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hYyw+DU25yyT7prHmq++X5SgYW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13238" l="0" r="0" t="13146"/>
          <a:stretch/>
        </p:blipFill>
        <p:spPr>
          <a:xfrm>
            <a:off x="5608247" y="0"/>
            <a:ext cx="65837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8926525" y="5081050"/>
            <a:ext cx="13884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นี่ไม่ใช่กิ่งไม้</a:t>
            </a:r>
            <a:endParaRPr b="1" sz="17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977100" y="6330475"/>
            <a:ext cx="31791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โดย อองโทวเนท   พอรค์ทิส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9934075" y="6330475"/>
            <a:ext cx="15471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แปลโดย มิสกิ๊บ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0"/>
          <p:cNvPicPr preferRelativeResize="0"/>
          <p:nvPr/>
        </p:nvPicPr>
        <p:blipFill rotWithShape="1">
          <a:blip r:embed="rId3">
            <a:alphaModFix/>
          </a:blip>
          <a:srcRect b="0" l="13661" r="13263" t="0"/>
          <a:stretch/>
        </p:blipFill>
        <p:spPr>
          <a:xfrm rot="-5400000">
            <a:off x="2693323" y="-2693324"/>
            <a:ext cx="6858000" cy="1224464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0"/>
          <p:cNvSpPr txBox="1"/>
          <p:nvPr/>
        </p:nvSpPr>
        <p:spPr>
          <a:xfrm>
            <a:off x="1527075" y="1804725"/>
            <a:ext cx="3595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4C2F4"/>
                </a:solidFill>
                <a:latin typeface="Calibri"/>
                <a:ea typeface="Calibri"/>
                <a:cs typeface="Calibri"/>
                <a:sym typeface="Calibri"/>
              </a:rPr>
              <a:t>แล้วนี่เธอกำลังเล่นอะไรกับกิ่งไม้อันนั้นล่ะ?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1"/>
          <p:cNvPicPr preferRelativeResize="0"/>
          <p:nvPr/>
        </p:nvPicPr>
        <p:blipFill rotWithShape="1">
          <a:blip r:embed="rId3">
            <a:alphaModFix/>
          </a:blip>
          <a:srcRect b="0" l="14458" r="14856" t="0"/>
          <a:stretch/>
        </p:blipFill>
        <p:spPr>
          <a:xfrm rot="-5400000">
            <a:off x="2681317" y="-2681317"/>
            <a:ext cx="6858000" cy="1222063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 txBox="1"/>
          <p:nvPr/>
        </p:nvSpPr>
        <p:spPr>
          <a:xfrm>
            <a:off x="2602850" y="5365750"/>
            <a:ext cx="15270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4C2F4"/>
                </a:solidFill>
                <a:latin typeface="Calibri"/>
                <a:ea typeface="Calibri"/>
                <a:cs typeface="Calibri"/>
                <a:sym typeface="Calibri"/>
              </a:rPr>
              <a:t>นี่ไม่ใช่กิ่งไม้นะ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2"/>
          <p:cNvPicPr preferRelativeResize="0"/>
          <p:nvPr/>
        </p:nvPicPr>
        <p:blipFill rotWithShape="1">
          <a:blip r:embed="rId3">
            <a:alphaModFix/>
          </a:blip>
          <a:srcRect b="0" l="15256" r="14857" t="0"/>
          <a:stretch/>
        </p:blipFill>
        <p:spPr>
          <a:xfrm rot="-5400000">
            <a:off x="2672787" y="-2672788"/>
            <a:ext cx="6858000" cy="1220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2"/>
          <p:cNvSpPr txBox="1"/>
          <p:nvPr/>
        </p:nvSpPr>
        <p:spPr>
          <a:xfrm>
            <a:off x="1860300" y="1679800"/>
            <a:ext cx="32208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4C2F4"/>
                </a:solidFill>
                <a:latin typeface="Calibri"/>
                <a:ea typeface="Calibri"/>
                <a:cs typeface="Calibri"/>
                <a:sym typeface="Calibri"/>
              </a:rPr>
              <a:t>นี่ๆระวังนะ อย่าสะดุดกิ่งไม้นั้นเข้าให้ล่ะ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3"/>
          <p:cNvPicPr preferRelativeResize="0"/>
          <p:nvPr/>
        </p:nvPicPr>
        <p:blipFill rotWithShape="1">
          <a:blip r:embed="rId3">
            <a:alphaModFix/>
          </a:blip>
          <a:srcRect b="0" l="16851" r="16718" t="0"/>
          <a:stretch/>
        </p:blipFill>
        <p:spPr>
          <a:xfrm rot="-5400000">
            <a:off x="2666999" y="-2667003"/>
            <a:ext cx="6858002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/>
          <p:nvPr/>
        </p:nvSpPr>
        <p:spPr>
          <a:xfrm>
            <a:off x="2054625" y="5525275"/>
            <a:ext cx="25836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4C2F4"/>
                </a:solidFill>
                <a:latin typeface="Calibri"/>
                <a:ea typeface="Calibri"/>
                <a:cs typeface="Calibri"/>
                <a:sym typeface="Calibri"/>
              </a:rPr>
              <a:t>ก็บอกแล้วไง, ว่านี่ไม่ใช่กิ่งไม้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4"/>
          <p:cNvPicPr preferRelativeResize="0"/>
          <p:nvPr/>
        </p:nvPicPr>
        <p:blipFill rotWithShape="1">
          <a:blip r:embed="rId3">
            <a:alphaModFix/>
          </a:blip>
          <a:srcRect b="0" l="15521" r="15389" t="0"/>
          <a:stretch/>
        </p:blipFill>
        <p:spPr>
          <a:xfrm rot="-5400000">
            <a:off x="2667001" y="-2667000"/>
            <a:ext cx="6858000" cy="121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4"/>
          <p:cNvSpPr txBox="1"/>
          <p:nvPr/>
        </p:nvSpPr>
        <p:spPr>
          <a:xfrm>
            <a:off x="1360475" y="1929675"/>
            <a:ext cx="34983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นี่เธอยังเล่นกับกิ่งไม้อันนั้นอยู่อีกเหรอเนี่ย?</a:t>
            </a:r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5"/>
          <p:cNvPicPr preferRelativeResize="0"/>
          <p:nvPr/>
        </p:nvPicPr>
        <p:blipFill rotWithShape="1">
          <a:blip r:embed="rId3">
            <a:alphaModFix/>
          </a:blip>
          <a:srcRect b="0" l="17115" r="17780" t="0"/>
          <a:stretch/>
        </p:blipFill>
        <p:spPr>
          <a:xfrm rot="-5400000">
            <a:off x="2659217" y="-2659217"/>
            <a:ext cx="6858000" cy="1217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/>
          <p:nvPr/>
        </p:nvSpPr>
        <p:spPr>
          <a:xfrm>
            <a:off x="1735600" y="5455850"/>
            <a:ext cx="29016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นี่มัน</a:t>
            </a:r>
            <a:r>
              <a:rPr lang="en-US" sz="1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ไม่ใช่ ไม่ใช่ ไม่ใช่ </a:t>
            </a:r>
            <a:r>
              <a:rPr lang="en-US" sz="15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กิ่งไม้!</a:t>
            </a:r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6"/>
          <p:cNvPicPr preferRelativeResize="0"/>
          <p:nvPr/>
        </p:nvPicPr>
        <p:blipFill rotWithShape="1">
          <a:blip r:embed="rId3">
            <a:alphaModFix/>
          </a:blip>
          <a:srcRect b="0" l="14991" r="15387" t="0"/>
          <a:stretch/>
        </p:blipFill>
        <p:spPr>
          <a:xfrm rot="-5400000">
            <a:off x="2682990" y="-2682989"/>
            <a:ext cx="6858000" cy="12223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 b="0" l="15522" r="14326" t="0"/>
          <a:stretch/>
        </p:blipFill>
        <p:spPr>
          <a:xfrm rot="-5400000">
            <a:off x="2675650" y="-2675651"/>
            <a:ext cx="6858000" cy="1220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 b="0" l="15521" r="15389" t="0"/>
          <a:stretch/>
        </p:blipFill>
        <p:spPr>
          <a:xfrm rot="-5400000">
            <a:off x="2664062" y="-2664063"/>
            <a:ext cx="6858000" cy="1218612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1763075" y="6261050"/>
            <a:ext cx="300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นี่มันคือ กิ่งไม้-ที่ไม่ใช่-กิ่งไม้ ของฉัน</a:t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/>
          </a:blip>
          <a:srcRect b="17010" l="0" r="0" t="0"/>
          <a:stretch/>
        </p:blipFill>
        <p:spPr>
          <a:xfrm rot="-5400000">
            <a:off x="4736333" y="-597670"/>
            <a:ext cx="6858000" cy="8053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14724" r="15389" t="0"/>
          <a:stretch/>
        </p:blipFill>
        <p:spPr>
          <a:xfrm rot="-5400000">
            <a:off x="2685828" y="-2685827"/>
            <a:ext cx="6858000" cy="12229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0" l="14193" r="14325" t="0"/>
          <a:stretch/>
        </p:blipFill>
        <p:spPr>
          <a:xfrm rot="-5400000">
            <a:off x="3015109" y="-3015109"/>
            <a:ext cx="6156101" cy="1218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15256" r="14325" t="0"/>
          <a:stretch/>
        </p:blipFill>
        <p:spPr>
          <a:xfrm rot="-5400000">
            <a:off x="2633479" y="-2749396"/>
            <a:ext cx="6973915" cy="122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1874175" y="1846400"/>
            <a:ext cx="30819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4C2F4"/>
                </a:solidFill>
                <a:latin typeface="Calibri"/>
                <a:ea typeface="Calibri"/>
                <a:cs typeface="Calibri"/>
                <a:sym typeface="Calibri"/>
              </a:rPr>
              <a:t>นี่ๆ, เล่นระวังๆนะกับกิ่งไม้อันนั้นน่ะ</a:t>
            </a:r>
            <a:endParaRPr sz="1500">
              <a:solidFill>
                <a:srgbClr val="A4C2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14192" r="14060" t="0"/>
          <a:stretch/>
        </p:blipFill>
        <p:spPr>
          <a:xfrm rot="-5400000">
            <a:off x="2679696" y="-2679696"/>
            <a:ext cx="6858000" cy="12217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/>
          <p:nvPr/>
        </p:nvSpPr>
        <p:spPr>
          <a:xfrm>
            <a:off x="2082700" y="5483625"/>
            <a:ext cx="1665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4C2F4"/>
                </a:solidFill>
                <a:latin typeface="Calibri"/>
                <a:ea typeface="Calibri"/>
                <a:cs typeface="Calibri"/>
                <a:sym typeface="Calibri"/>
              </a:rPr>
              <a:t>นี่มันไม่ใช่กิ่งไม้นะ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15256" r="15655" t="0"/>
          <a:stretch/>
        </p:blipFill>
        <p:spPr>
          <a:xfrm rot="-5400000">
            <a:off x="2664062" y="-2664065"/>
            <a:ext cx="6858001" cy="1218612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/>
        </p:nvSpPr>
        <p:spPr>
          <a:xfrm>
            <a:off x="1679750" y="1915775"/>
            <a:ext cx="3831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4C2F4"/>
                </a:solidFill>
                <a:latin typeface="Calibri"/>
                <a:ea typeface="Calibri"/>
                <a:cs typeface="Calibri"/>
                <a:sym typeface="Calibri"/>
              </a:rPr>
              <a:t>ดูสิแล้วนั่นจะไปเล่นที่ไหนกับกิ่งไม้นั่นล่ะ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16850" r="17781" t="0"/>
          <a:stretch/>
        </p:blipFill>
        <p:spPr>
          <a:xfrm rot="-5400000">
            <a:off x="2690226" y="-2690225"/>
            <a:ext cx="6857999" cy="122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2692925" y="5462925"/>
            <a:ext cx="14298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4C2F4"/>
                </a:solidFill>
                <a:latin typeface="Calibri"/>
                <a:ea typeface="Calibri"/>
                <a:cs typeface="Calibri"/>
                <a:sym typeface="Calibri"/>
              </a:rPr>
              <a:t>กิ่งไม้อะไร?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 b="0" l="15788" r="15123" t="0"/>
          <a:stretch/>
        </p:blipFill>
        <p:spPr>
          <a:xfrm rot="-5400000">
            <a:off x="2664062" y="-2664065"/>
            <a:ext cx="6858001" cy="1218612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8"/>
          <p:cNvSpPr txBox="1"/>
          <p:nvPr/>
        </p:nvSpPr>
        <p:spPr>
          <a:xfrm>
            <a:off x="2005900" y="1929675"/>
            <a:ext cx="24159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4C2F4"/>
                </a:solidFill>
                <a:latin typeface="Calibri"/>
                <a:ea typeface="Calibri"/>
                <a:cs typeface="Calibri"/>
                <a:sym typeface="Calibri"/>
              </a:rPr>
              <a:t>นี่ๆ ชี้กิ่งไม้นั่นระวังๆหน่อยนะ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 rotWithShape="1">
          <a:blip r:embed="rId3">
            <a:alphaModFix/>
          </a:blip>
          <a:srcRect b="0" l="14193" r="14325" t="0"/>
          <a:stretch/>
        </p:blipFill>
        <p:spPr>
          <a:xfrm rot="-5400000">
            <a:off x="2664160" y="-2664161"/>
            <a:ext cx="6858000" cy="1218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/>
          <p:nvPr/>
        </p:nvSpPr>
        <p:spPr>
          <a:xfrm>
            <a:off x="2602825" y="5365775"/>
            <a:ext cx="1499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A4C2F4"/>
                </a:solidFill>
                <a:latin typeface="Calibri"/>
                <a:ea typeface="Calibri"/>
                <a:cs typeface="Calibri"/>
                <a:sym typeface="Calibri"/>
              </a:rPr>
              <a:t>นี่มันไม่ใช่กิ่งไม้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2020-05-20T03:47:43Z</dcterms:created>
  <dc:creator>Paraj Changpun</dc:creator>
</cp:coreProperties>
</file>