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797675" cy="9926638"/>
  <p:embeddedFontLst>
    <p:embeddedFont>
      <p:font typeface="Candara" panose="020E050203030302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Oswald" panose="00000500000000000000" pitchFamily="2" charset="0"/>
      <p:regular r:id="rId30"/>
      <p:bold r:id="rId31"/>
    </p:embeddedFont>
    <p:embeddedFont>
      <p:font typeface="Oswald Light" panose="00000400000000000000" pitchFamily="2" charset="0"/>
      <p:regular r:id="rId32"/>
      <p:bold r:id="rId33"/>
    </p:embeddedFont>
    <p:embeddedFont>
      <p:font typeface="Palatino Linotype" panose="02040502050505030304" pitchFamily="18" charset="0"/>
      <p:regular r:id="rId34"/>
      <p:bold r:id="rId35"/>
      <p:italic r:id="rId36"/>
      <p:boldItalic r:id="rId37"/>
    </p:embeddedFont>
    <p:embeddedFont>
      <p:font typeface="Proxima Nova"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W8xE9n7glGWVidE2El1qeEyPM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66DE07-AA5C-4BAC-A69E-B094B1A6FAAA}">
  <a:tblStyle styleId="{3D66DE07-AA5C-4BAC-A69E-B094B1A6FAAA}" styleName="Table_0">
    <a:wholeTbl>
      <a:tcTxStyle b="off" i="off">
        <a:font>
          <a:latin typeface="Palatino Linotype"/>
          <a:ea typeface="Palatino Linotype"/>
          <a:cs typeface="Palatino Linotyp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E7"/>
          </a:solidFill>
        </a:fill>
      </a:tcStyle>
    </a:wholeTbl>
    <a:band1H>
      <a:tcTxStyle b="off" i="off"/>
      <a:tcStyle>
        <a:tcBdr/>
        <a:fill>
          <a:solidFill>
            <a:srgbClr val="D1E0CC"/>
          </a:solidFill>
        </a:fill>
      </a:tcStyle>
    </a:band1H>
    <a:band2H>
      <a:tcTxStyle b="off" i="off"/>
      <a:tcStyle>
        <a:tcBdr/>
      </a:tcStyle>
    </a:band2H>
    <a:band1V>
      <a:tcTxStyle b="off" i="off"/>
      <a:tcStyle>
        <a:tcBdr/>
        <a:fill>
          <a:solidFill>
            <a:srgbClr val="D1E0CC"/>
          </a:solidFill>
        </a:fill>
      </a:tcStyle>
    </a:band1V>
    <a:band2V>
      <a:tcTxStyle b="off" i="off"/>
      <a:tcStyle>
        <a:tcBdr/>
      </a:tcStyle>
    </a:band2V>
    <a:lastCol>
      <a:tcTxStyle b="on" i="off">
        <a:font>
          <a:latin typeface="Palatino Linotype"/>
          <a:ea typeface="Palatino Linotype"/>
          <a:cs typeface="Palatino Linotype"/>
        </a:font>
        <a:schemeClr val="lt1"/>
      </a:tcTxStyle>
      <a:tcStyle>
        <a:tcBdr/>
        <a:fill>
          <a:solidFill>
            <a:schemeClr val="accent1"/>
          </a:solidFill>
        </a:fill>
      </a:tcStyle>
    </a:lastCol>
    <a:firstCol>
      <a:tcTxStyle b="on" i="off">
        <a:font>
          <a:latin typeface="Palatino Linotype"/>
          <a:ea typeface="Palatino Linotype"/>
          <a:cs typeface="Palatino Linotype"/>
        </a:font>
        <a:schemeClr val="lt1"/>
      </a:tcTxStyle>
      <a:tcStyle>
        <a:tcBdr/>
        <a:fill>
          <a:solidFill>
            <a:schemeClr val="accent1"/>
          </a:solidFill>
        </a:fill>
      </a:tcStyle>
    </a:firstCol>
    <a:lastRow>
      <a:tcTxStyle b="on" i="off">
        <a:font>
          <a:latin typeface="Palatino Linotype"/>
          <a:ea typeface="Palatino Linotype"/>
          <a:cs typeface="Palatino Linotyp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Palatino Linotype"/>
          <a:ea typeface="Palatino Linotype"/>
          <a:cs typeface="Palatino Linotyp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2" y="0"/>
            <a:ext cx="2945659" cy="496332"/>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2"/>
            <a:ext cx="2945659" cy="496332"/>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
        <p:nvSpPr>
          <p:cNvPr id="123" name="Google Shape;123;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000" dirty="0"/>
          </a:p>
        </p:txBody>
      </p:sp>
      <p:sp>
        <p:nvSpPr>
          <p:cNvPr id="203" name="Google Shape;203;p1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9f22b5eb9_2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dirty="0"/>
          </a:p>
        </p:txBody>
      </p:sp>
      <p:sp>
        <p:nvSpPr>
          <p:cNvPr id="216" name="Google Shape;216;g1f9f22b5eb9_2_0: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1" name="Google Shape;221;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222" name="Google Shape;222;p6: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9" name="Google Shape;229;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f9f22b5eb9_2_1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8" name="Google Shape;238;g1f9f22b5eb9_2_1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8" name="Google Shape;248;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5" name="Google Shape;255;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p17: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ec1c2401f_2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3" name="Google Shape;263;g20ec1c2401f_2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64" name="Google Shape;264;g20ec1c2401f_2_0:notes"/>
          <p:cNvSpPr txBox="1">
            <a:spLocks noGrp="1"/>
          </p:cNvSpPr>
          <p:nvPr>
            <p:ph type="sldNum" idx="12"/>
          </p:nvPr>
        </p:nvSpPr>
        <p:spPr>
          <a:xfrm>
            <a:off x="3850442" y="9428582"/>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2" name="Google Shape;272;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dirty="0"/>
          </a:p>
        </p:txBody>
      </p:sp>
      <p:sp>
        <p:nvSpPr>
          <p:cNvPr id="273" name="Google Shape;273;p18: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0" name="Google Shape;280;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dirty="0"/>
          </a:p>
        </p:txBody>
      </p:sp>
      <p:sp>
        <p:nvSpPr>
          <p:cNvPr id="281" name="Google Shape;281;p19: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0" name="Google Shape;130;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2: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8" name="Google Shape;138;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39" name="Google Shape;139;p3: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9f22b5eb9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1" name="Google Shape;151;g1f9f22b5eb9_0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700"/>
              </a:spcBef>
              <a:spcAft>
                <a:spcPts val="0"/>
              </a:spcAft>
              <a:buSzPts val="1400"/>
              <a:buNone/>
            </a:pPr>
            <a:endParaRPr dirty="0"/>
          </a:p>
        </p:txBody>
      </p:sp>
      <p:sp>
        <p:nvSpPr>
          <p:cNvPr id="152" name="Google Shape;152;g1f9f22b5eb9_0_0:notes"/>
          <p:cNvSpPr txBox="1">
            <a:spLocks noGrp="1"/>
          </p:cNvSpPr>
          <p:nvPr>
            <p:ph type="sldNum" idx="12"/>
          </p:nvPr>
        </p:nvSpPr>
        <p:spPr>
          <a:xfrm>
            <a:off x="3850442" y="9428582"/>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57" name="Google Shape;157;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58" name="Google Shape;158;p4: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ec1c2401f_1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5" name="Google Shape;165;g20ec1c2401f_1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g20ec1c2401f_1_0:notes"/>
          <p:cNvSpPr txBox="1">
            <a:spLocks noGrp="1"/>
          </p:cNvSpPr>
          <p:nvPr>
            <p:ph type="sldNum" idx="12"/>
          </p:nvPr>
        </p:nvSpPr>
        <p:spPr>
          <a:xfrm>
            <a:off x="3850442" y="9428582"/>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f9f22b5eb9_0_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5" name="Google Shape;175;g1f9f22b5eb9_0_22: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76" name="Google Shape;176;g1f9f22b5eb9_0_22:notes"/>
          <p:cNvSpPr txBox="1">
            <a:spLocks noGrp="1"/>
          </p:cNvSpPr>
          <p:nvPr>
            <p:ph type="sldNum" idx="12"/>
          </p:nvPr>
        </p:nvSpPr>
        <p:spPr>
          <a:xfrm>
            <a:off x="3850442" y="9428582"/>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9f22b5eb9_0_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4" name="Google Shape;184;g1f9f22b5eb9_0_13: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g1f9f22b5eb9_0_13:notes"/>
          <p:cNvSpPr txBox="1">
            <a:spLocks noGrp="1"/>
          </p:cNvSpPr>
          <p:nvPr>
            <p:ph type="sldNum" idx="12"/>
          </p:nvPr>
        </p:nvSpPr>
        <p:spPr>
          <a:xfrm>
            <a:off x="3850442" y="9428582"/>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3" name="Google Shape;193;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200" dirty="0"/>
          </a:p>
        </p:txBody>
      </p:sp>
      <p:sp>
        <p:nvSpPr>
          <p:cNvPr id="194" name="Google Shape;194;p5:notes"/>
          <p:cNvSpPr txBox="1">
            <a:spLocks noGrp="1"/>
          </p:cNvSpPr>
          <p:nvPr>
            <p:ph type="sldNum" idx="12"/>
          </p:nvPr>
        </p:nvSpPr>
        <p:spPr>
          <a:xfrm>
            <a:off x="3850442" y="9428582"/>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265500" y="1607767"/>
            <a:ext cx="4045200" cy="20127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4200"/>
              <a:buFont typeface="Palatino Linotype"/>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 name="Google Shape;20;p21"/>
          <p:cNvSpPr txBox="1">
            <a:spLocks noGrp="1"/>
          </p:cNvSpPr>
          <p:nvPr>
            <p:ph type="subTitle" idx="1"/>
          </p:nvPr>
        </p:nvSpPr>
        <p:spPr>
          <a:xfrm>
            <a:off x="265500" y="3692001"/>
            <a:ext cx="4045200" cy="1794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 name="Google Shape;21;p21"/>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20000"/>
              </a:lnSpc>
              <a:spcBef>
                <a:spcPts val="0"/>
              </a:spcBef>
              <a:spcAft>
                <a:spcPts val="0"/>
              </a:spcAft>
              <a:buClr>
                <a:schemeClr val="lt1"/>
              </a:buClr>
              <a:buSzPts val="1800"/>
              <a:buChar char="●"/>
              <a:defRPr>
                <a:solidFill>
                  <a:schemeClr val="lt1"/>
                </a:solidFill>
              </a:defRPr>
            </a:lvl1pPr>
            <a:lvl2pPr marL="914400" lvl="1" indent="-317500" algn="l">
              <a:lnSpc>
                <a:spcPct val="120000"/>
              </a:lnSpc>
              <a:spcBef>
                <a:spcPts val="0"/>
              </a:spcBef>
              <a:spcAft>
                <a:spcPts val="0"/>
              </a:spcAft>
              <a:buClr>
                <a:schemeClr val="lt1"/>
              </a:buClr>
              <a:buSzPts val="1400"/>
              <a:buChar char="○"/>
              <a:defRPr>
                <a:solidFill>
                  <a:schemeClr val="lt1"/>
                </a:solidFill>
              </a:defRPr>
            </a:lvl2pPr>
            <a:lvl3pPr marL="1371600" lvl="2" indent="-317500" algn="l">
              <a:lnSpc>
                <a:spcPct val="120000"/>
              </a:lnSpc>
              <a:spcBef>
                <a:spcPts val="0"/>
              </a:spcBef>
              <a:spcAft>
                <a:spcPts val="0"/>
              </a:spcAft>
              <a:buClr>
                <a:schemeClr val="lt1"/>
              </a:buClr>
              <a:buSzPts val="1400"/>
              <a:buChar char="■"/>
              <a:defRPr>
                <a:solidFill>
                  <a:schemeClr val="lt1"/>
                </a:solidFill>
              </a:defRPr>
            </a:lvl3pPr>
            <a:lvl4pPr marL="1828800" lvl="3" indent="-317500" algn="l">
              <a:lnSpc>
                <a:spcPct val="120000"/>
              </a:lnSpc>
              <a:spcBef>
                <a:spcPts val="0"/>
              </a:spcBef>
              <a:spcAft>
                <a:spcPts val="0"/>
              </a:spcAft>
              <a:buClr>
                <a:schemeClr val="lt1"/>
              </a:buClr>
              <a:buSzPts val="1400"/>
              <a:buChar char="●"/>
              <a:defRPr>
                <a:solidFill>
                  <a:schemeClr val="lt1"/>
                </a:solidFill>
              </a:defRPr>
            </a:lvl4pPr>
            <a:lvl5pPr marL="2286000" lvl="4" indent="-317500" algn="l">
              <a:lnSpc>
                <a:spcPct val="120000"/>
              </a:lnSpc>
              <a:spcBef>
                <a:spcPts val="0"/>
              </a:spcBef>
              <a:spcAft>
                <a:spcPts val="0"/>
              </a:spcAft>
              <a:buClr>
                <a:schemeClr val="lt1"/>
              </a:buClr>
              <a:buSzPts val="1400"/>
              <a:buChar char="○"/>
              <a:defRPr>
                <a:solidFill>
                  <a:schemeClr val="lt1"/>
                </a:solidFill>
              </a:defRPr>
            </a:lvl5pPr>
            <a:lvl6pPr marL="2743200" lvl="5" indent="-317500" algn="l">
              <a:lnSpc>
                <a:spcPct val="120000"/>
              </a:lnSpc>
              <a:spcBef>
                <a:spcPts val="0"/>
              </a:spcBef>
              <a:spcAft>
                <a:spcPts val="0"/>
              </a:spcAft>
              <a:buClr>
                <a:schemeClr val="lt1"/>
              </a:buClr>
              <a:buSzPts val="1400"/>
              <a:buChar char="■"/>
              <a:defRPr>
                <a:solidFill>
                  <a:schemeClr val="lt1"/>
                </a:solidFill>
              </a:defRPr>
            </a:lvl6pPr>
            <a:lvl7pPr marL="3200400" lvl="6" indent="-317500" algn="l">
              <a:lnSpc>
                <a:spcPct val="120000"/>
              </a:lnSpc>
              <a:spcBef>
                <a:spcPts val="0"/>
              </a:spcBef>
              <a:spcAft>
                <a:spcPts val="0"/>
              </a:spcAft>
              <a:buClr>
                <a:schemeClr val="lt1"/>
              </a:buClr>
              <a:buSzPts val="1400"/>
              <a:buChar char="●"/>
              <a:defRPr>
                <a:solidFill>
                  <a:schemeClr val="lt1"/>
                </a:solidFill>
              </a:defRPr>
            </a:lvl7pPr>
            <a:lvl8pPr marL="3657600" lvl="7" indent="-317500" algn="l">
              <a:lnSpc>
                <a:spcPct val="120000"/>
              </a:lnSpc>
              <a:spcBef>
                <a:spcPts val="0"/>
              </a:spcBef>
              <a:spcAft>
                <a:spcPts val="0"/>
              </a:spcAft>
              <a:buClr>
                <a:schemeClr val="lt1"/>
              </a:buClr>
              <a:buSzPts val="1400"/>
              <a:buChar char="○"/>
              <a:defRPr>
                <a:solidFill>
                  <a:schemeClr val="lt1"/>
                </a:solidFill>
              </a:defRPr>
            </a:lvl8pPr>
            <a:lvl9pPr marL="4114800" lvl="8" indent="-317500" algn="l">
              <a:lnSpc>
                <a:spcPct val="120000"/>
              </a:lnSpc>
              <a:spcBef>
                <a:spcPts val="0"/>
              </a:spcBef>
              <a:spcAft>
                <a:spcPts val="0"/>
              </a:spcAft>
              <a:buClr>
                <a:schemeClr val="lt1"/>
              </a:buClr>
              <a:buSzPts val="1400"/>
              <a:buChar char="■"/>
              <a:defRPr>
                <a:solidFill>
                  <a:schemeClr val="lt1"/>
                </a:solidFill>
              </a:defRPr>
            </a:lvl9pPr>
          </a:lstStyle>
          <a:p>
            <a:endParaRPr/>
          </a:p>
        </p:txBody>
      </p:sp>
      <p:sp>
        <p:nvSpPr>
          <p:cNvPr id="22" name="Google Shape;22;p2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lt1"/>
              </a:buClr>
              <a:buSzPts val="2800"/>
              <a:buFont typeface="Palatino Linotype"/>
              <a:buNone/>
              <a:defRPr sz="28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30"/>
          <p:cNvSpPr txBox="1">
            <a:spLocks noGrp="1"/>
          </p:cNvSpPr>
          <p:nvPr>
            <p:ph type="title"/>
          </p:nvPr>
        </p:nvSpPr>
        <p:spPr>
          <a:xfrm>
            <a:off x="1535413" y="804890"/>
            <a:ext cx="6479421" cy="105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1"/>
          </p:nvPr>
        </p:nvSpPr>
        <p:spPr>
          <a:xfrm>
            <a:off x="1535412" y="2013936"/>
            <a:ext cx="3079690"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7" name="Google Shape;67;p30"/>
          <p:cNvSpPr txBox="1">
            <a:spLocks noGrp="1"/>
          </p:cNvSpPr>
          <p:nvPr>
            <p:ph type="body" idx="2"/>
          </p:nvPr>
        </p:nvSpPr>
        <p:spPr>
          <a:xfrm>
            <a:off x="4935143" y="2013936"/>
            <a:ext cx="3079690"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8" name="Google Shape;68;p3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0"/>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71" name="Google Shape;71;p30"/>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535413" y="804164"/>
            <a:ext cx="6479422" cy="10563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a:off x="1535413" y="2019550"/>
            <a:ext cx="3079690"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75" name="Google Shape;75;p31"/>
          <p:cNvSpPr txBox="1">
            <a:spLocks noGrp="1"/>
          </p:cNvSpPr>
          <p:nvPr>
            <p:ph type="body" idx="2"/>
          </p:nvPr>
        </p:nvSpPr>
        <p:spPr>
          <a:xfrm>
            <a:off x="1535413" y="2824270"/>
            <a:ext cx="3079690"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6" name="Google Shape;76;p31"/>
          <p:cNvSpPr txBox="1">
            <a:spLocks noGrp="1"/>
          </p:cNvSpPr>
          <p:nvPr>
            <p:ph type="body" idx="3"/>
          </p:nvPr>
        </p:nvSpPr>
        <p:spPr>
          <a:xfrm>
            <a:off x="4935142" y="2023004"/>
            <a:ext cx="3079691"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77" name="Google Shape;77;p31"/>
          <p:cNvSpPr txBox="1">
            <a:spLocks noGrp="1"/>
          </p:cNvSpPr>
          <p:nvPr>
            <p:ph type="body" idx="4"/>
          </p:nvPr>
        </p:nvSpPr>
        <p:spPr>
          <a:xfrm>
            <a:off x="4935142" y="2821491"/>
            <a:ext cx="3079691"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8" name="Google Shape;78;p3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31"/>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a:off x="1535413" y="804520"/>
            <a:ext cx="6479421"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2"/>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32"/>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33"/>
          <p:cNvSpPr txBox="1">
            <a:spLocks noGrp="1"/>
          </p:cNvSpPr>
          <p:nvPr>
            <p:ph type="title"/>
          </p:nvPr>
        </p:nvSpPr>
        <p:spPr>
          <a:xfrm>
            <a:off x="1535356" y="798973"/>
            <a:ext cx="2329635"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alatino Linotype"/>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3"/>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1" name="Google Shape;91;p33"/>
          <p:cNvSpPr txBox="1">
            <a:spLocks noGrp="1"/>
          </p:cNvSpPr>
          <p:nvPr>
            <p:ph type="body" idx="2"/>
          </p:nvPr>
        </p:nvSpPr>
        <p:spPr>
          <a:xfrm>
            <a:off x="1535413" y="3205492"/>
            <a:ext cx="2330998"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92" name="Google Shape;92;p3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3"/>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33"/>
          <p:cNvCxnSpPr/>
          <p:nvPr/>
        </p:nvCxnSpPr>
        <p:spPr>
          <a:xfrm>
            <a:off x="1371687" y="798973"/>
            <a:ext cx="0" cy="224711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grpSp>
        <p:nvGrpSpPr>
          <p:cNvPr id="97" name="Google Shape;97;p34"/>
          <p:cNvGrpSpPr/>
          <p:nvPr/>
        </p:nvGrpSpPr>
        <p:grpSpPr>
          <a:xfrm>
            <a:off x="4996501" y="482171"/>
            <a:ext cx="3511387" cy="5149101"/>
            <a:chOff x="4996501" y="482171"/>
            <a:chExt cx="3511387" cy="5149101"/>
          </a:xfrm>
        </p:grpSpPr>
        <p:sp>
          <p:nvSpPr>
            <p:cNvPr id="98" name="Google Shape;98;p34"/>
            <p:cNvSpPr/>
            <p:nvPr/>
          </p:nvSpPr>
          <p:spPr>
            <a:xfrm>
              <a:off x="4996501" y="482171"/>
              <a:ext cx="3511387" cy="5149101"/>
            </a:xfrm>
            <a:prstGeom prst="rect">
              <a:avLst/>
            </a:prstGeom>
            <a:gradFill>
              <a:gsLst>
                <a:gs pos="0">
                  <a:srgbClr val="1A1814"/>
                </a:gs>
                <a:gs pos="100000">
                  <a:srgbClr val="1A1814"/>
                </a:gs>
              </a:gsLst>
              <a:lin ang="5400000" scaled="0"/>
            </a:gradFill>
            <a:ln>
              <a:noFill/>
            </a:ln>
            <a:effectLst>
              <a:outerShdw blurRad="127000" dist="228600" dir="4740000" sx="98000" sy="98000" algn="tl" rotWithShape="0">
                <a:srgbClr val="000000">
                  <a:alpha val="3294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4"/>
            <p:cNvSpPr/>
            <p:nvPr/>
          </p:nvSpPr>
          <p:spPr>
            <a:xfrm>
              <a:off x="5312152" y="812506"/>
              <a:ext cx="2883013" cy="4479361"/>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p34"/>
          <p:cNvSpPr txBox="1">
            <a:spLocks noGrp="1"/>
          </p:cNvSpPr>
          <p:nvPr>
            <p:ph type="title"/>
          </p:nvPr>
        </p:nvSpPr>
        <p:spPr>
          <a:xfrm>
            <a:off x="1536201" y="1129513"/>
            <a:ext cx="3152882"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4"/>
          <p:cNvSpPr>
            <a:spLocks noGrp="1"/>
          </p:cNvSpPr>
          <p:nvPr>
            <p:ph type="pic" idx="2"/>
          </p:nvPr>
        </p:nvSpPr>
        <p:spPr>
          <a:xfrm>
            <a:off x="5640128" y="1122543"/>
            <a:ext cx="2234998" cy="3866327"/>
          </a:xfrm>
          <a:prstGeom prst="rect">
            <a:avLst/>
          </a:prstGeom>
          <a:solidFill>
            <a:srgbClr val="D8D8D8"/>
          </a:solidFill>
          <a:ln>
            <a:noFill/>
          </a:ln>
        </p:spPr>
      </p:sp>
      <p:sp>
        <p:nvSpPr>
          <p:cNvPr id="102" name="Google Shape;102;p34"/>
          <p:cNvSpPr txBox="1">
            <a:spLocks noGrp="1"/>
          </p:cNvSpPr>
          <p:nvPr>
            <p:ph type="body" idx="1"/>
          </p:nvPr>
        </p:nvSpPr>
        <p:spPr>
          <a:xfrm>
            <a:off x="1535412" y="3145992"/>
            <a:ext cx="3148365"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103" name="Google Shape;103;p34"/>
          <p:cNvSpPr txBox="1">
            <a:spLocks noGrp="1"/>
          </p:cNvSpPr>
          <p:nvPr>
            <p:ph type="dt" idx="10"/>
          </p:nvPr>
        </p:nvSpPr>
        <p:spPr>
          <a:xfrm>
            <a:off x="1535412" y="5469857"/>
            <a:ext cx="3153672"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1536252" y="318641"/>
            <a:ext cx="3152831"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106" name="Google Shape;106;p34"/>
          <p:cNvCxnSpPr/>
          <p:nvPr/>
        </p:nvCxnSpPr>
        <p:spPr>
          <a:xfrm>
            <a:off x="1371687" y="798973"/>
            <a:ext cx="0" cy="2161124"/>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35"/>
          <p:cNvSpPr txBox="1">
            <a:spLocks noGrp="1"/>
          </p:cNvSpPr>
          <p:nvPr>
            <p:ph type="title"/>
          </p:nvPr>
        </p:nvSpPr>
        <p:spPr>
          <a:xfrm>
            <a:off x="1535413" y="804520"/>
            <a:ext cx="6479421"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5"/>
          <p:cNvSpPr txBox="1">
            <a:spLocks noGrp="1"/>
          </p:cNvSpPr>
          <p:nvPr>
            <p:ph type="body" idx="1"/>
          </p:nvPr>
        </p:nvSpPr>
        <p:spPr>
          <a:xfrm rot="5400000">
            <a:off x="3049817" y="501329"/>
            <a:ext cx="3450613" cy="647942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10" name="Google Shape;110;p3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113" name="Google Shape;113;p35"/>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36"/>
          <p:cNvSpPr txBox="1">
            <a:spLocks noGrp="1"/>
          </p:cNvSpPr>
          <p:nvPr>
            <p:ph type="title"/>
          </p:nvPr>
        </p:nvSpPr>
        <p:spPr>
          <a:xfrm rot="5400000">
            <a:off x="5180745" y="2618553"/>
            <a:ext cx="4577594" cy="110302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rot="5400000">
            <a:off x="1851202" y="565480"/>
            <a:ext cx="4577594" cy="52091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17" name="Google Shape;117;p3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120" name="Google Shape;120;p36"/>
          <p:cNvCxnSpPr/>
          <p:nvPr/>
        </p:nvCxnSpPr>
        <p:spPr>
          <a:xfrm rot="10800000">
            <a:off x="6918028" y="719273"/>
            <a:ext cx="1096806"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490250" y="701800"/>
            <a:ext cx="5797500" cy="54543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1"/>
              </a:buClr>
              <a:buSzPts val="4800"/>
              <a:buFont typeface="Palatino Linotype"/>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 name="Google Shape;25;p2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Palatino Linotyp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2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20000"/>
              </a:lnSpc>
              <a:spcBef>
                <a:spcPts val="0"/>
              </a:spcBef>
              <a:spcAft>
                <a:spcPts val="0"/>
              </a:spcAft>
              <a:buSzPts val="1800"/>
              <a:buChar char="●"/>
              <a:defRPr/>
            </a:lvl1pPr>
            <a:lvl2pPr marL="914400" lvl="1" indent="-317500" algn="l">
              <a:lnSpc>
                <a:spcPct val="120000"/>
              </a:lnSpc>
              <a:spcBef>
                <a:spcPts val="0"/>
              </a:spcBef>
              <a:spcAft>
                <a:spcPts val="0"/>
              </a:spcAft>
              <a:buSzPts val="1400"/>
              <a:buChar char="○"/>
              <a:defRPr/>
            </a:lvl2pPr>
            <a:lvl3pPr marL="1371600" lvl="2" indent="-317500" algn="l">
              <a:lnSpc>
                <a:spcPct val="120000"/>
              </a:lnSpc>
              <a:spcBef>
                <a:spcPts val="0"/>
              </a:spcBef>
              <a:spcAft>
                <a:spcPts val="0"/>
              </a:spcAft>
              <a:buSzPts val="1400"/>
              <a:buChar char="■"/>
              <a:defRPr/>
            </a:lvl3pPr>
            <a:lvl4pPr marL="1828800" lvl="3" indent="-317500" algn="l">
              <a:lnSpc>
                <a:spcPct val="120000"/>
              </a:lnSpc>
              <a:spcBef>
                <a:spcPts val="0"/>
              </a:spcBef>
              <a:spcAft>
                <a:spcPts val="0"/>
              </a:spcAft>
              <a:buSzPts val="1400"/>
              <a:buChar char="●"/>
              <a:defRPr/>
            </a:lvl4pPr>
            <a:lvl5pPr marL="2286000" lvl="4" indent="-317500" algn="l">
              <a:lnSpc>
                <a:spcPct val="120000"/>
              </a:lnSpc>
              <a:spcBef>
                <a:spcPts val="0"/>
              </a:spcBef>
              <a:spcAft>
                <a:spcPts val="0"/>
              </a:spcAft>
              <a:buSzPts val="1400"/>
              <a:buChar char="○"/>
              <a:defRPr/>
            </a:lvl5pPr>
            <a:lvl6pPr marL="2743200" lvl="5" indent="-317500" algn="l">
              <a:lnSpc>
                <a:spcPct val="120000"/>
              </a:lnSpc>
              <a:spcBef>
                <a:spcPts val="0"/>
              </a:spcBef>
              <a:spcAft>
                <a:spcPts val="0"/>
              </a:spcAft>
              <a:buSzPts val="1400"/>
              <a:buChar char="■"/>
              <a:defRPr/>
            </a:lvl6pPr>
            <a:lvl7pPr marL="3200400" lvl="6" indent="-317500" algn="l">
              <a:lnSpc>
                <a:spcPct val="120000"/>
              </a:lnSpc>
              <a:spcBef>
                <a:spcPts val="0"/>
              </a:spcBef>
              <a:spcAft>
                <a:spcPts val="0"/>
              </a:spcAft>
              <a:buSzPts val="1400"/>
              <a:buChar char="●"/>
              <a:defRPr/>
            </a:lvl7pPr>
            <a:lvl8pPr marL="3657600" lvl="7" indent="-317500" algn="l">
              <a:lnSpc>
                <a:spcPct val="120000"/>
              </a:lnSpc>
              <a:spcBef>
                <a:spcPts val="0"/>
              </a:spcBef>
              <a:spcAft>
                <a:spcPts val="0"/>
              </a:spcAft>
              <a:buSzPts val="1400"/>
              <a:buChar char="○"/>
              <a:defRPr/>
            </a:lvl8pPr>
            <a:lvl9pPr marL="4114800" lvl="8" indent="-317500" algn="l">
              <a:lnSpc>
                <a:spcPct val="120000"/>
              </a:lnSpc>
              <a:spcBef>
                <a:spcPts val="0"/>
              </a:spcBef>
              <a:spcAft>
                <a:spcPts val="0"/>
              </a:spcAft>
              <a:buSzPts val="1400"/>
              <a:buChar char="■"/>
              <a:defRPr/>
            </a:lvl9pPr>
          </a:lstStyle>
          <a:p>
            <a:endParaRPr/>
          </a:p>
        </p:txBody>
      </p:sp>
      <p:sp>
        <p:nvSpPr>
          <p:cNvPr id="29" name="Google Shape;29;p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1535413" y="804520"/>
            <a:ext cx="6479421"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1535413" y="2015733"/>
            <a:ext cx="6479421"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7" name="Google Shape;37;p2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ct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ctr" rtl="0">
              <a:spcBef>
                <a:spcPts val="0"/>
              </a:spcBef>
              <a:spcAft>
                <a:spcPts val="0"/>
              </a:spcAft>
              <a:buNone/>
            </a:pPr>
            <a:fld id="{00000000-1234-1234-1234-123412341234}" type="slidenum">
              <a:rPr lang="en-US"/>
              <a:t>‹#›</a:t>
            </a:fld>
            <a:endParaRPr>
              <a:solidFill>
                <a:schemeClr val="dk1"/>
              </a:solidFill>
              <a:latin typeface="Proxima Nova"/>
              <a:ea typeface="Proxima Nova"/>
              <a:cs typeface="Proxima Nova"/>
              <a:sym typeface="Proxima Nova"/>
            </a:endParaRPr>
          </a:p>
        </p:txBody>
      </p:sp>
      <p:cxnSp>
        <p:nvCxnSpPr>
          <p:cNvPr id="40" name="Google Shape;40;p26"/>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Palatino Linotyp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2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20000"/>
              </a:lnSpc>
              <a:spcBef>
                <a:spcPts val="0"/>
              </a:spcBef>
              <a:spcAft>
                <a:spcPts val="0"/>
              </a:spcAft>
              <a:buSzPts val="1400"/>
              <a:buChar char="●"/>
              <a:defRPr sz="14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
        <p:nvSpPr>
          <p:cNvPr id="44" name="Google Shape;44;p2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20000"/>
              </a:lnSpc>
              <a:spcBef>
                <a:spcPts val="0"/>
              </a:spcBef>
              <a:spcAft>
                <a:spcPts val="0"/>
              </a:spcAft>
              <a:buSzPts val="1400"/>
              <a:buChar char="●"/>
              <a:defRPr sz="14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
        <p:nvSpPr>
          <p:cNvPr id="45" name="Google Shape;45;p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dk1"/>
              </a:buClr>
              <a:buSzPts val="2400"/>
              <a:buFont typeface="Palatino Linotype"/>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8" name="Google Shape;48;p25"/>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20000"/>
              </a:lnSpc>
              <a:spcBef>
                <a:spcPts val="0"/>
              </a:spcBef>
              <a:spcAft>
                <a:spcPts val="0"/>
              </a:spcAft>
              <a:buSzPts val="1200"/>
              <a:buChar char="●"/>
              <a:defRPr sz="1200"/>
            </a:lvl1pPr>
            <a:lvl2pPr marL="914400" lvl="1" indent="-304800" algn="l">
              <a:lnSpc>
                <a:spcPct val="120000"/>
              </a:lnSpc>
              <a:spcBef>
                <a:spcPts val="0"/>
              </a:spcBef>
              <a:spcAft>
                <a:spcPts val="0"/>
              </a:spcAft>
              <a:buSzPts val="1200"/>
              <a:buChar char="○"/>
              <a:defRPr sz="1200"/>
            </a:lvl2pPr>
            <a:lvl3pPr marL="1371600" lvl="2" indent="-304800" algn="l">
              <a:lnSpc>
                <a:spcPct val="120000"/>
              </a:lnSpc>
              <a:spcBef>
                <a:spcPts val="0"/>
              </a:spcBef>
              <a:spcAft>
                <a:spcPts val="0"/>
              </a:spcAft>
              <a:buSzPts val="1200"/>
              <a:buChar char="■"/>
              <a:defRPr sz="1200"/>
            </a:lvl3pPr>
            <a:lvl4pPr marL="1828800" lvl="3" indent="-304800" algn="l">
              <a:lnSpc>
                <a:spcPct val="120000"/>
              </a:lnSpc>
              <a:spcBef>
                <a:spcPts val="0"/>
              </a:spcBef>
              <a:spcAft>
                <a:spcPts val="0"/>
              </a:spcAft>
              <a:buSzPts val="1200"/>
              <a:buChar char="●"/>
              <a:defRPr sz="1200"/>
            </a:lvl4pPr>
            <a:lvl5pPr marL="2286000" lvl="4" indent="-304800" algn="l">
              <a:lnSpc>
                <a:spcPct val="120000"/>
              </a:lnSpc>
              <a:spcBef>
                <a:spcPts val="0"/>
              </a:spcBef>
              <a:spcAft>
                <a:spcPts val="0"/>
              </a:spcAft>
              <a:buSzPts val="1200"/>
              <a:buChar char="○"/>
              <a:defRPr sz="1200"/>
            </a:lvl5pPr>
            <a:lvl6pPr marL="2743200" lvl="5" indent="-304800" algn="l">
              <a:lnSpc>
                <a:spcPct val="120000"/>
              </a:lnSpc>
              <a:spcBef>
                <a:spcPts val="0"/>
              </a:spcBef>
              <a:spcAft>
                <a:spcPts val="0"/>
              </a:spcAft>
              <a:buSzPts val="1200"/>
              <a:buChar char="■"/>
              <a:defRPr sz="1200"/>
            </a:lvl6pPr>
            <a:lvl7pPr marL="3200400" lvl="6" indent="-304800" algn="l">
              <a:lnSpc>
                <a:spcPct val="120000"/>
              </a:lnSpc>
              <a:spcBef>
                <a:spcPts val="0"/>
              </a:spcBef>
              <a:spcAft>
                <a:spcPts val="0"/>
              </a:spcAft>
              <a:buSzPts val="1200"/>
              <a:buChar char="●"/>
              <a:defRPr sz="1200"/>
            </a:lvl7pPr>
            <a:lvl8pPr marL="3657600" lvl="7" indent="-304800" algn="l">
              <a:lnSpc>
                <a:spcPct val="120000"/>
              </a:lnSpc>
              <a:spcBef>
                <a:spcPts val="0"/>
              </a:spcBef>
              <a:spcAft>
                <a:spcPts val="0"/>
              </a:spcAft>
              <a:buSzPts val="1200"/>
              <a:buChar char="○"/>
              <a:defRPr sz="1200"/>
            </a:lvl8pPr>
            <a:lvl9pPr marL="4114800" lvl="8" indent="-304800" algn="l">
              <a:lnSpc>
                <a:spcPct val="120000"/>
              </a:lnSpc>
              <a:spcBef>
                <a:spcPts val="0"/>
              </a:spcBef>
              <a:spcAft>
                <a:spcPts val="0"/>
              </a:spcAft>
              <a:buSzPts val="1200"/>
              <a:buChar char="■"/>
              <a:defRPr sz="1200"/>
            </a:lvl9pPr>
          </a:lstStyle>
          <a:p>
            <a:endParaRPr/>
          </a:p>
        </p:txBody>
      </p:sp>
      <p:sp>
        <p:nvSpPr>
          <p:cNvPr id="49" name="Google Shape;49;p2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28"/>
          <p:cNvSpPr txBox="1">
            <a:spLocks noGrp="1"/>
          </p:cNvSpPr>
          <p:nvPr>
            <p:ph type="ctrTitle"/>
          </p:nvPr>
        </p:nvSpPr>
        <p:spPr>
          <a:xfrm>
            <a:off x="2478182" y="802299"/>
            <a:ext cx="5536652"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Palatino Linotype"/>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subTitle" idx="1"/>
          </p:nvPr>
        </p:nvSpPr>
        <p:spPr>
          <a:xfrm>
            <a:off x="2478182" y="3531205"/>
            <a:ext cx="553665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53" name="Google Shape;53;p2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ftr" idx="11"/>
          </p:nvPr>
        </p:nvSpPr>
        <p:spPr>
          <a:xfrm>
            <a:off x="2478181" y="329308"/>
            <a:ext cx="3004429"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8"/>
          <p:cNvCxnSpPr/>
          <p:nvPr/>
        </p:nvCxnSpPr>
        <p:spPr>
          <a:xfrm>
            <a:off x="2316514" y="798973"/>
            <a:ext cx="0" cy="254475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1535411" y="1756130"/>
            <a:ext cx="5525081"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body" idx="1"/>
          </p:nvPr>
        </p:nvSpPr>
        <p:spPr>
          <a:xfrm>
            <a:off x="1535412" y="3806196"/>
            <a:ext cx="5525081"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60" name="Google Shape;60;p2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29"/>
          <p:cNvCxnSpPr/>
          <p:nvPr/>
        </p:nvCxnSpPr>
        <p:spPr>
          <a:xfrm>
            <a:off x="1371687" y="798973"/>
            <a:ext cx="0" cy="284510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0"/>
          <p:cNvSpPr/>
          <p:nvPr/>
        </p:nvSpPr>
        <p:spPr>
          <a:xfrm>
            <a:off x="0" y="2015734"/>
            <a:ext cx="9144000" cy="4147322"/>
          </a:xfrm>
          <a:prstGeom prst="rect">
            <a:avLst/>
          </a:prstGeom>
          <a:gradFill>
            <a:gsLst>
              <a:gs pos="0">
                <a:srgbClr val="EDEBE7">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0"/>
          <p:cNvPicPr preferRelativeResize="0"/>
          <p:nvPr/>
        </p:nvPicPr>
        <p:blipFill rotWithShape="1">
          <a:blip r:embed="rId18">
            <a:alphaModFix/>
          </a:blip>
          <a:srcRect t="2873" b="-2871"/>
          <a:stretch/>
        </p:blipFill>
        <p:spPr>
          <a:xfrm>
            <a:off x="0" y="6163056"/>
            <a:ext cx="9144000" cy="715502"/>
          </a:xfrm>
          <a:prstGeom prst="rect">
            <a:avLst/>
          </a:prstGeom>
          <a:noFill/>
          <a:ln>
            <a:noFill/>
          </a:ln>
        </p:spPr>
      </p:pic>
      <p:sp>
        <p:nvSpPr>
          <p:cNvPr id="12" name="Google Shape;12;p20"/>
          <p:cNvSpPr txBox="1">
            <a:spLocks noGrp="1"/>
          </p:cNvSpPr>
          <p:nvPr>
            <p:ph type="title"/>
          </p:nvPr>
        </p:nvSpPr>
        <p:spPr>
          <a:xfrm>
            <a:off x="1535413" y="804520"/>
            <a:ext cx="6479421" cy="104923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Palatino Linotype"/>
              <a:buNone/>
              <a:defRPr sz="3200" b="0" i="0" u="none" strike="noStrike" cap="none">
                <a:solidFill>
                  <a:schemeClr val="dk1"/>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0"/>
          <p:cNvSpPr txBox="1">
            <a:spLocks noGrp="1"/>
          </p:cNvSpPr>
          <p:nvPr>
            <p:ph type="body" idx="1"/>
          </p:nvPr>
        </p:nvSpPr>
        <p:spPr>
          <a:xfrm>
            <a:off x="1535413" y="2015733"/>
            <a:ext cx="6479421"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2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 name="Google Shape;15;p20"/>
          <p:cNvSpPr txBox="1">
            <a:spLocks noGrp="1"/>
          </p:cNvSpPr>
          <p:nvPr>
            <p:ph type="ftr" idx="11"/>
          </p:nvPr>
        </p:nvSpPr>
        <p:spPr>
          <a:xfrm>
            <a:off x="1535413" y="329308"/>
            <a:ext cx="3942082"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 name="Google Shape;16;p2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chemeClr val="accent1"/>
              </a:buClr>
              <a:buSzPts val="2800"/>
              <a:buFont typeface="Palatino Linotype"/>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0"/>
          <p:cNvCxnSpPr/>
          <p:nvPr/>
        </p:nvCxnSpPr>
        <p:spPr>
          <a:xfrm>
            <a:off x="0" y="6171272"/>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youtube.com/watch?v=LnroTxz7USI"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youtube.com/watch?v=LnroTxz7USI" TargetMode="External"/><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drive.google.com/file/d/1bc_VKU4_cEVYzzX0cg4AOufqnHuGOPO2/view" TargetMode="External"/><Relationship Id="rId5" Type="http://schemas.openxmlformats.org/officeDocument/2006/relationships/image" Target="../media/image15.png"/><Relationship Id="rId4" Type="http://schemas.openxmlformats.org/officeDocument/2006/relationships/hyperlink" Target="https://www.youtube.com/watch?v=LnroTxz7USI" TargetMode="External"/><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www.youtube.com/watch?v=0I2gVdBmA-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drive.google.com/file/d/1fjL5bSFsMI9XPydoKfeBmtQ607pbKd7w/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127" name="Google Shape;127;p1"/>
          <p:cNvSpPr txBox="1">
            <a:spLocks noGrp="1"/>
          </p:cNvSpPr>
          <p:nvPr>
            <p:ph type="title"/>
          </p:nvPr>
        </p:nvSpPr>
        <p:spPr>
          <a:xfrm>
            <a:off x="150949" y="4020500"/>
            <a:ext cx="8784895" cy="1491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4200"/>
              <a:buFont typeface="Candara"/>
              <a:buNone/>
            </a:pPr>
            <a:endParaRPr sz="3800" b="1">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chemeClr val="lt1"/>
              </a:buClr>
              <a:buSzPts val="4200"/>
              <a:buFont typeface="Candara"/>
              <a:buNone/>
            </a:pPr>
            <a:endParaRPr sz="3800" b="1">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chemeClr val="lt1"/>
              </a:buClr>
              <a:buSzPts val="4200"/>
              <a:buFont typeface="Candara"/>
              <a:buNone/>
            </a:pPr>
            <a:r>
              <a:rPr lang="en-US" sz="3800" b="1">
                <a:solidFill>
                  <a:srgbClr val="000000"/>
                </a:solidFill>
                <a:latin typeface="Oswald"/>
                <a:ea typeface="Oswald"/>
                <a:cs typeface="Oswald"/>
                <a:sym typeface="Oswald"/>
              </a:rPr>
              <a:t>Year 1, Year 2 and Year 3 </a:t>
            </a:r>
            <a:endParaRPr sz="3800" b="1"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chemeClr val="lt1"/>
              </a:buClr>
              <a:buSzPts val="4200"/>
              <a:buFont typeface="Candara"/>
              <a:buNone/>
            </a:pPr>
            <a:r>
              <a:rPr lang="en-US" sz="3800" b="1">
                <a:solidFill>
                  <a:srgbClr val="000000"/>
                </a:solidFill>
                <a:latin typeface="Oswald"/>
                <a:ea typeface="Oswald"/>
                <a:cs typeface="Oswald"/>
                <a:sym typeface="Oswald"/>
              </a:rPr>
              <a:t>Relationships and Sex Education</a:t>
            </a:r>
            <a:endParaRPr sz="3800" b="1" i="0" u="none" strike="noStrike" cap="none">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chemeClr val="lt1"/>
              </a:buClr>
              <a:buSzPts val="4200"/>
              <a:buFont typeface="Candara"/>
              <a:buNone/>
            </a:pPr>
            <a:endParaRPr sz="3800" b="1">
              <a:solidFill>
                <a:srgbClr val="000000"/>
              </a:solidFill>
              <a:latin typeface="Oswald"/>
              <a:ea typeface="Oswald"/>
              <a:cs typeface="Oswald"/>
              <a:sym typeface="Oswald"/>
            </a:endParaRPr>
          </a:p>
          <a:p>
            <a:pPr marL="0" marR="0" lvl="0" indent="0" algn="ctr" rtl="0">
              <a:lnSpc>
                <a:spcPct val="100000"/>
              </a:lnSpc>
              <a:spcBef>
                <a:spcPts val="0"/>
              </a:spcBef>
              <a:spcAft>
                <a:spcPts val="0"/>
              </a:spcAft>
              <a:buClr>
                <a:schemeClr val="lt1"/>
              </a:buClr>
              <a:buSzPts val="4200"/>
              <a:buFont typeface="Candara"/>
              <a:buNone/>
            </a:pPr>
            <a:r>
              <a:rPr lang="en-US" sz="2900">
                <a:solidFill>
                  <a:srgbClr val="000000"/>
                </a:solidFill>
                <a:latin typeface="Oswald Light"/>
                <a:ea typeface="Oswald Light"/>
                <a:cs typeface="Oswald Light"/>
                <a:sym typeface="Oswald Light"/>
              </a:rPr>
              <a:t>Presented by Michael Dolan, Patrick O’Connor and Diana Jones</a:t>
            </a:r>
            <a:endParaRPr sz="2900">
              <a:solidFill>
                <a:srgbClr val="000000"/>
              </a:solidFill>
              <a:latin typeface="Oswald Light"/>
              <a:ea typeface="Oswald Light"/>
              <a:cs typeface="Oswald Light"/>
              <a:sym typeface="Oswal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3"/>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pic>
        <p:nvPicPr>
          <p:cNvPr id="206" name="Google Shape;206;p13"/>
          <p:cNvPicPr preferRelativeResize="0"/>
          <p:nvPr/>
        </p:nvPicPr>
        <p:blipFill rotWithShape="1">
          <a:blip r:embed="rId4">
            <a:alphaModFix/>
          </a:blip>
          <a:srcRect/>
          <a:stretch/>
        </p:blipFill>
        <p:spPr>
          <a:xfrm>
            <a:off x="749276" y="943552"/>
            <a:ext cx="3235908" cy="2235475"/>
          </a:xfrm>
          <a:prstGeom prst="rect">
            <a:avLst/>
          </a:prstGeom>
          <a:noFill/>
          <a:ln>
            <a:noFill/>
          </a:ln>
        </p:spPr>
      </p:pic>
      <p:pic>
        <p:nvPicPr>
          <p:cNvPr id="207" name="Google Shape;207;p13"/>
          <p:cNvPicPr preferRelativeResize="0"/>
          <p:nvPr/>
        </p:nvPicPr>
        <p:blipFill rotWithShape="1">
          <a:blip r:embed="rId5">
            <a:alphaModFix/>
          </a:blip>
          <a:srcRect/>
          <a:stretch/>
        </p:blipFill>
        <p:spPr>
          <a:xfrm>
            <a:off x="738417" y="4034232"/>
            <a:ext cx="2796110" cy="1833886"/>
          </a:xfrm>
          <a:prstGeom prst="rect">
            <a:avLst/>
          </a:prstGeom>
          <a:noFill/>
          <a:ln>
            <a:noFill/>
          </a:ln>
        </p:spPr>
      </p:pic>
      <p:pic>
        <p:nvPicPr>
          <p:cNvPr id="208" name="Google Shape;208;p13"/>
          <p:cNvPicPr preferRelativeResize="0"/>
          <p:nvPr/>
        </p:nvPicPr>
        <p:blipFill rotWithShape="1">
          <a:blip r:embed="rId6">
            <a:alphaModFix/>
          </a:blip>
          <a:srcRect/>
          <a:stretch/>
        </p:blipFill>
        <p:spPr>
          <a:xfrm>
            <a:off x="4395377" y="943552"/>
            <a:ext cx="3540724" cy="2235475"/>
          </a:xfrm>
          <a:prstGeom prst="rect">
            <a:avLst/>
          </a:prstGeom>
          <a:noFill/>
          <a:ln>
            <a:noFill/>
          </a:ln>
        </p:spPr>
      </p:pic>
      <p:pic>
        <p:nvPicPr>
          <p:cNvPr id="209" name="Google Shape;209;p13"/>
          <p:cNvPicPr preferRelativeResize="0"/>
          <p:nvPr/>
        </p:nvPicPr>
        <p:blipFill rotWithShape="1">
          <a:blip r:embed="rId7">
            <a:alphaModFix/>
          </a:blip>
          <a:srcRect/>
          <a:stretch/>
        </p:blipFill>
        <p:spPr>
          <a:xfrm>
            <a:off x="5314334" y="4030680"/>
            <a:ext cx="2892126" cy="1840984"/>
          </a:xfrm>
          <a:prstGeom prst="rect">
            <a:avLst/>
          </a:prstGeom>
          <a:noFill/>
          <a:ln>
            <a:noFill/>
          </a:ln>
        </p:spPr>
      </p:pic>
      <p:pic>
        <p:nvPicPr>
          <p:cNvPr id="210" name="Google Shape;210;p13"/>
          <p:cNvPicPr preferRelativeResize="0"/>
          <p:nvPr/>
        </p:nvPicPr>
        <p:blipFill rotWithShape="1">
          <a:blip r:embed="rId8">
            <a:alphaModFix/>
          </a:blip>
          <a:srcRect/>
          <a:stretch/>
        </p:blipFill>
        <p:spPr>
          <a:xfrm>
            <a:off x="5545604" y="2578673"/>
            <a:ext cx="1240270" cy="600363"/>
          </a:xfrm>
          <a:prstGeom prst="rect">
            <a:avLst/>
          </a:prstGeom>
          <a:noFill/>
          <a:ln>
            <a:noFill/>
          </a:ln>
        </p:spPr>
      </p:pic>
      <p:sp>
        <p:nvSpPr>
          <p:cNvPr id="211" name="Google Shape;211;p13"/>
          <p:cNvSpPr txBox="1"/>
          <p:nvPr/>
        </p:nvSpPr>
        <p:spPr>
          <a:xfrm>
            <a:off x="408750" y="95925"/>
            <a:ext cx="8326500" cy="920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100"/>
              <a:buFont typeface="Century Gothic"/>
              <a:buNone/>
            </a:pPr>
            <a:r>
              <a:rPr lang="en-US" sz="2200" b="0" i="0" u="none" strike="noStrike" cap="none">
                <a:solidFill>
                  <a:schemeClr val="dk1"/>
                </a:solidFill>
                <a:latin typeface="Century Gothic"/>
                <a:ea typeface="Century Gothic"/>
                <a:cs typeface="Century Gothic"/>
                <a:sym typeface="Century Gothic"/>
              </a:rPr>
              <a:t>Names for the body parts that make boys and girls different.</a:t>
            </a:r>
            <a:endParaRPr sz="22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2100"/>
              <a:buFont typeface="Century Gothic"/>
              <a:buNone/>
            </a:pPr>
            <a:r>
              <a:rPr lang="en-US" sz="2200" b="0" i="0" u="none" strike="noStrike" cap="none">
                <a:solidFill>
                  <a:schemeClr val="dk1"/>
                </a:solidFill>
                <a:latin typeface="Century Gothic"/>
                <a:ea typeface="Century Gothic"/>
                <a:cs typeface="Century Gothic"/>
                <a:sym typeface="Century Gothic"/>
              </a:rPr>
              <a:t>These are your PRIVATE parts - not your shameful parts.</a:t>
            </a:r>
            <a:endParaRPr sz="2200" b="0" i="0" u="none" strike="noStrike" cap="none">
              <a:solidFill>
                <a:schemeClr val="dk1"/>
              </a:solidFill>
              <a:latin typeface="Century Gothic"/>
              <a:ea typeface="Century Gothic"/>
              <a:cs typeface="Century Gothic"/>
              <a:sym typeface="Century Gothic"/>
            </a:endParaRPr>
          </a:p>
        </p:txBody>
      </p:sp>
      <p:sp>
        <p:nvSpPr>
          <p:cNvPr id="212" name="Google Shape;212;p13"/>
          <p:cNvSpPr txBox="1"/>
          <p:nvPr/>
        </p:nvSpPr>
        <p:spPr>
          <a:xfrm>
            <a:off x="133650" y="3421975"/>
            <a:ext cx="88767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entury Gothic"/>
              <a:buNone/>
            </a:pPr>
            <a:r>
              <a:rPr lang="en-US" sz="2400" b="0" i="0" u="none" strike="noStrike" cap="none">
                <a:solidFill>
                  <a:schemeClr val="dk1"/>
                </a:solidFill>
                <a:latin typeface="Century Gothic"/>
                <a:ea typeface="Century Gothic"/>
                <a:cs typeface="Century Gothic"/>
                <a:sym typeface="Century Gothic"/>
              </a:rPr>
              <a:t>Do you use different names for private parts at home?</a:t>
            </a:r>
            <a:endParaRPr sz="2400" b="0" i="0" u="none" strike="noStrike" cap="none">
              <a:solidFill>
                <a:schemeClr val="dk1"/>
              </a:solidFill>
              <a:latin typeface="Century Gothic"/>
              <a:ea typeface="Century Gothic"/>
              <a:cs typeface="Century Gothic"/>
              <a:sym typeface="Century Gothic"/>
            </a:endParaRPr>
          </a:p>
        </p:txBody>
      </p:sp>
      <p:sp>
        <p:nvSpPr>
          <p:cNvPr id="213" name="Google Shape;213;p13"/>
          <p:cNvSpPr txBox="1"/>
          <p:nvPr/>
        </p:nvSpPr>
        <p:spPr>
          <a:xfrm>
            <a:off x="408750" y="6021475"/>
            <a:ext cx="82578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500"/>
              <a:buFont typeface="Century Gothic"/>
              <a:buNone/>
            </a:pPr>
            <a:r>
              <a:rPr lang="en-US" sz="2500" b="0" i="0" u="none" strike="noStrike" cap="none">
                <a:solidFill>
                  <a:schemeClr val="dk1"/>
                </a:solidFill>
                <a:latin typeface="Century Gothic"/>
                <a:ea typeface="Century Gothic"/>
                <a:cs typeface="Century Gothic"/>
                <a:sym typeface="Century Gothic"/>
              </a:rPr>
              <a:t>These are your </a:t>
            </a:r>
            <a:r>
              <a:rPr lang="en-US" sz="2500" b="0" i="0" u="none" strike="noStrike" cap="none">
                <a:solidFill>
                  <a:srgbClr val="C55A11"/>
                </a:solidFill>
                <a:latin typeface="Century Gothic"/>
                <a:ea typeface="Century Gothic"/>
                <a:cs typeface="Century Gothic"/>
                <a:sym typeface="Century Gothic"/>
              </a:rPr>
              <a:t>private</a:t>
            </a:r>
            <a:r>
              <a:rPr lang="en-US" sz="2500" b="0" i="0" u="none" strike="noStrike" cap="none">
                <a:solidFill>
                  <a:schemeClr val="dk1"/>
                </a:solidFill>
                <a:latin typeface="Century Gothic"/>
                <a:ea typeface="Century Gothic"/>
                <a:cs typeface="Century Gothic"/>
                <a:sym typeface="Century Gothic"/>
              </a:rPr>
              <a:t> parts and they are </a:t>
            </a:r>
            <a:r>
              <a:rPr lang="en-US" sz="2500" b="0" i="0" u="none" strike="noStrike" cap="none">
                <a:solidFill>
                  <a:srgbClr val="C55A11"/>
                </a:solidFill>
                <a:latin typeface="Century Gothic"/>
                <a:ea typeface="Century Gothic"/>
                <a:cs typeface="Century Gothic"/>
                <a:sym typeface="Century Gothic"/>
              </a:rPr>
              <a:t>personal</a:t>
            </a:r>
            <a:r>
              <a:rPr lang="en-US" sz="2500" b="0" i="0" u="none" strike="noStrike" cap="none">
                <a:solidFill>
                  <a:schemeClr val="dk1"/>
                </a:solidFill>
                <a:latin typeface="Century Gothic"/>
                <a:ea typeface="Century Gothic"/>
                <a:cs typeface="Century Gothic"/>
                <a:sym typeface="Century Gothic"/>
              </a:rPr>
              <a:t> to you.</a:t>
            </a:r>
            <a:endParaRPr sz="21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1f9f22b5eb9_2_0"/>
          <p:cNvPicPr preferRelativeResize="0"/>
          <p:nvPr/>
        </p:nvPicPr>
        <p:blipFill rotWithShape="1">
          <a:blip r:embed="rId3">
            <a:alphaModFix/>
          </a:blip>
          <a:srcRect/>
          <a:stretch/>
        </p:blipFill>
        <p:spPr>
          <a:xfrm>
            <a:off x="152400" y="961800"/>
            <a:ext cx="8839201" cy="43904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249600" y="426400"/>
            <a:ext cx="8644800" cy="933000"/>
          </a:xfrm>
          <a:prstGeom prst="rect">
            <a:avLst/>
          </a:prstGeom>
          <a:noFill/>
          <a:ln>
            <a:noFill/>
          </a:ln>
        </p:spPr>
        <p:txBody>
          <a:bodyPr spcFirstLastPara="1" wrap="square" lIns="91425" tIns="91425" rIns="91425" bIns="91425" anchor="ctr" anchorCtr="0">
            <a:normAutofit/>
          </a:bodyPr>
          <a:lstStyle/>
          <a:p>
            <a:pPr marL="0" lvl="0" indent="0" algn="l" rtl="0">
              <a:lnSpc>
                <a:spcPct val="90000"/>
              </a:lnSpc>
              <a:spcBef>
                <a:spcPts val="0"/>
              </a:spcBef>
              <a:spcAft>
                <a:spcPts val="0"/>
              </a:spcAft>
              <a:buClr>
                <a:schemeClr val="dk1"/>
              </a:buClr>
              <a:buSzPts val="4800"/>
              <a:buFont typeface="Oswald"/>
              <a:buNone/>
            </a:pPr>
            <a:r>
              <a:rPr lang="en-US">
                <a:latin typeface="Oswald"/>
                <a:ea typeface="Oswald"/>
                <a:cs typeface="Oswald"/>
                <a:sym typeface="Oswald"/>
              </a:rPr>
              <a:t>Why do we teach body parts in KS1</a:t>
            </a:r>
            <a:endParaRPr>
              <a:latin typeface="Oswald"/>
              <a:ea typeface="Oswald"/>
              <a:cs typeface="Oswald"/>
              <a:sym typeface="Oswald"/>
            </a:endParaRPr>
          </a:p>
        </p:txBody>
      </p:sp>
      <p:sp>
        <p:nvSpPr>
          <p:cNvPr id="225" name="Google Shape;225;p6"/>
          <p:cNvSpPr txBox="1">
            <a:spLocks noGrp="1"/>
          </p:cNvSpPr>
          <p:nvPr>
            <p:ph type="body" idx="4294967295"/>
          </p:nvPr>
        </p:nvSpPr>
        <p:spPr>
          <a:xfrm>
            <a:off x="0" y="1603375"/>
            <a:ext cx="8645525" cy="408305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To develop confidence when talking and learning about the human body</a:t>
            </a:r>
            <a:endParaRPr sz="2800">
              <a:solidFill>
                <a:schemeClr val="dk1"/>
              </a:solidFill>
              <a:latin typeface="Century Gothic"/>
              <a:ea typeface="Century Gothic"/>
              <a:cs typeface="Century Gothic"/>
              <a:sym typeface="Century Gothic"/>
            </a:endParaRPr>
          </a:p>
          <a:p>
            <a:pPr marL="457200" lvl="0" indent="-406400" algn="l" rtl="0">
              <a:lnSpc>
                <a:spcPct val="150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To teach children to respect their bodies</a:t>
            </a:r>
            <a:endParaRPr sz="2800">
              <a:solidFill>
                <a:schemeClr val="dk1"/>
              </a:solidFill>
              <a:latin typeface="Century Gothic"/>
              <a:ea typeface="Century Gothic"/>
              <a:cs typeface="Century Gothic"/>
              <a:sym typeface="Century Gothic"/>
            </a:endParaRPr>
          </a:p>
          <a:p>
            <a:pPr marL="457200" lvl="0" indent="-406400" algn="l" rtl="0">
              <a:lnSpc>
                <a:spcPct val="150000"/>
              </a:lnSpc>
              <a:spcBef>
                <a:spcPts val="0"/>
              </a:spcBef>
              <a:spcAft>
                <a:spcPts val="0"/>
              </a:spcAft>
              <a:buClr>
                <a:schemeClr val="dk1"/>
              </a:buClr>
              <a:buSzPts val="2800"/>
              <a:buFont typeface="Century Gothic"/>
              <a:buChar char="●"/>
            </a:pPr>
            <a:r>
              <a:rPr lang="en-US" sz="2800">
                <a:solidFill>
                  <a:schemeClr val="dk1"/>
                </a:solidFill>
                <a:latin typeface="Century Gothic"/>
                <a:ea typeface="Century Gothic"/>
                <a:cs typeface="Century Gothic"/>
                <a:sym typeface="Century Gothic"/>
              </a:rPr>
              <a:t>To make sure that children can accurately and confidently name all body parts, including their genitals/private parts</a:t>
            </a:r>
            <a:endParaRPr sz="2800">
              <a:solidFill>
                <a:schemeClr val="dk1"/>
              </a:solidFill>
              <a:latin typeface="Century Gothic"/>
              <a:ea typeface="Century Gothic"/>
              <a:cs typeface="Century Gothic"/>
              <a:sym typeface="Century Gothic"/>
            </a:endParaRPr>
          </a:p>
          <a:p>
            <a:pPr marL="0" lvl="0" indent="0" algn="l" rtl="0">
              <a:lnSpc>
                <a:spcPct val="150000"/>
              </a:lnSpc>
              <a:spcBef>
                <a:spcPts val="1200"/>
              </a:spcBef>
              <a:spcAft>
                <a:spcPts val="0"/>
              </a:spcAft>
              <a:buSzPts val="2800"/>
              <a:buNone/>
            </a:pPr>
            <a:endParaRPr sz="2800">
              <a:solidFill>
                <a:schemeClr val="dk1"/>
              </a:solidFill>
              <a:latin typeface="Century Gothic"/>
              <a:ea typeface="Century Gothic"/>
              <a:cs typeface="Century Gothic"/>
              <a:sym typeface="Century Gothic"/>
            </a:endParaRPr>
          </a:p>
          <a:p>
            <a:pPr marL="0" lvl="0" indent="0" algn="l" rtl="0">
              <a:lnSpc>
                <a:spcPct val="150000"/>
              </a:lnSpc>
              <a:spcBef>
                <a:spcPts val="1200"/>
              </a:spcBef>
              <a:spcAft>
                <a:spcPts val="0"/>
              </a:spcAft>
              <a:buSzPts val="2800"/>
              <a:buNone/>
            </a:pPr>
            <a:endParaRPr sz="2800">
              <a:solidFill>
                <a:schemeClr val="dk1"/>
              </a:solidFill>
              <a:latin typeface="Century Gothic"/>
              <a:ea typeface="Century Gothic"/>
              <a:cs typeface="Century Gothic"/>
              <a:sym typeface="Century Gothic"/>
            </a:endParaRPr>
          </a:p>
          <a:p>
            <a:pPr marL="0" lvl="0" indent="0" algn="l" rtl="0">
              <a:lnSpc>
                <a:spcPct val="150000"/>
              </a:lnSpc>
              <a:spcBef>
                <a:spcPts val="1200"/>
              </a:spcBef>
              <a:spcAft>
                <a:spcPts val="0"/>
              </a:spcAft>
              <a:buSzPts val="2800"/>
              <a:buNone/>
            </a:pPr>
            <a:endParaRPr sz="2800">
              <a:solidFill>
                <a:schemeClr val="dk1"/>
              </a:solidFill>
              <a:latin typeface="Century Gothic"/>
              <a:ea typeface="Century Gothic"/>
              <a:cs typeface="Century Gothic"/>
              <a:sym typeface="Century Gothic"/>
            </a:endParaRPr>
          </a:p>
          <a:p>
            <a:pPr marL="0" lvl="0" indent="0" algn="l" rtl="0">
              <a:lnSpc>
                <a:spcPct val="150000"/>
              </a:lnSpc>
              <a:spcBef>
                <a:spcPts val="1200"/>
              </a:spcBef>
              <a:spcAft>
                <a:spcPts val="0"/>
              </a:spcAft>
              <a:buSzPts val="2800"/>
              <a:buNone/>
            </a:pPr>
            <a:endParaRPr sz="2800">
              <a:solidFill>
                <a:schemeClr val="dk1"/>
              </a:solidFill>
              <a:latin typeface="Century Gothic"/>
              <a:ea typeface="Century Gothic"/>
              <a:cs typeface="Century Gothic"/>
              <a:sym typeface="Century Gothic"/>
            </a:endParaRPr>
          </a:p>
          <a:p>
            <a:pPr marL="0" lvl="0" indent="0" algn="l" rtl="0">
              <a:lnSpc>
                <a:spcPct val="150000"/>
              </a:lnSpc>
              <a:spcBef>
                <a:spcPts val="1200"/>
              </a:spcBef>
              <a:spcAft>
                <a:spcPts val="1200"/>
              </a:spcAft>
              <a:buSzPts val="2800"/>
              <a:buNone/>
            </a:pPr>
            <a:endParaRPr sz="2800">
              <a:solidFill>
                <a:schemeClr val="dk1"/>
              </a:solidFill>
              <a:latin typeface="Century Gothic"/>
              <a:ea typeface="Century Gothic"/>
              <a:cs typeface="Century Gothic"/>
              <a:sym typeface="Century Gothic"/>
            </a:endParaRPr>
          </a:p>
        </p:txBody>
      </p:sp>
      <p:pic>
        <p:nvPicPr>
          <p:cNvPr id="226" name="Google Shape;226;p6"/>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5"/>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232" name="Google Shape;232;p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Pants are Private!</a:t>
            </a:r>
            <a:endParaRPr sz="5000">
              <a:latin typeface="Oswald"/>
              <a:ea typeface="Oswald"/>
              <a:cs typeface="Oswald"/>
              <a:sym typeface="Oswald"/>
            </a:endParaRPr>
          </a:p>
        </p:txBody>
      </p:sp>
      <p:sp>
        <p:nvSpPr>
          <p:cNvPr id="233" name="Google Shape;233;p15"/>
          <p:cNvSpPr txBox="1">
            <a:spLocks noGrp="1"/>
          </p:cNvSpPr>
          <p:nvPr>
            <p:ph type="body" idx="1"/>
          </p:nvPr>
        </p:nvSpPr>
        <p:spPr>
          <a:xfrm>
            <a:off x="311700" y="1536625"/>
            <a:ext cx="5872200" cy="4555200"/>
          </a:xfrm>
          <a:prstGeom prst="rect">
            <a:avLst/>
          </a:prstGeom>
          <a:noFill/>
          <a:ln>
            <a:noFill/>
          </a:ln>
        </p:spPr>
        <p:txBody>
          <a:bodyPr spcFirstLastPara="1" wrap="square" lIns="91425" tIns="91425" rIns="91425" bIns="91425" anchor="t" anchorCtr="0">
            <a:normAutofit/>
          </a:bodyPr>
          <a:lstStyle/>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NSPCC resource</a:t>
            </a:r>
            <a:endParaRPr sz="2400">
              <a:solidFill>
                <a:srgbClr val="000000"/>
              </a:solidFill>
              <a:latin typeface="Century Gothic"/>
              <a:ea typeface="Century Gothic"/>
              <a:cs typeface="Century Gothic"/>
              <a:sym typeface="Century Gothic"/>
            </a:endParaRPr>
          </a:p>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Resources for teachers, </a:t>
            </a:r>
            <a:endParaRPr sz="2400">
              <a:solidFill>
                <a:srgbClr val="000000"/>
              </a:solidFill>
              <a:latin typeface="Century Gothic"/>
              <a:ea typeface="Century Gothic"/>
              <a:cs typeface="Century Gothic"/>
              <a:sym typeface="Century Gothic"/>
            </a:endParaRPr>
          </a:p>
          <a:p>
            <a:pPr marL="457200" lvl="0" indent="0" algn="l" rtl="0">
              <a:lnSpc>
                <a:spcPct val="120000"/>
              </a:lnSpc>
              <a:spcBef>
                <a:spcPts val="0"/>
              </a:spcBef>
              <a:spcAft>
                <a:spcPts val="0"/>
              </a:spcAft>
              <a:buSzPts val="1800"/>
              <a:buNone/>
            </a:pPr>
            <a:r>
              <a:rPr lang="en-US" sz="2400">
                <a:solidFill>
                  <a:srgbClr val="000000"/>
                </a:solidFill>
                <a:latin typeface="Century Gothic"/>
                <a:ea typeface="Century Gothic"/>
                <a:cs typeface="Century Gothic"/>
                <a:sym typeface="Century Gothic"/>
              </a:rPr>
              <a:t>parents, different languages...</a:t>
            </a:r>
            <a:endParaRPr sz="2400">
              <a:solidFill>
                <a:srgbClr val="000000"/>
              </a:solidFill>
              <a:latin typeface="Century Gothic"/>
              <a:ea typeface="Century Gothic"/>
              <a:cs typeface="Century Gothic"/>
              <a:sym typeface="Century Gothic"/>
            </a:endParaRPr>
          </a:p>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Simple, clear message</a:t>
            </a:r>
            <a:endParaRPr sz="2400">
              <a:solidFill>
                <a:srgbClr val="000000"/>
              </a:solidFill>
              <a:latin typeface="Century Gothic"/>
              <a:ea typeface="Century Gothic"/>
              <a:cs typeface="Century Gothic"/>
              <a:sym typeface="Century Gothic"/>
            </a:endParaRPr>
          </a:p>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No means No</a:t>
            </a:r>
            <a:endParaRPr sz="2400">
              <a:solidFill>
                <a:srgbClr val="000000"/>
              </a:solidFill>
              <a:latin typeface="Century Gothic"/>
              <a:ea typeface="Century Gothic"/>
              <a:cs typeface="Century Gothic"/>
              <a:sym typeface="Century Gothic"/>
            </a:endParaRPr>
          </a:p>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Types of touch</a:t>
            </a:r>
            <a:endParaRPr sz="2400">
              <a:solidFill>
                <a:srgbClr val="000000"/>
              </a:solidFill>
              <a:latin typeface="Century Gothic"/>
              <a:ea typeface="Century Gothic"/>
              <a:cs typeface="Century Gothic"/>
              <a:sym typeface="Century Gothic"/>
            </a:endParaRPr>
          </a:p>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Good and bad secrets</a:t>
            </a:r>
            <a:r>
              <a:rPr lang="en-US" sz="3200">
                <a:solidFill>
                  <a:srgbClr val="000000"/>
                </a:solidFill>
                <a:latin typeface="Century Gothic"/>
                <a:ea typeface="Century Gothic"/>
                <a:cs typeface="Century Gothic"/>
                <a:sym typeface="Century Gothic"/>
              </a:rPr>
              <a:t>*</a:t>
            </a:r>
            <a:endParaRPr sz="3200">
              <a:solidFill>
                <a:srgbClr val="000000"/>
              </a:solidFill>
              <a:latin typeface="Century Gothic"/>
              <a:ea typeface="Century Gothic"/>
              <a:cs typeface="Century Gothic"/>
              <a:sym typeface="Century Gothic"/>
            </a:endParaRPr>
          </a:p>
          <a:p>
            <a:pPr marL="457200" lvl="0" indent="-381000" algn="l" rtl="0">
              <a:lnSpc>
                <a:spcPct val="120000"/>
              </a:lnSpc>
              <a:spcBef>
                <a:spcPts val="0"/>
              </a:spcBef>
              <a:spcAft>
                <a:spcPts val="0"/>
              </a:spcAft>
              <a:buClr>
                <a:srgbClr val="000000"/>
              </a:buClr>
              <a:buSzPts val="2400"/>
              <a:buFont typeface="Century Gothic"/>
              <a:buChar char="●"/>
            </a:pPr>
            <a:r>
              <a:rPr lang="en-US" sz="2400">
                <a:solidFill>
                  <a:srgbClr val="000000"/>
                </a:solidFill>
                <a:latin typeface="Century Gothic"/>
                <a:ea typeface="Century Gothic"/>
                <a:cs typeface="Century Gothic"/>
                <a:sym typeface="Century Gothic"/>
              </a:rPr>
              <a:t>Trusted adults</a:t>
            </a:r>
            <a:endParaRPr sz="2400">
              <a:solidFill>
                <a:srgbClr val="000000"/>
              </a:solidFill>
              <a:latin typeface="Century Gothic"/>
              <a:ea typeface="Century Gothic"/>
              <a:cs typeface="Century Gothic"/>
              <a:sym typeface="Century Gothic"/>
            </a:endParaRPr>
          </a:p>
          <a:p>
            <a:pPr marL="0" lvl="0" indent="0" algn="l" rtl="0">
              <a:lnSpc>
                <a:spcPct val="120000"/>
              </a:lnSpc>
              <a:spcBef>
                <a:spcPts val="1200"/>
              </a:spcBef>
              <a:spcAft>
                <a:spcPts val="1200"/>
              </a:spcAft>
              <a:buSzPts val="1800"/>
              <a:buNone/>
            </a:pPr>
            <a:endParaRPr sz="2400">
              <a:solidFill>
                <a:srgbClr val="000000"/>
              </a:solidFill>
              <a:latin typeface="Century Gothic"/>
              <a:ea typeface="Century Gothic"/>
              <a:cs typeface="Century Gothic"/>
              <a:sym typeface="Century Gothic"/>
            </a:endParaRPr>
          </a:p>
        </p:txBody>
      </p:sp>
      <p:pic>
        <p:nvPicPr>
          <p:cNvPr id="234" name="Google Shape;234;p15">
            <a:hlinkClick r:id="rId4"/>
          </p:cNvPr>
          <p:cNvPicPr preferRelativeResize="0"/>
          <p:nvPr/>
        </p:nvPicPr>
        <p:blipFill rotWithShape="1">
          <a:blip r:embed="rId5">
            <a:alphaModFix/>
          </a:blip>
          <a:srcRect/>
          <a:stretch/>
        </p:blipFill>
        <p:spPr>
          <a:xfrm>
            <a:off x="5694646" y="3022875"/>
            <a:ext cx="2845574" cy="3683898"/>
          </a:xfrm>
          <a:prstGeom prst="rect">
            <a:avLst/>
          </a:prstGeom>
          <a:noFill/>
          <a:ln>
            <a:noFill/>
          </a:ln>
        </p:spPr>
      </p:pic>
      <p:pic>
        <p:nvPicPr>
          <p:cNvPr id="235" name="Google Shape;235;p15"/>
          <p:cNvPicPr preferRelativeResize="0"/>
          <p:nvPr/>
        </p:nvPicPr>
        <p:blipFill rotWithShape="1">
          <a:blip r:embed="rId6">
            <a:alphaModFix/>
          </a:blip>
          <a:srcRect/>
          <a:stretch/>
        </p:blipFill>
        <p:spPr>
          <a:xfrm>
            <a:off x="5507125" y="128001"/>
            <a:ext cx="3549826" cy="26205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1f9f22b5eb9_2_15"/>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241" name="Google Shape;241;g1f9f22b5eb9_2_1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Pants are Private!</a:t>
            </a:r>
            <a:endParaRPr sz="5000">
              <a:latin typeface="Oswald"/>
              <a:ea typeface="Oswald"/>
              <a:cs typeface="Oswald"/>
              <a:sym typeface="Oswald"/>
            </a:endParaRPr>
          </a:p>
        </p:txBody>
      </p:sp>
      <p:sp>
        <p:nvSpPr>
          <p:cNvPr id="242" name="Google Shape;242;g1f9f22b5eb9_2_15"/>
          <p:cNvSpPr txBox="1">
            <a:spLocks noGrp="1"/>
          </p:cNvSpPr>
          <p:nvPr>
            <p:ph type="body" idx="1"/>
          </p:nvPr>
        </p:nvSpPr>
        <p:spPr>
          <a:xfrm>
            <a:off x="311700" y="1536625"/>
            <a:ext cx="5872200" cy="4555200"/>
          </a:xfrm>
          <a:prstGeom prst="rect">
            <a:avLst/>
          </a:prstGeom>
          <a:noFill/>
          <a:ln>
            <a:noFill/>
          </a:ln>
        </p:spPr>
        <p:txBody>
          <a:bodyPr spcFirstLastPara="1" wrap="square" lIns="91425" tIns="91425" rIns="91425" bIns="91425" anchor="t" anchorCtr="0">
            <a:normAutofit/>
          </a:bodyPr>
          <a:lstStyle/>
          <a:p>
            <a:pPr marL="457200" lvl="0" indent="-228600" algn="l" rtl="0">
              <a:lnSpc>
                <a:spcPct val="120000"/>
              </a:lnSpc>
              <a:spcBef>
                <a:spcPts val="0"/>
              </a:spcBef>
              <a:spcAft>
                <a:spcPts val="0"/>
              </a:spcAft>
              <a:buClr>
                <a:srgbClr val="000000"/>
              </a:buClr>
              <a:buSzPts val="2400"/>
              <a:buFont typeface="Century Gothic"/>
              <a:buNone/>
            </a:pPr>
            <a:endParaRPr sz="2400">
              <a:solidFill>
                <a:srgbClr val="000000"/>
              </a:solidFill>
              <a:latin typeface="Century Gothic"/>
              <a:ea typeface="Century Gothic"/>
              <a:cs typeface="Century Gothic"/>
              <a:sym typeface="Century Gothic"/>
            </a:endParaRPr>
          </a:p>
          <a:p>
            <a:pPr marL="0" lvl="0" indent="0" algn="l" rtl="0">
              <a:lnSpc>
                <a:spcPct val="120000"/>
              </a:lnSpc>
              <a:spcBef>
                <a:spcPts val="1200"/>
              </a:spcBef>
              <a:spcAft>
                <a:spcPts val="1200"/>
              </a:spcAft>
              <a:buSzPts val="1800"/>
              <a:buNone/>
            </a:pPr>
            <a:endParaRPr sz="2400">
              <a:solidFill>
                <a:srgbClr val="000000"/>
              </a:solidFill>
              <a:latin typeface="Century Gothic"/>
              <a:ea typeface="Century Gothic"/>
              <a:cs typeface="Century Gothic"/>
              <a:sym typeface="Century Gothic"/>
            </a:endParaRPr>
          </a:p>
        </p:txBody>
      </p:sp>
      <p:pic>
        <p:nvPicPr>
          <p:cNvPr id="243" name="Google Shape;243;g1f9f22b5eb9_2_15">
            <a:hlinkClick r:id="rId4"/>
          </p:cNvPr>
          <p:cNvPicPr preferRelativeResize="0"/>
          <p:nvPr/>
        </p:nvPicPr>
        <p:blipFill rotWithShape="1">
          <a:blip r:embed="rId5">
            <a:alphaModFix/>
          </a:blip>
          <a:srcRect/>
          <a:stretch/>
        </p:blipFill>
        <p:spPr>
          <a:xfrm>
            <a:off x="5854596" y="1587050"/>
            <a:ext cx="2845574" cy="3683898"/>
          </a:xfrm>
          <a:prstGeom prst="rect">
            <a:avLst/>
          </a:prstGeom>
          <a:noFill/>
          <a:ln>
            <a:noFill/>
          </a:ln>
        </p:spPr>
      </p:pic>
      <p:pic>
        <p:nvPicPr>
          <p:cNvPr id="244" name="Google Shape;244;g1f9f22b5eb9_2_15" title="Talk PANTS with Pantosaurus and his PANTS song #TalkPANTS.mp4">
            <a:hlinkClick r:id="rId6"/>
          </p:cNvPr>
          <p:cNvPicPr preferRelativeResize="0"/>
          <p:nvPr/>
        </p:nvPicPr>
        <p:blipFill rotWithShape="1">
          <a:blip r:embed="rId7">
            <a:alphaModFix/>
          </a:blip>
          <a:srcRect/>
          <a:stretch/>
        </p:blipFill>
        <p:spPr>
          <a:xfrm>
            <a:off x="0" y="1356875"/>
            <a:ext cx="9144000" cy="5501125"/>
          </a:xfrm>
          <a:prstGeom prst="rect">
            <a:avLst/>
          </a:prstGeom>
          <a:noFill/>
          <a:ln>
            <a:noFill/>
          </a:ln>
        </p:spPr>
      </p:pic>
      <p:pic>
        <p:nvPicPr>
          <p:cNvPr id="245" name="Google Shape;245;g1f9f22b5eb9_2_15" descr="Meet Pantosaurus! He's a friendly dinosaur who has an important song to sing for you, which conveys an important message.&#10;&#10;#TalkPANTS is a campaign created by the NSPCC that gives parents, carers and teachers the support they need to explain the Underwear Rule to young children aged 4-8 in a simple and age-appropriate way.&#10;Each letter of PANTS provides a simple but valuable rule, highlighting that their body belongs to them, that they have a right to say no, and that they should tell an adult they trust if they’re worried or upset.&#10;&#10;Wizz is home to the best preschool TV shows, with cartoons for kids and learning shows for kids. For the best kids shows subscribe to the Wizz channel: http://bit.ly/WizzSubscribe &#10; &#10;Wizz brings you the best preschool television shows, from the UK and around the world. On Wizz Kids, you can watch clips and full-length episodes of your favourite Kids TV shows, and discover new ones.  Popular shows on Wizz include Alphablocks, Baby Jake, Big Cook Little Cook, Big &amp; Small, Boj, Cloudbabies, Dinopaws, Get Squiggling, Me Too!, Numberblocks, Olive The Ostrich and lots more. &#10;  &#10;Hit Wizz videos for Kids include CBBC cartoons such as Baby Jake - Yacki Yacki Yaggi Song, Baby Jake - Big Red Apple,  Numberblocks - Learn to Count | Blast Off, Boj – Hoppy Birthday, Cloudbabies – Moon Adventures, Big Cook Little Cook – Ben’s Wooly Jumper Disaster, Dinopaws – The Tree With The Colourful Leaf and Alphablocks – Cat.  &#10; &#10;Please tell us what else you would like to see on Wizz Kids in the comments. &#10; &#10;#Wizz #Pantosaurus #NSPCC" title="The Pantosaurus Song! | #TalkPANTS | NSPCC">
            <a:hlinkClick r:id="rId8"/>
          </p:cNvPr>
          <p:cNvPicPr preferRelativeResize="0"/>
          <p:nvPr/>
        </p:nvPicPr>
        <p:blipFill>
          <a:blip r:embed="rId9">
            <a:alphaModFix/>
          </a:blip>
          <a:stretch>
            <a:fillRect/>
          </a:stretch>
        </p:blipFill>
        <p:spPr>
          <a:xfrm>
            <a:off x="6731778" y="0"/>
            <a:ext cx="2412222" cy="135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146554" y="76333"/>
            <a:ext cx="8997446" cy="20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4200"/>
              <a:buFont typeface="Oswald"/>
              <a:buNone/>
            </a:pPr>
            <a:r>
              <a:rPr lang="en-US" sz="5000">
                <a:latin typeface="Oswald"/>
                <a:ea typeface="Oswald"/>
                <a:cs typeface="Oswald"/>
                <a:sym typeface="Oswald"/>
              </a:rPr>
              <a:t>RSE Lesson Progression </a:t>
            </a:r>
            <a:endParaRPr sz="5000">
              <a:latin typeface="Oswald"/>
              <a:ea typeface="Oswald"/>
              <a:cs typeface="Oswald"/>
              <a:sym typeface="Oswald"/>
            </a:endParaRPr>
          </a:p>
        </p:txBody>
      </p:sp>
      <p:sp>
        <p:nvSpPr>
          <p:cNvPr id="251" name="Google Shape;251;p16"/>
          <p:cNvSpPr txBox="1">
            <a:spLocks noGrp="1"/>
          </p:cNvSpPr>
          <p:nvPr>
            <p:ph type="subTitle" idx="1"/>
          </p:nvPr>
        </p:nvSpPr>
        <p:spPr>
          <a:xfrm>
            <a:off x="265500" y="4713701"/>
            <a:ext cx="4045200" cy="1794000"/>
          </a:xfrm>
          <a:prstGeom prst="rect">
            <a:avLst/>
          </a:prstGeom>
          <a:noFill/>
          <a:ln>
            <a:noFill/>
          </a:ln>
        </p:spPr>
        <p:txBody>
          <a:bodyPr spcFirstLastPara="1" wrap="square" lIns="91425" tIns="91425" rIns="91425" bIns="91425" anchor="t" anchorCtr="0">
            <a:noAutofit/>
          </a:bodyPr>
          <a:lstStyle/>
          <a:p>
            <a:pPr marL="0" lvl="0" indent="273050" algn="ctr" rtl="0">
              <a:lnSpc>
                <a:spcPct val="115000"/>
              </a:lnSpc>
              <a:spcBef>
                <a:spcPts val="1200"/>
              </a:spcBef>
              <a:spcAft>
                <a:spcPts val="0"/>
              </a:spcAft>
              <a:buSzPts val="2100"/>
              <a:buNone/>
            </a:pPr>
            <a:endParaRPr sz="3200">
              <a:solidFill>
                <a:srgbClr val="000000"/>
              </a:solidFill>
              <a:latin typeface="Century Gothic"/>
              <a:ea typeface="Century Gothic"/>
              <a:cs typeface="Century Gothic"/>
              <a:sym typeface="Century Gothic"/>
            </a:endParaRPr>
          </a:p>
          <a:p>
            <a:pPr marL="0" lvl="0" indent="273050" algn="ctr" rtl="0">
              <a:lnSpc>
                <a:spcPct val="115000"/>
              </a:lnSpc>
              <a:spcBef>
                <a:spcPts val="1200"/>
              </a:spcBef>
              <a:spcAft>
                <a:spcPts val="0"/>
              </a:spcAft>
              <a:buSzPts val="2100"/>
              <a:buNone/>
            </a:pPr>
            <a:endParaRPr sz="3200">
              <a:solidFill>
                <a:srgbClr val="000000"/>
              </a:solidFill>
              <a:latin typeface="Century Gothic"/>
              <a:ea typeface="Century Gothic"/>
              <a:cs typeface="Century Gothic"/>
              <a:sym typeface="Century Gothic"/>
            </a:endParaRPr>
          </a:p>
          <a:p>
            <a:pPr marL="0" lvl="0" indent="0" algn="ctr" rtl="0">
              <a:lnSpc>
                <a:spcPct val="115000"/>
              </a:lnSpc>
              <a:spcBef>
                <a:spcPts val="1200"/>
              </a:spcBef>
              <a:spcAft>
                <a:spcPts val="0"/>
              </a:spcAft>
              <a:buSzPts val="2100"/>
              <a:buNone/>
            </a:pPr>
            <a:endParaRPr sz="3200">
              <a:solidFill>
                <a:srgbClr val="000000"/>
              </a:solidFill>
              <a:latin typeface="Century Gothic"/>
              <a:ea typeface="Century Gothic"/>
              <a:cs typeface="Century Gothic"/>
              <a:sym typeface="Century Gothic"/>
            </a:endParaRPr>
          </a:p>
          <a:p>
            <a:pPr marL="0" lvl="0" indent="0" algn="ctr" rtl="0">
              <a:lnSpc>
                <a:spcPct val="100000"/>
              </a:lnSpc>
              <a:spcBef>
                <a:spcPts val="1200"/>
              </a:spcBef>
              <a:spcAft>
                <a:spcPts val="0"/>
              </a:spcAft>
              <a:buSzPts val="2100"/>
              <a:buNone/>
            </a:pPr>
            <a:endParaRPr sz="3200">
              <a:solidFill>
                <a:srgbClr val="000000"/>
              </a:solidFill>
              <a:latin typeface="Century Gothic"/>
              <a:ea typeface="Century Gothic"/>
              <a:cs typeface="Century Gothic"/>
              <a:sym typeface="Century Gothic"/>
            </a:endParaRPr>
          </a:p>
        </p:txBody>
      </p:sp>
      <p:graphicFrame>
        <p:nvGraphicFramePr>
          <p:cNvPr id="252" name="Google Shape;252;p16"/>
          <p:cNvGraphicFramePr/>
          <p:nvPr/>
        </p:nvGraphicFramePr>
        <p:xfrm>
          <a:off x="429821" y="1387278"/>
          <a:ext cx="8284350" cy="3855920"/>
        </p:xfrm>
        <a:graphic>
          <a:graphicData uri="http://schemas.openxmlformats.org/drawingml/2006/table">
            <a:tbl>
              <a:tblPr firstRow="1" bandRow="1">
                <a:noFill/>
                <a:tableStyleId>{3D66DE07-AA5C-4BAC-A69E-B094B1A6FAAA}</a:tableStyleId>
              </a:tblPr>
              <a:tblGrid>
                <a:gridCol w="2761450">
                  <a:extLst>
                    <a:ext uri="{9D8B030D-6E8A-4147-A177-3AD203B41FA5}">
                      <a16:colId xmlns:a16="http://schemas.microsoft.com/office/drawing/2014/main" val="20000"/>
                    </a:ext>
                  </a:extLst>
                </a:gridCol>
                <a:gridCol w="2761450">
                  <a:extLst>
                    <a:ext uri="{9D8B030D-6E8A-4147-A177-3AD203B41FA5}">
                      <a16:colId xmlns:a16="http://schemas.microsoft.com/office/drawing/2014/main" val="20001"/>
                    </a:ext>
                  </a:extLst>
                </a:gridCol>
                <a:gridCol w="2761450">
                  <a:extLst>
                    <a:ext uri="{9D8B030D-6E8A-4147-A177-3AD203B41FA5}">
                      <a16:colId xmlns:a16="http://schemas.microsoft.com/office/drawing/2014/main" val="20002"/>
                    </a:ext>
                  </a:extLst>
                </a:gridCol>
              </a:tblGrid>
              <a:tr h="5640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Year One</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Year Two</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Year Three</a:t>
                      </a:r>
                      <a:endParaRPr sz="2400" u="none" strike="noStrike" cap="none"/>
                    </a:p>
                  </a:txBody>
                  <a:tcPr marL="91450" marR="91450" marT="45725" marB="45725"/>
                </a:tc>
                <a:extLst>
                  <a:ext uri="{0D108BD9-81ED-4DB2-BD59-A6C34878D82A}">
                    <a16:rowId xmlns:a16="http://schemas.microsoft.com/office/drawing/2014/main" val="10000"/>
                  </a:ext>
                </a:extLst>
              </a:tr>
              <a:tr h="822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Life cycles of animals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Life cycles in nature</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Animal Babies</a:t>
                      </a:r>
                      <a:endParaRPr sz="2400" u="none" strike="noStrike" cap="none"/>
                    </a:p>
                  </a:txBody>
                  <a:tcPr marL="91450" marR="91450" marT="45725" marB="45725"/>
                </a:tc>
                <a:extLst>
                  <a:ext uri="{0D108BD9-81ED-4DB2-BD59-A6C34878D82A}">
                    <a16:rowId xmlns:a16="http://schemas.microsoft.com/office/drawing/2014/main" val="10001"/>
                  </a:ext>
                </a:extLst>
              </a:tr>
              <a:tr h="822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How have I changed?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Life cycles – humans </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Human Babies</a:t>
                      </a:r>
                      <a:endParaRPr sz="2400" u="none" strike="noStrike" cap="none"/>
                    </a:p>
                  </a:txBody>
                  <a:tcPr marL="91450" marR="91450" marT="45725" marB="45725"/>
                </a:tc>
                <a:extLst>
                  <a:ext uri="{0D108BD9-81ED-4DB2-BD59-A6C34878D82A}">
                    <a16:rowId xmlns:a16="http://schemas.microsoft.com/office/drawing/2014/main" val="10002"/>
                  </a:ext>
                </a:extLst>
              </a:tr>
              <a:tr h="822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Male and female body parts</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Male and female body parts</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Male and female body parts</a:t>
                      </a:r>
                      <a:endParaRPr sz="2400" u="none" strike="noStrike" cap="none"/>
                    </a:p>
                  </a:txBody>
                  <a:tcPr marL="91450" marR="91450" marT="45725" marB="45725"/>
                </a:tc>
                <a:extLst>
                  <a:ext uri="{0D108BD9-81ED-4DB2-BD59-A6C34878D82A}">
                    <a16:rowId xmlns:a16="http://schemas.microsoft.com/office/drawing/2014/main" val="10003"/>
                  </a:ext>
                </a:extLst>
              </a:tr>
              <a:tr h="564025">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Keeping myself safe and consent</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Keeping myself safe and consent</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Keeping myself safe and consent</a:t>
                      </a:r>
                      <a:endParaRPr sz="2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7"/>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259" name="Google Shape;259;p17"/>
          <p:cNvSpPr txBox="1">
            <a:spLocks noGrp="1"/>
          </p:cNvSpPr>
          <p:nvPr>
            <p:ph type="title"/>
          </p:nvPr>
        </p:nvSpPr>
        <p:spPr>
          <a:xfrm>
            <a:off x="103543" y="205472"/>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Parent Role</a:t>
            </a:r>
            <a:endParaRPr sz="5000">
              <a:latin typeface="Oswald"/>
              <a:ea typeface="Oswald"/>
              <a:cs typeface="Oswald"/>
              <a:sym typeface="Oswald"/>
            </a:endParaRPr>
          </a:p>
        </p:txBody>
      </p:sp>
      <p:sp>
        <p:nvSpPr>
          <p:cNvPr id="260" name="Google Shape;260;p17"/>
          <p:cNvSpPr txBox="1">
            <a:spLocks noGrp="1"/>
          </p:cNvSpPr>
          <p:nvPr>
            <p:ph type="body" idx="1"/>
          </p:nvPr>
        </p:nvSpPr>
        <p:spPr>
          <a:xfrm>
            <a:off x="0" y="1254136"/>
            <a:ext cx="9091960" cy="4555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700">
                <a:solidFill>
                  <a:schemeClr val="dk1"/>
                </a:solidFill>
                <a:latin typeface="Century Gothic"/>
                <a:ea typeface="Century Gothic"/>
                <a:cs typeface="Century Gothic"/>
                <a:sym typeface="Century Gothic"/>
              </a:rPr>
              <a:t>Children learn at home and at school. </a:t>
            </a:r>
            <a:endParaRPr sz="2700">
              <a:solidFill>
                <a:schemeClr val="dk1"/>
              </a:solidFill>
              <a:latin typeface="Century Gothic"/>
              <a:ea typeface="Century Gothic"/>
              <a:cs typeface="Century Gothic"/>
              <a:sym typeface="Century Gothic"/>
            </a:endParaRPr>
          </a:p>
          <a:p>
            <a:pPr marL="0" lvl="0" indent="0" algn="l" rtl="0">
              <a:lnSpc>
                <a:spcPct val="120000"/>
              </a:lnSpc>
              <a:spcBef>
                <a:spcPts val="1200"/>
              </a:spcBef>
              <a:spcAft>
                <a:spcPts val="0"/>
              </a:spcAft>
              <a:buClr>
                <a:schemeClr val="dk1"/>
              </a:buClr>
              <a:buSzPts val="1100"/>
              <a:buFont typeface="Arial"/>
              <a:buNone/>
            </a:pPr>
            <a:r>
              <a:rPr lang="en-US" sz="2700">
                <a:solidFill>
                  <a:schemeClr val="dk1"/>
                </a:solidFill>
                <a:latin typeface="Century Gothic"/>
                <a:ea typeface="Century Gothic"/>
                <a:cs typeface="Century Gothic"/>
                <a:sym typeface="Century Gothic"/>
              </a:rPr>
              <a:t>Our aim is to work in partnership with families so that they hear the same key messages.</a:t>
            </a:r>
            <a:endParaRPr sz="2700">
              <a:solidFill>
                <a:schemeClr val="dk1"/>
              </a:solidFill>
              <a:latin typeface="Century Gothic"/>
              <a:ea typeface="Century Gothic"/>
              <a:cs typeface="Century Gothic"/>
              <a:sym typeface="Century Gothic"/>
            </a:endParaRPr>
          </a:p>
          <a:p>
            <a:pPr marL="457200" lvl="0" indent="-400050" algn="l" rtl="0">
              <a:lnSpc>
                <a:spcPct val="120000"/>
              </a:lnSpc>
              <a:spcBef>
                <a:spcPts val="1200"/>
              </a:spcBef>
              <a:spcAft>
                <a:spcPts val="0"/>
              </a:spcAft>
              <a:buClr>
                <a:schemeClr val="dk1"/>
              </a:buClr>
              <a:buSzPts val="2700"/>
              <a:buFont typeface="Century Gothic"/>
              <a:buChar char="●"/>
            </a:pPr>
            <a:r>
              <a:rPr lang="en-US" sz="2700">
                <a:solidFill>
                  <a:schemeClr val="dk1"/>
                </a:solidFill>
                <a:latin typeface="Century Gothic"/>
                <a:ea typeface="Century Gothic"/>
                <a:cs typeface="Century Gothic"/>
                <a:sym typeface="Century Gothic"/>
              </a:rPr>
              <a:t>We all want children to </a:t>
            </a:r>
            <a:r>
              <a:rPr lang="en-US" sz="2700">
                <a:solidFill>
                  <a:srgbClr val="FF0000"/>
                </a:solidFill>
                <a:latin typeface="Century Gothic"/>
                <a:ea typeface="Century Gothic"/>
                <a:cs typeface="Century Gothic"/>
                <a:sym typeface="Century Gothic"/>
              </a:rPr>
              <a:t>feel safe</a:t>
            </a:r>
            <a:r>
              <a:rPr lang="en-US" sz="2700">
                <a:solidFill>
                  <a:schemeClr val="dk1"/>
                </a:solidFill>
                <a:latin typeface="Century Gothic"/>
                <a:ea typeface="Century Gothic"/>
                <a:cs typeface="Century Gothic"/>
                <a:sym typeface="Century Gothic"/>
              </a:rPr>
              <a:t> and to be </a:t>
            </a:r>
            <a:r>
              <a:rPr lang="en-US" sz="2700">
                <a:solidFill>
                  <a:srgbClr val="FF0000"/>
                </a:solidFill>
                <a:latin typeface="Century Gothic"/>
                <a:ea typeface="Century Gothic"/>
                <a:cs typeface="Century Gothic"/>
                <a:sym typeface="Century Gothic"/>
              </a:rPr>
              <a:t>happy and healthy</a:t>
            </a:r>
            <a:endParaRPr sz="2700">
              <a:solidFill>
                <a:srgbClr val="FF0000"/>
              </a:solidFill>
              <a:latin typeface="Century Gothic"/>
              <a:ea typeface="Century Gothic"/>
              <a:cs typeface="Century Gothic"/>
              <a:sym typeface="Century Gothic"/>
            </a:endParaRPr>
          </a:p>
          <a:p>
            <a:pPr marL="457200" lvl="0" indent="-400050" algn="l" rtl="0">
              <a:lnSpc>
                <a:spcPct val="120000"/>
              </a:lnSpc>
              <a:spcBef>
                <a:spcPts val="0"/>
              </a:spcBef>
              <a:spcAft>
                <a:spcPts val="0"/>
              </a:spcAft>
              <a:buClr>
                <a:schemeClr val="dk1"/>
              </a:buClr>
              <a:buSzPts val="2700"/>
              <a:buFont typeface="Century Gothic"/>
              <a:buChar char="●"/>
            </a:pPr>
            <a:r>
              <a:rPr lang="en-US" sz="2700" b="1">
                <a:solidFill>
                  <a:srgbClr val="000000"/>
                </a:solidFill>
                <a:highlight>
                  <a:srgbClr val="FFFFFF"/>
                </a:highlight>
                <a:latin typeface="Century Gothic"/>
                <a:ea typeface="Century Gothic"/>
                <a:cs typeface="Century Gothic"/>
                <a:sym typeface="Century Gothic"/>
              </a:rPr>
              <a:t>Regularly</a:t>
            </a:r>
            <a:r>
              <a:rPr lang="en-US" sz="2700">
                <a:solidFill>
                  <a:srgbClr val="000000"/>
                </a:solidFill>
                <a:highlight>
                  <a:srgbClr val="FFFFFF"/>
                </a:highlight>
                <a:latin typeface="Century Gothic"/>
                <a:ea typeface="Century Gothic"/>
                <a:cs typeface="Century Gothic"/>
                <a:sym typeface="Century Gothic"/>
              </a:rPr>
              <a:t> t</a:t>
            </a:r>
            <a:r>
              <a:rPr lang="en-US" sz="2700">
                <a:solidFill>
                  <a:schemeClr val="dk1"/>
                </a:solidFill>
                <a:latin typeface="Century Gothic"/>
                <a:ea typeface="Century Gothic"/>
                <a:cs typeface="Century Gothic"/>
                <a:sym typeface="Century Gothic"/>
              </a:rPr>
              <a:t>alking about human reproduction as opportunities occur will help prepare students for the next stage of their learning (RSE)</a:t>
            </a:r>
            <a:endParaRPr sz="2700">
              <a:solidFill>
                <a:schemeClr val="dk1"/>
              </a:solidFill>
              <a:latin typeface="Century Gothic"/>
              <a:ea typeface="Century Gothic"/>
              <a:cs typeface="Century Gothic"/>
              <a:sym typeface="Century Gothic"/>
            </a:endParaRPr>
          </a:p>
          <a:p>
            <a:pPr marL="457200" lvl="0" indent="-400050" algn="l" rtl="0">
              <a:lnSpc>
                <a:spcPct val="120000"/>
              </a:lnSpc>
              <a:spcBef>
                <a:spcPts val="0"/>
              </a:spcBef>
              <a:spcAft>
                <a:spcPts val="0"/>
              </a:spcAft>
              <a:buClr>
                <a:schemeClr val="dk1"/>
              </a:buClr>
              <a:buSzPts val="2700"/>
              <a:buFont typeface="Century Gothic"/>
              <a:buChar char="●"/>
            </a:pPr>
            <a:r>
              <a:rPr lang="en-US" sz="2700">
                <a:solidFill>
                  <a:schemeClr val="dk1"/>
                </a:solidFill>
                <a:latin typeface="Century Gothic"/>
                <a:ea typeface="Century Gothic"/>
                <a:cs typeface="Century Gothic"/>
                <a:sym typeface="Century Gothic"/>
              </a:rPr>
              <a:t>We might need to change our own thinking </a:t>
            </a:r>
            <a:endParaRPr sz="27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g20ec1c2401f_2_0"/>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267" name="Google Shape;267;g20ec1c2401f_2_0"/>
          <p:cNvSpPr txBox="1">
            <a:spLocks noGrp="1"/>
          </p:cNvSpPr>
          <p:nvPr>
            <p:ph type="title"/>
          </p:nvPr>
        </p:nvSpPr>
        <p:spPr>
          <a:xfrm>
            <a:off x="103543" y="205472"/>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Parent Role</a:t>
            </a:r>
            <a:endParaRPr sz="5000">
              <a:latin typeface="Oswald"/>
              <a:ea typeface="Oswald"/>
              <a:cs typeface="Oswald"/>
              <a:sym typeface="Oswald"/>
            </a:endParaRPr>
          </a:p>
        </p:txBody>
      </p:sp>
      <p:sp>
        <p:nvSpPr>
          <p:cNvPr id="268" name="Google Shape;268;g20ec1c2401f_2_0"/>
          <p:cNvSpPr txBox="1">
            <a:spLocks noGrp="1"/>
          </p:cNvSpPr>
          <p:nvPr>
            <p:ph type="body" idx="1"/>
          </p:nvPr>
        </p:nvSpPr>
        <p:spPr>
          <a:xfrm>
            <a:off x="0" y="1254136"/>
            <a:ext cx="9092100" cy="4555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endParaRPr sz="2700">
              <a:latin typeface="Century Gothic"/>
              <a:ea typeface="Century Gothic"/>
              <a:cs typeface="Century Gothic"/>
              <a:sym typeface="Century Gothic"/>
            </a:endParaRPr>
          </a:p>
        </p:txBody>
      </p:sp>
      <p:pic>
        <p:nvPicPr>
          <p:cNvPr id="269" name="Google Shape;269;g20ec1c2401f_2_0" descr="Research shows that talking to your kids about touching safety is the best way to keep them safe from sexual abuse. Yes, it can be uncomfortable and awkward. But you can do it—just like you talk to them about avoiding drugs or wearing a helmet. This video will show you how. &#10;&#10;To learn more about how to talk to your children to protect them from sexual abuse, explore our website: &#10;http://www.earlyopenoften.org/&#10;&#10;And please, share this video. We’re all working together to keep kids safe." title="How to Talk with Kids About Sexual Abuse (Full Version)">
            <a:hlinkClick r:id="rId4"/>
          </p:cNvPr>
          <p:cNvPicPr preferRelativeResize="0"/>
          <p:nvPr/>
        </p:nvPicPr>
        <p:blipFill rotWithShape="1">
          <a:blip r:embed="rId5">
            <a:alphaModFix/>
          </a:blip>
          <a:srcRect/>
          <a:stretch/>
        </p:blipFill>
        <p:spPr>
          <a:xfrm>
            <a:off x="0" y="1041300"/>
            <a:ext cx="9025325" cy="50767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title"/>
          </p:nvPr>
        </p:nvSpPr>
        <p:spPr>
          <a:xfrm>
            <a:off x="228600" y="1090775"/>
            <a:ext cx="8686800" cy="3711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990"/>
              <a:buFont typeface="Palatino Linotype"/>
              <a:buNone/>
            </a:pPr>
            <a:endParaRPr sz="3820" b="1">
              <a:solidFill>
                <a:srgbClr val="000000"/>
              </a:solidFill>
              <a:latin typeface="Oswald"/>
              <a:ea typeface="Oswald"/>
              <a:cs typeface="Oswald"/>
              <a:sym typeface="Oswald"/>
            </a:endParaRPr>
          </a:p>
          <a:p>
            <a:pPr marL="0" lvl="0" indent="0" algn="ctr" rtl="0">
              <a:lnSpc>
                <a:spcPct val="90000"/>
              </a:lnSpc>
              <a:spcBef>
                <a:spcPts val="0"/>
              </a:spcBef>
              <a:spcAft>
                <a:spcPts val="0"/>
              </a:spcAft>
              <a:buClr>
                <a:srgbClr val="000000"/>
              </a:buClr>
              <a:buSzPts val="990"/>
              <a:buFont typeface="Oswald"/>
              <a:buNone/>
            </a:pPr>
            <a:r>
              <a:rPr lang="en-US" sz="3820">
                <a:solidFill>
                  <a:srgbClr val="000000"/>
                </a:solidFill>
                <a:latin typeface="Oswald"/>
                <a:ea typeface="Oswald"/>
                <a:cs typeface="Oswald"/>
                <a:sym typeface="Oswald"/>
              </a:rPr>
              <a:t>Possible questions at school or at home...</a:t>
            </a:r>
            <a:endParaRPr sz="3820">
              <a:solidFill>
                <a:srgbClr val="000000"/>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990"/>
              <a:buFont typeface="Palatino Linotype"/>
              <a:buNone/>
            </a:pPr>
            <a:endParaRPr sz="2200">
              <a:solidFill>
                <a:srgbClr val="000000"/>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990"/>
              <a:buFont typeface="Palatino Linotype"/>
              <a:buNone/>
            </a:pPr>
            <a:endParaRPr sz="2200">
              <a:solidFill>
                <a:srgbClr val="000000"/>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990"/>
              <a:buFont typeface="Palatino Linotype"/>
              <a:buNone/>
            </a:pPr>
            <a:endParaRPr sz="2200">
              <a:latin typeface="Oswald"/>
              <a:ea typeface="Oswald"/>
              <a:cs typeface="Oswald"/>
              <a:sym typeface="Oswald"/>
            </a:endParaRPr>
          </a:p>
        </p:txBody>
      </p:sp>
      <p:sp>
        <p:nvSpPr>
          <p:cNvPr id="276" name="Google Shape;276;p18"/>
          <p:cNvSpPr txBox="1">
            <a:spLocks noGrp="1"/>
          </p:cNvSpPr>
          <p:nvPr>
            <p:ph type="body" idx="1"/>
          </p:nvPr>
        </p:nvSpPr>
        <p:spPr>
          <a:xfrm>
            <a:off x="0" y="1725775"/>
            <a:ext cx="9158400" cy="4395600"/>
          </a:xfrm>
          <a:prstGeom prst="rect">
            <a:avLst/>
          </a:prstGeom>
          <a:noFill/>
          <a:ln>
            <a:noFill/>
          </a:ln>
        </p:spPr>
        <p:txBody>
          <a:bodyPr spcFirstLastPara="1" wrap="square" lIns="91425" tIns="91425" rIns="91425" bIns="91425" anchor="t" anchorCtr="0">
            <a:noAutofit/>
          </a:bodyPr>
          <a:lstStyle/>
          <a:p>
            <a:pPr marL="0" lvl="0" indent="0" algn="ctr" rtl="0">
              <a:lnSpc>
                <a:spcPct val="160000"/>
              </a:lnSpc>
              <a:spcBef>
                <a:spcPts val="0"/>
              </a:spcBef>
              <a:spcAft>
                <a:spcPts val="0"/>
              </a:spcAft>
              <a:buSzPts val="1700"/>
              <a:buNone/>
            </a:pPr>
            <a:r>
              <a:rPr lang="en-US" sz="1700" b="1">
                <a:solidFill>
                  <a:schemeClr val="dk1"/>
                </a:solidFill>
                <a:latin typeface="Century Gothic"/>
                <a:ea typeface="Century Gothic"/>
                <a:cs typeface="Century Gothic"/>
                <a:sym typeface="Century Gothic"/>
              </a:rPr>
              <a:t>Where does the baby grow?</a:t>
            </a:r>
            <a:endParaRPr sz="1700" b="1">
              <a:solidFill>
                <a:schemeClr val="dk1"/>
              </a:solidFill>
              <a:latin typeface="Century Gothic"/>
              <a:ea typeface="Century Gothic"/>
              <a:cs typeface="Century Gothic"/>
              <a:sym typeface="Century Gothic"/>
            </a:endParaRPr>
          </a:p>
          <a:p>
            <a:pPr marL="457200" lvl="0" indent="-336550" algn="ctr" rtl="0">
              <a:lnSpc>
                <a:spcPct val="160000"/>
              </a:lnSpc>
              <a:spcBef>
                <a:spcPts val="60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A baby grows inside the woman (uterus) </a:t>
            </a:r>
            <a:endParaRPr sz="1700">
              <a:solidFill>
                <a:schemeClr val="dk1"/>
              </a:solidFill>
              <a:latin typeface="Century Gothic"/>
              <a:ea typeface="Century Gothic"/>
              <a:cs typeface="Century Gothic"/>
              <a:sym typeface="Century Gothic"/>
            </a:endParaRPr>
          </a:p>
          <a:p>
            <a:pPr marL="0" lvl="0" indent="0" algn="ctr" rtl="0">
              <a:lnSpc>
                <a:spcPct val="160000"/>
              </a:lnSpc>
              <a:spcBef>
                <a:spcPts val="600"/>
              </a:spcBef>
              <a:spcAft>
                <a:spcPts val="0"/>
              </a:spcAft>
              <a:buSzPts val="1700"/>
              <a:buNone/>
            </a:pPr>
            <a:r>
              <a:rPr lang="en-US" sz="1700" b="1">
                <a:solidFill>
                  <a:schemeClr val="dk1"/>
                </a:solidFill>
                <a:latin typeface="Century Gothic"/>
                <a:ea typeface="Century Gothic"/>
                <a:cs typeface="Century Gothic"/>
                <a:sym typeface="Century Gothic"/>
              </a:rPr>
              <a:t>How do you make a baby?</a:t>
            </a:r>
            <a:endParaRPr sz="1700" b="1">
              <a:solidFill>
                <a:schemeClr val="dk1"/>
              </a:solidFill>
              <a:latin typeface="Century Gothic"/>
              <a:ea typeface="Century Gothic"/>
              <a:cs typeface="Century Gothic"/>
              <a:sym typeface="Century Gothic"/>
            </a:endParaRPr>
          </a:p>
          <a:p>
            <a:pPr marL="457200" lvl="0" indent="-336550" algn="ctr" rtl="0">
              <a:lnSpc>
                <a:spcPct val="160000"/>
              </a:lnSpc>
              <a:spcBef>
                <a:spcPts val="60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You need a part from a man (cell/sperm/seed) and a part from a woman (cell/egg) to make a baby.</a:t>
            </a:r>
            <a:endParaRPr sz="1700">
              <a:solidFill>
                <a:schemeClr val="dk1"/>
              </a:solidFill>
              <a:latin typeface="Century Gothic"/>
              <a:ea typeface="Century Gothic"/>
              <a:cs typeface="Century Gothic"/>
              <a:sym typeface="Century Gothic"/>
            </a:endParaRPr>
          </a:p>
          <a:p>
            <a:pPr marL="457200" lvl="0" indent="-336550" algn="ctr" rtl="0">
              <a:lnSpc>
                <a:spcPct val="160000"/>
              </a:lnSpc>
              <a:spcBef>
                <a:spcPts val="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Emphasise that ‘making babies’ is for grown-ups when talking with your child.</a:t>
            </a:r>
            <a:endParaRPr sz="1700">
              <a:solidFill>
                <a:schemeClr val="dk1"/>
              </a:solidFill>
              <a:latin typeface="Century Gothic"/>
              <a:ea typeface="Century Gothic"/>
              <a:cs typeface="Century Gothic"/>
              <a:sym typeface="Century Gothic"/>
            </a:endParaRPr>
          </a:p>
          <a:p>
            <a:pPr marL="0" lvl="0" indent="0" algn="ctr" rtl="0">
              <a:lnSpc>
                <a:spcPct val="160000"/>
              </a:lnSpc>
              <a:spcBef>
                <a:spcPts val="600"/>
              </a:spcBef>
              <a:spcAft>
                <a:spcPts val="0"/>
              </a:spcAft>
              <a:buSzPts val="1700"/>
              <a:buNone/>
            </a:pPr>
            <a:r>
              <a:rPr lang="en-US" sz="1700" b="1">
                <a:solidFill>
                  <a:schemeClr val="dk1"/>
                </a:solidFill>
                <a:latin typeface="Century Gothic"/>
                <a:ea typeface="Century Gothic"/>
                <a:cs typeface="Century Gothic"/>
                <a:sym typeface="Century Gothic"/>
              </a:rPr>
              <a:t>How does the baby come out?</a:t>
            </a:r>
            <a:endParaRPr sz="1700" b="1">
              <a:solidFill>
                <a:schemeClr val="dk1"/>
              </a:solidFill>
              <a:latin typeface="Century Gothic"/>
              <a:ea typeface="Century Gothic"/>
              <a:cs typeface="Century Gothic"/>
              <a:sym typeface="Century Gothic"/>
            </a:endParaRPr>
          </a:p>
          <a:p>
            <a:pPr marL="457200" lvl="0" indent="-336550" algn="ctr" rtl="0">
              <a:lnSpc>
                <a:spcPct val="160000"/>
              </a:lnSpc>
              <a:spcBef>
                <a:spcPts val="600"/>
              </a:spcBef>
              <a:spcAft>
                <a:spcPts val="0"/>
              </a:spcAft>
              <a:buClr>
                <a:schemeClr val="dk1"/>
              </a:buClr>
              <a:buSzPts val="1700"/>
              <a:buFont typeface="Century Gothic"/>
              <a:buChar char="●"/>
            </a:pPr>
            <a:r>
              <a:rPr lang="en-US" sz="1700">
                <a:solidFill>
                  <a:schemeClr val="dk1"/>
                </a:solidFill>
                <a:latin typeface="Century Gothic"/>
                <a:ea typeface="Century Gothic"/>
                <a:cs typeface="Century Gothic"/>
                <a:sym typeface="Century Gothic"/>
              </a:rPr>
              <a:t>A baby can come out of the woman’s stomach or through her vagina (between her legs)</a:t>
            </a:r>
            <a:endParaRPr sz="1700">
              <a:solidFill>
                <a:schemeClr val="dk1"/>
              </a:solidFill>
              <a:latin typeface="Century Gothic"/>
              <a:ea typeface="Century Gothic"/>
              <a:cs typeface="Century Gothic"/>
              <a:sym typeface="Century Gothic"/>
            </a:endParaRPr>
          </a:p>
          <a:p>
            <a:pPr marL="273050" lvl="0" indent="-120650" algn="ctr" rtl="0">
              <a:lnSpc>
                <a:spcPct val="120000"/>
              </a:lnSpc>
              <a:spcBef>
                <a:spcPts val="600"/>
              </a:spcBef>
              <a:spcAft>
                <a:spcPts val="0"/>
              </a:spcAft>
              <a:buSzPts val="2700"/>
              <a:buNone/>
            </a:pPr>
            <a:endParaRPr sz="2700">
              <a:latin typeface="Century Gothic"/>
              <a:ea typeface="Century Gothic"/>
              <a:cs typeface="Century Gothic"/>
              <a:sym typeface="Century Gothic"/>
            </a:endParaRPr>
          </a:p>
        </p:txBody>
      </p:sp>
      <p:pic>
        <p:nvPicPr>
          <p:cNvPr id="277" name="Google Shape;277;p18"/>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9"/>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284" name="Google Shape;284;p1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Questions </a:t>
            </a:r>
            <a:endParaRPr sz="5000">
              <a:latin typeface="Oswald"/>
              <a:ea typeface="Oswald"/>
              <a:cs typeface="Oswald"/>
              <a:sym typeface="Oswald"/>
            </a:endParaRPr>
          </a:p>
        </p:txBody>
      </p:sp>
      <p:sp>
        <p:nvSpPr>
          <p:cNvPr id="285" name="Google Shape;285;p19"/>
          <p:cNvSpPr txBox="1">
            <a:spLocks noGrp="1"/>
          </p:cNvSpPr>
          <p:nvPr>
            <p:ph type="body" idx="1"/>
          </p:nvPr>
        </p:nvSpPr>
        <p:spPr>
          <a:xfrm>
            <a:off x="311700" y="1536625"/>
            <a:ext cx="8673600" cy="3978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We are happy to answer some general questions now.</a:t>
            </a: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If you would rather speak to one of us in private, we will be around for a few more minutes.</a:t>
            </a: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400"/>
              <a:buNone/>
            </a:pP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If you have any questions over the next few weeks, please contact your child’s class teacher. </a:t>
            </a: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400"/>
              <a:buNone/>
            </a:pPr>
            <a:r>
              <a:rPr lang="en-US" sz="2200">
                <a:solidFill>
                  <a:srgbClr val="000000"/>
                </a:solidFill>
                <a:latin typeface="Century Gothic"/>
                <a:ea typeface="Century Gothic"/>
                <a:cs typeface="Century Gothic"/>
                <a:sym typeface="Century Gothic"/>
              </a:rPr>
              <a:t>We would be pleased to hear from you.</a:t>
            </a:r>
            <a:endParaRPr/>
          </a:p>
          <a:p>
            <a:pPr marL="0" lvl="0" indent="0" algn="l" rtl="0">
              <a:lnSpc>
                <a:spcPct val="150000"/>
              </a:lnSpc>
              <a:spcBef>
                <a:spcPts val="0"/>
              </a:spcBef>
              <a:spcAft>
                <a:spcPts val="0"/>
              </a:spcAft>
              <a:buSzPts val="1400"/>
              <a:buNone/>
            </a:pP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400"/>
              <a:buNone/>
            </a:pP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400"/>
              <a:buNone/>
            </a:pPr>
            <a:endParaRPr sz="22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1200"/>
              </a:spcAft>
              <a:buSzPts val="1400"/>
              <a:buNone/>
            </a:pPr>
            <a:endParaRPr sz="12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134" name="Google Shape;134;p2"/>
          <p:cNvSpPr txBox="1">
            <a:spLocks noGrp="1"/>
          </p:cNvSpPr>
          <p:nvPr>
            <p:ph type="title"/>
          </p:nvPr>
        </p:nvSpPr>
        <p:spPr>
          <a:xfrm>
            <a:off x="324850" y="528175"/>
            <a:ext cx="7868100" cy="8184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88888"/>
              <a:buFont typeface="Palatino Linotype"/>
              <a:buNone/>
            </a:pPr>
            <a:r>
              <a:rPr lang="en-US" sz="6000">
                <a:latin typeface="Oswald"/>
                <a:ea typeface="Oswald"/>
                <a:cs typeface="Oswald"/>
                <a:sym typeface="Oswald"/>
              </a:rPr>
              <a:t>Aims of the session:</a:t>
            </a:r>
            <a:endParaRPr sz="6000">
              <a:latin typeface="Oswald"/>
              <a:ea typeface="Oswald"/>
              <a:cs typeface="Oswald"/>
              <a:sym typeface="Oswald"/>
            </a:endParaRPr>
          </a:p>
        </p:txBody>
      </p:sp>
      <p:sp>
        <p:nvSpPr>
          <p:cNvPr id="135" name="Google Shape;135;p2"/>
          <p:cNvSpPr txBox="1">
            <a:spLocks noGrp="1"/>
          </p:cNvSpPr>
          <p:nvPr>
            <p:ph type="body" idx="4294967295"/>
          </p:nvPr>
        </p:nvSpPr>
        <p:spPr>
          <a:xfrm>
            <a:off x="0" y="1995488"/>
            <a:ext cx="7869238" cy="3481387"/>
          </a:xfrm>
          <a:prstGeom prst="rect">
            <a:avLst/>
          </a:prstGeom>
          <a:noFill/>
          <a:ln>
            <a:noFill/>
          </a:ln>
        </p:spPr>
        <p:txBody>
          <a:bodyPr spcFirstLastPara="1" wrap="square" lIns="91425" tIns="91425" rIns="91425" bIns="91425" anchor="t" anchorCtr="0">
            <a:normAutofit/>
          </a:bodyPr>
          <a:lstStyle/>
          <a:p>
            <a:pPr marL="457200" lvl="0" indent="-438150" algn="l" rtl="0">
              <a:lnSpc>
                <a:spcPct val="115000"/>
              </a:lnSpc>
              <a:spcBef>
                <a:spcPts val="0"/>
              </a:spcBef>
              <a:spcAft>
                <a:spcPts val="0"/>
              </a:spcAft>
              <a:buClr>
                <a:srgbClr val="000000"/>
              </a:buClr>
              <a:buSzPts val="3300"/>
              <a:buFont typeface="Century Gothic"/>
              <a:buChar char="●"/>
            </a:pPr>
            <a:r>
              <a:rPr lang="en-US" sz="3300">
                <a:solidFill>
                  <a:srgbClr val="000000"/>
                </a:solidFill>
                <a:latin typeface="Century Gothic"/>
                <a:ea typeface="Century Gothic"/>
                <a:cs typeface="Century Gothic"/>
                <a:sym typeface="Century Gothic"/>
              </a:rPr>
              <a:t>To share what we teach and talk about in Relationships and Sex Education in Y1, Y2 and Y3 (RSE). </a:t>
            </a:r>
            <a:endParaRPr sz="3300">
              <a:solidFill>
                <a:srgbClr val="000000"/>
              </a:solidFill>
              <a:latin typeface="Century Gothic"/>
              <a:ea typeface="Century Gothic"/>
              <a:cs typeface="Century Gothic"/>
              <a:sym typeface="Century Gothic"/>
            </a:endParaRPr>
          </a:p>
          <a:p>
            <a:pPr marL="228600" lvl="0" indent="0" algn="l" rtl="0">
              <a:lnSpc>
                <a:spcPct val="115000"/>
              </a:lnSpc>
              <a:spcBef>
                <a:spcPts val="0"/>
              </a:spcBef>
              <a:spcAft>
                <a:spcPts val="0"/>
              </a:spcAft>
              <a:buSzPts val="2000"/>
              <a:buNone/>
            </a:pPr>
            <a:endParaRPr sz="3300">
              <a:solidFill>
                <a:srgbClr val="000000"/>
              </a:solidFill>
              <a:latin typeface="Century Gothic"/>
              <a:ea typeface="Century Gothic"/>
              <a:cs typeface="Century Gothic"/>
              <a:sym typeface="Century Gothic"/>
            </a:endParaRPr>
          </a:p>
          <a:p>
            <a:pPr marL="457200" lvl="0" indent="-438150" algn="l" rtl="0">
              <a:lnSpc>
                <a:spcPct val="115000"/>
              </a:lnSpc>
              <a:spcBef>
                <a:spcPts val="0"/>
              </a:spcBef>
              <a:spcAft>
                <a:spcPts val="0"/>
              </a:spcAft>
              <a:buClr>
                <a:srgbClr val="000000"/>
              </a:buClr>
              <a:buSzPts val="3300"/>
              <a:buFont typeface="Century Gothic"/>
              <a:buChar char="●"/>
            </a:pPr>
            <a:r>
              <a:rPr lang="en-US" sz="3300">
                <a:solidFill>
                  <a:srgbClr val="000000"/>
                </a:solidFill>
                <a:latin typeface="Century Gothic"/>
                <a:ea typeface="Century Gothic"/>
                <a:cs typeface="Century Gothic"/>
                <a:sym typeface="Century Gothic"/>
              </a:rPr>
              <a:t>Your role as parents </a:t>
            </a:r>
            <a:endParaRPr sz="3300">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3"/>
          <p:cNvPicPr preferRelativeResize="0"/>
          <p:nvPr/>
        </p:nvPicPr>
        <p:blipFill rotWithShape="1">
          <a:blip r:embed="rId3">
            <a:alphaModFix amt="8000"/>
          </a:blip>
          <a:srcRect r="22130"/>
          <a:stretch/>
        </p:blipFill>
        <p:spPr>
          <a:xfrm>
            <a:off x="3818050" y="0"/>
            <a:ext cx="5340350" cy="6858000"/>
          </a:xfrm>
          <a:prstGeom prst="rect">
            <a:avLst/>
          </a:prstGeom>
          <a:noFill/>
          <a:ln>
            <a:noFill/>
          </a:ln>
        </p:spPr>
      </p:pic>
      <p:sp>
        <p:nvSpPr>
          <p:cNvPr id="142" name="Google Shape;142;p3"/>
          <p:cNvSpPr txBox="1">
            <a:spLocks noGrp="1"/>
          </p:cNvSpPr>
          <p:nvPr>
            <p:ph type="title"/>
          </p:nvPr>
        </p:nvSpPr>
        <p:spPr>
          <a:xfrm>
            <a:off x="309025" y="1331317"/>
            <a:ext cx="8520600" cy="7635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90000"/>
              </a:lnSpc>
              <a:spcBef>
                <a:spcPts val="0"/>
              </a:spcBef>
              <a:spcAft>
                <a:spcPts val="0"/>
              </a:spcAft>
              <a:buClr>
                <a:schemeClr val="dk1"/>
              </a:buClr>
              <a:buSzPct val="67972"/>
              <a:buFont typeface="Oswald"/>
              <a:buNone/>
            </a:pPr>
            <a:r>
              <a:rPr lang="en-US" sz="4577">
                <a:latin typeface="Oswald"/>
                <a:ea typeface="Oswald"/>
                <a:cs typeface="Oswald"/>
                <a:sym typeface="Oswald"/>
              </a:rPr>
              <a:t>Taught within P.S.H.E.</a:t>
            </a:r>
            <a:endParaRPr sz="4577">
              <a:latin typeface="Oswald"/>
              <a:ea typeface="Oswald"/>
              <a:cs typeface="Oswald"/>
              <a:sym typeface="Oswald"/>
            </a:endParaRPr>
          </a:p>
          <a:p>
            <a:pPr marL="0" lvl="0" indent="0" algn="ctr" rtl="0">
              <a:lnSpc>
                <a:spcPct val="90000"/>
              </a:lnSpc>
              <a:spcBef>
                <a:spcPts val="0"/>
              </a:spcBef>
              <a:spcAft>
                <a:spcPts val="0"/>
              </a:spcAft>
              <a:buClr>
                <a:schemeClr val="dk1"/>
              </a:buClr>
              <a:buSzPct val="97222"/>
              <a:buFont typeface="Palatino Linotype"/>
              <a:buNone/>
            </a:pPr>
            <a:endParaRPr>
              <a:latin typeface="Oswald"/>
              <a:ea typeface="Oswald"/>
              <a:cs typeface="Oswald"/>
              <a:sym typeface="Oswald"/>
            </a:endParaRPr>
          </a:p>
          <a:p>
            <a:pPr marL="0" lvl="0" indent="0" algn="ctr" rtl="0">
              <a:lnSpc>
                <a:spcPct val="90000"/>
              </a:lnSpc>
              <a:spcBef>
                <a:spcPts val="0"/>
              </a:spcBef>
              <a:spcAft>
                <a:spcPts val="0"/>
              </a:spcAft>
              <a:buClr>
                <a:srgbClr val="000000"/>
              </a:buClr>
              <a:buSzPct val="86419"/>
              <a:buFont typeface="Oswald"/>
              <a:buNone/>
            </a:pPr>
            <a:r>
              <a:rPr lang="en-US" sz="3600">
                <a:solidFill>
                  <a:srgbClr val="000000"/>
                </a:solidFill>
                <a:latin typeface="Oswald"/>
                <a:ea typeface="Oswald"/>
                <a:cs typeface="Oswald"/>
                <a:sym typeface="Oswald"/>
              </a:rPr>
              <a:t>Personal, Social, Health Education</a:t>
            </a:r>
            <a:r>
              <a:rPr lang="en-US">
                <a:solidFill>
                  <a:srgbClr val="000000"/>
                </a:solidFill>
                <a:latin typeface="Oswald"/>
                <a:ea typeface="Oswald"/>
                <a:cs typeface="Oswald"/>
                <a:sym typeface="Oswald"/>
              </a:rPr>
              <a:t> </a:t>
            </a:r>
            <a:endParaRPr>
              <a:solidFill>
                <a:srgbClr val="000000"/>
              </a:solidFill>
              <a:latin typeface="Oswald"/>
              <a:ea typeface="Oswald"/>
              <a:cs typeface="Oswald"/>
              <a:sym typeface="Oswald"/>
            </a:endParaRPr>
          </a:p>
          <a:p>
            <a:pPr marL="0" lvl="0" indent="0" algn="ctr" rtl="0">
              <a:lnSpc>
                <a:spcPct val="90000"/>
              </a:lnSpc>
              <a:spcBef>
                <a:spcPts val="0"/>
              </a:spcBef>
              <a:spcAft>
                <a:spcPts val="0"/>
              </a:spcAft>
              <a:buClr>
                <a:schemeClr val="dk1"/>
              </a:buClr>
              <a:buSzPct val="97222"/>
              <a:buFont typeface="Palatino Linotype"/>
              <a:buNone/>
            </a:pPr>
            <a:endParaRPr>
              <a:latin typeface="Oswald"/>
              <a:ea typeface="Oswald"/>
              <a:cs typeface="Oswald"/>
              <a:sym typeface="Oswald"/>
            </a:endParaRPr>
          </a:p>
        </p:txBody>
      </p:sp>
      <p:sp>
        <p:nvSpPr>
          <p:cNvPr id="143" name="Google Shape;143;p3"/>
          <p:cNvSpPr txBox="1">
            <a:spLocks noGrp="1"/>
          </p:cNvSpPr>
          <p:nvPr>
            <p:ph type="body" idx="1"/>
          </p:nvPr>
        </p:nvSpPr>
        <p:spPr>
          <a:xfrm>
            <a:off x="309025" y="1498457"/>
            <a:ext cx="8520600" cy="963600"/>
          </a:xfrm>
          <a:prstGeom prst="rect">
            <a:avLst/>
          </a:prstGeom>
          <a:noFill/>
          <a:ln>
            <a:noFill/>
          </a:ln>
        </p:spPr>
        <p:txBody>
          <a:bodyPr spcFirstLastPara="1" wrap="square" lIns="91425" tIns="91425" rIns="91425" bIns="91425" anchor="t" anchorCtr="0">
            <a:normAutofit/>
          </a:bodyPr>
          <a:lstStyle/>
          <a:p>
            <a:pPr marL="0" lvl="0" indent="0" algn="ctr" rtl="0">
              <a:lnSpc>
                <a:spcPct val="163636"/>
              </a:lnSpc>
              <a:spcBef>
                <a:spcPts val="0"/>
              </a:spcBef>
              <a:spcAft>
                <a:spcPts val="0"/>
              </a:spcAft>
              <a:buSzPts val="1800"/>
              <a:buNone/>
            </a:pPr>
            <a:endParaRPr sz="1000" b="1">
              <a:solidFill>
                <a:srgbClr val="222222"/>
              </a:solidFill>
              <a:highlight>
                <a:srgbClr val="FFFFFF"/>
              </a:highlight>
              <a:latin typeface="Century Gothic"/>
              <a:ea typeface="Century Gothic"/>
              <a:cs typeface="Century Gothic"/>
              <a:sym typeface="Century Gothic"/>
            </a:endParaRPr>
          </a:p>
          <a:p>
            <a:pPr marL="0" lvl="0" indent="0" algn="ctr" rtl="0">
              <a:lnSpc>
                <a:spcPct val="163636"/>
              </a:lnSpc>
              <a:spcBef>
                <a:spcPts val="1500"/>
              </a:spcBef>
              <a:spcAft>
                <a:spcPts val="0"/>
              </a:spcAft>
              <a:buSzPts val="1800"/>
              <a:buNone/>
            </a:pPr>
            <a:endParaRPr sz="1000" b="1">
              <a:solidFill>
                <a:srgbClr val="222222"/>
              </a:solidFill>
              <a:highlight>
                <a:srgbClr val="FFFFFF"/>
              </a:highlight>
              <a:latin typeface="Century Gothic"/>
              <a:ea typeface="Century Gothic"/>
              <a:cs typeface="Century Gothic"/>
              <a:sym typeface="Century Gothic"/>
            </a:endParaRPr>
          </a:p>
          <a:p>
            <a:pPr marL="0" lvl="0" indent="0" algn="ctr" rtl="0">
              <a:lnSpc>
                <a:spcPct val="163636"/>
              </a:lnSpc>
              <a:spcBef>
                <a:spcPts val="1500"/>
              </a:spcBef>
              <a:spcAft>
                <a:spcPts val="0"/>
              </a:spcAft>
              <a:buSzPts val="1800"/>
              <a:buNone/>
            </a:pPr>
            <a:endParaRPr sz="1000" b="1">
              <a:solidFill>
                <a:srgbClr val="000000"/>
              </a:solidFill>
              <a:highlight>
                <a:srgbClr val="FFFFFF"/>
              </a:highlight>
              <a:latin typeface="Century Gothic"/>
              <a:ea typeface="Century Gothic"/>
              <a:cs typeface="Century Gothic"/>
              <a:sym typeface="Century Gothic"/>
            </a:endParaRPr>
          </a:p>
          <a:p>
            <a:pPr marL="0" lvl="0" indent="0" algn="ctr" rtl="0">
              <a:lnSpc>
                <a:spcPct val="163636"/>
              </a:lnSpc>
              <a:spcBef>
                <a:spcPts val="1500"/>
              </a:spcBef>
              <a:spcAft>
                <a:spcPts val="0"/>
              </a:spcAft>
              <a:buSzPts val="1800"/>
              <a:buNone/>
            </a:pPr>
            <a:endParaRPr sz="650">
              <a:solidFill>
                <a:srgbClr val="777777"/>
              </a:solidFill>
              <a:highlight>
                <a:srgbClr val="FFFFFF"/>
              </a:highlight>
              <a:latin typeface="Century Gothic"/>
              <a:ea typeface="Century Gothic"/>
              <a:cs typeface="Century Gothic"/>
              <a:sym typeface="Century Gothic"/>
            </a:endParaRPr>
          </a:p>
          <a:p>
            <a:pPr marL="0" lvl="0" indent="0" algn="ctr" rtl="0">
              <a:lnSpc>
                <a:spcPct val="120000"/>
              </a:lnSpc>
              <a:spcBef>
                <a:spcPts val="1500"/>
              </a:spcBef>
              <a:spcAft>
                <a:spcPts val="1200"/>
              </a:spcAft>
              <a:buSzPts val="1800"/>
              <a:buNone/>
            </a:pPr>
            <a:endParaRPr sz="1400">
              <a:latin typeface="Century Gothic"/>
              <a:ea typeface="Century Gothic"/>
              <a:cs typeface="Century Gothic"/>
              <a:sym typeface="Century Gothic"/>
            </a:endParaRPr>
          </a:p>
        </p:txBody>
      </p:sp>
      <p:sp>
        <p:nvSpPr>
          <p:cNvPr id="144" name="Google Shape;144;p3"/>
          <p:cNvSpPr/>
          <p:nvPr/>
        </p:nvSpPr>
        <p:spPr>
          <a:xfrm>
            <a:off x="3059138" y="2654650"/>
            <a:ext cx="3096600" cy="3849300"/>
          </a:xfrm>
          <a:prstGeom prst="roundRect">
            <a:avLst>
              <a:gd name="adj" fmla="val 16667"/>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Palatino Linotype"/>
              <a:buNone/>
            </a:pPr>
            <a:endParaRPr sz="1000" b="0" i="0" u="none" strike="noStrike" cap="none">
              <a:solidFill>
                <a:schemeClr val="dk1"/>
              </a:solidFill>
              <a:latin typeface="Century Gothic"/>
              <a:ea typeface="Century Gothic"/>
              <a:cs typeface="Century Gothic"/>
              <a:sym typeface="Century Gothic"/>
            </a:endParaRPr>
          </a:p>
        </p:txBody>
      </p:sp>
      <p:sp>
        <p:nvSpPr>
          <p:cNvPr id="145" name="Google Shape;145;p3"/>
          <p:cNvSpPr txBox="1"/>
          <p:nvPr/>
        </p:nvSpPr>
        <p:spPr>
          <a:xfrm>
            <a:off x="3061813" y="2836925"/>
            <a:ext cx="3096600" cy="3704400"/>
          </a:xfrm>
          <a:prstGeom prst="rect">
            <a:avLst/>
          </a:prstGeom>
          <a:noFill/>
          <a:ln>
            <a:noFill/>
          </a:ln>
        </p:spPr>
        <p:txBody>
          <a:bodyPr spcFirstLastPara="1" wrap="square" lIns="91425" tIns="91425" rIns="91425" bIns="91425" anchor="t" anchorCtr="0">
            <a:noAutofit/>
          </a:bodyPr>
          <a:lstStyle/>
          <a:p>
            <a:pPr marL="0" marR="0" lvl="0" indent="0" algn="ctr" rtl="0">
              <a:lnSpc>
                <a:spcPct val="163636"/>
              </a:lnSpc>
              <a:spcBef>
                <a:spcPts val="0"/>
              </a:spcBef>
              <a:spcAft>
                <a:spcPts val="0"/>
              </a:spcAft>
              <a:buClr>
                <a:srgbClr val="222222"/>
              </a:buClr>
              <a:buSzPts val="2400"/>
              <a:buFont typeface="Century Gothic"/>
              <a:buNone/>
            </a:pPr>
            <a:r>
              <a:rPr lang="en-US" sz="2400" b="1" i="0" u="none" strike="noStrike" cap="none">
                <a:solidFill>
                  <a:srgbClr val="222222"/>
                </a:solidFill>
                <a:latin typeface="Century Gothic"/>
                <a:ea typeface="Century Gothic"/>
                <a:cs typeface="Century Gothic"/>
                <a:sym typeface="Century Gothic"/>
              </a:rPr>
              <a:t>Knowledge </a:t>
            </a:r>
            <a:endParaRPr sz="2400" b="1" i="0" u="none" strike="noStrike" cap="none">
              <a:solidFill>
                <a:srgbClr val="222222"/>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rgbClr val="222222"/>
              </a:buClr>
              <a:buSzPts val="2400"/>
              <a:buFont typeface="Century Gothic"/>
              <a:buNone/>
            </a:pPr>
            <a:r>
              <a:rPr lang="en-US" sz="2400" b="1" i="0" u="none" strike="noStrike" cap="none">
                <a:solidFill>
                  <a:srgbClr val="222222"/>
                </a:solidFill>
                <a:latin typeface="Century Gothic"/>
                <a:ea typeface="Century Gothic"/>
                <a:cs typeface="Century Gothic"/>
                <a:sym typeface="Century Gothic"/>
              </a:rPr>
              <a:t>Understanding</a:t>
            </a:r>
            <a:endParaRPr sz="2400" b="1" i="0" u="none" strike="noStrike" cap="none">
              <a:solidFill>
                <a:srgbClr val="222222"/>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chemeClr val="dk1"/>
              </a:buClr>
              <a:buSzPts val="1100"/>
              <a:buFont typeface="Arial"/>
              <a:buNone/>
            </a:pPr>
            <a:r>
              <a:rPr lang="en-US" sz="2400" b="1" i="0" u="none" strike="noStrike" cap="none">
                <a:solidFill>
                  <a:srgbClr val="222222"/>
                </a:solidFill>
                <a:latin typeface="Century Gothic"/>
                <a:ea typeface="Century Gothic"/>
                <a:cs typeface="Century Gothic"/>
                <a:sym typeface="Century Gothic"/>
              </a:rPr>
              <a:t>Attitudes</a:t>
            </a:r>
            <a:endParaRPr sz="2400" b="1" i="0" u="none" strike="noStrike" cap="none">
              <a:solidFill>
                <a:srgbClr val="222222"/>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chemeClr val="dk1"/>
              </a:buClr>
              <a:buSzPts val="1100"/>
              <a:buFont typeface="Arial"/>
              <a:buNone/>
            </a:pPr>
            <a:r>
              <a:rPr lang="en-US" sz="2400" b="1" i="0" u="none" strike="noStrike" cap="none">
                <a:solidFill>
                  <a:srgbClr val="222222"/>
                </a:solidFill>
                <a:latin typeface="Century Gothic"/>
                <a:ea typeface="Century Gothic"/>
                <a:cs typeface="Century Gothic"/>
                <a:sym typeface="Century Gothic"/>
              </a:rPr>
              <a:t>Practical skills</a:t>
            </a:r>
            <a:r>
              <a:rPr lang="en-US" sz="1800" b="1" i="0" u="none" strike="noStrike" cap="none">
                <a:solidFill>
                  <a:srgbClr val="222222"/>
                </a:solidFill>
                <a:latin typeface="Century Gothic"/>
                <a:ea typeface="Century Gothic"/>
                <a:cs typeface="Century Gothic"/>
                <a:sym typeface="Century Gothic"/>
              </a:rPr>
              <a:t> </a:t>
            </a:r>
            <a:endParaRPr sz="1800" b="1" i="0" u="none" strike="noStrike" cap="none">
              <a:solidFill>
                <a:srgbClr val="222222"/>
              </a:solidFill>
              <a:latin typeface="Century Gothic"/>
              <a:ea typeface="Century Gothic"/>
              <a:cs typeface="Century Gothic"/>
              <a:sym typeface="Century Gothic"/>
            </a:endParaRPr>
          </a:p>
          <a:p>
            <a:pPr marL="0" marR="0" lvl="0" indent="0" algn="ctr" rtl="0">
              <a:lnSpc>
                <a:spcPct val="163636"/>
              </a:lnSpc>
              <a:spcBef>
                <a:spcPts val="1500"/>
              </a:spcBef>
              <a:spcAft>
                <a:spcPts val="1500"/>
              </a:spcAft>
              <a:buClr>
                <a:schemeClr val="dk1"/>
              </a:buClr>
              <a:buSzPts val="1800"/>
              <a:buFont typeface="Palatino Linotype"/>
              <a:buNone/>
            </a:pPr>
            <a:endParaRPr sz="1800" b="0" i="0" u="none" strike="noStrike" cap="none">
              <a:solidFill>
                <a:schemeClr val="dk1"/>
              </a:solidFill>
              <a:latin typeface="Century Gothic"/>
              <a:ea typeface="Century Gothic"/>
              <a:cs typeface="Century Gothic"/>
              <a:sym typeface="Century Gothic"/>
            </a:endParaRPr>
          </a:p>
        </p:txBody>
      </p:sp>
      <p:sp>
        <p:nvSpPr>
          <p:cNvPr id="146" name="Google Shape;146;p3"/>
          <p:cNvSpPr/>
          <p:nvPr/>
        </p:nvSpPr>
        <p:spPr>
          <a:xfrm>
            <a:off x="6377813" y="2654650"/>
            <a:ext cx="2545800" cy="3849300"/>
          </a:xfrm>
          <a:prstGeom prst="roundRect">
            <a:avLst>
              <a:gd name="adj" fmla="val 16667"/>
            </a:avLst>
          </a:prstGeom>
          <a:solidFill>
            <a:srgbClr val="07376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Palatino Linotype"/>
              <a:buNone/>
            </a:pPr>
            <a:endParaRPr sz="1000" b="0" i="0" u="none" strike="noStrike" cap="none">
              <a:solidFill>
                <a:schemeClr val="dk1"/>
              </a:solidFill>
              <a:latin typeface="Century Gothic"/>
              <a:ea typeface="Century Gothic"/>
              <a:cs typeface="Century Gothic"/>
              <a:sym typeface="Century Gothic"/>
            </a:endParaRPr>
          </a:p>
        </p:txBody>
      </p:sp>
      <p:sp>
        <p:nvSpPr>
          <p:cNvPr id="147" name="Google Shape;147;p3"/>
          <p:cNvSpPr txBox="1"/>
          <p:nvPr/>
        </p:nvSpPr>
        <p:spPr>
          <a:xfrm>
            <a:off x="6566813" y="2869900"/>
            <a:ext cx="2167800" cy="3418800"/>
          </a:xfrm>
          <a:prstGeom prst="rect">
            <a:avLst/>
          </a:prstGeom>
          <a:noFill/>
          <a:ln>
            <a:noFill/>
          </a:ln>
        </p:spPr>
        <p:txBody>
          <a:bodyPr spcFirstLastPara="1" wrap="square" lIns="91425" tIns="91425" rIns="91425" bIns="91425" anchor="t" anchorCtr="0">
            <a:noAutofit/>
          </a:bodyPr>
          <a:lstStyle/>
          <a:p>
            <a:pPr marL="0" marR="0" lvl="0" indent="0" algn="ctr" rtl="0">
              <a:lnSpc>
                <a:spcPct val="163636"/>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How to Live: </a:t>
            </a:r>
            <a:endParaRPr sz="2000" b="1" i="0" u="none" strike="noStrike" cap="none">
              <a:solidFill>
                <a:srgbClr val="FFFFFF"/>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Healthily</a:t>
            </a:r>
            <a:endParaRPr sz="2000" b="1" i="0" u="none" strike="noStrike" cap="none">
              <a:solidFill>
                <a:srgbClr val="FFFFFF"/>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Safely </a:t>
            </a:r>
            <a:endParaRPr sz="2000" b="1" i="0" u="none" strike="noStrike" cap="none">
              <a:solidFill>
                <a:srgbClr val="FFFFFF"/>
              </a:solidFill>
              <a:latin typeface="Century Gothic"/>
              <a:ea typeface="Century Gothic"/>
              <a:cs typeface="Century Gothic"/>
              <a:sym typeface="Century Gothic"/>
            </a:endParaRPr>
          </a:p>
          <a:p>
            <a:pPr marL="0" marR="0" lvl="0" indent="0" algn="ctr" rtl="0">
              <a:lnSpc>
                <a:spcPct val="163636"/>
              </a:lnSpc>
              <a:spcBef>
                <a:spcPts val="1500"/>
              </a:spcBef>
              <a:spcAft>
                <a:spcPts val="150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 Responsibly</a:t>
            </a:r>
            <a:endParaRPr sz="2000" b="0" i="0" u="none" strike="noStrike" cap="none">
              <a:solidFill>
                <a:srgbClr val="FFFFFF"/>
              </a:solidFill>
              <a:latin typeface="Century Gothic"/>
              <a:ea typeface="Century Gothic"/>
              <a:cs typeface="Century Gothic"/>
              <a:sym typeface="Century Gothic"/>
            </a:endParaRPr>
          </a:p>
        </p:txBody>
      </p:sp>
      <p:sp>
        <p:nvSpPr>
          <p:cNvPr id="148" name="Google Shape;148;p3"/>
          <p:cNvSpPr/>
          <p:nvPr/>
        </p:nvSpPr>
        <p:spPr>
          <a:xfrm>
            <a:off x="215038" y="2654650"/>
            <a:ext cx="2710500" cy="3849300"/>
          </a:xfrm>
          <a:prstGeom prst="roundRect">
            <a:avLst>
              <a:gd name="adj" fmla="val 16667"/>
            </a:avLst>
          </a:prstGeom>
          <a:solidFill>
            <a:srgbClr val="99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63636"/>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Develop fully as:</a:t>
            </a:r>
            <a:endParaRPr sz="2400" b="1" i="0" u="none" strike="noStrike" cap="none">
              <a:solidFill>
                <a:srgbClr val="FFFFFF"/>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Individuals </a:t>
            </a:r>
            <a:endParaRPr sz="1800" b="1" i="0" u="none" strike="noStrike" cap="none">
              <a:solidFill>
                <a:srgbClr val="FFFFFF"/>
              </a:solidFill>
              <a:latin typeface="Century Gothic"/>
              <a:ea typeface="Century Gothic"/>
              <a:cs typeface="Century Gothic"/>
              <a:sym typeface="Century Gothic"/>
            </a:endParaRPr>
          </a:p>
          <a:p>
            <a:pPr marL="0" marR="0" lvl="0" indent="0" algn="ctr" rtl="0">
              <a:lnSpc>
                <a:spcPct val="163636"/>
              </a:lnSpc>
              <a:spcBef>
                <a:spcPts val="150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Family Members</a:t>
            </a:r>
            <a:endParaRPr sz="1800" b="1" i="0" u="none" strike="noStrike" cap="none">
              <a:solidFill>
                <a:srgbClr val="FFFFFF"/>
              </a:solidFill>
              <a:latin typeface="Century Gothic"/>
              <a:ea typeface="Century Gothic"/>
              <a:cs typeface="Century Gothic"/>
              <a:sym typeface="Century Gothic"/>
            </a:endParaRPr>
          </a:p>
          <a:p>
            <a:pPr marL="0" marR="0" lvl="0" indent="0" algn="ctr" rtl="0">
              <a:lnSpc>
                <a:spcPct val="163636"/>
              </a:lnSpc>
              <a:spcBef>
                <a:spcPts val="1500"/>
              </a:spcBef>
              <a:spcAft>
                <a:spcPts val="150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Social communities</a:t>
            </a:r>
            <a:endParaRPr sz="1800" b="0"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1f9f22b5eb9_0_0"/>
          <p:cNvPicPr preferRelativeResize="0"/>
          <p:nvPr/>
        </p:nvPicPr>
        <p:blipFill>
          <a:blip r:embed="rId3">
            <a:alphaModFix/>
          </a:blip>
          <a:stretch>
            <a:fillRect/>
          </a:stretch>
        </p:blipFill>
        <p:spPr>
          <a:xfrm>
            <a:off x="265775" y="579850"/>
            <a:ext cx="8612450" cy="50932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4"/>
          <p:cNvPicPr preferRelativeResize="0"/>
          <p:nvPr/>
        </p:nvPicPr>
        <p:blipFill rotWithShape="1">
          <a:blip r:embed="rId3">
            <a:alphaModFix amt="8000"/>
          </a:blip>
          <a:srcRect r="22130"/>
          <a:stretch/>
        </p:blipFill>
        <p:spPr>
          <a:xfrm>
            <a:off x="2381000" y="213425"/>
            <a:ext cx="5340350" cy="6858000"/>
          </a:xfrm>
          <a:prstGeom prst="rect">
            <a:avLst/>
          </a:prstGeom>
          <a:noFill/>
          <a:ln>
            <a:noFill/>
          </a:ln>
        </p:spPr>
      </p:pic>
      <p:sp>
        <p:nvSpPr>
          <p:cNvPr id="161" name="Google Shape;161;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Changing Me - Key Learning</a:t>
            </a:r>
            <a:endParaRPr sz="5000">
              <a:latin typeface="Oswald"/>
              <a:ea typeface="Oswald"/>
              <a:cs typeface="Oswald"/>
              <a:sym typeface="Oswald"/>
            </a:endParaRPr>
          </a:p>
        </p:txBody>
      </p:sp>
      <p:sp>
        <p:nvSpPr>
          <p:cNvPr id="162" name="Google Shape;162;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Life cycles of animals including humans.</a:t>
            </a: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How humans change as they grow.</a:t>
            </a: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Correct names for body parts. </a:t>
            </a: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Keeping myself safe.</a:t>
            </a: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The importance of consent.</a:t>
            </a:r>
            <a:endParaRPr sz="2900">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20ec1c2401f_1_0"/>
          <p:cNvPicPr preferRelativeResize="0"/>
          <p:nvPr/>
        </p:nvPicPr>
        <p:blipFill rotWithShape="1">
          <a:blip r:embed="rId3">
            <a:alphaModFix amt="8000"/>
          </a:blip>
          <a:srcRect r="22130"/>
          <a:stretch/>
        </p:blipFill>
        <p:spPr>
          <a:xfrm>
            <a:off x="2381000" y="213425"/>
            <a:ext cx="5340350" cy="6858000"/>
          </a:xfrm>
          <a:prstGeom prst="rect">
            <a:avLst/>
          </a:prstGeom>
          <a:noFill/>
          <a:ln>
            <a:noFill/>
          </a:ln>
        </p:spPr>
      </p:pic>
      <p:sp>
        <p:nvSpPr>
          <p:cNvPr id="169" name="Google Shape;169;g20ec1c2401f_1_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How humans change as they grow</a:t>
            </a:r>
            <a:endParaRPr sz="5000">
              <a:latin typeface="Oswald"/>
              <a:ea typeface="Oswald"/>
              <a:cs typeface="Oswald"/>
              <a:sym typeface="Oswald"/>
            </a:endParaRPr>
          </a:p>
        </p:txBody>
      </p:sp>
      <p:sp>
        <p:nvSpPr>
          <p:cNvPr id="170" name="Google Shape;170;g20ec1c2401f_1_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1 - How have we already changed</a:t>
            </a: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2 - How we change as we grow older</a:t>
            </a: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3 - How babies change and grow</a:t>
            </a:r>
            <a:endParaRPr sz="29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p:txBody>
      </p:sp>
      <p:pic>
        <p:nvPicPr>
          <p:cNvPr id="171" name="Google Shape;171;g20ec1c2401f_1_0"/>
          <p:cNvPicPr preferRelativeResize="0"/>
          <p:nvPr/>
        </p:nvPicPr>
        <p:blipFill rotWithShape="1">
          <a:blip r:embed="rId4">
            <a:alphaModFix/>
          </a:blip>
          <a:srcRect/>
          <a:stretch/>
        </p:blipFill>
        <p:spPr>
          <a:xfrm>
            <a:off x="580125" y="3827375"/>
            <a:ext cx="3239375" cy="1985075"/>
          </a:xfrm>
          <a:prstGeom prst="rect">
            <a:avLst/>
          </a:prstGeom>
          <a:noFill/>
          <a:ln>
            <a:noFill/>
          </a:ln>
        </p:spPr>
      </p:pic>
      <p:pic>
        <p:nvPicPr>
          <p:cNvPr id="172" name="Google Shape;172;g20ec1c2401f_1_0"/>
          <p:cNvPicPr preferRelativeResize="0"/>
          <p:nvPr/>
        </p:nvPicPr>
        <p:blipFill rotWithShape="1">
          <a:blip r:embed="rId5">
            <a:alphaModFix/>
          </a:blip>
          <a:srcRect/>
          <a:stretch/>
        </p:blipFill>
        <p:spPr>
          <a:xfrm>
            <a:off x="3926650" y="3827375"/>
            <a:ext cx="4905649" cy="2028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1f9f22b5eb9_0_22"/>
          <p:cNvPicPr preferRelativeResize="0"/>
          <p:nvPr/>
        </p:nvPicPr>
        <p:blipFill rotWithShape="1">
          <a:blip r:embed="rId3">
            <a:alphaModFix amt="8000"/>
          </a:blip>
          <a:srcRect r="22130"/>
          <a:stretch/>
        </p:blipFill>
        <p:spPr>
          <a:xfrm>
            <a:off x="2381000" y="213425"/>
            <a:ext cx="5340350" cy="6858000"/>
          </a:xfrm>
          <a:prstGeom prst="rect">
            <a:avLst/>
          </a:prstGeom>
          <a:noFill/>
          <a:ln>
            <a:noFill/>
          </a:ln>
        </p:spPr>
      </p:pic>
      <p:sp>
        <p:nvSpPr>
          <p:cNvPr id="179" name="Google Shape;179;g1f9f22b5eb9_0_2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How humans change as they grow</a:t>
            </a:r>
            <a:endParaRPr sz="5000">
              <a:latin typeface="Oswald"/>
              <a:ea typeface="Oswald"/>
              <a:cs typeface="Oswald"/>
              <a:sym typeface="Oswald"/>
            </a:endParaRPr>
          </a:p>
        </p:txBody>
      </p:sp>
      <p:sp>
        <p:nvSpPr>
          <p:cNvPr id="180" name="Google Shape;180;g1f9f22b5eb9_0_22"/>
          <p:cNvSpPr txBox="1">
            <a:spLocks noGrp="1"/>
          </p:cNvSpPr>
          <p:nvPr>
            <p:ph type="body" idx="1"/>
          </p:nvPr>
        </p:nvSpPr>
        <p:spPr>
          <a:xfrm>
            <a:off x="311700" y="1502433"/>
            <a:ext cx="8520600" cy="4555200"/>
          </a:xfrm>
          <a:prstGeom prst="rect">
            <a:avLst/>
          </a:prstGeom>
          <a:noFill/>
          <a:ln>
            <a:noFill/>
          </a:ln>
        </p:spPr>
        <p:txBody>
          <a:bodyPr spcFirstLastPara="1" wrap="square" lIns="91425" tIns="91425" rIns="91425" bIns="91425" anchor="t" anchorCtr="0">
            <a:noAutofit/>
          </a:bodyPr>
          <a:lstStyle/>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3 - How babies change and grow</a:t>
            </a:r>
            <a:endParaRPr sz="29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p:txBody>
      </p:sp>
      <p:pic>
        <p:nvPicPr>
          <p:cNvPr id="181" name="Google Shape;181;g1f9f22b5eb9_0_22"/>
          <p:cNvPicPr preferRelativeResize="0"/>
          <p:nvPr/>
        </p:nvPicPr>
        <p:blipFill rotWithShape="1">
          <a:blip r:embed="rId4">
            <a:alphaModFix/>
          </a:blip>
          <a:srcRect/>
          <a:stretch/>
        </p:blipFill>
        <p:spPr>
          <a:xfrm>
            <a:off x="1724075" y="2115000"/>
            <a:ext cx="5695849" cy="4059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1f9f22b5eb9_0_13"/>
          <p:cNvPicPr preferRelativeResize="0"/>
          <p:nvPr/>
        </p:nvPicPr>
        <p:blipFill rotWithShape="1">
          <a:blip r:embed="rId3">
            <a:alphaModFix amt="8000"/>
          </a:blip>
          <a:srcRect r="22130"/>
          <a:stretch/>
        </p:blipFill>
        <p:spPr>
          <a:xfrm>
            <a:off x="2381000" y="213425"/>
            <a:ext cx="5340350" cy="6858000"/>
          </a:xfrm>
          <a:prstGeom prst="rect">
            <a:avLst/>
          </a:prstGeom>
          <a:noFill/>
          <a:ln>
            <a:noFill/>
          </a:ln>
        </p:spPr>
      </p:pic>
      <p:sp>
        <p:nvSpPr>
          <p:cNvPr id="188" name="Google Shape;188;g1f9f22b5eb9_0_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Oswald"/>
              <a:buNone/>
            </a:pPr>
            <a:r>
              <a:rPr lang="en-US" sz="5000">
                <a:latin typeface="Oswald"/>
                <a:ea typeface="Oswald"/>
                <a:cs typeface="Oswald"/>
                <a:sym typeface="Oswald"/>
              </a:rPr>
              <a:t>How humans change as they grow</a:t>
            </a:r>
            <a:endParaRPr sz="5000">
              <a:latin typeface="Oswald"/>
              <a:ea typeface="Oswald"/>
              <a:cs typeface="Oswald"/>
              <a:sym typeface="Oswald"/>
            </a:endParaRPr>
          </a:p>
        </p:txBody>
      </p:sp>
      <p:sp>
        <p:nvSpPr>
          <p:cNvPr id="189" name="Google Shape;189;g1f9f22b5eb9_0_13"/>
          <p:cNvSpPr txBox="1">
            <a:spLocks noGrp="1"/>
          </p:cNvSpPr>
          <p:nvPr>
            <p:ph type="body" idx="1"/>
          </p:nvPr>
        </p:nvSpPr>
        <p:spPr>
          <a:xfrm>
            <a:off x="442975" y="59338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a:p>
            <a:pPr marL="457200" lvl="0" indent="-412750" algn="l" rtl="0">
              <a:lnSpc>
                <a:spcPct val="150000"/>
              </a:lnSpc>
              <a:spcBef>
                <a:spcPts val="0"/>
              </a:spcBef>
              <a:spcAft>
                <a:spcPts val="0"/>
              </a:spcAft>
              <a:buClr>
                <a:srgbClr val="000000"/>
              </a:buClr>
              <a:buSzPts val="2900"/>
              <a:buFont typeface="Century Gothic"/>
              <a:buChar char="●"/>
            </a:pPr>
            <a:r>
              <a:rPr lang="en-US" sz="2900">
                <a:solidFill>
                  <a:srgbClr val="000000"/>
                </a:solidFill>
                <a:latin typeface="Century Gothic"/>
                <a:ea typeface="Century Gothic"/>
                <a:cs typeface="Century Gothic"/>
                <a:sym typeface="Century Gothic"/>
              </a:rPr>
              <a:t>Year 3 - How babies change and grow</a:t>
            </a:r>
            <a:endParaRPr sz="29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a:p>
            <a:pPr marL="0" lvl="0" indent="0" algn="l" rtl="0">
              <a:lnSpc>
                <a:spcPct val="150000"/>
              </a:lnSpc>
              <a:spcBef>
                <a:spcPts val="0"/>
              </a:spcBef>
              <a:spcAft>
                <a:spcPts val="0"/>
              </a:spcAft>
              <a:buSzPts val="1800"/>
              <a:buNone/>
            </a:pPr>
            <a:endParaRPr sz="2900">
              <a:solidFill>
                <a:srgbClr val="000000"/>
              </a:solidFill>
              <a:latin typeface="Century Gothic"/>
              <a:ea typeface="Century Gothic"/>
              <a:cs typeface="Century Gothic"/>
              <a:sym typeface="Century Gothic"/>
            </a:endParaRPr>
          </a:p>
        </p:txBody>
      </p:sp>
      <p:pic>
        <p:nvPicPr>
          <p:cNvPr id="190" name="Google Shape;190;g1f9f22b5eb9_0_13" title="How humans change as they grow.mov">
            <a:hlinkClick r:id="rId4"/>
          </p:cNvPr>
          <p:cNvPicPr preferRelativeResize="0"/>
          <p:nvPr/>
        </p:nvPicPr>
        <p:blipFill rotWithShape="1">
          <a:blip r:embed="rId5">
            <a:alphaModFix/>
          </a:blip>
          <a:srcRect/>
          <a:stretch/>
        </p:blipFill>
        <p:spPr>
          <a:xfrm>
            <a:off x="1512825" y="1863550"/>
            <a:ext cx="6380926" cy="429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5"/>
          <p:cNvPicPr preferRelativeResize="0"/>
          <p:nvPr/>
        </p:nvPicPr>
        <p:blipFill rotWithShape="1">
          <a:blip r:embed="rId3">
            <a:alphaModFix amt="8000"/>
          </a:blip>
          <a:srcRect r="22130"/>
          <a:stretch/>
        </p:blipFill>
        <p:spPr>
          <a:xfrm>
            <a:off x="0" y="50"/>
            <a:ext cx="5340350" cy="6858000"/>
          </a:xfrm>
          <a:prstGeom prst="rect">
            <a:avLst/>
          </a:prstGeom>
          <a:noFill/>
          <a:ln>
            <a:noFill/>
          </a:ln>
        </p:spPr>
      </p:pic>
      <p:sp>
        <p:nvSpPr>
          <p:cNvPr id="197" name="Google Shape;197;p5"/>
          <p:cNvSpPr txBox="1">
            <a:spLocks noGrp="1"/>
          </p:cNvSpPr>
          <p:nvPr>
            <p:ph type="title"/>
          </p:nvPr>
        </p:nvSpPr>
        <p:spPr>
          <a:xfrm>
            <a:off x="316400" y="642721"/>
            <a:ext cx="4045200" cy="9420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4200"/>
              <a:buFont typeface="Palatino Linotype"/>
              <a:buNone/>
            </a:pPr>
            <a:r>
              <a:rPr lang="en-US">
                <a:latin typeface="Oswald"/>
                <a:ea typeface="Oswald"/>
                <a:cs typeface="Oswald"/>
                <a:sym typeface="Oswald"/>
              </a:rPr>
              <a:t>Our Bodies </a:t>
            </a:r>
            <a:endParaRPr>
              <a:latin typeface="Oswald"/>
              <a:ea typeface="Oswald"/>
              <a:cs typeface="Oswald"/>
              <a:sym typeface="Oswald"/>
            </a:endParaRPr>
          </a:p>
        </p:txBody>
      </p:sp>
      <p:sp>
        <p:nvSpPr>
          <p:cNvPr id="198" name="Google Shape;198;p5"/>
          <p:cNvSpPr txBox="1">
            <a:spLocks noGrp="1"/>
          </p:cNvSpPr>
          <p:nvPr>
            <p:ph type="body" idx="2"/>
          </p:nvPr>
        </p:nvSpPr>
        <p:spPr>
          <a:xfrm>
            <a:off x="4361600" y="965600"/>
            <a:ext cx="4414800" cy="4926900"/>
          </a:xfrm>
          <a:prstGeom prst="rect">
            <a:avLst/>
          </a:prstGeom>
          <a:noFill/>
          <a:ln>
            <a:noFill/>
          </a:ln>
        </p:spPr>
        <p:txBody>
          <a:bodyPr spcFirstLastPara="1" wrap="square" lIns="91425" tIns="91425" rIns="91425" bIns="91425" anchor="ctr" anchorCtr="0">
            <a:normAutofit fontScale="85000"/>
          </a:bodyPr>
          <a:lstStyle/>
          <a:p>
            <a:pPr marL="0" lvl="0" indent="0" algn="l" rtl="0">
              <a:lnSpc>
                <a:spcPct val="160000"/>
              </a:lnSpc>
              <a:spcBef>
                <a:spcPts val="0"/>
              </a:spcBef>
              <a:spcAft>
                <a:spcPts val="0"/>
              </a:spcAft>
              <a:buSzPct val="81081"/>
              <a:buNone/>
            </a:pPr>
            <a:r>
              <a:rPr lang="en-US" sz="2400" i="1">
                <a:solidFill>
                  <a:srgbClr val="693611"/>
                </a:solidFill>
                <a:latin typeface="Arial"/>
                <a:ea typeface="Arial"/>
                <a:cs typeface="Arial"/>
                <a:sym typeface="Arial"/>
              </a:rPr>
              <a:t>We teach:</a:t>
            </a:r>
            <a:endParaRPr sz="2400" i="1">
              <a:solidFill>
                <a:srgbClr val="693611"/>
              </a:solidFill>
              <a:latin typeface="Arial"/>
              <a:ea typeface="Arial"/>
              <a:cs typeface="Arial"/>
              <a:sym typeface="Arial"/>
            </a:endParaRPr>
          </a:p>
          <a:p>
            <a:pPr marL="457200" lvl="0" indent="-358140" algn="l" rtl="0">
              <a:lnSpc>
                <a:spcPct val="160000"/>
              </a:lnSpc>
              <a:spcBef>
                <a:spcPts val="600"/>
              </a:spcBef>
              <a:spcAft>
                <a:spcPts val="0"/>
              </a:spcAft>
              <a:buClr>
                <a:srgbClr val="FFFFFF"/>
              </a:buClr>
              <a:buSzPct val="100000"/>
              <a:buFont typeface="Arial"/>
              <a:buChar char="●"/>
            </a:pPr>
            <a:r>
              <a:rPr lang="en-US" sz="2400">
                <a:solidFill>
                  <a:srgbClr val="693611"/>
                </a:solidFill>
                <a:latin typeface="Arial"/>
                <a:ea typeface="Arial"/>
                <a:cs typeface="Arial"/>
                <a:sym typeface="Arial"/>
              </a:rPr>
              <a:t>Names for all parts of the body.</a:t>
            </a:r>
            <a:endParaRPr sz="2400" b="1">
              <a:solidFill>
                <a:srgbClr val="693611"/>
              </a:solidFill>
              <a:latin typeface="Arial"/>
              <a:ea typeface="Arial"/>
              <a:cs typeface="Arial"/>
              <a:sym typeface="Arial"/>
            </a:endParaRPr>
          </a:p>
          <a:p>
            <a:pPr marL="457200" lvl="0" indent="-358140" algn="l" rtl="0">
              <a:lnSpc>
                <a:spcPct val="160000"/>
              </a:lnSpc>
              <a:spcBef>
                <a:spcPts val="0"/>
              </a:spcBef>
              <a:spcAft>
                <a:spcPts val="0"/>
              </a:spcAft>
              <a:buClr>
                <a:srgbClr val="FFFFFF"/>
              </a:buClr>
              <a:buSzPct val="100000"/>
              <a:buFont typeface="Arial"/>
              <a:buChar char="●"/>
            </a:pPr>
            <a:r>
              <a:rPr lang="en-US" sz="2400">
                <a:solidFill>
                  <a:srgbClr val="693611"/>
                </a:solidFill>
                <a:latin typeface="Arial"/>
                <a:ea typeface="Arial"/>
                <a:cs typeface="Arial"/>
                <a:sym typeface="Arial"/>
              </a:rPr>
              <a:t>How are we the same and how are we different.</a:t>
            </a:r>
            <a:endParaRPr sz="2400">
              <a:solidFill>
                <a:srgbClr val="693611"/>
              </a:solidFill>
              <a:latin typeface="Arial"/>
              <a:ea typeface="Arial"/>
              <a:cs typeface="Arial"/>
              <a:sym typeface="Arial"/>
            </a:endParaRPr>
          </a:p>
          <a:p>
            <a:pPr marL="457200" lvl="0" indent="-358140" algn="l" rtl="0">
              <a:lnSpc>
                <a:spcPct val="160000"/>
              </a:lnSpc>
              <a:spcBef>
                <a:spcPts val="0"/>
              </a:spcBef>
              <a:spcAft>
                <a:spcPts val="0"/>
              </a:spcAft>
              <a:buClr>
                <a:srgbClr val="FFFFFF"/>
              </a:buClr>
              <a:buSzPct val="100000"/>
              <a:buFont typeface="Arial"/>
              <a:buChar char="●"/>
            </a:pPr>
            <a:r>
              <a:rPr lang="en-US" sz="2400">
                <a:solidFill>
                  <a:srgbClr val="693611"/>
                </a:solidFill>
                <a:latin typeface="Arial"/>
                <a:ea typeface="Arial"/>
                <a:cs typeface="Arial"/>
                <a:sym typeface="Arial"/>
              </a:rPr>
              <a:t>That all bodies are different and we celebrate our uniqueness.</a:t>
            </a:r>
            <a:endParaRPr sz="2400">
              <a:solidFill>
                <a:srgbClr val="693611"/>
              </a:solidFill>
              <a:latin typeface="Arial"/>
              <a:ea typeface="Arial"/>
              <a:cs typeface="Arial"/>
              <a:sym typeface="Arial"/>
            </a:endParaRPr>
          </a:p>
          <a:p>
            <a:pPr marL="457200" lvl="0" indent="-228600" algn="l" rtl="0">
              <a:lnSpc>
                <a:spcPct val="160000"/>
              </a:lnSpc>
              <a:spcBef>
                <a:spcPts val="0"/>
              </a:spcBef>
              <a:spcAft>
                <a:spcPts val="0"/>
              </a:spcAft>
              <a:buClr>
                <a:srgbClr val="FFFFFF"/>
              </a:buClr>
              <a:buSzPct val="100000"/>
              <a:buFont typeface="Arial"/>
              <a:buNone/>
            </a:pPr>
            <a:endParaRPr sz="2400">
              <a:solidFill>
                <a:srgbClr val="693611"/>
              </a:solidFill>
              <a:highlight>
                <a:srgbClr val="FFFF00"/>
              </a:highlight>
              <a:latin typeface="Arial"/>
              <a:ea typeface="Arial"/>
              <a:cs typeface="Arial"/>
              <a:sym typeface="Arial"/>
            </a:endParaRPr>
          </a:p>
          <a:p>
            <a:pPr marL="0" lvl="0" indent="0" algn="l" rtl="0">
              <a:lnSpc>
                <a:spcPct val="100000"/>
              </a:lnSpc>
              <a:spcBef>
                <a:spcPts val="600"/>
              </a:spcBef>
              <a:spcAft>
                <a:spcPts val="0"/>
              </a:spcAft>
              <a:buSzPct val="138996"/>
              <a:buNone/>
            </a:pPr>
            <a:endParaRPr sz="1400">
              <a:solidFill>
                <a:srgbClr val="FFFFFF"/>
              </a:solidFill>
              <a:latin typeface="Arial"/>
              <a:ea typeface="Arial"/>
              <a:cs typeface="Arial"/>
              <a:sym typeface="Arial"/>
            </a:endParaRPr>
          </a:p>
          <a:p>
            <a:pPr marL="0" lvl="0" indent="0" algn="l" rtl="0">
              <a:lnSpc>
                <a:spcPct val="120000"/>
              </a:lnSpc>
              <a:spcBef>
                <a:spcPts val="0"/>
              </a:spcBef>
              <a:spcAft>
                <a:spcPts val="1200"/>
              </a:spcAft>
              <a:buSzPct val="81081"/>
              <a:buNone/>
            </a:pPr>
            <a:endParaRPr sz="2400" i="1">
              <a:solidFill>
                <a:srgbClr val="FFFFFF"/>
              </a:solidFill>
              <a:latin typeface="Arial"/>
              <a:ea typeface="Arial"/>
              <a:cs typeface="Arial"/>
              <a:sym typeface="Arial"/>
            </a:endParaRPr>
          </a:p>
        </p:txBody>
      </p:sp>
      <p:pic>
        <p:nvPicPr>
          <p:cNvPr id="199" name="Google Shape;199;p5"/>
          <p:cNvPicPr preferRelativeResize="0"/>
          <p:nvPr/>
        </p:nvPicPr>
        <p:blipFill rotWithShape="1">
          <a:blip r:embed="rId4">
            <a:alphaModFix/>
          </a:blip>
          <a:srcRect/>
          <a:stretch/>
        </p:blipFill>
        <p:spPr>
          <a:xfrm>
            <a:off x="-600975" y="1469748"/>
            <a:ext cx="5311725" cy="5502775"/>
          </a:xfrm>
          <a:prstGeom prst="rect">
            <a:avLst/>
          </a:prstGeom>
          <a:noFill/>
          <a:ln>
            <a:noFill/>
          </a:ln>
        </p:spPr>
      </p:pic>
      <p:sp>
        <p:nvSpPr>
          <p:cNvPr id="200" name="Google Shape;200;p5"/>
          <p:cNvSpPr txBox="1"/>
          <p:nvPr/>
        </p:nvSpPr>
        <p:spPr>
          <a:xfrm>
            <a:off x="2607125" y="3696375"/>
            <a:ext cx="44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800"/>
              <a:buFont typeface="Palatino Linotype"/>
              <a:buNone/>
            </a:pPr>
            <a:endParaRPr sz="18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On-screen Show (4:3)</PresentationFormat>
  <Paragraphs>127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Candara</vt:lpstr>
      <vt:lpstr>Proxima Nova</vt:lpstr>
      <vt:lpstr>Oswald</vt:lpstr>
      <vt:lpstr>Century Gothic</vt:lpstr>
      <vt:lpstr>Palatino Linotype</vt:lpstr>
      <vt:lpstr>Arial</vt:lpstr>
      <vt:lpstr>Oswald Light</vt:lpstr>
      <vt:lpstr>Gallery</vt:lpstr>
      <vt:lpstr>  Year 1, Year 2 and Year 3  Relationships and Sex Education  Presented by Michael Dolan, Patrick O’Connor and Diana Jones</vt:lpstr>
      <vt:lpstr>Aims of the session:</vt:lpstr>
      <vt:lpstr>Taught within P.S.H.E.  Personal, Social, Health Education  </vt:lpstr>
      <vt:lpstr>PowerPoint Presentation</vt:lpstr>
      <vt:lpstr>Changing Me - Key Learning</vt:lpstr>
      <vt:lpstr>How humans change as they grow</vt:lpstr>
      <vt:lpstr>How humans change as they grow</vt:lpstr>
      <vt:lpstr>How humans change as they grow</vt:lpstr>
      <vt:lpstr>Our Bodies </vt:lpstr>
      <vt:lpstr>PowerPoint Presentation</vt:lpstr>
      <vt:lpstr>PowerPoint Presentation</vt:lpstr>
      <vt:lpstr>Why do we teach body parts in KS1</vt:lpstr>
      <vt:lpstr>Pants are Private!</vt:lpstr>
      <vt:lpstr>Pants are Private!</vt:lpstr>
      <vt:lpstr>RSE Lesson Progression </vt:lpstr>
      <vt:lpstr>Parent Role</vt:lpstr>
      <vt:lpstr>Parent Role</vt:lpstr>
      <vt:lpstr> Possible questions at school or at home...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Kerry Meaden-Kendrick</dc:creator>
  <cp:lastModifiedBy>Patrick O'Connor</cp:lastModifiedBy>
  <cp:revision>1</cp:revision>
  <dcterms:modified xsi:type="dcterms:W3CDTF">2026-03-13T05:23:47Z</dcterms:modified>
</cp:coreProperties>
</file>