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EE5B-3D34-4BCA-BE44-92C142AF0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1C60-BD4F-4360-AC86-2B55A9660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BF42-B9D1-4350-9078-9C50B0BC2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D41E-115E-4A41-A16D-4BDE54062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F14E-6734-4A6D-8156-DE8159F9AF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999C-C707-4E6B-8343-6034C2D6EC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D016-4093-4210-A6A8-05CBFF2A2C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02B3-20A0-416B-B739-7325345EB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A104-F668-40B0-92AC-E6453AAB0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556C-586C-4DD6-92CF-F2907214D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9CF6-B48C-4FE4-A2B1-D461A32A78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02465C-82F2-40AE-A475-F79488EC6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aa\Books for K2\The Very Hungry Caterpillar\page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503238"/>
            <a:ext cx="904557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2238" y="762000"/>
            <a:ext cx="9021762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 Saturday he ate through one piece of</a:t>
            </a:r>
          </a:p>
          <a:p>
            <a:pPr algn="ctr"/>
            <a:r>
              <a:rPr lang="en-GB" sz="2200">
                <a:latin typeface="Comic Sans MS" pitchFamily="66" charset="0"/>
              </a:rPr>
              <a:t>chocolate cake, one ice-cream cone, one pickle, </a:t>
            </a:r>
          </a:p>
          <a:p>
            <a:pPr algn="ctr"/>
            <a:r>
              <a:rPr lang="en-GB" sz="2200">
                <a:latin typeface="Comic Sans MS" pitchFamily="66" charset="0"/>
              </a:rPr>
              <a:t>one slice of Swiss cheese, one slice of salami,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aa\Books for K2\The Very Hungry Caterpillar\page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12738"/>
            <a:ext cx="90249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2075" y="304800"/>
            <a:ext cx="8982075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One lollipop, one piece of cherry pie, one sausage, </a:t>
            </a:r>
          </a:p>
          <a:p>
            <a:pPr algn="ctr"/>
            <a:r>
              <a:rPr lang="en-GB" sz="2200">
                <a:latin typeface="Comic Sans MS" pitchFamily="66" charset="0"/>
              </a:rPr>
              <a:t>one cupcake, and one slice of watermelon.</a:t>
            </a:r>
          </a:p>
          <a:p>
            <a:pPr algn="ctr"/>
            <a:endParaRPr lang="en-GB" sz="3600">
              <a:latin typeface="Comic Sans MS" pitchFamily="66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19500" y="6137275"/>
            <a:ext cx="547687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That night he had a bad stomach-ache!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aa\Books for K2\The Very Hungry Caterpillar\page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54102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aa\Books for K2\The Very Hungry Caterpillar\page 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688" y="641350"/>
            <a:ext cx="33401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23825" y="185738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11138" y="4252913"/>
            <a:ext cx="8710612" cy="1766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The next day was Sunday again.</a:t>
            </a:r>
          </a:p>
          <a:p>
            <a:pPr algn="ctr"/>
            <a:r>
              <a:rPr lang="en-GB" sz="2200">
                <a:latin typeface="Comic Sans MS" pitchFamily="66" charset="0"/>
              </a:rPr>
              <a:t>The caterpillar ate through</a:t>
            </a:r>
          </a:p>
          <a:p>
            <a:pPr algn="ctr"/>
            <a:r>
              <a:rPr lang="en-GB" sz="2200">
                <a:latin typeface="Comic Sans MS" pitchFamily="66" charset="0"/>
              </a:rPr>
              <a:t>one nice green leaf,</a:t>
            </a:r>
          </a:p>
          <a:p>
            <a:pPr algn="ctr"/>
            <a:r>
              <a:rPr lang="en-GB" sz="2200">
                <a:latin typeface="Comic Sans MS" pitchFamily="66" charset="0"/>
              </a:rPr>
              <a:t>and after that he felt</a:t>
            </a:r>
          </a:p>
          <a:p>
            <a:pPr algn="ctr"/>
            <a:r>
              <a:rPr lang="en-GB" sz="2200">
                <a:latin typeface="Comic Sans MS" pitchFamily="66" charset="0"/>
              </a:rPr>
              <a:t>much better</a:t>
            </a:r>
            <a:endParaRPr lang="en-GB" sz="3600">
              <a:latin typeface="Comic Sans MS" pitchFamily="66" charset="0"/>
            </a:endParaRPr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4251325"/>
            <a:ext cx="8794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aa\Books for K2\The Very Hungry Caterpillar\page 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455613"/>
            <a:ext cx="912812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525" y="231775"/>
            <a:ext cx="69246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latin typeface="Comic Sans MS" pitchFamily="66" charset="0"/>
              </a:rPr>
              <a:t>Now he wasn’t hungry any more</a:t>
            </a:r>
          </a:p>
          <a:p>
            <a:r>
              <a:rPr lang="en-GB" sz="2200">
                <a:latin typeface="Comic Sans MS" pitchFamily="66" charset="0"/>
              </a:rPr>
              <a:t>and he wasn’t a little caterpillar any more</a:t>
            </a:r>
            <a:endParaRPr lang="en-GB" sz="3600">
              <a:latin typeface="Comic Sans MS" pitchFamily="66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225" y="995363"/>
            <a:ext cx="3910013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latin typeface="Comic Sans MS" pitchFamily="66" charset="0"/>
              </a:rPr>
              <a:t>He was a big, fat caterpillar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934200" y="228600"/>
            <a:ext cx="2205038" cy="423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aa\Books for K2\The Very Hungry Caterpillar\page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25438"/>
            <a:ext cx="9082088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6675" y="328613"/>
            <a:ext cx="9077325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latin typeface="Comic Sans MS" pitchFamily="66" charset="0"/>
              </a:rPr>
              <a:t>He built a small house, called a cocoon, around himself. He stayed inside for more than two weeks. Then he nibbled a hole in the cocoon, pushed his way out and...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3" descr="C:\aa\Books for K2\The Very Hungry Caterpillar\page 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663" y="1976438"/>
            <a:ext cx="44259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447800" y="685800"/>
            <a:ext cx="64674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Comic Sans MS" pitchFamily="66" charset="0"/>
              </a:rPr>
              <a:t>He was a beautiful butterfly!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1966913"/>
          <a:ext cx="43719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4371429" imgH="3067478" progId="Paint.Picture">
                  <p:embed/>
                </p:oleObj>
              </mc:Choice>
              <mc:Fallback>
                <p:oleObj name="Bitmap Image" r:id="rId4" imgW="4371429" imgH="306747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66913"/>
                        <a:ext cx="4371975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572000" y="1981200"/>
          <a:ext cx="1809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6" imgW="181096" imgH="1009791" progId="Paint.Picture">
                  <p:embed/>
                </p:oleObj>
              </mc:Choice>
              <mc:Fallback>
                <p:oleObj name="Bitmap Image" r:id="rId6" imgW="181096" imgH="100979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1809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648200" y="2819400"/>
          <a:ext cx="114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8" imgW="114467" imgH="352474" progId="Paint.Picture">
                  <p:embed/>
                </p:oleObj>
              </mc:Choice>
              <mc:Fallback>
                <p:oleObj name="Bitmap Image" r:id="rId8" imgW="114467" imgH="35247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9400"/>
                        <a:ext cx="1143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8600" y="1905000"/>
            <a:ext cx="8915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" y="4953000"/>
            <a:ext cx="8915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aa\Books for K2\The Very Hungry Caterpillar\page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76450"/>
            <a:ext cx="487203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:\aa\Books for K2\The Very Hungry Caterpillar\page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36576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87350" y="1371600"/>
            <a:ext cx="85185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In the light of the moon</a:t>
            </a:r>
          </a:p>
          <a:p>
            <a:pPr algn="ctr"/>
            <a:r>
              <a:rPr lang="en-GB" sz="2200">
                <a:latin typeface="Comic Sans MS" pitchFamily="66" charset="0"/>
              </a:rPr>
              <a:t>A little egg lay on a leaf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a\Books for K2\The Very Hungry Caterpillar\page 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447800"/>
            <a:ext cx="2889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aa\Books for K2\The Very Hungry Caterpillar\page 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1430338"/>
            <a:ext cx="60658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27000" y="698500"/>
            <a:ext cx="8940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One Sunday morning a warm sun came up and-pop!-out of the egg</a:t>
            </a:r>
          </a:p>
          <a:p>
            <a:pPr algn="ctr"/>
            <a:r>
              <a:rPr lang="en-GB" sz="2200">
                <a:latin typeface="Comic Sans MS" pitchFamily="66" charset="0"/>
              </a:rPr>
              <a:t>came a tiny and very hungry caterpillar</a:t>
            </a:r>
            <a:endParaRPr lang="en-GB" sz="3600">
              <a:latin typeface="Comic Sans MS" pitchFamily="66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556260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79450" y="711200"/>
            <a:ext cx="7691438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He started to look for some food.</a:t>
            </a:r>
            <a:endParaRPr lang="en-GB" sz="3600">
              <a:latin typeface="Comic Sans MS" pitchFamily="66" charset="0"/>
            </a:endParaRPr>
          </a:p>
        </p:txBody>
      </p:sp>
      <p:pic>
        <p:nvPicPr>
          <p:cNvPr id="6147" name="Picture 3" descr="C:\aa\Books for K2\The Very Hungry Caterpillar\page 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683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a\Books for K2\The Very Hungry Caterpillar\page 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713"/>
            <a:ext cx="1912938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4419600"/>
            <a:ext cx="1905000" cy="2436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 Monday</a:t>
            </a:r>
          </a:p>
          <a:p>
            <a:pPr algn="ctr"/>
            <a:r>
              <a:rPr lang="en-GB" sz="2200">
                <a:latin typeface="Comic Sans MS" pitchFamily="66" charset="0"/>
              </a:rPr>
              <a:t>he ate through</a:t>
            </a:r>
          </a:p>
          <a:p>
            <a:pPr algn="ctr"/>
            <a:r>
              <a:rPr lang="en-GB" sz="2200">
                <a:latin typeface="Comic Sans MS" pitchFamily="66" charset="0"/>
              </a:rPr>
              <a:t>one apple,</a:t>
            </a:r>
          </a:p>
          <a:p>
            <a:pPr algn="ctr"/>
            <a:r>
              <a:rPr lang="en-GB" sz="2200">
                <a:latin typeface="Comic Sans MS" pitchFamily="66" charset="0"/>
              </a:rPr>
              <a:t>but he was still</a:t>
            </a:r>
          </a:p>
          <a:p>
            <a:pPr algn="ctr"/>
            <a:r>
              <a:rPr lang="en-GB" sz="2200">
                <a:latin typeface="Comic Sans MS" pitchFamily="66" charset="0"/>
              </a:rPr>
              <a:t>hungry.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a\Books for K2\The Very Hungry Caterpillar\page 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207963"/>
            <a:ext cx="3759201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4419600"/>
            <a:ext cx="2362200" cy="1766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 Tuesday</a:t>
            </a:r>
          </a:p>
          <a:p>
            <a:pPr algn="ctr"/>
            <a:r>
              <a:rPr lang="en-GB" sz="2200">
                <a:latin typeface="Comic Sans MS" pitchFamily="66" charset="0"/>
              </a:rPr>
              <a:t>he ate through</a:t>
            </a:r>
          </a:p>
          <a:p>
            <a:pPr algn="ctr"/>
            <a:r>
              <a:rPr lang="en-GB" sz="2200">
                <a:latin typeface="Comic Sans MS" pitchFamily="66" charset="0"/>
              </a:rPr>
              <a:t>two pears,</a:t>
            </a:r>
          </a:p>
          <a:p>
            <a:pPr algn="ctr"/>
            <a:r>
              <a:rPr lang="en-GB" sz="2200">
                <a:latin typeface="Comic Sans MS" pitchFamily="66" charset="0"/>
              </a:rPr>
              <a:t>but he was still</a:t>
            </a:r>
          </a:p>
          <a:p>
            <a:pPr algn="ctr"/>
            <a:r>
              <a:rPr lang="en-GB" sz="2200">
                <a:latin typeface="Comic Sans MS" pitchFamily="66" charset="0"/>
              </a:rPr>
              <a:t>hungry.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a\Books for K2\The Very Hungry Caterpillar\page 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58763"/>
            <a:ext cx="5500688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4419600"/>
            <a:ext cx="2362200" cy="1766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 Wednesday</a:t>
            </a:r>
          </a:p>
          <a:p>
            <a:pPr algn="ctr"/>
            <a:r>
              <a:rPr lang="en-GB" sz="2200">
                <a:latin typeface="Comic Sans MS" pitchFamily="66" charset="0"/>
              </a:rPr>
              <a:t>he ate through</a:t>
            </a:r>
          </a:p>
          <a:p>
            <a:pPr algn="ctr"/>
            <a:r>
              <a:rPr lang="en-GB" sz="2200">
                <a:latin typeface="Comic Sans MS" pitchFamily="66" charset="0"/>
              </a:rPr>
              <a:t>three plums,</a:t>
            </a:r>
          </a:p>
          <a:p>
            <a:pPr algn="ctr"/>
            <a:r>
              <a:rPr lang="en-GB" sz="2200">
                <a:latin typeface="Comic Sans MS" pitchFamily="66" charset="0"/>
              </a:rPr>
              <a:t>but he was still</a:t>
            </a:r>
          </a:p>
          <a:p>
            <a:pPr algn="ctr"/>
            <a:r>
              <a:rPr lang="en-GB" sz="2200">
                <a:latin typeface="Comic Sans MS" pitchFamily="66" charset="0"/>
              </a:rPr>
              <a:t>hungry.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a\Books for K2\The Very Hungry Caterpillar\page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284163"/>
            <a:ext cx="7215188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419600"/>
            <a:ext cx="2743200" cy="1766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 Thursday</a:t>
            </a:r>
          </a:p>
          <a:p>
            <a:pPr algn="ctr"/>
            <a:r>
              <a:rPr lang="en-GB" sz="2200">
                <a:latin typeface="Comic Sans MS" pitchFamily="66" charset="0"/>
              </a:rPr>
              <a:t>he ate through</a:t>
            </a:r>
          </a:p>
          <a:p>
            <a:pPr algn="ctr"/>
            <a:r>
              <a:rPr lang="en-GB" sz="2200">
                <a:latin typeface="Comic Sans MS" pitchFamily="66" charset="0"/>
              </a:rPr>
              <a:t>four strawberries,</a:t>
            </a:r>
          </a:p>
          <a:p>
            <a:pPr algn="ctr"/>
            <a:r>
              <a:rPr lang="en-GB" sz="2200">
                <a:latin typeface="Comic Sans MS" pitchFamily="66" charset="0"/>
              </a:rPr>
              <a:t>but he was still</a:t>
            </a:r>
          </a:p>
          <a:p>
            <a:pPr algn="ctr"/>
            <a:r>
              <a:rPr lang="en-GB" sz="2200">
                <a:latin typeface="Comic Sans MS" pitchFamily="66" charset="0"/>
              </a:rPr>
              <a:t>hungry.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aa\Books for K2\The Very Hungry Caterpillar\page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475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0" y="4419600"/>
            <a:ext cx="2743200" cy="1766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mic Sans MS" pitchFamily="66" charset="0"/>
              </a:rPr>
              <a:t>On Friday</a:t>
            </a:r>
          </a:p>
          <a:p>
            <a:pPr algn="ctr"/>
            <a:r>
              <a:rPr lang="en-GB" sz="2200">
                <a:latin typeface="Comic Sans MS" pitchFamily="66" charset="0"/>
              </a:rPr>
              <a:t>he ate through</a:t>
            </a:r>
          </a:p>
          <a:p>
            <a:pPr algn="ctr"/>
            <a:r>
              <a:rPr lang="en-GB" sz="2200">
                <a:latin typeface="Comic Sans MS" pitchFamily="66" charset="0"/>
              </a:rPr>
              <a:t>five oranges,</a:t>
            </a:r>
          </a:p>
          <a:p>
            <a:pPr algn="ctr"/>
            <a:r>
              <a:rPr lang="en-GB" sz="2200">
                <a:latin typeface="Comic Sans MS" pitchFamily="66" charset="0"/>
              </a:rPr>
              <a:t>but he was still</a:t>
            </a:r>
          </a:p>
          <a:p>
            <a:pPr algn="ctr"/>
            <a:r>
              <a:rPr lang="en-GB" sz="2200">
                <a:latin typeface="Comic Sans MS" pitchFamily="66" charset="0"/>
              </a:rPr>
              <a:t>hungry.</a:t>
            </a:r>
            <a:endParaRPr lang="en-GB" sz="3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257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Comic Sans MS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Bangkok Patana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Elementary School</dc:creator>
  <cp:lastModifiedBy>Jessica Llewellyn</cp:lastModifiedBy>
  <cp:revision>17</cp:revision>
  <dcterms:created xsi:type="dcterms:W3CDTF">2000-01-01T08:47:08Z</dcterms:created>
  <dcterms:modified xsi:type="dcterms:W3CDTF">2014-09-24T11:06:28Z</dcterms:modified>
</cp:coreProperties>
</file>