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0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7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7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2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9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3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5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9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7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0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204D3-2320-4CFC-B87F-555810E0D3C8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F883D-E70B-46C3-9358-D1CC013BC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9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13900" b="1" dirty="0" smtClean="0"/>
              <a:t>A J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A Journey with a Purpose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01323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8674" y="1025438"/>
            <a:ext cx="6174584" cy="462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19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9873" y="1101436"/>
            <a:ext cx="1007918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“Generative </a:t>
            </a:r>
            <a:r>
              <a:rPr lang="en-GB" sz="4000" dirty="0"/>
              <a:t>t</a:t>
            </a:r>
            <a:r>
              <a:rPr lang="en-GB" sz="4000" dirty="0" smtClean="0"/>
              <a:t>opics are issues, themes, concepts, ideas and so on that provide enough depth, significance, connections, and variety of perspective to support students’ development of powerful understanding.” </a:t>
            </a:r>
          </a:p>
          <a:p>
            <a:pPr algn="r"/>
            <a:r>
              <a:rPr lang="en-GB" sz="3600" dirty="0" smtClean="0"/>
              <a:t>Blythe et al (1998) </a:t>
            </a:r>
          </a:p>
          <a:p>
            <a:pPr algn="r"/>
            <a:r>
              <a:rPr lang="en-GB" sz="2800" i="1" dirty="0" smtClean="0"/>
              <a:t>The Teaching for Understanding Guide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8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92063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4800" dirty="0" smtClean="0"/>
              <a:t>“Generative topics are… of interest </a:t>
            </a:r>
            <a:r>
              <a:rPr lang="en-GB" sz="4800" smtClean="0"/>
              <a:t>to </a:t>
            </a:r>
            <a:r>
              <a:rPr lang="en-GB" sz="4800" smtClean="0"/>
              <a:t>professionals </a:t>
            </a:r>
            <a:r>
              <a:rPr lang="en-GB" sz="4800" dirty="0" smtClean="0"/>
              <a:t>in the field...” </a:t>
            </a:r>
          </a:p>
          <a:p>
            <a:pPr lvl="0" algn="r"/>
            <a:endParaRPr lang="en-GB" sz="3600" dirty="0" smtClean="0">
              <a:solidFill>
                <a:prstClr val="black"/>
              </a:solidFill>
            </a:endParaRPr>
          </a:p>
          <a:p>
            <a:pPr lvl="0" algn="r"/>
            <a:r>
              <a:rPr lang="en-GB" sz="3600" dirty="0" smtClean="0">
                <a:solidFill>
                  <a:prstClr val="black"/>
                </a:solidFill>
              </a:rPr>
              <a:t>Blythe </a:t>
            </a:r>
            <a:r>
              <a:rPr lang="en-GB" sz="3600" dirty="0">
                <a:solidFill>
                  <a:prstClr val="black"/>
                </a:solidFill>
              </a:rPr>
              <a:t>et al (1998) </a:t>
            </a:r>
          </a:p>
          <a:p>
            <a:pPr lvl="0" algn="r"/>
            <a:r>
              <a:rPr lang="en-GB" sz="2800" i="1" dirty="0">
                <a:solidFill>
                  <a:prstClr val="black"/>
                </a:solidFill>
              </a:rPr>
              <a:t>The Teaching for Understanding Guide</a:t>
            </a:r>
          </a:p>
        </p:txBody>
      </p:sp>
    </p:spTree>
    <p:extLst>
      <p:ext uri="{BB962C8B-B14F-4D97-AF65-F5344CB8AC3E}">
        <p14:creationId xmlns:p14="http://schemas.microsoft.com/office/powerpoint/2010/main" val="52545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0037" y="62345"/>
            <a:ext cx="5112328" cy="6664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Park ranger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Naturalist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Biologist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Explorer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Trekking guide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Teacher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Outdoor Educator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Emergency responder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Conservationist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64380" y="62345"/>
            <a:ext cx="5153892" cy="592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TV survival show presenter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Habitat </a:t>
            </a:r>
            <a:r>
              <a:rPr lang="en-GB" sz="3200" dirty="0"/>
              <a:t>monitor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Challenge course manager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Wilderness therapist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Artist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Environmental campaigner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etc.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etc.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209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84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Why do people take Adventurous Journeys?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673" y="681060"/>
            <a:ext cx="7938654" cy="578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8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80653"/>
            <a:ext cx="102177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Your challenge: </a:t>
            </a:r>
          </a:p>
          <a:p>
            <a:endParaRPr lang="en-GB" sz="3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to design an investigation around one of these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to carry out your investigation over two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to find out something you do not already know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to present your findings in an appropriate and engaging way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596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9744" y="1267690"/>
            <a:ext cx="79594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P = purpose</a:t>
            </a:r>
          </a:p>
          <a:p>
            <a:endParaRPr lang="en-GB" sz="3600" b="1" dirty="0" smtClean="0"/>
          </a:p>
          <a:p>
            <a:r>
              <a:rPr lang="en-GB" sz="3600" b="1" dirty="0" smtClean="0"/>
              <a:t>A = audience</a:t>
            </a:r>
          </a:p>
          <a:p>
            <a:endParaRPr lang="en-GB" sz="3600" b="1" dirty="0" smtClean="0"/>
          </a:p>
          <a:p>
            <a:r>
              <a:rPr lang="en-GB" sz="3600" b="1" dirty="0" smtClean="0"/>
              <a:t>F = format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05251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2556</TotalTime>
  <Words>164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 J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J</dc:title>
  <dc:creator>Bridget Green</dc:creator>
  <cp:lastModifiedBy>Scott Tooley</cp:lastModifiedBy>
  <cp:revision>10</cp:revision>
  <dcterms:created xsi:type="dcterms:W3CDTF">2016-08-29T07:50:42Z</dcterms:created>
  <dcterms:modified xsi:type="dcterms:W3CDTF">2016-09-26T09:25:09Z</dcterms:modified>
</cp:coreProperties>
</file>