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9" r:id="rId4"/>
    <p:sldId id="260" r:id="rId5"/>
    <p:sldId id="261" r:id="rId6"/>
    <p:sldId id="27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1" r:id="rId15"/>
    <p:sldId id="269" r:id="rId16"/>
    <p:sldId id="27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3" autoAdjust="0"/>
    <p:restoredTop sz="94660"/>
  </p:normalViewPr>
  <p:slideViewPr>
    <p:cSldViewPr snapToGrid="0">
      <p:cViewPr varScale="1">
        <p:scale>
          <a:sx n="92" d="100"/>
          <a:sy n="92" d="100"/>
        </p:scale>
        <p:origin x="35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2B5D7-2F26-4F13-8EFD-7210D7FD9459}" type="datetimeFigureOut">
              <a:rPr lang="en-GB" smtClean="0"/>
              <a:t>28/01/2015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4F3AB-E470-483D-8DC5-143291E542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7995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2B5D7-2F26-4F13-8EFD-7210D7FD9459}" type="datetimeFigureOut">
              <a:rPr lang="en-GB" smtClean="0"/>
              <a:t>28/01/2015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4F3AB-E470-483D-8DC5-143291E542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8735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2B5D7-2F26-4F13-8EFD-7210D7FD9459}" type="datetimeFigureOut">
              <a:rPr lang="en-GB" smtClean="0"/>
              <a:t>28/01/2015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4F3AB-E470-483D-8DC5-143291E542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0412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2B5D7-2F26-4F13-8EFD-7210D7FD9459}" type="datetimeFigureOut">
              <a:rPr lang="en-GB" smtClean="0"/>
              <a:t>28/01/2015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4F3AB-E470-483D-8DC5-143291E542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5778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2B5D7-2F26-4F13-8EFD-7210D7FD9459}" type="datetimeFigureOut">
              <a:rPr lang="en-GB" smtClean="0"/>
              <a:t>28/01/2015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4F3AB-E470-483D-8DC5-143291E542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0621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2B5D7-2F26-4F13-8EFD-7210D7FD9459}" type="datetimeFigureOut">
              <a:rPr lang="en-GB" smtClean="0"/>
              <a:t>28/01/2015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4F3AB-E470-483D-8DC5-143291E542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3717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2B5D7-2F26-4F13-8EFD-7210D7FD9459}" type="datetimeFigureOut">
              <a:rPr lang="en-GB" smtClean="0"/>
              <a:t>28/01/2015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4F3AB-E470-483D-8DC5-143291E542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506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2B5D7-2F26-4F13-8EFD-7210D7FD9459}" type="datetimeFigureOut">
              <a:rPr lang="en-GB" smtClean="0"/>
              <a:t>28/01/2015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4F3AB-E470-483D-8DC5-143291E542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4373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2B5D7-2F26-4F13-8EFD-7210D7FD9459}" type="datetimeFigureOut">
              <a:rPr lang="en-GB" smtClean="0"/>
              <a:t>28/01/2015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4F3AB-E470-483D-8DC5-143291E542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5482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2B5D7-2F26-4F13-8EFD-7210D7FD9459}" type="datetimeFigureOut">
              <a:rPr lang="en-GB" smtClean="0"/>
              <a:t>28/01/2015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4F3AB-E470-483D-8DC5-143291E542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0553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2B5D7-2F26-4F13-8EFD-7210D7FD9459}" type="datetimeFigureOut">
              <a:rPr lang="en-GB" smtClean="0"/>
              <a:t>28/01/2015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4F3AB-E470-483D-8DC5-143291E542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8454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02B5D7-2F26-4F13-8EFD-7210D7FD9459}" type="datetimeFigureOut">
              <a:rPr lang="en-GB" smtClean="0"/>
              <a:t>28/01/2015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14F3AB-E470-483D-8DC5-143291E542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2818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mailto:ptg@patana.ac.th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7" Type="http://schemas.openxmlformats.org/officeDocument/2006/relationships/image" Target="../media/image21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11727"/>
            <a:ext cx="9144000" cy="3054928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Welcome to </a:t>
            </a:r>
            <a:r>
              <a:rPr lang="en-GB" dirty="0" smtClean="0"/>
              <a:t>Term </a:t>
            </a:r>
            <a:r>
              <a:rPr lang="en-GB" dirty="0" smtClean="0"/>
              <a:t>2!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621481"/>
            <a:ext cx="9144000" cy="259773"/>
          </a:xfrm>
        </p:spPr>
        <p:txBody>
          <a:bodyPr>
            <a:normAutofit fontScale="62500" lnSpcReduction="20000"/>
          </a:bodyPr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83" y="155864"/>
            <a:ext cx="2871354" cy="19377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4063" y="4255699"/>
            <a:ext cx="3417461" cy="26023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82" y="4234483"/>
            <a:ext cx="3180766" cy="25923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8981" y="155863"/>
            <a:ext cx="3552543" cy="242108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16082" y="2093579"/>
            <a:ext cx="2484574" cy="12730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314700" y="5070764"/>
            <a:ext cx="2445004" cy="175606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845222" y="155863"/>
            <a:ext cx="3503623" cy="229889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348845" y="94771"/>
            <a:ext cx="3314698" cy="247053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884224" y="2576942"/>
            <a:ext cx="3147300" cy="167875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643838" y="3366654"/>
            <a:ext cx="3240384" cy="349134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16080" y="3291034"/>
            <a:ext cx="2484576" cy="123741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000660" y="3485317"/>
            <a:ext cx="2643176" cy="1597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92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327" y="344343"/>
            <a:ext cx="10515600" cy="2669020"/>
          </a:xfrm>
        </p:spPr>
        <p:txBody>
          <a:bodyPr>
            <a:noAutofit/>
          </a:bodyPr>
          <a:lstStyle/>
          <a:p>
            <a:r>
              <a:rPr lang="en-GB" i="1" dirty="0" smtClean="0">
                <a:latin typeface="+mn-lt"/>
              </a:rPr>
              <a:t>Ubuntu</a:t>
            </a:r>
            <a:r>
              <a:rPr lang="en-GB" dirty="0" smtClean="0">
                <a:latin typeface="+mn-lt"/>
              </a:rPr>
              <a:t> - </a:t>
            </a:r>
            <a:r>
              <a:rPr lang="en-GB" dirty="0">
                <a:latin typeface="+mn-lt"/>
              </a:rPr>
              <a:t>a quality that includes the essential human virtues; compassion and humanity</a:t>
            </a:r>
            <a:r>
              <a:rPr lang="en-GB" dirty="0" smtClean="0">
                <a:latin typeface="+mn-lt"/>
              </a:rPr>
              <a:t>.</a:t>
            </a:r>
            <a:r>
              <a:rPr lang="en-GB" dirty="0"/>
              <a:t> </a:t>
            </a:r>
            <a:r>
              <a:rPr lang="en-GB" dirty="0">
                <a:latin typeface="+mn-lt"/>
              </a:rPr>
              <a:t>T</a:t>
            </a:r>
            <a:r>
              <a:rPr lang="en-GB" dirty="0" smtClean="0">
                <a:latin typeface="+mn-lt"/>
              </a:rPr>
              <a:t>he </a:t>
            </a:r>
            <a:r>
              <a:rPr lang="en-GB" dirty="0">
                <a:latin typeface="+mn-lt"/>
              </a:rPr>
              <a:t>belief in a universal bond of sharing that connects all </a:t>
            </a:r>
            <a:r>
              <a:rPr lang="en-GB" dirty="0" smtClean="0">
                <a:latin typeface="+mn-lt"/>
              </a:rPr>
              <a:t>humanity.</a:t>
            </a:r>
            <a:r>
              <a:rPr lang="en-GB" dirty="0">
                <a:latin typeface="+mn-lt"/>
              </a:rPr>
              <a:t/>
            </a:r>
            <a:br>
              <a:rPr lang="en-GB" dirty="0">
                <a:latin typeface="+mn-lt"/>
              </a:rPr>
            </a:br>
            <a:endParaRPr lang="en-GB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117273"/>
            <a:ext cx="10515600" cy="305969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4400" dirty="0" smtClean="0"/>
          </a:p>
          <a:p>
            <a:pPr marL="0" indent="0">
              <a:buNone/>
            </a:pPr>
            <a:r>
              <a:rPr lang="en-GB" sz="4400" i="1" dirty="0" smtClean="0"/>
              <a:t>People are people through other people.</a:t>
            </a:r>
          </a:p>
          <a:p>
            <a:pPr marL="0" indent="0">
              <a:buNone/>
            </a:pPr>
            <a:r>
              <a:rPr lang="en-GB" sz="4400" dirty="0"/>
              <a:t>	</a:t>
            </a:r>
            <a:r>
              <a:rPr lang="en-GB" sz="4400" dirty="0" smtClean="0"/>
              <a:t>						Xhosa proverb.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4069680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3519"/>
            <a:ext cx="10515600" cy="155863"/>
          </a:xfrm>
        </p:spPr>
        <p:txBody>
          <a:bodyPr>
            <a:normAutofit fontScale="90000"/>
          </a:bodyPr>
          <a:lstStyle/>
          <a:p>
            <a:pPr algn="ctr"/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25091" y="342900"/>
            <a:ext cx="7176655" cy="61722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b="1" u="sng" dirty="0"/>
              <a:t>Originally</a:t>
            </a:r>
            <a:endParaRPr lang="en-GB" b="1" dirty="0"/>
          </a:p>
          <a:p>
            <a:pPr marL="0" indent="0">
              <a:buNone/>
            </a:pPr>
            <a:r>
              <a:rPr lang="en-US" dirty="0"/>
              <a:t>We came from our own country in a red room</a:t>
            </a:r>
            <a:br>
              <a:rPr lang="en-US" dirty="0"/>
            </a:br>
            <a:r>
              <a:rPr lang="en-US" dirty="0"/>
              <a:t>which fell through the fields, our mother singing</a:t>
            </a:r>
            <a:br>
              <a:rPr lang="en-US" dirty="0"/>
            </a:br>
            <a:r>
              <a:rPr lang="en-US" dirty="0"/>
              <a:t>our father's name to the turn of the wheels.</a:t>
            </a:r>
            <a:br>
              <a:rPr lang="en-US" dirty="0"/>
            </a:br>
            <a:r>
              <a:rPr lang="en-US" dirty="0"/>
              <a:t>My brothers cried, one of them bawling </a:t>
            </a:r>
            <a:r>
              <a:rPr lang="en-US" i="1" dirty="0"/>
              <a:t>Home</a:t>
            </a:r>
            <a:r>
              <a:rPr lang="en-US" dirty="0"/>
              <a:t>,</a:t>
            </a:r>
            <a:br>
              <a:rPr lang="en-US" dirty="0"/>
            </a:br>
            <a:r>
              <a:rPr lang="en-US" i="1" dirty="0"/>
              <a:t>Home</a:t>
            </a:r>
            <a:r>
              <a:rPr lang="en-US" dirty="0"/>
              <a:t>, as the miles rushed back to the city,</a:t>
            </a:r>
            <a:br>
              <a:rPr lang="en-US" dirty="0"/>
            </a:br>
            <a:r>
              <a:rPr lang="en-US" dirty="0"/>
              <a:t>the street, the house, the vacant rooms</a:t>
            </a:r>
            <a:br>
              <a:rPr lang="en-US" dirty="0"/>
            </a:br>
            <a:r>
              <a:rPr lang="en-US" dirty="0"/>
              <a:t>where we didn't live any more. I stared</a:t>
            </a:r>
            <a:br>
              <a:rPr lang="en-US" dirty="0"/>
            </a:br>
            <a:r>
              <a:rPr lang="en-US" dirty="0"/>
              <a:t>at the eyes of a blind toy, holding its paw.</a:t>
            </a:r>
            <a:endParaRPr lang="en-GB" dirty="0"/>
          </a:p>
          <a:p>
            <a:pPr marL="0" indent="0">
              <a:buNone/>
            </a:pPr>
            <a:r>
              <a:rPr lang="en-US" dirty="0"/>
              <a:t>All childhood is an emigration. Some are slow,</a:t>
            </a:r>
            <a:br>
              <a:rPr lang="en-US" dirty="0"/>
            </a:br>
            <a:r>
              <a:rPr lang="en-US" dirty="0"/>
              <a:t>leaving you standing, resigned, up an avenue</a:t>
            </a:r>
            <a:br>
              <a:rPr lang="en-US" dirty="0"/>
            </a:br>
            <a:r>
              <a:rPr lang="en-US" dirty="0"/>
              <a:t>where no one you know stays. Others are sudden.</a:t>
            </a:r>
            <a:br>
              <a:rPr lang="en-US" dirty="0"/>
            </a:br>
            <a:r>
              <a:rPr lang="en-US" dirty="0"/>
              <a:t>Your accent wrong. Corners, which seem familiar,</a:t>
            </a:r>
            <a:br>
              <a:rPr lang="en-US" dirty="0"/>
            </a:br>
            <a:r>
              <a:rPr lang="en-US" dirty="0"/>
              <a:t>leading to unimagined, pebble-dashed estates, big boys</a:t>
            </a:r>
            <a:br>
              <a:rPr lang="en-US" dirty="0"/>
            </a:br>
            <a:r>
              <a:rPr lang="en-US" dirty="0"/>
              <a:t>eating worms and shouting words you don't understand.</a:t>
            </a:r>
            <a:br>
              <a:rPr lang="en-US" dirty="0"/>
            </a:br>
            <a:r>
              <a:rPr lang="en-US" dirty="0"/>
              <a:t>My parents' anxiety stirred like a loose tooth</a:t>
            </a:r>
            <a:br>
              <a:rPr lang="en-US" dirty="0"/>
            </a:br>
            <a:r>
              <a:rPr lang="en-US" dirty="0"/>
              <a:t>in my head. </a:t>
            </a:r>
            <a:r>
              <a:rPr lang="en-US" i="1" dirty="0"/>
              <a:t>I want our own country</a:t>
            </a:r>
            <a:r>
              <a:rPr lang="en-US" dirty="0"/>
              <a:t>, I said.</a:t>
            </a:r>
            <a:endParaRPr lang="en-GB" dirty="0"/>
          </a:p>
          <a:p>
            <a:pPr marL="0" indent="0">
              <a:buNone/>
            </a:pPr>
            <a:r>
              <a:rPr lang="en-US" dirty="0"/>
              <a:t>But then you forget, or don't recall, or change,</a:t>
            </a:r>
            <a:br>
              <a:rPr lang="en-US" dirty="0"/>
            </a:br>
            <a:r>
              <a:rPr lang="en-US" dirty="0"/>
              <a:t>and, seeing your brother swallow a slug, feel only</a:t>
            </a:r>
            <a:br>
              <a:rPr lang="en-US" dirty="0"/>
            </a:br>
            <a:r>
              <a:rPr lang="en-US" dirty="0"/>
              <a:t>a </a:t>
            </a:r>
            <a:r>
              <a:rPr lang="en-US" dirty="0" err="1"/>
              <a:t>skelf</a:t>
            </a:r>
            <a:r>
              <a:rPr lang="en-US" dirty="0"/>
              <a:t> of shame. I remember my tongue</a:t>
            </a:r>
            <a:br>
              <a:rPr lang="en-US" dirty="0"/>
            </a:br>
            <a:r>
              <a:rPr lang="en-US" dirty="0"/>
              <a:t>shedding its skin like a snake, my voice</a:t>
            </a:r>
            <a:br>
              <a:rPr lang="en-US" dirty="0"/>
            </a:br>
            <a:r>
              <a:rPr lang="en-US" dirty="0"/>
              <a:t>in the classroom sounding just like the rest. Do I only think</a:t>
            </a:r>
            <a:br>
              <a:rPr lang="en-US" dirty="0"/>
            </a:br>
            <a:r>
              <a:rPr lang="en-US" dirty="0"/>
              <a:t>I lost a river, culture, speech, sense of first space</a:t>
            </a:r>
            <a:br>
              <a:rPr lang="en-US" dirty="0"/>
            </a:br>
            <a:r>
              <a:rPr lang="en-US" dirty="0"/>
              <a:t>and the right place? Now, Where do you come from?</a:t>
            </a:r>
            <a:br>
              <a:rPr lang="en-US" dirty="0"/>
            </a:br>
            <a:r>
              <a:rPr lang="en-US" dirty="0"/>
              <a:t>strangers ask.. </a:t>
            </a:r>
            <a:r>
              <a:rPr lang="en-US" i="1" dirty="0"/>
              <a:t>Originally</a:t>
            </a:r>
            <a:r>
              <a:rPr lang="en-US" dirty="0"/>
              <a:t>? And I hesitate.</a:t>
            </a:r>
            <a:endParaRPr lang="en-GB" dirty="0"/>
          </a:p>
          <a:p>
            <a:pPr marL="0" indent="0">
              <a:buNone/>
            </a:pPr>
            <a:r>
              <a:rPr lang="en-US" dirty="0"/>
              <a:t>by Carol Ann </a:t>
            </a:r>
            <a:r>
              <a:rPr lang="en-US" dirty="0" smtClean="0"/>
              <a:t>Duffy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245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Making Connections - Who are you?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0526" y="1825625"/>
            <a:ext cx="9213273" cy="4351338"/>
          </a:xfrm>
        </p:spPr>
        <p:txBody>
          <a:bodyPr/>
          <a:lstStyle/>
          <a:p>
            <a:pPr marL="0" indent="0">
              <a:buNone/>
            </a:pPr>
            <a:endParaRPr lang="en-US" sz="4000" i="1" dirty="0" smtClean="0"/>
          </a:p>
          <a:p>
            <a:pPr marL="0" indent="0">
              <a:buNone/>
            </a:pPr>
            <a:endParaRPr lang="en-US" sz="4000" i="1" dirty="0"/>
          </a:p>
          <a:p>
            <a:pPr marL="0" indent="0">
              <a:buNone/>
            </a:pPr>
            <a:r>
              <a:rPr lang="en-US" sz="4000" i="1" dirty="0" smtClean="0"/>
              <a:t>Now</a:t>
            </a:r>
            <a:r>
              <a:rPr lang="en-US" sz="4000" i="1" dirty="0"/>
              <a:t>, Where do you come from?</a:t>
            </a:r>
            <a:br>
              <a:rPr lang="en-US" sz="4000" i="1" dirty="0"/>
            </a:br>
            <a:r>
              <a:rPr lang="en-US" sz="4000" i="1" dirty="0"/>
              <a:t>strangers ask.. Originally? And I hesitate.</a:t>
            </a:r>
            <a:endParaRPr lang="en-GB" sz="4000" i="1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2916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Making Connections – In tutor bases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4336"/>
            <a:ext cx="10515600" cy="4732627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Discussion – Who are you?</a:t>
            </a:r>
          </a:p>
          <a:p>
            <a:endParaRPr lang="en-GB" dirty="0"/>
          </a:p>
          <a:p>
            <a:r>
              <a:rPr lang="en-GB" dirty="0" smtClean="0"/>
              <a:t>Task – Create a family tree.</a:t>
            </a:r>
          </a:p>
          <a:p>
            <a:endParaRPr lang="en-GB" dirty="0"/>
          </a:p>
          <a:p>
            <a:r>
              <a:rPr lang="en-GB" dirty="0" smtClean="0"/>
              <a:t>Homework – During this week, </a:t>
            </a:r>
            <a:r>
              <a:rPr lang="en-US" dirty="0"/>
              <a:t>t</a:t>
            </a:r>
            <a:r>
              <a:rPr lang="en-US" dirty="0" smtClean="0"/>
              <a:t>alk to three </a:t>
            </a:r>
            <a:r>
              <a:rPr lang="en-US" dirty="0"/>
              <a:t>people </a:t>
            </a:r>
            <a:r>
              <a:rPr lang="en-US" dirty="0" smtClean="0"/>
              <a:t>you </a:t>
            </a:r>
            <a:r>
              <a:rPr lang="en-US" dirty="0"/>
              <a:t>have never spoken to before within the year </a:t>
            </a:r>
            <a:r>
              <a:rPr lang="en-US" dirty="0" smtClean="0"/>
              <a:t>group (not your tutor group!)and </a:t>
            </a:r>
            <a:r>
              <a:rPr lang="en-US" dirty="0"/>
              <a:t>learn a fun fact about that person to share within </a:t>
            </a:r>
            <a:r>
              <a:rPr lang="en-US" dirty="0" smtClean="0"/>
              <a:t>your </a:t>
            </a:r>
            <a:r>
              <a:rPr lang="en-US" dirty="0"/>
              <a:t>tutor </a:t>
            </a:r>
            <a:r>
              <a:rPr lang="en-US" dirty="0" smtClean="0"/>
              <a:t>group</a:t>
            </a:r>
            <a:r>
              <a:rPr lang="en-US" dirty="0"/>
              <a:t> </a:t>
            </a:r>
            <a:r>
              <a:rPr lang="en-US" dirty="0" smtClean="0"/>
              <a:t>in two weeks.</a:t>
            </a:r>
          </a:p>
          <a:p>
            <a:endParaRPr lang="en-US" dirty="0"/>
          </a:p>
          <a:p>
            <a:r>
              <a:rPr lang="en-US" dirty="0" smtClean="0"/>
              <a:t>Reminder – </a:t>
            </a:r>
            <a:r>
              <a:rPr lang="en-US" i="1" dirty="0" smtClean="0"/>
              <a:t>Ubuntu</a:t>
            </a:r>
            <a:r>
              <a:rPr lang="en-US" dirty="0" smtClean="0"/>
              <a:t>: </a:t>
            </a:r>
            <a:r>
              <a:rPr lang="en-GB" dirty="0"/>
              <a:t>The belief in a universal bond of sharing that connects all </a:t>
            </a:r>
            <a:r>
              <a:rPr lang="en-GB" dirty="0" smtClean="0"/>
              <a:t>humanity. 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 smtClean="0"/>
              <a:t>			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554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Making Connections</a:t>
            </a:r>
            <a:br>
              <a:rPr lang="en-GB" dirty="0" smtClean="0"/>
            </a:br>
            <a:r>
              <a:rPr lang="en-GB" sz="1800" dirty="0" smtClean="0"/>
              <a:t>(from the specific to the general)</a:t>
            </a:r>
            <a:endParaRPr lang="en-GB" sz="18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578" y="1825768"/>
            <a:ext cx="2765714" cy="3920403"/>
          </a:xfrm>
        </p:spPr>
      </p:pic>
      <p:sp>
        <p:nvSpPr>
          <p:cNvPr id="9" name="TextBox 8"/>
          <p:cNvSpPr txBox="1"/>
          <p:nvPr/>
        </p:nvSpPr>
        <p:spPr>
          <a:xfrm>
            <a:off x="5195454" y="1974273"/>
            <a:ext cx="2015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Who are you?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3345872" y="5278582"/>
            <a:ext cx="4696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        Your role  and responsibilities in the world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10751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Y7 Tutorial (PSHE – Personal, Social, Health Education)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endParaRPr lang="en-GB" dirty="0" smtClean="0"/>
          </a:p>
          <a:p>
            <a:r>
              <a:rPr lang="en-GB" dirty="0" smtClean="0"/>
              <a:t>Term 1 - Overcoming Challenges</a:t>
            </a:r>
          </a:p>
          <a:p>
            <a:r>
              <a:rPr lang="en-GB" dirty="0" smtClean="0"/>
              <a:t>Term 2 - Making Connections</a:t>
            </a:r>
          </a:p>
          <a:p>
            <a:r>
              <a:rPr lang="en-GB" dirty="0" smtClean="0"/>
              <a:t>Term 3 - Our Values (+ Exam preparation)</a:t>
            </a:r>
          </a:p>
          <a:p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070264"/>
            <a:ext cx="5181600" cy="510669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Tasks: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Discussion – what would you expect to be covered in each Term?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Split the paper into quarters. List the points from your discussion in 3 of the quarters.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Discussion – what is missing?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List the points from this discussion.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Go for a wander.</a:t>
            </a:r>
          </a:p>
          <a:p>
            <a:pPr marL="514350" indent="-514350">
              <a:buFont typeface="+mj-lt"/>
              <a:buAutoNum type="arabicPeriod"/>
            </a:pPr>
            <a:endParaRPr lang="en-GB" dirty="0" smtClean="0"/>
          </a:p>
          <a:p>
            <a:pPr marL="514350" indent="-514350">
              <a:buFont typeface="+mj-lt"/>
              <a:buAutoNum type="arabicPeriod"/>
            </a:pPr>
            <a:endParaRPr lang="en-GB" dirty="0" smtClean="0"/>
          </a:p>
          <a:p>
            <a:pPr marL="514350" indent="-514350">
              <a:buFont typeface="+mj-lt"/>
              <a:buAutoNum type="arabicPeriod"/>
            </a:pPr>
            <a:endParaRPr lang="en-GB" dirty="0" smtClean="0"/>
          </a:p>
          <a:p>
            <a:pPr marL="514350" indent="-514350">
              <a:buFont typeface="+mj-lt"/>
              <a:buAutoNum type="arabicPeriod"/>
            </a:pP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550" y="4216400"/>
            <a:ext cx="2095500" cy="2095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58736" y="4187536"/>
            <a:ext cx="1018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Student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1447799" y="6018750"/>
            <a:ext cx="1925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Parents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3191740" y="6006729"/>
            <a:ext cx="1579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Teachers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08192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Making Connections</a:t>
            </a:r>
            <a:br>
              <a:rPr lang="en-GB" dirty="0" smtClean="0"/>
            </a:br>
            <a:r>
              <a:rPr lang="en-GB" dirty="0" smtClean="0"/>
              <a:t>Y7 Parents’ Homework/Home Learning Task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During the remainder of this coffee morning, </a:t>
            </a:r>
            <a:r>
              <a:rPr lang="en-US" dirty="0" smtClean="0"/>
              <a:t>talk to three people you have never spoken to before within the year group and learn a fun fact about that person to share at the </a:t>
            </a:r>
            <a:r>
              <a:rPr lang="en-US" dirty="0" smtClean="0"/>
              <a:t>Term 3 </a:t>
            </a:r>
            <a:r>
              <a:rPr lang="en-US" dirty="0" smtClean="0"/>
              <a:t>coffee morning…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34157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09155"/>
            <a:ext cx="9144000" cy="1028700"/>
          </a:xfrm>
        </p:spPr>
        <p:txBody>
          <a:bodyPr/>
          <a:lstStyle/>
          <a:p>
            <a:r>
              <a:rPr lang="en-GB" dirty="0" smtClean="0"/>
              <a:t>Agenda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974273"/>
            <a:ext cx="9144000" cy="3740727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 smtClean="0"/>
              <a:t>Key dates and events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 smtClean="0"/>
              <a:t>Y6 to Y7 transition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 smtClean="0"/>
              <a:t>Learning to Learn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 smtClean="0"/>
              <a:t>A message from the PTG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 smtClean="0"/>
              <a:t>Year 7 Tutorial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2214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8601"/>
            <a:ext cx="10515600" cy="592282"/>
          </a:xfrm>
        </p:spPr>
        <p:txBody>
          <a:bodyPr>
            <a:normAutofit/>
          </a:bodyPr>
          <a:lstStyle/>
          <a:p>
            <a:r>
              <a:rPr lang="en-GB" sz="3600" dirty="0" smtClean="0"/>
              <a:t>What is happening?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820882"/>
            <a:ext cx="5181600" cy="5621481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GB" b="1" dirty="0" smtClean="0"/>
              <a:t>Term 2</a:t>
            </a:r>
          </a:p>
          <a:p>
            <a:r>
              <a:rPr lang="en-GB" b="1" dirty="0" smtClean="0"/>
              <a:t>January</a:t>
            </a:r>
            <a:endParaRPr lang="en-GB" dirty="0" smtClean="0"/>
          </a:p>
          <a:p>
            <a:r>
              <a:rPr lang="en-GB" dirty="0" smtClean="0"/>
              <a:t>Sat 17 Jan: Mercy Centre Visit</a:t>
            </a:r>
          </a:p>
          <a:p>
            <a:r>
              <a:rPr lang="en-GB" dirty="0" smtClean="0"/>
              <a:t>Fri 23</a:t>
            </a:r>
            <a:r>
              <a:rPr lang="en-GB" baseline="30000" dirty="0" smtClean="0"/>
              <a:t>rd</a:t>
            </a:r>
            <a:r>
              <a:rPr lang="en-GB" dirty="0" smtClean="0"/>
              <a:t> Jan: House Sport (softball)</a:t>
            </a:r>
          </a:p>
          <a:p>
            <a:r>
              <a:rPr lang="en-GB" b="1" dirty="0" smtClean="0"/>
              <a:t>February</a:t>
            </a:r>
            <a:endParaRPr lang="en-GB" dirty="0" smtClean="0"/>
          </a:p>
          <a:p>
            <a:r>
              <a:rPr lang="en-GB" dirty="0" smtClean="0"/>
              <a:t>Monday 2</a:t>
            </a:r>
            <a:r>
              <a:rPr lang="en-GB" baseline="30000" dirty="0" smtClean="0"/>
              <a:t>nd</a:t>
            </a:r>
            <a:r>
              <a:rPr lang="en-GB" dirty="0" smtClean="0"/>
              <a:t> February (all week): U-Smile Photographs (individual &amp; tutor group)</a:t>
            </a:r>
          </a:p>
          <a:p>
            <a:r>
              <a:rPr lang="en-GB" dirty="0" smtClean="0"/>
              <a:t>Wednesday 11</a:t>
            </a:r>
            <a:r>
              <a:rPr lang="en-GB" baseline="30000" dirty="0" smtClean="0"/>
              <a:t>th</a:t>
            </a:r>
            <a:r>
              <a:rPr lang="en-GB" dirty="0" smtClean="0"/>
              <a:t> February: Patana Classic Concert (6pm)</a:t>
            </a:r>
          </a:p>
          <a:p>
            <a:r>
              <a:rPr lang="en-GB" dirty="0" smtClean="0"/>
              <a:t>12 – 27 Feb – 8 Y6 Taster Days (shadowing Y7 students)</a:t>
            </a:r>
          </a:p>
          <a:p>
            <a:r>
              <a:rPr lang="en-GB" dirty="0" smtClean="0"/>
              <a:t>Friday 13</a:t>
            </a:r>
            <a:r>
              <a:rPr lang="en-GB" baseline="30000" dirty="0" smtClean="0"/>
              <a:t>th</a:t>
            </a:r>
            <a:r>
              <a:rPr lang="en-GB" dirty="0" smtClean="0"/>
              <a:t> February: Non Uniform Day </a:t>
            </a:r>
          </a:p>
          <a:p>
            <a:r>
              <a:rPr lang="en-GB" dirty="0" smtClean="0"/>
              <a:t>Fri 20</a:t>
            </a:r>
            <a:r>
              <a:rPr lang="en-GB" baseline="30000" dirty="0" smtClean="0"/>
              <a:t>th</a:t>
            </a:r>
            <a:r>
              <a:rPr lang="en-GB" dirty="0" smtClean="0"/>
              <a:t> Feb – House Quiz</a:t>
            </a:r>
          </a:p>
          <a:p>
            <a:r>
              <a:rPr lang="en-GB" dirty="0" smtClean="0"/>
              <a:t>Saturday 21</a:t>
            </a:r>
            <a:r>
              <a:rPr lang="en-GB" baseline="30000" dirty="0" smtClean="0"/>
              <a:t>st</a:t>
            </a:r>
            <a:r>
              <a:rPr lang="en-GB" dirty="0" smtClean="0"/>
              <a:t> February: Fun Day </a:t>
            </a:r>
          </a:p>
          <a:p>
            <a:r>
              <a:rPr lang="en-GB" dirty="0" smtClean="0"/>
              <a:t>Fri 27</a:t>
            </a:r>
            <a:r>
              <a:rPr lang="en-GB" baseline="30000" dirty="0" smtClean="0"/>
              <a:t>th</a:t>
            </a:r>
            <a:r>
              <a:rPr lang="en-GB" dirty="0" smtClean="0"/>
              <a:t> Feb KS3 Assembly</a:t>
            </a:r>
          </a:p>
          <a:p>
            <a:r>
              <a:rPr lang="en-GB" b="1" dirty="0" smtClean="0"/>
              <a:t>March</a:t>
            </a:r>
            <a:endParaRPr lang="en-GB" dirty="0" smtClean="0"/>
          </a:p>
          <a:p>
            <a:r>
              <a:rPr lang="en-GB" dirty="0" smtClean="0"/>
              <a:t>Monday 2</a:t>
            </a:r>
            <a:r>
              <a:rPr lang="en-GB" baseline="30000" dirty="0" smtClean="0"/>
              <a:t>nd</a:t>
            </a:r>
            <a:r>
              <a:rPr lang="en-GB" dirty="0" smtClean="0"/>
              <a:t> - Friday 6</a:t>
            </a:r>
            <a:r>
              <a:rPr lang="en-GB" baseline="30000" dirty="0" smtClean="0"/>
              <a:t>th</a:t>
            </a:r>
            <a:r>
              <a:rPr lang="en-GB" dirty="0" smtClean="0"/>
              <a:t> March: Half-Term Break</a:t>
            </a:r>
          </a:p>
          <a:p>
            <a:r>
              <a:rPr lang="en-GB" dirty="0" smtClean="0"/>
              <a:t>Tuesday 10</a:t>
            </a:r>
            <a:r>
              <a:rPr lang="en-GB" baseline="30000" dirty="0" smtClean="0"/>
              <a:t>th</a:t>
            </a:r>
            <a:r>
              <a:rPr lang="en-GB" dirty="0" smtClean="0"/>
              <a:t> March: House Swimming Gala</a:t>
            </a:r>
          </a:p>
          <a:p>
            <a:r>
              <a:rPr lang="en-GB" dirty="0" smtClean="0"/>
              <a:t>Thursday 19</a:t>
            </a:r>
            <a:r>
              <a:rPr lang="en-GB" baseline="30000" dirty="0" smtClean="0"/>
              <a:t>th</a:t>
            </a:r>
            <a:r>
              <a:rPr lang="en-GB" dirty="0" smtClean="0"/>
              <a:t> March: Patana Jazz and Blues Concert (7-10pm)</a:t>
            </a:r>
          </a:p>
          <a:p>
            <a:r>
              <a:rPr lang="en-GB" dirty="0" smtClean="0"/>
              <a:t>Friday 20</a:t>
            </a:r>
            <a:r>
              <a:rPr lang="en-GB" baseline="30000" dirty="0" smtClean="0"/>
              <a:t>th</a:t>
            </a:r>
            <a:r>
              <a:rPr lang="en-GB" dirty="0" smtClean="0"/>
              <a:t> March: Key Stage 3 Dance</a:t>
            </a:r>
          </a:p>
          <a:p>
            <a:r>
              <a:rPr lang="en-GB" b="1" dirty="0" smtClean="0"/>
              <a:t>April</a:t>
            </a:r>
            <a:endParaRPr lang="en-GB" dirty="0" smtClean="0"/>
          </a:p>
          <a:p>
            <a:r>
              <a:rPr lang="en-GB" dirty="0" smtClean="0"/>
              <a:t>Thursday 2</a:t>
            </a:r>
            <a:r>
              <a:rPr lang="en-GB" baseline="30000" dirty="0" smtClean="0"/>
              <a:t>nd</a:t>
            </a:r>
            <a:r>
              <a:rPr lang="en-GB" dirty="0" smtClean="0"/>
              <a:t> April: Patana Unplugged</a:t>
            </a:r>
          </a:p>
          <a:p>
            <a:r>
              <a:rPr lang="en-GB" dirty="0" smtClean="0"/>
              <a:t>Friday 3</a:t>
            </a:r>
            <a:r>
              <a:rPr lang="en-GB" baseline="30000" dirty="0" smtClean="0"/>
              <a:t>rd</a:t>
            </a:r>
            <a:r>
              <a:rPr lang="en-GB" dirty="0" smtClean="0"/>
              <a:t> April: Term 2 reports issued/Last day of Term 2.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820882"/>
            <a:ext cx="5181600" cy="5356081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GB" b="1" dirty="0" smtClean="0"/>
              <a:t>Term 3</a:t>
            </a:r>
          </a:p>
          <a:p>
            <a:pPr marL="0" indent="0">
              <a:buNone/>
            </a:pPr>
            <a:r>
              <a:rPr lang="en-GB" b="1" dirty="0" smtClean="0"/>
              <a:t>May</a:t>
            </a:r>
          </a:p>
          <a:p>
            <a:pPr marL="0" indent="0">
              <a:buNone/>
            </a:pPr>
            <a:r>
              <a:rPr lang="en-GB" dirty="0" smtClean="0"/>
              <a:t>Friday 15 May – Y7 Coffee Morning</a:t>
            </a:r>
          </a:p>
          <a:p>
            <a:pPr marL="0" indent="0">
              <a:buNone/>
            </a:pPr>
            <a:r>
              <a:rPr lang="en-GB" b="1" dirty="0" smtClean="0"/>
              <a:t>June</a:t>
            </a:r>
          </a:p>
          <a:p>
            <a:pPr marL="0" indent="0">
              <a:buNone/>
            </a:pPr>
            <a:r>
              <a:rPr lang="en-GB" dirty="0" smtClean="0"/>
              <a:t>Wed 3 – Tues 9 June – KS3 Exams</a:t>
            </a:r>
          </a:p>
          <a:p>
            <a:pPr marL="0" indent="0">
              <a:buNone/>
            </a:pPr>
            <a:r>
              <a:rPr lang="en-GB" dirty="0" smtClean="0"/>
              <a:t>Mon 22 – Thurs 25 June – Patana Student Convention (PSC) </a:t>
            </a:r>
          </a:p>
          <a:p>
            <a:pPr marL="0" indent="0">
              <a:buNone/>
            </a:pPr>
            <a:r>
              <a:rPr lang="en-GB" dirty="0" smtClean="0"/>
              <a:t>Fri 26 June – Last day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17742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Year 6 to 7 Transition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-1652588"/>
            <a:ext cx="15240000" cy="10163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 flipH="1">
            <a:off x="6888089" y="4807151"/>
            <a:ext cx="363169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/>
              <a:t>Year 6 to 7 Transition</a:t>
            </a:r>
            <a:endParaRPr lang="en-GB" sz="5400" dirty="0"/>
          </a:p>
        </p:txBody>
      </p:sp>
    </p:spTree>
    <p:extLst>
      <p:ext uri="{BB962C8B-B14F-4D97-AF65-F5344CB8AC3E}">
        <p14:creationId xmlns:p14="http://schemas.microsoft.com/office/powerpoint/2010/main" val="3256959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59628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8000" dirty="0" smtClean="0"/>
              <a:t/>
            </a:r>
            <a:br>
              <a:rPr lang="en-GB" sz="8000" dirty="0" smtClean="0"/>
            </a:br>
            <a:r>
              <a:rPr lang="en-GB" sz="8000" dirty="0"/>
              <a:t/>
            </a:r>
            <a:br>
              <a:rPr lang="en-GB" sz="8000" dirty="0"/>
            </a:br>
            <a:r>
              <a:rPr lang="en-GB" sz="8000" dirty="0" smtClean="0"/>
              <a:t/>
            </a:r>
            <a:br>
              <a:rPr lang="en-GB" sz="8000" dirty="0" smtClean="0"/>
            </a:br>
            <a:r>
              <a:rPr lang="en-GB" sz="8000" dirty="0" smtClean="0"/>
              <a:t>Learning to Learn</a:t>
            </a:r>
            <a:br>
              <a:rPr lang="en-GB" sz="8000" dirty="0" smtClean="0"/>
            </a:br>
            <a:endParaRPr lang="en-GB" sz="8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93465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PTG</a:t>
            </a:r>
            <a:br>
              <a:rPr lang="en-GB" b="1" dirty="0" smtClean="0"/>
            </a:br>
            <a:endParaRPr lang="en-GB" b="1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Y7 Representatives - </a:t>
            </a:r>
            <a:r>
              <a:rPr lang="en-GB" dirty="0"/>
              <a:t>Line </a:t>
            </a:r>
            <a:r>
              <a:rPr lang="en-GB" dirty="0" err="1" smtClean="0"/>
              <a:t>Echivard</a:t>
            </a:r>
            <a:r>
              <a:rPr lang="en-GB" dirty="0" smtClean="0"/>
              <a:t> and </a:t>
            </a:r>
            <a:r>
              <a:rPr lang="en-GB" dirty="0"/>
              <a:t>Anne </a:t>
            </a:r>
            <a:r>
              <a:rPr lang="en-GB" dirty="0" err="1"/>
              <a:t>Morganthaler</a:t>
            </a:r>
            <a:r>
              <a:rPr lang="en-GB" dirty="0"/>
              <a:t> </a:t>
            </a:r>
            <a:r>
              <a:rPr lang="en-GB" dirty="0" err="1" smtClean="0"/>
              <a:t>Vandlik</a:t>
            </a:r>
            <a:endParaRPr lang="en-GB" dirty="0" smtClean="0"/>
          </a:p>
          <a:p>
            <a:r>
              <a:rPr lang="en-GB" dirty="0" smtClean="0"/>
              <a:t>The PTG are on Facebook. </a:t>
            </a:r>
            <a:r>
              <a:rPr lang="en-GB" dirty="0"/>
              <a:t>All information on events and other social happenings in Bangkok are forwarded to parents </a:t>
            </a:r>
            <a:r>
              <a:rPr lang="en-GB" dirty="0" smtClean="0"/>
              <a:t>via Facebook.</a:t>
            </a:r>
            <a:endParaRPr lang="en-GB" dirty="0"/>
          </a:p>
          <a:p>
            <a:r>
              <a:rPr lang="en-GB" dirty="0" smtClean="0"/>
              <a:t>Check the school calendar for PTG events.</a:t>
            </a:r>
            <a:endParaRPr lang="en-GB" dirty="0"/>
          </a:p>
          <a:p>
            <a:r>
              <a:rPr lang="en-GB" dirty="0" smtClean="0"/>
              <a:t>The </a:t>
            </a:r>
            <a:r>
              <a:rPr lang="en-GB" dirty="0"/>
              <a:t>next big event will be Fun Day which will take place on February </a:t>
            </a:r>
            <a:r>
              <a:rPr lang="en-GB" dirty="0" smtClean="0"/>
              <a:t>21</a:t>
            </a:r>
            <a:r>
              <a:rPr lang="en-GB" baseline="30000" dirty="0" smtClean="0"/>
              <a:t>st</a:t>
            </a:r>
            <a:r>
              <a:rPr lang="en-GB" dirty="0" smtClean="0"/>
              <a:t>. We </a:t>
            </a:r>
            <a:r>
              <a:rPr lang="en-GB" dirty="0"/>
              <a:t>hope </a:t>
            </a:r>
            <a:r>
              <a:rPr lang="en-GB" dirty="0" smtClean="0"/>
              <a:t>to see many </a:t>
            </a:r>
            <a:r>
              <a:rPr lang="en-GB" dirty="0"/>
              <a:t>parents and students </a:t>
            </a:r>
            <a:r>
              <a:rPr lang="en-GB" dirty="0" smtClean="0"/>
              <a:t>attending.</a:t>
            </a:r>
            <a:endParaRPr lang="en-GB" dirty="0"/>
          </a:p>
          <a:p>
            <a:r>
              <a:rPr lang="en-GB" dirty="0" smtClean="0"/>
              <a:t>Anyone </a:t>
            </a:r>
            <a:r>
              <a:rPr lang="en-GB" dirty="0"/>
              <a:t>who would like to be involved in the organisation is </a:t>
            </a:r>
            <a:r>
              <a:rPr lang="en-GB" dirty="0" smtClean="0"/>
              <a:t>welcome. Please </a:t>
            </a:r>
            <a:r>
              <a:rPr lang="en-GB" dirty="0"/>
              <a:t>contact:  </a:t>
            </a:r>
            <a:r>
              <a:rPr lang="en-GB" u="sng" dirty="0">
                <a:hlinkClick r:id="rId2"/>
              </a:rPr>
              <a:t>ptg@patana.ac.th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07872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Tutorial Themes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789709" y="1825625"/>
            <a:ext cx="5181600" cy="4351338"/>
          </a:xfrm>
        </p:spPr>
        <p:txBody>
          <a:bodyPr/>
          <a:lstStyle/>
          <a:p>
            <a:r>
              <a:rPr lang="en-GB" dirty="0" smtClean="0"/>
              <a:t>Term 1 - Overcoming Challenges</a:t>
            </a:r>
          </a:p>
          <a:p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658302"/>
          </a:xfrm>
        </p:spPr>
        <p:txBody>
          <a:bodyPr/>
          <a:lstStyle/>
          <a:p>
            <a:r>
              <a:rPr lang="en-GB" dirty="0" smtClean="0"/>
              <a:t>Term 2 – Making Connections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477" y="2353108"/>
            <a:ext cx="4804064" cy="38238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096000" y="2353108"/>
            <a:ext cx="4805637" cy="382385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205721" y="6316163"/>
            <a:ext cx="3543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GB" sz="2800" dirty="0" smtClean="0"/>
              <a:t>Term 3 – Our Values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1214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Making Connections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13164"/>
            <a:ext cx="10515600" cy="51642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Australia	Scotland		Israel		USA	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   Malaysia		Singapore		Taiwan	</a:t>
            </a:r>
            <a:r>
              <a:rPr lang="en-GB" dirty="0"/>
              <a:t>P</a:t>
            </a:r>
            <a:r>
              <a:rPr lang="en-GB" dirty="0" smtClean="0"/>
              <a:t>akistan</a:t>
            </a:r>
          </a:p>
          <a:p>
            <a:pPr marL="0" indent="0">
              <a:buNone/>
            </a:pPr>
            <a:r>
              <a:rPr lang="en-GB" dirty="0" smtClean="0"/>
              <a:t>	New Zealand	Thailand	Hong Kong		China</a:t>
            </a:r>
          </a:p>
          <a:p>
            <a:pPr marL="0" indent="0">
              <a:buNone/>
            </a:pPr>
            <a:r>
              <a:rPr lang="en-GB" dirty="0" smtClean="0"/>
              <a:t>    Indonesia		Myanmar				</a:t>
            </a:r>
            <a:r>
              <a:rPr lang="en-GB" dirty="0"/>
              <a:t> England </a:t>
            </a:r>
            <a:r>
              <a:rPr lang="en-GB" dirty="0" smtClean="0"/>
              <a:t>	</a:t>
            </a:r>
            <a:endParaRPr lang="en-GB" dirty="0"/>
          </a:p>
          <a:p>
            <a:pPr marL="0" indent="0">
              <a:buNone/>
            </a:pPr>
            <a:r>
              <a:rPr lang="en-GB" dirty="0" smtClean="0"/>
              <a:t>Argentina	Cambodia		Vietnam		Laos		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 smtClean="0"/>
              <a:t>Sri Lanka		India			Canada	Ireland</a:t>
            </a:r>
            <a:r>
              <a:rPr lang="en-GB" dirty="0"/>
              <a:t>	</a:t>
            </a:r>
            <a:r>
              <a:rPr lang="en-GB" dirty="0" smtClean="0"/>
              <a:t>		Wales			France	Spain			Finland	Denmark	Iceland		Holland	South Africa	</a:t>
            </a:r>
            <a:r>
              <a:rPr lang="en-GB" dirty="0"/>
              <a:t> </a:t>
            </a:r>
            <a:r>
              <a:rPr lang="en-GB" dirty="0" smtClean="0"/>
              <a:t>    Nepal		Germany	           Korea		Estonia		Japan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4288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4811"/>
          </a:xfrm>
        </p:spPr>
        <p:txBody>
          <a:bodyPr>
            <a:normAutofit fontScale="90000"/>
          </a:bodyPr>
          <a:lstStyle/>
          <a:p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54" y="253711"/>
            <a:ext cx="5162550" cy="3476625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5691" y="365125"/>
            <a:ext cx="3362324" cy="312318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36" y="3979718"/>
            <a:ext cx="4184937" cy="286940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6045" y="3730336"/>
            <a:ext cx="4774623" cy="332509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474" y="3488314"/>
            <a:ext cx="3086100" cy="356711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408" y="274493"/>
            <a:ext cx="5100637" cy="3383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032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597</Words>
  <Application>Microsoft Office PowerPoint</Application>
  <PresentationFormat>Widescreen</PresentationFormat>
  <Paragraphs>104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    Welcome to Term 2!</vt:lpstr>
      <vt:lpstr>Agenda</vt:lpstr>
      <vt:lpstr>What is happening?</vt:lpstr>
      <vt:lpstr>Year 6 to 7 Transition</vt:lpstr>
      <vt:lpstr>   Learning to Learn </vt:lpstr>
      <vt:lpstr>PTG </vt:lpstr>
      <vt:lpstr>Tutorial Themes</vt:lpstr>
      <vt:lpstr>Making Connections</vt:lpstr>
      <vt:lpstr>PowerPoint Presentation</vt:lpstr>
      <vt:lpstr>Ubuntu - a quality that includes the essential human virtues; compassion and humanity. The belief in a universal bond of sharing that connects all humanity. </vt:lpstr>
      <vt:lpstr>PowerPoint Presentation</vt:lpstr>
      <vt:lpstr>Making Connections - Who are you?</vt:lpstr>
      <vt:lpstr>Making Connections – In tutor bases</vt:lpstr>
      <vt:lpstr>Making Connections (from the specific to the general)</vt:lpstr>
      <vt:lpstr>Y7 Tutorial (PSHE – Personal, Social, Health Education)</vt:lpstr>
      <vt:lpstr>Making Connections Y7 Parents’ Homework/Home Learning Task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Term 2!</dc:title>
  <dc:creator>Owen McDevitt</dc:creator>
  <cp:lastModifiedBy>Owen McDevitt</cp:lastModifiedBy>
  <cp:revision>9</cp:revision>
  <dcterms:created xsi:type="dcterms:W3CDTF">2015-01-28T06:28:05Z</dcterms:created>
  <dcterms:modified xsi:type="dcterms:W3CDTF">2015-01-28T08:06:41Z</dcterms:modified>
</cp:coreProperties>
</file>