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F9DCA-7DB3-4C06-8D59-6CA251857B16}" type="datetimeFigureOut">
              <a:rPr lang="en-US" smtClean="0"/>
              <a:pPr/>
              <a:t>11/17/2014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8B19F-CA20-41D8-9B6B-732F0169E752}" type="slidenum">
              <a:rPr lang="en-GB" smtClean="0"/>
              <a:pPr/>
              <a:t>‹#›</a:t>
            </a:fld>
            <a:endParaRPr lang="en-GB"/>
          </a:p>
        </p:txBody>
      </p:sp>
    </p:spTree>
  </p:cSld>
  <p:clrMapOvr>
    <a:masterClrMapping/>
  </p:clrMapOvr>
  <p:transition>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F9DCA-7DB3-4C06-8D59-6CA251857B16}" type="datetimeFigureOut">
              <a:rPr lang="en-US" smtClean="0"/>
              <a:pPr/>
              <a:t>11/17/2014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8B19F-CA20-41D8-9B6B-732F0169E75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64637626@N00/2199338503" TargetMode="Externa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www.flickr.com/photos/76104785@N00/15157321"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harshad.files.wordpress.com/2008/10/ramleela-dussehra-134_big-11.gif"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857232"/>
            <a:ext cx="7772400" cy="1470025"/>
          </a:xfrm>
        </p:spPr>
        <p:txBody>
          <a:bodyPr/>
          <a:lstStyle/>
          <a:p>
            <a:r>
              <a:rPr lang="en-GB" dirty="0" smtClean="0">
                <a:latin typeface="Kristen ITC" pitchFamily="66" charset="0"/>
              </a:rPr>
              <a:t>Rama and </a:t>
            </a:r>
            <a:r>
              <a:rPr lang="en-GB" dirty="0" err="1" smtClean="0">
                <a:latin typeface="Kristen ITC" pitchFamily="66" charset="0"/>
              </a:rPr>
              <a:t>Sita</a:t>
            </a:r>
            <a:endParaRPr lang="en-GB" dirty="0">
              <a:latin typeface="Kristen ITC" pitchFamily="66" charset="0"/>
            </a:endParaRPr>
          </a:p>
        </p:txBody>
      </p:sp>
      <p:sp>
        <p:nvSpPr>
          <p:cNvPr id="3" name="Subtitle 2"/>
          <p:cNvSpPr>
            <a:spLocks noGrp="1"/>
          </p:cNvSpPr>
          <p:nvPr>
            <p:ph type="subTitle" idx="1"/>
          </p:nvPr>
        </p:nvSpPr>
        <p:spPr>
          <a:xfrm>
            <a:off x="1371600" y="3886200"/>
            <a:ext cx="6415110" cy="2543196"/>
          </a:xfrm>
        </p:spPr>
        <p:txBody>
          <a:bodyPr>
            <a:normAutofit fontScale="55000" lnSpcReduction="20000"/>
          </a:bodyPr>
          <a:lstStyle/>
          <a:p>
            <a:endParaRPr lang="en-GB" dirty="0" smtClean="0">
              <a:solidFill>
                <a:srgbClr val="002060"/>
              </a:solidFill>
              <a:latin typeface="Kristen ITC" pitchFamily="66" charset="0"/>
            </a:endParaRPr>
          </a:p>
          <a:p>
            <a:endParaRPr lang="en-GB" dirty="0">
              <a:solidFill>
                <a:srgbClr val="002060"/>
              </a:solidFill>
              <a:latin typeface="Kristen ITC" pitchFamily="66" charset="0"/>
            </a:endParaRPr>
          </a:p>
          <a:p>
            <a:endParaRPr lang="en-GB" dirty="0" smtClean="0">
              <a:solidFill>
                <a:srgbClr val="002060"/>
              </a:solidFill>
              <a:latin typeface="Kristen ITC" pitchFamily="66" charset="0"/>
            </a:endParaRPr>
          </a:p>
          <a:p>
            <a:endParaRPr lang="en-GB" dirty="0">
              <a:solidFill>
                <a:srgbClr val="002060"/>
              </a:solidFill>
              <a:latin typeface="Kristen ITC" pitchFamily="66" charset="0"/>
            </a:endParaRPr>
          </a:p>
          <a:p>
            <a:endParaRPr lang="en-GB" dirty="0" smtClean="0">
              <a:solidFill>
                <a:srgbClr val="002060"/>
              </a:solidFill>
              <a:latin typeface="Kristen ITC" pitchFamily="66" charset="0"/>
            </a:endParaRPr>
          </a:p>
          <a:p>
            <a:endParaRPr lang="en-GB" dirty="0">
              <a:solidFill>
                <a:srgbClr val="002060"/>
              </a:solidFill>
              <a:latin typeface="Kristen ITC" pitchFamily="66" charset="0"/>
            </a:endParaRPr>
          </a:p>
          <a:p>
            <a:endParaRPr lang="en-GB" dirty="0" smtClean="0">
              <a:solidFill>
                <a:srgbClr val="002060"/>
              </a:solidFill>
              <a:latin typeface="Kristen ITC" pitchFamily="66" charset="0"/>
            </a:endParaRPr>
          </a:p>
          <a:p>
            <a:r>
              <a:rPr lang="en-GB" sz="5800" dirty="0" smtClean="0">
                <a:solidFill>
                  <a:srgbClr val="002060"/>
                </a:solidFill>
                <a:latin typeface="Kristen ITC" pitchFamily="66" charset="0"/>
              </a:rPr>
              <a:t>The first </a:t>
            </a:r>
            <a:r>
              <a:rPr lang="en-GB" sz="5800" dirty="0" err="1" smtClean="0">
                <a:solidFill>
                  <a:srgbClr val="002060"/>
                </a:solidFill>
                <a:latin typeface="Kristen ITC" pitchFamily="66" charset="0"/>
              </a:rPr>
              <a:t>Diwali</a:t>
            </a:r>
            <a:endParaRPr lang="en-GB" sz="5800" dirty="0" smtClean="0">
              <a:solidFill>
                <a:srgbClr val="002060"/>
              </a:solidFill>
              <a:latin typeface="Kristen ITC" pitchFamily="66" charset="0"/>
            </a:endParaRPr>
          </a:p>
          <a:p>
            <a:endParaRPr lang="en-GB" dirty="0">
              <a:solidFill>
                <a:srgbClr val="002060"/>
              </a:solidFill>
              <a:latin typeface="Kristen ITC" pitchFamily="66" charset="0"/>
            </a:endParaRPr>
          </a:p>
        </p:txBody>
      </p:sp>
      <p:pic>
        <p:nvPicPr>
          <p:cNvPr id="8" name="Picture 7" descr="http://datastore.rediff.com/images/briefcase/6A6B685A6A5E6771/zfkc121l1f1e9hj9.D0.RamaSitaSurya.jpg"/>
          <p:cNvPicPr/>
          <p:nvPr/>
        </p:nvPicPr>
        <p:blipFill>
          <a:blip r:embed="rId3" cstate="print"/>
          <a:srcRect/>
          <a:stretch>
            <a:fillRect/>
          </a:stretch>
        </p:blipFill>
        <p:spPr bwMode="auto">
          <a:xfrm>
            <a:off x="3143240" y="2500306"/>
            <a:ext cx="2562225" cy="2857500"/>
          </a:xfrm>
          <a:prstGeom prst="rect">
            <a:avLst/>
          </a:prstGeom>
          <a:noFill/>
          <a:ln w="9525">
            <a:noFill/>
            <a:miter lim="800000"/>
            <a:headEnd/>
            <a:tailEnd/>
          </a:ln>
        </p:spPr>
      </p:pic>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latin typeface="Kristen ITC" pitchFamily="66" charset="0"/>
              </a:rPr>
              <a:t>That was the first </a:t>
            </a:r>
            <a:r>
              <a:rPr lang="en-GB" sz="2400" dirty="0" err="1" smtClean="0">
                <a:latin typeface="Kristen ITC" pitchFamily="66" charset="0"/>
              </a:rPr>
              <a:t>Diwali</a:t>
            </a:r>
            <a:r>
              <a:rPr lang="en-GB" sz="2400" dirty="0" smtClean="0">
                <a:latin typeface="Kristen ITC" pitchFamily="66" charset="0"/>
              </a:rPr>
              <a:t>, and every year from that time, people have celebrated </a:t>
            </a:r>
            <a:r>
              <a:rPr lang="en-GB" sz="2400" dirty="0" err="1" smtClean="0">
                <a:latin typeface="Kristen ITC" pitchFamily="66" charset="0"/>
              </a:rPr>
              <a:t>Diwali</a:t>
            </a:r>
            <a:r>
              <a:rPr lang="en-GB" sz="2400" dirty="0" smtClean="0">
                <a:latin typeface="Kristen ITC" pitchFamily="66" charset="0"/>
              </a:rPr>
              <a:t> by lighting diva lamps.</a:t>
            </a:r>
            <a:endParaRPr lang="en-GB" sz="2400" dirty="0">
              <a:latin typeface="Kristen ITC" pitchFamily="66" charset="0"/>
            </a:endParaRPr>
          </a:p>
        </p:txBody>
      </p:sp>
      <p:pic>
        <p:nvPicPr>
          <p:cNvPr id="4" name="Content Placeholder 3" descr="http://img.dailymail.co.uk/i/pix/2007/11_01/diwaliR_468x397.jpg"/>
          <p:cNvPicPr>
            <a:picLocks noGrp="1"/>
          </p:cNvPicPr>
          <p:nvPr>
            <p:ph idx="1"/>
          </p:nvPr>
        </p:nvPicPr>
        <p:blipFill>
          <a:blip r:embed="rId3" cstate="print"/>
          <a:srcRect/>
          <a:stretch>
            <a:fillRect/>
          </a:stretch>
        </p:blipFill>
        <p:spPr bwMode="auto">
          <a:xfrm>
            <a:off x="500034" y="1785926"/>
            <a:ext cx="4286280" cy="4071966"/>
          </a:xfrm>
          <a:prstGeom prst="rect">
            <a:avLst/>
          </a:prstGeom>
          <a:noFill/>
          <a:ln w="9525">
            <a:noFill/>
            <a:miter lim="800000"/>
            <a:headEnd/>
            <a:tailEnd/>
          </a:ln>
        </p:spPr>
      </p:pic>
      <p:pic>
        <p:nvPicPr>
          <p:cNvPr id="6" name="Picture 5" descr="http://harshad.files.wordpress.com/2008/10/diwali-72.jpg"/>
          <p:cNvPicPr/>
          <p:nvPr/>
        </p:nvPicPr>
        <p:blipFill>
          <a:blip r:embed="rId4" cstate="print"/>
          <a:srcRect/>
          <a:stretch>
            <a:fillRect/>
          </a:stretch>
        </p:blipFill>
        <p:spPr bwMode="auto">
          <a:xfrm>
            <a:off x="4786314" y="1785926"/>
            <a:ext cx="3905250" cy="4857750"/>
          </a:xfrm>
          <a:prstGeom prst="rect">
            <a:avLst/>
          </a:prstGeom>
          <a:noFill/>
          <a:ln w="9525">
            <a:noFill/>
            <a:miter lim="800000"/>
            <a:headEnd/>
            <a:tailEnd/>
          </a:ln>
        </p:spPr>
      </p:pic>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1154098"/>
          </a:xfrm>
        </p:spPr>
        <p:txBody>
          <a:bodyPr>
            <a:noAutofit/>
          </a:bodyPr>
          <a:lstStyle/>
          <a:p>
            <a:r>
              <a:rPr lang="en-GB" sz="3200" dirty="0" smtClean="0">
                <a:latin typeface="Kristen ITC" pitchFamily="66" charset="0"/>
              </a:rPr>
              <a:t>A long time ago in India lived Prince Rama and his beautiful wife </a:t>
            </a:r>
            <a:r>
              <a:rPr lang="en-GB" sz="3200" dirty="0" err="1" smtClean="0">
                <a:latin typeface="Kristen ITC" pitchFamily="66" charset="0"/>
              </a:rPr>
              <a:t>Sita</a:t>
            </a:r>
            <a:r>
              <a:rPr lang="en-GB" sz="3200" dirty="0" smtClean="0">
                <a:latin typeface="Kristen ITC" pitchFamily="66" charset="0"/>
              </a:rPr>
              <a:t>.</a:t>
            </a:r>
            <a:endParaRPr lang="en-GB" sz="3200" dirty="0">
              <a:latin typeface="Kristen ITC" pitchFamily="66" charset="0"/>
            </a:endParaRPr>
          </a:p>
        </p:txBody>
      </p:sp>
      <p:pic>
        <p:nvPicPr>
          <p:cNvPr id="1026" name="Picture 2" descr="http://www.dollsofindia.com/dollsofindiaimages/custom_dolls/pc89_l.jpg"/>
          <p:cNvPicPr>
            <a:picLocks noChangeAspect="1" noChangeArrowheads="1"/>
          </p:cNvPicPr>
          <p:nvPr/>
        </p:nvPicPr>
        <p:blipFill>
          <a:blip r:embed="rId3" cstate="print"/>
          <a:srcRect/>
          <a:stretch>
            <a:fillRect/>
          </a:stretch>
        </p:blipFill>
        <p:spPr bwMode="auto">
          <a:xfrm>
            <a:off x="2786050" y="1500174"/>
            <a:ext cx="3457575" cy="4857750"/>
          </a:xfrm>
          <a:prstGeom prst="rect">
            <a:avLst/>
          </a:prstGeom>
          <a:noFill/>
        </p:spPr>
      </p:pic>
      <p:sp>
        <p:nvSpPr>
          <p:cNvPr id="6" name="Content Placeholder 5"/>
          <p:cNvSpPr>
            <a:spLocks noGrp="1"/>
          </p:cNvSpPr>
          <p:nvPr>
            <p:ph idx="1"/>
          </p:nvPr>
        </p:nvSpPr>
        <p:spPr/>
        <p:txBody>
          <a:bodyPr/>
          <a:lstStyle/>
          <a:p>
            <a:endParaRPr lang="en-GB" dirty="0"/>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Kristen ITC" pitchFamily="66" charset="0"/>
              </a:rPr>
              <a:t>When the wicked demon-king </a:t>
            </a:r>
            <a:r>
              <a:rPr lang="en-GB" sz="2400" dirty="0" err="1" smtClean="0">
                <a:latin typeface="Kristen ITC" pitchFamily="66" charset="0"/>
              </a:rPr>
              <a:t>Ravana</a:t>
            </a:r>
            <a:r>
              <a:rPr lang="en-GB" sz="2400" dirty="0" smtClean="0">
                <a:latin typeface="Kristen ITC" pitchFamily="66" charset="0"/>
              </a:rPr>
              <a:t> saw </a:t>
            </a:r>
            <a:r>
              <a:rPr lang="en-GB" sz="2400" dirty="0" err="1" smtClean="0">
                <a:latin typeface="Kristen ITC" pitchFamily="66" charset="0"/>
              </a:rPr>
              <a:t>Sita</a:t>
            </a:r>
            <a:r>
              <a:rPr lang="en-GB" sz="2400" dirty="0" smtClean="0">
                <a:latin typeface="Kristen ITC" pitchFamily="66" charset="0"/>
              </a:rPr>
              <a:t> he fell in love with her and he decided to steal her away.</a:t>
            </a:r>
            <a:endParaRPr lang="en-GB" sz="2400" dirty="0">
              <a:latin typeface="Kristen ITC" pitchFamily="66" charset="0"/>
            </a:endParaRPr>
          </a:p>
        </p:txBody>
      </p:sp>
      <p:pic>
        <p:nvPicPr>
          <p:cNvPr id="4" name="Content Placeholder 3" descr="Ravana"/>
          <p:cNvPicPr>
            <a:picLocks noGrp="1"/>
          </p:cNvPicPr>
          <p:nvPr>
            <p:ph idx="1"/>
          </p:nvPr>
        </p:nvPicPr>
        <p:blipFill>
          <a:blip r:embed="rId3" cstate="print"/>
          <a:srcRect/>
          <a:stretch>
            <a:fillRect/>
          </a:stretch>
        </p:blipFill>
        <p:spPr bwMode="auto">
          <a:xfrm>
            <a:off x="2143108" y="1285860"/>
            <a:ext cx="5080000" cy="4038600"/>
          </a:xfrm>
          <a:prstGeom prst="rect">
            <a:avLst/>
          </a:prstGeom>
          <a:noFill/>
          <a:ln w="9525">
            <a:noFill/>
            <a:miter lim="800000"/>
            <a:headEnd/>
            <a:tailEnd/>
          </a:ln>
        </p:spPr>
      </p:pic>
      <p:sp>
        <p:nvSpPr>
          <p:cNvPr id="5" name="TextBox 4"/>
          <p:cNvSpPr txBox="1"/>
          <p:nvPr/>
        </p:nvSpPr>
        <p:spPr>
          <a:xfrm>
            <a:off x="1071538" y="5500702"/>
            <a:ext cx="7143800" cy="1200329"/>
          </a:xfrm>
          <a:prstGeom prst="rect">
            <a:avLst/>
          </a:prstGeom>
          <a:noFill/>
        </p:spPr>
        <p:txBody>
          <a:bodyPr wrap="square" rtlCol="0">
            <a:spAutoFit/>
          </a:bodyPr>
          <a:lstStyle/>
          <a:p>
            <a:r>
              <a:rPr lang="en-GB" sz="2400" dirty="0" err="1" smtClean="0">
                <a:latin typeface="Kristen ITC" pitchFamily="66" charset="0"/>
              </a:rPr>
              <a:t>Ravana</a:t>
            </a:r>
            <a:r>
              <a:rPr lang="en-GB" sz="2400" dirty="0" smtClean="0">
                <a:latin typeface="Kristen ITC" pitchFamily="66" charset="0"/>
              </a:rPr>
              <a:t> had 10 heads so it was easy for him to spy on Rama and </a:t>
            </a:r>
            <a:r>
              <a:rPr lang="en-GB" sz="2400" dirty="0" err="1" smtClean="0">
                <a:latin typeface="Kristen ITC" pitchFamily="66" charset="0"/>
              </a:rPr>
              <a:t>Sita</a:t>
            </a:r>
            <a:r>
              <a:rPr lang="en-GB" sz="2400" dirty="0" smtClean="0">
                <a:latin typeface="Kristen ITC" pitchFamily="66" charset="0"/>
              </a:rPr>
              <a:t> and see where they went.</a:t>
            </a:r>
            <a:endParaRPr lang="en-GB" sz="2400" dirty="0">
              <a:latin typeface="Kristen ITC" pitchFamily="66" charset="0"/>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Kristen ITC" pitchFamily="66" charset="0"/>
              </a:rPr>
              <a:t>One day, when she was alone in the forest,  </a:t>
            </a:r>
            <a:r>
              <a:rPr lang="en-GB" sz="2400" dirty="0" err="1" smtClean="0">
                <a:latin typeface="Kristen ITC" pitchFamily="66" charset="0"/>
              </a:rPr>
              <a:t>Ravana</a:t>
            </a:r>
            <a:r>
              <a:rPr lang="en-GB" sz="2400" dirty="0" smtClean="0">
                <a:latin typeface="Kristen ITC" pitchFamily="66" charset="0"/>
              </a:rPr>
              <a:t> snatched </a:t>
            </a:r>
            <a:r>
              <a:rPr lang="en-GB" sz="2400" dirty="0" err="1" smtClean="0">
                <a:latin typeface="Kristen ITC" pitchFamily="66" charset="0"/>
              </a:rPr>
              <a:t>Sita</a:t>
            </a:r>
            <a:r>
              <a:rPr lang="en-GB" sz="2400" dirty="0" smtClean="0">
                <a:latin typeface="Kristen ITC" pitchFamily="66" charset="0"/>
              </a:rPr>
              <a:t> and took her away to his kingdom.</a:t>
            </a:r>
            <a:endParaRPr lang="en-GB" sz="2400" dirty="0">
              <a:latin typeface="Kristen ITC" pitchFamily="66" charset="0"/>
            </a:endParaRPr>
          </a:p>
        </p:txBody>
      </p:sp>
      <p:pic>
        <p:nvPicPr>
          <p:cNvPr id="4" name="Content Placeholder 3" descr="Abduction of Sita by Ravana"/>
          <p:cNvPicPr>
            <a:picLocks noGrp="1"/>
          </p:cNvPicPr>
          <p:nvPr>
            <p:ph idx="1"/>
          </p:nvPr>
        </p:nvPicPr>
        <p:blipFill>
          <a:blip r:embed="rId3" cstate="print"/>
          <a:srcRect/>
          <a:stretch>
            <a:fillRect/>
          </a:stretch>
        </p:blipFill>
        <p:spPr bwMode="auto">
          <a:xfrm>
            <a:off x="642910" y="1500174"/>
            <a:ext cx="7858180" cy="4714908"/>
          </a:xfrm>
          <a:prstGeom prst="rect">
            <a:avLst/>
          </a:prstGeom>
          <a:noFill/>
          <a:ln w="9525">
            <a:noFill/>
            <a:miter lim="800000"/>
            <a:headEnd/>
            <a:tailEnd/>
          </a:ln>
        </p:spPr>
      </p:pic>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latin typeface="Kristen ITC" pitchFamily="66" charset="0"/>
              </a:rPr>
              <a:t>Rama searched everywhere for </a:t>
            </a:r>
            <a:r>
              <a:rPr lang="en-GB" sz="2400" dirty="0" err="1" smtClean="0">
                <a:latin typeface="Kristen ITC" pitchFamily="66" charset="0"/>
              </a:rPr>
              <a:t>Sita</a:t>
            </a:r>
            <a:r>
              <a:rPr lang="en-GB" sz="2400" dirty="0" smtClean="0">
                <a:latin typeface="Kristen ITC" pitchFamily="66" charset="0"/>
              </a:rPr>
              <a:t>. </a:t>
            </a:r>
            <a:br>
              <a:rPr lang="en-GB" sz="2400" dirty="0" smtClean="0">
                <a:latin typeface="Kristen ITC" pitchFamily="66" charset="0"/>
              </a:rPr>
            </a:br>
            <a:r>
              <a:rPr lang="en-GB" sz="2400" dirty="0" smtClean="0">
                <a:latin typeface="Kristen ITC" pitchFamily="66" charset="0"/>
              </a:rPr>
              <a:t>Then the monkey- king, Hanuman said he had found </a:t>
            </a:r>
            <a:r>
              <a:rPr lang="en-GB" sz="2400" dirty="0" err="1" smtClean="0">
                <a:latin typeface="Kristen ITC" pitchFamily="66" charset="0"/>
              </a:rPr>
              <a:t>Sita</a:t>
            </a:r>
            <a:r>
              <a:rPr lang="en-GB" sz="2400" dirty="0" smtClean="0">
                <a:latin typeface="Kristen ITC" pitchFamily="66" charset="0"/>
              </a:rPr>
              <a:t> and would help Rama to get her back.</a:t>
            </a:r>
            <a:endParaRPr lang="en-GB" sz="2400" dirty="0">
              <a:latin typeface="Kristen ITC" pitchFamily="66" charset="0"/>
            </a:endParaRPr>
          </a:p>
        </p:txBody>
      </p:sp>
      <p:sp>
        <p:nvSpPr>
          <p:cNvPr id="3" name="Content Placeholder 2"/>
          <p:cNvSpPr>
            <a:spLocks noGrp="1"/>
          </p:cNvSpPr>
          <p:nvPr>
            <p:ph sz="half" idx="1"/>
          </p:nvPr>
        </p:nvSpPr>
        <p:spPr/>
        <p:txBody>
          <a:bodyPr/>
          <a:lstStyle/>
          <a:p>
            <a:endParaRPr lang="en-GB" dirty="0" smtClean="0"/>
          </a:p>
          <a:p>
            <a:endParaRPr lang="en-GB" dirty="0"/>
          </a:p>
        </p:txBody>
      </p:sp>
      <p:pic>
        <p:nvPicPr>
          <p:cNvPr id="5" name="Picture 4" descr=" (ba.dev) Tags: singapore chinatown religion hanuman hinduism ramayana monkeygod religione induismo divinit hindugods marriammantemple">
            <a:hlinkClick r:id="rId3" tgtFrame="2199338503"/>
          </p:cNvPr>
          <p:cNvPicPr/>
          <p:nvPr/>
        </p:nvPicPr>
        <p:blipFill>
          <a:blip r:embed="rId4" cstate="print"/>
          <a:srcRect/>
          <a:stretch>
            <a:fillRect/>
          </a:stretch>
        </p:blipFill>
        <p:spPr bwMode="auto">
          <a:xfrm>
            <a:off x="1000100" y="1785926"/>
            <a:ext cx="3286148" cy="4500594"/>
          </a:xfrm>
          <a:prstGeom prst="rect">
            <a:avLst/>
          </a:prstGeom>
          <a:noFill/>
          <a:ln w="9525">
            <a:noFill/>
            <a:miter lim="800000"/>
            <a:headEnd/>
            <a:tailEnd/>
          </a:ln>
        </p:spPr>
      </p:pic>
      <p:pic>
        <p:nvPicPr>
          <p:cNvPr id="6" name="Content Placeholder 5" descr="Ram Hanuman Milap (Yadupati) Tags: rama ramayana hanuman hinduism india devotion">
            <a:hlinkClick r:id="rId5" tgtFrame="15157321"/>
          </p:cNvPr>
          <p:cNvPicPr>
            <a:picLocks noGrp="1"/>
          </p:cNvPicPr>
          <p:nvPr>
            <p:ph sz="half" idx="2"/>
          </p:nvPr>
        </p:nvPicPr>
        <p:blipFill>
          <a:blip r:embed="rId6" cstate="print"/>
          <a:srcRect/>
          <a:stretch>
            <a:fillRect/>
          </a:stretch>
        </p:blipFill>
        <p:spPr bwMode="auto">
          <a:xfrm>
            <a:off x="4857752" y="1714488"/>
            <a:ext cx="3429024" cy="4572032"/>
          </a:xfrm>
          <a:prstGeom prst="rect">
            <a:avLst/>
          </a:prstGeom>
          <a:noFill/>
          <a:ln w="9525">
            <a:noFill/>
            <a:miter lim="800000"/>
            <a:headEnd/>
            <a:tailEnd/>
          </a:ln>
        </p:spPr>
      </p:pic>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latin typeface="Kristen ITC" pitchFamily="66" charset="0"/>
              </a:rPr>
              <a:t>Hanuman played tricks on </a:t>
            </a:r>
            <a:r>
              <a:rPr lang="en-GB" sz="2400" dirty="0" err="1" smtClean="0">
                <a:latin typeface="Kristen ITC" pitchFamily="66" charset="0"/>
              </a:rPr>
              <a:t>Ravana</a:t>
            </a:r>
            <a:r>
              <a:rPr lang="en-GB" sz="2400" dirty="0" smtClean="0">
                <a:latin typeface="Kristen ITC" pitchFamily="66" charset="0"/>
              </a:rPr>
              <a:t> and made him so angry</a:t>
            </a:r>
            <a:r>
              <a:rPr lang="en-GB" sz="2400" dirty="0">
                <a:latin typeface="Kristen ITC" pitchFamily="66" charset="0"/>
              </a:rPr>
              <a:t> </a:t>
            </a:r>
            <a:r>
              <a:rPr lang="en-GB" sz="2400" dirty="0" smtClean="0">
                <a:latin typeface="Kristen ITC" pitchFamily="66" charset="0"/>
              </a:rPr>
              <a:t>that he set  light to Hanuman’s tail! </a:t>
            </a:r>
            <a:br>
              <a:rPr lang="en-GB" sz="2400" dirty="0" smtClean="0">
                <a:latin typeface="Kristen ITC" pitchFamily="66" charset="0"/>
              </a:rPr>
            </a:br>
            <a:r>
              <a:rPr lang="en-GB" sz="2400" dirty="0" smtClean="0">
                <a:latin typeface="Kristen ITC" pitchFamily="66" charset="0"/>
              </a:rPr>
              <a:t>But Hanuman had magic powers and jumped over the rooftops, spreading fire all over </a:t>
            </a:r>
            <a:r>
              <a:rPr lang="en-GB" sz="2400" dirty="0" err="1" smtClean="0">
                <a:latin typeface="Kristen ITC" pitchFamily="66" charset="0"/>
              </a:rPr>
              <a:t>Ravana’s</a:t>
            </a:r>
            <a:r>
              <a:rPr lang="en-GB" sz="2400" dirty="0" smtClean="0">
                <a:latin typeface="Kristen ITC" pitchFamily="66" charset="0"/>
              </a:rPr>
              <a:t> kingdom and burning it all down! </a:t>
            </a:r>
            <a:endParaRPr lang="en-GB" sz="2400" dirty="0">
              <a:latin typeface="Kristen ITC" pitchFamily="66" charset="0"/>
            </a:endParaRPr>
          </a:p>
        </p:txBody>
      </p:sp>
      <p:sp>
        <p:nvSpPr>
          <p:cNvPr id="4" name="Content Placeholder 3"/>
          <p:cNvSpPr>
            <a:spLocks noGrp="1"/>
          </p:cNvSpPr>
          <p:nvPr>
            <p:ph sz="half" idx="2"/>
          </p:nvPr>
        </p:nvSpPr>
        <p:spPr>
          <a:xfrm>
            <a:off x="4214810" y="1928802"/>
            <a:ext cx="4038600" cy="4525963"/>
          </a:xfrm>
        </p:spPr>
        <p:txBody>
          <a:bodyPr/>
          <a:lstStyle/>
          <a:p>
            <a:endParaRPr lang="en-GB" dirty="0" smtClean="0"/>
          </a:p>
          <a:p>
            <a:endParaRPr lang="en-GB" dirty="0"/>
          </a:p>
        </p:txBody>
      </p:sp>
      <p:pic>
        <p:nvPicPr>
          <p:cNvPr id="5" name="Picture 4" descr="Hanuman-ji by Yadupati."/>
          <p:cNvPicPr/>
          <p:nvPr/>
        </p:nvPicPr>
        <p:blipFill>
          <a:blip r:embed="rId3" cstate="print"/>
          <a:srcRect/>
          <a:stretch>
            <a:fillRect/>
          </a:stretch>
        </p:blipFill>
        <p:spPr bwMode="auto">
          <a:xfrm>
            <a:off x="4143372" y="1928802"/>
            <a:ext cx="4500594" cy="4429156"/>
          </a:xfrm>
          <a:prstGeom prst="rect">
            <a:avLst/>
          </a:prstGeom>
          <a:noFill/>
          <a:ln w="9525">
            <a:noFill/>
            <a:miter lim="800000"/>
            <a:headEnd/>
            <a:tailEnd/>
          </a:ln>
        </p:spPr>
      </p:pic>
      <p:pic>
        <p:nvPicPr>
          <p:cNvPr id="6" name="Content Placeholder 5" descr="http://www.sskna.org/story/mad39.jpg"/>
          <p:cNvPicPr>
            <a:picLocks noGrp="1"/>
          </p:cNvPicPr>
          <p:nvPr>
            <p:ph sz="half" idx="1"/>
          </p:nvPr>
        </p:nvPicPr>
        <p:blipFill>
          <a:blip r:embed="rId4" cstate="print"/>
          <a:srcRect/>
          <a:stretch>
            <a:fillRect/>
          </a:stretch>
        </p:blipFill>
        <p:spPr bwMode="auto">
          <a:xfrm>
            <a:off x="0" y="1928802"/>
            <a:ext cx="4210080" cy="4429156"/>
          </a:xfrm>
          <a:prstGeom prst="rect">
            <a:avLst/>
          </a:prstGeom>
          <a:noFill/>
          <a:ln w="9525">
            <a:noFill/>
            <a:miter lim="800000"/>
            <a:headEnd/>
            <a:tailEnd/>
          </a:ln>
        </p:spPr>
      </p:pic>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Kristen ITC" pitchFamily="66" charset="0"/>
              </a:rPr>
              <a:t>Rama fought a battle with the demon-king </a:t>
            </a:r>
            <a:r>
              <a:rPr lang="en-GB" sz="2400" dirty="0" err="1" smtClean="0">
                <a:latin typeface="Kristen ITC" pitchFamily="66" charset="0"/>
              </a:rPr>
              <a:t>Ravana</a:t>
            </a:r>
            <a:r>
              <a:rPr lang="en-GB" sz="2400" dirty="0" smtClean="0">
                <a:latin typeface="Kristen ITC" pitchFamily="66" charset="0"/>
              </a:rPr>
              <a:t>, and he killed him with a big spear.</a:t>
            </a:r>
            <a:endParaRPr lang="en-GB" sz="2400" dirty="0">
              <a:latin typeface="Kristen ITC" pitchFamily="66" charset="0"/>
            </a:endParaRPr>
          </a:p>
        </p:txBody>
      </p:sp>
      <p:pic>
        <p:nvPicPr>
          <p:cNvPr id="4" name="Content Placeholder 3" descr="http://harshad.files.wordpress.com/2008/10/ramleela-dussehra-134_big-11.gif?w=480&amp;h=375">
            <a:hlinkClick r:id="rId3"/>
          </p:cNvPr>
          <p:cNvPicPr>
            <a:picLocks noGrp="1"/>
          </p:cNvPicPr>
          <p:nvPr>
            <p:ph idx="1"/>
          </p:nvPr>
        </p:nvPicPr>
        <p:blipFill>
          <a:blip r:embed="rId4" cstate="print"/>
          <a:srcRect/>
          <a:stretch>
            <a:fillRect/>
          </a:stretch>
        </p:blipFill>
        <p:spPr bwMode="auto">
          <a:xfrm>
            <a:off x="642910" y="1428736"/>
            <a:ext cx="7000924" cy="5000660"/>
          </a:xfrm>
          <a:prstGeom prst="rect">
            <a:avLst/>
          </a:prstGeom>
          <a:noFill/>
          <a:ln w="9525">
            <a:noFill/>
            <a:miter lim="800000"/>
            <a:headEnd/>
            <a:tailEnd/>
          </a:ln>
        </p:spPr>
      </p:pic>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err="1" smtClean="0">
                <a:latin typeface="Kristen ITC" pitchFamily="66" charset="0"/>
              </a:rPr>
              <a:t>Sita</a:t>
            </a:r>
            <a:r>
              <a:rPr lang="en-GB" sz="2400" dirty="0" smtClean="0">
                <a:latin typeface="Kristen ITC" pitchFamily="66" charset="0"/>
              </a:rPr>
              <a:t> was so happy that Rama and Hanuman  had come to rescue her!</a:t>
            </a:r>
            <a:endParaRPr lang="en-GB" sz="2400" dirty="0">
              <a:latin typeface="Kristen ITC" pitchFamily="66" charset="0"/>
            </a:endParaRPr>
          </a:p>
        </p:txBody>
      </p:sp>
      <p:pic>
        <p:nvPicPr>
          <p:cNvPr id="8" name="Content Placeholder 7" descr="http://www.stuartwildeblog.com/storage/rama%20sita.jpg"/>
          <p:cNvPicPr>
            <a:picLocks noGrp="1"/>
          </p:cNvPicPr>
          <p:nvPr>
            <p:ph idx="1"/>
          </p:nvPr>
        </p:nvPicPr>
        <p:blipFill>
          <a:blip r:embed="rId3" cstate="print"/>
          <a:srcRect/>
          <a:stretch>
            <a:fillRect/>
          </a:stretch>
        </p:blipFill>
        <p:spPr bwMode="auto">
          <a:xfrm>
            <a:off x="1285852" y="1357298"/>
            <a:ext cx="6000792" cy="4786345"/>
          </a:xfrm>
          <a:prstGeom prst="rect">
            <a:avLst/>
          </a:prstGeom>
          <a:noFill/>
          <a:ln w="9525">
            <a:noFill/>
            <a:miter lim="800000"/>
            <a:headEnd/>
            <a:tailEnd/>
          </a:ln>
        </p:spPr>
      </p:pic>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a:bodyPr>
          <a:lstStyle/>
          <a:p>
            <a:r>
              <a:rPr lang="en-GB" sz="2000" dirty="0" smtClean="0">
                <a:latin typeface="Kristen ITC" pitchFamily="66" charset="0"/>
              </a:rPr>
              <a:t>The people lit diva lamps so that Rama and </a:t>
            </a:r>
            <a:r>
              <a:rPr lang="en-GB" sz="2000" dirty="0" err="1" smtClean="0">
                <a:latin typeface="Kristen ITC" pitchFamily="66" charset="0"/>
              </a:rPr>
              <a:t>Sita</a:t>
            </a:r>
            <a:r>
              <a:rPr lang="en-GB" sz="2000" dirty="0" smtClean="0">
                <a:latin typeface="Kristen ITC" pitchFamily="66" charset="0"/>
              </a:rPr>
              <a:t> would see them and could find their way home.</a:t>
            </a:r>
            <a:endParaRPr lang="en-GB" sz="2000" dirty="0">
              <a:latin typeface="Kristen ITC" pitchFamily="66" charset="0"/>
            </a:endParaRPr>
          </a:p>
        </p:txBody>
      </p:sp>
      <p:pic>
        <p:nvPicPr>
          <p:cNvPr id="5" name="Content Placeholder 4" descr="http://www.alexisleon.com/figs/diwali.jpg"/>
          <p:cNvPicPr>
            <a:picLocks noGrp="1"/>
          </p:cNvPicPr>
          <p:nvPr>
            <p:ph sz="half" idx="1"/>
          </p:nvPr>
        </p:nvPicPr>
        <p:blipFill>
          <a:blip r:embed="rId3" cstate="print"/>
          <a:srcRect/>
          <a:stretch>
            <a:fillRect/>
          </a:stretch>
        </p:blipFill>
        <p:spPr bwMode="auto">
          <a:xfrm>
            <a:off x="285720" y="1214422"/>
            <a:ext cx="4214842" cy="4000527"/>
          </a:xfrm>
          <a:prstGeom prst="rect">
            <a:avLst/>
          </a:prstGeom>
          <a:noFill/>
          <a:ln w="9525">
            <a:noFill/>
            <a:miter lim="800000"/>
            <a:headEnd/>
            <a:tailEnd/>
          </a:ln>
        </p:spPr>
      </p:pic>
      <p:pic>
        <p:nvPicPr>
          <p:cNvPr id="6" name="fullSizedImage" descr="rama_sita_PI22_l.jpg image by mysticlotus"/>
          <p:cNvPicPr>
            <a:picLocks noGrp="1"/>
          </p:cNvPicPr>
          <p:nvPr>
            <p:ph sz="half" idx="2"/>
          </p:nvPr>
        </p:nvPicPr>
        <p:blipFill>
          <a:blip r:embed="rId4" cstate="print"/>
          <a:srcRect/>
          <a:stretch>
            <a:fillRect/>
          </a:stretch>
        </p:blipFill>
        <p:spPr bwMode="auto">
          <a:xfrm>
            <a:off x="5000628" y="1500174"/>
            <a:ext cx="3836487" cy="4900634"/>
          </a:xfrm>
          <a:prstGeom prst="rect">
            <a:avLst/>
          </a:prstGeom>
          <a:noFill/>
          <a:ln w="9525">
            <a:noFill/>
            <a:miter lim="800000"/>
            <a:headEnd/>
            <a:tailEnd/>
          </a:ln>
        </p:spPr>
      </p:pic>
      <p:sp>
        <p:nvSpPr>
          <p:cNvPr id="8" name="TextBox 7"/>
          <p:cNvSpPr txBox="1"/>
          <p:nvPr/>
        </p:nvSpPr>
        <p:spPr>
          <a:xfrm>
            <a:off x="357158" y="5643578"/>
            <a:ext cx="4643470" cy="1015663"/>
          </a:xfrm>
          <a:prstGeom prst="rect">
            <a:avLst/>
          </a:prstGeom>
          <a:noFill/>
        </p:spPr>
        <p:txBody>
          <a:bodyPr wrap="square" rtlCol="0">
            <a:spAutoFit/>
          </a:bodyPr>
          <a:lstStyle/>
          <a:p>
            <a:r>
              <a:rPr lang="en-GB" sz="2000" dirty="0" smtClean="0">
                <a:latin typeface="Kristen ITC" pitchFamily="66" charset="0"/>
              </a:rPr>
              <a:t>Everyone was so happy and came out of their houses to cheer. The people made Rama their King.</a:t>
            </a:r>
            <a:endParaRPr lang="en-GB" sz="2000" dirty="0">
              <a:latin typeface="Kristen ITC" pitchFamily="66" charset="0"/>
            </a:endParaRPr>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204</Words>
  <Application>Microsoft Office PowerPoint</Application>
  <PresentationFormat>On-screen Show (4:3)</PresentationFormat>
  <Paragraphs>20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Rama and Sita</vt:lpstr>
      <vt:lpstr>A long time ago in India lived Prince Rama and his beautiful wife Sita.</vt:lpstr>
      <vt:lpstr>When the wicked demon-king Ravana saw Sita he fell in love with her and he decided to steal her away.</vt:lpstr>
      <vt:lpstr>One day, when she was alone in the forest,  Ravana snatched Sita and took her away to his kingdom.</vt:lpstr>
      <vt:lpstr>Rama searched everywhere for Sita.  Then the monkey- king, Hanuman said he had found Sita and would help Rama to get her back.</vt:lpstr>
      <vt:lpstr>Hanuman played tricks on Ravana and made him so angry that he set  light to Hanuman’s tail!  But Hanuman had magic powers and jumped over the rooftops, spreading fire all over Ravana’s kingdom and burning it all down! </vt:lpstr>
      <vt:lpstr>Rama fought a battle with the demon-king Ravana, and he killed him with a big spear.</vt:lpstr>
      <vt:lpstr>Sita was so happy that Rama and Hanuman  had come to rescue her!</vt:lpstr>
      <vt:lpstr>The people lit diva lamps so that Rama and Sita would see them and could find their way home.</vt:lpstr>
      <vt:lpstr>That was the first Diwali, and every year from that time, people have celebrated Diwali by lighting diva lamps.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 and Sita</dc:title>
  <dc:creator>Paul</dc:creator>
  <cp:lastModifiedBy>Nick Goligher</cp:lastModifiedBy>
  <cp:revision>10</cp:revision>
  <dcterms:created xsi:type="dcterms:W3CDTF">2009-11-05T18:43:26Z</dcterms:created>
  <dcterms:modified xsi:type="dcterms:W3CDTF">2014-11-16T23:24:20Z</dcterms:modified>
</cp:coreProperties>
</file>