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4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5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0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0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3C0F-1BCA-4085-89CC-E9E59D12F0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2726-62CE-46E6-8BC8-9A710F3C2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Relationship Id="rId9" Type="http://schemas.openxmlformats.org/officeDocument/2006/relationships/image" Target="../media/image4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g"/><Relationship Id="rId7" Type="http://schemas.openxmlformats.org/officeDocument/2006/relationships/image" Target="../media/image52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51.jpg"/><Relationship Id="rId4" Type="http://schemas.openxmlformats.org/officeDocument/2006/relationships/image" Target="../media/image50.jpeg"/><Relationship Id="rId9" Type="http://schemas.openxmlformats.org/officeDocument/2006/relationships/image" Target="../media/image5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openxmlformats.org/officeDocument/2006/relationships/image" Target="../media/image64.jp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g"/><Relationship Id="rId5" Type="http://schemas.openxmlformats.org/officeDocument/2006/relationships/image" Target="../media/image66.jp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5403" y="5688469"/>
            <a:ext cx="7337808" cy="700286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you guess who we are?</a:t>
            </a:r>
            <a:endParaRPr lang="en-US" sz="4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5" y="119110"/>
            <a:ext cx="1075027" cy="1717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17" y="67603"/>
            <a:ext cx="1732285" cy="1724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" y="1792189"/>
            <a:ext cx="1177599" cy="1903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73" y="32951"/>
            <a:ext cx="1805616" cy="2257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1" y="49071"/>
            <a:ext cx="2172530" cy="1696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78" y="1772152"/>
            <a:ext cx="1517374" cy="20231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12" y="32951"/>
            <a:ext cx="1693467" cy="22579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16" y="0"/>
            <a:ext cx="1666701" cy="20810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" y="3669136"/>
            <a:ext cx="1282826" cy="17104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9195" r="16437" b="3678"/>
          <a:stretch/>
        </p:blipFill>
        <p:spPr>
          <a:xfrm>
            <a:off x="8524410" y="57459"/>
            <a:ext cx="2033038" cy="167956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184972" y="1717067"/>
            <a:ext cx="10229287" cy="4541797"/>
            <a:chOff x="1184972" y="1717067"/>
            <a:chExt cx="10229287" cy="45417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392" y="3190829"/>
              <a:ext cx="1829624" cy="234316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1" t="12874" r="917" b="13333"/>
            <a:stretch/>
          </p:blipFill>
          <p:spPr>
            <a:xfrm>
              <a:off x="6511728" y="4535692"/>
              <a:ext cx="2180059" cy="1723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972" y="3195584"/>
              <a:ext cx="1556147" cy="21075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44" y="1723395"/>
              <a:ext cx="1732061" cy="17366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9" t="29910" r="8309" b="18430"/>
            <a:stretch/>
          </p:blipFill>
          <p:spPr>
            <a:xfrm>
              <a:off x="3488407" y="3876388"/>
              <a:ext cx="1690424" cy="1767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06"/>
            <a:stretch/>
          </p:blipFill>
          <p:spPr>
            <a:xfrm rot="16200000">
              <a:off x="2516156" y="3647286"/>
              <a:ext cx="1494690" cy="16081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07"/>
            <a:stretch/>
          </p:blipFill>
          <p:spPr>
            <a:xfrm>
              <a:off x="2948618" y="2300543"/>
              <a:ext cx="1079578" cy="14947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0526" y="1731844"/>
              <a:ext cx="2063436" cy="15475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100" y="2300544"/>
              <a:ext cx="1417062" cy="16098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52" y="2261360"/>
              <a:ext cx="1263034" cy="16836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0254" y="3190829"/>
              <a:ext cx="1807116" cy="137111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718" y="1717067"/>
              <a:ext cx="2108692" cy="145180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298" y="3909391"/>
              <a:ext cx="1524487" cy="129190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1239" y="3279421"/>
              <a:ext cx="1603020" cy="2051732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4812" y="5925667"/>
            <a:ext cx="1354705" cy="9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347222" y="157407"/>
            <a:ext cx="7337808" cy="70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you guess who we are?</a:t>
            </a:r>
            <a:endParaRPr lang="en-US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7272" y="1011931"/>
            <a:ext cx="10546812" cy="5850140"/>
            <a:chOff x="437272" y="1011931"/>
            <a:chExt cx="10546812" cy="5850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72" y="1011931"/>
              <a:ext cx="1495759" cy="23896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70" y="1011931"/>
              <a:ext cx="1911731" cy="238966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034556" y="1990748"/>
              <a:ext cx="1098727" cy="43202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72" y="3988602"/>
              <a:ext cx="1427172" cy="2366568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2034556" y="4940010"/>
              <a:ext cx="1098727" cy="40449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409" y="4057674"/>
              <a:ext cx="1837996" cy="22974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311" y="1041993"/>
              <a:ext cx="1886900" cy="2359602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7866761" y="1990748"/>
              <a:ext cx="1064051" cy="42419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402" y="1041993"/>
              <a:ext cx="1887682" cy="23596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831" y="4057675"/>
              <a:ext cx="1858380" cy="25169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402" y="4052217"/>
              <a:ext cx="1887682" cy="2359603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7916741" y="5104041"/>
              <a:ext cx="1064051" cy="42419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1276" y="3555833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Annie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0666" y="6492739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Gib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22955" y="3555833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Clare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22954" y="6447422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Mr. Dan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3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9" y="4052217"/>
            <a:ext cx="1844421" cy="230295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47222" y="157407"/>
            <a:ext cx="7337808" cy="70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you guess who we are?</a:t>
            </a:r>
            <a:endParaRPr lang="en-US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0666" y="6492739"/>
            <a:ext cx="156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Sassoon Infant Std" panose="020B0503020103030203" pitchFamily="34" charset="0"/>
              </a:rPr>
              <a:t>Miss Kat</a:t>
            </a:r>
            <a:endParaRPr lang="en-US" b="1" dirty="0">
              <a:solidFill>
                <a:srgbClr val="800000"/>
              </a:solidFill>
              <a:latin typeface="Sassoon Infant Std" panose="020B0503020103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7272" y="1009914"/>
            <a:ext cx="10710086" cy="5401905"/>
            <a:chOff x="437272" y="1009914"/>
            <a:chExt cx="10710086" cy="54019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72" y="1056180"/>
              <a:ext cx="1495759" cy="23011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70" y="1011931"/>
              <a:ext cx="1911731" cy="2389663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034556" y="1990748"/>
              <a:ext cx="1098727" cy="43202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80519" y="4887899"/>
              <a:ext cx="653831" cy="43228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409" y="4057674"/>
              <a:ext cx="1837996" cy="22974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942" y="1056180"/>
              <a:ext cx="2355885" cy="2345413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7957589" y="2009694"/>
              <a:ext cx="1064051" cy="42419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677" y="1009914"/>
              <a:ext cx="1887681" cy="23596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758" y="4052217"/>
              <a:ext cx="1727214" cy="23029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402" y="4052217"/>
              <a:ext cx="1887682" cy="2359602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7916741" y="5104041"/>
              <a:ext cx="1064051" cy="42419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1276" y="3555833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Gemma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22955" y="3555833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Chree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422954" y="6447422"/>
            <a:ext cx="156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Sassoon Infant Std" panose="020B0503020103030203" pitchFamily="34" charset="0"/>
              </a:rPr>
              <a:t>Miss </a:t>
            </a:r>
            <a:r>
              <a:rPr lang="en-US" b="1" dirty="0" err="1" smtClean="0">
                <a:solidFill>
                  <a:srgbClr val="800000"/>
                </a:solidFill>
                <a:latin typeface="Sassoon Infant Std" panose="020B0503020103030203" pitchFamily="34" charset="0"/>
              </a:rPr>
              <a:t>Pao</a:t>
            </a:r>
            <a:endParaRPr lang="en-US" b="1" dirty="0">
              <a:solidFill>
                <a:srgbClr val="800000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347222" y="157407"/>
            <a:ext cx="7337808" cy="70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you guess who we are?</a:t>
            </a:r>
            <a:endParaRPr lang="en-US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0666" y="6492739"/>
            <a:ext cx="156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Sassoon Infant Std" panose="020B0503020103030203" pitchFamily="34" charset="0"/>
              </a:rPr>
              <a:t>Miss </a:t>
            </a:r>
            <a:r>
              <a:rPr lang="en-US" b="1" dirty="0" err="1" smtClean="0">
                <a:solidFill>
                  <a:srgbClr val="800000"/>
                </a:solidFill>
                <a:latin typeface="Sassoon Infant Std" panose="020B0503020103030203" pitchFamily="34" charset="0"/>
              </a:rPr>
              <a:t>Kob</a:t>
            </a:r>
            <a:endParaRPr lang="en-US" b="1" dirty="0">
              <a:solidFill>
                <a:srgbClr val="800000"/>
              </a:solidFill>
              <a:latin typeface="Sassoon Infant Std" panose="020B0503020103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0758" y="1009914"/>
            <a:ext cx="10726600" cy="5531021"/>
            <a:chOff x="420758" y="1009914"/>
            <a:chExt cx="10726600" cy="55310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72" y="1056180"/>
              <a:ext cx="1451410" cy="25815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70" y="1011931"/>
              <a:ext cx="1911730" cy="2389663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2034556" y="1990748"/>
              <a:ext cx="1098727" cy="43202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58" y="4133137"/>
              <a:ext cx="1769702" cy="2359602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2306071" y="4887899"/>
              <a:ext cx="851370" cy="43228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409" y="4057674"/>
              <a:ext cx="1837996" cy="22974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355" y="1056180"/>
              <a:ext cx="1894197" cy="2525597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>
              <a:off x="7957589" y="2009694"/>
              <a:ext cx="1064051" cy="42419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677" y="1009914"/>
              <a:ext cx="1887681" cy="23596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385" y="4052217"/>
              <a:ext cx="1519215" cy="24887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402" y="4052217"/>
              <a:ext cx="1887681" cy="2359602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7916741" y="5104041"/>
              <a:ext cx="1064051" cy="42419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1276" y="3555833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Kirsten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22955" y="3555833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Louise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422954" y="6447422"/>
            <a:ext cx="156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Sassoon Infant Std" panose="020B0503020103030203" pitchFamily="34" charset="0"/>
              </a:rPr>
              <a:t>Miss </a:t>
            </a:r>
            <a:r>
              <a:rPr lang="en-US" b="1" dirty="0" err="1" smtClean="0">
                <a:solidFill>
                  <a:srgbClr val="800000"/>
                </a:solidFill>
                <a:latin typeface="Sassoon Infant Std" panose="020B0503020103030203" pitchFamily="34" charset="0"/>
              </a:rPr>
              <a:t>Jaree</a:t>
            </a:r>
            <a:endParaRPr lang="en-US" b="1" dirty="0">
              <a:solidFill>
                <a:srgbClr val="800000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347222" y="157407"/>
            <a:ext cx="7337808" cy="70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you guess who we are?</a:t>
            </a:r>
            <a:endParaRPr lang="en-US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5855" y="1035281"/>
            <a:ext cx="10821373" cy="5705431"/>
            <a:chOff x="505855" y="1035281"/>
            <a:chExt cx="10821373" cy="5705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55" y="1035281"/>
              <a:ext cx="2306370" cy="17297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33" y="3825134"/>
              <a:ext cx="1911730" cy="2389662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 rot="5400000">
              <a:off x="1095314" y="3151641"/>
              <a:ext cx="789131" cy="362529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67499" y="849565"/>
              <a:ext cx="1769701" cy="2180265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 rot="5400000">
              <a:off x="3825544" y="3147884"/>
              <a:ext cx="851370" cy="43228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90" y="3825134"/>
              <a:ext cx="1911730" cy="23896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937" y="1054846"/>
              <a:ext cx="2508194" cy="1761072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>
            <a:xfrm rot="5400000">
              <a:off x="6622276" y="3141098"/>
              <a:ext cx="893074" cy="474998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194" y="3825134"/>
              <a:ext cx="1887680" cy="23596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0792" y="1068415"/>
              <a:ext cx="2346436" cy="17803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1405" y="3789711"/>
              <a:ext cx="2061537" cy="257692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0771" y="6366632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Job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04428" y="6366632"/>
              <a:ext cx="1711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Mameow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9401" y="6371380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Leenor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99032" y="6366632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Mana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9637770" y="3162456"/>
              <a:ext cx="851370" cy="43228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9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91" y="1071955"/>
            <a:ext cx="2650913" cy="159054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47222" y="157407"/>
            <a:ext cx="7337808" cy="70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you guess who we are?</a:t>
            </a:r>
            <a:endParaRPr lang="en-US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60056" y="893116"/>
            <a:ext cx="10557367" cy="5847596"/>
            <a:chOff x="560056" y="893116"/>
            <a:chExt cx="10557367" cy="5847596"/>
          </a:xfrm>
        </p:grpSpPr>
        <p:sp>
          <p:nvSpPr>
            <p:cNvPr id="9" name="Right Arrow 8"/>
            <p:cNvSpPr/>
            <p:nvPr/>
          </p:nvSpPr>
          <p:spPr>
            <a:xfrm rot="5400000">
              <a:off x="3863601" y="3186546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937" y="1071955"/>
              <a:ext cx="2508194" cy="17268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194" y="3825134"/>
              <a:ext cx="1887680" cy="2359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1405" y="3789711"/>
              <a:ext cx="1916018" cy="23950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40771" y="6366632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Mo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04428" y="6366632"/>
              <a:ext cx="1711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Julie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79401" y="6371380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Prae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99032" y="6366632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Becky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056" y="989287"/>
              <a:ext cx="2109399" cy="18594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4165" y="893116"/>
              <a:ext cx="1971455" cy="19819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2351" y="3789711"/>
              <a:ext cx="1835055" cy="229839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4428" y="3789711"/>
              <a:ext cx="1889924" cy="2359356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 rot="5400000">
              <a:off x="1130548" y="3186545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6573665" y="3169564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9883630" y="3169564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53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347222" y="157407"/>
            <a:ext cx="7337808" cy="70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you guess who we are?</a:t>
            </a:r>
            <a:endParaRPr lang="en-US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8631" y="754538"/>
            <a:ext cx="11231062" cy="5825654"/>
            <a:chOff x="198631" y="754538"/>
            <a:chExt cx="11231062" cy="5825654"/>
          </a:xfrm>
        </p:grpSpPr>
        <p:sp>
          <p:nvSpPr>
            <p:cNvPr id="9" name="Right Arrow 8"/>
            <p:cNvSpPr/>
            <p:nvPr/>
          </p:nvSpPr>
          <p:spPr>
            <a:xfrm rot="5400000">
              <a:off x="3151333" y="3171851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882" y="841595"/>
              <a:ext cx="2080487" cy="20804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673" y="3695381"/>
              <a:ext cx="1823298" cy="22791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733" y="877242"/>
              <a:ext cx="1513764" cy="202529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445" y="3626562"/>
              <a:ext cx="1851832" cy="231478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46147" y="6181966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Pu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49187" y="6210860"/>
              <a:ext cx="1711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Pooka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9673" y="6163564"/>
              <a:ext cx="1561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Sarah G.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47796" y="6162810"/>
              <a:ext cx="1700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Sarah M.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39" y="754538"/>
              <a:ext cx="1613947" cy="21514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540" y="800996"/>
              <a:ext cx="1612487" cy="21499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31" y="3712445"/>
              <a:ext cx="1835055" cy="22938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841" y="3695381"/>
              <a:ext cx="1797889" cy="2247362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 rot="5400000">
              <a:off x="767614" y="3144260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5414357" y="3196597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7774538" y="3107473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0"/>
            <a:srcRect t="13307" b="9471"/>
            <a:stretch/>
          </p:blipFill>
          <p:spPr>
            <a:xfrm>
              <a:off x="9851036" y="877242"/>
              <a:ext cx="1475271" cy="20252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9103" y="3626562"/>
              <a:ext cx="1830590" cy="2395022"/>
            </a:xfrm>
            <a:prstGeom prst="rect">
              <a:avLst/>
            </a:prstGeom>
          </p:spPr>
        </p:pic>
        <p:sp>
          <p:nvSpPr>
            <p:cNvPr id="26" name="Right Arrow 25"/>
            <p:cNvSpPr/>
            <p:nvPr/>
          </p:nvSpPr>
          <p:spPr>
            <a:xfrm rot="5400000">
              <a:off x="10094127" y="3101910"/>
              <a:ext cx="697087" cy="384102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64047" y="6181966"/>
              <a:ext cx="1700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Miss </a:t>
              </a:r>
              <a:r>
                <a:rPr lang="en-US" b="1" dirty="0" err="1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Yor</a:t>
              </a:r>
              <a:r>
                <a:rPr lang="en-US" b="1" dirty="0" smtClean="0">
                  <a:solidFill>
                    <a:srgbClr val="800000"/>
                  </a:solidFill>
                  <a:latin typeface="Sassoon Infant Std" panose="020B0503020103030203" pitchFamily="34" charset="0"/>
                </a:rPr>
                <a:t> Ying</a:t>
              </a:r>
              <a:endParaRPr lang="en-US" b="1" dirty="0">
                <a:solidFill>
                  <a:srgbClr val="800000"/>
                </a:solidFill>
                <a:latin typeface="Sassoon Infant Std" panose="020B0503020103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0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105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Sassoon Infant Std</vt:lpstr>
      <vt:lpstr>Office Theme</vt:lpstr>
      <vt:lpstr>Can you guess who we 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guess who we are?</dc:title>
  <dc:creator>Paraj Changpun</dc:creator>
  <cp:lastModifiedBy>Clare Hooper</cp:lastModifiedBy>
  <cp:revision>9</cp:revision>
  <dcterms:created xsi:type="dcterms:W3CDTF">2020-04-01T05:58:50Z</dcterms:created>
  <dcterms:modified xsi:type="dcterms:W3CDTF">2020-06-16T09:29:56Z</dcterms:modified>
</cp:coreProperties>
</file>