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13" name="Google Shape;13;p2"/>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14" name="Google Shape;14;p2"/>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8" name="Shape 68"/>
        <p:cNvGrpSpPr/>
        <p:nvPr/>
      </p:nvGrpSpPr>
      <p:grpSpPr>
        <a:xfrm>
          <a:off x="0" y="0"/>
          <a:ext cx="0" cy="0"/>
          <a:chOff x="0" y="0"/>
          <a:chExt cx="0" cy="0"/>
        </a:xfrm>
      </p:grpSpPr>
      <p:sp>
        <p:nvSpPr>
          <p:cNvPr id="69" name="Google Shape;69;p11"/>
          <p:cNvSpPr txBox="1"/>
          <p:nvPr>
            <p:ph type="title"/>
          </p:nvPr>
        </p:nvSpPr>
        <p:spPr>
          <a:xfrm>
            <a:off x="152400" y="457200"/>
            <a:ext cx="8839200" cy="533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70" name="Google Shape;70;p11"/>
          <p:cNvSpPr txBox="1"/>
          <p:nvPr>
            <p:ph idx="1" type="body"/>
          </p:nvPr>
        </p:nvSpPr>
        <p:spPr>
          <a:xfrm>
            <a:off x="228600" y="1066800"/>
            <a:ext cx="8686800" cy="5105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1" name="Google Shape;71;p11"/>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72" name="Google Shape;72;p11"/>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73" name="Google Shape;73;p11"/>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5" name="Shape 15"/>
        <p:cNvGrpSpPr/>
        <p:nvPr/>
      </p:nvGrpSpPr>
      <p:grpSpPr>
        <a:xfrm>
          <a:off x="0" y="0"/>
          <a:ext cx="0" cy="0"/>
          <a:chOff x="0" y="0"/>
          <a:chExt cx="0" cy="0"/>
        </a:xfrm>
      </p:grpSpPr>
      <p:sp>
        <p:nvSpPr>
          <p:cNvPr id="16" name="Google Shape;16;p3"/>
          <p:cNvSpPr txBox="1"/>
          <p:nvPr>
            <p:ph type="title"/>
          </p:nvPr>
        </p:nvSpPr>
        <p:spPr>
          <a:xfrm rot="5400000">
            <a:off x="5029200" y="2209800"/>
            <a:ext cx="5715000" cy="2209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17" name="Google Shape;17;p3"/>
          <p:cNvSpPr txBox="1"/>
          <p:nvPr>
            <p:ph idx="1" type="body"/>
          </p:nvPr>
        </p:nvSpPr>
        <p:spPr>
          <a:xfrm rot="5400000">
            <a:off x="533400" y="76200"/>
            <a:ext cx="5715000" cy="64770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 name="Google Shape;18;p3"/>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19" name="Google Shape;19;p3"/>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20" name="Google Shape;20;p3"/>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1" name="Shape 21"/>
        <p:cNvGrpSpPr/>
        <p:nvPr/>
      </p:nvGrpSpPr>
      <p:grpSpPr>
        <a:xfrm>
          <a:off x="0" y="0"/>
          <a:ext cx="0" cy="0"/>
          <a:chOff x="0" y="0"/>
          <a:chExt cx="0" cy="0"/>
        </a:xfrm>
      </p:grpSpPr>
      <p:sp>
        <p:nvSpPr>
          <p:cNvPr id="22" name="Google Shape;22;p4"/>
          <p:cNvSpPr txBox="1"/>
          <p:nvPr>
            <p:ph type="title"/>
          </p:nvPr>
        </p:nvSpPr>
        <p:spPr>
          <a:xfrm>
            <a:off x="152400" y="457200"/>
            <a:ext cx="8839200" cy="533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23" name="Google Shape;23;p4"/>
          <p:cNvSpPr txBox="1"/>
          <p:nvPr>
            <p:ph idx="1" type="body"/>
          </p:nvPr>
        </p:nvSpPr>
        <p:spPr>
          <a:xfrm rot="5400000">
            <a:off x="2019300" y="-723900"/>
            <a:ext cx="5105400" cy="8686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 name="Google Shape;24;p4"/>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25" name="Google Shape;25;p4"/>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26" name="Google Shape;26;p4"/>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7" name="Shape 27"/>
        <p:cNvGrpSpPr/>
        <p:nvPr/>
      </p:nvGrpSpPr>
      <p:grpSpPr>
        <a:xfrm>
          <a:off x="0" y="0"/>
          <a:ext cx="0" cy="0"/>
          <a:chOff x="0" y="0"/>
          <a:chExt cx="0" cy="0"/>
        </a:xfrm>
      </p:grpSpPr>
      <p:sp>
        <p:nvSpPr>
          <p:cNvPr id="28" name="Google Shape;28;p5"/>
          <p:cNvSpPr txBox="1"/>
          <p:nvPr>
            <p:ph type="title"/>
          </p:nvPr>
        </p:nvSpPr>
        <p:spPr>
          <a:xfrm>
            <a:off x="630238" y="457200"/>
            <a:ext cx="2949575" cy="1600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32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29" name="Google Shape;29;p5"/>
          <p:cNvSpPr/>
          <p:nvPr>
            <p:ph idx="2" type="pic"/>
          </p:nvPr>
        </p:nvSpPr>
        <p:spPr>
          <a:xfrm>
            <a:off x="3887788" y="987425"/>
            <a:ext cx="4629150" cy="4873625"/>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1" i="0" sz="3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1"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5pPr>
            <a:lvl6pPr indent="0" lvl="5" marL="22860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30" name="Google Shape;30;p5"/>
          <p:cNvSpPr txBox="1"/>
          <p:nvPr>
            <p:ph idx="1" type="body"/>
          </p:nvPr>
        </p:nvSpPr>
        <p:spPr>
          <a:xfrm>
            <a:off x="630238" y="2057400"/>
            <a:ext cx="2949575" cy="3811588"/>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20"/>
              </a:spcBef>
              <a:spcAft>
                <a:spcPts val="0"/>
              </a:spcAft>
              <a:buClr>
                <a:schemeClr val="dk1"/>
              </a:buClr>
              <a:buSzPts val="2400"/>
              <a:buFont typeface="Arial"/>
              <a:buNone/>
              <a:defRPr b="1" i="0" sz="1600" u="none" cap="none" strike="noStrike">
                <a:solidFill>
                  <a:schemeClr val="dk1"/>
                </a:solidFill>
                <a:latin typeface="Arial"/>
                <a:ea typeface="Arial"/>
                <a:cs typeface="Arial"/>
                <a:sym typeface="Arial"/>
              </a:defRPr>
            </a:lvl1pPr>
            <a:lvl2pPr indent="-228600" lvl="1" marL="914400" marR="0" rtl="0" algn="l">
              <a:spcBef>
                <a:spcPts val="280"/>
              </a:spcBef>
              <a:spcAft>
                <a:spcPts val="0"/>
              </a:spcAft>
              <a:buClr>
                <a:schemeClr val="dk1"/>
              </a:buClr>
              <a:buSzPts val="2000"/>
              <a:buFont typeface="Arial"/>
              <a:buNone/>
              <a:defRPr b="1" i="0" sz="1400" u="none" cap="none" strike="noStrike">
                <a:solidFill>
                  <a:schemeClr val="dk1"/>
                </a:solidFill>
                <a:latin typeface="Arial"/>
                <a:ea typeface="Arial"/>
                <a:cs typeface="Arial"/>
                <a:sym typeface="Arial"/>
              </a:defRPr>
            </a:lvl2pPr>
            <a:lvl3pPr indent="-228600" lvl="2" marL="1371600" marR="0" rtl="0" algn="l">
              <a:spcBef>
                <a:spcPts val="240"/>
              </a:spcBef>
              <a:spcAft>
                <a:spcPts val="0"/>
              </a:spcAft>
              <a:buClr>
                <a:schemeClr val="dk1"/>
              </a:buClr>
              <a:buSzPts val="1800"/>
              <a:buFont typeface="Arial"/>
              <a:buNone/>
              <a:defRPr b="1" i="0" sz="1200" u="none" cap="none" strike="noStrike">
                <a:solidFill>
                  <a:schemeClr val="dk1"/>
                </a:solidFill>
                <a:latin typeface="Arial"/>
                <a:ea typeface="Arial"/>
                <a:cs typeface="Arial"/>
                <a:sym typeface="Arial"/>
              </a:defRPr>
            </a:lvl3pPr>
            <a:lvl4pPr indent="-228600" lvl="3" marL="1828800" marR="0" rtl="0" algn="l">
              <a:spcBef>
                <a:spcPts val="200"/>
              </a:spcBef>
              <a:spcAft>
                <a:spcPts val="0"/>
              </a:spcAft>
              <a:buClr>
                <a:schemeClr val="dk1"/>
              </a:buClr>
              <a:buSzPts val="1600"/>
              <a:buFont typeface="Arial"/>
              <a:buNone/>
              <a:defRPr b="1" i="0" sz="1000" u="none" cap="none" strike="noStrike">
                <a:solidFill>
                  <a:schemeClr val="dk1"/>
                </a:solidFill>
                <a:latin typeface="Arial"/>
                <a:ea typeface="Arial"/>
                <a:cs typeface="Arial"/>
                <a:sym typeface="Arial"/>
              </a:defRPr>
            </a:lvl4pPr>
            <a:lvl5pPr indent="-228600" lvl="4" marL="2286000" marR="0" rtl="0" algn="l">
              <a:spcBef>
                <a:spcPts val="200"/>
              </a:spcBef>
              <a:spcAft>
                <a:spcPts val="0"/>
              </a:spcAft>
              <a:buClr>
                <a:schemeClr val="dk1"/>
              </a:buClr>
              <a:buSzPts val="1600"/>
              <a:buFont typeface="Arial"/>
              <a:buNone/>
              <a:defRPr b="1"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9pPr>
          </a:lstStyle>
          <a:p/>
        </p:txBody>
      </p:sp>
      <p:sp>
        <p:nvSpPr>
          <p:cNvPr id="31" name="Google Shape;31;p5"/>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32" name="Google Shape;32;p5"/>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33" name="Google Shape;33;p5"/>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4" name="Shape 34"/>
        <p:cNvGrpSpPr/>
        <p:nvPr/>
      </p:nvGrpSpPr>
      <p:grpSpPr>
        <a:xfrm>
          <a:off x="0" y="0"/>
          <a:ext cx="0" cy="0"/>
          <a:chOff x="0" y="0"/>
          <a:chExt cx="0" cy="0"/>
        </a:xfrm>
      </p:grpSpPr>
      <p:sp>
        <p:nvSpPr>
          <p:cNvPr id="35" name="Google Shape;35;p6"/>
          <p:cNvSpPr txBox="1"/>
          <p:nvPr>
            <p:ph type="title"/>
          </p:nvPr>
        </p:nvSpPr>
        <p:spPr>
          <a:xfrm>
            <a:off x="630238" y="457200"/>
            <a:ext cx="2949575" cy="1600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32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36" name="Google Shape;36;p6"/>
          <p:cNvSpPr txBox="1"/>
          <p:nvPr>
            <p:ph idx="1" type="body"/>
          </p:nvPr>
        </p:nvSpPr>
        <p:spPr>
          <a:xfrm>
            <a:off x="3887788" y="987425"/>
            <a:ext cx="4629150" cy="4873625"/>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1"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 name="Google Shape;37;p6"/>
          <p:cNvSpPr txBox="1"/>
          <p:nvPr>
            <p:ph idx="2" type="body"/>
          </p:nvPr>
        </p:nvSpPr>
        <p:spPr>
          <a:xfrm>
            <a:off x="630238" y="2057400"/>
            <a:ext cx="2949575" cy="3811588"/>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20"/>
              </a:spcBef>
              <a:spcAft>
                <a:spcPts val="0"/>
              </a:spcAft>
              <a:buClr>
                <a:schemeClr val="dk1"/>
              </a:buClr>
              <a:buSzPts val="2400"/>
              <a:buFont typeface="Arial"/>
              <a:buNone/>
              <a:defRPr b="1" i="0" sz="1600" u="none" cap="none" strike="noStrike">
                <a:solidFill>
                  <a:schemeClr val="dk1"/>
                </a:solidFill>
                <a:latin typeface="Arial"/>
                <a:ea typeface="Arial"/>
                <a:cs typeface="Arial"/>
                <a:sym typeface="Arial"/>
              </a:defRPr>
            </a:lvl1pPr>
            <a:lvl2pPr indent="-228600" lvl="1" marL="914400" marR="0" rtl="0" algn="l">
              <a:spcBef>
                <a:spcPts val="280"/>
              </a:spcBef>
              <a:spcAft>
                <a:spcPts val="0"/>
              </a:spcAft>
              <a:buClr>
                <a:schemeClr val="dk1"/>
              </a:buClr>
              <a:buSzPts val="2000"/>
              <a:buFont typeface="Arial"/>
              <a:buNone/>
              <a:defRPr b="1" i="0" sz="1400" u="none" cap="none" strike="noStrike">
                <a:solidFill>
                  <a:schemeClr val="dk1"/>
                </a:solidFill>
                <a:latin typeface="Arial"/>
                <a:ea typeface="Arial"/>
                <a:cs typeface="Arial"/>
                <a:sym typeface="Arial"/>
              </a:defRPr>
            </a:lvl2pPr>
            <a:lvl3pPr indent="-228600" lvl="2" marL="1371600" marR="0" rtl="0" algn="l">
              <a:spcBef>
                <a:spcPts val="240"/>
              </a:spcBef>
              <a:spcAft>
                <a:spcPts val="0"/>
              </a:spcAft>
              <a:buClr>
                <a:schemeClr val="dk1"/>
              </a:buClr>
              <a:buSzPts val="1800"/>
              <a:buFont typeface="Arial"/>
              <a:buNone/>
              <a:defRPr b="1" i="0" sz="1200" u="none" cap="none" strike="noStrike">
                <a:solidFill>
                  <a:schemeClr val="dk1"/>
                </a:solidFill>
                <a:latin typeface="Arial"/>
                <a:ea typeface="Arial"/>
                <a:cs typeface="Arial"/>
                <a:sym typeface="Arial"/>
              </a:defRPr>
            </a:lvl3pPr>
            <a:lvl4pPr indent="-228600" lvl="3" marL="1828800" marR="0" rtl="0" algn="l">
              <a:spcBef>
                <a:spcPts val="200"/>
              </a:spcBef>
              <a:spcAft>
                <a:spcPts val="0"/>
              </a:spcAft>
              <a:buClr>
                <a:schemeClr val="dk1"/>
              </a:buClr>
              <a:buSzPts val="1600"/>
              <a:buFont typeface="Arial"/>
              <a:buNone/>
              <a:defRPr b="1" i="0" sz="1000" u="none" cap="none" strike="noStrike">
                <a:solidFill>
                  <a:schemeClr val="dk1"/>
                </a:solidFill>
                <a:latin typeface="Arial"/>
                <a:ea typeface="Arial"/>
                <a:cs typeface="Arial"/>
                <a:sym typeface="Arial"/>
              </a:defRPr>
            </a:lvl4pPr>
            <a:lvl5pPr indent="-228600" lvl="4" marL="2286000" marR="0" rtl="0" algn="l">
              <a:spcBef>
                <a:spcPts val="200"/>
              </a:spcBef>
              <a:spcAft>
                <a:spcPts val="0"/>
              </a:spcAft>
              <a:buClr>
                <a:schemeClr val="dk1"/>
              </a:buClr>
              <a:buSzPts val="1600"/>
              <a:buFont typeface="Arial"/>
              <a:buNone/>
              <a:defRPr b="1"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9pPr>
          </a:lstStyle>
          <a:p/>
        </p:txBody>
      </p:sp>
      <p:sp>
        <p:nvSpPr>
          <p:cNvPr id="38" name="Google Shape;38;p6"/>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39" name="Google Shape;39;p6"/>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40" name="Google Shape;40;p6"/>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1" name="Shape 41"/>
        <p:cNvGrpSpPr/>
        <p:nvPr/>
      </p:nvGrpSpPr>
      <p:grpSpPr>
        <a:xfrm>
          <a:off x="0" y="0"/>
          <a:ext cx="0" cy="0"/>
          <a:chOff x="0" y="0"/>
          <a:chExt cx="0" cy="0"/>
        </a:xfrm>
      </p:grpSpPr>
      <p:sp>
        <p:nvSpPr>
          <p:cNvPr id="42" name="Google Shape;42;p7"/>
          <p:cNvSpPr txBox="1"/>
          <p:nvPr>
            <p:ph type="title"/>
          </p:nvPr>
        </p:nvSpPr>
        <p:spPr>
          <a:xfrm>
            <a:off x="152400" y="457200"/>
            <a:ext cx="8839200" cy="533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43" name="Google Shape;43;p7"/>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44" name="Google Shape;44;p7"/>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45" name="Google Shape;45;p7"/>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6" name="Shape 46"/>
        <p:cNvGrpSpPr/>
        <p:nvPr/>
      </p:nvGrpSpPr>
      <p:grpSpPr>
        <a:xfrm>
          <a:off x="0" y="0"/>
          <a:ext cx="0" cy="0"/>
          <a:chOff x="0" y="0"/>
          <a:chExt cx="0" cy="0"/>
        </a:xfrm>
      </p:grpSpPr>
      <p:sp>
        <p:nvSpPr>
          <p:cNvPr id="47" name="Google Shape;47;p8"/>
          <p:cNvSpPr txBox="1"/>
          <p:nvPr>
            <p:ph type="title"/>
          </p:nvPr>
        </p:nvSpPr>
        <p:spPr>
          <a:xfrm>
            <a:off x="630238" y="365125"/>
            <a:ext cx="7886700" cy="1325563"/>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48" name="Google Shape;48;p8"/>
          <p:cNvSpPr txBox="1"/>
          <p:nvPr>
            <p:ph idx="1" type="body"/>
          </p:nvPr>
        </p:nvSpPr>
        <p:spPr>
          <a:xfrm>
            <a:off x="630238" y="1681163"/>
            <a:ext cx="3868737" cy="82391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49" name="Google Shape;49;p8"/>
          <p:cNvSpPr txBox="1"/>
          <p:nvPr>
            <p:ph idx="2" type="body"/>
          </p:nvPr>
        </p:nvSpPr>
        <p:spPr>
          <a:xfrm>
            <a:off x="630238" y="2505075"/>
            <a:ext cx="3868737" cy="36845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 name="Google Shape;50;p8"/>
          <p:cNvSpPr txBox="1"/>
          <p:nvPr>
            <p:ph idx="3" type="body"/>
          </p:nvPr>
        </p:nvSpPr>
        <p:spPr>
          <a:xfrm>
            <a:off x="4629150" y="1681163"/>
            <a:ext cx="3887788" cy="82391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51" name="Google Shape;51;p8"/>
          <p:cNvSpPr txBox="1"/>
          <p:nvPr>
            <p:ph idx="4" type="body"/>
          </p:nvPr>
        </p:nvSpPr>
        <p:spPr>
          <a:xfrm>
            <a:off x="4629150" y="2505075"/>
            <a:ext cx="3887788" cy="36845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 name="Google Shape;52;p8"/>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53" name="Google Shape;53;p8"/>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54" name="Google Shape;54;p8"/>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5" name="Shape 55"/>
        <p:cNvGrpSpPr/>
        <p:nvPr/>
      </p:nvGrpSpPr>
      <p:grpSpPr>
        <a:xfrm>
          <a:off x="0" y="0"/>
          <a:ext cx="0" cy="0"/>
          <a:chOff x="0" y="0"/>
          <a:chExt cx="0" cy="0"/>
        </a:xfrm>
      </p:grpSpPr>
      <p:sp>
        <p:nvSpPr>
          <p:cNvPr id="56" name="Google Shape;56;p9"/>
          <p:cNvSpPr txBox="1"/>
          <p:nvPr>
            <p:ph type="title"/>
          </p:nvPr>
        </p:nvSpPr>
        <p:spPr>
          <a:xfrm>
            <a:off x="152400" y="457200"/>
            <a:ext cx="8839200" cy="533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57" name="Google Shape;57;p9"/>
          <p:cNvSpPr txBox="1"/>
          <p:nvPr>
            <p:ph idx="1" type="body"/>
          </p:nvPr>
        </p:nvSpPr>
        <p:spPr>
          <a:xfrm>
            <a:off x="228600" y="1066800"/>
            <a:ext cx="4267200" cy="5105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8" name="Google Shape;58;p9"/>
          <p:cNvSpPr txBox="1"/>
          <p:nvPr>
            <p:ph idx="2" type="body"/>
          </p:nvPr>
        </p:nvSpPr>
        <p:spPr>
          <a:xfrm>
            <a:off x="4648200" y="1066800"/>
            <a:ext cx="4267200" cy="5105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9" name="Google Shape;59;p9"/>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60" name="Google Shape;60;p9"/>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61" name="Google Shape;61;p9"/>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2" name="Shape 62"/>
        <p:cNvGrpSpPr/>
        <p:nvPr/>
      </p:nvGrpSpPr>
      <p:grpSpPr>
        <a:xfrm>
          <a:off x="0" y="0"/>
          <a:ext cx="0" cy="0"/>
          <a:chOff x="0" y="0"/>
          <a:chExt cx="0" cy="0"/>
        </a:xfrm>
      </p:grpSpPr>
      <p:sp>
        <p:nvSpPr>
          <p:cNvPr id="63" name="Google Shape;63;p10"/>
          <p:cNvSpPr txBox="1"/>
          <p:nvPr>
            <p:ph type="title"/>
          </p:nvPr>
        </p:nvSpPr>
        <p:spPr>
          <a:xfrm>
            <a:off x="623888" y="1709738"/>
            <a:ext cx="7886700" cy="2852737"/>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60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64" name="Google Shape;64;p10"/>
          <p:cNvSpPr txBox="1"/>
          <p:nvPr>
            <p:ph idx="1" type="body"/>
          </p:nvPr>
        </p:nvSpPr>
        <p:spPr>
          <a:xfrm>
            <a:off x="623888" y="4589463"/>
            <a:ext cx="7886700" cy="1500187"/>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9pPr>
          </a:lstStyle>
          <a:p/>
        </p:txBody>
      </p:sp>
      <p:sp>
        <p:nvSpPr>
          <p:cNvPr id="65" name="Google Shape;65;p10"/>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66" name="Google Shape;66;p10"/>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67" name="Google Shape;67;p10"/>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52400" y="457200"/>
            <a:ext cx="8839200" cy="533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7" name="Google Shape;7;p1"/>
          <p:cNvSpPr txBox="1"/>
          <p:nvPr>
            <p:ph idx="1" type="body"/>
          </p:nvPr>
        </p:nvSpPr>
        <p:spPr>
          <a:xfrm>
            <a:off x="228600" y="1066800"/>
            <a:ext cx="8686800" cy="5105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hyperlink" Target="http://www.communication4all.co.uk/" TargetMode="External"/><Relationship Id="rId5"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2"/>
          <p:cNvSpPr txBox="1"/>
          <p:nvPr/>
        </p:nvSpPr>
        <p:spPr>
          <a:xfrm>
            <a:off x="4495800" y="609600"/>
            <a:ext cx="228600" cy="5410200"/>
          </a:xfrm>
          <a:prstGeom prst="rect">
            <a:avLst/>
          </a:prstGeom>
          <a:gradFill>
            <a:gsLst>
              <a:gs pos="0">
                <a:srgbClr val="9999FF"/>
              </a:gs>
              <a:gs pos="50000">
                <a:schemeClr val="accent2"/>
              </a:gs>
              <a:gs pos="100000">
                <a:srgbClr val="9999FF"/>
              </a:gs>
            </a:gsLst>
            <a:lin ang="27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79" name="Google Shape;79;p12"/>
          <p:cNvSpPr txBox="1"/>
          <p:nvPr/>
        </p:nvSpPr>
        <p:spPr>
          <a:xfrm>
            <a:off x="4643437" y="620712"/>
            <a:ext cx="4038600" cy="5410200"/>
          </a:xfrm>
          <a:prstGeom prst="rect">
            <a:avLst/>
          </a:prstGeom>
          <a:gradFill>
            <a:gsLst>
              <a:gs pos="0">
                <a:schemeClr val="accent2"/>
              </a:gs>
              <a:gs pos="50000">
                <a:srgbClr val="9999FF"/>
              </a:gs>
              <a:gs pos="100000">
                <a:schemeClr val="accent2"/>
              </a:gs>
            </a:gsLst>
            <a:lin ang="27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80" name="Google Shape;80;p12"/>
          <p:cNvSpPr txBox="1"/>
          <p:nvPr/>
        </p:nvSpPr>
        <p:spPr>
          <a:xfrm>
            <a:off x="4716462" y="765175"/>
            <a:ext cx="3816350" cy="1190625"/>
          </a:xfrm>
          <a:prstGeom prst="rect">
            <a:avLst/>
          </a:prstGeom>
          <a:noFill/>
          <a:ln>
            <a:noFill/>
          </a:ln>
          <a:effectLst>
            <a:outerShdw blurRad="63500" dir="3080412" dist="81319">
              <a:schemeClr val="dk1"/>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Font typeface="Comic Sans MS"/>
              <a:buNone/>
            </a:pPr>
            <a:r>
              <a:rPr b="1" i="0" lang="en-US" sz="3600" u="none">
                <a:solidFill>
                  <a:schemeClr val="accent1"/>
                </a:solidFill>
                <a:latin typeface="Comic Sans MS"/>
                <a:ea typeface="Comic Sans MS"/>
                <a:cs typeface="Comic Sans MS"/>
                <a:sym typeface="Comic Sans MS"/>
              </a:rPr>
              <a:t>The Enormous Turnip</a:t>
            </a:r>
            <a:endParaRPr/>
          </a:p>
        </p:txBody>
      </p:sp>
      <p:sp>
        <p:nvSpPr>
          <p:cNvPr id="81" name="Google Shape;81;p12"/>
          <p:cNvSpPr/>
          <p:nvPr/>
        </p:nvSpPr>
        <p:spPr>
          <a:xfrm>
            <a:off x="8458200" y="6324600"/>
            <a:ext cx="685800" cy="533400"/>
          </a:xfrm>
          <a:custGeom>
            <a:rect b="b" l="l" r="r" t="t"/>
            <a:pathLst>
              <a:path extrusionOk="0" h="120000" w="120000">
                <a:moveTo>
                  <a:pt x="0" y="0"/>
                </a:moveTo>
                <a:lnTo>
                  <a:pt x="120000" y="0"/>
                </a:lnTo>
                <a:lnTo>
                  <a:pt x="120000" y="120000"/>
                </a:lnTo>
                <a:lnTo>
                  <a:pt x="0" y="120000"/>
                </a:lnTo>
                <a:close/>
                <a:moveTo>
                  <a:pt x="95000" y="60000"/>
                </a:moveTo>
                <a:lnTo>
                  <a:pt x="25000" y="15000"/>
                </a:lnTo>
                <a:lnTo>
                  <a:pt x="25000" y="105000"/>
                </a:lnTo>
                <a:close/>
              </a:path>
              <a:path extrusionOk="0" fill="darken" h="120000" w="120000">
                <a:moveTo>
                  <a:pt x="95000" y="60000"/>
                </a:moveTo>
                <a:lnTo>
                  <a:pt x="25000" y="15000"/>
                </a:lnTo>
                <a:lnTo>
                  <a:pt x="25000" y="105000"/>
                </a:lnTo>
                <a:close/>
              </a:path>
              <a:path extrusionOk="0" fill="none" h="120000" w="120000">
                <a:moveTo>
                  <a:pt x="95000" y="60000"/>
                </a:moveTo>
                <a:lnTo>
                  <a:pt x="25000" y="105000"/>
                </a:lnTo>
                <a:lnTo>
                  <a:pt x="25000" y="15000"/>
                </a:lnTo>
                <a:close/>
              </a:path>
              <a:path extrusionOk="0" fill="none" h="120000" w="120000">
                <a:moveTo>
                  <a:pt x="0" y="0"/>
                </a:moveTo>
                <a:lnTo>
                  <a:pt x="120000" y="0"/>
                </a:lnTo>
                <a:lnTo>
                  <a:pt x="120000" y="120000"/>
                </a:lnTo>
                <a:lnTo>
                  <a:pt x="0" y="120000"/>
                </a:lnTo>
                <a:close/>
              </a:path>
            </a:pathLst>
          </a:custGeom>
          <a:solidFill>
            <a:srgbClr val="99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82" name="Google Shape;82;p12"/>
          <p:cNvSpPr txBox="1"/>
          <p:nvPr/>
        </p:nvSpPr>
        <p:spPr>
          <a:xfrm>
            <a:off x="4787900" y="4797425"/>
            <a:ext cx="3671887" cy="3667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Font typeface="Comic Sans MS"/>
              <a:buNone/>
            </a:pPr>
            <a:r>
              <a:rPr b="0" i="0" lang="en-US" sz="1800" u="none">
                <a:solidFill>
                  <a:schemeClr val="accent1"/>
                </a:solidFill>
                <a:latin typeface="Comic Sans MS"/>
                <a:ea typeface="Comic Sans MS"/>
                <a:cs typeface="Comic Sans MS"/>
                <a:sym typeface="Comic Sans MS"/>
              </a:rPr>
              <a:t>Story retold by Bev Evans</a:t>
            </a:r>
            <a:endParaRPr/>
          </a:p>
        </p:txBody>
      </p:sp>
      <p:pic>
        <p:nvPicPr>
          <p:cNvPr descr="Image3" id="83" name="Google Shape;83;p12"/>
          <p:cNvPicPr preferRelativeResize="0"/>
          <p:nvPr/>
        </p:nvPicPr>
        <p:blipFill rotWithShape="1">
          <a:blip r:embed="rId3">
            <a:alphaModFix/>
          </a:blip>
          <a:srcRect b="0" l="0" r="0" t="0"/>
          <a:stretch/>
        </p:blipFill>
        <p:spPr>
          <a:xfrm>
            <a:off x="6372225" y="5229225"/>
            <a:ext cx="792162" cy="703262"/>
          </a:xfrm>
          <a:prstGeom prst="rect">
            <a:avLst/>
          </a:prstGeom>
          <a:noFill/>
          <a:ln>
            <a:noFill/>
          </a:ln>
        </p:spPr>
      </p:pic>
      <p:pic>
        <p:nvPicPr>
          <p:cNvPr descr="App0010" id="84" name="Google Shape;84;p12"/>
          <p:cNvPicPr preferRelativeResize="0"/>
          <p:nvPr/>
        </p:nvPicPr>
        <p:blipFill rotWithShape="1">
          <a:blip r:embed="rId4">
            <a:alphaModFix/>
          </a:blip>
          <a:srcRect b="0" l="0" r="0" t="0"/>
          <a:stretch/>
        </p:blipFill>
        <p:spPr>
          <a:xfrm>
            <a:off x="4932362" y="2276475"/>
            <a:ext cx="3228975" cy="1868487"/>
          </a:xfrm>
          <a:prstGeom prst="rect">
            <a:avLst/>
          </a:prstGeom>
          <a:noFill/>
          <a:ln cap="flat" cmpd="sng" w="9525">
            <a:solidFill>
              <a:schemeClr val="dk1"/>
            </a:solidFill>
            <a:prstDash val="solid"/>
            <a:miter lim="8000"/>
            <a:headEnd len="sm" w="sm" type="none"/>
            <a:tailEnd len="sm" w="sm" type="none"/>
          </a:ln>
        </p:spPr>
      </p:pic>
      <p:sp>
        <p:nvSpPr>
          <p:cNvPr id="85" name="Google Shape;85;p12"/>
          <p:cNvSpPr txBox="1"/>
          <p:nvPr/>
        </p:nvSpPr>
        <p:spPr>
          <a:xfrm>
            <a:off x="5351838" y="4289825"/>
            <a:ext cx="2544000" cy="442500"/>
          </a:xfrm>
          <a:prstGeom prst="rect">
            <a:avLst/>
          </a:prstGeom>
          <a:solidFill>
            <a:srgbClr val="FFFFFF">
              <a:alpha val="5506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a:solidFill>
                  <a:srgbClr val="434343"/>
                </a:solidFill>
              </a:rPr>
              <a:t>หัวผักกาดยักษ์</a:t>
            </a:r>
            <a:endParaRPr sz="1900">
              <a:solidFill>
                <a:srgbClr val="434343"/>
              </a:solidFill>
            </a:endParaRP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1"/>
          <p:cNvSpPr txBox="1"/>
          <p:nvPr/>
        </p:nvSpPr>
        <p:spPr>
          <a:xfrm>
            <a:off x="4495800" y="609600"/>
            <a:ext cx="228600" cy="5410200"/>
          </a:xfrm>
          <a:prstGeom prst="rect">
            <a:avLst/>
          </a:prstGeom>
          <a:gradFill>
            <a:gsLst>
              <a:gs pos="0">
                <a:schemeClr val="accent2"/>
              </a:gs>
              <a:gs pos="100000">
                <a:srgbClr val="9999FF"/>
              </a:gs>
            </a:gsLst>
            <a:lin ang="54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217" name="Google Shape;217;p21"/>
          <p:cNvSpPr txBox="1"/>
          <p:nvPr/>
        </p:nvSpPr>
        <p:spPr>
          <a:xfrm>
            <a:off x="539750" y="620712"/>
            <a:ext cx="4038600" cy="5410200"/>
          </a:xfrm>
          <a:prstGeom prst="rect">
            <a:avLst/>
          </a:prstGeom>
          <a:gradFill>
            <a:gsLst>
              <a:gs pos="0">
                <a:schemeClr val="accent2"/>
              </a:gs>
              <a:gs pos="100000">
                <a:srgbClr val="9999FF"/>
              </a:gs>
            </a:gsLst>
            <a:lin ang="27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218" name="Google Shape;218;p21"/>
          <p:cNvSpPr txBox="1"/>
          <p:nvPr/>
        </p:nvSpPr>
        <p:spPr>
          <a:xfrm>
            <a:off x="684212" y="836612"/>
            <a:ext cx="3651250" cy="823912"/>
          </a:xfrm>
          <a:prstGeom prst="rect">
            <a:avLst/>
          </a:prstGeom>
          <a:noFill/>
          <a:ln>
            <a:noFill/>
          </a:ln>
          <a:effectLst>
            <a:outerShdw blurRad="63500" dir="3080412" dist="81319">
              <a:schemeClr val="dk1"/>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Font typeface="Comic Sans MS"/>
              <a:buNone/>
            </a:pPr>
            <a:r>
              <a:rPr b="1" i="0" lang="en-US" sz="4800" u="none">
                <a:solidFill>
                  <a:schemeClr val="accent1"/>
                </a:solidFill>
                <a:latin typeface="Comic Sans MS"/>
                <a:ea typeface="Comic Sans MS"/>
                <a:cs typeface="Comic Sans MS"/>
                <a:sym typeface="Comic Sans MS"/>
              </a:rPr>
              <a:t>The End</a:t>
            </a:r>
            <a:endParaRPr/>
          </a:p>
        </p:txBody>
      </p:sp>
      <p:pic>
        <p:nvPicPr>
          <p:cNvPr descr="Image3" id="219" name="Google Shape;219;p21"/>
          <p:cNvPicPr preferRelativeResize="0"/>
          <p:nvPr/>
        </p:nvPicPr>
        <p:blipFill rotWithShape="1">
          <a:blip r:embed="rId3">
            <a:alphaModFix/>
          </a:blip>
          <a:srcRect b="0" l="0" r="0" t="0"/>
          <a:stretch/>
        </p:blipFill>
        <p:spPr>
          <a:xfrm>
            <a:off x="7956550" y="5734050"/>
            <a:ext cx="1022350" cy="906462"/>
          </a:xfrm>
          <a:prstGeom prst="rect">
            <a:avLst/>
          </a:prstGeom>
          <a:noFill/>
          <a:ln>
            <a:noFill/>
          </a:ln>
        </p:spPr>
      </p:pic>
      <p:sp>
        <p:nvSpPr>
          <p:cNvPr id="220" name="Google Shape;220;p21"/>
          <p:cNvSpPr txBox="1"/>
          <p:nvPr/>
        </p:nvSpPr>
        <p:spPr>
          <a:xfrm>
            <a:off x="755650" y="1844675"/>
            <a:ext cx="3671887" cy="6413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folHlink"/>
              </a:buClr>
              <a:buFont typeface="Comic Sans MS"/>
              <a:buNone/>
            </a:pPr>
            <a:r>
              <a:rPr b="0" i="0" lang="en-US" sz="1800" u="none">
                <a:solidFill>
                  <a:schemeClr val="folHlink"/>
                </a:solidFill>
                <a:latin typeface="Comic Sans MS"/>
                <a:ea typeface="Comic Sans MS"/>
                <a:cs typeface="Comic Sans MS"/>
                <a:sym typeface="Comic Sans MS"/>
              </a:rPr>
              <a:t>Story retold by Bev Evans</a:t>
            </a:r>
            <a:r>
              <a:rPr b="0" i="0" lang="en-US" sz="1800" u="none">
                <a:solidFill>
                  <a:srgbClr val="99CCFF"/>
                </a:solidFill>
                <a:latin typeface="Comic Sans MS"/>
                <a:ea typeface="Comic Sans MS"/>
                <a:cs typeface="Comic Sans MS"/>
                <a:sym typeface="Comic Sans MS"/>
              </a:rPr>
              <a:t> </a:t>
            </a:r>
            <a:r>
              <a:rPr b="0" i="0" lang="en-US" sz="1800" u="sng">
                <a:solidFill>
                  <a:schemeClr val="hlink"/>
                </a:solidFill>
                <a:latin typeface="Arial"/>
                <a:ea typeface="Arial"/>
                <a:cs typeface="Arial"/>
                <a:sym typeface="Arial"/>
                <a:hlinkClick r:id="rId4"/>
              </a:rPr>
              <a:t>www.communication4all.co.uk</a:t>
            </a:r>
            <a:r>
              <a:rPr b="0" i="0" lang="en-US" sz="1800" u="none">
                <a:solidFill>
                  <a:srgbClr val="99CCFF"/>
                </a:solidFill>
                <a:latin typeface="Comic Sans MS"/>
                <a:ea typeface="Comic Sans MS"/>
                <a:cs typeface="Comic Sans MS"/>
                <a:sym typeface="Comic Sans MS"/>
              </a:rPr>
              <a:t> </a:t>
            </a:r>
            <a:endParaRPr/>
          </a:p>
        </p:txBody>
      </p:sp>
      <p:sp>
        <p:nvSpPr>
          <p:cNvPr id="221" name="Google Shape;221;p21"/>
          <p:cNvSpPr txBox="1"/>
          <p:nvPr/>
        </p:nvSpPr>
        <p:spPr>
          <a:xfrm>
            <a:off x="755650" y="5229225"/>
            <a:ext cx="3671887" cy="6413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1800" u="none">
                <a:solidFill>
                  <a:schemeClr val="dk1"/>
                </a:solidFill>
                <a:latin typeface="Comic Sans MS"/>
                <a:ea typeface="Comic Sans MS"/>
                <a:cs typeface="Comic Sans MS"/>
                <a:sym typeface="Comic Sans MS"/>
              </a:rPr>
              <a:t>Images by Jan Lewis ©Ladybird books</a:t>
            </a:r>
            <a:endParaRPr/>
          </a:p>
        </p:txBody>
      </p:sp>
      <p:pic>
        <p:nvPicPr>
          <p:cNvPr descr="App0004" id="222" name="Google Shape;222;p21"/>
          <p:cNvPicPr preferRelativeResize="0"/>
          <p:nvPr/>
        </p:nvPicPr>
        <p:blipFill rotWithShape="1">
          <a:blip r:embed="rId5">
            <a:alphaModFix/>
          </a:blip>
          <a:srcRect b="0" l="0" r="0" t="0"/>
          <a:stretch/>
        </p:blipFill>
        <p:spPr>
          <a:xfrm>
            <a:off x="1403350" y="2636837"/>
            <a:ext cx="2389187" cy="2347912"/>
          </a:xfrm>
          <a:prstGeom prst="rect">
            <a:avLst/>
          </a:prstGeom>
          <a:noFill/>
          <a:ln cap="flat" cmpd="sng" w="9525">
            <a:solidFill>
              <a:schemeClr val="dk1"/>
            </a:solidFill>
            <a:prstDash val="solid"/>
            <a:miter lim="8000"/>
            <a:headEnd len="sm" w="sm" type="none"/>
            <a:tailEnd len="sm" w="sm" type="none"/>
          </a:ln>
        </p:spPr>
      </p:pic>
      <p:sp>
        <p:nvSpPr>
          <p:cNvPr id="223" name="Google Shape;223;p21"/>
          <p:cNvSpPr txBox="1"/>
          <p:nvPr/>
        </p:nvSpPr>
        <p:spPr>
          <a:xfrm>
            <a:off x="539750" y="6030900"/>
            <a:ext cx="4184700" cy="753900"/>
          </a:xfrm>
          <a:prstGeom prst="rect">
            <a:avLst/>
          </a:prstGeom>
          <a:solidFill>
            <a:srgbClr val="FFFFFF">
              <a:alpha val="6404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300">
                <a:solidFill>
                  <a:srgbClr val="434343"/>
                </a:solidFill>
              </a:rPr>
              <a:t>จบบริบูรณ์</a:t>
            </a:r>
            <a:endParaRPr sz="1300">
              <a:solidFill>
                <a:srgbClr val="434343"/>
              </a:solidFill>
            </a:endParaRPr>
          </a:p>
          <a:p>
            <a:pPr indent="0" lvl="0" marL="0" rtl="0" algn="ctr">
              <a:spcBef>
                <a:spcPts val="0"/>
              </a:spcBef>
              <a:spcAft>
                <a:spcPts val="0"/>
              </a:spcAft>
              <a:buNone/>
            </a:pPr>
            <a:r>
              <a:rPr lang="en-US" sz="1300">
                <a:solidFill>
                  <a:srgbClr val="434343"/>
                </a:solidFill>
              </a:rPr>
              <a:t>เล่าเรื่องใหม่โดย เบฟ แอร์วาฟนส์</a:t>
            </a:r>
            <a:endParaRPr sz="1300">
              <a:solidFill>
                <a:srgbClr val="434343"/>
              </a:solidFill>
            </a:endParaRPr>
          </a:p>
          <a:p>
            <a:pPr indent="0" lvl="0" marL="0" rtl="0" algn="ctr">
              <a:spcBef>
                <a:spcPts val="0"/>
              </a:spcBef>
              <a:spcAft>
                <a:spcPts val="0"/>
              </a:spcAft>
              <a:buNone/>
            </a:pPr>
            <a:r>
              <a:rPr lang="en-US" sz="1300">
                <a:solidFill>
                  <a:srgbClr val="434343"/>
                </a:solidFill>
              </a:rPr>
              <a:t>ภาพประกอบโดย จานน ลูวิส</a:t>
            </a:r>
            <a:endParaRPr sz="1300">
              <a:solidFill>
                <a:srgbClr val="434343"/>
              </a:solidFill>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3"/>
          <p:cNvSpPr txBox="1"/>
          <p:nvPr/>
        </p:nvSpPr>
        <p:spPr>
          <a:xfrm>
            <a:off x="381000" y="533400"/>
            <a:ext cx="8610600" cy="5638800"/>
          </a:xfrm>
          <a:prstGeom prst="rect">
            <a:avLst/>
          </a:prstGeom>
          <a:gradFill>
            <a:gsLst>
              <a:gs pos="0">
                <a:schemeClr val="accent2"/>
              </a:gs>
              <a:gs pos="100000">
                <a:srgbClr val="9999FF"/>
              </a:gs>
            </a:gsLst>
            <a:lin ang="2700000" scaled="0"/>
          </a:gra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91" name="Google Shape;91;p13"/>
          <p:cNvSpPr txBox="1"/>
          <p:nvPr/>
        </p:nvSpPr>
        <p:spPr>
          <a:xfrm>
            <a:off x="4495800" y="685800"/>
            <a:ext cx="228600" cy="5257800"/>
          </a:xfrm>
          <a:prstGeom prst="rect">
            <a:avLst/>
          </a:prstGeom>
          <a:gradFill>
            <a:gsLst>
              <a:gs pos="0">
                <a:schemeClr val="accent2"/>
              </a:gs>
              <a:gs pos="100000">
                <a:srgbClr val="9999FF"/>
              </a:gs>
            </a:gsLst>
            <a:lin ang="54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92" name="Google Shape;92;p13"/>
          <p:cNvSpPr txBox="1"/>
          <p:nvPr/>
        </p:nvSpPr>
        <p:spPr>
          <a:xfrm>
            <a:off x="4716462" y="620712"/>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 </a:t>
            </a:r>
            <a:endParaRPr/>
          </a:p>
        </p:txBody>
      </p:sp>
      <p:sp>
        <p:nvSpPr>
          <p:cNvPr id="93" name="Google Shape;93;p13"/>
          <p:cNvSpPr txBox="1"/>
          <p:nvPr/>
        </p:nvSpPr>
        <p:spPr>
          <a:xfrm>
            <a:off x="457200" y="6096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94" name="Google Shape;94;p13"/>
          <p:cNvSpPr/>
          <p:nvPr/>
        </p:nvSpPr>
        <p:spPr>
          <a:xfrm>
            <a:off x="8458200" y="6324600"/>
            <a:ext cx="685800" cy="533400"/>
          </a:xfrm>
          <a:custGeom>
            <a:rect b="b" l="l" r="r" t="t"/>
            <a:pathLst>
              <a:path extrusionOk="0" h="120000" w="120000">
                <a:moveTo>
                  <a:pt x="0" y="0"/>
                </a:moveTo>
                <a:lnTo>
                  <a:pt x="120000" y="0"/>
                </a:lnTo>
                <a:lnTo>
                  <a:pt x="120000" y="120000"/>
                </a:lnTo>
                <a:lnTo>
                  <a:pt x="0" y="120000"/>
                </a:lnTo>
                <a:close/>
                <a:moveTo>
                  <a:pt x="95000" y="60000"/>
                </a:moveTo>
                <a:lnTo>
                  <a:pt x="25000" y="15000"/>
                </a:lnTo>
                <a:lnTo>
                  <a:pt x="25000" y="105000"/>
                </a:lnTo>
                <a:close/>
              </a:path>
              <a:path extrusionOk="0" fill="darken" h="120000" w="120000">
                <a:moveTo>
                  <a:pt x="95000" y="60000"/>
                </a:moveTo>
                <a:lnTo>
                  <a:pt x="25000" y="15000"/>
                </a:lnTo>
                <a:lnTo>
                  <a:pt x="25000" y="105000"/>
                </a:lnTo>
                <a:close/>
              </a:path>
              <a:path extrusionOk="0" fill="none" h="120000" w="120000">
                <a:moveTo>
                  <a:pt x="95000" y="60000"/>
                </a:moveTo>
                <a:lnTo>
                  <a:pt x="25000" y="105000"/>
                </a:lnTo>
                <a:lnTo>
                  <a:pt x="25000" y="15000"/>
                </a:lnTo>
                <a:close/>
              </a:path>
              <a:path extrusionOk="0" fill="none" h="120000" w="120000">
                <a:moveTo>
                  <a:pt x="0" y="0"/>
                </a:moveTo>
                <a:lnTo>
                  <a:pt x="120000" y="0"/>
                </a:lnTo>
                <a:lnTo>
                  <a:pt x="120000" y="120000"/>
                </a:lnTo>
                <a:lnTo>
                  <a:pt x="0" y="120000"/>
                </a:lnTo>
                <a:close/>
              </a:path>
            </a:pathLst>
          </a:custGeom>
          <a:solidFill>
            <a:srgbClr val="99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95" name="Google Shape;95;p13"/>
          <p:cNvSpPr txBox="1"/>
          <p:nvPr/>
        </p:nvSpPr>
        <p:spPr>
          <a:xfrm>
            <a:off x="611187" y="4005262"/>
            <a:ext cx="3673475" cy="18002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800" u="none">
                <a:solidFill>
                  <a:schemeClr val="dk1"/>
                </a:solidFill>
                <a:latin typeface="Comic Sans MS"/>
                <a:ea typeface="Comic Sans MS"/>
                <a:cs typeface="Comic Sans MS"/>
                <a:sym typeface="Comic Sans MS"/>
              </a:rPr>
              <a:t>Once upon a time there was an old man who planted some turnip seeds.</a:t>
            </a:r>
            <a:endParaRPr/>
          </a:p>
        </p:txBody>
      </p:sp>
      <p:pic>
        <p:nvPicPr>
          <p:cNvPr descr="App0002" id="96" name="Google Shape;96;p13"/>
          <p:cNvPicPr preferRelativeResize="0"/>
          <p:nvPr/>
        </p:nvPicPr>
        <p:blipFill rotWithShape="1">
          <a:blip r:embed="rId3">
            <a:alphaModFix/>
          </a:blip>
          <a:srcRect b="0" l="0" r="0" t="0"/>
          <a:stretch/>
        </p:blipFill>
        <p:spPr>
          <a:xfrm>
            <a:off x="611187" y="765175"/>
            <a:ext cx="3744912" cy="3279775"/>
          </a:xfrm>
          <a:prstGeom prst="rect">
            <a:avLst/>
          </a:prstGeom>
          <a:noFill/>
          <a:ln>
            <a:noFill/>
          </a:ln>
        </p:spPr>
      </p:pic>
      <p:sp>
        <p:nvSpPr>
          <p:cNvPr id="97" name="Google Shape;97;p13"/>
          <p:cNvSpPr txBox="1"/>
          <p:nvPr/>
        </p:nvSpPr>
        <p:spPr>
          <a:xfrm>
            <a:off x="4784725" y="836612"/>
            <a:ext cx="3673475" cy="13858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800" u="none">
                <a:solidFill>
                  <a:schemeClr val="dk1"/>
                </a:solidFill>
                <a:latin typeface="Comic Sans MS"/>
                <a:ea typeface="Comic Sans MS"/>
                <a:cs typeface="Comic Sans MS"/>
                <a:sym typeface="Comic Sans MS"/>
              </a:rPr>
              <a:t>The turnip grew an grew and grew until it was ENORMOUS!</a:t>
            </a:r>
            <a:endParaRPr/>
          </a:p>
        </p:txBody>
      </p:sp>
      <p:sp>
        <p:nvSpPr>
          <p:cNvPr id="98" name="Google Shape;98;p13"/>
          <p:cNvSpPr/>
          <p:nvPr/>
        </p:nvSpPr>
        <p:spPr>
          <a:xfrm>
            <a:off x="5381625" y="2224087"/>
            <a:ext cx="2376487" cy="865187"/>
          </a:xfrm>
          <a:prstGeom prst="rect">
            <a:avLst/>
          </a:prstGeom>
        </p:spPr>
        <p:txBody>
          <a:bodyPr>
            <a:prstTxWarp prst="textPlain"/>
          </a:bodyPr>
          <a:lstStyle/>
          <a:p>
            <a:pPr lvl="0" algn="l"/>
            <a:r>
              <a:rPr b="0" i="0">
                <a:ln cap="flat" cmpd="sng" w="9525">
                  <a:solidFill>
                    <a:srgbClr val="000000"/>
                  </a:solidFill>
                  <a:prstDash val="solid"/>
                  <a:miter lim="8000"/>
                  <a:headEnd len="sm" w="sm" type="none"/>
                  <a:tailEnd len="sm" w="sm" type="none"/>
                </a:ln>
                <a:solidFill>
                  <a:schemeClr val="dk1"/>
                </a:solidFill>
                <a:latin typeface="Arial"/>
              </a:rPr>
              <a:t>enormous! </a:t>
            </a:r>
          </a:p>
        </p:txBody>
      </p:sp>
      <p:pic>
        <p:nvPicPr>
          <p:cNvPr descr="App0010" id="99" name="Google Shape;99;p13"/>
          <p:cNvPicPr preferRelativeResize="0"/>
          <p:nvPr/>
        </p:nvPicPr>
        <p:blipFill rotWithShape="1">
          <a:blip r:embed="rId4">
            <a:alphaModFix/>
          </a:blip>
          <a:srcRect b="0" l="0" r="0" t="0"/>
          <a:stretch/>
        </p:blipFill>
        <p:spPr>
          <a:xfrm>
            <a:off x="4816475" y="3314700"/>
            <a:ext cx="3859212" cy="2232025"/>
          </a:xfrm>
          <a:prstGeom prst="rect">
            <a:avLst/>
          </a:prstGeom>
          <a:noFill/>
          <a:ln cap="flat" cmpd="sng" w="9525">
            <a:solidFill>
              <a:schemeClr val="dk1"/>
            </a:solidFill>
            <a:prstDash val="solid"/>
            <a:miter lim="8000"/>
            <a:headEnd len="sm" w="sm" type="none"/>
            <a:tailEnd len="sm" w="sm" type="none"/>
          </a:ln>
        </p:spPr>
      </p:pic>
      <p:sp>
        <p:nvSpPr>
          <p:cNvPr id="100" name="Google Shape;100;p13"/>
          <p:cNvSpPr txBox="1"/>
          <p:nvPr/>
        </p:nvSpPr>
        <p:spPr>
          <a:xfrm>
            <a:off x="419088" y="6172200"/>
            <a:ext cx="4114800" cy="602700"/>
          </a:xfrm>
          <a:prstGeom prst="rect">
            <a:avLst/>
          </a:prstGeom>
          <a:solidFill>
            <a:srgbClr val="FFFFFF">
              <a:alpha val="4775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500">
                <a:solidFill>
                  <a:srgbClr val="434343"/>
                </a:solidFill>
              </a:rPr>
              <a:t>กาลครั้งหนึ่งนานมาแล้วมีคุณตาคนนึง</a:t>
            </a:r>
            <a:endParaRPr sz="1500">
              <a:solidFill>
                <a:srgbClr val="434343"/>
              </a:solidFill>
            </a:endParaRPr>
          </a:p>
          <a:p>
            <a:pPr indent="0" lvl="0" marL="0" rtl="0" algn="ctr">
              <a:spcBef>
                <a:spcPts val="0"/>
              </a:spcBef>
              <a:spcAft>
                <a:spcPts val="0"/>
              </a:spcAft>
              <a:buNone/>
            </a:pPr>
            <a:r>
              <a:rPr lang="en-US" sz="1500">
                <a:solidFill>
                  <a:srgbClr val="434343"/>
                </a:solidFill>
              </a:rPr>
              <a:t>ปลูกเมล็ดหัวผักกาดไว้</a:t>
            </a:r>
            <a:endParaRPr sz="1500">
              <a:solidFill>
                <a:srgbClr val="434343"/>
              </a:solidFill>
            </a:endParaRPr>
          </a:p>
        </p:txBody>
      </p:sp>
      <p:sp>
        <p:nvSpPr>
          <p:cNvPr id="101" name="Google Shape;101;p13"/>
          <p:cNvSpPr txBox="1"/>
          <p:nvPr/>
        </p:nvSpPr>
        <p:spPr>
          <a:xfrm>
            <a:off x="4678350" y="6172200"/>
            <a:ext cx="3744900" cy="602700"/>
          </a:xfrm>
          <a:prstGeom prst="rect">
            <a:avLst/>
          </a:prstGeom>
          <a:solidFill>
            <a:srgbClr val="FFFFFF">
              <a:alpha val="5506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500">
                <a:solidFill>
                  <a:srgbClr val="434343"/>
                </a:solidFill>
              </a:rPr>
              <a:t>หัวผักกาดโตวันโตคืน จนกลายเป็นหัวผักกาดที่ใหญ่มากๆ ใหญ่มหึมา</a:t>
            </a:r>
            <a:endParaRPr sz="1500">
              <a:solidFill>
                <a:srgbClr val="434343"/>
              </a:solidFill>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2000"/>
                                        <p:tgtEl>
                                          <p:spTgt spid="9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Effect filter="fade" transition="in">
                                      <p:cBhvr>
                                        <p:cTn dur="80"/>
                                        <p:tgtEl>
                                          <p:spTgt spid="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animEffect filter="fade" transition="in">
                                      <p:cBhvr>
                                        <p:cTn dur="80"/>
                                        <p:tgtEl>
                                          <p:spTgt spid="9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2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4"/>
          <p:cNvSpPr txBox="1"/>
          <p:nvPr/>
        </p:nvSpPr>
        <p:spPr>
          <a:xfrm>
            <a:off x="381000" y="533400"/>
            <a:ext cx="8610600" cy="5638800"/>
          </a:xfrm>
          <a:prstGeom prst="rect">
            <a:avLst/>
          </a:prstGeom>
          <a:gradFill>
            <a:gsLst>
              <a:gs pos="0">
                <a:schemeClr val="accent2"/>
              </a:gs>
              <a:gs pos="100000">
                <a:srgbClr val="9999FF"/>
              </a:gs>
            </a:gsLst>
            <a:lin ang="2700000" scaled="0"/>
          </a:gra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07" name="Google Shape;107;p14"/>
          <p:cNvSpPr txBox="1"/>
          <p:nvPr/>
        </p:nvSpPr>
        <p:spPr>
          <a:xfrm>
            <a:off x="4495800" y="685800"/>
            <a:ext cx="228600" cy="5257800"/>
          </a:xfrm>
          <a:prstGeom prst="rect">
            <a:avLst/>
          </a:prstGeom>
          <a:gradFill>
            <a:gsLst>
              <a:gs pos="0">
                <a:schemeClr val="accent2"/>
              </a:gs>
              <a:gs pos="100000">
                <a:srgbClr val="9999FF"/>
              </a:gs>
            </a:gsLst>
            <a:lin ang="54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08" name="Google Shape;108;p14"/>
          <p:cNvSpPr txBox="1"/>
          <p:nvPr/>
        </p:nvSpPr>
        <p:spPr>
          <a:xfrm>
            <a:off x="4686300" y="620712"/>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 </a:t>
            </a:r>
            <a:endParaRPr/>
          </a:p>
        </p:txBody>
      </p:sp>
      <p:sp>
        <p:nvSpPr>
          <p:cNvPr id="109" name="Google Shape;109;p14"/>
          <p:cNvSpPr txBox="1"/>
          <p:nvPr/>
        </p:nvSpPr>
        <p:spPr>
          <a:xfrm>
            <a:off x="457200" y="6096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10" name="Google Shape;110;p14"/>
          <p:cNvSpPr/>
          <p:nvPr/>
        </p:nvSpPr>
        <p:spPr>
          <a:xfrm>
            <a:off x="8458200" y="6324600"/>
            <a:ext cx="685800" cy="533400"/>
          </a:xfrm>
          <a:custGeom>
            <a:rect b="b" l="l" r="r" t="t"/>
            <a:pathLst>
              <a:path extrusionOk="0" h="120000" w="120000">
                <a:moveTo>
                  <a:pt x="0" y="0"/>
                </a:moveTo>
                <a:lnTo>
                  <a:pt x="120000" y="0"/>
                </a:lnTo>
                <a:lnTo>
                  <a:pt x="120000" y="120000"/>
                </a:lnTo>
                <a:lnTo>
                  <a:pt x="0" y="120000"/>
                </a:lnTo>
                <a:close/>
                <a:moveTo>
                  <a:pt x="95000" y="60000"/>
                </a:moveTo>
                <a:lnTo>
                  <a:pt x="25000" y="15000"/>
                </a:lnTo>
                <a:lnTo>
                  <a:pt x="25000" y="105000"/>
                </a:lnTo>
                <a:close/>
              </a:path>
              <a:path extrusionOk="0" fill="darken" h="120000" w="120000">
                <a:moveTo>
                  <a:pt x="95000" y="60000"/>
                </a:moveTo>
                <a:lnTo>
                  <a:pt x="25000" y="15000"/>
                </a:lnTo>
                <a:lnTo>
                  <a:pt x="25000" y="105000"/>
                </a:lnTo>
                <a:close/>
              </a:path>
              <a:path extrusionOk="0" fill="none" h="120000" w="120000">
                <a:moveTo>
                  <a:pt x="95000" y="60000"/>
                </a:moveTo>
                <a:lnTo>
                  <a:pt x="25000" y="105000"/>
                </a:lnTo>
                <a:lnTo>
                  <a:pt x="25000" y="15000"/>
                </a:lnTo>
                <a:close/>
              </a:path>
              <a:path extrusionOk="0" fill="none" h="120000" w="120000">
                <a:moveTo>
                  <a:pt x="0" y="0"/>
                </a:moveTo>
                <a:lnTo>
                  <a:pt x="120000" y="0"/>
                </a:lnTo>
                <a:lnTo>
                  <a:pt x="120000" y="120000"/>
                </a:lnTo>
                <a:lnTo>
                  <a:pt x="0" y="120000"/>
                </a:lnTo>
                <a:close/>
              </a:path>
            </a:pathLst>
          </a:custGeom>
          <a:solidFill>
            <a:srgbClr val="99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11" name="Google Shape;111;p14"/>
          <p:cNvSpPr txBox="1"/>
          <p:nvPr/>
        </p:nvSpPr>
        <p:spPr>
          <a:xfrm>
            <a:off x="539750" y="620712"/>
            <a:ext cx="3887787" cy="18161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800" u="none">
                <a:solidFill>
                  <a:schemeClr val="dk1"/>
                </a:solidFill>
                <a:latin typeface="Comic Sans MS"/>
                <a:ea typeface="Comic Sans MS"/>
                <a:cs typeface="Comic Sans MS"/>
                <a:sym typeface="Comic Sans MS"/>
              </a:rPr>
              <a:t>Early one morning the old man decided to pull up the turnip to make turnip soup.</a:t>
            </a:r>
            <a:endParaRPr/>
          </a:p>
        </p:txBody>
      </p:sp>
      <p:sp>
        <p:nvSpPr>
          <p:cNvPr id="112" name="Google Shape;112;p14"/>
          <p:cNvSpPr txBox="1"/>
          <p:nvPr/>
        </p:nvSpPr>
        <p:spPr>
          <a:xfrm>
            <a:off x="549275" y="4138612"/>
            <a:ext cx="3887787" cy="5238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13" name="Google Shape;113;p14"/>
          <p:cNvSpPr txBox="1"/>
          <p:nvPr/>
        </p:nvSpPr>
        <p:spPr>
          <a:xfrm>
            <a:off x="4787900" y="1700212"/>
            <a:ext cx="3889375" cy="5238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14" name="Google Shape;114;p14"/>
          <p:cNvSpPr txBox="1"/>
          <p:nvPr/>
        </p:nvSpPr>
        <p:spPr>
          <a:xfrm>
            <a:off x="4873625" y="5229225"/>
            <a:ext cx="3889375" cy="51911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800" u="none">
                <a:solidFill>
                  <a:schemeClr val="dk1"/>
                </a:solidFill>
                <a:latin typeface="Comic Sans MS"/>
                <a:ea typeface="Comic Sans MS"/>
                <a:cs typeface="Comic Sans MS"/>
                <a:sym typeface="Comic Sans MS"/>
              </a:rPr>
              <a:t>Turnip Soup</a:t>
            </a:r>
            <a:endParaRPr/>
          </a:p>
        </p:txBody>
      </p:sp>
      <p:pic>
        <p:nvPicPr>
          <p:cNvPr descr="App0006" id="115" name="Google Shape;115;p14"/>
          <p:cNvPicPr preferRelativeResize="0"/>
          <p:nvPr/>
        </p:nvPicPr>
        <p:blipFill rotWithShape="1">
          <a:blip r:embed="rId3">
            <a:alphaModFix/>
          </a:blip>
          <a:srcRect b="0" l="0" r="0" t="0"/>
          <a:stretch/>
        </p:blipFill>
        <p:spPr>
          <a:xfrm>
            <a:off x="498475" y="2636837"/>
            <a:ext cx="3979862" cy="2768600"/>
          </a:xfrm>
          <a:prstGeom prst="rect">
            <a:avLst/>
          </a:prstGeom>
          <a:noFill/>
          <a:ln>
            <a:noFill/>
          </a:ln>
        </p:spPr>
      </p:pic>
      <p:sp>
        <p:nvSpPr>
          <p:cNvPr descr="Image result for turnip soup" id="116" name="Google Shape;116;p14"/>
          <p:cNvSpPr txBox="1"/>
          <p:nvPr/>
        </p:nvSpPr>
        <p:spPr>
          <a:xfrm>
            <a:off x="-17462" y="-762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pic>
        <p:nvPicPr>
          <p:cNvPr id="117" name="Google Shape;117;p14"/>
          <p:cNvPicPr preferRelativeResize="0"/>
          <p:nvPr/>
        </p:nvPicPr>
        <p:blipFill rotWithShape="1">
          <a:blip r:embed="rId4">
            <a:alphaModFix/>
          </a:blip>
          <a:srcRect b="0" l="0" r="0" t="0"/>
          <a:stretch/>
        </p:blipFill>
        <p:spPr>
          <a:xfrm>
            <a:off x="5405437" y="3240087"/>
            <a:ext cx="2676525" cy="2016125"/>
          </a:xfrm>
          <a:prstGeom prst="rect">
            <a:avLst/>
          </a:prstGeom>
          <a:noFill/>
          <a:ln>
            <a:noFill/>
          </a:ln>
        </p:spPr>
      </p:pic>
      <p:pic>
        <p:nvPicPr>
          <p:cNvPr id="118" name="Google Shape;118;p14"/>
          <p:cNvPicPr preferRelativeResize="0"/>
          <p:nvPr/>
        </p:nvPicPr>
        <p:blipFill rotWithShape="1">
          <a:blip r:embed="rId5">
            <a:alphaModFix/>
          </a:blip>
          <a:srcRect b="0" l="0" r="0" t="0"/>
          <a:stretch/>
        </p:blipFill>
        <p:spPr>
          <a:xfrm>
            <a:off x="4887912" y="1095375"/>
            <a:ext cx="3216275" cy="2219325"/>
          </a:xfrm>
          <a:prstGeom prst="rect">
            <a:avLst/>
          </a:prstGeom>
          <a:noFill/>
          <a:ln>
            <a:noFill/>
          </a:ln>
        </p:spPr>
      </p:pic>
      <p:sp>
        <p:nvSpPr>
          <p:cNvPr id="119" name="Google Shape;119;p14"/>
          <p:cNvSpPr txBox="1"/>
          <p:nvPr/>
        </p:nvSpPr>
        <p:spPr>
          <a:xfrm>
            <a:off x="419088" y="6172200"/>
            <a:ext cx="4114800" cy="602700"/>
          </a:xfrm>
          <a:prstGeom prst="rect">
            <a:avLst/>
          </a:prstGeom>
          <a:solidFill>
            <a:srgbClr val="FFFFFF">
              <a:alpha val="4775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500">
                <a:solidFill>
                  <a:srgbClr val="434343"/>
                </a:solidFill>
              </a:rPr>
              <a:t>เช้าตรู่วันหนึ่งคุณตาตัดสินใจที่จะไปถอน</a:t>
            </a:r>
            <a:endParaRPr sz="1500">
              <a:solidFill>
                <a:srgbClr val="434343"/>
              </a:solidFill>
            </a:endParaRPr>
          </a:p>
          <a:p>
            <a:pPr indent="0" lvl="0" marL="0" rtl="0" algn="ctr">
              <a:spcBef>
                <a:spcPts val="0"/>
              </a:spcBef>
              <a:spcAft>
                <a:spcPts val="0"/>
              </a:spcAft>
              <a:buNone/>
            </a:pPr>
            <a:r>
              <a:rPr lang="en-US" sz="1500">
                <a:solidFill>
                  <a:srgbClr val="434343"/>
                </a:solidFill>
              </a:rPr>
              <a:t>หัวผักกาดเพื่อที่จะนำมาทำซุป</a:t>
            </a:r>
            <a:endParaRPr sz="1500">
              <a:solidFill>
                <a:srgbClr val="434343"/>
              </a:solidFill>
            </a:endParaRPr>
          </a:p>
        </p:txBody>
      </p:sp>
      <p:sp>
        <p:nvSpPr>
          <p:cNvPr id="120" name="Google Shape;120;p14"/>
          <p:cNvSpPr txBox="1"/>
          <p:nvPr/>
        </p:nvSpPr>
        <p:spPr>
          <a:xfrm>
            <a:off x="4687050" y="6172200"/>
            <a:ext cx="3661800" cy="602700"/>
          </a:xfrm>
          <a:prstGeom prst="rect">
            <a:avLst/>
          </a:prstGeom>
          <a:solidFill>
            <a:srgbClr val="FFFFFF">
              <a:alpha val="4775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500">
                <a:solidFill>
                  <a:srgbClr val="434343"/>
                </a:solidFill>
              </a:rPr>
              <a:t>หัวผักกาด</a:t>
            </a:r>
            <a:endParaRPr sz="1500">
              <a:solidFill>
                <a:srgbClr val="434343"/>
              </a:solidFill>
            </a:endParaRPr>
          </a:p>
          <a:p>
            <a:pPr indent="0" lvl="0" marL="0" rtl="0" algn="ctr">
              <a:spcBef>
                <a:spcPts val="0"/>
              </a:spcBef>
              <a:spcAft>
                <a:spcPts val="0"/>
              </a:spcAft>
              <a:buNone/>
            </a:pPr>
            <a:r>
              <a:rPr lang="en-US" sz="1500">
                <a:solidFill>
                  <a:srgbClr val="434343"/>
                </a:solidFill>
              </a:rPr>
              <a:t>ซุปหัวผักกาด</a:t>
            </a:r>
            <a:endParaRPr sz="1500">
              <a:solidFill>
                <a:srgbClr val="434343"/>
              </a:solidFill>
            </a:endParaRPr>
          </a:p>
        </p:txBody>
      </p:sp>
      <p:sp>
        <p:nvSpPr>
          <p:cNvPr id="121" name="Google Shape;121;p14"/>
          <p:cNvSpPr txBox="1"/>
          <p:nvPr/>
        </p:nvSpPr>
        <p:spPr>
          <a:xfrm>
            <a:off x="4787900" y="692150"/>
            <a:ext cx="3889375" cy="5238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800" u="none">
                <a:solidFill>
                  <a:schemeClr val="dk1"/>
                </a:solidFill>
                <a:latin typeface="Comic Sans MS"/>
                <a:ea typeface="Comic Sans MS"/>
                <a:cs typeface="Comic Sans MS"/>
                <a:sym typeface="Comic Sans MS"/>
              </a:rPr>
              <a:t>Turnip</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5"/>
          <p:cNvSpPr txBox="1"/>
          <p:nvPr/>
        </p:nvSpPr>
        <p:spPr>
          <a:xfrm>
            <a:off x="381000" y="533400"/>
            <a:ext cx="8610600" cy="5638800"/>
          </a:xfrm>
          <a:prstGeom prst="rect">
            <a:avLst/>
          </a:prstGeom>
          <a:gradFill>
            <a:gsLst>
              <a:gs pos="0">
                <a:schemeClr val="accent2"/>
              </a:gs>
              <a:gs pos="100000">
                <a:srgbClr val="9999FF"/>
              </a:gs>
            </a:gsLst>
            <a:lin ang="2700000" scaled="0"/>
          </a:gra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27" name="Google Shape;127;p15"/>
          <p:cNvSpPr txBox="1"/>
          <p:nvPr/>
        </p:nvSpPr>
        <p:spPr>
          <a:xfrm>
            <a:off x="4495800" y="685800"/>
            <a:ext cx="228600" cy="5257800"/>
          </a:xfrm>
          <a:prstGeom prst="rect">
            <a:avLst/>
          </a:prstGeom>
          <a:gradFill>
            <a:gsLst>
              <a:gs pos="0">
                <a:schemeClr val="accent2"/>
              </a:gs>
              <a:gs pos="100000">
                <a:srgbClr val="9999FF"/>
              </a:gs>
            </a:gsLst>
            <a:lin ang="54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28" name="Google Shape;128;p15"/>
          <p:cNvSpPr txBox="1"/>
          <p:nvPr/>
        </p:nvSpPr>
        <p:spPr>
          <a:xfrm>
            <a:off x="4716462" y="620712"/>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 </a:t>
            </a:r>
            <a:endParaRPr/>
          </a:p>
        </p:txBody>
      </p:sp>
      <p:sp>
        <p:nvSpPr>
          <p:cNvPr id="129" name="Google Shape;129;p15"/>
          <p:cNvSpPr txBox="1"/>
          <p:nvPr/>
        </p:nvSpPr>
        <p:spPr>
          <a:xfrm>
            <a:off x="441325" y="5842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30" name="Google Shape;130;p15"/>
          <p:cNvSpPr/>
          <p:nvPr/>
        </p:nvSpPr>
        <p:spPr>
          <a:xfrm>
            <a:off x="8458200" y="6324600"/>
            <a:ext cx="685800" cy="533400"/>
          </a:xfrm>
          <a:custGeom>
            <a:rect b="b" l="l" r="r" t="t"/>
            <a:pathLst>
              <a:path extrusionOk="0" h="120000" w="120000">
                <a:moveTo>
                  <a:pt x="0" y="0"/>
                </a:moveTo>
                <a:lnTo>
                  <a:pt x="120000" y="0"/>
                </a:lnTo>
                <a:lnTo>
                  <a:pt x="120000" y="120000"/>
                </a:lnTo>
                <a:lnTo>
                  <a:pt x="0" y="120000"/>
                </a:lnTo>
                <a:close/>
                <a:moveTo>
                  <a:pt x="95000" y="60000"/>
                </a:moveTo>
                <a:lnTo>
                  <a:pt x="25000" y="15000"/>
                </a:lnTo>
                <a:lnTo>
                  <a:pt x="25000" y="105000"/>
                </a:lnTo>
                <a:close/>
              </a:path>
              <a:path extrusionOk="0" fill="darken" h="120000" w="120000">
                <a:moveTo>
                  <a:pt x="95000" y="60000"/>
                </a:moveTo>
                <a:lnTo>
                  <a:pt x="25000" y="15000"/>
                </a:lnTo>
                <a:lnTo>
                  <a:pt x="25000" y="105000"/>
                </a:lnTo>
                <a:close/>
              </a:path>
              <a:path extrusionOk="0" fill="none" h="120000" w="120000">
                <a:moveTo>
                  <a:pt x="95000" y="60000"/>
                </a:moveTo>
                <a:lnTo>
                  <a:pt x="25000" y="105000"/>
                </a:lnTo>
                <a:lnTo>
                  <a:pt x="25000" y="15000"/>
                </a:lnTo>
                <a:close/>
              </a:path>
              <a:path extrusionOk="0" fill="none" h="120000" w="120000">
                <a:moveTo>
                  <a:pt x="0" y="0"/>
                </a:moveTo>
                <a:lnTo>
                  <a:pt x="120000" y="0"/>
                </a:lnTo>
                <a:lnTo>
                  <a:pt x="120000" y="120000"/>
                </a:lnTo>
                <a:lnTo>
                  <a:pt x="0" y="120000"/>
                </a:lnTo>
                <a:close/>
              </a:path>
            </a:pathLst>
          </a:custGeom>
          <a:solidFill>
            <a:srgbClr val="99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31" name="Google Shape;131;p15"/>
          <p:cNvSpPr txBox="1"/>
          <p:nvPr/>
        </p:nvSpPr>
        <p:spPr>
          <a:xfrm>
            <a:off x="5006975" y="2682875"/>
            <a:ext cx="3671887" cy="33242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800" u="none">
                <a:solidFill>
                  <a:schemeClr val="dk1"/>
                </a:solidFill>
                <a:latin typeface="Comic Sans MS"/>
                <a:ea typeface="Comic Sans MS"/>
                <a:cs typeface="Comic Sans MS"/>
                <a:sym typeface="Comic Sans MS"/>
              </a:rPr>
              <a:t>So the woman pulled, the man and the man pulled the turnip. But still the turnip would not budge!</a:t>
            </a:r>
            <a:endParaRPr/>
          </a:p>
          <a:p>
            <a:pPr indent="0" lvl="0" marL="0" marR="0" rtl="0" algn="ctr">
              <a:lnSpc>
                <a:spcPct val="100000"/>
              </a:lnSpc>
              <a:spcBef>
                <a:spcPts val="1400"/>
              </a:spcBef>
              <a:spcAft>
                <a:spcPts val="0"/>
              </a:spcAft>
              <a:buClr>
                <a:schemeClr val="dk1"/>
              </a:buClr>
              <a:buFont typeface="Comic Sans MS"/>
              <a:buNone/>
            </a:pPr>
            <a:r>
              <a:rPr b="0" i="0" lang="en-US" sz="2800" u="none">
                <a:solidFill>
                  <a:schemeClr val="dk1"/>
                </a:solidFill>
                <a:latin typeface="Comic Sans MS"/>
                <a:ea typeface="Comic Sans MS"/>
                <a:cs typeface="Comic Sans MS"/>
                <a:sym typeface="Comic Sans MS"/>
              </a:rPr>
              <a:t>Next he asked his son to help.</a:t>
            </a:r>
            <a:endParaRPr/>
          </a:p>
        </p:txBody>
      </p:sp>
      <p:pic>
        <p:nvPicPr>
          <p:cNvPr descr="App0007" id="132" name="Google Shape;132;p15"/>
          <p:cNvPicPr preferRelativeResize="0"/>
          <p:nvPr/>
        </p:nvPicPr>
        <p:blipFill rotWithShape="1">
          <a:blip r:embed="rId3">
            <a:alphaModFix/>
          </a:blip>
          <a:srcRect b="0" l="0" r="29622" t="0"/>
          <a:stretch/>
        </p:blipFill>
        <p:spPr>
          <a:xfrm>
            <a:off x="611175" y="3422576"/>
            <a:ext cx="3672000" cy="2368500"/>
          </a:xfrm>
          <a:prstGeom prst="rect">
            <a:avLst/>
          </a:prstGeom>
          <a:noFill/>
          <a:ln>
            <a:noFill/>
          </a:ln>
        </p:spPr>
      </p:pic>
      <p:pic>
        <p:nvPicPr>
          <p:cNvPr descr="App0007" id="133" name="Google Shape;133;p15"/>
          <p:cNvPicPr preferRelativeResize="0"/>
          <p:nvPr/>
        </p:nvPicPr>
        <p:blipFill rotWithShape="1">
          <a:blip r:embed="rId3">
            <a:alphaModFix/>
          </a:blip>
          <a:srcRect b="0" l="0" r="0" t="0"/>
          <a:stretch/>
        </p:blipFill>
        <p:spPr>
          <a:xfrm>
            <a:off x="4803775" y="765175"/>
            <a:ext cx="3887787" cy="1765300"/>
          </a:xfrm>
          <a:prstGeom prst="rect">
            <a:avLst/>
          </a:prstGeom>
          <a:noFill/>
          <a:ln>
            <a:noFill/>
          </a:ln>
        </p:spPr>
      </p:pic>
      <p:sp>
        <p:nvSpPr>
          <p:cNvPr id="134" name="Google Shape;134;p15"/>
          <p:cNvSpPr txBox="1"/>
          <p:nvPr/>
        </p:nvSpPr>
        <p:spPr>
          <a:xfrm>
            <a:off x="419100" y="6083300"/>
            <a:ext cx="4038600" cy="767700"/>
          </a:xfrm>
          <a:prstGeom prst="rect">
            <a:avLst/>
          </a:prstGeom>
          <a:solidFill>
            <a:srgbClr val="FFFFFF">
              <a:alpha val="4775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434343"/>
                </a:solidFill>
              </a:rPr>
              <a:t>คุณตาถอนแล้วก็ถอนอีก ถอนแล้ว ถอนอีก</a:t>
            </a:r>
            <a:endParaRPr>
              <a:solidFill>
                <a:srgbClr val="434343"/>
              </a:solidFill>
            </a:endParaRPr>
          </a:p>
          <a:p>
            <a:pPr indent="0" lvl="0" marL="0" rtl="0" algn="ctr">
              <a:spcBef>
                <a:spcPts val="0"/>
              </a:spcBef>
              <a:spcAft>
                <a:spcPts val="0"/>
              </a:spcAft>
              <a:buNone/>
            </a:pPr>
            <a:r>
              <a:rPr lang="en-US">
                <a:solidFill>
                  <a:srgbClr val="434343"/>
                </a:solidFill>
              </a:rPr>
              <a:t>แต่หัวผักกาดก็ไม่ขยับแม้แต่นิดเดียว!</a:t>
            </a:r>
            <a:endParaRPr>
              <a:solidFill>
                <a:srgbClr val="434343"/>
              </a:solidFill>
            </a:endParaRPr>
          </a:p>
          <a:p>
            <a:pPr indent="0" lvl="0" marL="0" rtl="0" algn="ctr">
              <a:spcBef>
                <a:spcPts val="0"/>
              </a:spcBef>
              <a:spcAft>
                <a:spcPts val="0"/>
              </a:spcAft>
              <a:buNone/>
            </a:pPr>
            <a:r>
              <a:rPr lang="en-US">
                <a:solidFill>
                  <a:srgbClr val="434343"/>
                </a:solidFill>
              </a:rPr>
              <a:t>คุณตาจึงไปตามคุณยายมาช่วย</a:t>
            </a:r>
            <a:endParaRPr>
              <a:solidFill>
                <a:srgbClr val="434343"/>
              </a:solidFill>
            </a:endParaRPr>
          </a:p>
        </p:txBody>
      </p:sp>
      <p:sp>
        <p:nvSpPr>
          <p:cNvPr id="135" name="Google Shape;135;p15"/>
          <p:cNvSpPr txBox="1"/>
          <p:nvPr/>
        </p:nvSpPr>
        <p:spPr>
          <a:xfrm>
            <a:off x="4558475" y="6107100"/>
            <a:ext cx="3887700" cy="767700"/>
          </a:xfrm>
          <a:prstGeom prst="rect">
            <a:avLst/>
          </a:prstGeom>
          <a:solidFill>
            <a:srgbClr val="FFFFFF">
              <a:alpha val="47750"/>
            </a:srgbClr>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solidFill>
                  <a:srgbClr val="434343"/>
                </a:solidFill>
              </a:rPr>
              <a:t>แล้ว</a:t>
            </a:r>
            <a:r>
              <a:rPr lang="en-US">
                <a:solidFill>
                  <a:srgbClr val="434343"/>
                </a:solidFill>
              </a:rPr>
              <a:t>คุณยายก็ดึงคุณตา, ส่วนคุณตาก็ถอนหัวผักกาด</a:t>
            </a:r>
            <a:endParaRPr>
              <a:solidFill>
                <a:srgbClr val="434343"/>
              </a:solidFill>
            </a:endParaRPr>
          </a:p>
          <a:p>
            <a:pPr indent="0" lvl="0" marL="0" rtl="0" algn="ctr">
              <a:spcBef>
                <a:spcPts val="0"/>
              </a:spcBef>
              <a:spcAft>
                <a:spcPts val="0"/>
              </a:spcAft>
              <a:buClr>
                <a:schemeClr val="dk1"/>
              </a:buClr>
              <a:buSzPts val="1100"/>
              <a:buFont typeface="Arial"/>
              <a:buNone/>
            </a:pPr>
            <a:r>
              <a:rPr lang="en-US">
                <a:solidFill>
                  <a:srgbClr val="434343"/>
                </a:solidFill>
              </a:rPr>
              <a:t>แต่หัวผักกาดก็ไม่ขยับแม้แต่นิดเดียว!</a:t>
            </a:r>
            <a:endParaRPr>
              <a:solidFill>
                <a:srgbClr val="434343"/>
              </a:solidFill>
            </a:endParaRPr>
          </a:p>
          <a:p>
            <a:pPr indent="0" lvl="0" marL="0" rtl="0" algn="ctr">
              <a:spcBef>
                <a:spcPts val="0"/>
              </a:spcBef>
              <a:spcAft>
                <a:spcPts val="0"/>
              </a:spcAft>
              <a:buClr>
                <a:schemeClr val="dk1"/>
              </a:buClr>
              <a:buSzPts val="1100"/>
              <a:buFont typeface="Arial"/>
              <a:buNone/>
            </a:pPr>
            <a:r>
              <a:rPr lang="en-US">
                <a:solidFill>
                  <a:srgbClr val="434343"/>
                </a:solidFill>
              </a:rPr>
              <a:t>คุณตาจึงไปตามลูกชายมาช่วย</a:t>
            </a:r>
            <a:endParaRPr>
              <a:solidFill>
                <a:srgbClr val="434343"/>
              </a:solidFill>
            </a:endParaRPr>
          </a:p>
          <a:p>
            <a:pPr indent="0" lvl="0" marL="0" rtl="0" algn="ctr">
              <a:spcBef>
                <a:spcPts val="0"/>
              </a:spcBef>
              <a:spcAft>
                <a:spcPts val="0"/>
              </a:spcAft>
              <a:buNone/>
            </a:pPr>
            <a:r>
              <a:t/>
            </a:r>
            <a:endParaRPr sz="1500">
              <a:solidFill>
                <a:srgbClr val="434343"/>
              </a:solidFill>
            </a:endParaRPr>
          </a:p>
        </p:txBody>
      </p:sp>
      <p:sp>
        <p:nvSpPr>
          <p:cNvPr id="136" name="Google Shape;136;p15"/>
          <p:cNvSpPr txBox="1"/>
          <p:nvPr/>
        </p:nvSpPr>
        <p:spPr>
          <a:xfrm>
            <a:off x="684212" y="908050"/>
            <a:ext cx="3671887" cy="267811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800" u="none">
                <a:solidFill>
                  <a:schemeClr val="dk1"/>
                </a:solidFill>
                <a:latin typeface="Comic Sans MS"/>
                <a:ea typeface="Comic Sans MS"/>
                <a:cs typeface="Comic Sans MS"/>
                <a:sym typeface="Comic Sans MS"/>
              </a:rPr>
              <a:t>So he pulled and he pulled and he pulled but the turnip would not budge! Next he asked to his wife to help!</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Effect filter="fade" transition="in">
                                      <p:cBhvr>
                                        <p:cTn dur="80"/>
                                        <p:tgtEl>
                                          <p:spTgt spid="1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2000"/>
                                        <p:tgtEl>
                                          <p:spTgt spid="13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31">
                                            <p:txEl>
                                              <p:pRg end="0" st="0"/>
                                            </p:txEl>
                                          </p:spTgt>
                                        </p:tgtEl>
                                        <p:attrNameLst>
                                          <p:attrName>style.visibility</p:attrName>
                                        </p:attrNameLst>
                                      </p:cBhvr>
                                      <p:to>
                                        <p:strVal val="visible"/>
                                      </p:to>
                                    </p:set>
                                    <p:animEffect filter="fade" transition="in">
                                      <p:cBhvr>
                                        <p:cTn dur="80"/>
                                        <p:tgtEl>
                                          <p:spTgt spid="131">
                                            <p:txEl>
                                              <p:pRg end="0" st="0"/>
                                            </p:txEl>
                                          </p:spTgt>
                                        </p:tgtEl>
                                      </p:cBhvr>
                                    </p:animEffect>
                                  </p:childTnLst>
                                </p:cTn>
                              </p:par>
                            </p:childTnLst>
                          </p:cTn>
                        </p:par>
                        <p:par>
                          <p:cTn fill="hold">
                            <p:stCondLst>
                              <p:cond delay="2080"/>
                            </p:stCondLst>
                            <p:childTnLst>
                              <p:par>
                                <p:cTn fill="hold" nodeType="afterEffect" presetClass="entr" presetID="10" presetSubtype="0">
                                  <p:stCondLst>
                                    <p:cond delay="0"/>
                                  </p:stCondLst>
                                  <p:childTnLst>
                                    <p:set>
                                      <p:cBhvr>
                                        <p:cTn dur="1" fill="hold">
                                          <p:stCondLst>
                                            <p:cond delay="0"/>
                                          </p:stCondLst>
                                        </p:cTn>
                                        <p:tgtEl>
                                          <p:spTgt spid="131">
                                            <p:txEl>
                                              <p:pRg end="1" st="1"/>
                                            </p:txEl>
                                          </p:spTgt>
                                        </p:tgtEl>
                                        <p:attrNameLst>
                                          <p:attrName>style.visibility</p:attrName>
                                        </p:attrNameLst>
                                      </p:cBhvr>
                                      <p:to>
                                        <p:strVal val="visible"/>
                                      </p:to>
                                    </p:set>
                                    <p:animEffect filter="fade" transition="in">
                                      <p:cBhvr>
                                        <p:cTn dur="80"/>
                                        <p:tgtEl>
                                          <p:spTgt spid="1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2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6"/>
          <p:cNvSpPr txBox="1"/>
          <p:nvPr/>
        </p:nvSpPr>
        <p:spPr>
          <a:xfrm>
            <a:off x="381000" y="533400"/>
            <a:ext cx="8610600" cy="5638800"/>
          </a:xfrm>
          <a:prstGeom prst="rect">
            <a:avLst/>
          </a:prstGeom>
          <a:gradFill>
            <a:gsLst>
              <a:gs pos="0">
                <a:schemeClr val="accent2"/>
              </a:gs>
              <a:gs pos="100000">
                <a:srgbClr val="9999FF"/>
              </a:gs>
            </a:gsLst>
            <a:lin ang="2700000" scaled="0"/>
          </a:gra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42" name="Google Shape;142;p16"/>
          <p:cNvSpPr txBox="1"/>
          <p:nvPr/>
        </p:nvSpPr>
        <p:spPr>
          <a:xfrm>
            <a:off x="4495800" y="685800"/>
            <a:ext cx="228600" cy="5257800"/>
          </a:xfrm>
          <a:prstGeom prst="rect">
            <a:avLst/>
          </a:prstGeom>
          <a:gradFill>
            <a:gsLst>
              <a:gs pos="0">
                <a:schemeClr val="accent2"/>
              </a:gs>
              <a:gs pos="100000">
                <a:srgbClr val="9999FF"/>
              </a:gs>
            </a:gsLst>
            <a:lin ang="54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43" name="Google Shape;143;p16"/>
          <p:cNvSpPr txBox="1"/>
          <p:nvPr/>
        </p:nvSpPr>
        <p:spPr>
          <a:xfrm>
            <a:off x="4716462" y="620712"/>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 </a:t>
            </a:r>
            <a:endParaRPr/>
          </a:p>
        </p:txBody>
      </p:sp>
      <p:sp>
        <p:nvSpPr>
          <p:cNvPr id="144" name="Google Shape;144;p16"/>
          <p:cNvSpPr txBox="1"/>
          <p:nvPr/>
        </p:nvSpPr>
        <p:spPr>
          <a:xfrm>
            <a:off x="457200" y="6096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45" name="Google Shape;145;p16"/>
          <p:cNvSpPr/>
          <p:nvPr/>
        </p:nvSpPr>
        <p:spPr>
          <a:xfrm>
            <a:off x="8458200" y="6324600"/>
            <a:ext cx="685800" cy="533400"/>
          </a:xfrm>
          <a:custGeom>
            <a:rect b="b" l="l" r="r" t="t"/>
            <a:pathLst>
              <a:path extrusionOk="0" h="120000" w="120000">
                <a:moveTo>
                  <a:pt x="0" y="0"/>
                </a:moveTo>
                <a:lnTo>
                  <a:pt x="120000" y="0"/>
                </a:lnTo>
                <a:lnTo>
                  <a:pt x="120000" y="120000"/>
                </a:lnTo>
                <a:lnTo>
                  <a:pt x="0" y="120000"/>
                </a:lnTo>
                <a:close/>
                <a:moveTo>
                  <a:pt x="95000" y="60000"/>
                </a:moveTo>
                <a:lnTo>
                  <a:pt x="25000" y="15000"/>
                </a:lnTo>
                <a:lnTo>
                  <a:pt x="25000" y="105000"/>
                </a:lnTo>
                <a:close/>
              </a:path>
              <a:path extrusionOk="0" fill="darken" h="120000" w="120000">
                <a:moveTo>
                  <a:pt x="95000" y="60000"/>
                </a:moveTo>
                <a:lnTo>
                  <a:pt x="25000" y="15000"/>
                </a:lnTo>
                <a:lnTo>
                  <a:pt x="25000" y="105000"/>
                </a:lnTo>
                <a:close/>
              </a:path>
              <a:path extrusionOk="0" fill="none" h="120000" w="120000">
                <a:moveTo>
                  <a:pt x="95000" y="60000"/>
                </a:moveTo>
                <a:lnTo>
                  <a:pt x="25000" y="105000"/>
                </a:lnTo>
                <a:lnTo>
                  <a:pt x="25000" y="15000"/>
                </a:lnTo>
                <a:close/>
              </a:path>
              <a:path extrusionOk="0" fill="none" h="120000" w="120000">
                <a:moveTo>
                  <a:pt x="0" y="0"/>
                </a:moveTo>
                <a:lnTo>
                  <a:pt x="120000" y="0"/>
                </a:lnTo>
                <a:lnTo>
                  <a:pt x="120000" y="120000"/>
                </a:lnTo>
                <a:lnTo>
                  <a:pt x="0" y="120000"/>
                </a:lnTo>
                <a:close/>
              </a:path>
            </a:pathLst>
          </a:custGeom>
          <a:solidFill>
            <a:srgbClr val="99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46" name="Google Shape;146;p16"/>
          <p:cNvSpPr txBox="1"/>
          <p:nvPr/>
        </p:nvSpPr>
        <p:spPr>
          <a:xfrm>
            <a:off x="776287" y="633412"/>
            <a:ext cx="3671887" cy="406241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 </a:t>
            </a:r>
            <a:endParaRPr/>
          </a:p>
          <a:p>
            <a:pPr indent="0" lvl="0" marL="0" marR="0" rtl="0" algn="ctr">
              <a:lnSpc>
                <a:spcPct val="100000"/>
              </a:lnSpc>
              <a:spcBef>
                <a:spcPts val="1200"/>
              </a:spcBef>
              <a:spcAft>
                <a:spcPts val="0"/>
              </a:spcAft>
              <a:buClr>
                <a:schemeClr val="dk1"/>
              </a:buClr>
              <a:buFont typeface="Arial"/>
              <a:buNone/>
            </a:pPr>
            <a:r>
              <a:t/>
            </a:r>
            <a:endParaRPr b="0" i="0" sz="2400" u="none">
              <a:solidFill>
                <a:schemeClr val="dk1"/>
              </a:solidFill>
              <a:latin typeface="Comic Sans MS"/>
              <a:ea typeface="Comic Sans MS"/>
              <a:cs typeface="Comic Sans MS"/>
              <a:sym typeface="Comic Sans MS"/>
            </a:endParaRPr>
          </a:p>
          <a:p>
            <a:pPr indent="0" lvl="0" marL="0" marR="0" rtl="0" algn="ctr">
              <a:lnSpc>
                <a:spcPct val="100000"/>
              </a:lnSpc>
              <a:spcBef>
                <a:spcPts val="120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The son pulled the woman. The woman pulled the man and the man pulled the turnip. But still the turnip would not budge!</a:t>
            </a:r>
            <a:endParaRPr/>
          </a:p>
          <a:p>
            <a:pPr indent="0" lvl="0" marL="0" marR="0" rtl="0" algn="l">
              <a:lnSpc>
                <a:spcPct val="100000"/>
              </a:lnSpc>
              <a:spcBef>
                <a:spcPts val="0"/>
              </a:spcBef>
              <a:spcAft>
                <a:spcPts val="0"/>
              </a:spcAft>
              <a:buNone/>
            </a:pPr>
            <a:r>
              <a:t/>
            </a:r>
            <a:endParaRPr b="0" i="0" sz="2400" u="none">
              <a:solidFill>
                <a:schemeClr val="dk1"/>
              </a:solidFill>
              <a:latin typeface="Comic Sans MS"/>
              <a:ea typeface="Comic Sans MS"/>
              <a:cs typeface="Comic Sans MS"/>
              <a:sym typeface="Comic Sans MS"/>
            </a:endParaRPr>
          </a:p>
        </p:txBody>
      </p:sp>
      <p:sp>
        <p:nvSpPr>
          <p:cNvPr id="147" name="Google Shape;147;p16"/>
          <p:cNvSpPr txBox="1"/>
          <p:nvPr/>
        </p:nvSpPr>
        <p:spPr>
          <a:xfrm>
            <a:off x="4859337" y="765175"/>
            <a:ext cx="3671887" cy="33543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000" u="none">
                <a:solidFill>
                  <a:schemeClr val="dk1"/>
                </a:solidFill>
                <a:latin typeface="Comic Sans MS"/>
                <a:ea typeface="Comic Sans MS"/>
                <a:cs typeface="Comic Sans MS"/>
                <a:sym typeface="Comic Sans MS"/>
              </a:rPr>
              <a:t>So the daughter pulled the son. The son pulled the woman. The woman pulled the man and the man pulled the turnip. But still the turnip would not budge!</a:t>
            </a:r>
            <a:endParaRPr/>
          </a:p>
          <a:p>
            <a:pPr indent="0" lvl="0" marL="0" marR="0" rtl="0" algn="ctr">
              <a:lnSpc>
                <a:spcPct val="100000"/>
              </a:lnSpc>
              <a:spcBef>
                <a:spcPts val="1000"/>
              </a:spcBef>
              <a:spcAft>
                <a:spcPts val="0"/>
              </a:spcAft>
              <a:buClr>
                <a:schemeClr val="dk1"/>
              </a:buClr>
              <a:buFont typeface="Comic Sans MS"/>
              <a:buNone/>
            </a:pPr>
            <a:r>
              <a:rPr b="0" i="0" lang="en-US" sz="2000" u="none">
                <a:solidFill>
                  <a:schemeClr val="dk1"/>
                </a:solidFill>
                <a:latin typeface="Comic Sans MS"/>
                <a:ea typeface="Comic Sans MS"/>
                <a:cs typeface="Comic Sans MS"/>
                <a:sym typeface="Comic Sans MS"/>
              </a:rPr>
              <a:t>Next he asked the dog to help.</a:t>
            </a:r>
            <a:endParaRPr/>
          </a:p>
          <a:p>
            <a:pPr indent="0" lvl="0" marL="0" marR="0" rtl="0" algn="l">
              <a:lnSpc>
                <a:spcPct val="100000"/>
              </a:lnSpc>
              <a:spcBef>
                <a:spcPts val="0"/>
              </a:spcBef>
              <a:spcAft>
                <a:spcPts val="0"/>
              </a:spcAft>
              <a:buNone/>
            </a:pPr>
            <a:r>
              <a:t/>
            </a:r>
            <a:endParaRPr b="0" i="0" sz="2000" u="none">
              <a:solidFill>
                <a:schemeClr val="dk1"/>
              </a:solidFill>
              <a:latin typeface="Comic Sans MS"/>
              <a:ea typeface="Comic Sans MS"/>
              <a:cs typeface="Comic Sans MS"/>
              <a:sym typeface="Comic Sans MS"/>
            </a:endParaRPr>
          </a:p>
        </p:txBody>
      </p:sp>
      <p:sp>
        <p:nvSpPr>
          <p:cNvPr id="148" name="Google Shape;148;p16"/>
          <p:cNvSpPr txBox="1"/>
          <p:nvPr/>
        </p:nvSpPr>
        <p:spPr>
          <a:xfrm>
            <a:off x="696905" y="4076700"/>
            <a:ext cx="2244000" cy="1446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120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Next he asked the daughter to help.</a:t>
            </a:r>
            <a:endParaRPr/>
          </a:p>
        </p:txBody>
      </p:sp>
      <p:pic>
        <p:nvPicPr>
          <p:cNvPr id="149" name="Google Shape;149;p16"/>
          <p:cNvPicPr preferRelativeResize="0"/>
          <p:nvPr/>
        </p:nvPicPr>
        <p:blipFill rotWithShape="1">
          <a:blip r:embed="rId3">
            <a:alphaModFix/>
          </a:blip>
          <a:srcRect b="0" l="0" r="0" t="0"/>
          <a:stretch/>
        </p:blipFill>
        <p:spPr>
          <a:xfrm>
            <a:off x="465137" y="781050"/>
            <a:ext cx="862012" cy="1279525"/>
          </a:xfrm>
          <a:prstGeom prst="rect">
            <a:avLst/>
          </a:prstGeom>
          <a:noFill/>
          <a:ln>
            <a:noFill/>
          </a:ln>
        </p:spPr>
      </p:pic>
      <p:sp>
        <p:nvSpPr>
          <p:cNvPr id="150" name="Google Shape;150;p16"/>
          <p:cNvSpPr txBox="1"/>
          <p:nvPr/>
        </p:nvSpPr>
        <p:spPr>
          <a:xfrm>
            <a:off x="290350" y="6083300"/>
            <a:ext cx="4205400" cy="767700"/>
          </a:xfrm>
          <a:prstGeom prst="rect">
            <a:avLst/>
          </a:prstGeom>
          <a:solidFill>
            <a:srgbClr val="FFFFFF">
              <a:alpha val="6910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300">
                <a:solidFill>
                  <a:srgbClr val="434343"/>
                </a:solidFill>
              </a:rPr>
              <a:t>แล้วลูกชายก็ดึงคุณยาย, ส่วนคุณยายก็ดึงคุณตา, ส่วนคุณตา</a:t>
            </a:r>
            <a:endParaRPr sz="1300">
              <a:solidFill>
                <a:srgbClr val="434343"/>
              </a:solidFill>
            </a:endParaRPr>
          </a:p>
          <a:p>
            <a:pPr indent="0" lvl="0" marL="0" rtl="0" algn="ctr">
              <a:spcBef>
                <a:spcPts val="0"/>
              </a:spcBef>
              <a:spcAft>
                <a:spcPts val="0"/>
              </a:spcAft>
              <a:buClr>
                <a:schemeClr val="dk1"/>
              </a:buClr>
              <a:buSzPts val="1100"/>
              <a:buFont typeface="Arial"/>
              <a:buNone/>
            </a:pPr>
            <a:r>
              <a:rPr lang="en-US" sz="1300">
                <a:solidFill>
                  <a:srgbClr val="434343"/>
                </a:solidFill>
              </a:rPr>
              <a:t>ก็</a:t>
            </a:r>
            <a:r>
              <a:rPr b="1" lang="en-US" sz="1300">
                <a:solidFill>
                  <a:srgbClr val="434343"/>
                </a:solidFill>
              </a:rPr>
              <a:t>ถอน</a:t>
            </a:r>
            <a:r>
              <a:rPr lang="en-US" sz="1300">
                <a:solidFill>
                  <a:srgbClr val="434343"/>
                </a:solidFill>
              </a:rPr>
              <a:t>หัวผักกาด แต่หัวผักกาดก็ยังไม่ขยับแม้แต่นิดเดียว!</a:t>
            </a:r>
            <a:endParaRPr sz="1300">
              <a:solidFill>
                <a:srgbClr val="434343"/>
              </a:solidFill>
            </a:endParaRPr>
          </a:p>
          <a:p>
            <a:pPr indent="0" lvl="0" marL="0" rtl="0" algn="ctr">
              <a:spcBef>
                <a:spcPts val="0"/>
              </a:spcBef>
              <a:spcAft>
                <a:spcPts val="0"/>
              </a:spcAft>
              <a:buClr>
                <a:schemeClr val="dk1"/>
              </a:buClr>
              <a:buSzPts val="1100"/>
              <a:buFont typeface="Arial"/>
              <a:buNone/>
            </a:pPr>
            <a:r>
              <a:rPr lang="en-US" sz="1300">
                <a:solidFill>
                  <a:srgbClr val="434343"/>
                </a:solidFill>
              </a:rPr>
              <a:t>คุณตาจึงไปตามลูกสาวมาช่วย</a:t>
            </a:r>
            <a:endParaRPr sz="1300">
              <a:solidFill>
                <a:srgbClr val="434343"/>
              </a:solidFill>
            </a:endParaRPr>
          </a:p>
          <a:p>
            <a:pPr indent="0" lvl="0" marL="0" rtl="0" algn="ctr">
              <a:spcBef>
                <a:spcPts val="0"/>
              </a:spcBef>
              <a:spcAft>
                <a:spcPts val="0"/>
              </a:spcAft>
              <a:buNone/>
            </a:pPr>
            <a:r>
              <a:t/>
            </a:r>
            <a:endParaRPr sz="1300">
              <a:solidFill>
                <a:srgbClr val="434343"/>
              </a:solidFill>
            </a:endParaRPr>
          </a:p>
        </p:txBody>
      </p:sp>
      <p:sp>
        <p:nvSpPr>
          <p:cNvPr id="151" name="Google Shape;151;p16"/>
          <p:cNvSpPr txBox="1"/>
          <p:nvPr/>
        </p:nvSpPr>
        <p:spPr>
          <a:xfrm>
            <a:off x="4634700" y="5900075"/>
            <a:ext cx="4038600" cy="1027200"/>
          </a:xfrm>
          <a:prstGeom prst="rect">
            <a:avLst/>
          </a:prstGeom>
          <a:solidFill>
            <a:srgbClr val="FFFFFF">
              <a:alpha val="7528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300">
                <a:solidFill>
                  <a:srgbClr val="434343"/>
                </a:solidFill>
              </a:rPr>
              <a:t>แล้วลูกสาวก็ดึงลูกชาย,​ ส่วนลูกชายก็ดึงคุณยาย, </a:t>
            </a:r>
            <a:endParaRPr sz="1300">
              <a:solidFill>
                <a:srgbClr val="434343"/>
              </a:solidFill>
            </a:endParaRPr>
          </a:p>
          <a:p>
            <a:pPr indent="0" lvl="0" marL="0" rtl="0" algn="ctr">
              <a:spcBef>
                <a:spcPts val="0"/>
              </a:spcBef>
              <a:spcAft>
                <a:spcPts val="0"/>
              </a:spcAft>
              <a:buNone/>
            </a:pPr>
            <a:r>
              <a:rPr lang="en-US" sz="1300">
                <a:solidFill>
                  <a:srgbClr val="434343"/>
                </a:solidFill>
              </a:rPr>
              <a:t>ส่วนคุณยายก็ดึงคุณตา, ส่วนคุณตาก็</a:t>
            </a:r>
            <a:r>
              <a:rPr b="1" lang="en-US" sz="1300">
                <a:solidFill>
                  <a:srgbClr val="434343"/>
                </a:solidFill>
              </a:rPr>
              <a:t>ถอน</a:t>
            </a:r>
            <a:r>
              <a:rPr lang="en-US" sz="1300">
                <a:solidFill>
                  <a:srgbClr val="434343"/>
                </a:solidFill>
              </a:rPr>
              <a:t>หัวผักกาด </a:t>
            </a:r>
            <a:endParaRPr sz="1300">
              <a:solidFill>
                <a:srgbClr val="434343"/>
              </a:solidFill>
            </a:endParaRPr>
          </a:p>
          <a:p>
            <a:pPr indent="0" lvl="0" marL="0" rtl="0" algn="ctr">
              <a:spcBef>
                <a:spcPts val="0"/>
              </a:spcBef>
              <a:spcAft>
                <a:spcPts val="0"/>
              </a:spcAft>
              <a:buClr>
                <a:schemeClr val="dk1"/>
              </a:buClr>
              <a:buSzPts val="1100"/>
              <a:buFont typeface="Arial"/>
              <a:buNone/>
            </a:pPr>
            <a:r>
              <a:rPr lang="en-US" sz="1300">
                <a:solidFill>
                  <a:srgbClr val="434343"/>
                </a:solidFill>
              </a:rPr>
              <a:t>แต่หัวผักกาดก็ยังไม่ขยับแม้แต่นิดเดียว!</a:t>
            </a:r>
            <a:endParaRPr sz="1300">
              <a:solidFill>
                <a:srgbClr val="434343"/>
              </a:solidFill>
            </a:endParaRPr>
          </a:p>
          <a:p>
            <a:pPr indent="0" lvl="0" marL="0" rtl="0" algn="ctr">
              <a:spcBef>
                <a:spcPts val="0"/>
              </a:spcBef>
              <a:spcAft>
                <a:spcPts val="0"/>
              </a:spcAft>
              <a:buClr>
                <a:schemeClr val="dk1"/>
              </a:buClr>
              <a:buSzPts val="1100"/>
              <a:buFont typeface="Arial"/>
              <a:buNone/>
            </a:pPr>
            <a:r>
              <a:rPr lang="en-US" sz="1300">
                <a:solidFill>
                  <a:srgbClr val="434343"/>
                </a:solidFill>
              </a:rPr>
              <a:t>คุณตาจึงไปตามสุนัขมาช่วย</a:t>
            </a:r>
            <a:endParaRPr sz="1300">
              <a:solidFill>
                <a:srgbClr val="434343"/>
              </a:solidFill>
            </a:endParaRPr>
          </a:p>
          <a:p>
            <a:pPr indent="0" lvl="0" marL="0" rtl="0" algn="ctr">
              <a:spcBef>
                <a:spcPts val="0"/>
              </a:spcBef>
              <a:spcAft>
                <a:spcPts val="0"/>
              </a:spcAft>
              <a:buNone/>
            </a:pPr>
            <a:r>
              <a:t/>
            </a:r>
            <a:endParaRPr sz="1300">
              <a:solidFill>
                <a:srgbClr val="434343"/>
              </a:solidFill>
            </a:endParaRPr>
          </a:p>
        </p:txBody>
      </p:sp>
      <p:pic>
        <p:nvPicPr>
          <p:cNvPr descr="App0009" id="152" name="Google Shape;152;p16"/>
          <p:cNvPicPr preferRelativeResize="0"/>
          <p:nvPr/>
        </p:nvPicPr>
        <p:blipFill rotWithShape="1">
          <a:blip r:embed="rId4">
            <a:alphaModFix/>
          </a:blip>
          <a:srcRect b="38756" l="82713" r="0" t="20057"/>
          <a:stretch/>
        </p:blipFill>
        <p:spPr>
          <a:xfrm>
            <a:off x="2847278" y="4114300"/>
            <a:ext cx="1263000" cy="1371000"/>
          </a:xfrm>
          <a:prstGeom prst="rect">
            <a:avLst/>
          </a:prstGeom>
          <a:noFill/>
          <a:ln>
            <a:noFill/>
          </a:ln>
        </p:spPr>
      </p:pic>
      <p:pic>
        <p:nvPicPr>
          <p:cNvPr descr="App0009" id="153" name="Google Shape;153;p16"/>
          <p:cNvPicPr preferRelativeResize="0"/>
          <p:nvPr/>
        </p:nvPicPr>
        <p:blipFill rotWithShape="1">
          <a:blip r:embed="rId4">
            <a:alphaModFix/>
          </a:blip>
          <a:srcRect b="0" l="47140" r="0" t="0"/>
          <a:stretch/>
        </p:blipFill>
        <p:spPr>
          <a:xfrm>
            <a:off x="5267250" y="3369275"/>
            <a:ext cx="2937000" cy="2530800"/>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Effect filter="fade" transition="in">
                                      <p:cBhvr>
                                        <p:cTn dur="80"/>
                                        <p:tgtEl>
                                          <p:spTgt spid="14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Effect filter="fade" transition="in">
                                      <p:cBhvr>
                                        <p:cTn dur="80"/>
                                        <p:tgtEl>
                                          <p:spTgt spid="14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animEffect filter="fade" transition="in">
                                      <p:cBhvr>
                                        <p:cTn dur="80"/>
                                        <p:tgtEl>
                                          <p:spTgt spid="146">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animEffect filter="fade" transition="in">
                                      <p:cBhvr>
                                        <p:cTn dur="80"/>
                                        <p:tgtEl>
                                          <p:spTgt spid="146">
                                            <p:txEl>
                                              <p:pRg end="3" st="3"/>
                                            </p:txEl>
                                          </p:spTgt>
                                        </p:tgtEl>
                                      </p:cBhvr>
                                    </p:animEffect>
                                  </p:childTnLst>
                                </p:cTn>
                              </p:par>
                            </p:childTnLst>
                          </p:cTn>
                        </p:par>
                        <p:par>
                          <p:cTn fill="hold">
                            <p:stCondLst>
                              <p:cond delay="80"/>
                            </p:stCondLst>
                            <p:childTnLst>
                              <p:par>
                                <p:cTn fill="hold" nodeType="afterEffect" presetClass="entr" presetID="10"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Effect filter="fade" transition="in">
                                      <p:cBhvr>
                                        <p:cTn dur="80"/>
                                        <p:tgtEl>
                                          <p:spTgt spid="147">
                                            <p:txEl>
                                              <p:pRg end="0" st="0"/>
                                            </p:txEl>
                                          </p:spTgt>
                                        </p:tgtEl>
                                      </p:cBhvr>
                                    </p:animEffect>
                                  </p:childTnLst>
                                </p:cTn>
                              </p:par>
                            </p:childTnLst>
                          </p:cTn>
                        </p:par>
                        <p:par>
                          <p:cTn fill="hold">
                            <p:stCondLst>
                              <p:cond delay="160"/>
                            </p:stCondLst>
                            <p:childTnLst>
                              <p:par>
                                <p:cTn fill="hold" nodeType="afterEffect" presetClass="entr" presetID="10"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animEffect filter="fade" transition="in">
                                      <p:cBhvr>
                                        <p:cTn dur="80"/>
                                        <p:tgtEl>
                                          <p:spTgt spid="147">
                                            <p:txEl>
                                              <p:pRg end="1" st="1"/>
                                            </p:txEl>
                                          </p:spTgt>
                                        </p:tgtEl>
                                      </p:cBhvr>
                                    </p:animEffect>
                                  </p:childTnLst>
                                </p:cTn>
                              </p:par>
                            </p:childTnLst>
                          </p:cTn>
                        </p:par>
                        <p:par>
                          <p:cTn fill="hold">
                            <p:stCondLst>
                              <p:cond delay="240"/>
                            </p:stCondLst>
                            <p:childTnLst>
                              <p:par>
                                <p:cTn fill="hold" nodeType="afterEffect" presetClass="entr" presetID="10"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animEffect filter="fade" transition="in">
                                      <p:cBhvr>
                                        <p:cTn dur="80"/>
                                        <p:tgtEl>
                                          <p:spTgt spid="14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17"/>
          <p:cNvSpPr txBox="1"/>
          <p:nvPr/>
        </p:nvSpPr>
        <p:spPr>
          <a:xfrm>
            <a:off x="381000" y="533400"/>
            <a:ext cx="8610600" cy="5638800"/>
          </a:xfrm>
          <a:prstGeom prst="rect">
            <a:avLst/>
          </a:prstGeom>
          <a:gradFill>
            <a:gsLst>
              <a:gs pos="0">
                <a:schemeClr val="accent2"/>
              </a:gs>
              <a:gs pos="100000">
                <a:srgbClr val="9999FF"/>
              </a:gs>
            </a:gsLst>
            <a:lin ang="2700000" scaled="0"/>
          </a:gra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59" name="Google Shape;159;p17"/>
          <p:cNvSpPr txBox="1"/>
          <p:nvPr/>
        </p:nvSpPr>
        <p:spPr>
          <a:xfrm>
            <a:off x="4495800" y="685800"/>
            <a:ext cx="228600" cy="5257800"/>
          </a:xfrm>
          <a:prstGeom prst="rect">
            <a:avLst/>
          </a:prstGeom>
          <a:gradFill>
            <a:gsLst>
              <a:gs pos="0">
                <a:schemeClr val="accent2"/>
              </a:gs>
              <a:gs pos="100000">
                <a:srgbClr val="9999FF"/>
              </a:gs>
            </a:gsLst>
            <a:lin ang="54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60" name="Google Shape;160;p17"/>
          <p:cNvSpPr txBox="1"/>
          <p:nvPr/>
        </p:nvSpPr>
        <p:spPr>
          <a:xfrm>
            <a:off x="4686300" y="6096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 </a:t>
            </a:r>
            <a:endParaRPr/>
          </a:p>
        </p:txBody>
      </p:sp>
      <p:sp>
        <p:nvSpPr>
          <p:cNvPr id="161" name="Google Shape;161;p17"/>
          <p:cNvSpPr txBox="1"/>
          <p:nvPr/>
        </p:nvSpPr>
        <p:spPr>
          <a:xfrm>
            <a:off x="457200" y="6096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62" name="Google Shape;162;p17"/>
          <p:cNvSpPr/>
          <p:nvPr/>
        </p:nvSpPr>
        <p:spPr>
          <a:xfrm>
            <a:off x="8458200" y="6324600"/>
            <a:ext cx="685800" cy="533400"/>
          </a:xfrm>
          <a:custGeom>
            <a:rect b="b" l="l" r="r" t="t"/>
            <a:pathLst>
              <a:path extrusionOk="0" h="120000" w="120000">
                <a:moveTo>
                  <a:pt x="0" y="0"/>
                </a:moveTo>
                <a:lnTo>
                  <a:pt x="120000" y="0"/>
                </a:lnTo>
                <a:lnTo>
                  <a:pt x="120000" y="120000"/>
                </a:lnTo>
                <a:lnTo>
                  <a:pt x="0" y="120000"/>
                </a:lnTo>
                <a:close/>
                <a:moveTo>
                  <a:pt x="95000" y="60000"/>
                </a:moveTo>
                <a:lnTo>
                  <a:pt x="25000" y="15000"/>
                </a:lnTo>
                <a:lnTo>
                  <a:pt x="25000" y="105000"/>
                </a:lnTo>
                <a:close/>
              </a:path>
              <a:path extrusionOk="0" fill="darken" h="120000" w="120000">
                <a:moveTo>
                  <a:pt x="95000" y="60000"/>
                </a:moveTo>
                <a:lnTo>
                  <a:pt x="25000" y="15000"/>
                </a:lnTo>
                <a:lnTo>
                  <a:pt x="25000" y="105000"/>
                </a:lnTo>
                <a:close/>
              </a:path>
              <a:path extrusionOk="0" fill="none" h="120000" w="120000">
                <a:moveTo>
                  <a:pt x="95000" y="60000"/>
                </a:moveTo>
                <a:lnTo>
                  <a:pt x="25000" y="105000"/>
                </a:lnTo>
                <a:lnTo>
                  <a:pt x="25000" y="15000"/>
                </a:lnTo>
                <a:close/>
              </a:path>
              <a:path extrusionOk="0" fill="none" h="120000" w="120000">
                <a:moveTo>
                  <a:pt x="0" y="0"/>
                </a:moveTo>
                <a:lnTo>
                  <a:pt x="120000" y="0"/>
                </a:lnTo>
                <a:lnTo>
                  <a:pt x="120000" y="120000"/>
                </a:lnTo>
                <a:lnTo>
                  <a:pt x="0" y="120000"/>
                </a:lnTo>
                <a:close/>
              </a:path>
            </a:pathLst>
          </a:custGeom>
          <a:solidFill>
            <a:srgbClr val="99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63" name="Google Shape;163;p17"/>
          <p:cNvSpPr txBox="1"/>
          <p:nvPr/>
        </p:nvSpPr>
        <p:spPr>
          <a:xfrm>
            <a:off x="684212" y="765175"/>
            <a:ext cx="3671887" cy="397033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So the dog pulled the daughter. The daughter pulled the son. The son pulled the woman. The woman pulled the man and the man pulled the turnip. But still the turnip would not budge!</a:t>
            </a:r>
            <a:endParaRPr/>
          </a:p>
          <a:p>
            <a:pPr indent="0" lvl="0" marL="0" marR="0" rtl="0" algn="ctr">
              <a:lnSpc>
                <a:spcPct val="100000"/>
              </a:lnSpc>
              <a:spcBef>
                <a:spcPts val="120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Next he asked the cat to help.</a:t>
            </a:r>
            <a:endParaRPr/>
          </a:p>
        </p:txBody>
      </p:sp>
      <p:pic>
        <p:nvPicPr>
          <p:cNvPr descr="App0010" id="164" name="Google Shape;164;p17"/>
          <p:cNvPicPr preferRelativeResize="0"/>
          <p:nvPr/>
        </p:nvPicPr>
        <p:blipFill rotWithShape="1">
          <a:blip r:embed="rId3">
            <a:alphaModFix/>
          </a:blip>
          <a:srcRect b="0" l="0" r="0" t="0"/>
          <a:stretch/>
        </p:blipFill>
        <p:spPr>
          <a:xfrm>
            <a:off x="4864100" y="3498850"/>
            <a:ext cx="3924300" cy="2270125"/>
          </a:xfrm>
          <a:prstGeom prst="rect">
            <a:avLst/>
          </a:prstGeom>
          <a:noFill/>
          <a:ln>
            <a:noFill/>
          </a:ln>
        </p:spPr>
      </p:pic>
      <p:pic>
        <p:nvPicPr>
          <p:cNvPr descr="App0010" id="165" name="Google Shape;165;p17"/>
          <p:cNvPicPr preferRelativeResize="0"/>
          <p:nvPr/>
        </p:nvPicPr>
        <p:blipFill rotWithShape="1">
          <a:blip r:embed="rId3">
            <a:alphaModFix/>
          </a:blip>
          <a:srcRect b="15795" l="77050" r="7170" t="42423"/>
          <a:stretch/>
        </p:blipFill>
        <p:spPr>
          <a:xfrm>
            <a:off x="5724525" y="755650"/>
            <a:ext cx="1800225" cy="2757487"/>
          </a:xfrm>
          <a:prstGeom prst="rect">
            <a:avLst/>
          </a:prstGeom>
          <a:noFill/>
          <a:ln>
            <a:noFill/>
          </a:ln>
        </p:spPr>
      </p:pic>
      <p:sp>
        <p:nvSpPr>
          <p:cNvPr id="166" name="Google Shape;166;p17"/>
          <p:cNvSpPr txBox="1"/>
          <p:nvPr/>
        </p:nvSpPr>
        <p:spPr>
          <a:xfrm>
            <a:off x="381000" y="4906175"/>
            <a:ext cx="4195500" cy="1266000"/>
          </a:xfrm>
          <a:prstGeom prst="rect">
            <a:avLst/>
          </a:prstGeom>
          <a:solidFill>
            <a:srgbClr val="FFFFFF">
              <a:alpha val="6404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300">
                <a:solidFill>
                  <a:srgbClr val="434343"/>
                </a:solidFill>
              </a:rPr>
              <a:t>แล้วสุนัขก็ดึงลูกสาว, ส่วนลูกสาวก็ดึงลูกชาย, ส่วนลูกชาย</a:t>
            </a:r>
            <a:endParaRPr sz="1300">
              <a:solidFill>
                <a:srgbClr val="434343"/>
              </a:solidFill>
            </a:endParaRPr>
          </a:p>
          <a:p>
            <a:pPr indent="0" lvl="0" marL="0" rtl="0" algn="ctr">
              <a:spcBef>
                <a:spcPts val="0"/>
              </a:spcBef>
              <a:spcAft>
                <a:spcPts val="0"/>
              </a:spcAft>
              <a:buNone/>
            </a:pPr>
            <a:r>
              <a:rPr lang="en-US" sz="1300">
                <a:solidFill>
                  <a:srgbClr val="434343"/>
                </a:solidFill>
              </a:rPr>
              <a:t>ก็ดึงคุณยาย, ส่วนคุณยายก็ดึงคุณตา, ส่วนคุณตา</a:t>
            </a:r>
            <a:endParaRPr sz="1300">
              <a:solidFill>
                <a:srgbClr val="434343"/>
              </a:solidFill>
            </a:endParaRPr>
          </a:p>
          <a:p>
            <a:pPr indent="0" lvl="0" marL="0" rtl="0" algn="ctr">
              <a:spcBef>
                <a:spcPts val="0"/>
              </a:spcBef>
              <a:spcAft>
                <a:spcPts val="0"/>
              </a:spcAft>
              <a:buNone/>
            </a:pPr>
            <a:r>
              <a:rPr lang="en-US" sz="1300">
                <a:solidFill>
                  <a:srgbClr val="434343"/>
                </a:solidFill>
              </a:rPr>
              <a:t>ก็</a:t>
            </a:r>
            <a:r>
              <a:rPr b="1" lang="en-US" sz="1300">
                <a:solidFill>
                  <a:srgbClr val="434343"/>
                </a:solidFill>
              </a:rPr>
              <a:t>ถอน</a:t>
            </a:r>
            <a:r>
              <a:rPr lang="en-US" sz="1300">
                <a:solidFill>
                  <a:srgbClr val="434343"/>
                </a:solidFill>
              </a:rPr>
              <a:t>หัวผักกาด แต่หัวผักกาดก็ยังไม่ขยับแม้แต่นิดเดียว!</a:t>
            </a:r>
            <a:endParaRPr sz="1300">
              <a:solidFill>
                <a:srgbClr val="434343"/>
              </a:solidFill>
            </a:endParaRPr>
          </a:p>
          <a:p>
            <a:pPr indent="0" lvl="0" marL="0" rtl="0" algn="ctr">
              <a:spcBef>
                <a:spcPts val="0"/>
              </a:spcBef>
              <a:spcAft>
                <a:spcPts val="0"/>
              </a:spcAft>
              <a:buNone/>
            </a:pPr>
            <a:r>
              <a:t/>
            </a:r>
            <a:endParaRPr sz="800">
              <a:solidFill>
                <a:srgbClr val="434343"/>
              </a:solidFill>
            </a:endParaRPr>
          </a:p>
          <a:p>
            <a:pPr indent="0" lvl="0" marL="0" rtl="0" algn="ctr">
              <a:spcBef>
                <a:spcPts val="0"/>
              </a:spcBef>
              <a:spcAft>
                <a:spcPts val="0"/>
              </a:spcAft>
              <a:buNone/>
            </a:pPr>
            <a:r>
              <a:rPr lang="en-US" sz="1300">
                <a:solidFill>
                  <a:srgbClr val="434343"/>
                </a:solidFill>
              </a:rPr>
              <a:t>คุณตาจึงไปตามแมวเหมียวมาช่วย</a:t>
            </a:r>
            <a:endParaRPr sz="1300">
              <a:solidFill>
                <a:srgbClr val="434343"/>
              </a:solidFill>
            </a:endParaRPr>
          </a:p>
          <a:p>
            <a:pPr indent="0" lvl="0" marL="0" rtl="0" algn="ctr">
              <a:spcBef>
                <a:spcPts val="0"/>
              </a:spcBef>
              <a:spcAft>
                <a:spcPts val="0"/>
              </a:spcAft>
              <a:buNone/>
            </a:pPr>
            <a:r>
              <a:t/>
            </a:r>
            <a:endParaRPr sz="1300">
              <a:solidFill>
                <a:srgbClr val="434343"/>
              </a:solidFill>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animEffect filter="fade" transition="in">
                                      <p:cBhvr>
                                        <p:cTn dur="80"/>
                                        <p:tgtEl>
                                          <p:spTgt spid="16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3">
                                            <p:txEl>
                                              <p:pRg end="1" st="1"/>
                                            </p:txEl>
                                          </p:spTgt>
                                        </p:tgtEl>
                                        <p:attrNameLst>
                                          <p:attrName>style.visibility</p:attrName>
                                        </p:attrNameLst>
                                      </p:cBhvr>
                                      <p:to>
                                        <p:strVal val="visible"/>
                                      </p:to>
                                    </p:set>
                                    <p:animEffect filter="fade" transition="in">
                                      <p:cBhvr>
                                        <p:cTn dur="80"/>
                                        <p:tgtEl>
                                          <p:spTgt spid="163">
                                            <p:txEl>
                                              <p:pRg end="1" st="1"/>
                                            </p:txEl>
                                          </p:spTgt>
                                        </p:tgtEl>
                                      </p:cBhvr>
                                    </p:animEffect>
                                  </p:childTnLst>
                                </p:cTn>
                              </p:par>
                            </p:childTnLst>
                          </p:cTn>
                        </p:par>
                        <p:par>
                          <p:cTn fill="hold">
                            <p:stCondLst>
                              <p:cond delay="80"/>
                            </p:stCondLst>
                            <p:childTnLst>
                              <p:par>
                                <p:cTn fill="hold" nodeType="after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20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2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18"/>
          <p:cNvSpPr txBox="1"/>
          <p:nvPr/>
        </p:nvSpPr>
        <p:spPr>
          <a:xfrm>
            <a:off x="381000" y="533400"/>
            <a:ext cx="8610600" cy="5638800"/>
          </a:xfrm>
          <a:prstGeom prst="rect">
            <a:avLst/>
          </a:prstGeom>
          <a:gradFill>
            <a:gsLst>
              <a:gs pos="0">
                <a:schemeClr val="accent2"/>
              </a:gs>
              <a:gs pos="100000">
                <a:srgbClr val="9999FF"/>
              </a:gs>
            </a:gsLst>
            <a:lin ang="2700000" scaled="0"/>
          </a:gra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72" name="Google Shape;172;p18"/>
          <p:cNvSpPr txBox="1"/>
          <p:nvPr/>
        </p:nvSpPr>
        <p:spPr>
          <a:xfrm>
            <a:off x="4495800" y="685800"/>
            <a:ext cx="228600" cy="5257800"/>
          </a:xfrm>
          <a:prstGeom prst="rect">
            <a:avLst/>
          </a:prstGeom>
          <a:gradFill>
            <a:gsLst>
              <a:gs pos="0">
                <a:schemeClr val="accent2"/>
              </a:gs>
              <a:gs pos="100000">
                <a:srgbClr val="9999FF"/>
              </a:gs>
            </a:gsLst>
            <a:lin ang="54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73" name="Google Shape;173;p18"/>
          <p:cNvSpPr txBox="1"/>
          <p:nvPr/>
        </p:nvSpPr>
        <p:spPr>
          <a:xfrm>
            <a:off x="4733925" y="617537"/>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 </a:t>
            </a:r>
            <a:endParaRPr/>
          </a:p>
        </p:txBody>
      </p:sp>
      <p:sp>
        <p:nvSpPr>
          <p:cNvPr id="174" name="Google Shape;174;p18"/>
          <p:cNvSpPr txBox="1"/>
          <p:nvPr/>
        </p:nvSpPr>
        <p:spPr>
          <a:xfrm>
            <a:off x="457200" y="6096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75" name="Google Shape;175;p18"/>
          <p:cNvSpPr/>
          <p:nvPr/>
        </p:nvSpPr>
        <p:spPr>
          <a:xfrm>
            <a:off x="8458200" y="6324600"/>
            <a:ext cx="685800" cy="533400"/>
          </a:xfrm>
          <a:custGeom>
            <a:rect b="b" l="l" r="r" t="t"/>
            <a:pathLst>
              <a:path extrusionOk="0" h="120000" w="120000">
                <a:moveTo>
                  <a:pt x="0" y="0"/>
                </a:moveTo>
                <a:lnTo>
                  <a:pt x="120000" y="0"/>
                </a:lnTo>
                <a:lnTo>
                  <a:pt x="120000" y="120000"/>
                </a:lnTo>
                <a:lnTo>
                  <a:pt x="0" y="120000"/>
                </a:lnTo>
                <a:close/>
                <a:moveTo>
                  <a:pt x="95000" y="60000"/>
                </a:moveTo>
                <a:lnTo>
                  <a:pt x="25000" y="15000"/>
                </a:lnTo>
                <a:lnTo>
                  <a:pt x="25000" y="105000"/>
                </a:lnTo>
                <a:close/>
              </a:path>
              <a:path extrusionOk="0" fill="darken" h="120000" w="120000">
                <a:moveTo>
                  <a:pt x="95000" y="60000"/>
                </a:moveTo>
                <a:lnTo>
                  <a:pt x="25000" y="15000"/>
                </a:lnTo>
                <a:lnTo>
                  <a:pt x="25000" y="105000"/>
                </a:lnTo>
                <a:close/>
              </a:path>
              <a:path extrusionOk="0" fill="none" h="120000" w="120000">
                <a:moveTo>
                  <a:pt x="95000" y="60000"/>
                </a:moveTo>
                <a:lnTo>
                  <a:pt x="25000" y="105000"/>
                </a:lnTo>
                <a:lnTo>
                  <a:pt x="25000" y="15000"/>
                </a:lnTo>
                <a:close/>
              </a:path>
              <a:path extrusionOk="0" fill="none" h="120000" w="120000">
                <a:moveTo>
                  <a:pt x="0" y="0"/>
                </a:moveTo>
                <a:lnTo>
                  <a:pt x="120000" y="0"/>
                </a:lnTo>
                <a:lnTo>
                  <a:pt x="120000" y="120000"/>
                </a:lnTo>
                <a:lnTo>
                  <a:pt x="0" y="120000"/>
                </a:lnTo>
                <a:close/>
              </a:path>
            </a:pathLst>
          </a:custGeom>
          <a:solidFill>
            <a:srgbClr val="99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76" name="Google Shape;176;p18"/>
          <p:cNvSpPr txBox="1"/>
          <p:nvPr/>
        </p:nvSpPr>
        <p:spPr>
          <a:xfrm>
            <a:off x="755650" y="765175"/>
            <a:ext cx="3671887" cy="25542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000" u="none">
                <a:solidFill>
                  <a:schemeClr val="dk1"/>
                </a:solidFill>
                <a:latin typeface="Comic Sans MS"/>
                <a:ea typeface="Comic Sans MS"/>
                <a:cs typeface="Comic Sans MS"/>
                <a:sym typeface="Comic Sans MS"/>
              </a:rPr>
              <a:t>So the cat pulled the dog. The dog pulled the daughter. The daughter pulled the son. The son pulled the woman. The woman pulled the man and the man pulled the turnip. But still the turnip would not budge! </a:t>
            </a:r>
            <a:endParaRPr/>
          </a:p>
        </p:txBody>
      </p:sp>
      <p:sp>
        <p:nvSpPr>
          <p:cNvPr id="177" name="Google Shape;177;p18"/>
          <p:cNvSpPr txBox="1"/>
          <p:nvPr/>
        </p:nvSpPr>
        <p:spPr>
          <a:xfrm>
            <a:off x="4862512" y="765175"/>
            <a:ext cx="3671887" cy="9540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800" u="none">
                <a:solidFill>
                  <a:schemeClr val="dk1"/>
                </a:solidFill>
                <a:latin typeface="Comic Sans MS"/>
                <a:ea typeface="Comic Sans MS"/>
                <a:cs typeface="Comic Sans MS"/>
                <a:sym typeface="Comic Sans MS"/>
              </a:rPr>
              <a:t>Next he asked the mouse to help.</a:t>
            </a:r>
            <a:endParaRPr/>
          </a:p>
        </p:txBody>
      </p:sp>
      <p:sp>
        <p:nvSpPr>
          <p:cNvPr id="178" name="Google Shape;178;p18"/>
          <p:cNvSpPr txBox="1"/>
          <p:nvPr/>
        </p:nvSpPr>
        <p:spPr>
          <a:xfrm>
            <a:off x="611187" y="4221162"/>
            <a:ext cx="3671887" cy="5238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pic>
        <p:nvPicPr>
          <p:cNvPr descr="App0011" id="179" name="Google Shape;179;p18"/>
          <p:cNvPicPr preferRelativeResize="0"/>
          <p:nvPr/>
        </p:nvPicPr>
        <p:blipFill rotWithShape="1">
          <a:blip r:embed="rId3">
            <a:alphaModFix/>
          </a:blip>
          <a:srcRect b="7773" l="0" r="0" t="8120"/>
          <a:stretch/>
        </p:blipFill>
        <p:spPr>
          <a:xfrm>
            <a:off x="527050" y="3708400"/>
            <a:ext cx="6226175" cy="2232025"/>
          </a:xfrm>
          <a:prstGeom prst="rect">
            <a:avLst/>
          </a:prstGeom>
          <a:noFill/>
          <a:ln>
            <a:noFill/>
          </a:ln>
        </p:spPr>
      </p:pic>
      <p:sp>
        <p:nvSpPr>
          <p:cNvPr descr="Image result for ginger cat clip art" id="180" name="Google Shape;180;p18"/>
          <p:cNvSpPr txBox="1"/>
          <p:nvPr/>
        </p:nvSpPr>
        <p:spPr>
          <a:xfrm>
            <a:off x="0" y="-79375"/>
            <a:ext cx="1295400" cy="129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descr="Image result for ginger cat clip art" id="181" name="Google Shape;181;p18"/>
          <p:cNvSpPr txBox="1"/>
          <p:nvPr/>
        </p:nvSpPr>
        <p:spPr>
          <a:xfrm>
            <a:off x="-17462" y="-76200"/>
            <a:ext cx="1295400" cy="129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pic>
        <p:nvPicPr>
          <p:cNvPr id="182" name="Google Shape;182;p18"/>
          <p:cNvPicPr preferRelativeResize="0"/>
          <p:nvPr/>
        </p:nvPicPr>
        <p:blipFill rotWithShape="1">
          <a:blip r:embed="rId4">
            <a:alphaModFix/>
          </a:blip>
          <a:srcRect b="0" l="0" r="0" t="0"/>
          <a:stretch/>
        </p:blipFill>
        <p:spPr>
          <a:xfrm>
            <a:off x="6753224" y="4254725"/>
            <a:ext cx="1625700" cy="1625700"/>
          </a:xfrm>
          <a:prstGeom prst="rect">
            <a:avLst/>
          </a:prstGeom>
          <a:noFill/>
          <a:ln>
            <a:noFill/>
          </a:ln>
        </p:spPr>
      </p:pic>
      <p:sp>
        <p:nvSpPr>
          <p:cNvPr id="183" name="Google Shape;183;p18"/>
          <p:cNvSpPr txBox="1"/>
          <p:nvPr/>
        </p:nvSpPr>
        <p:spPr>
          <a:xfrm>
            <a:off x="378750" y="5981700"/>
            <a:ext cx="8000100" cy="800100"/>
          </a:xfrm>
          <a:prstGeom prst="rect">
            <a:avLst/>
          </a:prstGeom>
          <a:solidFill>
            <a:srgbClr val="FFFFFF">
              <a:alpha val="6404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300">
                <a:solidFill>
                  <a:srgbClr val="434343"/>
                </a:solidFill>
              </a:rPr>
              <a:t>แล้วแมวเหมียวก็ดึงสุนัข, ส่วนสุนัขก็ดึงลูกสาว, ส่วนลูกสาวก็ดึงลูกชาย, ส่วนลูกชายก็ดึงคุณยาย, ส่วนคุณยาย</a:t>
            </a:r>
            <a:endParaRPr sz="1300">
              <a:solidFill>
                <a:srgbClr val="434343"/>
              </a:solidFill>
            </a:endParaRPr>
          </a:p>
          <a:p>
            <a:pPr indent="0" lvl="0" marL="0" rtl="0" algn="ctr">
              <a:spcBef>
                <a:spcPts val="0"/>
              </a:spcBef>
              <a:spcAft>
                <a:spcPts val="0"/>
              </a:spcAft>
              <a:buNone/>
            </a:pPr>
            <a:r>
              <a:rPr lang="en-US" sz="1300">
                <a:solidFill>
                  <a:srgbClr val="434343"/>
                </a:solidFill>
              </a:rPr>
              <a:t>ก็ดึงคุณตา, ส่วนคุณตาก็</a:t>
            </a:r>
            <a:r>
              <a:rPr b="1" lang="en-US" sz="1300">
                <a:solidFill>
                  <a:srgbClr val="434343"/>
                </a:solidFill>
              </a:rPr>
              <a:t>ถอน</a:t>
            </a:r>
            <a:r>
              <a:rPr lang="en-US" sz="1300">
                <a:solidFill>
                  <a:srgbClr val="434343"/>
                </a:solidFill>
              </a:rPr>
              <a:t>หัวผักกาด แต่หัวผักกาดก็ยังไม่ขยับแม้แต่นิดเดียว!</a:t>
            </a:r>
            <a:endParaRPr sz="1300">
              <a:solidFill>
                <a:srgbClr val="434343"/>
              </a:solidFill>
            </a:endParaRPr>
          </a:p>
          <a:p>
            <a:pPr indent="0" lvl="0" marL="0" rtl="0" algn="ctr">
              <a:spcBef>
                <a:spcPts val="0"/>
              </a:spcBef>
              <a:spcAft>
                <a:spcPts val="0"/>
              </a:spcAft>
              <a:buNone/>
            </a:pPr>
            <a:r>
              <a:t/>
            </a:r>
            <a:endParaRPr sz="500">
              <a:solidFill>
                <a:srgbClr val="434343"/>
              </a:solidFill>
            </a:endParaRPr>
          </a:p>
          <a:p>
            <a:pPr indent="0" lvl="0" marL="0" rtl="0" algn="ctr">
              <a:spcBef>
                <a:spcPts val="0"/>
              </a:spcBef>
              <a:spcAft>
                <a:spcPts val="0"/>
              </a:spcAft>
              <a:buNone/>
            </a:pPr>
            <a:r>
              <a:rPr lang="en-US" sz="1300">
                <a:solidFill>
                  <a:srgbClr val="434343"/>
                </a:solidFill>
              </a:rPr>
              <a:t>คุณตาจึงไปตามหนูจิ๋วมาช่วย</a:t>
            </a:r>
            <a:endParaRPr sz="1300">
              <a:solidFill>
                <a:srgbClr val="434343"/>
              </a:solidFill>
            </a:endParaRPr>
          </a:p>
          <a:p>
            <a:pPr indent="0" lvl="0" marL="0" rtl="0" algn="ctr">
              <a:spcBef>
                <a:spcPts val="0"/>
              </a:spcBef>
              <a:spcAft>
                <a:spcPts val="0"/>
              </a:spcAft>
              <a:buNone/>
            </a:pPr>
            <a:r>
              <a:t/>
            </a:r>
            <a:endParaRPr sz="1300">
              <a:solidFill>
                <a:srgbClr val="434343"/>
              </a:solidFill>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19"/>
          <p:cNvSpPr txBox="1"/>
          <p:nvPr/>
        </p:nvSpPr>
        <p:spPr>
          <a:xfrm>
            <a:off x="381000" y="533400"/>
            <a:ext cx="8610600" cy="5638800"/>
          </a:xfrm>
          <a:prstGeom prst="rect">
            <a:avLst/>
          </a:prstGeom>
          <a:gradFill>
            <a:gsLst>
              <a:gs pos="0">
                <a:schemeClr val="accent2"/>
              </a:gs>
              <a:gs pos="100000">
                <a:srgbClr val="9999FF"/>
              </a:gs>
            </a:gsLst>
            <a:lin ang="2700000" scaled="0"/>
          </a:gra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89" name="Google Shape;189;p19"/>
          <p:cNvSpPr txBox="1"/>
          <p:nvPr/>
        </p:nvSpPr>
        <p:spPr>
          <a:xfrm>
            <a:off x="4495800" y="685800"/>
            <a:ext cx="228600" cy="5257800"/>
          </a:xfrm>
          <a:prstGeom prst="rect">
            <a:avLst/>
          </a:prstGeom>
          <a:gradFill>
            <a:gsLst>
              <a:gs pos="0">
                <a:schemeClr val="accent2"/>
              </a:gs>
              <a:gs pos="100000">
                <a:srgbClr val="9999FF"/>
              </a:gs>
            </a:gsLst>
            <a:lin ang="54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90" name="Google Shape;190;p19"/>
          <p:cNvSpPr txBox="1"/>
          <p:nvPr/>
        </p:nvSpPr>
        <p:spPr>
          <a:xfrm>
            <a:off x="4827587" y="6477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 </a:t>
            </a:r>
            <a:endParaRPr/>
          </a:p>
        </p:txBody>
      </p:sp>
      <p:sp>
        <p:nvSpPr>
          <p:cNvPr id="191" name="Google Shape;191;p19"/>
          <p:cNvSpPr txBox="1"/>
          <p:nvPr/>
        </p:nvSpPr>
        <p:spPr>
          <a:xfrm>
            <a:off x="457200" y="6096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92" name="Google Shape;192;p19"/>
          <p:cNvSpPr/>
          <p:nvPr/>
        </p:nvSpPr>
        <p:spPr>
          <a:xfrm>
            <a:off x="8458200" y="6324600"/>
            <a:ext cx="685800" cy="533400"/>
          </a:xfrm>
          <a:custGeom>
            <a:rect b="b" l="l" r="r" t="t"/>
            <a:pathLst>
              <a:path extrusionOk="0" h="120000" w="120000">
                <a:moveTo>
                  <a:pt x="0" y="0"/>
                </a:moveTo>
                <a:lnTo>
                  <a:pt x="120000" y="0"/>
                </a:lnTo>
                <a:lnTo>
                  <a:pt x="120000" y="120000"/>
                </a:lnTo>
                <a:lnTo>
                  <a:pt x="0" y="120000"/>
                </a:lnTo>
                <a:close/>
                <a:moveTo>
                  <a:pt x="95000" y="60000"/>
                </a:moveTo>
                <a:lnTo>
                  <a:pt x="25000" y="15000"/>
                </a:lnTo>
                <a:lnTo>
                  <a:pt x="25000" y="105000"/>
                </a:lnTo>
                <a:close/>
              </a:path>
              <a:path extrusionOk="0" fill="darken" h="120000" w="120000">
                <a:moveTo>
                  <a:pt x="95000" y="60000"/>
                </a:moveTo>
                <a:lnTo>
                  <a:pt x="25000" y="15000"/>
                </a:lnTo>
                <a:lnTo>
                  <a:pt x="25000" y="105000"/>
                </a:lnTo>
                <a:close/>
              </a:path>
              <a:path extrusionOk="0" fill="none" h="120000" w="120000">
                <a:moveTo>
                  <a:pt x="95000" y="60000"/>
                </a:moveTo>
                <a:lnTo>
                  <a:pt x="25000" y="105000"/>
                </a:lnTo>
                <a:lnTo>
                  <a:pt x="25000" y="15000"/>
                </a:lnTo>
                <a:close/>
              </a:path>
              <a:path extrusionOk="0" fill="none" h="120000" w="120000">
                <a:moveTo>
                  <a:pt x="0" y="0"/>
                </a:moveTo>
                <a:lnTo>
                  <a:pt x="120000" y="0"/>
                </a:lnTo>
                <a:lnTo>
                  <a:pt x="120000" y="120000"/>
                </a:lnTo>
                <a:lnTo>
                  <a:pt x="0" y="120000"/>
                </a:lnTo>
                <a:close/>
              </a:path>
            </a:pathLst>
          </a:custGeom>
          <a:solidFill>
            <a:srgbClr val="99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pic>
        <p:nvPicPr>
          <p:cNvPr descr="App0012" id="193" name="Google Shape;193;p19"/>
          <p:cNvPicPr preferRelativeResize="0"/>
          <p:nvPr/>
        </p:nvPicPr>
        <p:blipFill rotWithShape="1">
          <a:blip r:embed="rId3">
            <a:alphaModFix/>
          </a:blip>
          <a:srcRect b="0" l="0" r="0" t="0"/>
          <a:stretch/>
        </p:blipFill>
        <p:spPr>
          <a:xfrm>
            <a:off x="1244112" y="3594012"/>
            <a:ext cx="5329200" cy="2387700"/>
          </a:xfrm>
          <a:prstGeom prst="rect">
            <a:avLst/>
          </a:prstGeom>
          <a:noFill/>
          <a:ln>
            <a:noFill/>
          </a:ln>
        </p:spPr>
      </p:pic>
      <p:sp>
        <p:nvSpPr>
          <p:cNvPr id="194" name="Google Shape;194;p19"/>
          <p:cNvSpPr txBox="1"/>
          <p:nvPr/>
        </p:nvSpPr>
        <p:spPr>
          <a:xfrm>
            <a:off x="378750" y="6210300"/>
            <a:ext cx="8000100" cy="613500"/>
          </a:xfrm>
          <a:prstGeom prst="rect">
            <a:avLst/>
          </a:prstGeom>
          <a:solidFill>
            <a:srgbClr val="FFFFFF">
              <a:alpha val="6404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300">
                <a:solidFill>
                  <a:srgbClr val="434343"/>
                </a:solidFill>
              </a:rPr>
              <a:t>แล้วหนูจิ๋วก็ดึงแมวเหมียว, ส่วนแมวเหมียวก็ดึงสุนัข, ส่วนสุนัขก็ดึงลูกสาว, ส่วนลูกสาวก็ดึงลูกชาย, </a:t>
            </a:r>
            <a:endParaRPr sz="1300">
              <a:solidFill>
                <a:srgbClr val="434343"/>
              </a:solidFill>
            </a:endParaRPr>
          </a:p>
          <a:p>
            <a:pPr indent="0" lvl="0" marL="0" rtl="0" algn="ctr">
              <a:spcBef>
                <a:spcPts val="0"/>
              </a:spcBef>
              <a:spcAft>
                <a:spcPts val="0"/>
              </a:spcAft>
              <a:buNone/>
            </a:pPr>
            <a:r>
              <a:rPr lang="en-US" sz="1300">
                <a:solidFill>
                  <a:srgbClr val="434343"/>
                </a:solidFill>
              </a:rPr>
              <a:t>ส่วนลูกชายก็ดึงคุณยาย, ส่วนคุณยายก็ดึงคุณตา, ส่วนคุณตาก็</a:t>
            </a:r>
            <a:r>
              <a:rPr b="1" lang="en-US" sz="1300">
                <a:solidFill>
                  <a:srgbClr val="434343"/>
                </a:solidFill>
              </a:rPr>
              <a:t>ถอน</a:t>
            </a:r>
            <a:r>
              <a:rPr lang="en-US" sz="1300">
                <a:solidFill>
                  <a:srgbClr val="434343"/>
                </a:solidFill>
              </a:rPr>
              <a:t>หัวผักกาด </a:t>
            </a:r>
            <a:endParaRPr sz="1300">
              <a:solidFill>
                <a:srgbClr val="434343"/>
              </a:solidFill>
            </a:endParaRPr>
          </a:p>
          <a:p>
            <a:pPr indent="0" lvl="0" marL="0" rtl="0" algn="ctr">
              <a:spcBef>
                <a:spcPts val="0"/>
              </a:spcBef>
              <a:spcAft>
                <a:spcPts val="0"/>
              </a:spcAft>
              <a:buNone/>
            </a:pPr>
            <a:r>
              <a:t/>
            </a:r>
            <a:endParaRPr sz="500">
              <a:solidFill>
                <a:srgbClr val="434343"/>
              </a:solidFill>
            </a:endParaRPr>
          </a:p>
          <a:p>
            <a:pPr indent="0" lvl="0" marL="0" rtl="0" algn="ctr">
              <a:spcBef>
                <a:spcPts val="0"/>
              </a:spcBef>
              <a:spcAft>
                <a:spcPts val="0"/>
              </a:spcAft>
              <a:buNone/>
            </a:pPr>
            <a:r>
              <a:t/>
            </a:r>
            <a:endParaRPr sz="1300">
              <a:solidFill>
                <a:srgbClr val="434343"/>
              </a:solidFill>
            </a:endParaRPr>
          </a:p>
          <a:p>
            <a:pPr indent="0" lvl="0" marL="0" rtl="0" algn="ctr">
              <a:spcBef>
                <a:spcPts val="0"/>
              </a:spcBef>
              <a:spcAft>
                <a:spcPts val="0"/>
              </a:spcAft>
              <a:buNone/>
            </a:pPr>
            <a:r>
              <a:t/>
            </a:r>
            <a:endParaRPr sz="1300">
              <a:solidFill>
                <a:srgbClr val="434343"/>
              </a:solidFill>
            </a:endParaRPr>
          </a:p>
        </p:txBody>
      </p:sp>
      <p:sp>
        <p:nvSpPr>
          <p:cNvPr id="195" name="Google Shape;195;p19"/>
          <p:cNvSpPr txBox="1"/>
          <p:nvPr/>
        </p:nvSpPr>
        <p:spPr>
          <a:xfrm>
            <a:off x="468312" y="620712"/>
            <a:ext cx="3887787" cy="31400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200" u="none">
                <a:solidFill>
                  <a:schemeClr val="dk1"/>
                </a:solidFill>
                <a:latin typeface="Comic Sans MS"/>
                <a:ea typeface="Comic Sans MS"/>
                <a:cs typeface="Comic Sans MS"/>
                <a:sym typeface="Comic Sans MS"/>
              </a:rPr>
              <a:t>So the mouse p</a:t>
            </a:r>
            <a:r>
              <a:rPr lang="en-US" sz="2200">
                <a:solidFill>
                  <a:schemeClr val="dk1"/>
                </a:solidFill>
                <a:latin typeface="Comic Sans MS"/>
                <a:ea typeface="Comic Sans MS"/>
                <a:cs typeface="Comic Sans MS"/>
                <a:sym typeface="Comic Sans MS"/>
              </a:rPr>
              <a:t>ulled the cat.</a:t>
            </a:r>
            <a:endParaRPr b="0" i="0" sz="2200" u="none">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chemeClr val="dk1"/>
              </a:buClr>
              <a:buFont typeface="Comic Sans MS"/>
              <a:buNone/>
            </a:pPr>
            <a:r>
              <a:rPr lang="en-US" sz="2200">
                <a:solidFill>
                  <a:schemeClr val="dk1"/>
                </a:solidFill>
                <a:latin typeface="Comic Sans MS"/>
                <a:ea typeface="Comic Sans MS"/>
                <a:cs typeface="Comic Sans MS"/>
                <a:sym typeface="Comic Sans MS"/>
              </a:rPr>
              <a:t>T</a:t>
            </a:r>
            <a:r>
              <a:rPr b="0" i="0" lang="en-US" sz="2200" u="none">
                <a:solidFill>
                  <a:schemeClr val="dk1"/>
                </a:solidFill>
                <a:latin typeface="Comic Sans MS"/>
                <a:ea typeface="Comic Sans MS"/>
                <a:cs typeface="Comic Sans MS"/>
                <a:sym typeface="Comic Sans MS"/>
              </a:rPr>
              <a:t>he cat pulled the dog. The dog pulled the daughter. The daughter pulled the son. The son pulled the woman. The woman pulled the man and the man pulled the turnip. </a:t>
            </a:r>
            <a:endParaRPr/>
          </a:p>
        </p:txBody>
      </p:sp>
      <p:pic>
        <p:nvPicPr>
          <p:cNvPr id="196" name="Google Shape;196;p19"/>
          <p:cNvPicPr preferRelativeResize="0"/>
          <p:nvPr/>
        </p:nvPicPr>
        <p:blipFill rotWithShape="1">
          <a:blip r:embed="rId4">
            <a:alphaModFix/>
          </a:blip>
          <a:srcRect b="0" l="0" r="0" t="0"/>
          <a:stretch/>
        </p:blipFill>
        <p:spPr>
          <a:xfrm>
            <a:off x="6724775" y="1918125"/>
            <a:ext cx="2055000" cy="2455800"/>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Effect filter="fade" transition="in">
                                      <p:cBhvr>
                                        <p:cTn dur="80"/>
                                        <p:tgtEl>
                                          <p:spTgt spid="19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animEffect filter="fade" transition="in">
                                      <p:cBhvr>
                                        <p:cTn dur="80"/>
                                        <p:tgtEl>
                                          <p:spTgt spid="195">
                                            <p:txEl>
                                              <p:pRg end="1" st="1"/>
                                            </p:txEl>
                                          </p:spTgt>
                                        </p:tgtEl>
                                      </p:cBhvr>
                                    </p:animEffect>
                                  </p:childTnLst>
                                </p:cTn>
                              </p:par>
                            </p:childTnLst>
                          </p:cTn>
                        </p:par>
                        <p:par>
                          <p:cTn fill="hold">
                            <p:stCondLst>
                              <p:cond delay="80"/>
                            </p:stCondLst>
                            <p:childTnLst>
                              <p:par>
                                <p:cTn fill="hold" nodeType="after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2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0"/>
          <p:cNvSpPr txBox="1"/>
          <p:nvPr/>
        </p:nvSpPr>
        <p:spPr>
          <a:xfrm>
            <a:off x="381000" y="533400"/>
            <a:ext cx="8610600" cy="5638800"/>
          </a:xfrm>
          <a:prstGeom prst="rect">
            <a:avLst/>
          </a:prstGeom>
          <a:gradFill>
            <a:gsLst>
              <a:gs pos="0">
                <a:schemeClr val="accent2"/>
              </a:gs>
              <a:gs pos="100000">
                <a:srgbClr val="9999FF"/>
              </a:gs>
            </a:gsLst>
            <a:lin ang="2700000" scaled="0"/>
          </a:gra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202" name="Google Shape;202;p20"/>
          <p:cNvSpPr txBox="1"/>
          <p:nvPr/>
        </p:nvSpPr>
        <p:spPr>
          <a:xfrm>
            <a:off x="4495800" y="685800"/>
            <a:ext cx="228600" cy="5257800"/>
          </a:xfrm>
          <a:prstGeom prst="rect">
            <a:avLst/>
          </a:prstGeom>
          <a:gradFill>
            <a:gsLst>
              <a:gs pos="0">
                <a:schemeClr val="accent2"/>
              </a:gs>
              <a:gs pos="100000">
                <a:srgbClr val="9999FF"/>
              </a:gs>
            </a:gsLst>
            <a:lin ang="54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203" name="Google Shape;203;p20"/>
          <p:cNvSpPr txBox="1"/>
          <p:nvPr/>
        </p:nvSpPr>
        <p:spPr>
          <a:xfrm>
            <a:off x="4716462" y="620712"/>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 </a:t>
            </a:r>
            <a:endParaRPr/>
          </a:p>
        </p:txBody>
      </p:sp>
      <p:sp>
        <p:nvSpPr>
          <p:cNvPr id="204" name="Google Shape;204;p20"/>
          <p:cNvSpPr txBox="1"/>
          <p:nvPr/>
        </p:nvSpPr>
        <p:spPr>
          <a:xfrm>
            <a:off x="454025" y="6477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205" name="Google Shape;205;p20"/>
          <p:cNvSpPr/>
          <p:nvPr/>
        </p:nvSpPr>
        <p:spPr>
          <a:xfrm>
            <a:off x="8458200" y="6324600"/>
            <a:ext cx="685800" cy="533400"/>
          </a:xfrm>
          <a:custGeom>
            <a:rect b="b" l="l" r="r" t="t"/>
            <a:pathLst>
              <a:path extrusionOk="0" h="120000" w="120000">
                <a:moveTo>
                  <a:pt x="0" y="0"/>
                </a:moveTo>
                <a:lnTo>
                  <a:pt x="120000" y="0"/>
                </a:lnTo>
                <a:lnTo>
                  <a:pt x="120000" y="120000"/>
                </a:lnTo>
                <a:lnTo>
                  <a:pt x="0" y="120000"/>
                </a:lnTo>
                <a:close/>
                <a:moveTo>
                  <a:pt x="95000" y="60000"/>
                </a:moveTo>
                <a:lnTo>
                  <a:pt x="25000" y="15000"/>
                </a:lnTo>
                <a:lnTo>
                  <a:pt x="25000" y="105000"/>
                </a:lnTo>
                <a:close/>
              </a:path>
              <a:path extrusionOk="0" fill="darken" h="120000" w="120000">
                <a:moveTo>
                  <a:pt x="95000" y="60000"/>
                </a:moveTo>
                <a:lnTo>
                  <a:pt x="25000" y="15000"/>
                </a:lnTo>
                <a:lnTo>
                  <a:pt x="25000" y="105000"/>
                </a:lnTo>
                <a:close/>
              </a:path>
              <a:path extrusionOk="0" fill="none" h="120000" w="120000">
                <a:moveTo>
                  <a:pt x="95000" y="60000"/>
                </a:moveTo>
                <a:lnTo>
                  <a:pt x="25000" y="105000"/>
                </a:lnTo>
                <a:lnTo>
                  <a:pt x="25000" y="15000"/>
                </a:lnTo>
                <a:close/>
              </a:path>
              <a:path extrusionOk="0" fill="none" h="120000" w="120000">
                <a:moveTo>
                  <a:pt x="0" y="0"/>
                </a:moveTo>
                <a:lnTo>
                  <a:pt x="120000" y="0"/>
                </a:lnTo>
                <a:lnTo>
                  <a:pt x="120000" y="120000"/>
                </a:lnTo>
                <a:lnTo>
                  <a:pt x="0" y="120000"/>
                </a:lnTo>
                <a:close/>
              </a:path>
            </a:pathLst>
          </a:custGeom>
          <a:solidFill>
            <a:srgbClr val="99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206" name="Google Shape;206;p20"/>
          <p:cNvSpPr txBox="1"/>
          <p:nvPr/>
        </p:nvSpPr>
        <p:spPr>
          <a:xfrm>
            <a:off x="4859337" y="3141662"/>
            <a:ext cx="3671887" cy="120015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After that they all had turnip soup and lived happily ever after.</a:t>
            </a:r>
            <a:endParaRPr/>
          </a:p>
        </p:txBody>
      </p:sp>
      <p:sp>
        <p:nvSpPr>
          <p:cNvPr id="207" name="Google Shape;207;p20"/>
          <p:cNvSpPr txBox="1"/>
          <p:nvPr/>
        </p:nvSpPr>
        <p:spPr>
          <a:xfrm>
            <a:off x="528637" y="2881312"/>
            <a:ext cx="3816350" cy="230981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They pulled and they pulled and they pulled . Finally, the turnip came flying out of the ground and they all fell down with a Bang!</a:t>
            </a:r>
            <a:endParaRPr/>
          </a:p>
        </p:txBody>
      </p:sp>
      <p:pic>
        <p:nvPicPr>
          <p:cNvPr descr="App0013" id="208" name="Google Shape;208;p20"/>
          <p:cNvPicPr preferRelativeResize="0"/>
          <p:nvPr/>
        </p:nvPicPr>
        <p:blipFill rotWithShape="1">
          <a:blip r:embed="rId3">
            <a:alphaModFix/>
          </a:blip>
          <a:srcRect b="0" l="0" r="0" t="0"/>
          <a:stretch/>
        </p:blipFill>
        <p:spPr>
          <a:xfrm>
            <a:off x="576262" y="685800"/>
            <a:ext cx="3816350" cy="1949450"/>
          </a:xfrm>
          <a:prstGeom prst="rect">
            <a:avLst/>
          </a:prstGeom>
          <a:noFill/>
          <a:ln>
            <a:noFill/>
          </a:ln>
        </p:spPr>
      </p:pic>
      <p:pic>
        <p:nvPicPr>
          <p:cNvPr descr="App0014" id="209" name="Google Shape;209;p20"/>
          <p:cNvPicPr preferRelativeResize="0"/>
          <p:nvPr/>
        </p:nvPicPr>
        <p:blipFill rotWithShape="1">
          <a:blip r:embed="rId4">
            <a:alphaModFix/>
          </a:blip>
          <a:srcRect b="0" l="0" r="0" t="0"/>
          <a:stretch/>
        </p:blipFill>
        <p:spPr>
          <a:xfrm>
            <a:off x="4859337" y="981075"/>
            <a:ext cx="3744912" cy="2016125"/>
          </a:xfrm>
          <a:prstGeom prst="rect">
            <a:avLst/>
          </a:prstGeom>
          <a:noFill/>
          <a:ln>
            <a:noFill/>
          </a:ln>
        </p:spPr>
      </p:pic>
      <p:sp>
        <p:nvSpPr>
          <p:cNvPr id="210" name="Google Shape;210;p20"/>
          <p:cNvSpPr txBox="1"/>
          <p:nvPr/>
        </p:nvSpPr>
        <p:spPr>
          <a:xfrm>
            <a:off x="379775" y="5078400"/>
            <a:ext cx="4209300" cy="979500"/>
          </a:xfrm>
          <a:prstGeom prst="rect">
            <a:avLst/>
          </a:prstGeom>
          <a:solidFill>
            <a:srgbClr val="FFFFFF">
              <a:alpha val="6404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300">
                <a:solidFill>
                  <a:srgbClr val="434343"/>
                </a:solidFill>
              </a:rPr>
              <a:t>แล้วทุกคนก็ร่วมแรงร่วมใจกันดึง และดึง และถอน</a:t>
            </a:r>
            <a:endParaRPr sz="1300">
              <a:solidFill>
                <a:srgbClr val="434343"/>
              </a:solidFill>
            </a:endParaRPr>
          </a:p>
          <a:p>
            <a:pPr indent="0" lvl="0" marL="0" rtl="0" algn="ctr">
              <a:spcBef>
                <a:spcPts val="0"/>
              </a:spcBef>
              <a:spcAft>
                <a:spcPts val="0"/>
              </a:spcAft>
              <a:buNone/>
            </a:pPr>
            <a:r>
              <a:rPr lang="en-US" sz="1300">
                <a:solidFill>
                  <a:srgbClr val="434343"/>
                </a:solidFill>
              </a:rPr>
              <a:t>และในที่สุดหัวผัดกาดก็ลอยละลิ้วหลุดออกมาจากพื้นดิน</a:t>
            </a:r>
            <a:endParaRPr sz="1300">
              <a:solidFill>
                <a:srgbClr val="434343"/>
              </a:solidFill>
            </a:endParaRPr>
          </a:p>
          <a:p>
            <a:pPr indent="0" lvl="0" marL="0" rtl="0" algn="ctr">
              <a:spcBef>
                <a:spcPts val="0"/>
              </a:spcBef>
              <a:spcAft>
                <a:spcPts val="0"/>
              </a:spcAft>
              <a:buNone/>
            </a:pPr>
            <a:r>
              <a:rPr lang="en-US" sz="1300">
                <a:solidFill>
                  <a:srgbClr val="434343"/>
                </a:solidFill>
              </a:rPr>
              <a:t>และทุกคนก็ลอยกระเด็นกันไปคนละทิศละทาง</a:t>
            </a:r>
            <a:endParaRPr sz="1300">
              <a:solidFill>
                <a:srgbClr val="434343"/>
              </a:solidFill>
            </a:endParaRPr>
          </a:p>
          <a:p>
            <a:pPr indent="0" lvl="0" marL="0" rtl="0" algn="ctr">
              <a:spcBef>
                <a:spcPts val="0"/>
              </a:spcBef>
              <a:spcAft>
                <a:spcPts val="0"/>
              </a:spcAft>
              <a:buNone/>
            </a:pPr>
            <a:r>
              <a:rPr lang="en-US" sz="1300">
                <a:solidFill>
                  <a:srgbClr val="434343"/>
                </a:solidFill>
              </a:rPr>
              <a:t>ตกลงมาที่พื้นดัง ตุบ!</a:t>
            </a:r>
            <a:endParaRPr sz="1300">
              <a:solidFill>
                <a:srgbClr val="434343"/>
              </a:solidFill>
            </a:endParaRPr>
          </a:p>
          <a:p>
            <a:pPr indent="0" lvl="0" marL="0" rtl="0" algn="ctr">
              <a:spcBef>
                <a:spcPts val="0"/>
              </a:spcBef>
              <a:spcAft>
                <a:spcPts val="0"/>
              </a:spcAft>
              <a:buNone/>
            </a:pPr>
            <a:r>
              <a:t/>
            </a:r>
            <a:endParaRPr sz="1300">
              <a:solidFill>
                <a:srgbClr val="434343"/>
              </a:solidFill>
            </a:endParaRPr>
          </a:p>
        </p:txBody>
      </p:sp>
      <p:sp>
        <p:nvSpPr>
          <p:cNvPr id="211" name="Google Shape;211;p20"/>
          <p:cNvSpPr txBox="1"/>
          <p:nvPr/>
        </p:nvSpPr>
        <p:spPr>
          <a:xfrm>
            <a:off x="4863300" y="5344350"/>
            <a:ext cx="3744900" cy="599100"/>
          </a:xfrm>
          <a:prstGeom prst="rect">
            <a:avLst/>
          </a:prstGeom>
          <a:solidFill>
            <a:srgbClr val="FFFFFF">
              <a:alpha val="6404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300">
                <a:solidFill>
                  <a:srgbClr val="434343"/>
                </a:solidFill>
              </a:rPr>
              <a:t>หลังจากนั้น</a:t>
            </a:r>
            <a:r>
              <a:rPr lang="en-US" sz="1300">
                <a:solidFill>
                  <a:srgbClr val="434343"/>
                </a:solidFill>
              </a:rPr>
              <a:t>ทุกคนก็มานั่งทานซุปหัวผักกาด</a:t>
            </a:r>
            <a:endParaRPr sz="1300">
              <a:solidFill>
                <a:srgbClr val="434343"/>
              </a:solidFill>
            </a:endParaRPr>
          </a:p>
          <a:p>
            <a:pPr indent="0" lvl="0" marL="0" rtl="0" algn="ctr">
              <a:spcBef>
                <a:spcPts val="0"/>
              </a:spcBef>
              <a:spcAft>
                <a:spcPts val="0"/>
              </a:spcAft>
              <a:buNone/>
            </a:pPr>
            <a:r>
              <a:rPr lang="en-US" sz="1300">
                <a:solidFill>
                  <a:srgbClr val="434343"/>
                </a:solidFill>
              </a:rPr>
              <a:t>และอยู่ร่วมกันอย่างมีความสุข</a:t>
            </a:r>
            <a:endParaRPr sz="1300">
              <a:solidFill>
                <a:srgbClr val="434343"/>
              </a:solidFill>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2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0" st="0"/>
                                            </p:txEl>
                                          </p:spTgt>
                                        </p:tgtEl>
                                        <p:attrNameLst>
                                          <p:attrName>style.visibility</p:attrName>
                                        </p:attrNameLst>
                                      </p:cBhvr>
                                      <p:to>
                                        <p:strVal val="visible"/>
                                      </p:to>
                                    </p:set>
                                    <p:animEffect filter="fade" transition="in">
                                      <p:cBhvr>
                                        <p:cTn dur="80"/>
                                        <p:tgtEl>
                                          <p:spTgt spid="2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20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Effect filter="fade" transition="in">
                                      <p:cBhvr>
                                        <p:cTn dur="80"/>
                                        <p:tgtEl>
                                          <p:spTgt spid="20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mart_portfolio">
  <a:themeElements>
    <a:clrScheme name="smart_portfoli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