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4" r:id="rId2"/>
    <p:sldId id="258" r:id="rId3"/>
    <p:sldId id="259" r:id="rId4"/>
    <p:sldId id="323" r:id="rId5"/>
    <p:sldId id="267" r:id="rId6"/>
    <p:sldId id="326" r:id="rId7"/>
    <p:sldId id="310" r:id="rId8"/>
    <p:sldId id="305" r:id="rId9"/>
    <p:sldId id="306" r:id="rId10"/>
    <p:sldId id="307" r:id="rId11"/>
    <p:sldId id="308" r:id="rId12"/>
    <p:sldId id="309" r:id="rId13"/>
    <p:sldId id="311" r:id="rId14"/>
    <p:sldId id="32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C8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3026C-EC77-46E6-B79D-778B40BE6074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94EF1-C087-404C-9F53-A73441451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5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6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6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39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0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5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23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74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67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90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DF99-2D92-4097-8345-7D2A2961BC2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23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FDF99-2D92-4097-8345-7D2A2961BC28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AF682-86F6-4E2D-94BE-324C484C5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556792"/>
            <a:ext cx="5184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/>
              <a:t>Poster Adverts to Persuade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11800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83"/>
            <a:ext cx="5544616" cy="6691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Oliver\Documents\Untitled 4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32" y="6088841"/>
            <a:ext cx="857521" cy="6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47" y="144467"/>
            <a:ext cx="5472608" cy="655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Oliver\Documents\Untitled 4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32" y="6088841"/>
            <a:ext cx="857521" cy="6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03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011"/>
            <a:ext cx="7276919" cy="591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Oliver\Documents\Untitled 4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32" y="6088841"/>
            <a:ext cx="857521" cy="6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66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624"/>
            <a:ext cx="4680520" cy="666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Vintage-football-boot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3" descr="C:\Users\Oliver\Documents\Untitled 4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32" y="6088841"/>
            <a:ext cx="857521" cy="6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56" y="116633"/>
            <a:ext cx="2851179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56" y="4293096"/>
            <a:ext cx="2851179" cy="1603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22" y="3256103"/>
            <a:ext cx="4752528" cy="267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37" y="228292"/>
            <a:ext cx="4755713" cy="265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5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836711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• </a:t>
            </a:r>
            <a:r>
              <a:rPr lang="en-GB" b="1" dirty="0">
                <a:solidFill>
                  <a:srgbClr val="7030A0"/>
                </a:solidFill>
              </a:rPr>
              <a:t>snappy </a:t>
            </a:r>
            <a:r>
              <a:rPr lang="en-GB" b="1" dirty="0" smtClean="0">
                <a:solidFill>
                  <a:srgbClr val="7030A0"/>
                </a:solidFill>
              </a:rPr>
              <a:t>slogans (alliteration)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e.g. ‘Mustard Munch – the snack that kicks back’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• </a:t>
            </a:r>
            <a:r>
              <a:rPr lang="en-GB" b="1" dirty="0">
                <a:solidFill>
                  <a:srgbClr val="7030A0"/>
                </a:solidFill>
              </a:rPr>
              <a:t>exaggeration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e.g. ‘the holiday of a lifetime’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• </a:t>
            </a:r>
            <a:r>
              <a:rPr lang="en-GB" b="1" dirty="0">
                <a:solidFill>
                  <a:srgbClr val="7030A0"/>
                </a:solidFill>
              </a:rPr>
              <a:t>intriguing questions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e.g. ‘How would you feel if you never needed to tidy your room again?’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• </a:t>
            </a:r>
            <a:r>
              <a:rPr lang="en-GB" b="1" dirty="0">
                <a:solidFill>
                  <a:srgbClr val="7030A0"/>
                </a:solidFill>
              </a:rPr>
              <a:t>appealing adjectives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e.g. ‘velvety chocolate’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• </a:t>
            </a:r>
            <a:r>
              <a:rPr lang="en-GB" b="1" dirty="0">
                <a:solidFill>
                  <a:srgbClr val="7030A0"/>
                </a:solidFill>
              </a:rPr>
              <a:t>wordplay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e.g. ‘Use </a:t>
            </a:r>
            <a:r>
              <a:rPr lang="en-GB" dirty="0" err="1"/>
              <a:t>Tubb’s</a:t>
            </a:r>
            <a:r>
              <a:rPr lang="en-GB" dirty="0"/>
              <a:t> Margarine – it’s a spreading habit’.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• </a:t>
            </a:r>
            <a:r>
              <a:rPr lang="en-GB" b="1" dirty="0">
                <a:solidFill>
                  <a:srgbClr val="7030A0"/>
                </a:solidFill>
              </a:rPr>
              <a:t>tempting descriptions of benefits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e.g. ‘After just ten minutes in a Mello bubble bath, you’ll feel soothed, relaxed and refreshed</a:t>
            </a:r>
            <a:r>
              <a:rPr lang="en-GB" dirty="0" smtClean="0"/>
              <a:t>.’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211014"/>
            <a:ext cx="5817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Checklist of key features of effective adverts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1846"/>
            <a:ext cx="2644296" cy="1974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Oliver\Documents\Untitled 4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32" y="6088841"/>
            <a:ext cx="857521" cy="6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1026319">
            <a:off x="7255804" y="3022990"/>
            <a:ext cx="142016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/>
              <a:t>slogans</a:t>
            </a:r>
          </a:p>
          <a:p>
            <a:pPr algn="ctr"/>
            <a:r>
              <a:rPr lang="en-GB" dirty="0"/>
              <a:t>exaggeration</a:t>
            </a:r>
          </a:p>
          <a:p>
            <a:pPr algn="ctr"/>
            <a:r>
              <a:rPr lang="en-GB" dirty="0"/>
              <a:t>questions</a:t>
            </a:r>
          </a:p>
          <a:p>
            <a:pPr algn="ctr"/>
            <a:r>
              <a:rPr lang="en-GB" dirty="0"/>
              <a:t>adjectives</a:t>
            </a:r>
          </a:p>
          <a:p>
            <a:pPr algn="ctr"/>
            <a:r>
              <a:rPr lang="en-GB" dirty="0"/>
              <a:t>wordplay</a:t>
            </a:r>
          </a:p>
          <a:p>
            <a:pPr algn="ctr"/>
            <a:r>
              <a:rPr lang="en-GB" dirty="0"/>
              <a:t>benefits</a:t>
            </a:r>
          </a:p>
        </p:txBody>
      </p:sp>
      <p:pic>
        <p:nvPicPr>
          <p:cNvPr id="1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2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459" y="732470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Snappy slogans </a:t>
            </a:r>
            <a:r>
              <a:rPr lang="en-GB" b="1" dirty="0" smtClean="0">
                <a:solidFill>
                  <a:srgbClr val="7030A0"/>
                </a:solidFill>
              </a:rPr>
              <a:t>- </a:t>
            </a:r>
            <a:r>
              <a:rPr lang="en-GB" dirty="0" smtClean="0"/>
              <a:t>"</a:t>
            </a:r>
            <a:r>
              <a:rPr lang="en-GB" dirty="0"/>
              <a:t>For those too lazy to cook!" "One sip and your in heaven!" "Makes </a:t>
            </a:r>
            <a:r>
              <a:rPr lang="en-GB" dirty="0" smtClean="0"/>
              <a:t>you </a:t>
            </a:r>
            <a:r>
              <a:rPr lang="en-GB" dirty="0"/>
              <a:t>feel on top of the world!" " Keeps </a:t>
            </a:r>
            <a:r>
              <a:rPr lang="en-GB" dirty="0" smtClean="0"/>
              <a:t>you </a:t>
            </a:r>
            <a:r>
              <a:rPr lang="en-GB" dirty="0"/>
              <a:t>up </a:t>
            </a:r>
            <a:r>
              <a:rPr lang="en-GB" dirty="0" err="1"/>
              <a:t>up</a:t>
            </a:r>
            <a:r>
              <a:rPr lang="en-GB" dirty="0"/>
              <a:t> and away!"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>
                <a:solidFill>
                  <a:srgbClr val="7030A0"/>
                </a:solidFill>
              </a:rPr>
              <a:t>Exaggeration</a:t>
            </a:r>
            <a:r>
              <a:rPr lang="en-GB" dirty="0"/>
              <a:t> </a:t>
            </a:r>
            <a:r>
              <a:rPr lang="en-GB" dirty="0" smtClean="0"/>
              <a:t>- "</a:t>
            </a:r>
            <a:r>
              <a:rPr lang="en-GB" dirty="0"/>
              <a:t>The quickest 3 course meal in the world " "The coolest / healthiest drink in town"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>
                <a:solidFill>
                  <a:srgbClr val="7030A0"/>
                </a:solidFill>
              </a:rPr>
              <a:t>Questions</a:t>
            </a:r>
            <a:r>
              <a:rPr lang="en-GB" dirty="0"/>
              <a:t> - "Are you bored of...?" " Are you worried about your kids health?"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>
                <a:solidFill>
                  <a:srgbClr val="7030A0"/>
                </a:solidFill>
              </a:rPr>
              <a:t>Appealing/strong </a:t>
            </a:r>
            <a:r>
              <a:rPr lang="en-GB" b="1" dirty="0" smtClean="0">
                <a:solidFill>
                  <a:srgbClr val="7030A0"/>
                </a:solidFill>
              </a:rPr>
              <a:t>adjectives -</a:t>
            </a:r>
            <a:r>
              <a:rPr lang="en-GB" dirty="0" smtClean="0"/>
              <a:t> </a:t>
            </a:r>
            <a:r>
              <a:rPr lang="en-GB" dirty="0"/>
              <a:t>exotic, powerful, smooth, gob-smacking, fresh, fruity, refreshing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 smtClean="0">
                <a:solidFill>
                  <a:srgbClr val="7030A0"/>
                </a:solidFill>
              </a:rPr>
              <a:t>Wordplay</a:t>
            </a:r>
            <a:r>
              <a:rPr lang="en-GB" dirty="0"/>
              <a:t> </a:t>
            </a:r>
            <a:r>
              <a:rPr lang="en-GB" dirty="0" smtClean="0"/>
              <a:t>-  </a:t>
            </a:r>
            <a:r>
              <a:rPr lang="en-GB" dirty="0"/>
              <a:t>" </a:t>
            </a:r>
            <a:r>
              <a:rPr lang="en-GB" dirty="0" smtClean="0"/>
              <a:t>Don’t </a:t>
            </a:r>
            <a:r>
              <a:rPr lang="en-GB" dirty="0"/>
              <a:t>get drowned in a cook book, just drink </a:t>
            </a:r>
            <a:r>
              <a:rPr lang="en-GB" dirty="0" err="1"/>
              <a:t>DinnerWater</a:t>
            </a:r>
            <a:r>
              <a:rPr lang="en-GB" dirty="0"/>
              <a:t> "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>
                <a:solidFill>
                  <a:srgbClr val="7030A0"/>
                </a:solidFill>
              </a:rPr>
              <a:t>Tempting descriptions of the </a:t>
            </a:r>
            <a:r>
              <a:rPr lang="en-GB" b="1" dirty="0" smtClean="0">
                <a:solidFill>
                  <a:srgbClr val="7030A0"/>
                </a:solidFill>
              </a:rPr>
              <a:t>benefits - </a:t>
            </a:r>
            <a:r>
              <a:rPr lang="en-GB" dirty="0"/>
              <a:t>Its part of your 5 a day. Energy boost. Keeps you awake and healthy. Its good for you.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>
                <a:solidFill>
                  <a:srgbClr val="7030A0"/>
                </a:solidFill>
              </a:rPr>
              <a:t>Powerful </a:t>
            </a:r>
            <a:r>
              <a:rPr lang="en-GB" b="1" dirty="0" smtClean="0">
                <a:solidFill>
                  <a:srgbClr val="7030A0"/>
                </a:solidFill>
              </a:rPr>
              <a:t>verbs - </a:t>
            </a:r>
            <a:r>
              <a:rPr lang="en-GB" dirty="0"/>
              <a:t>Destroys thirst. Punches bacteria in the face. Demolishes tiredness. Kills your thirst for several hours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8138" y="116632"/>
            <a:ext cx="214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More Examples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026319">
            <a:off x="7408130" y="4839959"/>
            <a:ext cx="142016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/>
              <a:t>slogans</a:t>
            </a:r>
          </a:p>
          <a:p>
            <a:pPr algn="ctr"/>
            <a:r>
              <a:rPr lang="en-GB" dirty="0"/>
              <a:t>exaggeration</a:t>
            </a:r>
          </a:p>
          <a:p>
            <a:pPr algn="ctr"/>
            <a:r>
              <a:rPr lang="en-GB" dirty="0"/>
              <a:t>questions</a:t>
            </a:r>
          </a:p>
          <a:p>
            <a:pPr algn="ctr"/>
            <a:r>
              <a:rPr lang="en-GB" dirty="0"/>
              <a:t>adjectives</a:t>
            </a:r>
          </a:p>
          <a:p>
            <a:pPr algn="ctr"/>
            <a:r>
              <a:rPr lang="en-GB" dirty="0"/>
              <a:t>wordplay</a:t>
            </a:r>
          </a:p>
          <a:p>
            <a:pPr algn="ctr"/>
            <a:r>
              <a:rPr lang="en-GB" dirty="0"/>
              <a:t>benefits</a:t>
            </a:r>
          </a:p>
        </p:txBody>
      </p:sp>
      <p:pic>
        <p:nvPicPr>
          <p:cNvPr id="7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0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5736" y="1004468"/>
            <a:ext cx="2232248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wanted</a:t>
            </a:r>
          </a:p>
          <a:p>
            <a:pPr algn="ctr"/>
            <a:r>
              <a:rPr lang="en-GB" sz="2400" b="1" dirty="0" smtClean="0"/>
              <a:t>last </a:t>
            </a:r>
            <a:r>
              <a:rPr lang="en-GB" sz="2400" b="1" dirty="0"/>
              <a:t>chance</a:t>
            </a:r>
            <a:br>
              <a:rPr lang="en-GB" sz="2400" b="1" dirty="0"/>
            </a:br>
            <a:r>
              <a:rPr lang="en-GB" sz="2400" b="1" dirty="0" smtClean="0"/>
              <a:t>announcing</a:t>
            </a:r>
          </a:p>
          <a:p>
            <a:pPr algn="ctr"/>
            <a:r>
              <a:rPr lang="en-GB" sz="2400" b="1" dirty="0" smtClean="0"/>
              <a:t>magic</a:t>
            </a:r>
          </a:p>
          <a:p>
            <a:pPr algn="ctr"/>
            <a:r>
              <a:rPr lang="en-GB" sz="2400" b="1" dirty="0" smtClean="0"/>
              <a:t>challenge</a:t>
            </a:r>
          </a:p>
          <a:p>
            <a:pPr algn="ctr"/>
            <a:r>
              <a:rPr lang="en-GB" sz="2400" b="1" dirty="0" smtClean="0"/>
              <a:t>it's here</a:t>
            </a:r>
          </a:p>
          <a:p>
            <a:pPr algn="ctr"/>
            <a:r>
              <a:rPr lang="en-GB" sz="2400" b="1" dirty="0" smtClean="0"/>
              <a:t>introducing</a:t>
            </a:r>
          </a:p>
          <a:p>
            <a:pPr algn="ctr"/>
            <a:r>
              <a:rPr lang="en-GB" sz="2400" b="1" dirty="0" smtClean="0"/>
              <a:t>improvement</a:t>
            </a:r>
            <a:endParaRPr lang="en-GB" sz="2400" b="1" dirty="0"/>
          </a:p>
          <a:p>
            <a:pPr algn="ctr"/>
            <a:r>
              <a:rPr lang="en-GB" sz="2400" b="1" dirty="0" smtClean="0"/>
              <a:t>compare</a:t>
            </a:r>
          </a:p>
          <a:p>
            <a:pPr algn="ctr"/>
            <a:r>
              <a:rPr lang="en-GB" sz="2400" b="1" dirty="0" smtClean="0"/>
              <a:t>just arrived</a:t>
            </a:r>
          </a:p>
          <a:p>
            <a:pPr algn="ctr"/>
            <a:r>
              <a:rPr lang="en-GB" sz="2400" b="1" dirty="0" smtClean="0"/>
              <a:t>sensational</a:t>
            </a:r>
            <a:endParaRPr lang="en-GB" sz="2400" b="1" dirty="0"/>
          </a:p>
          <a:p>
            <a:pPr algn="ctr"/>
            <a:r>
              <a:rPr lang="en-GB" sz="2400" b="1" dirty="0" smtClean="0"/>
              <a:t>amazing</a:t>
            </a:r>
            <a:endParaRPr lang="en-GB" sz="2400" b="1" dirty="0"/>
          </a:p>
          <a:p>
            <a:pPr algn="ctr"/>
            <a:r>
              <a:rPr lang="en-GB" sz="2400" b="1" dirty="0" smtClean="0"/>
              <a:t>bargain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2040" y="1016041"/>
            <a:ext cx="2232248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/>
              <a:t>free</a:t>
            </a:r>
          </a:p>
          <a:p>
            <a:pPr algn="ctr"/>
            <a:r>
              <a:rPr lang="en-GB" sz="2400" b="1" dirty="0" smtClean="0"/>
              <a:t>remarkable</a:t>
            </a:r>
            <a:endParaRPr lang="en-GB" sz="2400" b="1" dirty="0"/>
          </a:p>
          <a:p>
            <a:pPr algn="ctr"/>
            <a:r>
              <a:rPr lang="en-GB" sz="2400" b="1" dirty="0"/>
              <a:t>offer</a:t>
            </a:r>
          </a:p>
          <a:p>
            <a:pPr algn="ctr"/>
            <a:r>
              <a:rPr lang="en-GB" sz="2400" b="1" dirty="0"/>
              <a:t>hurry</a:t>
            </a:r>
            <a:br>
              <a:rPr lang="en-GB" sz="2400" b="1" dirty="0"/>
            </a:br>
            <a:r>
              <a:rPr lang="en-GB" sz="2400" b="1" dirty="0" smtClean="0"/>
              <a:t>new</a:t>
            </a:r>
          </a:p>
          <a:p>
            <a:pPr algn="ctr"/>
            <a:r>
              <a:rPr lang="en-GB" sz="2400" b="1" dirty="0" smtClean="0"/>
              <a:t>revolutionary</a:t>
            </a:r>
          </a:p>
          <a:p>
            <a:pPr algn="ctr"/>
            <a:r>
              <a:rPr lang="en-GB" sz="2400" b="1" dirty="0" smtClean="0"/>
              <a:t>quick</a:t>
            </a:r>
          </a:p>
          <a:p>
            <a:pPr algn="ctr"/>
            <a:r>
              <a:rPr lang="en-GB" sz="2400" b="1" dirty="0" smtClean="0"/>
              <a:t>suddenly</a:t>
            </a:r>
          </a:p>
          <a:p>
            <a:pPr algn="ctr"/>
            <a:r>
              <a:rPr lang="en-GB" sz="2400" b="1" dirty="0" smtClean="0"/>
              <a:t>startling</a:t>
            </a:r>
          </a:p>
          <a:p>
            <a:pPr algn="ctr"/>
            <a:r>
              <a:rPr lang="en-GB" sz="2400" b="1" dirty="0" smtClean="0"/>
              <a:t>easy</a:t>
            </a:r>
          </a:p>
          <a:p>
            <a:pPr algn="ctr"/>
            <a:r>
              <a:rPr lang="en-GB" sz="2400" b="1" dirty="0"/>
              <a:t>t</a:t>
            </a:r>
            <a:r>
              <a:rPr lang="en-GB" sz="2400" b="1" dirty="0" smtClean="0"/>
              <a:t>he </a:t>
            </a:r>
            <a:r>
              <a:rPr lang="en-GB" sz="2400" b="1" dirty="0"/>
              <a:t>truth </a:t>
            </a:r>
            <a:r>
              <a:rPr lang="en-GB" sz="2400" b="1" dirty="0" smtClean="0"/>
              <a:t>about</a:t>
            </a:r>
          </a:p>
          <a:p>
            <a:pPr algn="ctr"/>
            <a:r>
              <a:rPr lang="en-GB" sz="2400" b="1" dirty="0" smtClean="0"/>
              <a:t>now</a:t>
            </a:r>
          </a:p>
          <a:p>
            <a:pPr algn="ctr"/>
            <a:r>
              <a:rPr lang="en-GB" sz="2400" b="1" dirty="0" smtClean="0"/>
              <a:t>miracle 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7803" y="17887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Words that Sell!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1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1988840"/>
            <a:ext cx="4536504" cy="212365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Amusing Adverts to Persuade</a:t>
            </a:r>
          </a:p>
          <a:p>
            <a:pPr algn="ctr"/>
            <a:r>
              <a:rPr lang="en-GB" sz="4400" b="1" dirty="0" smtClean="0"/>
              <a:t>Posters</a:t>
            </a:r>
            <a:endParaRPr lang="en-GB" sz="4400" b="1" dirty="0"/>
          </a:p>
        </p:txBody>
      </p:sp>
      <p:pic>
        <p:nvPicPr>
          <p:cNvPr id="6" name="Picture 5" descr="C:\Users\Oliver\Documents\Untitled 4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32" y="6088841"/>
            <a:ext cx="857521" cy="6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5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38138"/>
            <a:ext cx="4324350" cy="618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Oliver\Documents\Untitled 4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32" y="6088841"/>
            <a:ext cx="857521" cy="6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24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9" y="476672"/>
            <a:ext cx="8757270" cy="514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Oliver\Documents\Untitled 4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32" y="6088841"/>
            <a:ext cx="857521" cy="6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19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889"/>
            <a:ext cx="4248472" cy="6432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Oliver\Documents\Untitled 4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32" y="6088841"/>
            <a:ext cx="857521" cy="6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11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399245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Oliver\Documents\Untitled 4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32" y="6088841"/>
            <a:ext cx="857521" cy="6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4" y="6093296"/>
            <a:ext cx="726351" cy="59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33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349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</dc:creator>
  <cp:lastModifiedBy>Dominique Chandler</cp:lastModifiedBy>
  <cp:revision>114</cp:revision>
  <dcterms:created xsi:type="dcterms:W3CDTF">2013-10-31T07:12:56Z</dcterms:created>
  <dcterms:modified xsi:type="dcterms:W3CDTF">2020-06-08T00:44:39Z</dcterms:modified>
</cp:coreProperties>
</file>