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9144000"/>
  <p:notesSz cx="6858000" cy="9144000"/>
  <p:embeddedFontLst>
    <p:embeddedFont>
      <p:font typeface="Questrial"/>
      <p:regular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4" Type="http://schemas.openxmlformats.org/officeDocument/2006/relationships/font" Target="fonts/Questrial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37b060b70d_0_5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37b060b70d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Relationship Sex Education</a:t>
            </a:r>
            <a:endParaRPr/>
          </a:p>
        </p:txBody>
      </p:sp>
      <p:sp>
        <p:nvSpPr>
          <p:cNvPr id="310" name="Google Shape;31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"/>
          <p:cNvSpPr txBox="1"/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Questrial"/>
              <a:buNone/>
              <a:defRPr b="0" i="0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5" name="Google Shape;55;p2"/>
          <p:cNvSpPr txBox="1"/>
          <p:nvPr>
            <p:ph idx="1" type="body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4424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4772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25119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15467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05816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96164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96164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96164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96164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6" name="Google Shape;56;p2"/>
          <p:cNvSpPr txBox="1"/>
          <p:nvPr>
            <p:ph idx="10" type="dt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7" name="Google Shape;57;p2"/>
          <p:cNvSpPr txBox="1"/>
          <p:nvPr>
            <p:ph idx="11" type="ftr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8" name="Google Shape;58;p2"/>
          <p:cNvSpPr txBox="1"/>
          <p:nvPr>
            <p:ph idx="12" type="sldNum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1"/>
          <p:cNvSpPr txBox="1"/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Questrial"/>
              <a:buNone/>
              <a:defRPr b="0" i="0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41" name="Google Shape;241;p11"/>
          <p:cNvSpPr txBox="1"/>
          <p:nvPr>
            <p:ph idx="1" type="body"/>
          </p:nvPr>
        </p:nvSpPr>
        <p:spPr>
          <a:xfrm rot="5400000">
            <a:off x="2677662" y="689482"/>
            <a:ext cx="3508977" cy="67773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4424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4772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25119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15467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05816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96164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96164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96164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96164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42" name="Google Shape;242;p11"/>
          <p:cNvSpPr txBox="1"/>
          <p:nvPr>
            <p:ph idx="10" type="dt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43" name="Google Shape;243;p11"/>
          <p:cNvSpPr txBox="1"/>
          <p:nvPr>
            <p:ph idx="11" type="ftr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44" name="Google Shape;244;p11"/>
          <p:cNvSpPr txBox="1"/>
          <p:nvPr>
            <p:ph idx="12" type="sldNum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2"/>
          <p:cNvSpPr txBox="1"/>
          <p:nvPr>
            <p:ph type="title"/>
          </p:nvPr>
        </p:nvSpPr>
        <p:spPr>
          <a:xfrm rot="5400000">
            <a:off x="4981455" y="2678093"/>
            <a:ext cx="4780344" cy="148445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Questrial"/>
              <a:buNone/>
              <a:defRPr b="0" i="0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47" name="Google Shape;247;p12"/>
          <p:cNvSpPr txBox="1"/>
          <p:nvPr>
            <p:ph idx="1" type="body"/>
          </p:nvPr>
        </p:nvSpPr>
        <p:spPr>
          <a:xfrm rot="5400000">
            <a:off x="1374976" y="708467"/>
            <a:ext cx="4780344" cy="54237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4424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4772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25119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15467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05816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96164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96164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96164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96164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48" name="Google Shape;248;p12"/>
          <p:cNvSpPr txBox="1"/>
          <p:nvPr>
            <p:ph idx="10" type="dt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49" name="Google Shape;249;p12"/>
          <p:cNvSpPr txBox="1"/>
          <p:nvPr>
            <p:ph idx="11" type="ftr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50" name="Google Shape;250;p12"/>
          <p:cNvSpPr txBox="1"/>
          <p:nvPr>
            <p:ph idx="12" type="sldNum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4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257" name="Google Shape;257;p14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258" name="Google Shape;258;p1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5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61" name="Google Shape;261;p1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1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64" name="Google Shape;264;p16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65" name="Google Shape;265;p1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7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68" name="Google Shape;268;p17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9" name="Google Shape;269;p17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0" name="Google Shape;270;p1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8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3" name="Google Shape;273;p1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9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76" name="Google Shape;276;p19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7" name="Google Shape;277;p1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20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280" name="Google Shape;280;p2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21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21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284" name="Google Shape;284;p21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85" name="Google Shape;285;p21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86" name="Google Shape;286;p2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oogle Shape;60;p3"/>
          <p:cNvGrpSpPr/>
          <p:nvPr/>
        </p:nvGrpSpPr>
        <p:grpSpPr>
          <a:xfrm>
            <a:off x="-644959" y="0"/>
            <a:ext cx="10458653" cy="7117071"/>
            <a:chOff x="-644959" y="0"/>
            <a:chExt cx="10458653" cy="7117071"/>
          </a:xfrm>
        </p:grpSpPr>
        <p:grpSp>
          <p:nvGrpSpPr>
            <p:cNvPr id="61" name="Google Shape;61;p3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62" name="Google Shape;62;p3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63" name="Google Shape;63;p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  <p:sp>
              <p:nvSpPr>
                <p:cNvPr id="64" name="Google Shape;64;p3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  <p:sp>
              <p:nvSpPr>
                <p:cNvPr id="65" name="Google Shape;65;p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</p:grpSp>
          <p:grpSp>
            <p:nvGrpSpPr>
              <p:cNvPr id="66" name="Google Shape;66;p3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67" name="Google Shape;67;p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  <p:sp>
              <p:nvSpPr>
                <p:cNvPr id="68" name="Google Shape;68;p3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  <p:sp>
              <p:nvSpPr>
                <p:cNvPr id="69" name="Google Shape;69;p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</p:grpSp>
          <p:grpSp>
            <p:nvGrpSpPr>
              <p:cNvPr id="70" name="Google Shape;70;p3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1" name="Google Shape;71;p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  <p:sp>
              <p:nvSpPr>
                <p:cNvPr id="72" name="Google Shape;72;p3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  <p:sp>
              <p:nvSpPr>
                <p:cNvPr id="73" name="Google Shape;73;p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</p:grpSp>
          <p:sp>
            <p:nvSpPr>
              <p:cNvPr id="74" name="Google Shape;74;p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lt1">
                  <a:alpha val="9803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800" u="none" cap="none" strike="noStrike">
                  <a:solidFill>
                    <a:schemeClr val="lt1"/>
                  </a:solidFill>
                  <a:latin typeface="Questrial"/>
                  <a:ea typeface="Questrial"/>
                  <a:cs typeface="Questrial"/>
                  <a:sym typeface="Questrial"/>
                </a:endParaRPr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lt1">
                  <a:alpha val="9803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800" u="none" cap="none" strike="noStrike">
                  <a:solidFill>
                    <a:schemeClr val="lt1"/>
                  </a:solidFill>
                  <a:latin typeface="Questrial"/>
                  <a:ea typeface="Questrial"/>
                  <a:cs typeface="Questrial"/>
                  <a:sym typeface="Questrial"/>
                </a:endParaRPr>
              </a:p>
            </p:txBody>
          </p:sp>
          <p:sp>
            <p:nvSpPr>
              <p:cNvPr id="76" name="Google Shape;76;p3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lt1">
                  <a:alpha val="9803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800" u="none" cap="none" strike="noStrike">
                  <a:solidFill>
                    <a:schemeClr val="lt1"/>
                  </a:solidFill>
                  <a:latin typeface="Questrial"/>
                  <a:ea typeface="Questrial"/>
                  <a:cs typeface="Questrial"/>
                  <a:sym typeface="Questrial"/>
                </a:endParaRPr>
              </a:p>
            </p:txBody>
          </p:sp>
        </p:grpSp>
        <p:sp>
          <p:nvSpPr>
            <p:cNvPr id="77" name="Google Shape;77;p3"/>
            <p:cNvSpPr/>
            <p:nvPr/>
          </p:nvSpPr>
          <p:spPr>
            <a:xfrm>
              <a:off x="-11875" y="5035138"/>
              <a:ext cx="9144000" cy="1175655"/>
            </a:xfrm>
            <a:custGeom>
              <a:rect b="b" l="l" r="r" t="t"/>
              <a:pathLst>
                <a:path extrusionOk="0" h="120000" w="120000">
                  <a:moveTo>
                    <a:pt x="0" y="113939"/>
                  </a:moveTo>
                  <a:cubicBezTo>
                    <a:pt x="6480" y="116969"/>
                    <a:pt x="12961" y="120000"/>
                    <a:pt x="21974" y="118787"/>
                  </a:cubicBezTo>
                  <a:cubicBezTo>
                    <a:pt x="30986" y="117575"/>
                    <a:pt x="42051" y="116161"/>
                    <a:pt x="54077" y="106666"/>
                  </a:cubicBezTo>
                  <a:cubicBezTo>
                    <a:pt x="66103" y="97171"/>
                    <a:pt x="83142" y="79595"/>
                    <a:pt x="94129" y="61818"/>
                  </a:cubicBezTo>
                  <a:cubicBezTo>
                    <a:pt x="105116" y="44040"/>
                    <a:pt x="116363" y="15757"/>
                    <a:pt x="120000" y="0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-11875" y="3467595"/>
              <a:ext cx="9144000" cy="890650"/>
            </a:xfrm>
            <a:custGeom>
              <a:rect b="b" l="l" r="r" t="t"/>
              <a:pathLst>
                <a:path extrusionOk="0" h="120000" w="120000">
                  <a:moveTo>
                    <a:pt x="0" y="120000"/>
                  </a:moveTo>
                  <a:cubicBezTo>
                    <a:pt x="3454" y="101199"/>
                    <a:pt x="6909" y="82399"/>
                    <a:pt x="13714" y="63999"/>
                  </a:cubicBezTo>
                  <a:cubicBezTo>
                    <a:pt x="20519" y="45600"/>
                    <a:pt x="30181" y="18666"/>
                    <a:pt x="40831" y="9600"/>
                  </a:cubicBezTo>
                  <a:cubicBezTo>
                    <a:pt x="51480" y="533"/>
                    <a:pt x="64415" y="0"/>
                    <a:pt x="77610" y="9600"/>
                  </a:cubicBezTo>
                  <a:cubicBezTo>
                    <a:pt x="90805" y="19200"/>
                    <a:pt x="112805" y="57600"/>
                    <a:pt x="120000" y="67200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-23751" y="5640779"/>
              <a:ext cx="3004457" cy="121128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cubicBezTo>
                    <a:pt x="44071" y="49705"/>
                    <a:pt x="88142" y="99411"/>
                    <a:pt x="120000" y="120000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80" name="Google Shape;80;p3"/>
            <p:cNvSpPr/>
            <p:nvPr/>
          </p:nvSpPr>
          <p:spPr>
            <a:xfrm>
              <a:off x="-11875" y="5284519"/>
              <a:ext cx="9144000" cy="147847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cubicBezTo>
                    <a:pt x="3753" y="8112"/>
                    <a:pt x="7506" y="16224"/>
                    <a:pt x="14493" y="27951"/>
                  </a:cubicBezTo>
                  <a:cubicBezTo>
                    <a:pt x="21480" y="39678"/>
                    <a:pt x="31922" y="57670"/>
                    <a:pt x="41922" y="70361"/>
                  </a:cubicBezTo>
                  <a:cubicBezTo>
                    <a:pt x="51922" y="83052"/>
                    <a:pt x="64571" y="96224"/>
                    <a:pt x="74493" y="104096"/>
                  </a:cubicBezTo>
                  <a:cubicBezTo>
                    <a:pt x="84415" y="111967"/>
                    <a:pt x="95116" y="115180"/>
                    <a:pt x="101454" y="117590"/>
                  </a:cubicBezTo>
                  <a:cubicBezTo>
                    <a:pt x="107792" y="120000"/>
                    <a:pt x="109428" y="118875"/>
                    <a:pt x="112519" y="118554"/>
                  </a:cubicBezTo>
                  <a:cubicBezTo>
                    <a:pt x="115610" y="118232"/>
                    <a:pt x="117805" y="116947"/>
                    <a:pt x="120000" y="115662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81" name="Google Shape;81;p3"/>
            <p:cNvSpPr/>
            <p:nvPr/>
          </p:nvSpPr>
          <p:spPr>
            <a:xfrm>
              <a:off x="2137558" y="5132120"/>
              <a:ext cx="6982691" cy="1719942"/>
            </a:xfrm>
            <a:custGeom>
              <a:rect b="b" l="l" r="r" t="t"/>
              <a:pathLst>
                <a:path extrusionOk="0" h="120000" w="120000">
                  <a:moveTo>
                    <a:pt x="0" y="120000"/>
                  </a:moveTo>
                  <a:cubicBezTo>
                    <a:pt x="2789" y="107226"/>
                    <a:pt x="5578" y="94453"/>
                    <a:pt x="9387" y="82715"/>
                  </a:cubicBezTo>
                  <a:cubicBezTo>
                    <a:pt x="13197" y="70978"/>
                    <a:pt x="18469" y="58273"/>
                    <a:pt x="22857" y="49574"/>
                  </a:cubicBezTo>
                  <a:cubicBezTo>
                    <a:pt x="27244" y="40874"/>
                    <a:pt x="29931" y="37007"/>
                    <a:pt x="35714" y="30517"/>
                  </a:cubicBezTo>
                  <a:cubicBezTo>
                    <a:pt x="41496" y="24027"/>
                    <a:pt x="52040" y="14913"/>
                    <a:pt x="57551" y="10632"/>
                  </a:cubicBezTo>
                  <a:cubicBezTo>
                    <a:pt x="63061" y="6352"/>
                    <a:pt x="63911" y="6490"/>
                    <a:pt x="68775" y="4833"/>
                  </a:cubicBezTo>
                  <a:cubicBezTo>
                    <a:pt x="73639" y="3176"/>
                    <a:pt x="81326" y="1380"/>
                    <a:pt x="86734" y="690"/>
                  </a:cubicBezTo>
                  <a:cubicBezTo>
                    <a:pt x="92142" y="0"/>
                    <a:pt x="101224" y="690"/>
                    <a:pt x="101224" y="690"/>
                  </a:cubicBezTo>
                  <a:lnTo>
                    <a:pt x="111632" y="690"/>
                  </a:lnTo>
                  <a:cubicBezTo>
                    <a:pt x="114523" y="966"/>
                    <a:pt x="117176" y="1933"/>
                    <a:pt x="118571" y="2347"/>
                  </a:cubicBezTo>
                  <a:cubicBezTo>
                    <a:pt x="119965" y="2761"/>
                    <a:pt x="119489" y="2623"/>
                    <a:pt x="120000" y="3176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82" name="Google Shape;82;p3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803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83" name="Google Shape;83;p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84" name="Google Shape;84;p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85" name="Google Shape;85;p3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3921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86" name="Google Shape;86;p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5882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87" name="Google Shape;87;p3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rect b="b" l="l" r="r" t="t"/>
              <a:pathLst>
                <a:path extrusionOk="0" h="120000" w="120000">
                  <a:moveTo>
                    <a:pt x="0" y="9084"/>
                  </a:moveTo>
                  <a:lnTo>
                    <a:pt x="5360" y="0"/>
                  </a:lnTo>
                  <a:lnTo>
                    <a:pt x="82305" y="0"/>
                  </a:lnTo>
                  <a:lnTo>
                    <a:pt x="120000" y="60000"/>
                  </a:lnTo>
                  <a:lnTo>
                    <a:pt x="82305" y="120000"/>
                  </a:lnTo>
                  <a:lnTo>
                    <a:pt x="70827" y="119970"/>
                  </a:lnTo>
                  <a:lnTo>
                    <a:pt x="0" y="9084"/>
                  </a:ln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88" name="Google Shape;88;p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89" name="Google Shape;89;p3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90" name="Google Shape;90;p3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91" name="Google Shape;91;p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92" name="Google Shape;92;p3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93" name="Google Shape;93;p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94" name="Google Shape;94;p3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803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95" name="Google Shape;95;p3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96" name="Google Shape;96;p3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97" name="Google Shape;97;p3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38242" y="0"/>
                  </a:lnTo>
                  <a:lnTo>
                    <a:pt x="45748" y="347"/>
                  </a:lnTo>
                  <a:lnTo>
                    <a:pt x="120000" y="114618"/>
                  </a:lnTo>
                  <a:lnTo>
                    <a:pt x="116307" y="120000"/>
                  </a:lnTo>
                  <a:lnTo>
                    <a:pt x="38242" y="120000"/>
                  </a:lnTo>
                  <a:lnTo>
                    <a:pt x="0" y="60000"/>
                  </a:lnTo>
                  <a:close/>
                </a:path>
              </a:pathLst>
            </a:custGeom>
            <a:solidFill>
              <a:schemeClr val="lt1">
                <a:alpha val="3921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98" name="Google Shape;98;p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rect b="b" l="l" r="r" t="t"/>
              <a:pathLst>
                <a:path extrusionOk="0" h="120000" w="120000">
                  <a:moveTo>
                    <a:pt x="0" y="60025"/>
                  </a:moveTo>
                  <a:lnTo>
                    <a:pt x="38289" y="50"/>
                  </a:lnTo>
                  <a:lnTo>
                    <a:pt x="46575" y="0"/>
                  </a:lnTo>
                  <a:lnTo>
                    <a:pt x="120000" y="114391"/>
                  </a:lnTo>
                  <a:lnTo>
                    <a:pt x="116450" y="120000"/>
                  </a:lnTo>
                  <a:lnTo>
                    <a:pt x="38289" y="120000"/>
                  </a:lnTo>
                  <a:lnTo>
                    <a:pt x="0" y="60025"/>
                  </a:lnTo>
                  <a:close/>
                </a:path>
              </a:pathLst>
            </a:cu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</p:grpSp>
      <p:sp>
        <p:nvSpPr>
          <p:cNvPr id="99" name="Google Shape;99;p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 cap="flat" cmpd="sng" w="15875">
            <a:solidFill>
              <a:srgbClr val="74A50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0" name="Google Shape;100;p3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1" name="Google Shape;101;p3"/>
          <p:cNvSpPr txBox="1"/>
          <p:nvPr>
            <p:ph type="ctrTitle"/>
          </p:nvPr>
        </p:nvSpPr>
        <p:spPr>
          <a:xfrm>
            <a:off x="4733365" y="2708476"/>
            <a:ext cx="3313355" cy="170216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Questrial"/>
              <a:buNone/>
              <a:defRPr b="0" i="0" sz="36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02" name="Google Shape;102;p3"/>
          <p:cNvSpPr txBox="1"/>
          <p:nvPr>
            <p:ph idx="1" type="subTitle"/>
          </p:nvPr>
        </p:nvSpPr>
        <p:spPr>
          <a:xfrm>
            <a:off x="4733365" y="4421080"/>
            <a:ext cx="3309803" cy="126062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None/>
              <a:defRPr b="0" i="0" sz="1800" u="none" cap="none" strike="noStrike">
                <a:solidFill>
                  <a:srgbClr val="42424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ctr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None/>
              <a:defRPr b="0" i="0" sz="22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ctr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20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ctr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ctr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ctr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ctr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ctr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3" name="Google Shape;103;p3"/>
          <p:cNvSpPr txBox="1"/>
          <p:nvPr>
            <p:ph idx="10" type="dt"/>
          </p:nvPr>
        </p:nvSpPr>
        <p:spPr>
          <a:xfrm>
            <a:off x="4738744" y="1516828"/>
            <a:ext cx="2133600" cy="75098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4" name="Google Shape;104;p3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5" name="Google Shape;105;p3"/>
          <p:cNvSpPr txBox="1"/>
          <p:nvPr>
            <p:ph idx="11" type="ftr"/>
          </p:nvPr>
        </p:nvSpPr>
        <p:spPr>
          <a:xfrm>
            <a:off x="5303520" y="5719966"/>
            <a:ext cx="283159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6" name="Google Shape;106;p3"/>
          <p:cNvSpPr txBox="1"/>
          <p:nvPr>
            <p:ph idx="12" type="sldNum"/>
          </p:nvPr>
        </p:nvSpPr>
        <p:spPr>
          <a:xfrm>
            <a:off x="4649096" y="5719966"/>
            <a:ext cx="64366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07" name="Google Shape;107;p3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22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289" name="Google Shape;289;p2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23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92" name="Google Shape;292;p23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3" name="Google Shape;293;p2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2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/>
          <p:nvPr>
            <p:ph type="title"/>
          </p:nvPr>
        </p:nvSpPr>
        <p:spPr>
          <a:xfrm>
            <a:off x="1258645" y="2900829"/>
            <a:ext cx="6637468" cy="136207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Questrial"/>
              <a:buNone/>
              <a:defRPr b="0" i="0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10" name="Google Shape;110;p4"/>
          <p:cNvSpPr txBox="1"/>
          <p:nvPr>
            <p:ph idx="1" type="body"/>
          </p:nvPr>
        </p:nvSpPr>
        <p:spPr>
          <a:xfrm>
            <a:off x="1258645" y="4267200"/>
            <a:ext cx="6637467" cy="15204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None/>
              <a:defRPr b="0" i="0" sz="20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1" name="Google Shape;111;p4"/>
          <p:cNvSpPr txBox="1"/>
          <p:nvPr>
            <p:ph idx="10" type="dt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2" name="Google Shape;112;p4"/>
          <p:cNvSpPr txBox="1"/>
          <p:nvPr>
            <p:ph idx="11" type="ftr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3" name="Google Shape;113;p4"/>
          <p:cNvSpPr txBox="1"/>
          <p:nvPr>
            <p:ph idx="12" type="sldNum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"/>
          <p:cNvSpPr txBox="1"/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Questrial"/>
              <a:buNone/>
              <a:defRPr b="0" i="0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16" name="Google Shape;116;p5"/>
          <p:cNvSpPr txBox="1"/>
          <p:nvPr>
            <p:ph idx="10" type="dt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7" name="Google Shape;117;p5"/>
          <p:cNvSpPr txBox="1"/>
          <p:nvPr>
            <p:ph idx="11" type="ftr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8" name="Google Shape;118;p5"/>
          <p:cNvSpPr txBox="1"/>
          <p:nvPr>
            <p:ph idx="12" type="sldNum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1042416" y="2313432"/>
            <a:ext cx="3419856" cy="349300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4424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4772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25119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15467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05816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96164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96164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96164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96164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0" name="Google Shape;120;p5"/>
          <p:cNvSpPr txBox="1"/>
          <p:nvPr>
            <p:ph idx="2" type="body"/>
          </p:nvPr>
        </p:nvSpPr>
        <p:spPr>
          <a:xfrm>
            <a:off x="4645152" y="2313431"/>
            <a:ext cx="3419856" cy="349300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4424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4772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25119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15467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05816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96164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96164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96164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96164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"/>
          <p:cNvSpPr txBox="1"/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Questrial"/>
              <a:buNone/>
              <a:defRPr b="0" i="0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3" name="Google Shape;123;p6"/>
          <p:cNvSpPr txBox="1"/>
          <p:nvPr>
            <p:ph idx="1" type="body"/>
          </p:nvPr>
        </p:nvSpPr>
        <p:spPr>
          <a:xfrm>
            <a:off x="1412111" y="2316009"/>
            <a:ext cx="305714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None/>
              <a:defRPr b="1" i="0" sz="24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None/>
              <a:defRPr b="1" i="0" sz="20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1" i="0" sz="18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4" name="Google Shape;124;p6"/>
          <p:cNvSpPr txBox="1"/>
          <p:nvPr>
            <p:ph idx="2" type="body"/>
          </p:nvPr>
        </p:nvSpPr>
        <p:spPr>
          <a:xfrm>
            <a:off x="1041721" y="2974694"/>
            <a:ext cx="3419856" cy="283579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4424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25119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15467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05816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05816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05816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05816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05815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05815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5" name="Google Shape;125;p6"/>
          <p:cNvSpPr txBox="1"/>
          <p:nvPr>
            <p:ph idx="3" type="body"/>
          </p:nvPr>
        </p:nvSpPr>
        <p:spPr>
          <a:xfrm>
            <a:off x="5011837" y="2316010"/>
            <a:ext cx="305571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None/>
              <a:defRPr b="1" i="0" sz="24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None/>
              <a:defRPr b="1" i="0" sz="20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1" i="0" sz="18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6" name="Google Shape;126;p6"/>
          <p:cNvSpPr txBox="1"/>
          <p:nvPr>
            <p:ph idx="4" type="body"/>
          </p:nvPr>
        </p:nvSpPr>
        <p:spPr>
          <a:xfrm>
            <a:off x="4645152" y="2974694"/>
            <a:ext cx="3419856" cy="283579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4424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25119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15467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05816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05816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05816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05816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05815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05815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7" name="Google Shape;127;p6"/>
          <p:cNvSpPr txBox="1"/>
          <p:nvPr>
            <p:ph idx="10" type="dt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8" name="Google Shape;128;p6"/>
          <p:cNvSpPr txBox="1"/>
          <p:nvPr>
            <p:ph idx="11" type="ftr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9" name="Google Shape;129;p6"/>
          <p:cNvSpPr txBox="1"/>
          <p:nvPr>
            <p:ph idx="12" type="sldNum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Questrial"/>
              <a:buNone/>
              <a:defRPr b="0" i="0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32" name="Google Shape;132;p7"/>
          <p:cNvSpPr txBox="1"/>
          <p:nvPr>
            <p:ph idx="10" type="dt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33" name="Google Shape;133;p7"/>
          <p:cNvSpPr txBox="1"/>
          <p:nvPr>
            <p:ph idx="11" type="ftr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34" name="Google Shape;134;p7"/>
          <p:cNvSpPr txBox="1"/>
          <p:nvPr>
            <p:ph idx="12" type="sldNum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/>
          <p:cNvSpPr txBox="1"/>
          <p:nvPr>
            <p:ph idx="10" type="dt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37" name="Google Shape;137;p8"/>
          <p:cNvSpPr txBox="1"/>
          <p:nvPr>
            <p:ph idx="11" type="ftr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38" name="Google Shape;138;p8"/>
          <p:cNvSpPr txBox="1"/>
          <p:nvPr>
            <p:ph idx="12" type="sldNum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oogle Shape;140;p9"/>
          <p:cNvGrpSpPr/>
          <p:nvPr/>
        </p:nvGrpSpPr>
        <p:grpSpPr>
          <a:xfrm>
            <a:off x="-644959" y="0"/>
            <a:ext cx="10458653" cy="7117071"/>
            <a:chOff x="-644959" y="0"/>
            <a:chExt cx="10458653" cy="7117071"/>
          </a:xfrm>
        </p:grpSpPr>
        <p:grpSp>
          <p:nvGrpSpPr>
            <p:cNvPr id="141" name="Google Shape;141;p9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42" name="Google Shape;142;p9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43" name="Google Shape;143;p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  <p:sp>
              <p:nvSpPr>
                <p:cNvPr id="144" name="Google Shape;144;p9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  <p:sp>
              <p:nvSpPr>
                <p:cNvPr id="145" name="Google Shape;145;p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</p:grpSp>
          <p:grpSp>
            <p:nvGrpSpPr>
              <p:cNvPr id="146" name="Google Shape;146;p9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47" name="Google Shape;147;p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  <p:sp>
              <p:nvSpPr>
                <p:cNvPr id="148" name="Google Shape;148;p9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  <p:sp>
              <p:nvSpPr>
                <p:cNvPr id="149" name="Google Shape;149;p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</p:grpSp>
          <p:grpSp>
            <p:nvGrpSpPr>
              <p:cNvPr id="150" name="Google Shape;150;p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51" name="Google Shape;151;p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  <p:sp>
              <p:nvSpPr>
                <p:cNvPr id="152" name="Google Shape;152;p9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  <p:sp>
              <p:nvSpPr>
                <p:cNvPr id="153" name="Google Shape;153;p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</p:grpSp>
          <p:sp>
            <p:nvSpPr>
              <p:cNvPr id="154" name="Google Shape;154;p9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lt1">
                  <a:alpha val="9803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800" u="none" cap="none" strike="noStrike">
                  <a:solidFill>
                    <a:schemeClr val="lt1"/>
                  </a:solidFill>
                  <a:latin typeface="Questrial"/>
                  <a:ea typeface="Questrial"/>
                  <a:cs typeface="Questrial"/>
                  <a:sym typeface="Questrial"/>
                </a:endParaRPr>
              </a:p>
            </p:txBody>
          </p:sp>
          <p:sp>
            <p:nvSpPr>
              <p:cNvPr id="155" name="Google Shape;155;p9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lt1">
                  <a:alpha val="9803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800" u="none" cap="none" strike="noStrike">
                  <a:solidFill>
                    <a:schemeClr val="lt1"/>
                  </a:solidFill>
                  <a:latin typeface="Questrial"/>
                  <a:ea typeface="Questrial"/>
                  <a:cs typeface="Questrial"/>
                  <a:sym typeface="Questrial"/>
                </a:endParaRPr>
              </a:p>
            </p:txBody>
          </p:sp>
          <p:sp>
            <p:nvSpPr>
              <p:cNvPr id="156" name="Google Shape;156;p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lt1">
                  <a:alpha val="9803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800" u="none" cap="none" strike="noStrike">
                  <a:solidFill>
                    <a:schemeClr val="lt1"/>
                  </a:solidFill>
                  <a:latin typeface="Questrial"/>
                  <a:ea typeface="Questrial"/>
                  <a:cs typeface="Questrial"/>
                  <a:sym typeface="Questrial"/>
                </a:endParaRPr>
              </a:p>
            </p:txBody>
          </p:sp>
        </p:grpSp>
        <p:sp>
          <p:nvSpPr>
            <p:cNvPr id="157" name="Google Shape;157;p9"/>
            <p:cNvSpPr/>
            <p:nvPr/>
          </p:nvSpPr>
          <p:spPr>
            <a:xfrm>
              <a:off x="-11875" y="5035138"/>
              <a:ext cx="9144000" cy="1175655"/>
            </a:xfrm>
            <a:custGeom>
              <a:rect b="b" l="l" r="r" t="t"/>
              <a:pathLst>
                <a:path extrusionOk="0" h="120000" w="120000">
                  <a:moveTo>
                    <a:pt x="0" y="113939"/>
                  </a:moveTo>
                  <a:cubicBezTo>
                    <a:pt x="6480" y="116969"/>
                    <a:pt x="12961" y="120000"/>
                    <a:pt x="21974" y="118787"/>
                  </a:cubicBezTo>
                  <a:cubicBezTo>
                    <a:pt x="30986" y="117575"/>
                    <a:pt x="42051" y="116161"/>
                    <a:pt x="54077" y="106666"/>
                  </a:cubicBezTo>
                  <a:cubicBezTo>
                    <a:pt x="66103" y="97171"/>
                    <a:pt x="83142" y="79595"/>
                    <a:pt x="94129" y="61818"/>
                  </a:cubicBezTo>
                  <a:cubicBezTo>
                    <a:pt x="105116" y="44040"/>
                    <a:pt x="116363" y="15757"/>
                    <a:pt x="120000" y="0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58" name="Google Shape;158;p9"/>
            <p:cNvSpPr/>
            <p:nvPr/>
          </p:nvSpPr>
          <p:spPr>
            <a:xfrm>
              <a:off x="-11875" y="3467595"/>
              <a:ext cx="9144000" cy="890650"/>
            </a:xfrm>
            <a:custGeom>
              <a:rect b="b" l="l" r="r" t="t"/>
              <a:pathLst>
                <a:path extrusionOk="0" h="120000" w="120000">
                  <a:moveTo>
                    <a:pt x="0" y="120000"/>
                  </a:moveTo>
                  <a:cubicBezTo>
                    <a:pt x="3454" y="101199"/>
                    <a:pt x="6909" y="82399"/>
                    <a:pt x="13714" y="63999"/>
                  </a:cubicBezTo>
                  <a:cubicBezTo>
                    <a:pt x="20519" y="45600"/>
                    <a:pt x="30181" y="18666"/>
                    <a:pt x="40831" y="9600"/>
                  </a:cubicBezTo>
                  <a:cubicBezTo>
                    <a:pt x="51480" y="533"/>
                    <a:pt x="64415" y="0"/>
                    <a:pt x="77610" y="9600"/>
                  </a:cubicBezTo>
                  <a:cubicBezTo>
                    <a:pt x="90805" y="19200"/>
                    <a:pt x="112805" y="57600"/>
                    <a:pt x="120000" y="67200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59" name="Google Shape;159;p9"/>
            <p:cNvSpPr/>
            <p:nvPr/>
          </p:nvSpPr>
          <p:spPr>
            <a:xfrm>
              <a:off x="-23751" y="5640779"/>
              <a:ext cx="3004457" cy="121128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cubicBezTo>
                    <a:pt x="44071" y="49705"/>
                    <a:pt x="88142" y="99411"/>
                    <a:pt x="120000" y="120000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60" name="Google Shape;160;p9"/>
            <p:cNvSpPr/>
            <p:nvPr/>
          </p:nvSpPr>
          <p:spPr>
            <a:xfrm>
              <a:off x="-11875" y="5284519"/>
              <a:ext cx="9144000" cy="147847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cubicBezTo>
                    <a:pt x="3753" y="8112"/>
                    <a:pt x="7506" y="16224"/>
                    <a:pt x="14493" y="27951"/>
                  </a:cubicBezTo>
                  <a:cubicBezTo>
                    <a:pt x="21480" y="39678"/>
                    <a:pt x="31922" y="57670"/>
                    <a:pt x="41922" y="70361"/>
                  </a:cubicBezTo>
                  <a:cubicBezTo>
                    <a:pt x="51922" y="83052"/>
                    <a:pt x="64571" y="96224"/>
                    <a:pt x="74493" y="104096"/>
                  </a:cubicBezTo>
                  <a:cubicBezTo>
                    <a:pt x="84415" y="111967"/>
                    <a:pt x="95116" y="115180"/>
                    <a:pt x="101454" y="117590"/>
                  </a:cubicBezTo>
                  <a:cubicBezTo>
                    <a:pt x="107792" y="120000"/>
                    <a:pt x="109428" y="118875"/>
                    <a:pt x="112519" y="118554"/>
                  </a:cubicBezTo>
                  <a:cubicBezTo>
                    <a:pt x="115610" y="118232"/>
                    <a:pt x="117805" y="116947"/>
                    <a:pt x="120000" y="115662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61" name="Google Shape;161;p9"/>
            <p:cNvSpPr/>
            <p:nvPr/>
          </p:nvSpPr>
          <p:spPr>
            <a:xfrm>
              <a:off x="2137558" y="5132120"/>
              <a:ext cx="6982691" cy="1719942"/>
            </a:xfrm>
            <a:custGeom>
              <a:rect b="b" l="l" r="r" t="t"/>
              <a:pathLst>
                <a:path extrusionOk="0" h="120000" w="120000">
                  <a:moveTo>
                    <a:pt x="0" y="120000"/>
                  </a:moveTo>
                  <a:cubicBezTo>
                    <a:pt x="2789" y="107226"/>
                    <a:pt x="5578" y="94453"/>
                    <a:pt x="9387" y="82715"/>
                  </a:cubicBezTo>
                  <a:cubicBezTo>
                    <a:pt x="13197" y="70978"/>
                    <a:pt x="18469" y="58273"/>
                    <a:pt x="22857" y="49574"/>
                  </a:cubicBezTo>
                  <a:cubicBezTo>
                    <a:pt x="27244" y="40874"/>
                    <a:pt x="29931" y="37007"/>
                    <a:pt x="35714" y="30517"/>
                  </a:cubicBezTo>
                  <a:cubicBezTo>
                    <a:pt x="41496" y="24027"/>
                    <a:pt x="52040" y="14913"/>
                    <a:pt x="57551" y="10632"/>
                  </a:cubicBezTo>
                  <a:cubicBezTo>
                    <a:pt x="63061" y="6352"/>
                    <a:pt x="63911" y="6490"/>
                    <a:pt x="68775" y="4833"/>
                  </a:cubicBezTo>
                  <a:cubicBezTo>
                    <a:pt x="73639" y="3176"/>
                    <a:pt x="81326" y="1380"/>
                    <a:pt x="86734" y="690"/>
                  </a:cubicBezTo>
                  <a:cubicBezTo>
                    <a:pt x="92142" y="0"/>
                    <a:pt x="101224" y="690"/>
                    <a:pt x="101224" y="690"/>
                  </a:cubicBezTo>
                  <a:lnTo>
                    <a:pt x="111632" y="690"/>
                  </a:lnTo>
                  <a:cubicBezTo>
                    <a:pt x="114523" y="966"/>
                    <a:pt x="117176" y="1933"/>
                    <a:pt x="118571" y="2347"/>
                  </a:cubicBezTo>
                  <a:cubicBezTo>
                    <a:pt x="119965" y="2761"/>
                    <a:pt x="119489" y="2623"/>
                    <a:pt x="120000" y="3176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62" name="Google Shape;162;p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803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63" name="Google Shape;163;p9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64" name="Google Shape;164;p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65" name="Google Shape;165;p9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3921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66" name="Google Shape;166;p9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5882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67" name="Google Shape;167;p9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rect b="b" l="l" r="r" t="t"/>
              <a:pathLst>
                <a:path extrusionOk="0" h="120000" w="120000">
                  <a:moveTo>
                    <a:pt x="0" y="9084"/>
                  </a:moveTo>
                  <a:lnTo>
                    <a:pt x="5360" y="0"/>
                  </a:lnTo>
                  <a:lnTo>
                    <a:pt x="82305" y="0"/>
                  </a:lnTo>
                  <a:lnTo>
                    <a:pt x="120000" y="60000"/>
                  </a:lnTo>
                  <a:lnTo>
                    <a:pt x="82305" y="120000"/>
                  </a:lnTo>
                  <a:lnTo>
                    <a:pt x="70827" y="119970"/>
                  </a:lnTo>
                  <a:lnTo>
                    <a:pt x="0" y="9084"/>
                  </a:ln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68" name="Google Shape;168;p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69" name="Google Shape;169;p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70" name="Google Shape;170;p9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71" name="Google Shape;171;p9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72" name="Google Shape;172;p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73" name="Google Shape;173;p9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74" name="Google Shape;174;p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803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75" name="Google Shape;175;p9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76" name="Google Shape;176;p9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77" name="Google Shape;177;p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38242" y="0"/>
                  </a:lnTo>
                  <a:lnTo>
                    <a:pt x="45748" y="347"/>
                  </a:lnTo>
                  <a:lnTo>
                    <a:pt x="120000" y="114618"/>
                  </a:lnTo>
                  <a:lnTo>
                    <a:pt x="116307" y="120000"/>
                  </a:lnTo>
                  <a:lnTo>
                    <a:pt x="38242" y="120000"/>
                  </a:lnTo>
                  <a:lnTo>
                    <a:pt x="0" y="60000"/>
                  </a:lnTo>
                  <a:close/>
                </a:path>
              </a:pathLst>
            </a:custGeom>
            <a:solidFill>
              <a:schemeClr val="lt1">
                <a:alpha val="3921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78" name="Google Shape;178;p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rect b="b" l="l" r="r" t="t"/>
              <a:pathLst>
                <a:path extrusionOk="0" h="120000" w="120000">
                  <a:moveTo>
                    <a:pt x="0" y="60025"/>
                  </a:moveTo>
                  <a:lnTo>
                    <a:pt x="38289" y="50"/>
                  </a:lnTo>
                  <a:lnTo>
                    <a:pt x="46575" y="0"/>
                  </a:lnTo>
                  <a:lnTo>
                    <a:pt x="120000" y="114391"/>
                  </a:lnTo>
                  <a:lnTo>
                    <a:pt x="116450" y="120000"/>
                  </a:lnTo>
                  <a:lnTo>
                    <a:pt x="38289" y="120000"/>
                  </a:lnTo>
                  <a:lnTo>
                    <a:pt x="0" y="60025"/>
                  </a:lnTo>
                  <a:close/>
                </a:path>
              </a:pathLst>
            </a:cu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</p:grpSp>
      <p:sp>
        <p:nvSpPr>
          <p:cNvPr id="179" name="Google Shape;179;p9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 cap="flat" cmpd="sng" w="15875">
            <a:solidFill>
              <a:srgbClr val="74A50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0" name="Google Shape;180;p9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1" name="Google Shape;181;p9"/>
          <p:cNvSpPr txBox="1"/>
          <p:nvPr>
            <p:ph idx="10" type="dt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82" name="Google Shape;182;p9"/>
          <p:cNvSpPr txBox="1"/>
          <p:nvPr>
            <p:ph idx="12" type="sldNum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83" name="Google Shape;183;p9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4" name="Google Shape;184;p9"/>
          <p:cNvSpPr txBox="1"/>
          <p:nvPr>
            <p:ph idx="1" type="body"/>
          </p:nvPr>
        </p:nvSpPr>
        <p:spPr>
          <a:xfrm>
            <a:off x="1145894" y="856527"/>
            <a:ext cx="3090440" cy="515073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4424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4772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25119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15467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05816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2512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2512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2512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2512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85" name="Google Shape;185;p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6" name="Google Shape;186;p9"/>
          <p:cNvSpPr txBox="1"/>
          <p:nvPr>
            <p:ph idx="11" type="ftr"/>
          </p:nvPr>
        </p:nvSpPr>
        <p:spPr>
          <a:xfrm>
            <a:off x="4641448" y="5724835"/>
            <a:ext cx="349366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87" name="Google Shape;187;p9"/>
          <p:cNvSpPr txBox="1"/>
          <p:nvPr>
            <p:ph type="title"/>
          </p:nvPr>
        </p:nvSpPr>
        <p:spPr>
          <a:xfrm>
            <a:off x="4739833" y="2657434"/>
            <a:ext cx="3304572" cy="146315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Questrial"/>
              <a:buNone/>
              <a:defRPr b="0" i="0" sz="28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88" name="Google Shape;188;p9"/>
          <p:cNvSpPr txBox="1"/>
          <p:nvPr>
            <p:ph idx="2" type="body"/>
          </p:nvPr>
        </p:nvSpPr>
        <p:spPr>
          <a:xfrm>
            <a:off x="4736592" y="4136994"/>
            <a:ext cx="3298784" cy="15179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None/>
              <a:defRPr b="0" i="0" sz="1600" u="none" cap="none" strike="noStrike">
                <a:solidFill>
                  <a:srgbClr val="42424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None/>
              <a:defRPr b="0" i="0" sz="12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10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0" name="Google Shape;190;p10"/>
          <p:cNvGrpSpPr/>
          <p:nvPr/>
        </p:nvGrpSpPr>
        <p:grpSpPr>
          <a:xfrm>
            <a:off x="-644959" y="0"/>
            <a:ext cx="10458653" cy="7117071"/>
            <a:chOff x="-644959" y="0"/>
            <a:chExt cx="10458653" cy="7117071"/>
          </a:xfrm>
        </p:grpSpPr>
        <p:grpSp>
          <p:nvGrpSpPr>
            <p:cNvPr id="191" name="Google Shape;191;p10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92" name="Google Shape;192;p10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93" name="Google Shape;193;p1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  <p:sp>
              <p:nvSpPr>
                <p:cNvPr id="194" name="Google Shape;194;p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  <p:sp>
              <p:nvSpPr>
                <p:cNvPr id="195" name="Google Shape;195;p1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</p:grpSp>
          <p:grpSp>
            <p:nvGrpSpPr>
              <p:cNvPr id="196" name="Google Shape;196;p10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97" name="Google Shape;197;p1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  <p:sp>
              <p:nvSpPr>
                <p:cNvPr id="198" name="Google Shape;198;p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  <p:sp>
              <p:nvSpPr>
                <p:cNvPr id="199" name="Google Shape;199;p1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</p:grpSp>
          <p:grpSp>
            <p:nvGrpSpPr>
              <p:cNvPr id="200" name="Google Shape;200;p10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201" name="Google Shape;201;p1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  <p:sp>
              <p:nvSpPr>
                <p:cNvPr id="202" name="Google Shape;202;p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  <p:sp>
              <p:nvSpPr>
                <p:cNvPr id="203" name="Google Shape;203;p1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</p:grpSp>
          <p:sp>
            <p:nvSpPr>
              <p:cNvPr id="204" name="Google Shape;204;p10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lt1">
                  <a:alpha val="9803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800" u="none" cap="none" strike="noStrike">
                  <a:solidFill>
                    <a:schemeClr val="lt1"/>
                  </a:solidFill>
                  <a:latin typeface="Questrial"/>
                  <a:ea typeface="Questrial"/>
                  <a:cs typeface="Questrial"/>
                  <a:sym typeface="Questrial"/>
                </a:endParaRPr>
              </a:p>
            </p:txBody>
          </p:sp>
          <p:sp>
            <p:nvSpPr>
              <p:cNvPr id="205" name="Google Shape;205;p10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lt1">
                  <a:alpha val="9803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800" u="none" cap="none" strike="noStrike">
                  <a:solidFill>
                    <a:schemeClr val="lt1"/>
                  </a:solidFill>
                  <a:latin typeface="Questrial"/>
                  <a:ea typeface="Questrial"/>
                  <a:cs typeface="Questrial"/>
                  <a:sym typeface="Questrial"/>
                </a:endParaRPr>
              </a:p>
            </p:txBody>
          </p:sp>
          <p:sp>
            <p:nvSpPr>
              <p:cNvPr id="206" name="Google Shape;206;p10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lt1">
                  <a:alpha val="9803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800" u="none" cap="none" strike="noStrike">
                  <a:solidFill>
                    <a:schemeClr val="lt1"/>
                  </a:solidFill>
                  <a:latin typeface="Questrial"/>
                  <a:ea typeface="Questrial"/>
                  <a:cs typeface="Questrial"/>
                  <a:sym typeface="Questrial"/>
                </a:endParaRPr>
              </a:p>
            </p:txBody>
          </p:sp>
        </p:grpSp>
        <p:sp>
          <p:nvSpPr>
            <p:cNvPr id="207" name="Google Shape;207;p10"/>
            <p:cNvSpPr/>
            <p:nvPr/>
          </p:nvSpPr>
          <p:spPr>
            <a:xfrm>
              <a:off x="-11875" y="5035138"/>
              <a:ext cx="9144000" cy="1175655"/>
            </a:xfrm>
            <a:custGeom>
              <a:rect b="b" l="l" r="r" t="t"/>
              <a:pathLst>
                <a:path extrusionOk="0" h="120000" w="120000">
                  <a:moveTo>
                    <a:pt x="0" y="113939"/>
                  </a:moveTo>
                  <a:cubicBezTo>
                    <a:pt x="6480" y="116969"/>
                    <a:pt x="12961" y="120000"/>
                    <a:pt x="21974" y="118787"/>
                  </a:cubicBezTo>
                  <a:cubicBezTo>
                    <a:pt x="30986" y="117575"/>
                    <a:pt x="42051" y="116161"/>
                    <a:pt x="54077" y="106666"/>
                  </a:cubicBezTo>
                  <a:cubicBezTo>
                    <a:pt x="66103" y="97171"/>
                    <a:pt x="83142" y="79595"/>
                    <a:pt x="94129" y="61818"/>
                  </a:cubicBezTo>
                  <a:cubicBezTo>
                    <a:pt x="105116" y="44040"/>
                    <a:pt x="116363" y="15757"/>
                    <a:pt x="120000" y="0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208" name="Google Shape;208;p10"/>
            <p:cNvSpPr/>
            <p:nvPr/>
          </p:nvSpPr>
          <p:spPr>
            <a:xfrm>
              <a:off x="-11875" y="3467595"/>
              <a:ext cx="9144000" cy="890650"/>
            </a:xfrm>
            <a:custGeom>
              <a:rect b="b" l="l" r="r" t="t"/>
              <a:pathLst>
                <a:path extrusionOk="0" h="120000" w="120000">
                  <a:moveTo>
                    <a:pt x="0" y="120000"/>
                  </a:moveTo>
                  <a:cubicBezTo>
                    <a:pt x="3454" y="101199"/>
                    <a:pt x="6909" y="82399"/>
                    <a:pt x="13714" y="63999"/>
                  </a:cubicBezTo>
                  <a:cubicBezTo>
                    <a:pt x="20519" y="45600"/>
                    <a:pt x="30181" y="18666"/>
                    <a:pt x="40831" y="9600"/>
                  </a:cubicBezTo>
                  <a:cubicBezTo>
                    <a:pt x="51480" y="533"/>
                    <a:pt x="64415" y="0"/>
                    <a:pt x="77610" y="9600"/>
                  </a:cubicBezTo>
                  <a:cubicBezTo>
                    <a:pt x="90805" y="19200"/>
                    <a:pt x="112805" y="57600"/>
                    <a:pt x="120000" y="67200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209" name="Google Shape;209;p10"/>
            <p:cNvSpPr/>
            <p:nvPr/>
          </p:nvSpPr>
          <p:spPr>
            <a:xfrm>
              <a:off x="-23751" y="5640779"/>
              <a:ext cx="3004457" cy="121128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cubicBezTo>
                    <a:pt x="44071" y="49705"/>
                    <a:pt x="88142" y="99411"/>
                    <a:pt x="120000" y="120000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210" name="Google Shape;210;p10"/>
            <p:cNvSpPr/>
            <p:nvPr/>
          </p:nvSpPr>
          <p:spPr>
            <a:xfrm>
              <a:off x="-11875" y="5284519"/>
              <a:ext cx="9144000" cy="147847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cubicBezTo>
                    <a:pt x="3753" y="8112"/>
                    <a:pt x="7506" y="16224"/>
                    <a:pt x="14493" y="27951"/>
                  </a:cubicBezTo>
                  <a:cubicBezTo>
                    <a:pt x="21480" y="39678"/>
                    <a:pt x="31922" y="57670"/>
                    <a:pt x="41922" y="70361"/>
                  </a:cubicBezTo>
                  <a:cubicBezTo>
                    <a:pt x="51922" y="83052"/>
                    <a:pt x="64571" y="96224"/>
                    <a:pt x="74493" y="104096"/>
                  </a:cubicBezTo>
                  <a:cubicBezTo>
                    <a:pt x="84415" y="111967"/>
                    <a:pt x="95116" y="115180"/>
                    <a:pt x="101454" y="117590"/>
                  </a:cubicBezTo>
                  <a:cubicBezTo>
                    <a:pt x="107792" y="120000"/>
                    <a:pt x="109428" y="118875"/>
                    <a:pt x="112519" y="118554"/>
                  </a:cubicBezTo>
                  <a:cubicBezTo>
                    <a:pt x="115610" y="118232"/>
                    <a:pt x="117805" y="116947"/>
                    <a:pt x="120000" y="115662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211" name="Google Shape;211;p10"/>
            <p:cNvSpPr/>
            <p:nvPr/>
          </p:nvSpPr>
          <p:spPr>
            <a:xfrm>
              <a:off x="2137558" y="5132120"/>
              <a:ext cx="6982691" cy="1719942"/>
            </a:xfrm>
            <a:custGeom>
              <a:rect b="b" l="l" r="r" t="t"/>
              <a:pathLst>
                <a:path extrusionOk="0" h="120000" w="120000">
                  <a:moveTo>
                    <a:pt x="0" y="120000"/>
                  </a:moveTo>
                  <a:cubicBezTo>
                    <a:pt x="2789" y="107226"/>
                    <a:pt x="5578" y="94453"/>
                    <a:pt x="9387" y="82715"/>
                  </a:cubicBezTo>
                  <a:cubicBezTo>
                    <a:pt x="13197" y="70978"/>
                    <a:pt x="18469" y="58273"/>
                    <a:pt x="22857" y="49574"/>
                  </a:cubicBezTo>
                  <a:cubicBezTo>
                    <a:pt x="27244" y="40874"/>
                    <a:pt x="29931" y="37007"/>
                    <a:pt x="35714" y="30517"/>
                  </a:cubicBezTo>
                  <a:cubicBezTo>
                    <a:pt x="41496" y="24027"/>
                    <a:pt x="52040" y="14913"/>
                    <a:pt x="57551" y="10632"/>
                  </a:cubicBezTo>
                  <a:cubicBezTo>
                    <a:pt x="63061" y="6352"/>
                    <a:pt x="63911" y="6490"/>
                    <a:pt x="68775" y="4833"/>
                  </a:cubicBezTo>
                  <a:cubicBezTo>
                    <a:pt x="73639" y="3176"/>
                    <a:pt x="81326" y="1380"/>
                    <a:pt x="86734" y="690"/>
                  </a:cubicBezTo>
                  <a:cubicBezTo>
                    <a:pt x="92142" y="0"/>
                    <a:pt x="101224" y="690"/>
                    <a:pt x="101224" y="690"/>
                  </a:cubicBezTo>
                  <a:lnTo>
                    <a:pt x="111632" y="690"/>
                  </a:lnTo>
                  <a:cubicBezTo>
                    <a:pt x="114523" y="966"/>
                    <a:pt x="117176" y="1933"/>
                    <a:pt x="118571" y="2347"/>
                  </a:cubicBezTo>
                  <a:cubicBezTo>
                    <a:pt x="119965" y="2761"/>
                    <a:pt x="119489" y="2623"/>
                    <a:pt x="120000" y="3176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212" name="Google Shape;212;p1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803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213" name="Google Shape;213;p1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214" name="Google Shape;214;p10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215" name="Google Shape;215;p1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3921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216" name="Google Shape;216;p10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5882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217" name="Google Shape;217;p10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rect b="b" l="l" r="r" t="t"/>
              <a:pathLst>
                <a:path extrusionOk="0" h="120000" w="120000">
                  <a:moveTo>
                    <a:pt x="0" y="9084"/>
                  </a:moveTo>
                  <a:lnTo>
                    <a:pt x="5360" y="0"/>
                  </a:lnTo>
                  <a:lnTo>
                    <a:pt x="82305" y="0"/>
                  </a:lnTo>
                  <a:lnTo>
                    <a:pt x="120000" y="60000"/>
                  </a:lnTo>
                  <a:lnTo>
                    <a:pt x="82305" y="120000"/>
                  </a:lnTo>
                  <a:lnTo>
                    <a:pt x="70827" y="119970"/>
                  </a:lnTo>
                  <a:lnTo>
                    <a:pt x="0" y="9084"/>
                  </a:ln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218" name="Google Shape;218;p10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219" name="Google Shape;219;p10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220" name="Google Shape;220;p1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221" name="Google Shape;221;p10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222" name="Google Shape;222;p10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223" name="Google Shape;223;p10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224" name="Google Shape;224;p10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803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225" name="Google Shape;225;p1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226" name="Google Shape;226;p10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227" name="Google Shape;227;p10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38242" y="0"/>
                  </a:lnTo>
                  <a:lnTo>
                    <a:pt x="45748" y="347"/>
                  </a:lnTo>
                  <a:lnTo>
                    <a:pt x="120000" y="114618"/>
                  </a:lnTo>
                  <a:lnTo>
                    <a:pt x="116307" y="120000"/>
                  </a:lnTo>
                  <a:lnTo>
                    <a:pt x="38242" y="120000"/>
                  </a:lnTo>
                  <a:lnTo>
                    <a:pt x="0" y="60000"/>
                  </a:lnTo>
                  <a:close/>
                </a:path>
              </a:pathLst>
            </a:custGeom>
            <a:solidFill>
              <a:schemeClr val="lt1">
                <a:alpha val="3921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228" name="Google Shape;228;p1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rect b="b" l="l" r="r" t="t"/>
              <a:pathLst>
                <a:path extrusionOk="0" h="120000" w="120000">
                  <a:moveTo>
                    <a:pt x="0" y="60025"/>
                  </a:moveTo>
                  <a:lnTo>
                    <a:pt x="38289" y="50"/>
                  </a:lnTo>
                  <a:lnTo>
                    <a:pt x="46575" y="0"/>
                  </a:lnTo>
                  <a:lnTo>
                    <a:pt x="120000" y="114391"/>
                  </a:lnTo>
                  <a:lnTo>
                    <a:pt x="116450" y="120000"/>
                  </a:lnTo>
                  <a:lnTo>
                    <a:pt x="38289" y="120000"/>
                  </a:lnTo>
                  <a:lnTo>
                    <a:pt x="0" y="60025"/>
                  </a:lnTo>
                  <a:close/>
                </a:path>
              </a:pathLst>
            </a:cu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</p:grpSp>
      <p:sp>
        <p:nvSpPr>
          <p:cNvPr id="229" name="Google Shape;229;p10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 cap="flat" cmpd="sng" w="15875">
            <a:solidFill>
              <a:srgbClr val="74A50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30" name="Google Shape;230;p1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31" name="Google Shape;231;p10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1E1E1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32" name="Google Shape;232;p1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33" name="Google Shape;233;p10"/>
          <p:cNvSpPr txBox="1"/>
          <p:nvPr>
            <p:ph type="title"/>
          </p:nvPr>
        </p:nvSpPr>
        <p:spPr>
          <a:xfrm>
            <a:off x="4734424" y="2660904"/>
            <a:ext cx="3300984" cy="146304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Questrial"/>
              <a:buNone/>
              <a:defRPr b="0" i="0" sz="28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34" name="Google Shape;234;p10"/>
          <p:cNvSpPr/>
          <p:nvPr>
            <p:ph idx="2" type="pic"/>
          </p:nvPr>
        </p:nvSpPr>
        <p:spPr>
          <a:xfrm>
            <a:off x="1005208" y="693795"/>
            <a:ext cx="3359623" cy="5468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32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35" name="Google Shape;235;p10"/>
          <p:cNvSpPr txBox="1"/>
          <p:nvPr>
            <p:ph idx="1" type="body"/>
          </p:nvPr>
        </p:nvSpPr>
        <p:spPr>
          <a:xfrm>
            <a:off x="4734630" y="4133088"/>
            <a:ext cx="3300573" cy="15195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None/>
              <a:defRPr b="0" i="0" sz="1600" u="none" cap="none" strike="noStrike">
                <a:solidFill>
                  <a:srgbClr val="42424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None/>
              <a:defRPr b="0" i="0" sz="12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10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36" name="Google Shape;236;p10"/>
          <p:cNvSpPr txBox="1"/>
          <p:nvPr>
            <p:ph idx="10" type="dt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37" name="Google Shape;237;p10"/>
          <p:cNvSpPr txBox="1"/>
          <p:nvPr>
            <p:ph idx="11" type="ftr"/>
          </p:nvPr>
        </p:nvSpPr>
        <p:spPr>
          <a:xfrm>
            <a:off x="4641448" y="5724835"/>
            <a:ext cx="349366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38" name="Google Shape;238;p10"/>
          <p:cNvSpPr txBox="1"/>
          <p:nvPr>
            <p:ph idx="12" type="sldNum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C1F15E"/>
            </a:gs>
            <a:gs pos="62000">
              <a:srgbClr val="90BA3F"/>
            </a:gs>
            <a:gs pos="100000">
              <a:srgbClr val="7FA03E"/>
            </a:gs>
          </a:gsLst>
          <a:lin ang="540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-567355" y="0"/>
            <a:ext cx="10458653" cy="7117071"/>
            <a:chOff x="-644959" y="0"/>
            <a:chExt cx="10458653" cy="7117071"/>
          </a:xfrm>
        </p:grpSpPr>
        <p:grpSp>
          <p:nvGrpSpPr>
            <p:cNvPr id="7" name="Google Shape;7;p1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8" name="Google Shape;8;p1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9" name="Google Shape;9;p1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  <p:sp>
              <p:nvSpPr>
                <p:cNvPr id="10" name="Google Shape;10;p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  <p:sp>
              <p:nvSpPr>
                <p:cNvPr id="11" name="Google Shape;11;p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</p:grpSp>
          <p:grpSp>
            <p:nvGrpSpPr>
              <p:cNvPr id="12" name="Google Shape;12;p1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3" name="Google Shape;13;p1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  <p:sp>
              <p:nvSpPr>
                <p:cNvPr id="14" name="Google Shape;14;p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  <p:sp>
              <p:nvSpPr>
                <p:cNvPr id="15" name="Google Shape;15;p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</p:grpSp>
          <p:grpSp>
            <p:nvGrpSpPr>
              <p:cNvPr id="16" name="Google Shape;16;p1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7" name="Google Shape;17;p1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  <p:sp>
              <p:nvSpPr>
                <p:cNvPr id="18" name="Google Shape;18;p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  <p:sp>
              <p:nvSpPr>
                <p:cNvPr id="19" name="Google Shape;19;p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800" u="none" cap="none" strike="noStrike">
                    <a:solidFill>
                      <a:schemeClr val="lt1"/>
                    </a:solidFill>
                    <a:latin typeface="Questrial"/>
                    <a:ea typeface="Questrial"/>
                    <a:cs typeface="Questrial"/>
                    <a:sym typeface="Questrial"/>
                  </a:endParaRPr>
                </a:p>
              </p:txBody>
            </p:sp>
          </p:grpSp>
          <p:sp>
            <p:nvSpPr>
              <p:cNvPr id="20" name="Google Shape;20;p1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lt1">
                  <a:alpha val="9803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800" u="none" cap="none" strike="noStrike">
                  <a:solidFill>
                    <a:schemeClr val="lt1"/>
                  </a:solidFill>
                  <a:latin typeface="Questrial"/>
                  <a:ea typeface="Questrial"/>
                  <a:cs typeface="Questrial"/>
                  <a:sym typeface="Questrial"/>
                </a:endParaRPr>
              </a:p>
            </p:txBody>
          </p:sp>
          <p:sp>
            <p:nvSpPr>
              <p:cNvPr id="21" name="Google Shape;21;p1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lt1">
                  <a:alpha val="9803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800" u="none" cap="none" strike="noStrike">
                  <a:solidFill>
                    <a:schemeClr val="lt1"/>
                  </a:solidFill>
                  <a:latin typeface="Questrial"/>
                  <a:ea typeface="Questrial"/>
                  <a:cs typeface="Questrial"/>
                  <a:sym typeface="Questrial"/>
                </a:endParaRPr>
              </a:p>
            </p:txBody>
          </p:sp>
          <p:sp>
            <p:nvSpPr>
              <p:cNvPr id="22" name="Google Shape;22;p1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lt1">
                  <a:alpha val="9803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800" u="none" cap="none" strike="noStrike">
                  <a:solidFill>
                    <a:schemeClr val="lt1"/>
                  </a:solidFill>
                  <a:latin typeface="Questrial"/>
                  <a:ea typeface="Questrial"/>
                  <a:cs typeface="Questrial"/>
                  <a:sym typeface="Questrial"/>
                </a:endParaRPr>
              </a:p>
            </p:txBody>
          </p:sp>
        </p:grpSp>
        <p:sp>
          <p:nvSpPr>
            <p:cNvPr id="23" name="Google Shape;23;p1"/>
            <p:cNvSpPr/>
            <p:nvPr/>
          </p:nvSpPr>
          <p:spPr>
            <a:xfrm>
              <a:off x="-11875" y="5035138"/>
              <a:ext cx="9144000" cy="1175655"/>
            </a:xfrm>
            <a:custGeom>
              <a:rect b="b" l="l" r="r" t="t"/>
              <a:pathLst>
                <a:path extrusionOk="0" h="120000" w="120000">
                  <a:moveTo>
                    <a:pt x="0" y="113939"/>
                  </a:moveTo>
                  <a:cubicBezTo>
                    <a:pt x="6480" y="116969"/>
                    <a:pt x="12961" y="120000"/>
                    <a:pt x="21974" y="118787"/>
                  </a:cubicBezTo>
                  <a:cubicBezTo>
                    <a:pt x="30986" y="117575"/>
                    <a:pt x="42051" y="116161"/>
                    <a:pt x="54077" y="106666"/>
                  </a:cubicBezTo>
                  <a:cubicBezTo>
                    <a:pt x="66103" y="97171"/>
                    <a:pt x="83142" y="79595"/>
                    <a:pt x="94129" y="61818"/>
                  </a:cubicBezTo>
                  <a:cubicBezTo>
                    <a:pt x="105116" y="44040"/>
                    <a:pt x="116363" y="15757"/>
                    <a:pt x="120000" y="0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24" name="Google Shape;24;p1"/>
            <p:cNvSpPr/>
            <p:nvPr/>
          </p:nvSpPr>
          <p:spPr>
            <a:xfrm>
              <a:off x="-11875" y="3467595"/>
              <a:ext cx="9144000" cy="890650"/>
            </a:xfrm>
            <a:custGeom>
              <a:rect b="b" l="l" r="r" t="t"/>
              <a:pathLst>
                <a:path extrusionOk="0" h="120000" w="120000">
                  <a:moveTo>
                    <a:pt x="0" y="120000"/>
                  </a:moveTo>
                  <a:cubicBezTo>
                    <a:pt x="3454" y="101199"/>
                    <a:pt x="6909" y="82399"/>
                    <a:pt x="13714" y="63999"/>
                  </a:cubicBezTo>
                  <a:cubicBezTo>
                    <a:pt x="20519" y="45600"/>
                    <a:pt x="30181" y="18666"/>
                    <a:pt x="40831" y="9600"/>
                  </a:cubicBezTo>
                  <a:cubicBezTo>
                    <a:pt x="51480" y="533"/>
                    <a:pt x="64415" y="0"/>
                    <a:pt x="77610" y="9600"/>
                  </a:cubicBezTo>
                  <a:cubicBezTo>
                    <a:pt x="90805" y="19200"/>
                    <a:pt x="112805" y="57600"/>
                    <a:pt x="120000" y="67200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25" name="Google Shape;25;p1"/>
            <p:cNvSpPr/>
            <p:nvPr/>
          </p:nvSpPr>
          <p:spPr>
            <a:xfrm>
              <a:off x="-23751" y="5640779"/>
              <a:ext cx="3004457" cy="121128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cubicBezTo>
                    <a:pt x="44071" y="49705"/>
                    <a:pt x="88142" y="99411"/>
                    <a:pt x="120000" y="120000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26" name="Google Shape;26;p1"/>
            <p:cNvSpPr/>
            <p:nvPr/>
          </p:nvSpPr>
          <p:spPr>
            <a:xfrm>
              <a:off x="-11875" y="5284519"/>
              <a:ext cx="9144000" cy="147847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cubicBezTo>
                    <a:pt x="3753" y="8112"/>
                    <a:pt x="7506" y="16224"/>
                    <a:pt x="14493" y="27951"/>
                  </a:cubicBezTo>
                  <a:cubicBezTo>
                    <a:pt x="21480" y="39678"/>
                    <a:pt x="31922" y="57670"/>
                    <a:pt x="41922" y="70361"/>
                  </a:cubicBezTo>
                  <a:cubicBezTo>
                    <a:pt x="51922" y="83052"/>
                    <a:pt x="64571" y="96224"/>
                    <a:pt x="74493" y="104096"/>
                  </a:cubicBezTo>
                  <a:cubicBezTo>
                    <a:pt x="84415" y="111967"/>
                    <a:pt x="95116" y="115180"/>
                    <a:pt x="101454" y="117590"/>
                  </a:cubicBezTo>
                  <a:cubicBezTo>
                    <a:pt x="107792" y="120000"/>
                    <a:pt x="109428" y="118875"/>
                    <a:pt x="112519" y="118554"/>
                  </a:cubicBezTo>
                  <a:cubicBezTo>
                    <a:pt x="115610" y="118232"/>
                    <a:pt x="117805" y="116947"/>
                    <a:pt x="120000" y="115662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27" name="Google Shape;27;p1"/>
            <p:cNvSpPr/>
            <p:nvPr/>
          </p:nvSpPr>
          <p:spPr>
            <a:xfrm>
              <a:off x="2137558" y="5132120"/>
              <a:ext cx="6982691" cy="1719942"/>
            </a:xfrm>
            <a:custGeom>
              <a:rect b="b" l="l" r="r" t="t"/>
              <a:pathLst>
                <a:path extrusionOk="0" h="120000" w="120000">
                  <a:moveTo>
                    <a:pt x="0" y="120000"/>
                  </a:moveTo>
                  <a:cubicBezTo>
                    <a:pt x="2789" y="107226"/>
                    <a:pt x="5578" y="94453"/>
                    <a:pt x="9387" y="82715"/>
                  </a:cubicBezTo>
                  <a:cubicBezTo>
                    <a:pt x="13197" y="70978"/>
                    <a:pt x="18469" y="58273"/>
                    <a:pt x="22857" y="49574"/>
                  </a:cubicBezTo>
                  <a:cubicBezTo>
                    <a:pt x="27244" y="40874"/>
                    <a:pt x="29931" y="37007"/>
                    <a:pt x="35714" y="30517"/>
                  </a:cubicBezTo>
                  <a:cubicBezTo>
                    <a:pt x="41496" y="24027"/>
                    <a:pt x="52040" y="14913"/>
                    <a:pt x="57551" y="10632"/>
                  </a:cubicBezTo>
                  <a:cubicBezTo>
                    <a:pt x="63061" y="6352"/>
                    <a:pt x="63911" y="6490"/>
                    <a:pt x="68775" y="4833"/>
                  </a:cubicBezTo>
                  <a:cubicBezTo>
                    <a:pt x="73639" y="3176"/>
                    <a:pt x="81326" y="1380"/>
                    <a:pt x="86734" y="690"/>
                  </a:cubicBezTo>
                  <a:cubicBezTo>
                    <a:pt x="92142" y="0"/>
                    <a:pt x="101224" y="690"/>
                    <a:pt x="101224" y="690"/>
                  </a:cubicBezTo>
                  <a:lnTo>
                    <a:pt x="111632" y="690"/>
                  </a:lnTo>
                  <a:cubicBezTo>
                    <a:pt x="114523" y="966"/>
                    <a:pt x="117176" y="1933"/>
                    <a:pt x="118571" y="2347"/>
                  </a:cubicBezTo>
                  <a:cubicBezTo>
                    <a:pt x="119965" y="2761"/>
                    <a:pt x="119489" y="2623"/>
                    <a:pt x="120000" y="3176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28" name="Google Shape;28;p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803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29" name="Google Shape;29;p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0" name="Google Shape;30;p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1" name="Google Shape;31;p1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3921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2" name="Google Shape;32;p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5882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3" name="Google Shape;33;p1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rect b="b" l="l" r="r" t="t"/>
              <a:pathLst>
                <a:path extrusionOk="0" h="120000" w="120000">
                  <a:moveTo>
                    <a:pt x="0" y="9084"/>
                  </a:moveTo>
                  <a:lnTo>
                    <a:pt x="5360" y="0"/>
                  </a:lnTo>
                  <a:lnTo>
                    <a:pt x="82305" y="0"/>
                  </a:lnTo>
                  <a:lnTo>
                    <a:pt x="120000" y="60000"/>
                  </a:lnTo>
                  <a:lnTo>
                    <a:pt x="82305" y="120000"/>
                  </a:lnTo>
                  <a:lnTo>
                    <a:pt x="70827" y="119970"/>
                  </a:lnTo>
                  <a:lnTo>
                    <a:pt x="0" y="9084"/>
                  </a:ln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4" name="Google Shape;34;p1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5" name="Google Shape;35;p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6" name="Google Shape;36;p1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7" name="Google Shape;37;p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8" name="Google Shape;38;p1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9" name="Google Shape;39;p1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40" name="Google Shape;40;p1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803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41" name="Google Shape;41;p1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42" name="Google Shape;42;p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43" name="Google Shape;43;p1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38242" y="0"/>
                  </a:lnTo>
                  <a:lnTo>
                    <a:pt x="45748" y="347"/>
                  </a:lnTo>
                  <a:lnTo>
                    <a:pt x="120000" y="114618"/>
                  </a:lnTo>
                  <a:lnTo>
                    <a:pt x="116307" y="120000"/>
                  </a:lnTo>
                  <a:lnTo>
                    <a:pt x="38242" y="120000"/>
                  </a:lnTo>
                  <a:lnTo>
                    <a:pt x="0" y="60000"/>
                  </a:lnTo>
                  <a:close/>
                </a:path>
              </a:pathLst>
            </a:custGeom>
            <a:solidFill>
              <a:schemeClr val="lt1">
                <a:alpha val="3921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44" name="Google Shape;44;p1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rect b="b" l="l" r="r" t="t"/>
              <a:pathLst>
                <a:path extrusionOk="0" h="120000" w="120000">
                  <a:moveTo>
                    <a:pt x="0" y="60025"/>
                  </a:moveTo>
                  <a:lnTo>
                    <a:pt x="38289" y="50"/>
                  </a:lnTo>
                  <a:lnTo>
                    <a:pt x="46575" y="0"/>
                  </a:lnTo>
                  <a:lnTo>
                    <a:pt x="120000" y="114391"/>
                  </a:lnTo>
                  <a:lnTo>
                    <a:pt x="116450" y="120000"/>
                  </a:lnTo>
                  <a:lnTo>
                    <a:pt x="38289" y="120000"/>
                  </a:lnTo>
                  <a:lnTo>
                    <a:pt x="0" y="60025"/>
                  </a:lnTo>
                  <a:close/>
                </a:path>
              </a:pathLst>
            </a:cu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</p:grpSp>
      <p:sp>
        <p:nvSpPr>
          <p:cNvPr id="45" name="Google Shape;45;p1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" name="Google Shape;46;p1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 cap="flat" cmpd="sng" w="15875">
            <a:solidFill>
              <a:srgbClr val="74A50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7" name="Google Shape;47;p1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8" name="Google Shape;48;p1"/>
          <p:cNvSpPr txBox="1"/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Questrial"/>
              <a:buNone/>
              <a:defRPr b="0" i="0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Google Shape;49;p1"/>
          <p:cNvSpPr txBox="1"/>
          <p:nvPr>
            <p:ph idx="1" type="body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4424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4772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25119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15467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05816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96164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96164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96164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96164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0" name="Google Shape;50;p1"/>
          <p:cNvSpPr txBox="1"/>
          <p:nvPr>
            <p:ph idx="10" type="dt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1" name="Google Shape;51;p1"/>
          <p:cNvSpPr txBox="1"/>
          <p:nvPr>
            <p:ph idx="11" type="ftr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2" name="Google Shape;52;p1"/>
          <p:cNvSpPr txBox="1"/>
          <p:nvPr>
            <p:ph idx="12" type="sldNum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FEFEFE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3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53" name="Google Shape;253;p13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54" name="Google Shape;254;p1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0" name="Google Shape;300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7850" y="981962"/>
            <a:ext cx="2656225" cy="3306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1" name="Google Shape;301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33175" y="562967"/>
            <a:ext cx="5257924" cy="36210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26"/>
          <p:cNvSpPr txBox="1"/>
          <p:nvPr>
            <p:ph type="title"/>
          </p:nvPr>
        </p:nvSpPr>
        <p:spPr>
          <a:xfrm>
            <a:off x="1200153" y="820589"/>
            <a:ext cx="7024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Questrial"/>
              <a:buNone/>
            </a:pPr>
            <a:r>
              <a:rPr b="1" i="0" lang="en-GB" sz="54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Changes</a:t>
            </a:r>
            <a:endParaRPr b="1" i="0" sz="5400" u="none" cap="none" strike="noStrike">
              <a:solidFill>
                <a:schemeClr val="accen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07" name="Google Shape;307;p26"/>
          <p:cNvSpPr txBox="1"/>
          <p:nvPr>
            <p:ph idx="1" type="body"/>
          </p:nvPr>
        </p:nvSpPr>
        <p:spPr>
          <a:xfrm>
            <a:off x="457225" y="1963605"/>
            <a:ext cx="8229600" cy="41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72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1" sz="30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72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i="0" lang="en-GB" sz="3000" u="none" cap="none" strike="noStrike">
                <a:solidFill>
                  <a:schemeClr val="dk2"/>
                </a:solidFill>
              </a:rPr>
              <a:t>Is change necessary?</a:t>
            </a:r>
            <a:endParaRPr sz="3000"/>
          </a:p>
          <a:p>
            <a:pPr indent="0" lvl="0" marL="0" marR="0" rtl="0" algn="l">
              <a:spcBef>
                <a:spcPts val="72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i="0" lang="en-GB" sz="3000" u="none" cap="none" strike="noStrike">
                <a:solidFill>
                  <a:schemeClr val="dk2"/>
                </a:solidFill>
              </a:rPr>
              <a:t>What </a:t>
            </a:r>
            <a:r>
              <a:rPr lang="en-GB" sz="3000"/>
              <a:t>changes have you been through in your life already</a:t>
            </a:r>
            <a:r>
              <a:rPr i="0" lang="en-GB" sz="3000" u="none" cap="none" strike="noStrike">
                <a:solidFill>
                  <a:schemeClr val="dk2"/>
                </a:solidFill>
              </a:rPr>
              <a:t>?</a:t>
            </a:r>
            <a:endParaRPr sz="3000"/>
          </a:p>
          <a:p>
            <a:pPr indent="0" lvl="0" marL="0" marR="0" rtl="0" algn="l">
              <a:spcBef>
                <a:spcPts val="72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i="0" lang="en-GB" sz="3000" u="none" cap="none" strike="noStrike">
                <a:solidFill>
                  <a:schemeClr val="dk2"/>
                </a:solidFill>
              </a:rPr>
              <a:t>What </a:t>
            </a:r>
            <a:r>
              <a:rPr lang="en-GB" sz="3000"/>
              <a:t>would happen if</a:t>
            </a:r>
            <a:r>
              <a:rPr i="0" lang="en-GB" sz="3000" u="none" cap="none" strike="noStrike">
                <a:solidFill>
                  <a:schemeClr val="dk2"/>
                </a:solidFill>
              </a:rPr>
              <a:t> nothing ever changed?</a:t>
            </a:r>
            <a:endParaRPr i="0" sz="3000" u="none" cap="none" strike="noStrike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27"/>
          <p:cNvSpPr txBox="1"/>
          <p:nvPr>
            <p:ph type="title"/>
          </p:nvPr>
        </p:nvSpPr>
        <p:spPr>
          <a:xfrm>
            <a:off x="457200" y="1004663"/>
            <a:ext cx="8229600" cy="1440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Questrial"/>
              <a:buNone/>
            </a:pPr>
            <a:r>
              <a:rPr b="1" i="0" lang="en-GB" sz="36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RSE</a:t>
            </a:r>
            <a:br>
              <a:rPr b="0" i="0" lang="en-GB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</a:br>
            <a:r>
              <a:rPr b="0" i="0" lang="en-GB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What does this stand for?</a:t>
            </a:r>
            <a:endParaRPr b="0" i="0" sz="4000" u="none" cap="none" strike="noStrike">
              <a:solidFill>
                <a:schemeClr val="accent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Questrial"/>
              <a:buNone/>
            </a:pPr>
            <a:r>
              <a:rPr lang="en-GB"/>
              <a:t>Here are our key questions</a:t>
            </a:r>
            <a:endParaRPr/>
          </a:p>
        </p:txBody>
      </p:sp>
      <p:sp>
        <p:nvSpPr>
          <p:cNvPr id="313" name="Google Shape;313;p27"/>
          <p:cNvSpPr txBox="1"/>
          <p:nvPr>
            <p:ph idx="1" type="body"/>
          </p:nvPr>
        </p:nvSpPr>
        <p:spPr>
          <a:xfrm>
            <a:off x="390650" y="2633476"/>
            <a:ext cx="8229600" cy="217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GB" sz="2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  <a:t>How do we change as we grow older?</a:t>
            </a:r>
            <a:endParaRPr b="0" i="0" sz="2400" u="none" cap="none" strike="noStrike">
              <a:solidFill>
                <a:schemeClr val="dk2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lang="en-GB"/>
              <a:t>Why do we change as we grow older?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GB" sz="2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  <a:t>How can we manage </a:t>
            </a:r>
            <a:r>
              <a:rPr lang="en-GB"/>
              <a:t>these changes</a:t>
            </a:r>
            <a:r>
              <a:rPr b="0" i="0" lang="en-GB" sz="2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  <a:t>?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GB" sz="2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  <a:t>How can we support each other as we move on?</a:t>
            </a:r>
            <a:endParaRPr b="0" i="0" sz="2400" u="none" cap="none" strike="noStrike">
              <a:solidFill>
                <a:schemeClr val="dk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pic>
        <p:nvPicPr>
          <p:cNvPr id="314" name="Google Shape;314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97966" y="4810113"/>
            <a:ext cx="2857500" cy="1762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28"/>
          <p:cNvSpPr txBox="1"/>
          <p:nvPr>
            <p:ph type="title"/>
          </p:nvPr>
        </p:nvSpPr>
        <p:spPr>
          <a:xfrm>
            <a:off x="683568" y="548680"/>
            <a:ext cx="7024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Questrial"/>
              <a:buNone/>
            </a:pPr>
            <a:r>
              <a:rPr b="0" i="0" lang="en-GB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Question Box</a:t>
            </a:r>
            <a:endParaRPr b="0" i="0" sz="4000" u="none" cap="none" strike="noStrike">
              <a:solidFill>
                <a:schemeClr val="accen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20" name="Google Shape;320;p28"/>
          <p:cNvSpPr txBox="1"/>
          <p:nvPr>
            <p:ph idx="1" type="body"/>
          </p:nvPr>
        </p:nvSpPr>
        <p:spPr>
          <a:xfrm>
            <a:off x="457200" y="2276872"/>
            <a:ext cx="8229600" cy="41764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GB" sz="22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  <a:t>Why?</a:t>
            </a:r>
            <a:endParaRPr sz="2200"/>
          </a:p>
          <a:p>
            <a:pPr indent="-303276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○"/>
            </a:pPr>
            <a:r>
              <a:rPr b="0" i="0" lang="en-GB" sz="22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  <a:t>You may feel unable to ask a question in front of the class</a:t>
            </a:r>
            <a:endParaRPr sz="2200"/>
          </a:p>
          <a:p>
            <a:pPr indent="-303276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○"/>
            </a:pPr>
            <a:r>
              <a:rPr b="0" i="0" lang="en-GB" sz="22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  <a:t>You can ask a question anonymously</a:t>
            </a:r>
            <a:endParaRPr sz="2200"/>
          </a:p>
          <a:p>
            <a:pPr indent="-303276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○"/>
            </a:pPr>
            <a:r>
              <a:rPr b="0" i="0" lang="en-GB" sz="22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  <a:t>You can provide the name of the person you would like to talk to (including school nurse)</a:t>
            </a:r>
            <a:endParaRPr sz="2200"/>
          </a:p>
          <a:p>
            <a:pPr indent="-303276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○"/>
            </a:pPr>
            <a:r>
              <a:rPr b="0" i="0" lang="en-GB" sz="22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  <a:t>You can say whether you would like a whole class/individual response</a:t>
            </a:r>
            <a:endParaRPr b="0" i="0" sz="2200" u="none" cap="none" strike="noStrike">
              <a:solidFill>
                <a:schemeClr val="dk2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03276" lvl="0" marL="34290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○"/>
            </a:pPr>
            <a:r>
              <a:rPr b="1" lang="en-GB" sz="2200"/>
              <a:t>We do not want you to search for answers to any of the questions on the internet - misinformation and age-inappropriate information</a:t>
            </a:r>
            <a:endParaRPr b="1" sz="2200"/>
          </a:p>
        </p:txBody>
      </p:sp>
      <p:pic>
        <p:nvPicPr>
          <p:cNvPr id="321" name="Google Shape;321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24923" y="777275"/>
            <a:ext cx="2389637" cy="1724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29"/>
          <p:cNvSpPr txBox="1"/>
          <p:nvPr>
            <p:ph type="title"/>
          </p:nvPr>
        </p:nvSpPr>
        <p:spPr>
          <a:xfrm>
            <a:off x="683568" y="620688"/>
            <a:ext cx="7024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Questrial"/>
              <a:buNone/>
            </a:pPr>
            <a:r>
              <a:rPr b="0" i="0" lang="en-GB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Asking questions…</a:t>
            </a:r>
            <a:endParaRPr b="0" i="0" sz="4000" u="none" cap="none" strike="noStrike">
              <a:solidFill>
                <a:schemeClr val="accen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27" name="Google Shape;327;p29"/>
          <p:cNvSpPr txBox="1"/>
          <p:nvPr>
            <p:ph idx="1" type="body"/>
          </p:nvPr>
        </p:nvSpPr>
        <p:spPr>
          <a:xfrm>
            <a:off x="457200" y="2060848"/>
            <a:ext cx="8229600" cy="40653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2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lang="en-GB" sz="3600"/>
              <a:t>Throughout this unit we will be using correct scientific language - try to use this language when you are asking questions</a:t>
            </a:r>
            <a:endParaRPr sz="3600"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pic>
        <p:nvPicPr>
          <p:cNvPr id="328" name="Google Shape;328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16216" y="188640"/>
            <a:ext cx="1788790" cy="17887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30"/>
          <p:cNvSpPr txBox="1"/>
          <p:nvPr>
            <p:ph type="title"/>
          </p:nvPr>
        </p:nvSpPr>
        <p:spPr>
          <a:xfrm>
            <a:off x="1059628" y="734864"/>
            <a:ext cx="7024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Questrial"/>
              <a:buNone/>
            </a:pPr>
            <a:r>
              <a:rPr b="0" i="0" lang="en-GB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Question Box</a:t>
            </a:r>
            <a:endParaRPr b="0" i="0" sz="4000" u="none" cap="none" strike="noStrike">
              <a:solidFill>
                <a:schemeClr val="accen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34" name="Google Shape;334;p30"/>
          <p:cNvSpPr txBox="1"/>
          <p:nvPr>
            <p:ph idx="1" type="body"/>
          </p:nvPr>
        </p:nvSpPr>
        <p:spPr>
          <a:xfrm>
            <a:off x="1059625" y="2061650"/>
            <a:ext cx="6777300" cy="41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Question stems displayed next to the Question Box: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794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</a:pPr>
            <a:r>
              <a:rPr b="0" i="0" lang="en-GB" sz="2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  <a:t>I would like to know more about….</a:t>
            </a:r>
            <a:endParaRPr/>
          </a:p>
          <a:p>
            <a:pPr indent="-2794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</a:pPr>
            <a:r>
              <a:rPr b="0" i="0" lang="en-GB" sz="2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  <a:t>I am still confused about how…….</a:t>
            </a:r>
            <a:endParaRPr/>
          </a:p>
          <a:p>
            <a:pPr indent="-2794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</a:pPr>
            <a:r>
              <a:rPr b="0" i="0" lang="en-GB" sz="2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  <a:t>Is it true that ………</a:t>
            </a:r>
            <a:endParaRPr/>
          </a:p>
          <a:p>
            <a:pPr indent="-2794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</a:pPr>
            <a:r>
              <a:rPr b="0" i="0" lang="en-GB" sz="2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  <a:t>Why do girls…………</a:t>
            </a:r>
            <a:endParaRPr/>
          </a:p>
          <a:p>
            <a:pPr indent="-2794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</a:pPr>
            <a:r>
              <a:rPr b="0" i="0" lang="en-GB" sz="2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  <a:t>Why do boys………..</a:t>
            </a:r>
            <a:endParaRPr/>
          </a:p>
          <a:p>
            <a:pPr indent="-2794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</a:pPr>
            <a:r>
              <a:rPr b="0" i="0" lang="en-GB" sz="2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  <a:t>Why do some people………..</a:t>
            </a:r>
            <a:endParaRPr/>
          </a:p>
          <a:p>
            <a:pPr indent="-2794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</a:pPr>
            <a:r>
              <a:rPr b="0" i="0" lang="en-GB" sz="2400" u="none" cap="none" strike="noStrik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  <a:t>When will I…………</a:t>
            </a:r>
            <a:endParaRPr b="0" i="0" sz="2400" u="none" cap="none" strike="noStrike">
              <a:solidFill>
                <a:schemeClr val="dk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31"/>
          <p:cNvSpPr txBox="1"/>
          <p:nvPr>
            <p:ph type="title"/>
          </p:nvPr>
        </p:nvSpPr>
        <p:spPr>
          <a:xfrm>
            <a:off x="1059600" y="1776525"/>
            <a:ext cx="7024800" cy="126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Questrial"/>
              <a:buNone/>
            </a:pPr>
            <a:r>
              <a:rPr lang="en-GB"/>
              <a:t>D</a:t>
            </a:r>
            <a:r>
              <a:rPr b="0" i="0" lang="en-GB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iscussions a</a:t>
            </a:r>
            <a:r>
              <a:rPr lang="en-GB"/>
              <a:t>nd agreements </a:t>
            </a:r>
            <a:r>
              <a:rPr b="0" i="0" lang="en-GB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during RSE</a:t>
            </a:r>
            <a:endParaRPr b="0" i="0" sz="4000" u="none" cap="none" strike="noStrike">
              <a:solidFill>
                <a:schemeClr val="accent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Questrial"/>
              <a:buNone/>
            </a:pPr>
            <a:r>
              <a:t/>
            </a:r>
            <a:endParaRPr/>
          </a:p>
        </p:txBody>
      </p:sp>
      <p:sp>
        <p:nvSpPr>
          <p:cNvPr id="340" name="Google Shape;340;p31"/>
          <p:cNvSpPr txBox="1"/>
          <p:nvPr>
            <p:ph idx="1" type="body"/>
          </p:nvPr>
        </p:nvSpPr>
        <p:spPr>
          <a:xfrm>
            <a:off x="813017" y="2584277"/>
            <a:ext cx="6777300" cy="350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94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</a:pPr>
            <a:r>
              <a:rPr lang="en-GB"/>
              <a:t>Getting the giggles</a:t>
            </a:r>
            <a:endParaRPr/>
          </a:p>
          <a:p>
            <a:pPr indent="-2794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</a:pPr>
            <a:r>
              <a:rPr lang="en-GB"/>
              <a:t>Our aim to provide a supportive environment where we can all help each other learn.</a:t>
            </a:r>
            <a:endParaRPr b="0" i="0" sz="2400" u="none" cap="none" strike="noStrike">
              <a:solidFill>
                <a:schemeClr val="dk2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2794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</a:pPr>
            <a:r>
              <a:rPr lang="en-GB"/>
              <a:t>Jigsaw Charter - confidentially</a:t>
            </a:r>
            <a:endParaRPr/>
          </a:p>
          <a:p>
            <a:pPr indent="-2794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</a:pPr>
            <a:r>
              <a:rPr lang="en-GB"/>
              <a:t>Not sharing your learning with younger siblings</a:t>
            </a:r>
            <a:endParaRPr/>
          </a:p>
          <a:p>
            <a:pPr indent="-2794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</a:pPr>
            <a:r>
              <a:rPr lang="en-GB"/>
              <a:t>Carry on the conversations at home</a:t>
            </a:r>
            <a:endParaRPr/>
          </a:p>
        </p:txBody>
      </p:sp>
      <p:pic>
        <p:nvPicPr>
          <p:cNvPr id="341" name="Google Shape;341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80551" y="4541347"/>
            <a:ext cx="1659900" cy="1659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32"/>
          <p:cNvSpPr txBox="1"/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Questrial"/>
              <a:buNone/>
            </a:pPr>
            <a:r>
              <a:rPr lang="en-GB"/>
              <a:t>The set up...</a:t>
            </a:r>
            <a:endParaRPr b="0" i="0" sz="4000" u="none" cap="none" strike="noStrike">
              <a:solidFill>
                <a:schemeClr val="accen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47" name="Google Shape;347;p32"/>
          <p:cNvSpPr txBox="1"/>
          <p:nvPr>
            <p:ph idx="1" type="body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94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</a:pPr>
            <a:r>
              <a:rPr lang="en-GB"/>
              <a:t>One PSHE lesson a week</a:t>
            </a:r>
            <a:endParaRPr/>
          </a:p>
          <a:p>
            <a:pPr indent="-2794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</a:pPr>
            <a:r>
              <a:rPr lang="en-GB"/>
              <a:t>Information on the learning intention will be shared each Monday with your parents via a newsletter so that you can talk about your learning at home</a:t>
            </a:r>
            <a:endParaRPr/>
          </a:p>
          <a:p>
            <a:pPr indent="-2794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</a:pPr>
            <a:r>
              <a:rPr lang="en-GB"/>
              <a:t>Two lessons will be taught in single sex groups (girls with girls and boys with boys)</a:t>
            </a:r>
            <a:endParaRPr/>
          </a:p>
          <a:p>
            <a:pPr indent="-2794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</a:pPr>
            <a:r>
              <a:rPr lang="en-GB"/>
              <a:t>The rest of the lessons will be taught as a class with your class teacher</a:t>
            </a:r>
            <a:endParaRPr/>
          </a:p>
          <a:p>
            <a:pPr indent="-2794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</a:pPr>
            <a:r>
              <a:rPr lang="en-GB"/>
              <a:t>Question Boxes will be available this week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Austin">
  <a:themeElements>
    <a:clrScheme name="Austin">
      <a:dk1>
        <a:srgbClr val="000000"/>
      </a:dk1>
      <a:lt1>
        <a:srgbClr val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