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46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524D3-FCBF-4665-8BD0-7BF141E0C515}" type="datetimeFigureOut">
              <a:rPr lang="en-GB" smtClean="0"/>
              <a:t>18/05/2015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9F74-A0C8-4C8C-A86F-E7EF0F4A3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968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524D3-FCBF-4665-8BD0-7BF141E0C515}" type="datetimeFigureOut">
              <a:rPr lang="en-GB" smtClean="0"/>
              <a:t>18/05/2015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9F74-A0C8-4C8C-A86F-E7EF0F4A3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632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524D3-FCBF-4665-8BD0-7BF141E0C515}" type="datetimeFigureOut">
              <a:rPr lang="en-GB" smtClean="0"/>
              <a:t>18/05/2015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9F74-A0C8-4C8C-A86F-E7EF0F4A3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546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524D3-FCBF-4665-8BD0-7BF141E0C515}" type="datetimeFigureOut">
              <a:rPr lang="en-GB" smtClean="0"/>
              <a:t>18/05/2015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9F74-A0C8-4C8C-A86F-E7EF0F4A3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8311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524D3-FCBF-4665-8BD0-7BF141E0C515}" type="datetimeFigureOut">
              <a:rPr lang="en-GB" smtClean="0"/>
              <a:t>18/05/2015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9F74-A0C8-4C8C-A86F-E7EF0F4A3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345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524D3-FCBF-4665-8BD0-7BF141E0C515}" type="datetimeFigureOut">
              <a:rPr lang="en-GB" smtClean="0"/>
              <a:t>18/05/2015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9F74-A0C8-4C8C-A86F-E7EF0F4A3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5330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524D3-FCBF-4665-8BD0-7BF141E0C515}" type="datetimeFigureOut">
              <a:rPr lang="en-GB" smtClean="0"/>
              <a:t>18/05/2015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9F74-A0C8-4C8C-A86F-E7EF0F4A3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251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524D3-FCBF-4665-8BD0-7BF141E0C515}" type="datetimeFigureOut">
              <a:rPr lang="en-GB" smtClean="0"/>
              <a:t>18/05/2015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9F74-A0C8-4C8C-A86F-E7EF0F4A3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6409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524D3-FCBF-4665-8BD0-7BF141E0C515}" type="datetimeFigureOut">
              <a:rPr lang="en-GB" smtClean="0"/>
              <a:t>18/05/2015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9F74-A0C8-4C8C-A86F-E7EF0F4A3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049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524D3-FCBF-4665-8BD0-7BF141E0C515}" type="datetimeFigureOut">
              <a:rPr lang="en-GB" smtClean="0"/>
              <a:t>18/05/2015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9F74-A0C8-4C8C-A86F-E7EF0F4A3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315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524D3-FCBF-4665-8BD0-7BF141E0C515}" type="datetimeFigureOut">
              <a:rPr lang="en-GB" smtClean="0"/>
              <a:t>18/05/2015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9F74-A0C8-4C8C-A86F-E7EF0F4A3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259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524D3-FCBF-4665-8BD0-7BF141E0C515}" type="datetimeFigureOut">
              <a:rPr lang="en-GB" smtClean="0"/>
              <a:t>18/05/2015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69F74-A0C8-4C8C-A86F-E7EF0F4A3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1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g.gawkerassets.com/post/17/2012/10/windows_8_shortcut_chart_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772" y="110369"/>
            <a:ext cx="3647280" cy="6631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img.gawkerassets.com/post/17/2012/10/windows_8_shortcut_chart_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3824" y="121002"/>
            <a:ext cx="3647280" cy="6631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3997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Taylor</dc:creator>
  <cp:lastModifiedBy>Brian Taylor</cp:lastModifiedBy>
  <cp:revision>3</cp:revision>
  <cp:lastPrinted>2015-05-18T03:07:42Z</cp:lastPrinted>
  <dcterms:created xsi:type="dcterms:W3CDTF">2015-05-18T03:01:01Z</dcterms:created>
  <dcterms:modified xsi:type="dcterms:W3CDTF">2015-05-18T03:16:43Z</dcterms:modified>
</cp:coreProperties>
</file>