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0" y="2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n Malcolm" userId="5792b82f-8e0a-490f-9e65-642aa7e8a690" providerId="ADAL" clId="{8E3A7332-040D-4528-AE1F-ECEC22FBD4C0}"/>
    <pc:docChg chg="custSel modSld">
      <pc:chgData name="Glenn Malcolm" userId="5792b82f-8e0a-490f-9e65-642aa7e8a690" providerId="ADAL" clId="{8E3A7332-040D-4528-AE1F-ECEC22FBD4C0}" dt="2024-09-30T01:12:20.289" v="14" actId="478"/>
      <pc:docMkLst>
        <pc:docMk/>
      </pc:docMkLst>
      <pc:sldChg chg="delSp mod">
        <pc:chgData name="Glenn Malcolm" userId="5792b82f-8e0a-490f-9e65-642aa7e8a690" providerId="ADAL" clId="{8E3A7332-040D-4528-AE1F-ECEC22FBD4C0}" dt="2024-09-30T01:12:20.289" v="14" actId="478"/>
        <pc:sldMkLst>
          <pc:docMk/>
          <pc:sldMk cId="0" sldId="258"/>
        </pc:sldMkLst>
        <pc:inkChg chg="del">
          <ac:chgData name="Glenn Malcolm" userId="5792b82f-8e0a-490f-9e65-642aa7e8a690" providerId="ADAL" clId="{8E3A7332-040D-4528-AE1F-ECEC22FBD4C0}" dt="2024-09-30T01:12:12.905" v="8" actId="478"/>
          <ac:inkMkLst>
            <pc:docMk/>
            <pc:sldMk cId="0" sldId="258"/>
            <ac:inkMk id="18" creationId="{5485934D-CCB2-3348-4AEB-B85FCCD1FF61}"/>
          </ac:inkMkLst>
        </pc:inkChg>
        <pc:inkChg chg="del">
          <ac:chgData name="Glenn Malcolm" userId="5792b82f-8e0a-490f-9e65-642aa7e8a690" providerId="ADAL" clId="{8E3A7332-040D-4528-AE1F-ECEC22FBD4C0}" dt="2024-09-30T01:12:11.717" v="7" actId="478"/>
          <ac:inkMkLst>
            <pc:docMk/>
            <pc:sldMk cId="0" sldId="258"/>
            <ac:inkMk id="19" creationId="{894D26D6-C4E3-D30C-06EB-504D7BF39FC0}"/>
          </ac:inkMkLst>
        </pc:inkChg>
        <pc:inkChg chg="del">
          <ac:chgData name="Glenn Malcolm" userId="5792b82f-8e0a-490f-9e65-642aa7e8a690" providerId="ADAL" clId="{8E3A7332-040D-4528-AE1F-ECEC22FBD4C0}" dt="2024-09-30T01:12:13.750" v="9" actId="478"/>
          <ac:inkMkLst>
            <pc:docMk/>
            <pc:sldMk cId="0" sldId="258"/>
            <ac:inkMk id="22" creationId="{5889E3E4-2174-D952-E32A-4674EBFE22D6}"/>
          </ac:inkMkLst>
        </pc:inkChg>
        <pc:inkChg chg="del">
          <ac:chgData name="Glenn Malcolm" userId="5792b82f-8e0a-490f-9e65-642aa7e8a690" providerId="ADAL" clId="{8E3A7332-040D-4528-AE1F-ECEC22FBD4C0}" dt="2024-09-30T01:12:17.283" v="11" actId="478"/>
          <ac:inkMkLst>
            <pc:docMk/>
            <pc:sldMk cId="0" sldId="258"/>
            <ac:inkMk id="25" creationId="{4371B87E-7CE9-7AAD-F521-EFE0824F5179}"/>
          </ac:inkMkLst>
        </pc:inkChg>
        <pc:inkChg chg="del">
          <ac:chgData name="Glenn Malcolm" userId="5792b82f-8e0a-490f-9e65-642aa7e8a690" providerId="ADAL" clId="{8E3A7332-040D-4528-AE1F-ECEC22FBD4C0}" dt="2024-09-30T01:12:20.289" v="14" actId="478"/>
          <ac:inkMkLst>
            <pc:docMk/>
            <pc:sldMk cId="0" sldId="258"/>
            <ac:inkMk id="26" creationId="{17204C64-52A6-FE69-1254-118455C417C9}"/>
          </ac:inkMkLst>
        </pc:inkChg>
        <pc:inkChg chg="del">
          <ac:chgData name="Glenn Malcolm" userId="5792b82f-8e0a-490f-9e65-642aa7e8a690" providerId="ADAL" clId="{8E3A7332-040D-4528-AE1F-ECEC22FBD4C0}" dt="2024-09-30T01:12:15.053" v="10" actId="478"/>
          <ac:inkMkLst>
            <pc:docMk/>
            <pc:sldMk cId="0" sldId="258"/>
            <ac:inkMk id="27" creationId="{435751A9-01A4-0876-250D-3150C0DB1C5E}"/>
          </ac:inkMkLst>
        </pc:inkChg>
        <pc:inkChg chg="del">
          <ac:chgData name="Glenn Malcolm" userId="5792b82f-8e0a-490f-9e65-642aa7e8a690" providerId="ADAL" clId="{8E3A7332-040D-4528-AE1F-ECEC22FBD4C0}" dt="2024-09-30T01:12:18.381" v="12" actId="478"/>
          <ac:inkMkLst>
            <pc:docMk/>
            <pc:sldMk cId="0" sldId="258"/>
            <ac:inkMk id="28" creationId="{215FE129-469B-D596-FB01-507C8F202DD6}"/>
          </ac:inkMkLst>
        </pc:inkChg>
        <pc:inkChg chg="del">
          <ac:chgData name="Glenn Malcolm" userId="5792b82f-8e0a-490f-9e65-642aa7e8a690" providerId="ADAL" clId="{8E3A7332-040D-4528-AE1F-ECEC22FBD4C0}" dt="2024-09-30T01:12:19.103" v="13" actId="478"/>
          <ac:inkMkLst>
            <pc:docMk/>
            <pc:sldMk cId="0" sldId="258"/>
            <ac:inkMk id="29" creationId="{B0FA3B9D-D3F1-4772-437E-9D5D16620F7A}"/>
          </ac:inkMkLst>
        </pc:inkChg>
      </pc:sldChg>
      <pc:sldChg chg="modSp mod">
        <pc:chgData name="Glenn Malcolm" userId="5792b82f-8e0a-490f-9e65-642aa7e8a690" providerId="ADAL" clId="{8E3A7332-040D-4528-AE1F-ECEC22FBD4C0}" dt="2024-08-31T09:06:03.740" v="0" actId="113"/>
        <pc:sldMkLst>
          <pc:docMk/>
          <pc:sldMk cId="0" sldId="260"/>
        </pc:sldMkLst>
        <pc:spChg chg="mod">
          <ac:chgData name="Glenn Malcolm" userId="5792b82f-8e0a-490f-9e65-642aa7e8a690" providerId="ADAL" clId="{8E3A7332-040D-4528-AE1F-ECEC22FBD4C0}" dt="2024-08-31T09:06:03.740" v="0" actId="113"/>
          <ac:spMkLst>
            <pc:docMk/>
            <pc:sldMk cId="0" sldId="260"/>
            <ac:spMk id="4" creationId="{00000000-0000-0000-0000-000000000000}"/>
          </ac:spMkLst>
        </pc:spChg>
      </pc:sldChg>
      <pc:sldChg chg="addSp delSp modSp mod modAnim">
        <pc:chgData name="Glenn Malcolm" userId="5792b82f-8e0a-490f-9e65-642aa7e8a690" providerId="ADAL" clId="{8E3A7332-040D-4528-AE1F-ECEC22FBD4C0}" dt="2024-09-10T07:00:24.826" v="6" actId="1076"/>
        <pc:sldMkLst>
          <pc:docMk/>
          <pc:sldMk cId="0" sldId="263"/>
        </pc:sldMkLst>
        <pc:picChg chg="add mod">
          <ac:chgData name="Glenn Malcolm" userId="5792b82f-8e0a-490f-9e65-642aa7e8a690" providerId="ADAL" clId="{8E3A7332-040D-4528-AE1F-ECEC22FBD4C0}" dt="2024-09-10T07:00:24.826" v="6" actId="1076"/>
          <ac:picMkLst>
            <pc:docMk/>
            <pc:sldMk cId="0" sldId="263"/>
            <ac:picMk id="7" creationId="{5C9DA0E4-F5E1-1199-1350-2113BDC9EF69}"/>
          </ac:picMkLst>
        </pc:picChg>
        <pc:picChg chg="del">
          <ac:chgData name="Glenn Malcolm" userId="5792b82f-8e0a-490f-9e65-642aa7e8a690" providerId="ADAL" clId="{8E3A7332-040D-4528-AE1F-ECEC22FBD4C0}" dt="2024-09-10T06:58:59.540" v="1" actId="478"/>
          <ac:picMkLst>
            <pc:docMk/>
            <pc:sldMk cId="0" sldId="263"/>
            <ac:picMk id="12" creationId="{864EADFE-8CC5-A4ED-C328-9B6FFB3D48DE}"/>
          </ac:picMkLst>
        </pc:picChg>
      </pc:sldChg>
    </pc:docChg>
  </pc:docChgLst>
  <pc:docChgLst>
    <pc:chgData name="Glenn Malcolm" userId="S::glma@patana.ac.th::5792b82f-8e0a-490f-9e65-642aa7e8a690" providerId="AD" clId="Web-{5438DA40-4628-8430-52CF-C105139098C9}"/>
    <pc:docChg chg="modSld">
      <pc:chgData name="Glenn Malcolm" userId="S::glma@patana.ac.th::5792b82f-8e0a-490f-9e65-642aa7e8a690" providerId="AD" clId="Web-{5438DA40-4628-8430-52CF-C105139098C9}" dt="2024-06-18T04:31:09.285" v="0" actId="1076"/>
      <pc:docMkLst>
        <pc:docMk/>
      </pc:docMkLst>
      <pc:sldChg chg="modSp">
        <pc:chgData name="Glenn Malcolm" userId="S::glma@patana.ac.th::5792b82f-8e0a-490f-9e65-642aa7e8a690" providerId="AD" clId="Web-{5438DA40-4628-8430-52CF-C105139098C9}" dt="2024-06-18T04:31:09.285" v="0" actId="1076"/>
        <pc:sldMkLst>
          <pc:docMk/>
          <pc:sldMk cId="0" sldId="257"/>
        </pc:sldMkLst>
        <pc:picChg chg="mod">
          <ac:chgData name="Glenn Malcolm" userId="S::glma@patana.ac.th::5792b82f-8e0a-490f-9e65-642aa7e8a690" providerId="AD" clId="Web-{5438DA40-4628-8430-52CF-C105139098C9}" dt="2024-06-18T04:31:09.285" v="0" actId="1076"/>
          <ac:picMkLst>
            <pc:docMk/>
            <pc:sldMk cId="0" sldId="257"/>
            <ac:picMk id="4" creationId="{00000000-0000-0000-0000-000000000000}"/>
          </ac:picMkLst>
        </pc:picChg>
      </pc:sldChg>
    </pc:docChg>
  </pc:docChgLst>
  <pc:docChgLst>
    <pc:chgData name="Glenn Malcolm" userId="S::glma@patana.ac.th::5792b82f-8e0a-490f-9e65-642aa7e8a690" providerId="AD" clId="Web-{CAD095D8-0927-BEB9-6137-CB8E325C567E}"/>
    <pc:docChg chg="modSld">
      <pc:chgData name="Glenn Malcolm" userId="S::glma@patana.ac.th::5792b82f-8e0a-490f-9e65-642aa7e8a690" providerId="AD" clId="Web-{CAD095D8-0927-BEB9-6137-CB8E325C567E}" dt="2024-08-20T02:29:21.235" v="5" actId="1076"/>
      <pc:docMkLst>
        <pc:docMk/>
      </pc:docMkLst>
      <pc:sldChg chg="addSp delSp modSp">
        <pc:chgData name="Glenn Malcolm" userId="S::glma@patana.ac.th::5792b82f-8e0a-490f-9e65-642aa7e8a690" providerId="AD" clId="Web-{CAD095D8-0927-BEB9-6137-CB8E325C567E}" dt="2024-08-20T02:29:21.235" v="5" actId="1076"/>
        <pc:sldMkLst>
          <pc:docMk/>
          <pc:sldMk cId="0" sldId="256"/>
        </pc:sldMkLst>
        <pc:spChg chg="del">
          <ac:chgData name="Glenn Malcolm" userId="S::glma@patana.ac.th::5792b82f-8e0a-490f-9e65-642aa7e8a690" providerId="AD" clId="Web-{CAD095D8-0927-BEB9-6137-CB8E325C567E}" dt="2024-08-20T02:29:11.235" v="0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Glenn Malcolm" userId="S::glma@patana.ac.th::5792b82f-8e0a-490f-9e65-642aa7e8a690" providerId="AD" clId="Web-{CAD095D8-0927-BEB9-6137-CB8E325C567E}" dt="2024-08-20T02:29:21.235" v="5" actId="1076"/>
          <ac:spMkLst>
            <pc:docMk/>
            <pc:sldMk cId="0" sldId="256"/>
            <ac:spMk id="8" creationId="{A2EE7A3D-C418-4AB9-F396-843F0DE14206}"/>
          </ac:spMkLst>
        </pc:spChg>
      </pc:sldChg>
    </pc:docChg>
  </pc:docChgLst>
  <pc:docChgLst>
    <pc:chgData name="Glenn Malcolm" userId="S::glma@patana.ac.th::5792b82f-8e0a-490f-9e65-642aa7e8a690" providerId="AD" clId="Web-{6C848CE7-03B5-20FC-E4C5-99F80B303629}"/>
    <pc:docChg chg="modSld">
      <pc:chgData name="Glenn Malcolm" userId="S::glma@patana.ac.th::5792b82f-8e0a-490f-9e65-642aa7e8a690" providerId="AD" clId="Web-{6C848CE7-03B5-20FC-E4C5-99F80B303629}" dt="2023-09-17T13:41:45.584" v="25" actId="14100"/>
      <pc:docMkLst>
        <pc:docMk/>
      </pc:docMkLst>
      <pc:sldChg chg="addSp delSp modSp">
        <pc:chgData name="Glenn Malcolm" userId="S::glma@patana.ac.th::5792b82f-8e0a-490f-9e65-642aa7e8a690" providerId="AD" clId="Web-{6C848CE7-03B5-20FC-E4C5-99F80B303629}" dt="2023-09-17T13:37:14.811" v="13"/>
        <pc:sldMkLst>
          <pc:docMk/>
          <pc:sldMk cId="0" sldId="257"/>
        </pc:sldMkLst>
        <pc:spChg chg="del mod">
          <ac:chgData name="Glenn Malcolm" userId="S::glma@patana.ac.th::5792b82f-8e0a-490f-9e65-642aa7e8a690" providerId="AD" clId="Web-{6C848CE7-03B5-20FC-E4C5-99F80B303629}" dt="2023-09-17T13:37:05.045" v="9"/>
          <ac:spMkLst>
            <pc:docMk/>
            <pc:sldMk cId="0" sldId="257"/>
            <ac:spMk id="3" creationId="{00000000-0000-0000-0000-000000000000}"/>
          </ac:spMkLst>
        </pc:spChg>
        <pc:spChg chg="mod">
          <ac:chgData name="Glenn Malcolm" userId="S::glma@patana.ac.th::5792b82f-8e0a-490f-9e65-642aa7e8a690" providerId="AD" clId="Web-{6C848CE7-03B5-20FC-E4C5-99F80B303629}" dt="2023-09-17T13:37:10.326" v="11" actId="1076"/>
          <ac:spMkLst>
            <pc:docMk/>
            <pc:sldMk cId="0" sldId="257"/>
            <ac:spMk id="6" creationId="{00000000-0000-0000-0000-000000000000}"/>
          </ac:spMkLst>
        </pc:spChg>
        <pc:picChg chg="add del">
          <ac:chgData name="Glenn Malcolm" userId="S::glma@patana.ac.th::5792b82f-8e0a-490f-9e65-642aa7e8a690" providerId="AD" clId="Web-{6C848CE7-03B5-20FC-E4C5-99F80B303629}" dt="2023-09-17T13:37:14.811" v="13"/>
          <ac:picMkLst>
            <pc:docMk/>
            <pc:sldMk cId="0" sldId="257"/>
            <ac:picMk id="4" creationId="{00000000-0000-0000-0000-000000000000}"/>
          </ac:picMkLst>
        </pc:picChg>
      </pc:sldChg>
      <pc:sldChg chg="addSp delSp modSp">
        <pc:chgData name="Glenn Malcolm" userId="S::glma@patana.ac.th::5792b82f-8e0a-490f-9e65-642aa7e8a690" providerId="AD" clId="Web-{6C848CE7-03B5-20FC-E4C5-99F80B303629}" dt="2023-09-17T13:41:45.584" v="25" actId="14100"/>
        <pc:sldMkLst>
          <pc:docMk/>
          <pc:sldMk cId="0" sldId="263"/>
        </pc:sldMkLst>
        <pc:grpChg chg="del mod">
          <ac:chgData name="Glenn Malcolm" userId="S::glma@patana.ac.th::5792b82f-8e0a-490f-9e65-642aa7e8a690" providerId="AD" clId="Web-{6C848CE7-03B5-20FC-E4C5-99F80B303629}" dt="2023-09-17T13:40:09.425" v="16"/>
          <ac:grpSpMkLst>
            <pc:docMk/>
            <pc:sldMk cId="0" sldId="263"/>
            <ac:grpSpMk id="7" creationId="{00000000-0000-0000-0000-000000000000}"/>
          </ac:grpSpMkLst>
        </pc:grpChg>
        <pc:picChg chg="del topLvl">
          <ac:chgData name="Glenn Malcolm" userId="S::glma@patana.ac.th::5792b82f-8e0a-490f-9e65-642aa7e8a690" providerId="AD" clId="Web-{6C848CE7-03B5-20FC-E4C5-99F80B303629}" dt="2023-09-17T13:41:28.661" v="22"/>
          <ac:picMkLst>
            <pc:docMk/>
            <pc:sldMk cId="0" sldId="263"/>
            <ac:picMk id="8" creationId="{00000000-0000-0000-0000-000000000000}"/>
          </ac:picMkLst>
        </pc:picChg>
        <pc:picChg chg="del topLvl">
          <ac:chgData name="Glenn Malcolm" userId="S::glma@patana.ac.th::5792b82f-8e0a-490f-9e65-642aa7e8a690" providerId="AD" clId="Web-{6C848CE7-03B5-20FC-E4C5-99F80B303629}" dt="2023-09-17T13:41:23.099" v="21"/>
          <ac:picMkLst>
            <pc:docMk/>
            <pc:sldMk cId="0" sldId="263"/>
            <ac:picMk id="9" creationId="{00000000-0000-0000-0000-000000000000}"/>
          </ac:picMkLst>
        </pc:picChg>
        <pc:picChg chg="del topLvl">
          <ac:chgData name="Glenn Malcolm" userId="S::glma@patana.ac.th::5792b82f-8e0a-490f-9e65-642aa7e8a690" providerId="AD" clId="Web-{6C848CE7-03B5-20FC-E4C5-99F80B303629}" dt="2023-09-17T13:40:12.691" v="17"/>
          <ac:picMkLst>
            <pc:docMk/>
            <pc:sldMk cId="0" sldId="263"/>
            <ac:picMk id="10" creationId="{00000000-0000-0000-0000-000000000000}"/>
          </ac:picMkLst>
        </pc:picChg>
        <pc:picChg chg="add mod">
          <ac:chgData name="Glenn Malcolm" userId="S::glma@patana.ac.th::5792b82f-8e0a-490f-9e65-642aa7e8a690" providerId="AD" clId="Web-{6C848CE7-03B5-20FC-E4C5-99F80B303629}" dt="2023-09-17T13:40:30.457" v="20" actId="14100"/>
          <ac:picMkLst>
            <pc:docMk/>
            <pc:sldMk cId="0" sldId="263"/>
            <ac:picMk id="11" creationId="{00DA6E53-E7DE-82F2-378C-52212CE43992}"/>
          </ac:picMkLst>
        </pc:picChg>
        <pc:picChg chg="add mod">
          <ac:chgData name="Glenn Malcolm" userId="S::glma@patana.ac.th::5792b82f-8e0a-490f-9e65-642aa7e8a690" providerId="AD" clId="Web-{6C848CE7-03B5-20FC-E4C5-99F80B303629}" dt="2023-09-17T13:41:45.584" v="25" actId="14100"/>
          <ac:picMkLst>
            <pc:docMk/>
            <pc:sldMk cId="0" sldId="263"/>
            <ac:picMk id="12" creationId="{864EADFE-8CC5-A4ED-C328-9B6FFB3D48DE}"/>
          </ac:picMkLst>
        </pc:picChg>
      </pc:sldChg>
    </pc:docChg>
  </pc:docChgLst>
  <pc:docChgLst>
    <pc:chgData name="Glenn Malcolm" userId="5792b82f-8e0a-490f-9e65-642aa7e8a690" providerId="ADAL" clId="{02C36E36-E8E6-844E-8486-805C85084AD1}"/>
    <pc:docChg chg="custSel modSld">
      <pc:chgData name="Glenn Malcolm" userId="5792b82f-8e0a-490f-9e65-642aa7e8a690" providerId="ADAL" clId="{02C36E36-E8E6-844E-8486-805C85084AD1}" dt="2024-09-17T01:57:10.506" v="48"/>
      <pc:docMkLst>
        <pc:docMk/>
      </pc:docMkLst>
      <pc:sldChg chg="addSp delSp">
        <pc:chgData name="Glenn Malcolm" userId="5792b82f-8e0a-490f-9e65-642aa7e8a690" providerId="ADAL" clId="{02C36E36-E8E6-844E-8486-805C85084AD1}" dt="2024-09-17T01:54:31.393" v="11"/>
        <pc:sldMkLst>
          <pc:docMk/>
          <pc:sldMk cId="0" sldId="258"/>
        </pc:sldMkLst>
        <pc:inkChg chg="add">
          <ac:chgData name="Glenn Malcolm" userId="5792b82f-8e0a-490f-9e65-642aa7e8a690" providerId="ADAL" clId="{02C36E36-E8E6-844E-8486-805C85084AD1}" dt="2024-09-17T01:52:32.303" v="0"/>
          <ac:inkMkLst>
            <pc:docMk/>
            <pc:sldMk cId="0" sldId="258"/>
            <ac:inkMk id="18" creationId="{5485934D-CCB2-3348-4AEB-B85FCCD1FF61}"/>
          </ac:inkMkLst>
        </pc:inkChg>
        <pc:inkChg chg="add">
          <ac:chgData name="Glenn Malcolm" userId="5792b82f-8e0a-490f-9e65-642aa7e8a690" providerId="ADAL" clId="{02C36E36-E8E6-844E-8486-805C85084AD1}" dt="2024-09-17T01:52:53.236" v="1"/>
          <ac:inkMkLst>
            <pc:docMk/>
            <pc:sldMk cId="0" sldId="258"/>
            <ac:inkMk id="19" creationId="{894D26D6-C4E3-D30C-06EB-504D7BF39FC0}"/>
          </ac:inkMkLst>
        </pc:inkChg>
        <pc:inkChg chg="add del">
          <ac:chgData name="Glenn Malcolm" userId="5792b82f-8e0a-490f-9e65-642aa7e8a690" providerId="ADAL" clId="{02C36E36-E8E6-844E-8486-805C85084AD1}" dt="2024-09-17T01:52:57.735" v="4"/>
          <ac:inkMkLst>
            <pc:docMk/>
            <pc:sldMk cId="0" sldId="258"/>
            <ac:inkMk id="20" creationId="{38B7FFE4-77DC-7C80-FB83-AD63A08EAE15}"/>
          </ac:inkMkLst>
        </pc:inkChg>
        <pc:inkChg chg="add del">
          <ac:chgData name="Glenn Malcolm" userId="5792b82f-8e0a-490f-9e65-642aa7e8a690" providerId="ADAL" clId="{02C36E36-E8E6-844E-8486-805C85084AD1}" dt="2024-09-17T01:52:57.735" v="4"/>
          <ac:inkMkLst>
            <pc:docMk/>
            <pc:sldMk cId="0" sldId="258"/>
            <ac:inkMk id="21" creationId="{0416C38A-7F5F-88BB-C53E-BB295319251C}"/>
          </ac:inkMkLst>
        </pc:inkChg>
        <pc:inkChg chg="add reco">
          <ac:chgData name="Glenn Malcolm" userId="5792b82f-8e0a-490f-9e65-642aa7e8a690" providerId="ADAL" clId="{02C36E36-E8E6-844E-8486-805C85084AD1}" dt="2024-09-17T01:52:57.735" v="4"/>
          <ac:inkMkLst>
            <pc:docMk/>
            <pc:sldMk cId="0" sldId="258"/>
            <ac:inkMk id="22" creationId="{5889E3E4-2174-D952-E32A-4674EBFE22D6}"/>
          </ac:inkMkLst>
        </pc:inkChg>
        <pc:inkChg chg="add del">
          <ac:chgData name="Glenn Malcolm" userId="5792b82f-8e0a-490f-9e65-642aa7e8a690" providerId="ADAL" clId="{02C36E36-E8E6-844E-8486-805C85084AD1}" dt="2024-09-17T01:53:03.352" v="7"/>
          <ac:inkMkLst>
            <pc:docMk/>
            <pc:sldMk cId="0" sldId="258"/>
            <ac:inkMk id="23" creationId="{E8CDC222-C796-E4BF-036B-D49AD1EB4DBE}"/>
          </ac:inkMkLst>
        </pc:inkChg>
        <pc:inkChg chg="add del">
          <ac:chgData name="Glenn Malcolm" userId="5792b82f-8e0a-490f-9e65-642aa7e8a690" providerId="ADAL" clId="{02C36E36-E8E6-844E-8486-805C85084AD1}" dt="2024-09-17T01:53:03.352" v="7"/>
          <ac:inkMkLst>
            <pc:docMk/>
            <pc:sldMk cId="0" sldId="258"/>
            <ac:inkMk id="24" creationId="{3FC2672B-9A7D-4B94-BCF7-1DFBA871B3BC}"/>
          </ac:inkMkLst>
        </pc:inkChg>
        <pc:inkChg chg="add reco">
          <ac:chgData name="Glenn Malcolm" userId="5792b82f-8e0a-490f-9e65-642aa7e8a690" providerId="ADAL" clId="{02C36E36-E8E6-844E-8486-805C85084AD1}" dt="2024-09-17T01:53:03.352" v="7"/>
          <ac:inkMkLst>
            <pc:docMk/>
            <pc:sldMk cId="0" sldId="258"/>
            <ac:inkMk id="25" creationId="{4371B87E-7CE9-7AAD-F521-EFE0824F5179}"/>
          </ac:inkMkLst>
        </pc:inkChg>
        <pc:inkChg chg="add">
          <ac:chgData name="Glenn Malcolm" userId="5792b82f-8e0a-490f-9e65-642aa7e8a690" providerId="ADAL" clId="{02C36E36-E8E6-844E-8486-805C85084AD1}" dt="2024-09-17T01:53:06.826" v="8"/>
          <ac:inkMkLst>
            <pc:docMk/>
            <pc:sldMk cId="0" sldId="258"/>
            <ac:inkMk id="26" creationId="{17204C64-52A6-FE69-1254-118455C417C9}"/>
          </ac:inkMkLst>
        </pc:inkChg>
        <pc:inkChg chg="add">
          <ac:chgData name="Glenn Malcolm" userId="5792b82f-8e0a-490f-9e65-642aa7e8a690" providerId="ADAL" clId="{02C36E36-E8E6-844E-8486-805C85084AD1}" dt="2024-09-17T01:54:13.469" v="9"/>
          <ac:inkMkLst>
            <pc:docMk/>
            <pc:sldMk cId="0" sldId="258"/>
            <ac:inkMk id="27" creationId="{435751A9-01A4-0876-250D-3150C0DB1C5E}"/>
          </ac:inkMkLst>
        </pc:inkChg>
        <pc:inkChg chg="add">
          <ac:chgData name="Glenn Malcolm" userId="5792b82f-8e0a-490f-9e65-642aa7e8a690" providerId="ADAL" clId="{02C36E36-E8E6-844E-8486-805C85084AD1}" dt="2024-09-17T01:54:24.489" v="10"/>
          <ac:inkMkLst>
            <pc:docMk/>
            <pc:sldMk cId="0" sldId="258"/>
            <ac:inkMk id="28" creationId="{215FE129-469B-D596-FB01-507C8F202DD6}"/>
          </ac:inkMkLst>
        </pc:inkChg>
        <pc:inkChg chg="add">
          <ac:chgData name="Glenn Malcolm" userId="5792b82f-8e0a-490f-9e65-642aa7e8a690" providerId="ADAL" clId="{02C36E36-E8E6-844E-8486-805C85084AD1}" dt="2024-09-17T01:54:31.393" v="11"/>
          <ac:inkMkLst>
            <pc:docMk/>
            <pc:sldMk cId="0" sldId="258"/>
            <ac:inkMk id="29" creationId="{B0FA3B9D-D3F1-4772-437E-9D5D16620F7A}"/>
          </ac:inkMkLst>
        </pc:inkChg>
      </pc:sldChg>
      <pc:sldChg chg="addSp delSp">
        <pc:chgData name="Glenn Malcolm" userId="5792b82f-8e0a-490f-9e65-642aa7e8a690" providerId="ADAL" clId="{02C36E36-E8E6-844E-8486-805C85084AD1}" dt="2024-09-17T01:57:10.506" v="48"/>
        <pc:sldMkLst>
          <pc:docMk/>
          <pc:sldMk cId="0" sldId="260"/>
        </pc:sldMkLst>
        <pc:inkChg chg="add">
          <ac:chgData name="Glenn Malcolm" userId="5792b82f-8e0a-490f-9e65-642aa7e8a690" providerId="ADAL" clId="{02C36E36-E8E6-844E-8486-805C85084AD1}" dt="2024-09-17T01:55:38.772" v="12"/>
          <ac:inkMkLst>
            <pc:docMk/>
            <pc:sldMk cId="0" sldId="260"/>
            <ac:inkMk id="10" creationId="{903BFDF0-D69D-835C-2452-B0EF2B20AC45}"/>
          </ac:inkMkLst>
        </pc:inkChg>
        <pc:inkChg chg="add">
          <ac:chgData name="Glenn Malcolm" userId="5792b82f-8e0a-490f-9e65-642aa7e8a690" providerId="ADAL" clId="{02C36E36-E8E6-844E-8486-805C85084AD1}" dt="2024-09-17T01:55:42.689" v="13"/>
          <ac:inkMkLst>
            <pc:docMk/>
            <pc:sldMk cId="0" sldId="260"/>
            <ac:inkMk id="11" creationId="{22AD78E8-D932-9B23-B958-DE2441710BF0}"/>
          </ac:inkMkLst>
        </pc:inkChg>
        <pc:inkChg chg="add">
          <ac:chgData name="Glenn Malcolm" userId="5792b82f-8e0a-490f-9e65-642aa7e8a690" providerId="ADAL" clId="{02C36E36-E8E6-844E-8486-805C85084AD1}" dt="2024-09-17T01:56:11.982" v="14"/>
          <ac:inkMkLst>
            <pc:docMk/>
            <pc:sldMk cId="0" sldId="260"/>
            <ac:inkMk id="12" creationId="{9CEDB4D3-5EFD-975A-118E-5726FACBADAA}"/>
          </ac:inkMkLst>
        </pc:inkChg>
        <pc:inkChg chg="add">
          <ac:chgData name="Glenn Malcolm" userId="5792b82f-8e0a-490f-9e65-642aa7e8a690" providerId="ADAL" clId="{02C36E36-E8E6-844E-8486-805C85084AD1}" dt="2024-09-17T01:56:18.239" v="15"/>
          <ac:inkMkLst>
            <pc:docMk/>
            <pc:sldMk cId="0" sldId="260"/>
            <ac:inkMk id="13" creationId="{C8EA4009-63EB-1EA0-FB4F-4996B388FCC5}"/>
          </ac:inkMkLst>
        </pc:inkChg>
        <pc:inkChg chg="add del">
          <ac:chgData name="Glenn Malcolm" userId="5792b82f-8e0a-490f-9e65-642aa7e8a690" providerId="ADAL" clId="{02C36E36-E8E6-844E-8486-805C85084AD1}" dt="2024-09-17T01:56:32.906" v="22"/>
          <ac:inkMkLst>
            <pc:docMk/>
            <pc:sldMk cId="0" sldId="260"/>
            <ac:inkMk id="14" creationId="{2D88BDA3-85C4-FEA0-2147-D4F7AC4BBE14}"/>
          </ac:inkMkLst>
        </pc:inkChg>
        <pc:inkChg chg="add del">
          <ac:chgData name="Glenn Malcolm" userId="5792b82f-8e0a-490f-9e65-642aa7e8a690" providerId="ADAL" clId="{02C36E36-E8E6-844E-8486-805C85084AD1}" dt="2024-09-17T01:56:32.906" v="22"/>
          <ac:inkMkLst>
            <pc:docMk/>
            <pc:sldMk cId="0" sldId="260"/>
            <ac:inkMk id="15" creationId="{962C102A-09D1-8997-1652-BD94FC7F7497}"/>
          </ac:inkMkLst>
        </pc:inkChg>
        <pc:inkChg chg="add del">
          <ac:chgData name="Glenn Malcolm" userId="5792b82f-8e0a-490f-9e65-642aa7e8a690" providerId="ADAL" clId="{02C36E36-E8E6-844E-8486-805C85084AD1}" dt="2024-09-17T01:56:32.906" v="22"/>
          <ac:inkMkLst>
            <pc:docMk/>
            <pc:sldMk cId="0" sldId="260"/>
            <ac:inkMk id="16" creationId="{81384B36-EF46-8827-3487-85745DA80973}"/>
          </ac:inkMkLst>
        </pc:inkChg>
        <pc:inkChg chg="add del">
          <ac:chgData name="Glenn Malcolm" userId="5792b82f-8e0a-490f-9e65-642aa7e8a690" providerId="ADAL" clId="{02C36E36-E8E6-844E-8486-805C85084AD1}" dt="2024-09-17T01:56:32.906" v="22"/>
          <ac:inkMkLst>
            <pc:docMk/>
            <pc:sldMk cId="0" sldId="260"/>
            <ac:inkMk id="17" creationId="{FC83C246-23A3-69CB-E8C0-C89600213FA4}"/>
          </ac:inkMkLst>
        </pc:inkChg>
        <pc:inkChg chg="add del">
          <ac:chgData name="Glenn Malcolm" userId="5792b82f-8e0a-490f-9e65-642aa7e8a690" providerId="ADAL" clId="{02C36E36-E8E6-844E-8486-805C85084AD1}" dt="2024-09-17T01:56:32.906" v="22"/>
          <ac:inkMkLst>
            <pc:docMk/>
            <pc:sldMk cId="0" sldId="260"/>
            <ac:inkMk id="18" creationId="{4A73C064-9DF5-8E92-F3FF-F36475A2F3AE}"/>
          </ac:inkMkLst>
        </pc:inkChg>
        <pc:inkChg chg="add del">
          <ac:chgData name="Glenn Malcolm" userId="5792b82f-8e0a-490f-9e65-642aa7e8a690" providerId="ADAL" clId="{02C36E36-E8E6-844E-8486-805C85084AD1}" dt="2024-09-17T01:56:32.906" v="22"/>
          <ac:inkMkLst>
            <pc:docMk/>
            <pc:sldMk cId="0" sldId="260"/>
            <ac:inkMk id="19" creationId="{6F0D383F-33A9-FCC6-BCE0-61FAA1D29EB1}"/>
          </ac:inkMkLst>
        </pc:inkChg>
        <pc:inkChg chg="add reco">
          <ac:chgData name="Glenn Malcolm" userId="5792b82f-8e0a-490f-9e65-642aa7e8a690" providerId="ADAL" clId="{02C36E36-E8E6-844E-8486-805C85084AD1}" dt="2024-09-17T01:56:32.906" v="22"/>
          <ac:inkMkLst>
            <pc:docMk/>
            <pc:sldMk cId="0" sldId="260"/>
            <ac:inkMk id="20" creationId="{099BC157-C3C0-86AF-4827-5CE44116D560}"/>
          </ac:inkMkLst>
        </pc:inkChg>
        <pc:inkChg chg="add del">
          <ac:chgData name="Glenn Malcolm" userId="5792b82f-8e0a-490f-9e65-642aa7e8a690" providerId="ADAL" clId="{02C36E36-E8E6-844E-8486-805C85084AD1}" dt="2024-09-17T01:56:34.841" v="27"/>
          <ac:inkMkLst>
            <pc:docMk/>
            <pc:sldMk cId="0" sldId="260"/>
            <ac:inkMk id="21" creationId="{7C8D56EA-481D-4FC6-C0BB-087761FEBC21}"/>
          </ac:inkMkLst>
        </pc:inkChg>
        <pc:inkChg chg="add del">
          <ac:chgData name="Glenn Malcolm" userId="5792b82f-8e0a-490f-9e65-642aa7e8a690" providerId="ADAL" clId="{02C36E36-E8E6-844E-8486-805C85084AD1}" dt="2024-09-17T01:56:34.841" v="27"/>
          <ac:inkMkLst>
            <pc:docMk/>
            <pc:sldMk cId="0" sldId="260"/>
            <ac:inkMk id="22" creationId="{C16D9C86-01FE-1EB7-5813-597CED860E04}"/>
          </ac:inkMkLst>
        </pc:inkChg>
        <pc:inkChg chg="add del">
          <ac:chgData name="Glenn Malcolm" userId="5792b82f-8e0a-490f-9e65-642aa7e8a690" providerId="ADAL" clId="{02C36E36-E8E6-844E-8486-805C85084AD1}" dt="2024-09-17T01:56:34.841" v="27"/>
          <ac:inkMkLst>
            <pc:docMk/>
            <pc:sldMk cId="0" sldId="260"/>
            <ac:inkMk id="23" creationId="{4B0D1366-B287-91F3-A333-B83D0E247777}"/>
          </ac:inkMkLst>
        </pc:inkChg>
        <pc:inkChg chg="add del">
          <ac:chgData name="Glenn Malcolm" userId="5792b82f-8e0a-490f-9e65-642aa7e8a690" providerId="ADAL" clId="{02C36E36-E8E6-844E-8486-805C85084AD1}" dt="2024-09-17T01:56:34.841" v="27"/>
          <ac:inkMkLst>
            <pc:docMk/>
            <pc:sldMk cId="0" sldId="260"/>
            <ac:inkMk id="24" creationId="{AF83B03C-F1D4-F421-0577-79EE90A17EE4}"/>
          </ac:inkMkLst>
        </pc:inkChg>
        <pc:inkChg chg="add reco">
          <ac:chgData name="Glenn Malcolm" userId="5792b82f-8e0a-490f-9e65-642aa7e8a690" providerId="ADAL" clId="{02C36E36-E8E6-844E-8486-805C85084AD1}" dt="2024-09-17T01:56:34.841" v="27"/>
          <ac:inkMkLst>
            <pc:docMk/>
            <pc:sldMk cId="0" sldId="260"/>
            <ac:inkMk id="25" creationId="{97DB4CE7-6017-E663-BD5B-D6CDC12122E3}"/>
          </ac:inkMkLst>
        </pc:inkChg>
        <pc:inkChg chg="add del">
          <ac:chgData name="Glenn Malcolm" userId="5792b82f-8e0a-490f-9e65-642aa7e8a690" providerId="ADAL" clId="{02C36E36-E8E6-844E-8486-805C85084AD1}" dt="2024-09-17T01:56:37.431" v="33"/>
          <ac:inkMkLst>
            <pc:docMk/>
            <pc:sldMk cId="0" sldId="260"/>
            <ac:inkMk id="26" creationId="{AC27ABA1-A483-4FFE-0B90-70F6CDB15E9B}"/>
          </ac:inkMkLst>
        </pc:inkChg>
        <pc:inkChg chg="add del">
          <ac:chgData name="Glenn Malcolm" userId="5792b82f-8e0a-490f-9e65-642aa7e8a690" providerId="ADAL" clId="{02C36E36-E8E6-844E-8486-805C85084AD1}" dt="2024-09-17T01:56:37.431" v="33"/>
          <ac:inkMkLst>
            <pc:docMk/>
            <pc:sldMk cId="0" sldId="260"/>
            <ac:inkMk id="27" creationId="{E3E298F4-804E-1CF7-AA48-00AB8EB1C480}"/>
          </ac:inkMkLst>
        </pc:inkChg>
        <pc:inkChg chg="add del">
          <ac:chgData name="Glenn Malcolm" userId="5792b82f-8e0a-490f-9e65-642aa7e8a690" providerId="ADAL" clId="{02C36E36-E8E6-844E-8486-805C85084AD1}" dt="2024-09-17T01:56:37.431" v="33"/>
          <ac:inkMkLst>
            <pc:docMk/>
            <pc:sldMk cId="0" sldId="260"/>
            <ac:inkMk id="28" creationId="{112A0960-4766-D7DF-B1E9-3D3CABEF9354}"/>
          </ac:inkMkLst>
        </pc:inkChg>
        <pc:inkChg chg="add del">
          <ac:chgData name="Glenn Malcolm" userId="5792b82f-8e0a-490f-9e65-642aa7e8a690" providerId="ADAL" clId="{02C36E36-E8E6-844E-8486-805C85084AD1}" dt="2024-09-17T01:56:37.431" v="33"/>
          <ac:inkMkLst>
            <pc:docMk/>
            <pc:sldMk cId="0" sldId="260"/>
            <ac:inkMk id="29" creationId="{8170CF4F-05FC-9018-0F82-57DD182AF561}"/>
          </ac:inkMkLst>
        </pc:inkChg>
        <pc:inkChg chg="add del">
          <ac:chgData name="Glenn Malcolm" userId="5792b82f-8e0a-490f-9e65-642aa7e8a690" providerId="ADAL" clId="{02C36E36-E8E6-844E-8486-805C85084AD1}" dt="2024-09-17T01:56:37.431" v="33"/>
          <ac:inkMkLst>
            <pc:docMk/>
            <pc:sldMk cId="0" sldId="260"/>
            <ac:inkMk id="30" creationId="{9572F73A-BA5B-CD46-B57C-FE796C5C99C9}"/>
          </ac:inkMkLst>
        </pc:inkChg>
        <pc:inkChg chg="add reco">
          <ac:chgData name="Glenn Malcolm" userId="5792b82f-8e0a-490f-9e65-642aa7e8a690" providerId="ADAL" clId="{02C36E36-E8E6-844E-8486-805C85084AD1}" dt="2024-09-17T01:56:37.431" v="33"/>
          <ac:inkMkLst>
            <pc:docMk/>
            <pc:sldMk cId="0" sldId="260"/>
            <ac:inkMk id="31" creationId="{B69B3BDD-C7E7-A02D-DF20-152011509CD3}"/>
          </ac:inkMkLst>
        </pc:inkChg>
        <pc:inkChg chg="add del">
          <ac:chgData name="Glenn Malcolm" userId="5792b82f-8e0a-490f-9e65-642aa7e8a690" providerId="ADAL" clId="{02C36E36-E8E6-844E-8486-805C85084AD1}" dt="2024-09-17T01:56:41.213" v="38"/>
          <ac:inkMkLst>
            <pc:docMk/>
            <pc:sldMk cId="0" sldId="260"/>
            <ac:inkMk id="32" creationId="{A3A98B8F-C1B7-0465-8FFC-63AA4E20F145}"/>
          </ac:inkMkLst>
        </pc:inkChg>
        <pc:inkChg chg="add del">
          <ac:chgData name="Glenn Malcolm" userId="5792b82f-8e0a-490f-9e65-642aa7e8a690" providerId="ADAL" clId="{02C36E36-E8E6-844E-8486-805C85084AD1}" dt="2024-09-17T01:56:41.213" v="38"/>
          <ac:inkMkLst>
            <pc:docMk/>
            <pc:sldMk cId="0" sldId="260"/>
            <ac:inkMk id="33" creationId="{3BEC6E10-CA62-F851-58C9-DA64451964E3}"/>
          </ac:inkMkLst>
        </pc:inkChg>
        <pc:inkChg chg="add del">
          <ac:chgData name="Glenn Malcolm" userId="5792b82f-8e0a-490f-9e65-642aa7e8a690" providerId="ADAL" clId="{02C36E36-E8E6-844E-8486-805C85084AD1}" dt="2024-09-17T01:56:41.213" v="38"/>
          <ac:inkMkLst>
            <pc:docMk/>
            <pc:sldMk cId="0" sldId="260"/>
            <ac:inkMk id="34" creationId="{75F45DC1-E23E-E3F2-C51B-608FB01A4F26}"/>
          </ac:inkMkLst>
        </pc:inkChg>
        <pc:inkChg chg="add del">
          <ac:chgData name="Glenn Malcolm" userId="5792b82f-8e0a-490f-9e65-642aa7e8a690" providerId="ADAL" clId="{02C36E36-E8E6-844E-8486-805C85084AD1}" dt="2024-09-17T01:56:41.213" v="38"/>
          <ac:inkMkLst>
            <pc:docMk/>
            <pc:sldMk cId="0" sldId="260"/>
            <ac:inkMk id="35" creationId="{711401B0-A916-48D6-4498-EF0158586E65}"/>
          </ac:inkMkLst>
        </pc:inkChg>
        <pc:inkChg chg="add reco">
          <ac:chgData name="Glenn Malcolm" userId="5792b82f-8e0a-490f-9e65-642aa7e8a690" providerId="ADAL" clId="{02C36E36-E8E6-844E-8486-805C85084AD1}" dt="2024-09-17T01:56:41.213" v="38"/>
          <ac:inkMkLst>
            <pc:docMk/>
            <pc:sldMk cId="0" sldId="260"/>
            <ac:inkMk id="36" creationId="{B70F7648-2F27-CA41-6579-AEB97604BECD}"/>
          </ac:inkMkLst>
        </pc:inkChg>
        <pc:inkChg chg="add del">
          <ac:chgData name="Glenn Malcolm" userId="5792b82f-8e0a-490f-9e65-642aa7e8a690" providerId="ADAL" clId="{02C36E36-E8E6-844E-8486-805C85084AD1}" dt="2024-09-17T01:56:46.246" v="45"/>
          <ac:inkMkLst>
            <pc:docMk/>
            <pc:sldMk cId="0" sldId="260"/>
            <ac:inkMk id="37" creationId="{1D575A26-EA4D-2234-321D-5D70B744F24F}"/>
          </ac:inkMkLst>
        </pc:inkChg>
        <pc:inkChg chg="add del">
          <ac:chgData name="Glenn Malcolm" userId="5792b82f-8e0a-490f-9e65-642aa7e8a690" providerId="ADAL" clId="{02C36E36-E8E6-844E-8486-805C85084AD1}" dt="2024-09-17T01:56:46.246" v="45"/>
          <ac:inkMkLst>
            <pc:docMk/>
            <pc:sldMk cId="0" sldId="260"/>
            <ac:inkMk id="38" creationId="{8B67C322-9A99-3460-374E-063BB39EB1CB}"/>
          </ac:inkMkLst>
        </pc:inkChg>
        <pc:inkChg chg="add del">
          <ac:chgData name="Glenn Malcolm" userId="5792b82f-8e0a-490f-9e65-642aa7e8a690" providerId="ADAL" clId="{02C36E36-E8E6-844E-8486-805C85084AD1}" dt="2024-09-17T01:56:46.246" v="45"/>
          <ac:inkMkLst>
            <pc:docMk/>
            <pc:sldMk cId="0" sldId="260"/>
            <ac:inkMk id="39" creationId="{77439F0D-A2FF-7F48-A617-6CCA15161110}"/>
          </ac:inkMkLst>
        </pc:inkChg>
        <pc:inkChg chg="add del">
          <ac:chgData name="Glenn Malcolm" userId="5792b82f-8e0a-490f-9e65-642aa7e8a690" providerId="ADAL" clId="{02C36E36-E8E6-844E-8486-805C85084AD1}" dt="2024-09-17T01:56:46.246" v="45"/>
          <ac:inkMkLst>
            <pc:docMk/>
            <pc:sldMk cId="0" sldId="260"/>
            <ac:inkMk id="40" creationId="{9371DFFB-523E-2364-95E5-66C0511F18F3}"/>
          </ac:inkMkLst>
        </pc:inkChg>
        <pc:inkChg chg="add del">
          <ac:chgData name="Glenn Malcolm" userId="5792b82f-8e0a-490f-9e65-642aa7e8a690" providerId="ADAL" clId="{02C36E36-E8E6-844E-8486-805C85084AD1}" dt="2024-09-17T01:56:46.246" v="45"/>
          <ac:inkMkLst>
            <pc:docMk/>
            <pc:sldMk cId="0" sldId="260"/>
            <ac:inkMk id="41" creationId="{5B4FE54C-22D8-2E83-0DA7-FD96564E0167}"/>
          </ac:inkMkLst>
        </pc:inkChg>
        <pc:inkChg chg="add del">
          <ac:chgData name="Glenn Malcolm" userId="5792b82f-8e0a-490f-9e65-642aa7e8a690" providerId="ADAL" clId="{02C36E36-E8E6-844E-8486-805C85084AD1}" dt="2024-09-17T01:56:46.246" v="45"/>
          <ac:inkMkLst>
            <pc:docMk/>
            <pc:sldMk cId="0" sldId="260"/>
            <ac:inkMk id="42" creationId="{ACAB5E12-B34C-02C8-A6A6-F321821C5B3F}"/>
          </ac:inkMkLst>
        </pc:inkChg>
        <pc:inkChg chg="add reco">
          <ac:chgData name="Glenn Malcolm" userId="5792b82f-8e0a-490f-9e65-642aa7e8a690" providerId="ADAL" clId="{02C36E36-E8E6-844E-8486-805C85084AD1}" dt="2024-09-17T01:56:46.246" v="45"/>
          <ac:inkMkLst>
            <pc:docMk/>
            <pc:sldMk cId="0" sldId="260"/>
            <ac:inkMk id="43" creationId="{9637451E-C0A6-300C-D04D-F38A726FCF30}"/>
          </ac:inkMkLst>
        </pc:inkChg>
        <pc:inkChg chg="add">
          <ac:chgData name="Glenn Malcolm" userId="5792b82f-8e0a-490f-9e65-642aa7e8a690" providerId="ADAL" clId="{02C36E36-E8E6-844E-8486-805C85084AD1}" dt="2024-09-17T01:56:55.149" v="46"/>
          <ac:inkMkLst>
            <pc:docMk/>
            <pc:sldMk cId="0" sldId="260"/>
            <ac:inkMk id="44" creationId="{1C576F3B-F2A7-C7AA-F7DA-A9F3F41A38CF}"/>
          </ac:inkMkLst>
        </pc:inkChg>
        <pc:inkChg chg="add">
          <ac:chgData name="Glenn Malcolm" userId="5792b82f-8e0a-490f-9e65-642aa7e8a690" providerId="ADAL" clId="{02C36E36-E8E6-844E-8486-805C85084AD1}" dt="2024-09-17T01:57:04.586" v="47"/>
          <ac:inkMkLst>
            <pc:docMk/>
            <pc:sldMk cId="0" sldId="260"/>
            <ac:inkMk id="45" creationId="{FF357D1C-35EE-431D-C546-5D650903C80E}"/>
          </ac:inkMkLst>
        </pc:inkChg>
        <pc:inkChg chg="add">
          <ac:chgData name="Glenn Malcolm" userId="5792b82f-8e0a-490f-9e65-642aa7e8a690" providerId="ADAL" clId="{02C36E36-E8E6-844E-8486-805C85084AD1}" dt="2024-09-17T01:57:10.506" v="48"/>
          <ac:inkMkLst>
            <pc:docMk/>
            <pc:sldMk cId="0" sldId="260"/>
            <ac:inkMk id="46" creationId="{359F69AF-F1B1-7096-4286-BED9329F9953}"/>
          </ac:inkMkLst>
        </pc:inkChg>
      </pc:sldChg>
    </pc:docChg>
  </pc:docChgLst>
  <pc:docChgLst>
    <pc:chgData name="Glenn Malcolm" userId="S::glma@patana.ac.th::5792b82f-8e0a-490f-9e65-642aa7e8a690" providerId="AD" clId="Web-{FD9B5F27-B1C2-8363-0540-ADE7356D3E60}"/>
    <pc:docChg chg="modSld">
      <pc:chgData name="Glenn Malcolm" userId="S::glma@patana.ac.th::5792b82f-8e0a-490f-9e65-642aa7e8a690" providerId="AD" clId="Web-{FD9B5F27-B1C2-8363-0540-ADE7356D3E60}" dt="2023-09-23T04:00:16.458" v="9"/>
      <pc:docMkLst>
        <pc:docMk/>
      </pc:docMkLst>
      <pc:sldChg chg="addSp delSp modSp">
        <pc:chgData name="Glenn Malcolm" userId="S::glma@patana.ac.th::5792b82f-8e0a-490f-9e65-642aa7e8a690" providerId="AD" clId="Web-{FD9B5F27-B1C2-8363-0540-ADE7356D3E60}" dt="2023-09-23T04:00:16.458" v="9"/>
        <pc:sldMkLst>
          <pc:docMk/>
          <pc:sldMk cId="0" sldId="256"/>
        </pc:sldMkLst>
        <pc:grpChg chg="mod">
          <ac:chgData name="Glenn Malcolm" userId="S::glma@patana.ac.th::5792b82f-8e0a-490f-9e65-642aa7e8a690" providerId="AD" clId="Web-{FD9B5F27-B1C2-8363-0540-ADE7356D3E60}" dt="2023-09-23T03:58:48.611" v="5" actId="1076"/>
          <ac:grpSpMkLst>
            <pc:docMk/>
            <pc:sldMk cId="0" sldId="256"/>
            <ac:grpSpMk id="2" creationId="{00000000-0000-0000-0000-000000000000}"/>
          </ac:grpSpMkLst>
        </pc:grpChg>
        <pc:inkChg chg="add del mod">
          <ac:chgData name="Glenn Malcolm" userId="S::glma@patana.ac.th::5792b82f-8e0a-490f-9e65-642aa7e8a690" providerId="AD" clId="Web-{FD9B5F27-B1C2-8363-0540-ADE7356D3E60}" dt="2023-09-23T04:00:14.442" v="8"/>
          <ac:inkMkLst>
            <pc:docMk/>
            <pc:sldMk cId="0" sldId="256"/>
            <ac:inkMk id="8" creationId="{4A766177-440D-1F37-7376-C1A0B651FFE9}"/>
          </ac:inkMkLst>
        </pc:inkChg>
        <pc:inkChg chg="add del mod">
          <ac:chgData name="Glenn Malcolm" userId="S::glma@patana.ac.th::5792b82f-8e0a-490f-9e65-642aa7e8a690" providerId="AD" clId="Web-{FD9B5F27-B1C2-8363-0540-ADE7356D3E60}" dt="2023-09-23T04:00:16.458" v="9"/>
          <ac:inkMkLst>
            <pc:docMk/>
            <pc:sldMk cId="0" sldId="256"/>
            <ac:inkMk id="9" creationId="{E0808FC8-FABD-FA3C-698F-2120EA8797FA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1:55:38.76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325 321 8068,'-88'-24'0,"7"2"0,15 6 4172,16 6-4014,16 5 0,29 10 1,13 4-1,12 3-316,9 1 1,12-6-1,13-3 1,14-2 177,13-2 1,12-2-1,7-2 1,-48 0 0,0-1 55,1 0 0,2-1 0,5-1 1,2-1-1,6 0 0,1-1 0,5-2 1,1 0-77,4-1 0,2 0 1,-2-1-1,2 0 0,-1 0 1,1 1-1,0 1 0,-1-1 238,2 1 0,1 1 0,-1 0 0,0-1 0,-1 0 0,-1 1 0,-2 1 0,-2 2-68,-1 2 0,0 0 1,1 0-1,0 0 0,-1 2 1,0 2-1,0-2 0,-1 1-120,1-1 0,-1 0 0,-1 3 0,-2-1 0,-6-1 0,-2 1 0,0 2 0,0 1-2,-3 2 1,1 1 0,-3 0-1,-1 1 1,-3 1 0,0 1 0,-4-1-1,-1 1-175,45 10 1,-10 5-1,-6-2 1,-12 4-349,-13 1 1,-10 0 0,-18-2 0,-5-1-85,-7-1 0,-1-6 0,-8 1 0,-1-3 219,-2-1 0,-2-4 1,-4 0-1,-5 1 176,-6 1 1,1 2 0,-6 0 0,1 0-713,0 0 1,0 0-1,-3-1 1008,1-4 0,-5 4 1,-6-5-1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1:56:55.14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0 156 8173,'9'-4'4,"-1"0"0,3 1 156,0 1 1,8 2-1,2-1 1,4-2-44,1-1 1,4-1-1,2 5 1,1 0-45,3 0 1,6 0-1,1 0 1,0-1-38,2-3 0,1 2 0,6-4 0,0 2 22,0 0 0,0-2 1,-1 3-1,0-3-49,-4-1 1,4 4 0,-5-3 0,2 2 19,-1 0 0,5-1 0,4 5 0,-1 0 77,-2 0 1,-5-4 0,-1 0 0,2 1 29,2 2 1,-4-4-1,1 1 1,2 1-40,5 2 1,-2 1 0,4-2 0,-4-1-70,-1-1 0,-5 0 0,1 4 0,1 0-23,1 0 0,-2 0 0,-1 0 0,2 0-17,2 0 1,4-5 0,-2 1 0,-4 1 66,-3 2 1,-3 1-1,-2 0 1,0 0 1,3 0 0,0-5 0,-2 1 0,1 1 69,-1 2 1,3 1 0,0 0-1,-1 0-85,1 0 0,-2 0 0,-4 0 0,0 0-96,0 0 0,0 0 0,1 0 0,2 0 24,1 0 0,5 0 1,-5 0-1,-1 0 1,-2 0 0,-1 0 1,0 0-1,0 0 30,0 0 0,-5 0 1,-1 0-1,2 0 58,2 0 1,0 0 0,6 1 0,-1 2-11,1 1 0,-3 1 1,5-5-1,-3 0 7,-4 0 0,4 0 0,-9 0 0,2 0 14,0 0 0,-1 0 1,4 0-1,-2 0-22,-2 0 1,1 0 0,4 0 0,-2 0-63,-2 0 0,1 1 0,-4 2 1,-1 1-10,1-1 1,4-1 0,-3-2 0,0 0 3,-2 0 1,2 0-1,1 0 1,4 0 9,1 0 1,-5 0 0,1 0 0,1 0 81,1 0 0,1 0 0,-2 0 0,-3 0-13,-1 0 1,-1 0 0,-2 0 0,1 0-74,-1 0 0,-1 0 1,-4-2-1,-1-1-383,-1-1 0,-2 0 0,2 4 397,-5 0 0,-3 5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1:57:04.58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1 182 8459,'9'0'0,"-1"0"0,2 0 99,2 0 0,5 0 1,2 0-1,1 0 38,3 0 1,7-4 0,3 0 0,2-1-94,0 0 0,1 3 1,5-2-1,4 1 39,1-1 1,-4 1 0,1-4 0,-2-1 19,-2 1 1,1 3 0,0-3 0,1-1-61,-4 1 1,-5 3 0,1-3 0,-1 0-38,-4-1 0,0 5 1,-2-1-1,0 1-30,0-1 0,1 2 1,2-2-1,1 3 3,-1 1 0,-2-2 0,-2-1 1,-1-1 16,2 1 1,-7 0 0,5 0 0,-3-1 21,-5 1 0,2-3 1,0 2-1,-3 1 81,0 2 1,-2-4-1,0 1-44,0 1 1,0 2 0,0 1-1,0 0-34,0 0 1,-5 0-1,1 0 1,1 0-16,2 0 0,0 0 1,1 1-1,0 2-10,0 1 0,0 2 0,0-3 0,0 1 11,0-1 0,5 3 0,0-2 0,1-1 11,0-1 0,4-2 1,-3 1-1,2 2-12,-1 1 0,1 1 1,4-5-1,0 0 4,0 0 1,0 0-1,-2 0 1,-1 0-9,-1 0 0,-1 0 1,4 0-1,-2 1-5,-1 3 0,-2-2 1,3 4-1,-2-2 0,2 0 1,2 2 0,1-3 0,1 1-1,4-1 0,-3 0 0,6 0 0,-1 1 1,0-1 1,1-1 0,5-2 0,-1 0 18,-4 0 1,4 0-1,-5 0 1,2 0 36,-1 0 0,-4 0 0,4 0 0,-1 0-51,0 0 1,-4 0 0,1 0 0,-4 1-20,-5 3 1,7-1 0,-5 4 0,0 1-32,1-1 1,1-4-1,2 3 1,2-2 2,1 0 1,1 0-1,-4-4 1,2 0 51,1 0 0,6 0 0,-1 0 0,1 0 116,-2 0 0,4-4 0,-4 0 0,4 0-74,1-2 0,-2 4 0,-1-2 0,-3 3-31,-1 1 0,3-5 0,-5 1 0,-1 1-69,-2 2 0,1 1 0,0 0 0,3 0 5,-3 0 1,0 0-1,-1 0 1,2 0 39,1 0 0,5 0 0,-5 0 0,0 0 25,2 0 0,-4 0 0,3 0 0,0 0-19,-1 0 0,4 0 0,-2 0 0,1 0-13,3 0 1,0 0 0,0 0-1,-1 0-2,1 0 1,-3 0-1,2 0 1,-1 0 10,-1 0 0,3 0 0,-4 0 0,0 0 5,0 0 1,4 0 0,-2 0 0,2 0 8,-1 0 0,2 0 0,-2 0 0,2 0-8,2 0 0,0 0 0,0 0 0,0 0-3,0 0 1,-2 0-1,-1 0 1,-1 0-10,1 0 0,-3 0 0,3 0 1,2 0-9,-1 0 1,5 0 0,-8 0-1,2 0 14,-1 0 1,2 0 0,-3 0 0,-1 0 68,-3 0 1,-3 0 0,-1 0 0,0 0-37,0 0 1,-4 0-1,-1 1 1,1 2-27,-2 1 0,5 1 0,-5-5 1,2 0-65,-1 0 1,1 0 0,4 0 0,0 0 10,0 0 1,-2 0-1,-1 0 1,-1-2 33,1-2 0,0 2 0,-2-3 0,-2 0 117,0 1 0,-5-5 0,4 5 0,-4 0-94,-1-2 1,0 4 0,0-2-103,0 3 0,-4 1-330,-1 0 144,-5 0 452,3 0 1,-6 0-532,0 0 599,-6 0 227,5 5-454,-5-3 0,0 4 0,-2-6 0,2-2 0,0-1-39,0-1 1,-1 0-1,-6 2-27,0-2 1,0 2 0,0-2 114,0 3 1,0-4-1,0 1 1,0 1 27,0 2 0,0-1 0,0-1 0,0-1-22,0 1 0,0 2 0,2-1 1,1-1-16,1-1 1,1 0 0,-5 2-109,0-2 0,4 3-1310,0-4 1365,6 4 0,-8 12 0,4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1:57:10.50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168 273 7978,'-25'-13'0,"2"0"-163,1 0 1,7 4 0,-1 1 0,4-1 149,4 2 1,3-5 0,-2 4 60,1-4 1,-4-1 285,2 0 83,2 6 0,1 1-218,10 6 0,2 6 0,6 1 0,1 2 159,4-1 0,2 1 1,6 3-1,1-2-28,3-2 1,4-3 0,5 2 0,-1-1-86,1-4 1,2 4-1,2-1 1,3-3-80,0 0 1,6-2-1,-2 0 1,7 0-134,2 0 0,-4-4 0,1-1 1,-3 2-140,-1 2 0,0-3 0,-2-1 0,-2 2 57,-5 2 1,-3 1 0,-1 0 0,0 0 149,0 0 0,0 0 1,-2 0-1,-1 0 148,-1 0 0,-5 0 1,3 0-1,1 0-17,-1 0 1,-3 0-1,3-2 1,0 0-177,0-3 0,2 0 0,4 2 1,-2-3-63,-2-1 1,2 4 0,-3-2 0,0 3-91,1-3 1,-6 4 0,2-5 0,-2 2 99,-3-1 0,3 1 0,-7 4 0,3-1 100,6-4 1,-4 4-1,5-3 1,-2 2-30,0 2 1,5-4 0,-2-1 0,2 3-51,1 0 1,4-2 0,-5-1 0,1 1 14,-2-2 1,4 4 0,-5-6 0,1 3 53,1 2 0,-2-3 0,5 2 0,-1-1 26,3-1 1,-2 5-1,-3-3 1,-1 2-65,-1 2 0,5 0 0,-5 0 0,1 0-29,1 0 0,-6 0 0,3 0 0,-2 2-58,0 2 0,5-3 0,-4 4 1,1-4-38,0-1 0,7 0 1,-3 0-1,0 2 70,1 2 0,-1-3 1,0 4-1,-1-4 84,1-1 0,-3 0 1,2 0-1,-1 0-30,-1 0 1,5 0 0,-5 0 0,2 0-29,-1 0 0,1 0 0,4 0 0,0 0-4,-1 0 0,-3 0 0,-2 2 0,0 1-33,0 1 0,1 0 0,0-4 0,-4 0-16,-2 0 1,4 0-1,2 0 1,4 0 40,1 0 0,-5 0 1,1 0-1,1 0-10,1 0 0,2 0 1,0 0-1,-2 0-8,-2 0 1,1 0 0,-4 2-1,1 1 5,3 1 0,-4 2 0,-2-4 1,-1 3 38,1-2 1,-1 2-1,4 0 1,-1-2 42,-4-2 1,4-1-1,-2 0 1,1 0-49,0 0 0,-3 0 1,2 0-1,-3 0-44,-1 0 0,0 0 0,0-1 1,0-2-79,0-2 1,0 1-1,0 4 1,0-1 30,0-4 1,0 4-1,0-3 1,1 2 32,3 2 0,-2 0 0,2 0 0,-3 0 16,-1 0 0,0 0 0,0 0 0,0 0 39,0 0 1,-1 0 0,-2 0 0,-2 0-5,2 0 0,2 0 1,-1 0-1,-1 0 0,-1 0 0,0 0 1,2 0-1,-1 0 26,-1 0 1,-6 0 0,2 0 0,1 0-14,3 0 0,-2 0 0,0 0 1,0 0 5,0 0 0,-2-1 0,3-2 0,2-1-14,2 1 0,1 1 0,-2 2 0,1-1-13,1-4 1,-3 4 0,7-3 0,-2 1-13,-3-2 1,3 3-1,2-6 1,3 3-49,0 2 1,1-3 0,-6 2 0,4-1-10,1 0 0,0 3 0,2-2 0,-3 2 16,-1 2 0,-2-4 0,6 0 0,1 1 19,1 1 1,-2 1 0,-1-2 0,2-1 4,2 1 0,-1 1 1,-1 2-1,-2 0 39,-3 0 0,5 0 1,-3 0-1,1 0-29,-4 0 0,-3 0 0,1 2 0,0 1-47,3 1 0,0 0 1,-2-2-1,3 1 4,1 1 1,-3 0-1,5-4 1,-1 0-23,0 0 1,-1 0-1,-3 0 1,3 0 29,0 0 0,-1 0 1,-6 2-1,0 1 71,0 1 0,4 0 1,0-4-1,-1 0-65,-1 0 1,2 5 0,2-1 0,-1-1-56,1-2 1,3 4 0,-4-1 0,1-1-28,0-2 1,2 4 0,-3-1 0,-4 0-86,-4 2 1,1-5 0,-3 5-1,0-1-436,1-1 1,-11 4 0,2-2-1,-3 1 629,-2 4 0,-3 6 0,-5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1:55:42.6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51 208 8252,'-13'-11'332,"0"-7"0,2 1 0,2 0 9,5 2 1,4 8 0,4 3 0,6 2-324,6 2 1,4 0 0,6 0 0,2 0 23,2 0 0,3 0 0,7 0 0,4 0 50,3 0 0,4-5 1,0-4-1,1-1 74,0 1 1,6-5 0,1 4 0,1 0-15,1-2 1,0 2 0,2 1 0,-3 4-90,-3-1 0,-4 5 1,0-4-1,2 4 22,1 1 0,0 6 0,-4 1 1,0 1-107,0 1 0,0 1 0,-2 6 0,-2 1-71,-5-1 1,2-6 0,0-1 0,1 1 1,3 1 1,-3-3 0,0-4 0,0-3 57,0-1 1,-3 0 0,3 0-1,-1-1-49,-3-3 1,-2 1 0,-2-4 0,-4-1-3,-3 1 1,-5 4 0,-5-1-29,-4 2 1,-8 1 91,-5-3 1,-8 2 0,-5-2 0,-4 3-43,-4 1 0,-3 0 0,-7 0 0,-2-2 19,-1-2 1,-2 2 0,3-3-1,-3 0 128,-1 1 0,3-5 0,-5 4 0,-1-1 24,-1 0 1,-2-3 0,0 4 0,-1-1 94,-4 0 0,-3-3 0,-8 5 0,-3 1-122,-1 2 0,3 1 0,-6 0 1,-3 0-56,-2 0 1,-3 0-1,7 0 1,3 0-71,3 0 1,3 1 0,0 2 0,1 1-8,2-1 0,7 0 0,-2 0 0,0 1 45,-1-1 0,6 3 0,-3-2 0,6 1 60,3 0 0,-1-3 1,7 2-1,3-1 61,3 1 0,7-2 0,-1 2 363,3-2-403,6-2 1,8 0-118,9 0 0,7 0 0,1 0 0,0 0 81,2 0 1,3 0 0,7 0 0,4 0 35,4 0 0,1-2 0,9-1 1,2-1-31,2 1 1,1-3-1,1 2 1,2 0 3,1-2 0,6 4 1,-2-2-1,5 3-9,4 1 0,2 0 0,2 0 0,-5 1 21,-6 3 0,0 2 1,-4 4-1,-1-2-9,1-3 0,-6 0 0,-6-5 0,-1 0-52,-3 0 1,-2 0 0,-3 0-1,-2 0-331,-5 0 1,-2 1 0,-3 2-1,0 3-662,-3 1 0,-4 3 1,-5 6 990,0 1 0,0 6 0,0-3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1:56:11.98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524 364 8508,'-7'-6'-395,"-3"3"1,4-6 0,-1 1 133,-3 1 0,2-3 0,1 4 0,0 0 261,0 0 0,-3-4 0,-6 3 43,-1 0 0,-1-3 0,4 4 0,-3 0 167,-5 0 0,-7 1 0,-1 2 0,1-2 93,2 3 0,-4 0 0,1 2 0,1 0-156,2 0 1,1 0 0,2 2 0,2 0-12,5 3 0,4 0 0,7-2-2,10 2 1,11-1 0,18-4 0,10-1 293,12-4 1,18-3 0,9-8 0,8-2-188,5 3 1,3-4 0,-46 10 0,0 1 0,-1-1 0,1 2-49,0-1 0,0 1 0,0 1 0,0-1 0,1 1 0,1-1 0,0 1 0,0 1-58,0 0 0,0 1 1,1-1-1,1 0 1,43 1-1,-47 2 0,0-1-118,2 0 0,0 1 0,-3 1 1,-1 0-1,1-1 0,0-1 0,49-2-53,-2 1 0,1 0 0,-48 3 0,0 0 0,49-2 83,-5-1 1,-1-2-1,-1 3 1,4-1-41,1 1 0,-10 2 1,0 1-1,-5 0-22,-1 0 0,0-5 0,-7 1 0,-5 1-28,-10 2 1,-10 1-1,-3 0 1,-3 0-3,-2 0 1,-7 4-1,-7 0 1,-3-1-51,-3-1 0,-8 3 0,0 3-189,-3-1 0,-9 0 185,3-3 0,-5-2 0,-5 2 0,-3-2 245,-4-2 1,-5 0-1,-2 0 1,-1 0 102,-3 0 1,-3 0 0,-3 0-1,-3 0 10,-1 0 1,-1 0 0,-4 0-1,2 0-187,2 0 0,-1 0 0,-4 0 1,0 1-411,0 3 0,-4-2 1,-2 2-1,-2-1 55,-6 1 1,-7-2 0,-7 3 0,-4 0 324,-1-1 0,-3 2 1,-6-3-1,-1 1 163,2-1 0,6 3 1,5-2-1,1 0-53,-1 2 0,9-4 0,-1 3 0,6 0-86,3-1 0,0 2 1,1-3-1,0 1-124,4-1 1,6-2 0,8-1 0,0 0 24,0 0 1,4 0 0,0 0-1,5 0 5,2 0 0,6 0 153,-1 0 0,10 0-187,7 0 0,7 0 1,12 0-1,7 0 110,7 0 0,6 0 0,4 0 0,4 0 178,4 0 1,11 0-1,4 0 1,5 0-57,4 0 1,-3 0-1,3 0 1,4 0-27,6 0 0,10-1 0,4-2 0,-48 1 1,-1 0-74,50-1 0,-49 0 0,0 0 0,0 1 0,0 0 0,3 0 0,-1-1-47,1 0 1,0 1-1,1 1 1,0 0-1,41-5 1,2 2 4,-48 2 0,1 0 0,4-1 1,0 1-1,-1 2 0,0 0 0,-3 0 1,-1 0-16,45 0 1,1 0 0,4 0 0,-50 0 0,1 0-37,48 0 0,-7 0 1,-5 2-1,1 1 32,1 1 1,9 2-1,-3-3 1,-6 2 65,-2 3 0,-6-4 0,5 3 1,0 0 32,0 1 1,-3-4 0,-4 3 0,2 0-73,1 1 1,9-6 0,-5 4 0,-1-2-37,1 1 1,-6-1 0,8-4 0,1 0-46,1 0 1,-2 0-1,-10-1 1,-1-2 99,1-2 1,4 1-1,0 3 1,-1-2 2,-2-1 1,-5-1 0,-1 5-1,2 0-34,2 0 0,-4 0 1,-1 0-1,-1 0-93,-3 0 0,1 0 1,-4 0-1,-6 0 23,-5 0 0,0 0 0,2 0 1,3 0 36,0 0 0,-1 0 0,-8 0 0,-1-1-1,-1-4 0,-2 4 0,1-5 0,-3 2 1,-4 0 0,-5-5 0,-1 3 0,1 0-22,-2 1 0,-6-4 0,-5 3 1,0 0-200,-2 1 0,3-1 0,-6 3-913,-1-1 0,-6-1 1,-1 5-300,1 0 0,-4 2 0,-2 2 1441,-3 5 0,5 8 0,1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1:56:18.23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25 195 8249,'-6'-11'43,"-2"2"0,2-2 31,1 2 1,5 3 110,5 2 0,3 2 1,10 2-1,3 0-6,4 0 1,2-1 0,3-2 0,7-1-11,4 1 0,7 0 0,8 0 0,5-3 14,2-1 0,6 3 0,0-5 0,2 1-11,4 0 0,-7-2 0,5 5 0,-4-1-62,0 0 1,-2 2-1,0 4 1,-5 0-63,-5 0 0,-3 0 1,1 0-1,3 1-87,1 3 1,-4-2 0,2 4-1,0-2 51,-1 0 0,1 1 1,-2-5-1,1 0 79,-1 0 1,0 0 0,0 0 0,2-2 20,2-2 1,-4 1 0,0-4-1,-5 1 32,-2 3 0,-5 0 1,3 0-1,-1-1-16,-3 1 0,2 2 0,1 1 0,1 0-108,3 0 0,-3 0 0,0 0 1,-1 0-155,-3 0 1,4 0 0,0 0 0,2 0 76,-1 0 0,-1 0 1,3-2-1,0-1 59,5-1 0,-7 0 0,5 2 0,-3-1 157,-3-1 1,5 0 0,-4 4-1,2 0-58,-1 0 1,2 0 0,-4-2-1,2-1-58,-1-1 1,-5 0 0,1 4 0,-4 0 11,-4 0 1,1 0 0,-6 0 0,0 0-61,2 0 0,-5 0 0,4 0 1,-4 0-253,-1 0 0,0 1 0,0 4 0,-2 2-955,-2 0 0,1 9 0,-4-2 1212,1 5 0,-4 8 0,3 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1:56:30.83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649 426 7807,'7'-30'0,"-3"-1"-29,-3 3 1,-1-1-1,2 1 1,1 1 352,1 3 0,0 6 0,-4 1 0,0 3-250,0 1 0,-1 5 1,-2 3-1,-3 0 90,-1 1 0,-1 0 0,-5 4 0,0 2 83,0 7 1,-6 3 0,-3 14 0,-2 7 181,-2 7 1,-4 12 0,1 9 0,4 2-116,6 2 1,7-2 0,3-4 0,7-7-342,10-7 1,15-8-1,20-6 1,13-11-96,10-9 1,6-12 0,5-14 0,-2-9-269,-2-9 0,-6-10 1,-3-5-1,-7-4 212,-8-4 0,-10 3 1,-9-5-1,-6 3 438,-6 3 0,-8 3 0,-15 10 0,-6 2 294,-9 2 0,-3 1 0,-13 6 0,-3 5-130,-3 3 0,-1 3 0,4 4 1,1 1-337,4 4 1,2-2 0,7 5 0,4 4-1432,4 4 1,2 5 0,4 10 1342,2 3 0,-3 10 0,5 2 0</inkml:trace>
  <inkml:trace contextRef="#ctx0" brushRef="#br0" timeOffset="417">752 919 7838,'0'-13'571,"0"0"1,-1 7 0,-2 9 0,-1 14-181,1 16 1,-4 12 0,-2 13 0,-3 7-277,-1 7 1,0 5 0,2 4-1,2 0-154,5-5 0,-2-11 0,2-13 1,1-7-427,2-5 0,1-13 0,0-5-527,0-6 1,0-8 991,0 1 0,-12 0 0,-2 4 0</inkml:trace>
  <inkml:trace contextRef="#ctx0" brushRef="#br0" timeOffset="633">636 1528 7838,'-26'0'0,"-2"2"464,-2 2 1,-3 6 0,-6 13 0,0 12 178,0 10 1,-4 17 0,-3 7 0,-3 4-434,-5 1 1,5-9-1,8-11 1,5-5-743,5-5 0,11-10 0,6-5 0,5-6-1504,3-6 2036,2-2 0,4-2 0,0 0 0</inkml:trace>
  <inkml:trace contextRef="#ctx0" brushRef="#br0" timeOffset="833">597 1762 9449,'0'14'562,"0"4"0,1 3 0,2 9 0,3 6-231,1 6 1,3 0 0,9 4 0,7-1-482,7-3 0,9-3 1,2-6-1,1-7-1341,0-8 1491,-2-3 0,-10-8 0,-1-1 0</inkml:trace>
  <inkml:trace contextRef="#ctx0" brushRef="#br0" timeOffset="1216">610 1243 7844,'-34'0'654,"1"-4"1,4-1 0,-1 4-82,1 4 1,2 5 0,3 10-1,0 3-975,3 4 0,5 1 0,-1-2 1,4-1 401,4-1 0,-2 0 0,3 4 0</inkml:trace>
  <inkml:trace contextRef="#ctx0" brushRef="#br0" timeOffset="1382">726 1191 7842,'6'-7'1004,"3"3"1,4 4-1,5 5 1,8 8-1377,8 8 0,7 7 1,3 3-1,-1-3 372,1 0 0,-3-2 0,3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1:56:33.28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1012 234 7958,'5'-32'-195,"-3"4"1,2-6-1,-2 3 522,-2 2 1,-2 3-1,-4 4 1,-8 7-186,-10 4 0,-8 6 0,-10 6 0,-3 5 16,-2 7 0,-11 11 0,5 12 1,-5 8 197,-4 7 1,0 13 0,3 9 0,7 4-84,8 1 1,12-2 0,10-3-1,14-6-417,9-10 1,19-13 0,15-20 0,11-9-211,9-10 1,2-5-1,4-5 1,-5-8 139,-3-8 1,-1-9 0,2-4 0,-1-5 85,-1-5 0,-3 3 0,-12-7 1,-2-1 250,-5-1 1,-10-5-1,-7 3 1,-8 7 174,-8 8 1,-6 2 0,-10 8 0,-5 4-261,-5 3 1,0 4 0,8 7 0,3 5-39,4 2 0,1 8 0,0 1 0</inkml:trace>
  <inkml:trace contextRef="#ctx0" brushRef="#br0" timeOffset="382">649 1051 7850,'-13'-4'0,"0"-2"447,0-1 1,0 0-366,0-2 0,4 3 0,2 8-166,1 2 0,2 6 0,4 10 0,-2 9 195,-2 7 1,1 3 0,-4 12 0,0 3 28,-1 4 0,0 8 1,-5 6-1,1 0-151,4-2 0,-8-10 0,3-5 0,-3-6-25,-3-6 0,1-8 0,-6-7 0,3-3-222,-2-3 1,-2-7-1,1 3 1,1-5 257,1-5 0,1 4 0,-5-5 0</inkml:trace>
  <inkml:trace contextRef="#ctx0" brushRef="#br0" timeOffset="718">428 1816 7814,'-17'0'0,"-2"2"0,-1 2 336,-3 5 0,-3 10 0,-3 5 0,-3 6-9,-1 3 1,3 4 0,-3 4 0,1 1-719,3-4 1,3-5 0,5-9 0,3-4-822,4-7 0,5-1 1212,1-8 0,5 1 0,-3-5 0</inkml:trace>
  <inkml:trace contextRef="#ctx0" brushRef="#br0" timeOffset="883">545 1868 7814,'13'5'371,"0"-1"0,1 7 0,3 2 1,6 8-33,6 3 0,9 8 0,5 1 0,0 2-1087,2-1 1,1-6 0,4-1 747,-2-4 0,-3-7 0,-6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1:56:35.32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156 195 7987,'-13'0'148,"0"0"0,4 7 0,1 8 0,-1 9 172,2 9 1,-5 10-1,5 6 1,0 5-422,3 2 1,-2 4 0,2-5 0,1-4-156,1-7 0,2-15 0,0-7-64,0-6 1,-6-6 476,-2-6 1,1 0 0,-1-9 435,3-1 1,-4 3 40,5-6-619,-1 6 1,11-2 0,3 6 0,2 2-129,2 1 0,2 5 0,2-3 0,5 1 87,2 3 0,6 0 0,2 0 0,3-1 153,5 1 0,2 1 0,8 2 0,2-1-69,-3-3 0,3 2 0,-6-4 0,0 0-107,-3-2 1,-8-4 0,-5-1 0,-4 0-119,-4 0 0,1-1 0,-6-4 0,-2-3-211,-5-4 0,0-1 1,-4 0-1,-1-1 378,1-3 0,4-9 0,-3-7 0</inkml:trace>
  <inkml:trace contextRef="#ctx0" brushRef="#br0" timeOffset="383">91 182 7863,'4'-17'0,"2"-1"0,3 2 679,5 2 1,11 5 0,12 2 0,9 1-563,11 4 0,5 2 0,2 4 0,3 3-681,2 0 0,-13 3 0,-1-5 1,-8-2 75,-5-2 1,-2-1 0,-2 0-1,-3 0 321,-5 0 1,-4 0-1,-5-1 1,-3-2 658,-4-2-251,-7 1 1,-2 4 0,-10 2 2,-3 2 0,-4 3 0,-2 9 0,-2 4 63,-1 6 1,-5 9 0,3 2 0,-1 8-209,-3 7 1,-2 12 0,1 1 0,1 2-6,1-1 1,6-3-1,-1-2 1,3-8-32,1-8 1,6-8 0,2-12-451,4-4-116,1-8 0,0-13 0,1-10 503,4-6 0,2-4 0,6-6 0</inkml:trace>
  <inkml:trace contextRef="#ctx0" brushRef="#br0" timeOffset="834">960 441 7841,'-20'0'130,"1"-4"1,6-2 206,0-1 0,6 3 0,4-5-182,6-1 0,11 1 1,11-2-1,7-4-295,5 1 1,1-6 0,9-2 0,2-2 129,2-2 1,0-2 0,1 0 0,0-3 41,0 2 1,0 2-1,-2 3 1,-3 2-111,-9 5 0,-4 2 0,-8 4 0,-2 2-453,-2 5 0,-4-2-441,-5 2 972,-5-1 0,3 5 0,-4 0 0</inkml:trace>
  <inkml:trace contextRef="#ctx0" brushRef="#br0" timeOffset="1268">934 467 7856,'-13'0'522,"0"0"0,6 6 1,4 3-1,7 4-370,9 4 0,8-1 1,7 5-1,4 2-84,1 2 0,2 1 1,4 0-1,0 0-146,0 0 0,-5 0 0,-1 0 0,-1-2-113,-3-2 1,-8 1 0,-3-6 0,-4-1-110,-1-2 1,-6-1 0,-1-1-411,0-4 0,-3-2 191,5-6 0,-3-1 519,3-4 0,1-8 0,4-7 0</inkml:trace>
  <inkml:trace contextRef="#ctx0" brushRef="#br0" timeOffset="1551">1764 182 7856,'-4'-13'-54,"0"0"1,-2 1-1,3 2 251,-1 2 1,-2 5 97,2-1 0,-2 4 0,-4 4 0,2 6 23,3 6 0,-4 5 0,3 10 0,-1 5-71,-3 5 0,3 7 0,0 7 0,1 2-329,3 3 0,1-6 1,4 2-1,1-2-621,1-2 1,6-6-1,-1-4 1,1-6 702,-1-6 0,2-9 0,-4-2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1:56:39.12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40 1115 8061,'-13'0'293,"4"0"224,0 0 1,6 1-353,-1 3 0,3-1 0,2 4 24,3-1 1,8-2 0,7-4 0,1 0-56,3 0 0,6 0 0,3 0 0,1 0-126,3 0 0,1-5 1,2-5-1,0-5 6,0-2 0,-2-6 0,-1 1 0,-2-4 21,-3-4 1,-2-2-1,-7-4 1,-6 3-128,-6 1 1,0-4 0,-6 2 0,-1-2 158,-2 1 0,-6 2 0,-4 4 0,-3-1-26,-1 1 0,0 2 0,-1 2 0,-2 2 31,-1 2 0,-5 3 0,4-2 0,-1 1-18,0 4 0,0 0 0,3 2 0,-1-1-24,1-4 0,6 6 0,3-3 0,1 5-15,3 0 0,8-6 1,5-1-1,6 1 47,5 2 1,5-4 0,4-1 0,7 1 2,4-1 1,1-3 0,6 4 0,1-1-22,1 0 0,8-2 0,2 3 0,2 2-133,-1 2 1,-5 3-1,-7 2 1,-3 3-29,-1 0 1,-3 5 0,-8-3 0,-4 4 0,-2 4 1,3 3 0,3 6 0,-1 0 24,-3 0 0,-1 0 1,0 0-1,2 1 100,3 4 0,-10-2 0,2 5 0,-3 1 75,-3-2 0,3 4 0,-5-2 0,-3 3-66,0 0 0,-8 1 0,-3 0 0,-2 2 82,-2 2 0,-6-1 1,-4 5-1,-6 4 132,-6 4 0,-2 4 0,-2 7 0,-1 3-179,-4 5 0,3 2 1,-6 2-1,1 3-180,0 5 1,6-11 0,1 3 0,7-12-190,5-9 0,5-7 299,0-11 0,1-12 0,-4-6 158,4-10 1,0-5-1,5-6 1,-2 0-47,-3 0 0,1 0 0,-3 0 1,3 0-210,1 0 0,-4 2 1,1 1-1,-2 1-58,-2-1 1,0 4 0,-1 2 0,-2 2-97,-2 2 0,-9 0 1,0 0-1,-5 2 300,-4 2 0,-2 3 0,-2 6 0,-2-1 186,-1-4 0,0 4 0,4-3 0,2 1-48,2-2 1,3-2 0,6-6 0,2 0-141,2 0 0,3-1 0,5-4 0,0-3-61,1-4 1,-2-5 0,9-2 0,1 0-40,-1 1 1,-3-4 0,4 5 0,-1 1 41,0 2 1,0 1-1,3 0 1,-2 0 122,-3 0 1,4 4-1,-5 2 1,-1 1 117,-1 3 1,2 2 0,0 1 0,-2 0-145,-5 0 1,2 6 0,-4 2 0,4 4-247,1 1 0,-1 1 0,-1 2 1,1 3-507,2 1 1,2-3-1,-1 5 1,1-1 682,1 0 0,0 3 0,-4-4 0</inkml:trace>
  <inkml:trace contextRef="#ctx0" brushRef="#br0" timeOffset="149">130 1374 7978,'-20'-26'218,"3"6"319,8 3 1,8 14-538,5 7 0,6 6 0,-3 3 0</inkml:trace>
  <inkml:trace contextRef="#ctx0" brushRef="#br0" timeOffset="765">766 596 7934,'-13'-13'625,"0"0"1,6 4 0,4 1-554,6-3 1,4 6 0,6-1-1,1 2-192,4-1 0,2-5 0,6 3 0,-2-2-231,-2 1 1,2-1 0,-2-4 0,3 0 100,0 0 1,0 0 0,-3 2 0,-5 1 278,-3 1 0,-1 5 190,0-5 1,-6 7 0,-2 2-10,-4 8 0,4 3 1,0 1-1,1-2 89,0-2 1,4 1 0,-1 3 0,4-4-88,4-3 1,-1 0 0,4 0-1,0-2-222,0-2 1,0-2 0,3-2 0,-1-2-247,1 2 1,0-4-1,-1 0 1,-5 0-319,-3 3 0,-1-2 574,0 1 0,-5-5 0,-3 3 0</inkml:trace>
  <inkml:trace contextRef="#ctx0" brushRef="#br0" timeOffset="1066">805 959 8009,'-7'-6'690,"-3"3"39,5-5 1,2 5-593,8-2 1,3 4 0,10 1-1,3 0-545,4 0 1,1 0 0,0 0-1,1 0 227,3 0 0,-2-4 0,2-2 0,-1 0 194,1 0 0,-3 2 1,2 3-1,-4-2 142,-4-2 0,-5 1 1,1 4-1,-2 0-69,-2 0 1,0 1-496,0 4 1,0-2 408,0 5 0,0-5 0,0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7T01:56:43.62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727 1015 8229,'-26'0'0,"0"2"166,0 2 1,0 9-1,0 10 1,0 6 223,0 5 1,10 8 0,5 3 0,5-2-250,8-3 0,10-4 0,14-13 0,8-5-208,3-10 1,6-6 0,2-6 0,1-7-181,3-4 1,-3-10 0,-1-7 0,-3-1 136,-5-3 0,-7 3 0,-2 0 0,-8 1 279,-7 3 0,-9 2 1,-1 3-1,-6 0 48,-5 3 1,-10 9 0,-5 1 0,-4 4-153,-3 4 1,-6 1 0,2 5 0,0 4-359,-1 6 1,6 9 0,-1 1 292,3 6 0,1 4 0,0 6 0</inkml:trace>
  <inkml:trace contextRef="#ctx0" brushRef="#br0" timeOffset="532">1310 626 8057,'-4'9'-64,"-2"-2"1,1 0 178,-1 0 0,-3 3 0,3 8 1,-1 3 398,-3 4 1,3 8 0,0 4-1,1 7-259,3 2 1,-3 4 0,2 2 0,1-6-236,2-4 0,1-9 1,0-3-1,0-4-492,0-4 643,0-9 1,0-9 172,0-8 1,0-3-199,0-6 0,1 0 0,3 0 0,5 0-33,3 0 1,2-6 0,2-2-1,3-4-17,1-1 1,6 0-1,7 0 1,1 0-135,2 0 0,5 0 0,-7 2 0,2 1-189,-1 1 0,1 6 0,-7 1 1,-5 4-927,-5 7 0,-4 3 42,-3 1 1,-4 5-1,-5 4 1111,-6 3 0,-10 1 0,-7 0 0</inkml:trace>
  <inkml:trace contextRef="#ctx0" brushRef="#br0" timeOffset="682">1427 1002 7917,'2'9'685,"3"-1"0,7 3-532,4 0 0,11 2 1,-1 0-1,3 0-2080,3 0 1927,1 0 0,6-6 0,0-1 0</inkml:trace>
  <inkml:trace contextRef="#ctx0" brushRef="#br0" timeOffset="1150">26 1832 8019,'-11'-17'335,"2"0"1,5-1 217,2 0 0,4 3 1,4-2-1,7 3-513,7 1 1,10 0 0,3 0 0,2 0-2208,-1 0 2167,7 0 0,-1 0 0,5 0 0</inkml:trace>
  <inkml:trace contextRef="#ctx0" brushRef="#br0" timeOffset="1682">2218 937 8117,'-13'8'0,"0"-3"103,0 1 0,0 1 1,2 6 707,2 0 0,4 0-420,5 0-642,0-6 82,0-1 1,4-12-1,0-2 1,-1-4-273,-2-1 441,-1 6 0,-5-10 0,-2 2 0</inkml:trace>
  <inkml:trace contextRef="#ctx0" brushRef="#br0" timeOffset="1932">2400 68 8130,'0'-21'-17,"0"-1"1,0 11 496,0-2 0,0 16 1,-3 5-1,-4 14-450,-6 11 1,-9 12 0,1 12-1,-2 1-488,1 0 1,3 2 457,6-4 0,-5 6 0,-3-3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1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125" y="270645"/>
            <a:ext cx="5674358" cy="91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4012" y="2253187"/>
            <a:ext cx="5029200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5.xml"/><Relationship Id="rId18" Type="http://schemas.openxmlformats.org/officeDocument/2006/relationships/image" Target="../media/image27.png"/><Relationship Id="rId26" Type="http://schemas.openxmlformats.org/officeDocument/2006/relationships/image" Target="../media/image31.png"/><Relationship Id="rId3" Type="http://schemas.openxmlformats.org/officeDocument/2006/relationships/image" Target="../media/image11.jp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24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image" Target="../media/image10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4.xml"/><Relationship Id="rId24" Type="http://schemas.openxmlformats.org/officeDocument/2006/relationships/image" Target="../media/image30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32.png"/><Relationship Id="rId10" Type="http://schemas.openxmlformats.org/officeDocument/2006/relationships/image" Target="../media/image23.png"/><Relationship Id="rId19" Type="http://schemas.openxmlformats.org/officeDocument/2006/relationships/customXml" Target="../ink/ink8.xml"/><Relationship Id="rId4" Type="http://schemas.openxmlformats.org/officeDocument/2006/relationships/image" Target="../media/image12.jpg"/><Relationship Id="rId9" Type="http://schemas.openxmlformats.org/officeDocument/2006/relationships/customXml" Target="../ink/ink3.xml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customXml" Target="../ink/ink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bangkokpatanaschool-my.sharepoint.com/:v:/g/personal/glma_patana_ac_th/ES5zz73h_AhJr4yCHrBmexcBoTzHCoBvQeypaKE_0Dluug?e=zaECrd" TargetMode="External"/><Relationship Id="rId1" Type="http://schemas.openxmlformats.org/officeDocument/2006/relationships/video" Target="https://www.youtube.com/embed/cPsFvwufZWA?feature=oembed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587" y="2773912"/>
              <a:ext cx="6935412" cy="149542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381624" y="2826427"/>
            <a:ext cx="6628130" cy="122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00"/>
              </a:lnSpc>
              <a:spcBef>
                <a:spcPts val="100"/>
              </a:spcBef>
            </a:pPr>
            <a:r>
              <a:rPr sz="3100" b="1" spc="105">
                <a:solidFill>
                  <a:srgbClr val="FFAB40"/>
                </a:solidFill>
                <a:latin typeface="Arial"/>
                <a:cs typeface="Arial"/>
              </a:rPr>
              <a:t>THIS</a:t>
            </a:r>
            <a:r>
              <a:rPr sz="3100" b="1" spc="4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3100" b="1" spc="45">
                <a:solidFill>
                  <a:srgbClr val="FFAB40"/>
                </a:solidFill>
                <a:latin typeface="Arial"/>
                <a:cs typeface="Arial"/>
              </a:rPr>
              <a:t>TERM: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ts val="5740"/>
              </a:lnSpc>
            </a:pPr>
            <a:r>
              <a:rPr sz="4800" b="1" spc="250">
                <a:solidFill>
                  <a:srgbClr val="FFFFFF"/>
                </a:solidFill>
                <a:latin typeface="Arial"/>
                <a:cs typeface="Arial"/>
              </a:rPr>
              <a:t>FILM</a:t>
            </a:r>
            <a:r>
              <a:rPr sz="4800" b="1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135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4800" b="1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235">
                <a:solidFill>
                  <a:srgbClr val="FFFFFF"/>
                </a:solidFill>
                <a:latin typeface="Arial"/>
                <a:cs typeface="Arial"/>
              </a:rPr>
              <a:t>FILMMAKING</a:t>
            </a:r>
            <a:endParaRPr sz="4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6975" y="489675"/>
            <a:ext cx="2435923" cy="268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EE7A3D-C418-4AB9-F396-843F0DE14206}"/>
              </a:ext>
            </a:extLst>
          </p:cNvPr>
          <p:cNvSpPr txBox="1"/>
          <p:nvPr/>
        </p:nvSpPr>
        <p:spPr>
          <a:xfrm>
            <a:off x="2381956" y="4403372"/>
            <a:ext cx="6475588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 i="1">
                <a:solidFill>
                  <a:srgbClr val="4A86E7"/>
                </a:solidFill>
                <a:latin typeface="Arial"/>
              </a:rPr>
              <a:t>Celebration, Creativity, Culture, Fun and Positivity</a:t>
            </a:r>
            <a:r>
              <a:rPr lang="en-US" sz="2100">
                <a:latin typeface="Arial"/>
                <a:cs typeface="Arial"/>
              </a:rPr>
              <a:t>​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1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4800" y="0"/>
            <a:ext cx="3961699" cy="51434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800" y="0"/>
            <a:ext cx="383145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3184" y="2574123"/>
            <a:ext cx="2641500" cy="11601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49635" y="3090494"/>
            <a:ext cx="913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0">
                <a:solidFill>
                  <a:srgbClr val="FFFFFF"/>
                </a:solidFill>
                <a:latin typeface="Arial"/>
                <a:cs typeface="Arial"/>
              </a:rPr>
              <a:t>week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7047" y="2548157"/>
            <a:ext cx="4193686" cy="102848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8100">
              <a:spcBef>
                <a:spcPts val="100"/>
              </a:spcBef>
            </a:pPr>
            <a:r>
              <a:rPr lang="en-US" sz="3300" b="1" spc="160">
                <a:solidFill>
                  <a:srgbClr val="FFFFFF"/>
                </a:solidFill>
                <a:latin typeface="Arial"/>
                <a:cs typeface="Arial"/>
              </a:rPr>
              <a:t>INTRO</a:t>
            </a:r>
            <a:r>
              <a:rPr sz="3300" b="1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8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en-US" sz="3300" b="1" spc="80">
                <a:solidFill>
                  <a:srgbClr val="FFFFFF"/>
                </a:solidFill>
                <a:latin typeface="Arial"/>
                <a:cs typeface="Arial"/>
              </a:rPr>
              <a:t> PRODUCTION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701" y="3842463"/>
            <a:ext cx="3414395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>
                <a:solidFill>
                  <a:srgbClr val="FFAB40"/>
                </a:solidFill>
                <a:latin typeface="Arial"/>
                <a:cs typeface="Arial"/>
              </a:rPr>
              <a:t>To</a:t>
            </a:r>
            <a:r>
              <a:rPr sz="1400" spc="-25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400" spc="125">
                <a:solidFill>
                  <a:srgbClr val="FFAB40"/>
                </a:solidFill>
                <a:latin typeface="Arial"/>
                <a:cs typeface="Arial"/>
              </a:rPr>
              <a:t>work</a:t>
            </a:r>
            <a:r>
              <a:rPr sz="1400" spc="-2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400" spc="110">
                <a:solidFill>
                  <a:srgbClr val="FFAB40"/>
                </a:solidFill>
                <a:latin typeface="Arial"/>
                <a:cs typeface="Arial"/>
              </a:rPr>
              <a:t>in</a:t>
            </a:r>
            <a:r>
              <a:rPr sz="1400" spc="-2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FAB40"/>
                </a:solidFill>
                <a:latin typeface="Arial"/>
                <a:cs typeface="Arial"/>
              </a:rPr>
              <a:t>a</a:t>
            </a:r>
            <a:r>
              <a:rPr sz="1400" spc="-25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400" spc="125">
                <a:solidFill>
                  <a:srgbClr val="FFAB40"/>
                </a:solidFill>
                <a:latin typeface="Arial"/>
                <a:cs typeface="Arial"/>
              </a:rPr>
              <a:t>production</a:t>
            </a:r>
            <a:r>
              <a:rPr sz="1400" spc="-2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400" spc="135">
                <a:solidFill>
                  <a:srgbClr val="FFAB40"/>
                </a:solidFill>
                <a:latin typeface="Arial"/>
                <a:cs typeface="Arial"/>
              </a:rPr>
              <a:t>team</a:t>
            </a:r>
            <a:r>
              <a:rPr sz="1400" spc="-2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400" spc="120">
                <a:solidFill>
                  <a:srgbClr val="FFAB40"/>
                </a:solidFill>
                <a:latin typeface="Arial"/>
                <a:cs typeface="Arial"/>
              </a:rPr>
              <a:t>to</a:t>
            </a:r>
            <a:r>
              <a:rPr sz="1400" spc="-2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400" spc="90">
                <a:solidFill>
                  <a:srgbClr val="FFAB40"/>
                </a:solidFill>
                <a:latin typeface="Arial"/>
                <a:cs typeface="Arial"/>
              </a:rPr>
              <a:t>shoot </a:t>
            </a:r>
            <a:r>
              <a:rPr sz="1400">
                <a:solidFill>
                  <a:srgbClr val="FFAB40"/>
                </a:solidFill>
                <a:latin typeface="Arial"/>
                <a:cs typeface="Arial"/>
              </a:rPr>
              <a:t>a</a:t>
            </a:r>
            <a:r>
              <a:rPr sz="1400" spc="-5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400" spc="105">
                <a:solidFill>
                  <a:srgbClr val="FFAB40"/>
                </a:solidFill>
                <a:latin typeface="Arial"/>
                <a:cs typeface="Arial"/>
              </a:rPr>
              <a:t>simple</a:t>
            </a:r>
            <a:r>
              <a:rPr sz="1400" spc="-5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400" spc="65">
                <a:solidFill>
                  <a:srgbClr val="FFAB40"/>
                </a:solidFill>
                <a:latin typeface="Arial"/>
                <a:cs typeface="Arial"/>
              </a:rPr>
              <a:t>scene</a:t>
            </a:r>
            <a:r>
              <a:rPr sz="1400" spc="-5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400" spc="105">
                <a:solidFill>
                  <a:srgbClr val="FFAB40"/>
                </a:solidFill>
                <a:latin typeface="Arial"/>
                <a:cs typeface="Arial"/>
              </a:rPr>
              <a:t>using</a:t>
            </a:r>
            <a:r>
              <a:rPr sz="1400" spc="-5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400" spc="95">
                <a:solidFill>
                  <a:srgbClr val="FFAB40"/>
                </a:solidFill>
                <a:latin typeface="Arial"/>
                <a:cs typeface="Arial"/>
              </a:rPr>
              <a:t>industry </a:t>
            </a:r>
            <a:r>
              <a:rPr sz="1400" spc="80">
                <a:solidFill>
                  <a:srgbClr val="FFAB40"/>
                </a:solidFill>
                <a:latin typeface="Arial"/>
                <a:cs typeface="Arial"/>
              </a:rPr>
              <a:t>procedures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29737" y="3677784"/>
            <a:ext cx="123825" cy="1123950"/>
            <a:chOff x="3529737" y="3677784"/>
            <a:chExt cx="123825" cy="11239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9737" y="3677784"/>
              <a:ext cx="123825" cy="11237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91650" y="3720646"/>
              <a:ext cx="0" cy="1000125"/>
            </a:xfrm>
            <a:custGeom>
              <a:avLst/>
              <a:gdLst/>
              <a:ahLst/>
              <a:cxnLst/>
              <a:rect l="l" t="t" r="r" b="b"/>
              <a:pathLst>
                <a:path h="1000125">
                  <a:moveTo>
                    <a:pt x="0" y="0"/>
                  </a:moveTo>
                  <a:lnTo>
                    <a:pt x="0" y="999899"/>
                  </a:lnTo>
                </a:path>
              </a:pathLst>
            </a:custGeom>
            <a:ln w="9524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00850" y="1010550"/>
            <a:ext cx="5819140" cy="3888740"/>
            <a:chOff x="1900850" y="1010550"/>
            <a:chExt cx="5819140" cy="3888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0850" y="1010550"/>
              <a:ext cx="5819074" cy="38882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25924" y="2642599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1083599" y="275099"/>
                  </a:moveTo>
                  <a:lnTo>
                    <a:pt x="0" y="275099"/>
                  </a:lnTo>
                  <a:lnTo>
                    <a:pt x="0" y="0"/>
                  </a:lnTo>
                  <a:lnTo>
                    <a:pt x="1083599" y="0"/>
                  </a:lnTo>
                  <a:lnTo>
                    <a:pt x="1083599" y="275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25924" y="2642599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0" y="0"/>
                  </a:moveTo>
                  <a:lnTo>
                    <a:pt x="1083599" y="0"/>
                  </a:lnTo>
                  <a:lnTo>
                    <a:pt x="1083599" y="275099"/>
                  </a:lnTo>
                  <a:lnTo>
                    <a:pt x="0" y="275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5D4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18174" y="2609250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1083599" y="275099"/>
                  </a:moveTo>
                  <a:lnTo>
                    <a:pt x="0" y="275099"/>
                  </a:lnTo>
                  <a:lnTo>
                    <a:pt x="0" y="0"/>
                  </a:lnTo>
                  <a:lnTo>
                    <a:pt x="1083599" y="0"/>
                  </a:lnTo>
                  <a:lnTo>
                    <a:pt x="1083599" y="275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18174" y="2609250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0" y="0"/>
                  </a:moveTo>
                  <a:lnTo>
                    <a:pt x="1083599" y="0"/>
                  </a:lnTo>
                  <a:lnTo>
                    <a:pt x="1083599" y="275099"/>
                  </a:lnTo>
                  <a:lnTo>
                    <a:pt x="0" y="275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5D4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18724" y="2642599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1083599" y="275099"/>
                  </a:moveTo>
                  <a:lnTo>
                    <a:pt x="0" y="275099"/>
                  </a:lnTo>
                  <a:lnTo>
                    <a:pt x="0" y="0"/>
                  </a:lnTo>
                  <a:lnTo>
                    <a:pt x="1083599" y="0"/>
                  </a:lnTo>
                  <a:lnTo>
                    <a:pt x="1083599" y="275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18724" y="2642599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0" y="0"/>
                  </a:moveTo>
                  <a:lnTo>
                    <a:pt x="1083599" y="0"/>
                  </a:lnTo>
                  <a:lnTo>
                    <a:pt x="1083599" y="275099"/>
                  </a:lnTo>
                  <a:lnTo>
                    <a:pt x="0" y="275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5D4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25924" y="4368225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1083599" y="275099"/>
                  </a:moveTo>
                  <a:lnTo>
                    <a:pt x="0" y="275099"/>
                  </a:lnTo>
                  <a:lnTo>
                    <a:pt x="0" y="0"/>
                  </a:lnTo>
                  <a:lnTo>
                    <a:pt x="1083599" y="0"/>
                  </a:lnTo>
                  <a:lnTo>
                    <a:pt x="1083599" y="275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5924" y="4368225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0" y="0"/>
                  </a:moveTo>
                  <a:lnTo>
                    <a:pt x="1083599" y="0"/>
                  </a:lnTo>
                  <a:lnTo>
                    <a:pt x="1083599" y="275099"/>
                  </a:lnTo>
                  <a:lnTo>
                    <a:pt x="0" y="275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5D4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51549" y="4368225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1083599" y="275099"/>
                  </a:moveTo>
                  <a:lnTo>
                    <a:pt x="0" y="275099"/>
                  </a:lnTo>
                  <a:lnTo>
                    <a:pt x="0" y="0"/>
                  </a:lnTo>
                  <a:lnTo>
                    <a:pt x="1083599" y="0"/>
                  </a:lnTo>
                  <a:lnTo>
                    <a:pt x="1083599" y="275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51549" y="4368225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0" y="0"/>
                  </a:moveTo>
                  <a:lnTo>
                    <a:pt x="1083599" y="0"/>
                  </a:lnTo>
                  <a:lnTo>
                    <a:pt x="1083599" y="275099"/>
                  </a:lnTo>
                  <a:lnTo>
                    <a:pt x="0" y="275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5D4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18724" y="4368225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1083599" y="275099"/>
                  </a:moveTo>
                  <a:lnTo>
                    <a:pt x="0" y="275099"/>
                  </a:lnTo>
                  <a:lnTo>
                    <a:pt x="0" y="0"/>
                  </a:lnTo>
                  <a:lnTo>
                    <a:pt x="1083599" y="0"/>
                  </a:lnTo>
                  <a:lnTo>
                    <a:pt x="1083599" y="275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18724" y="4368225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0" y="0"/>
                  </a:moveTo>
                  <a:lnTo>
                    <a:pt x="1083599" y="0"/>
                  </a:lnTo>
                  <a:lnTo>
                    <a:pt x="1083599" y="275099"/>
                  </a:lnTo>
                  <a:lnTo>
                    <a:pt x="0" y="275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5D4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55">
                <a:solidFill>
                  <a:srgbClr val="001633"/>
                </a:solidFill>
              </a:rPr>
              <a:t>Recap:</a:t>
            </a:r>
            <a:r>
              <a:rPr sz="2100">
                <a:solidFill>
                  <a:srgbClr val="001633"/>
                </a:solidFill>
              </a:rPr>
              <a:t> </a:t>
            </a:r>
            <a:r>
              <a:rPr sz="2100" spc="110">
                <a:solidFill>
                  <a:srgbClr val="001633"/>
                </a:solidFill>
              </a:rPr>
              <a:t>The</a:t>
            </a:r>
            <a:r>
              <a:rPr sz="2100" spc="5">
                <a:solidFill>
                  <a:srgbClr val="001633"/>
                </a:solidFill>
              </a:rPr>
              <a:t> </a:t>
            </a:r>
            <a:r>
              <a:rPr sz="2100">
                <a:solidFill>
                  <a:srgbClr val="001633"/>
                </a:solidFill>
              </a:rPr>
              <a:t>3Cs </a:t>
            </a:r>
            <a:r>
              <a:rPr sz="2100" spc="155">
                <a:solidFill>
                  <a:srgbClr val="001633"/>
                </a:solidFill>
              </a:rPr>
              <a:t>and</a:t>
            </a:r>
            <a:r>
              <a:rPr sz="2100" spc="5">
                <a:solidFill>
                  <a:srgbClr val="001633"/>
                </a:solidFill>
              </a:rPr>
              <a:t> </a:t>
            </a:r>
            <a:r>
              <a:rPr sz="2100" spc="175">
                <a:solidFill>
                  <a:srgbClr val="001633"/>
                </a:solidFill>
              </a:rPr>
              <a:t>the</a:t>
            </a:r>
            <a:r>
              <a:rPr sz="2100" spc="5">
                <a:solidFill>
                  <a:srgbClr val="001633"/>
                </a:solidFill>
              </a:rPr>
              <a:t> </a:t>
            </a:r>
            <a:r>
              <a:rPr sz="2100">
                <a:solidFill>
                  <a:srgbClr val="001633"/>
                </a:solidFill>
              </a:rPr>
              <a:t>3Ss </a:t>
            </a:r>
            <a:r>
              <a:rPr sz="2100" spc="95">
                <a:solidFill>
                  <a:srgbClr val="001633"/>
                </a:solidFill>
              </a:rPr>
              <a:t>of</a:t>
            </a:r>
            <a:r>
              <a:rPr sz="2100" spc="5">
                <a:solidFill>
                  <a:srgbClr val="001633"/>
                </a:solidFill>
              </a:rPr>
              <a:t> </a:t>
            </a:r>
            <a:r>
              <a:rPr sz="2100" spc="160">
                <a:solidFill>
                  <a:srgbClr val="001633"/>
                </a:solidFill>
              </a:rPr>
              <a:t>ﬁlm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497" y="1343797"/>
            <a:ext cx="725663" cy="725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3175" y="1203373"/>
            <a:ext cx="2446020" cy="98996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690"/>
              </a:spcBef>
            </a:pPr>
            <a:r>
              <a:rPr sz="3800" spc="-105">
                <a:solidFill>
                  <a:srgbClr val="7F7F7F"/>
                </a:solidFill>
              </a:rPr>
              <a:t>Production</a:t>
            </a:r>
            <a:endParaRPr sz="3800"/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1800" b="0" i="1" spc="-125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1800" b="0" i="1" spc="-13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0" i="1" spc="-10">
                <a:solidFill>
                  <a:srgbClr val="7F7F7F"/>
                </a:solidFill>
                <a:latin typeface="Arial"/>
                <a:cs typeface="Arial"/>
              </a:rPr>
              <a:t>Shoot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8187" y="1343791"/>
            <a:ext cx="4190868" cy="30121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7224" y="2526238"/>
            <a:ext cx="3274695" cy="1821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>
                <a:solidFill>
                  <a:srgbClr val="F1F1F1"/>
                </a:solidFill>
                <a:latin typeface="Arial"/>
                <a:cs typeface="Arial"/>
              </a:rPr>
              <a:t>Today</a:t>
            </a:r>
            <a:r>
              <a:rPr sz="1400" spc="-7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F1F1F1"/>
                </a:solidFill>
                <a:latin typeface="Arial"/>
                <a:cs typeface="Arial"/>
              </a:rPr>
              <a:t>you</a:t>
            </a:r>
            <a:r>
              <a:rPr sz="1400" spc="-7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1F1F1"/>
                </a:solidFill>
                <a:latin typeface="Arial"/>
                <a:cs typeface="Arial"/>
              </a:rPr>
              <a:t>will</a:t>
            </a:r>
            <a:r>
              <a:rPr sz="1400" spc="-7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spc="-30">
                <a:solidFill>
                  <a:srgbClr val="F1F1F1"/>
                </a:solidFill>
                <a:latin typeface="Arial"/>
                <a:cs typeface="Arial"/>
              </a:rPr>
              <a:t>be</a:t>
            </a:r>
            <a:r>
              <a:rPr sz="1400" spc="-7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F1F1F1"/>
                </a:solidFill>
                <a:latin typeface="Arial"/>
                <a:cs typeface="Arial"/>
              </a:rPr>
              <a:t>learning</a:t>
            </a:r>
            <a:r>
              <a:rPr sz="1400" spc="-7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spc="-25">
                <a:solidFill>
                  <a:srgbClr val="F1F1F1"/>
                </a:solidFill>
                <a:latin typeface="Arial"/>
                <a:cs typeface="Arial"/>
              </a:rPr>
              <a:t>to: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"/>
              <a:cs typeface="Arial"/>
            </a:endParaRPr>
          </a:p>
          <a:p>
            <a:pPr marL="469265" marR="493395" indent="-366395">
              <a:lnSpc>
                <a:spcPct val="100000"/>
              </a:lnSpc>
              <a:spcBef>
                <a:spcPts val="5"/>
              </a:spcBef>
              <a:buChar char="●"/>
              <a:tabLst>
                <a:tab pos="469265" algn="l"/>
                <a:tab pos="469900" algn="l"/>
              </a:tabLst>
            </a:pPr>
            <a:r>
              <a:rPr sz="1800" i="1" spc="-7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800" i="1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0">
                <a:solidFill>
                  <a:srgbClr val="FFFFFF"/>
                </a:solidFill>
                <a:latin typeface="Arial"/>
                <a:cs typeface="Arial"/>
              </a:rPr>
              <a:t>collaboratively</a:t>
            </a:r>
            <a:r>
              <a:rPr sz="1800" i="1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2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i="1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i="1" spc="-55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r>
              <a:rPr sz="1800" i="1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2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endParaRPr sz="1800">
              <a:latin typeface="Arial"/>
              <a:cs typeface="Arial"/>
            </a:endParaRPr>
          </a:p>
          <a:p>
            <a:pPr marL="469265" indent="-366395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sz="1800" i="1" spc="-114">
                <a:solidFill>
                  <a:srgbClr val="FFFFFF"/>
                </a:solidFill>
                <a:latin typeface="Arial"/>
                <a:cs typeface="Arial"/>
              </a:rPr>
              <a:t>Observe</a:t>
            </a:r>
            <a:r>
              <a:rPr sz="1800" i="1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20">
                <a:solidFill>
                  <a:srgbClr val="FFFFFF"/>
                </a:solidFill>
                <a:latin typeface="Arial"/>
                <a:cs typeface="Arial"/>
              </a:rPr>
              <a:t>ﬁlm</a:t>
            </a:r>
            <a:r>
              <a:rPr sz="1800" i="1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95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sz="1800" i="1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>
                <a:solidFill>
                  <a:srgbClr val="FFFFFF"/>
                </a:solidFill>
                <a:latin typeface="Arial"/>
                <a:cs typeface="Arial"/>
              </a:rPr>
              <a:t>protocol</a:t>
            </a:r>
            <a:endParaRPr sz="1800">
              <a:latin typeface="Arial"/>
              <a:cs typeface="Arial"/>
            </a:endParaRPr>
          </a:p>
          <a:p>
            <a:pPr marL="469265" marR="5080" indent="-366395">
              <a:lnSpc>
                <a:spcPct val="100000"/>
              </a:lnSpc>
              <a:buChar char="●"/>
              <a:tabLst>
                <a:tab pos="469265" algn="l"/>
                <a:tab pos="469900" algn="l"/>
              </a:tabLst>
            </a:pPr>
            <a:r>
              <a:rPr sz="1800" i="1" spc="-105">
                <a:solidFill>
                  <a:srgbClr val="FFFFFF"/>
                </a:solidFill>
                <a:latin typeface="Arial"/>
                <a:cs typeface="Arial"/>
              </a:rPr>
              <a:t>Shoot</a:t>
            </a:r>
            <a:r>
              <a:rPr sz="1800" i="1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i="1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85">
                <a:solidFill>
                  <a:srgbClr val="FFFFFF"/>
                </a:solidFill>
                <a:latin typeface="Arial"/>
                <a:cs typeface="Arial"/>
              </a:rPr>
              <a:t>simple</a:t>
            </a:r>
            <a:r>
              <a:rPr sz="1800" i="1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50">
                <a:solidFill>
                  <a:srgbClr val="FFFFFF"/>
                </a:solidFill>
                <a:latin typeface="Arial"/>
                <a:cs typeface="Arial"/>
              </a:rPr>
              <a:t>scene</a:t>
            </a:r>
            <a:r>
              <a:rPr sz="1800" i="1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1800" i="1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i="1" spc="-60">
                <a:solidFill>
                  <a:srgbClr val="FFFFFF"/>
                </a:solidFill>
                <a:latin typeface="Arial"/>
                <a:cs typeface="Arial"/>
              </a:rPr>
              <a:t>‘Master</a:t>
            </a:r>
            <a:r>
              <a:rPr sz="1800" i="1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65">
                <a:solidFill>
                  <a:srgbClr val="FFFFFF"/>
                </a:solidFill>
                <a:latin typeface="Arial"/>
                <a:cs typeface="Arial"/>
              </a:rPr>
              <a:t>shot</a:t>
            </a:r>
            <a:r>
              <a:rPr sz="1800" i="1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>
                <a:solidFill>
                  <a:srgbClr val="FFFFFF"/>
                </a:solidFill>
                <a:latin typeface="Arial"/>
                <a:cs typeface="Arial"/>
              </a:rPr>
              <a:t>technique’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97258"/>
            <a:ext cx="1830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0">
                <a:solidFill>
                  <a:srgbClr val="000000"/>
                </a:solidFill>
              </a:rPr>
              <a:t>THE</a:t>
            </a:r>
            <a:r>
              <a:rPr sz="2400" spc="30">
                <a:solidFill>
                  <a:srgbClr val="000000"/>
                </a:solidFill>
              </a:rPr>
              <a:t> </a:t>
            </a:r>
            <a:r>
              <a:rPr sz="2400" spc="-10">
                <a:solidFill>
                  <a:srgbClr val="000000"/>
                </a:solidFill>
              </a:rPr>
              <a:t>ROLES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059950" y="1159304"/>
            <a:ext cx="545084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>
                <a:latin typeface="Arial"/>
                <a:cs typeface="Arial"/>
              </a:rPr>
              <a:t>Director: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Make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 spc="-50">
                <a:latin typeface="Arial"/>
                <a:cs typeface="Arial"/>
              </a:rPr>
              <a:t>decisions,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run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35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shoot,</a:t>
            </a:r>
            <a:r>
              <a:rPr sz="1800" spc="-40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encourage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105">
                <a:latin typeface="Arial"/>
                <a:cs typeface="Arial"/>
              </a:rPr>
              <a:t> </a:t>
            </a:r>
            <a:r>
              <a:rPr sz="1800" spc="-35">
                <a:latin typeface="Arial"/>
                <a:cs typeface="Arial"/>
              </a:rPr>
              <a:t>team.</a:t>
            </a:r>
            <a:r>
              <a:rPr sz="1800" spc="-10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Make</a:t>
            </a:r>
            <a:r>
              <a:rPr sz="1800" spc="-100">
                <a:latin typeface="Arial"/>
                <a:cs typeface="Arial"/>
              </a:rPr>
              <a:t> </a:t>
            </a:r>
            <a:r>
              <a:rPr sz="1800" spc="-40">
                <a:latin typeface="Arial"/>
                <a:cs typeface="Arial"/>
              </a:rPr>
              <a:t>suggestions</a:t>
            </a:r>
            <a:r>
              <a:rPr sz="1800" spc="-100">
                <a:latin typeface="Arial"/>
                <a:cs typeface="Arial"/>
              </a:rPr>
              <a:t> </a:t>
            </a:r>
            <a:r>
              <a:rPr sz="1800" spc="80">
                <a:latin typeface="Arial"/>
                <a:cs typeface="Arial"/>
              </a:rPr>
              <a:t>to</a:t>
            </a:r>
            <a:r>
              <a:rPr sz="1800" spc="-10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10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actors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1000" y="2500426"/>
            <a:ext cx="5203825" cy="622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-55">
                <a:latin typeface="Arial"/>
                <a:cs typeface="Arial"/>
              </a:rPr>
              <a:t>Camera</a:t>
            </a:r>
            <a:r>
              <a:rPr sz="1800" spc="-1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operator:</a:t>
            </a:r>
            <a:r>
              <a:rPr sz="1800" spc="-110">
                <a:latin typeface="Arial"/>
                <a:cs typeface="Arial"/>
              </a:rPr>
              <a:t> </a:t>
            </a:r>
            <a:r>
              <a:rPr sz="1800" b="1" spc="-75">
                <a:latin typeface="Arial"/>
                <a:cs typeface="Arial"/>
              </a:rPr>
              <a:t>Set</a:t>
            </a:r>
            <a:r>
              <a:rPr sz="1800" b="1" spc="-110">
                <a:latin typeface="Arial"/>
                <a:cs typeface="Arial"/>
              </a:rPr>
              <a:t> </a:t>
            </a:r>
            <a:r>
              <a:rPr sz="1800" b="1" spc="-100">
                <a:latin typeface="Arial"/>
                <a:cs typeface="Arial"/>
              </a:rPr>
              <a:t>up</a:t>
            </a:r>
            <a:r>
              <a:rPr sz="1800" b="1" spc="-105">
                <a:latin typeface="Arial"/>
                <a:cs typeface="Arial"/>
              </a:rPr>
              <a:t> </a:t>
            </a:r>
            <a:r>
              <a:rPr sz="1800" b="1" spc="-10">
                <a:latin typeface="Arial"/>
                <a:cs typeface="Arial"/>
              </a:rPr>
              <a:t>the</a:t>
            </a:r>
            <a:r>
              <a:rPr sz="1800" b="1" spc="-110">
                <a:latin typeface="Arial"/>
                <a:cs typeface="Arial"/>
              </a:rPr>
              <a:t> </a:t>
            </a:r>
            <a:r>
              <a:rPr sz="1800" b="1" spc="-114">
                <a:latin typeface="Arial"/>
                <a:cs typeface="Arial"/>
              </a:rPr>
              <a:t>shots</a:t>
            </a:r>
            <a:r>
              <a:rPr sz="1800" b="1" spc="-95">
                <a:latin typeface="Arial"/>
                <a:cs typeface="Arial"/>
              </a:rPr>
              <a:t> </a:t>
            </a:r>
            <a:r>
              <a:rPr sz="1800" spc="70">
                <a:latin typeface="Arial"/>
                <a:cs typeface="Arial"/>
              </a:rPr>
              <a:t>with</a:t>
            </a:r>
            <a:r>
              <a:rPr sz="1800" spc="-10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11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director, </a:t>
            </a:r>
            <a:r>
              <a:rPr sz="1800">
                <a:latin typeface="Arial"/>
                <a:cs typeface="Arial"/>
              </a:rPr>
              <a:t>watch</a:t>
            </a:r>
            <a:r>
              <a:rPr sz="1800" spc="-8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carefully</a:t>
            </a:r>
            <a:r>
              <a:rPr sz="1800" spc="-75">
                <a:latin typeface="Arial"/>
                <a:cs typeface="Arial"/>
              </a:rPr>
              <a:t> </a:t>
            </a:r>
            <a:r>
              <a:rPr sz="1800" spc="75">
                <a:latin typeface="Arial"/>
                <a:cs typeface="Arial"/>
              </a:rPr>
              <a:t>for</a:t>
            </a:r>
            <a:r>
              <a:rPr sz="1800" spc="-80">
                <a:latin typeface="Arial"/>
                <a:cs typeface="Arial"/>
              </a:rPr>
              <a:t> </a:t>
            </a:r>
            <a:r>
              <a:rPr sz="1800" b="1" spc="-10">
                <a:latin typeface="Arial"/>
                <a:cs typeface="Arial"/>
              </a:rPr>
              <a:t>continuity</a:t>
            </a:r>
            <a:endParaRPr sz="1800" b="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9850" y="3892038"/>
            <a:ext cx="579437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>
                <a:latin typeface="Arial"/>
                <a:cs typeface="Arial"/>
              </a:rPr>
              <a:t>Actors:</a:t>
            </a:r>
            <a:r>
              <a:rPr sz="1800" spc="-1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learn</a:t>
            </a:r>
            <a:r>
              <a:rPr sz="1800" spc="-110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your</a:t>
            </a:r>
            <a:r>
              <a:rPr sz="1800" spc="-105">
                <a:latin typeface="Arial"/>
                <a:cs typeface="Arial"/>
              </a:rPr>
              <a:t> </a:t>
            </a:r>
            <a:r>
              <a:rPr sz="1800" spc="-20">
                <a:latin typeface="Arial"/>
                <a:cs typeface="Arial"/>
              </a:rPr>
              <a:t>lines</a:t>
            </a:r>
            <a:r>
              <a:rPr sz="1800" spc="-110">
                <a:latin typeface="Arial"/>
                <a:cs typeface="Arial"/>
              </a:rPr>
              <a:t> </a:t>
            </a:r>
            <a:r>
              <a:rPr sz="1800" spc="-40">
                <a:latin typeface="Arial"/>
                <a:cs typeface="Arial"/>
              </a:rPr>
              <a:t>and</a:t>
            </a:r>
            <a:r>
              <a:rPr sz="1800" spc="-110">
                <a:latin typeface="Arial"/>
                <a:cs typeface="Arial"/>
              </a:rPr>
              <a:t> </a:t>
            </a:r>
            <a:r>
              <a:rPr sz="1800" spc="-30">
                <a:latin typeface="Arial"/>
                <a:cs typeface="Arial"/>
              </a:rPr>
              <a:t>hone</a:t>
            </a:r>
            <a:r>
              <a:rPr sz="1800" spc="-10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your</a:t>
            </a:r>
            <a:r>
              <a:rPr sz="1800" spc="-110">
                <a:latin typeface="Arial"/>
                <a:cs typeface="Arial"/>
              </a:rPr>
              <a:t> </a:t>
            </a:r>
            <a:r>
              <a:rPr sz="1800" spc="-10">
                <a:latin typeface="Arial"/>
                <a:cs typeface="Arial"/>
              </a:rPr>
              <a:t>performance.</a:t>
            </a:r>
            <a:r>
              <a:rPr sz="1800" spc="-110">
                <a:latin typeface="Arial"/>
                <a:cs typeface="Arial"/>
              </a:rPr>
              <a:t> </a:t>
            </a:r>
            <a:r>
              <a:rPr sz="1800" spc="-25">
                <a:latin typeface="Arial"/>
                <a:cs typeface="Arial"/>
              </a:rPr>
              <a:t>Try</a:t>
            </a:r>
            <a:r>
              <a:rPr sz="1800" spc="-105">
                <a:latin typeface="Arial"/>
                <a:cs typeface="Arial"/>
              </a:rPr>
              <a:t> </a:t>
            </a:r>
            <a:r>
              <a:rPr sz="1800" spc="55">
                <a:latin typeface="Arial"/>
                <a:cs typeface="Arial"/>
              </a:rPr>
              <a:t>to </a:t>
            </a:r>
            <a:r>
              <a:rPr sz="1800">
                <a:latin typeface="Arial"/>
                <a:cs typeface="Arial"/>
              </a:rPr>
              <a:t>repeat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your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 spc="-35">
                <a:latin typeface="Arial"/>
                <a:cs typeface="Arial"/>
              </a:rPr>
              <a:t>takes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in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 spc="-85">
                <a:latin typeface="Arial"/>
                <a:cs typeface="Arial"/>
              </a:rPr>
              <a:t>same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 spc="-75">
                <a:latin typeface="Arial"/>
                <a:cs typeface="Arial"/>
              </a:rPr>
              <a:t>way,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listen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 spc="80">
                <a:latin typeface="Arial"/>
                <a:cs typeface="Arial"/>
              </a:rPr>
              <a:t>to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the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 spc="40">
                <a:latin typeface="Arial"/>
                <a:cs typeface="Arial"/>
              </a:rPr>
              <a:t>director!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97" y="3722389"/>
            <a:ext cx="1648049" cy="11871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900" y="2423500"/>
            <a:ext cx="1597024" cy="11871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900" y="1121225"/>
            <a:ext cx="1544091" cy="12279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92397" y="243354"/>
            <a:ext cx="26809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80">
                <a:solidFill>
                  <a:srgbClr val="666666"/>
                </a:solidFill>
                <a:latin typeface="Arial"/>
                <a:cs typeface="Arial"/>
              </a:rPr>
              <a:t>Filmmaking</a:t>
            </a:r>
            <a:r>
              <a:rPr sz="1400" i="1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9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400" i="1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6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400" i="1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40">
                <a:solidFill>
                  <a:srgbClr val="666666"/>
                </a:solidFill>
                <a:latin typeface="Arial"/>
                <a:cs typeface="Arial"/>
              </a:rPr>
              <a:t>ultimate</a:t>
            </a:r>
            <a:r>
              <a:rPr sz="1400" i="1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80">
                <a:solidFill>
                  <a:srgbClr val="666666"/>
                </a:solidFill>
                <a:latin typeface="Arial"/>
                <a:cs typeface="Arial"/>
              </a:rPr>
              <a:t>team</a:t>
            </a:r>
            <a:r>
              <a:rPr sz="1400" i="1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20">
                <a:solidFill>
                  <a:srgbClr val="666666"/>
                </a:solidFill>
                <a:latin typeface="Arial"/>
                <a:cs typeface="Arial"/>
              </a:rPr>
              <a:t>sport</a:t>
            </a:r>
            <a:endParaRPr sz="1400">
              <a:latin typeface="Arial"/>
              <a:cs typeface="Arial"/>
            </a:endParaRPr>
          </a:p>
          <a:p>
            <a:pPr marL="1010919">
              <a:lnSpc>
                <a:spcPct val="100000"/>
              </a:lnSpc>
            </a:pPr>
            <a:r>
              <a:rPr sz="1400" spc="-1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1400" spc="-10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20">
                <a:solidFill>
                  <a:srgbClr val="666666"/>
                </a:solidFill>
                <a:latin typeface="Arial"/>
                <a:cs typeface="Arial"/>
              </a:rPr>
              <a:t>Michael</a:t>
            </a:r>
            <a:r>
              <a:rPr sz="1400" spc="-9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666666"/>
                </a:solidFill>
                <a:latin typeface="Arial"/>
                <a:cs typeface="Arial"/>
              </a:rPr>
              <a:t>Keaton</a:t>
            </a:r>
            <a:endParaRPr sz="1400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3BFDF0-D69D-835C-2452-B0EF2B20AC45}"/>
                  </a:ext>
                </a:extLst>
              </p14:cNvPr>
              <p14:cNvContentPartPr/>
              <p14:nvPr/>
            </p14:nvContentPartPr>
            <p14:xfrm>
              <a:off x="579675" y="579041"/>
              <a:ext cx="1616040" cy="16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3BFDF0-D69D-835C-2452-B0EF2B20AC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873" y="568241"/>
                <a:ext cx="1637285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AD78E8-D932-9B23-B958-DE2441710BF0}"/>
                  </a:ext>
                </a:extLst>
              </p14:cNvPr>
              <p14:cNvContentPartPr/>
              <p14:nvPr/>
            </p14:nvContentPartPr>
            <p14:xfrm>
              <a:off x="2008875" y="1422881"/>
              <a:ext cx="853920" cy="75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AD78E8-D932-9B23-B958-DE2441710B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98070" y="1412029"/>
                <a:ext cx="875169" cy="96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EDB4D3-5EFD-975A-118E-5726FACBADAA}"/>
                  </a:ext>
                </a:extLst>
              </p14:cNvPr>
              <p14:cNvContentPartPr/>
              <p14:nvPr/>
            </p14:nvContentPartPr>
            <p14:xfrm>
              <a:off x="3113355" y="1749761"/>
              <a:ext cx="3237480" cy="131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EDB4D3-5EFD-975A-118E-5726FACBA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2555" y="1738961"/>
                <a:ext cx="3258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8EA4009-63EB-1EA0-FB4F-4996B388FCC5}"/>
                  </a:ext>
                </a:extLst>
              </p14:cNvPr>
              <p14:cNvContentPartPr/>
              <p14:nvPr/>
            </p14:nvContentPartPr>
            <p14:xfrm>
              <a:off x="3918675" y="2800241"/>
              <a:ext cx="1605960" cy="70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8EA4009-63EB-1EA0-FB4F-4996B388FC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07877" y="2789386"/>
                <a:ext cx="1627195" cy="91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99BC157-C3C0-86AF-4827-5CE44116D560}"/>
                  </a:ext>
                </a:extLst>
              </p14:cNvPr>
              <p14:cNvContentPartPr/>
              <p14:nvPr/>
            </p14:nvContentPartPr>
            <p14:xfrm>
              <a:off x="5617875" y="2936681"/>
              <a:ext cx="447840" cy="821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99BC157-C3C0-86AF-4827-5CE44116D5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07084" y="2925881"/>
                <a:ext cx="469063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7DB4CE7-6017-E663-BD5B-D6CDC12122E3}"/>
                  </a:ext>
                </a:extLst>
              </p14:cNvPr>
              <p14:cNvContentPartPr/>
              <p14:nvPr/>
            </p14:nvContentPartPr>
            <p14:xfrm>
              <a:off x="6696435" y="2977721"/>
              <a:ext cx="391320" cy="794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7DB4CE7-6017-E663-BD5B-D6CDC12122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85645" y="2966921"/>
                <a:ext cx="412540" cy="8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69B3BDD-C7E7-A02D-DF20-152011509CD3}"/>
                  </a:ext>
                </a:extLst>
              </p14:cNvPr>
              <p14:cNvContentPartPr/>
              <p14:nvPr/>
            </p14:nvContentPartPr>
            <p14:xfrm>
              <a:off x="7116555" y="3183281"/>
              <a:ext cx="635400" cy="339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69B3BDD-C7E7-A02D-DF20-152011509C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05755" y="3172481"/>
                <a:ext cx="6566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70F7648-2F27-CA41-6579-AEB97604BECD}"/>
                  </a:ext>
                </a:extLst>
              </p14:cNvPr>
              <p14:cNvContentPartPr/>
              <p14:nvPr/>
            </p14:nvContentPartPr>
            <p14:xfrm>
              <a:off x="6126555" y="2754161"/>
              <a:ext cx="612000" cy="494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70F7648-2F27-CA41-6579-AEB97604BEC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15755" y="2743361"/>
                <a:ext cx="6332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637451E-C0A6-300C-D04D-F38A726FCF30}"/>
                  </a:ext>
                </a:extLst>
              </p14:cNvPr>
              <p14:cNvContentPartPr/>
              <p14:nvPr/>
            </p14:nvContentPartPr>
            <p14:xfrm>
              <a:off x="7088475" y="2383721"/>
              <a:ext cx="864360" cy="659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637451E-C0A6-300C-D04D-F38A726FCF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77675" y="2372921"/>
                <a:ext cx="88560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C576F3B-F2A7-C7AA-F7DA-A9F3F41A38CF}"/>
                  </a:ext>
                </a:extLst>
              </p14:cNvPr>
              <p14:cNvContentPartPr/>
              <p14:nvPr/>
            </p14:nvContentPartPr>
            <p14:xfrm>
              <a:off x="2666955" y="4219721"/>
              <a:ext cx="1984680" cy="56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C576F3B-F2A7-C7AA-F7DA-A9F3F41A38C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56155" y="4208852"/>
                <a:ext cx="2005920" cy="77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F357D1C-35EE-431D-C546-5D650903C80E}"/>
                  </a:ext>
                </a:extLst>
              </p14:cNvPr>
              <p14:cNvContentPartPr/>
              <p14:nvPr/>
            </p14:nvContentPartPr>
            <p14:xfrm>
              <a:off x="4861155" y="4186961"/>
              <a:ext cx="2320920" cy="65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F357D1C-35EE-431D-C546-5D650903C8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50355" y="4176102"/>
                <a:ext cx="2342160" cy="87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59F69AF-F1B1-7096-4286-BED9329F9953}"/>
                  </a:ext>
                </a:extLst>
              </p14:cNvPr>
              <p14:cNvContentPartPr/>
              <p14:nvPr/>
            </p14:nvContentPartPr>
            <p14:xfrm>
              <a:off x="2214435" y="4565321"/>
              <a:ext cx="3188880" cy="98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59F69AF-F1B1-7096-4286-BED9329F995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03635" y="4554560"/>
                <a:ext cx="3210120" cy="1194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1910680"/>
              <a:ext cx="9144000" cy="3233420"/>
            </a:xfrm>
            <a:custGeom>
              <a:avLst/>
              <a:gdLst/>
              <a:ahLst/>
              <a:cxnLst/>
              <a:rect l="l" t="t" r="r" b="b"/>
              <a:pathLst>
                <a:path w="9144000" h="3233420">
                  <a:moveTo>
                    <a:pt x="0" y="3232818"/>
                  </a:moveTo>
                  <a:lnTo>
                    <a:pt x="9143999" y="3232818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3232818"/>
                  </a:lnTo>
                  <a:close/>
                </a:path>
              </a:pathLst>
            </a:custGeom>
            <a:solidFill>
              <a:srgbClr val="001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1910714"/>
            </a:xfrm>
            <a:custGeom>
              <a:avLst/>
              <a:gdLst/>
              <a:ahLst/>
              <a:cxnLst/>
              <a:rect l="l" t="t" r="r" b="b"/>
              <a:pathLst>
                <a:path w="9144000" h="1910714">
                  <a:moveTo>
                    <a:pt x="0" y="0"/>
                  </a:moveTo>
                  <a:lnTo>
                    <a:pt x="9143999" y="0"/>
                  </a:lnTo>
                  <a:lnTo>
                    <a:pt x="9143999" y="1910681"/>
                  </a:lnTo>
                  <a:lnTo>
                    <a:pt x="0" y="1910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5036" y="1533471"/>
              <a:ext cx="4414012" cy="331052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912" rIns="0" bIns="0" rtlCol="0">
            <a:spAutoFit/>
          </a:bodyPr>
          <a:lstStyle/>
          <a:p>
            <a:pPr marL="3733800">
              <a:lnSpc>
                <a:spcPct val="100000"/>
              </a:lnSpc>
              <a:spcBef>
                <a:spcPts val="615"/>
              </a:spcBef>
            </a:pPr>
            <a:r>
              <a:rPr spc="-10">
                <a:solidFill>
                  <a:srgbClr val="7F7F7F"/>
                </a:solidFill>
              </a:rPr>
              <a:t>IDENTITY</a:t>
            </a:r>
          </a:p>
          <a:p>
            <a:pPr marL="3799204">
              <a:lnSpc>
                <a:spcPct val="100000"/>
              </a:lnSpc>
              <a:spcBef>
                <a:spcPts val="204"/>
              </a:spcBef>
            </a:pPr>
            <a:r>
              <a:rPr sz="900" spc="-80">
                <a:solidFill>
                  <a:srgbClr val="7F7F7F"/>
                </a:solidFill>
              </a:rPr>
              <a:t>ROLES</a:t>
            </a:r>
            <a:r>
              <a:rPr sz="900" spc="-65">
                <a:solidFill>
                  <a:srgbClr val="7F7F7F"/>
                </a:solidFill>
              </a:rPr>
              <a:t> </a:t>
            </a:r>
            <a:r>
              <a:rPr sz="900">
                <a:solidFill>
                  <a:srgbClr val="7F7F7F"/>
                </a:solidFill>
              </a:rPr>
              <a:t>ON</a:t>
            </a:r>
            <a:r>
              <a:rPr sz="900" spc="-60">
                <a:solidFill>
                  <a:srgbClr val="7F7F7F"/>
                </a:solidFill>
              </a:rPr>
              <a:t> </a:t>
            </a:r>
            <a:r>
              <a:rPr sz="900" spc="-20">
                <a:solidFill>
                  <a:srgbClr val="7F7F7F"/>
                </a:solidFill>
              </a:rPr>
              <a:t>A</a:t>
            </a:r>
            <a:r>
              <a:rPr sz="900" spc="-65">
                <a:solidFill>
                  <a:srgbClr val="7F7F7F"/>
                </a:solidFill>
              </a:rPr>
              <a:t> </a:t>
            </a:r>
            <a:r>
              <a:rPr sz="900" spc="-10">
                <a:solidFill>
                  <a:srgbClr val="7F7F7F"/>
                </a:solidFill>
              </a:rPr>
              <a:t>FILM</a:t>
            </a:r>
            <a:r>
              <a:rPr sz="900" spc="-60">
                <a:solidFill>
                  <a:srgbClr val="7F7F7F"/>
                </a:solidFill>
              </a:rPr>
              <a:t> </a:t>
            </a:r>
            <a:r>
              <a:rPr sz="900" spc="-25">
                <a:solidFill>
                  <a:srgbClr val="7F7F7F"/>
                </a:solidFill>
              </a:rPr>
              <a:t>SET</a:t>
            </a:r>
            <a:endParaRPr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910714"/>
          </a:xfrm>
          <a:custGeom>
            <a:avLst/>
            <a:gdLst/>
            <a:ahLst/>
            <a:cxnLst/>
            <a:rect l="l" t="t" r="r" b="b"/>
            <a:pathLst>
              <a:path w="9144000" h="1910714">
                <a:moveTo>
                  <a:pt x="0" y="0"/>
                </a:moveTo>
                <a:lnTo>
                  <a:pt x="9143999" y="0"/>
                </a:lnTo>
                <a:lnTo>
                  <a:pt x="9143999" y="1910681"/>
                </a:lnTo>
                <a:lnTo>
                  <a:pt x="0" y="191068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6714" rIns="0" bIns="0" rtlCol="0">
            <a:spAutoFit/>
          </a:bodyPr>
          <a:lstStyle/>
          <a:p>
            <a:pPr marL="2814955" algn="ctr">
              <a:lnSpc>
                <a:spcPct val="100000"/>
              </a:lnSpc>
              <a:spcBef>
                <a:spcPts val="240"/>
              </a:spcBef>
            </a:pPr>
            <a:r>
              <a:rPr spc="-90"/>
              <a:t>CALLING</a:t>
            </a:r>
            <a:r>
              <a:rPr spc="-160"/>
              <a:t> </a:t>
            </a:r>
            <a:r>
              <a:rPr spc="-75"/>
              <a:t>THE</a:t>
            </a:r>
            <a:r>
              <a:rPr spc="-155"/>
              <a:t> </a:t>
            </a:r>
            <a:r>
              <a:rPr spc="-85"/>
              <a:t>SHOTS</a:t>
            </a:r>
          </a:p>
          <a:p>
            <a:pPr marL="2814955" algn="ctr">
              <a:lnSpc>
                <a:spcPct val="100000"/>
              </a:lnSpc>
              <a:spcBef>
                <a:spcPts val="60"/>
              </a:spcBef>
            </a:pPr>
            <a:r>
              <a:rPr sz="900" b="0">
                <a:solidFill>
                  <a:srgbClr val="666666"/>
                </a:solidFill>
                <a:latin typeface="Arial"/>
                <a:cs typeface="Arial"/>
              </a:rPr>
              <a:t>FILM</a:t>
            </a:r>
            <a:r>
              <a:rPr sz="900" b="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spc="-20">
                <a:solidFill>
                  <a:srgbClr val="666666"/>
                </a:solidFill>
                <a:latin typeface="Arial"/>
                <a:cs typeface="Arial"/>
              </a:rPr>
              <a:t>PRODUCTION </a:t>
            </a:r>
            <a:r>
              <a:rPr sz="900" b="0" spc="-10">
                <a:solidFill>
                  <a:srgbClr val="666666"/>
                </a:solidFill>
                <a:latin typeface="Arial"/>
                <a:cs typeface="Arial"/>
              </a:rPr>
              <a:t>PROTOCOL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100"/>
              </a:spcBef>
            </a:pPr>
            <a:r>
              <a:rPr spc="50"/>
              <a:t>After</a:t>
            </a:r>
            <a:r>
              <a:rPr spc="-75"/>
              <a:t> </a:t>
            </a:r>
            <a:r>
              <a:t>blocking</a:t>
            </a:r>
            <a:r>
              <a:rPr spc="-75"/>
              <a:t> </a:t>
            </a:r>
            <a:r>
              <a:rPr spc="-30"/>
              <a:t>and</a:t>
            </a:r>
            <a:r>
              <a:rPr spc="-75"/>
              <a:t> </a:t>
            </a:r>
            <a:r>
              <a:rPr spc="-25"/>
              <a:t>rehearsal,</a:t>
            </a:r>
            <a:r>
              <a:rPr spc="-75"/>
              <a:t> </a:t>
            </a:r>
            <a:r>
              <a:rPr spc="-45"/>
              <a:t>camera</a:t>
            </a:r>
            <a:r>
              <a:rPr spc="-70"/>
              <a:t> </a:t>
            </a:r>
            <a:r>
              <a:t>operator</a:t>
            </a:r>
            <a:r>
              <a:rPr spc="-75"/>
              <a:t> </a:t>
            </a:r>
            <a:r>
              <a:rPr spc="-35"/>
              <a:t>sets</a:t>
            </a:r>
            <a:r>
              <a:rPr spc="-75"/>
              <a:t> </a:t>
            </a:r>
            <a:r>
              <a:rPr spc="-10"/>
              <a:t>up</a:t>
            </a:r>
            <a:r>
              <a:rPr spc="-75"/>
              <a:t> </a:t>
            </a:r>
            <a:r>
              <a:t>the</a:t>
            </a:r>
            <a:r>
              <a:rPr spc="-75"/>
              <a:t> </a:t>
            </a:r>
            <a:r>
              <a:rPr spc="-10"/>
              <a:t>shot.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/>
          </a:p>
          <a:p>
            <a:pPr marL="12700" marR="1166495">
              <a:lnSpc>
                <a:spcPct val="100000"/>
              </a:lnSpc>
            </a:pPr>
            <a:r>
              <a:t>Director</a:t>
            </a:r>
            <a:r>
              <a:rPr spc="-40"/>
              <a:t> </a:t>
            </a:r>
            <a:r>
              <a:rPr spc="-35"/>
              <a:t>calls</a:t>
            </a:r>
            <a:r>
              <a:rPr spc="-40"/>
              <a:t> </a:t>
            </a:r>
            <a:r>
              <a:t>out</a:t>
            </a:r>
            <a:r>
              <a:rPr spc="-40"/>
              <a:t> </a:t>
            </a:r>
            <a:r>
              <a:rPr spc="-55"/>
              <a:t>“</a:t>
            </a:r>
            <a:r>
              <a:rPr b="1" spc="-55">
                <a:latin typeface="Arial"/>
                <a:cs typeface="Arial"/>
              </a:rPr>
              <a:t>Everyone</a:t>
            </a:r>
            <a:r>
              <a:rPr b="1" spc="-45">
                <a:latin typeface="Arial"/>
                <a:cs typeface="Arial"/>
              </a:rPr>
              <a:t> </a:t>
            </a:r>
            <a:r>
              <a:rPr b="1" spc="-40">
                <a:latin typeface="Arial"/>
                <a:cs typeface="Arial"/>
              </a:rPr>
              <a:t>ready</a:t>
            </a:r>
            <a:r>
              <a:rPr b="1" spc="-45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-</a:t>
            </a:r>
            <a:r>
              <a:rPr b="1" spc="-40">
                <a:latin typeface="Arial"/>
                <a:cs typeface="Arial"/>
              </a:rPr>
              <a:t> </a:t>
            </a:r>
            <a:r>
              <a:rPr b="1" spc="-10">
                <a:latin typeface="Arial"/>
                <a:cs typeface="Arial"/>
              </a:rPr>
              <a:t>Quiet</a:t>
            </a:r>
            <a:r>
              <a:rPr b="1" spc="-45">
                <a:latin typeface="Arial"/>
                <a:cs typeface="Arial"/>
              </a:rPr>
              <a:t> </a:t>
            </a:r>
            <a:r>
              <a:rPr b="1" spc="-70">
                <a:latin typeface="Arial"/>
                <a:cs typeface="Arial"/>
              </a:rPr>
              <a:t>on</a:t>
            </a:r>
            <a:r>
              <a:rPr b="1" spc="-45">
                <a:latin typeface="Arial"/>
                <a:cs typeface="Arial"/>
              </a:rPr>
              <a:t> </a:t>
            </a:r>
            <a:r>
              <a:rPr b="1" spc="-20">
                <a:latin typeface="Arial"/>
                <a:cs typeface="Arial"/>
              </a:rPr>
              <a:t>set</a:t>
            </a:r>
            <a:r>
              <a:rPr spc="-20"/>
              <a:t>” </a:t>
            </a:r>
            <a:r>
              <a:t>When</a:t>
            </a:r>
            <a:r>
              <a:rPr spc="-30"/>
              <a:t> </a:t>
            </a:r>
            <a:r>
              <a:rPr spc="-35"/>
              <a:t>everyone’s</a:t>
            </a:r>
            <a:r>
              <a:rPr spc="-25"/>
              <a:t> </a:t>
            </a:r>
            <a:r>
              <a:t>quiet,</a:t>
            </a:r>
            <a:r>
              <a:rPr spc="-25"/>
              <a:t> </a:t>
            </a:r>
            <a:r>
              <a:t>Director:</a:t>
            </a:r>
            <a:r>
              <a:rPr spc="-45"/>
              <a:t> </a:t>
            </a:r>
            <a:r>
              <a:rPr b="1" spc="-75">
                <a:latin typeface="Arial"/>
                <a:cs typeface="Arial"/>
              </a:rPr>
              <a:t>“Roll</a:t>
            </a:r>
            <a:r>
              <a:rPr b="1" spc="-25">
                <a:latin typeface="Arial"/>
                <a:cs typeface="Arial"/>
              </a:rPr>
              <a:t> </a:t>
            </a:r>
            <a:r>
              <a:rPr b="1" spc="-10">
                <a:latin typeface="Arial"/>
                <a:cs typeface="Arial"/>
              </a:rPr>
              <a:t>camera”.</a:t>
            </a:r>
          </a:p>
          <a:p>
            <a:pPr marL="12700">
              <a:lnSpc>
                <a:spcPct val="100000"/>
              </a:lnSpc>
            </a:pPr>
            <a:r>
              <a:rPr spc="-40"/>
              <a:t>The</a:t>
            </a:r>
            <a:r>
              <a:rPr spc="-45"/>
              <a:t> Camera</a:t>
            </a:r>
            <a:r>
              <a:rPr spc="-40"/>
              <a:t> </a:t>
            </a:r>
            <a:r>
              <a:t>Operator</a:t>
            </a:r>
            <a:r>
              <a:rPr spc="-40"/>
              <a:t> </a:t>
            </a:r>
            <a:r>
              <a:t>starts</a:t>
            </a:r>
            <a:r>
              <a:rPr spc="-40"/>
              <a:t> </a:t>
            </a:r>
            <a:r>
              <a:t>the</a:t>
            </a:r>
            <a:r>
              <a:rPr spc="-45"/>
              <a:t> camera</a:t>
            </a:r>
            <a:r>
              <a:rPr spc="-65"/>
              <a:t> </a:t>
            </a:r>
            <a:r>
              <a:rPr b="1" spc="-80">
                <a:latin typeface="Arial"/>
                <a:cs typeface="Arial"/>
              </a:rPr>
              <a:t>“Camera</a:t>
            </a:r>
            <a:r>
              <a:rPr b="1" spc="-50">
                <a:latin typeface="Arial"/>
                <a:cs typeface="Arial"/>
              </a:rPr>
              <a:t> </a:t>
            </a:r>
            <a:r>
              <a:rPr b="1" spc="-10">
                <a:latin typeface="Arial"/>
                <a:cs typeface="Arial"/>
              </a:rPr>
              <a:t>rolling”</a:t>
            </a:r>
          </a:p>
          <a:p>
            <a:pPr marL="12700">
              <a:lnSpc>
                <a:spcPct val="100000"/>
              </a:lnSpc>
            </a:pPr>
            <a:r>
              <a:t>Now</a:t>
            </a:r>
            <a:r>
              <a:rPr spc="-40"/>
              <a:t> </a:t>
            </a:r>
            <a:r>
              <a:t>the</a:t>
            </a:r>
            <a:r>
              <a:rPr spc="-35"/>
              <a:t> </a:t>
            </a:r>
            <a:r>
              <a:t>Director</a:t>
            </a:r>
            <a:r>
              <a:rPr spc="-35"/>
              <a:t> </a:t>
            </a:r>
            <a:r>
              <a:t>waits</a:t>
            </a:r>
            <a:r>
              <a:rPr spc="-40"/>
              <a:t> </a:t>
            </a:r>
            <a:r>
              <a:t>ﬁve</a:t>
            </a:r>
            <a:r>
              <a:rPr spc="-35"/>
              <a:t> </a:t>
            </a:r>
            <a:r>
              <a:rPr spc="-50"/>
              <a:t>seconds</a:t>
            </a:r>
            <a:r>
              <a:rPr spc="-35"/>
              <a:t> </a:t>
            </a:r>
            <a:r>
              <a:t>before</a:t>
            </a:r>
            <a:r>
              <a:rPr spc="-35"/>
              <a:t> </a:t>
            </a:r>
            <a:r>
              <a:rPr spc="-10"/>
              <a:t>calling</a:t>
            </a:r>
            <a:r>
              <a:rPr spc="-65"/>
              <a:t> </a:t>
            </a:r>
            <a:r>
              <a:rPr b="1" spc="-114">
                <a:latin typeface="Arial"/>
                <a:cs typeface="Arial"/>
              </a:rPr>
              <a:t>“And</a:t>
            </a:r>
            <a:r>
              <a:rPr b="1" spc="-35">
                <a:latin typeface="Arial"/>
                <a:cs typeface="Arial"/>
              </a:rPr>
              <a:t> </a:t>
            </a:r>
            <a:r>
              <a:rPr b="1" spc="-10">
                <a:latin typeface="Arial"/>
                <a:cs typeface="Arial"/>
              </a:rPr>
              <a:t>Action”</a:t>
            </a:r>
          </a:p>
          <a:p>
            <a:pPr marL="12700">
              <a:lnSpc>
                <a:spcPct val="100000"/>
              </a:lnSpc>
            </a:pPr>
            <a:r>
              <a:rPr spc="-40"/>
              <a:t>The</a:t>
            </a:r>
            <a:r>
              <a:rPr spc="-75"/>
              <a:t> </a:t>
            </a:r>
            <a:r>
              <a:t>actors</a:t>
            </a:r>
            <a:r>
              <a:rPr spc="-75"/>
              <a:t> </a:t>
            </a:r>
            <a:r>
              <a:t>run</a:t>
            </a:r>
            <a:r>
              <a:rPr spc="-75"/>
              <a:t> </a:t>
            </a:r>
            <a:r>
              <a:t>the</a:t>
            </a:r>
            <a:r>
              <a:rPr spc="-75"/>
              <a:t> </a:t>
            </a:r>
            <a:r>
              <a:rPr spc="-10"/>
              <a:t>scene</a:t>
            </a:r>
          </a:p>
          <a:p>
            <a:pPr marL="12700" marR="258445">
              <a:lnSpc>
                <a:spcPct val="100000"/>
              </a:lnSpc>
            </a:pPr>
            <a:r>
              <a:rPr spc="-40"/>
              <a:t>The</a:t>
            </a:r>
            <a:r>
              <a:rPr spc="-45"/>
              <a:t> </a:t>
            </a:r>
            <a:r>
              <a:t>Director</a:t>
            </a:r>
            <a:r>
              <a:rPr spc="-45"/>
              <a:t> </a:t>
            </a:r>
            <a:r>
              <a:t>waits</a:t>
            </a:r>
            <a:r>
              <a:rPr spc="-45"/>
              <a:t> </a:t>
            </a:r>
            <a:r>
              <a:t>ﬁve</a:t>
            </a:r>
            <a:r>
              <a:rPr spc="-45"/>
              <a:t> </a:t>
            </a:r>
            <a:r>
              <a:rPr spc="-50"/>
              <a:t>seconds</a:t>
            </a:r>
            <a:r>
              <a:rPr spc="-45"/>
              <a:t> </a:t>
            </a:r>
            <a:r>
              <a:t>at</a:t>
            </a:r>
            <a:r>
              <a:rPr spc="-45"/>
              <a:t> </a:t>
            </a:r>
            <a:r>
              <a:t>the</a:t>
            </a:r>
            <a:r>
              <a:rPr spc="-45"/>
              <a:t> </a:t>
            </a:r>
            <a:r>
              <a:rPr spc="-25"/>
              <a:t>end</a:t>
            </a:r>
            <a:r>
              <a:rPr spc="-45"/>
              <a:t> </a:t>
            </a:r>
            <a:r>
              <a:t>of</a:t>
            </a:r>
            <a:r>
              <a:rPr spc="-45"/>
              <a:t> </a:t>
            </a:r>
            <a:r>
              <a:t>the</a:t>
            </a:r>
            <a:r>
              <a:rPr spc="-45"/>
              <a:t> </a:t>
            </a:r>
            <a:r>
              <a:rPr spc="-60"/>
              <a:t>scene</a:t>
            </a:r>
            <a:r>
              <a:rPr spc="-45"/>
              <a:t> </a:t>
            </a:r>
            <a:r>
              <a:rPr spc="-10"/>
              <a:t>before </a:t>
            </a:r>
            <a:r>
              <a:rPr spc="-40"/>
              <a:t>saying</a:t>
            </a:r>
            <a:r>
              <a:rPr spc="-90"/>
              <a:t> </a:t>
            </a:r>
            <a:r>
              <a:rPr b="1" spc="-114">
                <a:latin typeface="Arial"/>
                <a:cs typeface="Arial"/>
              </a:rPr>
              <a:t>“Cut”.</a:t>
            </a:r>
            <a:r>
              <a:rPr b="1" spc="-80">
                <a:latin typeface="Arial"/>
                <a:cs typeface="Arial"/>
              </a:rPr>
              <a:t> </a:t>
            </a:r>
            <a:r>
              <a:rPr b="1" spc="-75">
                <a:latin typeface="Arial"/>
                <a:cs typeface="Arial"/>
              </a:rPr>
              <a:t>ONLY</a:t>
            </a:r>
            <a:r>
              <a:rPr b="1" spc="-85">
                <a:latin typeface="Arial"/>
                <a:cs typeface="Arial"/>
              </a:rPr>
              <a:t> </a:t>
            </a:r>
            <a:r>
              <a:rPr b="1" spc="-45">
                <a:latin typeface="Arial"/>
                <a:cs typeface="Arial"/>
              </a:rPr>
              <a:t>THE</a:t>
            </a:r>
            <a:r>
              <a:rPr b="1" spc="-85">
                <a:latin typeface="Arial"/>
                <a:cs typeface="Arial"/>
              </a:rPr>
              <a:t> </a:t>
            </a:r>
            <a:r>
              <a:rPr b="1" spc="-60">
                <a:latin typeface="Arial"/>
                <a:cs typeface="Arial"/>
              </a:rPr>
              <a:t>DIRECTOR</a:t>
            </a:r>
            <a:r>
              <a:rPr b="1" spc="-85">
                <a:latin typeface="Arial"/>
                <a:cs typeface="Arial"/>
              </a:rPr>
              <a:t> </a:t>
            </a:r>
            <a:r>
              <a:rPr b="1" spc="-145">
                <a:latin typeface="Arial"/>
                <a:cs typeface="Arial"/>
              </a:rPr>
              <a:t>SAYS</a:t>
            </a:r>
            <a:r>
              <a:rPr b="1" spc="-85">
                <a:latin typeface="Arial"/>
                <a:cs typeface="Arial"/>
              </a:rPr>
              <a:t> </a:t>
            </a:r>
            <a:r>
              <a:rPr b="1" spc="-20">
                <a:latin typeface="Arial"/>
                <a:cs typeface="Arial"/>
              </a:rPr>
              <a:t>CUT!</a:t>
            </a:r>
          </a:p>
          <a:p>
            <a:pPr marL="12700">
              <a:lnSpc>
                <a:spcPct val="100000"/>
              </a:lnSpc>
            </a:pPr>
            <a:r>
              <a:rPr spc="-45"/>
              <a:t>Camera</a:t>
            </a:r>
            <a:r>
              <a:rPr spc="-50"/>
              <a:t> </a:t>
            </a:r>
            <a:r>
              <a:t>operator</a:t>
            </a:r>
            <a:r>
              <a:rPr spc="-45"/>
              <a:t> </a:t>
            </a:r>
            <a:r>
              <a:rPr spc="-20"/>
              <a:t>stops</a:t>
            </a:r>
            <a:r>
              <a:rPr spc="-50"/>
              <a:t> </a:t>
            </a:r>
            <a:r>
              <a:rPr spc="-10"/>
              <a:t>ﬁlming.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8041" y="2038818"/>
            <a:ext cx="3388988" cy="26377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4454399" y="0"/>
              <a:ext cx="4690110" cy="5143500"/>
            </a:xfrm>
            <a:custGeom>
              <a:avLst/>
              <a:gdLst/>
              <a:ahLst/>
              <a:cxnLst/>
              <a:rect l="l" t="t" r="r" b="b"/>
              <a:pathLst>
                <a:path w="4690109" h="5143500">
                  <a:moveTo>
                    <a:pt x="0" y="5143499"/>
                  </a:moveTo>
                  <a:lnTo>
                    <a:pt x="4689599" y="5143499"/>
                  </a:lnTo>
                  <a:lnTo>
                    <a:pt x="4689599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001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454525" cy="5143500"/>
            </a:xfrm>
            <a:custGeom>
              <a:avLst/>
              <a:gdLst/>
              <a:ahLst/>
              <a:cxnLst/>
              <a:rect l="l" t="t" r="r" b="b"/>
              <a:pathLst>
                <a:path w="4454525" h="5143500">
                  <a:moveTo>
                    <a:pt x="0" y="0"/>
                  </a:moveTo>
                  <a:lnTo>
                    <a:pt x="4454399" y="0"/>
                  </a:lnTo>
                  <a:lnTo>
                    <a:pt x="4454399" y="5143499"/>
                  </a:lnTo>
                  <a:lnTo>
                    <a:pt x="0" y="5143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95444" y="4083558"/>
            <a:ext cx="2726055" cy="274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>
                <a:solidFill>
                  <a:srgbClr val="222222"/>
                </a:solidFill>
                <a:latin typeface="Arial"/>
                <a:cs typeface="Arial"/>
              </a:rPr>
              <a:t>Director,</a:t>
            </a:r>
            <a:r>
              <a:rPr sz="1800" spc="-1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222222"/>
                </a:solidFill>
                <a:latin typeface="Arial"/>
                <a:cs typeface="Arial"/>
              </a:rPr>
              <a:t>Andrew</a:t>
            </a:r>
            <a:r>
              <a:rPr sz="1800" spc="-1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20">
                <a:solidFill>
                  <a:srgbClr val="222222"/>
                </a:solidFill>
                <a:latin typeface="Arial"/>
                <a:cs typeface="Arial"/>
              </a:rPr>
              <a:t>Adamson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7806" y="4025865"/>
            <a:ext cx="2046605" cy="274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>
                <a:solidFill>
                  <a:srgbClr val="222222"/>
                </a:solidFill>
                <a:latin typeface="Arial"/>
                <a:cs typeface="Arial"/>
              </a:rPr>
              <a:t>Director,</a:t>
            </a:r>
            <a:r>
              <a:rPr sz="1800" spc="-7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45">
                <a:solidFill>
                  <a:srgbClr val="222222"/>
                </a:solidFill>
                <a:latin typeface="Arial"/>
                <a:cs typeface="Arial"/>
              </a:rPr>
              <a:t>Evie</a:t>
            </a:r>
            <a:r>
              <a:rPr sz="1800" spc="-70">
                <a:solidFill>
                  <a:srgbClr val="222222"/>
                </a:solidFill>
                <a:latin typeface="Arial"/>
                <a:cs typeface="Arial"/>
              </a:rPr>
              <a:t> Year</a:t>
            </a:r>
            <a:r>
              <a:rPr sz="1800" spc="-7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0">
                <a:solidFill>
                  <a:srgbClr val="222222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nline Media 10" title="THE CHRONICLES OF NARNIA: THE LION, THE WITCH AND THE WARDROBE (2005) | Behind the Scenes of Movie">
            <a:hlinkClick r:id="" action="ppaction://media"/>
            <a:extLst>
              <a:ext uri="{FF2B5EF4-FFF2-40B4-BE49-F238E27FC236}">
                <a16:creationId xmlns:a16="http://schemas.microsoft.com/office/drawing/2014/main" id="{00DA6E53-E7DE-82F2-378C-52212CE439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6077" y="813776"/>
            <a:ext cx="4176346" cy="2705100"/>
          </a:xfrm>
          <a:prstGeom prst="rect">
            <a:avLst/>
          </a:prstGeom>
        </p:spPr>
      </p:pic>
      <p:pic>
        <p:nvPicPr>
          <p:cNvPr id="7" name="Online Media 6" title="Year 6 on Film_ Behind the Scenes.mp4">
            <a:hlinkClick r:id="" action="ppaction://media"/>
            <a:extLst>
              <a:ext uri="{FF2B5EF4-FFF2-40B4-BE49-F238E27FC236}">
                <a16:creationId xmlns:a16="http://schemas.microsoft.com/office/drawing/2014/main" id="{5C9DA0E4-F5E1-1199-1350-2113BDC9EF6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33876" y="971550"/>
            <a:ext cx="4387968" cy="246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294" y="1947713"/>
            <a:ext cx="2739865" cy="20549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4688" y="1947713"/>
            <a:ext cx="2739865" cy="20549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0100" y="1947713"/>
            <a:ext cx="2739865" cy="205490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0045" y="4080726"/>
            <a:ext cx="2131060" cy="25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10"/>
              </a:lnSpc>
              <a:spcBef>
                <a:spcPts val="100"/>
              </a:spcBef>
            </a:pPr>
            <a:r>
              <a:rPr sz="800" b="1" spc="-45">
                <a:solidFill>
                  <a:srgbClr val="7F7F7F"/>
                </a:solidFill>
                <a:latin typeface="Arial"/>
                <a:cs typeface="Arial"/>
              </a:rPr>
              <a:t>Shot</a:t>
            </a:r>
            <a:r>
              <a:rPr sz="800" b="1" spc="-5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b="1" spc="-25">
                <a:solidFill>
                  <a:srgbClr val="7F7F7F"/>
                </a:solidFill>
                <a:latin typeface="Arial"/>
                <a:cs typeface="Arial"/>
              </a:rPr>
              <a:t>1:</a:t>
            </a:r>
            <a:r>
              <a:rPr sz="800" b="1" spc="-5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b="1" spc="-10">
                <a:solidFill>
                  <a:srgbClr val="7F7F7F"/>
                </a:solidFill>
                <a:latin typeface="Arial"/>
                <a:cs typeface="Arial"/>
              </a:rPr>
              <a:t>Mastershot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sz="800" b="1" i="1" spc="-45">
                <a:solidFill>
                  <a:srgbClr val="7F7F7F"/>
                </a:solidFill>
                <a:latin typeface="Arial-BoldItalicMT"/>
                <a:cs typeface="Arial-BoldItalicMT"/>
              </a:rPr>
              <a:t>Wide</a:t>
            </a:r>
            <a:r>
              <a:rPr sz="800" b="1" i="1" spc="-35">
                <a:solidFill>
                  <a:srgbClr val="7F7F7F"/>
                </a:solidFill>
                <a:latin typeface="Arial-BoldItalicMT"/>
                <a:cs typeface="Arial-BoldItalicMT"/>
              </a:rPr>
              <a:t> </a:t>
            </a:r>
            <a:r>
              <a:rPr sz="800" b="1" i="1" spc="-75">
                <a:solidFill>
                  <a:srgbClr val="7F7F7F"/>
                </a:solidFill>
                <a:latin typeface="Arial-BoldItalicMT"/>
                <a:cs typeface="Arial-BoldItalicMT"/>
              </a:rPr>
              <a:t>shot</a:t>
            </a:r>
            <a:r>
              <a:rPr sz="800" b="1" i="1" spc="-30">
                <a:solidFill>
                  <a:srgbClr val="7F7F7F"/>
                </a:solidFill>
                <a:latin typeface="Arial-BoldItalicMT"/>
                <a:cs typeface="Arial-BoldItalicMT"/>
              </a:rPr>
              <a:t> </a:t>
            </a:r>
            <a:r>
              <a:rPr sz="800" b="1" i="1" spc="-60">
                <a:solidFill>
                  <a:srgbClr val="7F7F7F"/>
                </a:solidFill>
                <a:latin typeface="Arial-BoldItalicMT"/>
                <a:cs typeface="Arial-BoldItalicMT"/>
              </a:rPr>
              <a:t>capturing</a:t>
            </a:r>
            <a:r>
              <a:rPr sz="800" b="1" i="1" spc="-30">
                <a:solidFill>
                  <a:srgbClr val="7F7F7F"/>
                </a:solidFill>
                <a:latin typeface="Arial-BoldItalicMT"/>
                <a:cs typeface="Arial-BoldItalicMT"/>
              </a:rPr>
              <a:t> </a:t>
            </a:r>
            <a:r>
              <a:rPr sz="800" b="1" i="1" spc="-65">
                <a:solidFill>
                  <a:srgbClr val="7F7F7F"/>
                </a:solidFill>
                <a:latin typeface="Arial-BoldItalicMT"/>
                <a:cs typeface="Arial-BoldItalicMT"/>
              </a:rPr>
              <a:t>whole</a:t>
            </a:r>
            <a:r>
              <a:rPr sz="800" b="1" i="1" spc="-30">
                <a:solidFill>
                  <a:srgbClr val="7F7F7F"/>
                </a:solidFill>
                <a:latin typeface="Arial-BoldItalicMT"/>
                <a:cs typeface="Arial-BoldItalicMT"/>
              </a:rPr>
              <a:t> </a:t>
            </a:r>
            <a:r>
              <a:rPr sz="800" b="1" i="1" spc="-100">
                <a:solidFill>
                  <a:srgbClr val="7F7F7F"/>
                </a:solidFill>
                <a:latin typeface="Arial-BoldItalicMT"/>
                <a:cs typeface="Arial-BoldItalicMT"/>
              </a:rPr>
              <a:t>scene</a:t>
            </a:r>
            <a:r>
              <a:rPr sz="800" b="1" i="1" spc="-30">
                <a:solidFill>
                  <a:srgbClr val="7F7F7F"/>
                </a:solidFill>
                <a:latin typeface="Arial-BoldItalicMT"/>
                <a:cs typeface="Arial-BoldItalicMT"/>
              </a:rPr>
              <a:t> </a:t>
            </a:r>
            <a:r>
              <a:rPr sz="800" b="1" i="1" spc="-65">
                <a:solidFill>
                  <a:srgbClr val="7F7F7F"/>
                </a:solidFill>
                <a:latin typeface="Arial-BoldItalicMT"/>
                <a:cs typeface="Arial-BoldItalicMT"/>
              </a:rPr>
              <a:t>beginning</a:t>
            </a:r>
            <a:r>
              <a:rPr sz="800" b="1" i="1" spc="-30">
                <a:solidFill>
                  <a:srgbClr val="7F7F7F"/>
                </a:solidFill>
                <a:latin typeface="Arial-BoldItalicMT"/>
                <a:cs typeface="Arial-BoldItalicMT"/>
              </a:rPr>
              <a:t> </a:t>
            </a:r>
            <a:r>
              <a:rPr sz="800" b="1" i="1" spc="-45">
                <a:solidFill>
                  <a:srgbClr val="7F7F7F"/>
                </a:solidFill>
                <a:latin typeface="Arial-BoldItalicMT"/>
                <a:cs typeface="Arial-BoldItalicMT"/>
              </a:rPr>
              <a:t>to</a:t>
            </a:r>
            <a:r>
              <a:rPr sz="800" b="1" i="1" spc="-35">
                <a:solidFill>
                  <a:srgbClr val="7F7F7F"/>
                </a:solidFill>
                <a:latin typeface="Arial-BoldItalicMT"/>
                <a:cs typeface="Arial-BoldItalicMT"/>
              </a:rPr>
              <a:t> </a:t>
            </a:r>
            <a:r>
              <a:rPr sz="800" b="1" i="1" spc="-25">
                <a:solidFill>
                  <a:srgbClr val="7F7F7F"/>
                </a:solidFill>
                <a:latin typeface="Arial-BoldItalicMT"/>
                <a:cs typeface="Arial-BoldItalicMT"/>
              </a:rPr>
              <a:t>end</a:t>
            </a:r>
            <a:endParaRPr sz="800">
              <a:latin typeface="Arial-BoldItalicMT"/>
              <a:cs typeface="Arial-BoldItalic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5439" y="4078999"/>
            <a:ext cx="1512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>
                <a:solidFill>
                  <a:srgbClr val="7F7F7F"/>
                </a:solidFill>
                <a:latin typeface="Arial"/>
                <a:cs typeface="Arial"/>
              </a:rPr>
              <a:t>Shot</a:t>
            </a:r>
            <a:r>
              <a:rPr sz="900" b="1" spc="-6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b="1" spc="-30">
                <a:solidFill>
                  <a:srgbClr val="7F7F7F"/>
                </a:solidFill>
                <a:latin typeface="Arial"/>
                <a:cs typeface="Arial"/>
              </a:rPr>
              <a:t>2:</a:t>
            </a:r>
            <a:r>
              <a:rPr sz="900" b="1" spc="-5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b="1" spc="-30">
                <a:solidFill>
                  <a:srgbClr val="7F7F7F"/>
                </a:solidFill>
                <a:latin typeface="Arial"/>
                <a:cs typeface="Arial"/>
              </a:rPr>
              <a:t>MS</a:t>
            </a:r>
            <a:r>
              <a:rPr sz="900" b="1" spc="-6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b="1" spc="-20">
                <a:solidFill>
                  <a:srgbClr val="7F7F7F"/>
                </a:solidFill>
                <a:latin typeface="Arial"/>
                <a:cs typeface="Arial"/>
              </a:rPr>
              <a:t>Over</a:t>
            </a:r>
            <a:r>
              <a:rPr sz="900" b="1" spc="-5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b="1" spc="-1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900" b="1" spc="-5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b="1" spc="-25">
                <a:solidFill>
                  <a:srgbClr val="7F7F7F"/>
                </a:solidFill>
                <a:latin typeface="Arial"/>
                <a:cs typeface="Arial"/>
              </a:rPr>
              <a:t>shoulder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0833" y="4078999"/>
            <a:ext cx="198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>
                <a:solidFill>
                  <a:srgbClr val="7F7F7F"/>
                </a:solidFill>
                <a:latin typeface="Arial"/>
                <a:cs typeface="Arial"/>
              </a:rPr>
              <a:t>Shot</a:t>
            </a:r>
            <a:r>
              <a:rPr sz="900" b="1" spc="-5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b="1" spc="-30">
                <a:solidFill>
                  <a:srgbClr val="7F7F7F"/>
                </a:solidFill>
                <a:latin typeface="Arial"/>
                <a:cs typeface="Arial"/>
              </a:rPr>
              <a:t>3:</a:t>
            </a:r>
            <a:r>
              <a:rPr sz="900" b="1" spc="-5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b="1" spc="-30">
                <a:solidFill>
                  <a:srgbClr val="7F7F7F"/>
                </a:solidFill>
                <a:latin typeface="Arial"/>
                <a:cs typeface="Arial"/>
              </a:rPr>
              <a:t>MS</a:t>
            </a:r>
            <a:r>
              <a:rPr sz="900" b="1" spc="-5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b="1" spc="-20">
                <a:solidFill>
                  <a:srgbClr val="7F7F7F"/>
                </a:solidFill>
                <a:latin typeface="Arial"/>
                <a:cs typeface="Arial"/>
              </a:rPr>
              <a:t>Over</a:t>
            </a:r>
            <a:r>
              <a:rPr sz="900" b="1" spc="-5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b="1" spc="-1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900" b="1" spc="-5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b="1" spc="-45">
                <a:solidFill>
                  <a:srgbClr val="7F7F7F"/>
                </a:solidFill>
                <a:latin typeface="Arial"/>
                <a:cs typeface="Arial"/>
              </a:rPr>
              <a:t>shoulder</a:t>
            </a:r>
            <a:r>
              <a:rPr sz="900" b="1" spc="-5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b="1" spc="-10">
                <a:solidFill>
                  <a:srgbClr val="7F7F7F"/>
                </a:solidFill>
                <a:latin typeface="Arial"/>
                <a:cs typeface="Arial"/>
              </a:rPr>
              <a:t>(reverse)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01568" y="270645"/>
            <a:ext cx="22999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4025" marR="5080" indent="-441959">
              <a:lnSpc>
                <a:spcPct val="100000"/>
              </a:lnSpc>
              <a:spcBef>
                <a:spcPts val="100"/>
              </a:spcBef>
            </a:pPr>
            <a:r>
              <a:rPr sz="2000" spc="-65">
                <a:solidFill>
                  <a:srgbClr val="7F7F7F"/>
                </a:solidFill>
              </a:rPr>
              <a:t>THE</a:t>
            </a:r>
            <a:r>
              <a:rPr sz="2000" spc="-150">
                <a:solidFill>
                  <a:srgbClr val="7F7F7F"/>
                </a:solidFill>
              </a:rPr>
              <a:t> </a:t>
            </a:r>
            <a:r>
              <a:rPr sz="2000" spc="-90">
                <a:solidFill>
                  <a:srgbClr val="7F7F7F"/>
                </a:solidFill>
              </a:rPr>
              <a:t>MASTER</a:t>
            </a:r>
            <a:r>
              <a:rPr sz="2000" spc="-140">
                <a:solidFill>
                  <a:srgbClr val="7F7F7F"/>
                </a:solidFill>
              </a:rPr>
              <a:t> </a:t>
            </a:r>
            <a:r>
              <a:rPr sz="2000" spc="-60">
                <a:solidFill>
                  <a:srgbClr val="7F7F7F"/>
                </a:solidFill>
              </a:rPr>
              <a:t>SHOT </a:t>
            </a:r>
            <a:r>
              <a:rPr sz="2000" spc="-10">
                <a:solidFill>
                  <a:srgbClr val="7F7F7F"/>
                </a:solidFill>
              </a:rPr>
              <a:t>APPROACH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2604400" y="1047275"/>
            <a:ext cx="42824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>
                <a:solidFill>
                  <a:srgbClr val="666666"/>
                </a:solidFill>
                <a:latin typeface="Arial"/>
                <a:cs typeface="Arial"/>
              </a:rPr>
              <a:t>SHOOT</a:t>
            </a:r>
            <a:r>
              <a:rPr sz="800" spc="-30">
                <a:solidFill>
                  <a:srgbClr val="666666"/>
                </a:solidFill>
                <a:latin typeface="Arial"/>
                <a:cs typeface="Arial"/>
              </a:rPr>
              <a:t> THE </a:t>
            </a:r>
            <a:r>
              <a:rPr sz="800" spc="-65">
                <a:solidFill>
                  <a:srgbClr val="666666"/>
                </a:solidFill>
                <a:latin typeface="Arial"/>
                <a:cs typeface="Arial"/>
              </a:rPr>
              <a:t>SCENE</a:t>
            </a:r>
            <a:r>
              <a:rPr sz="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20">
                <a:solidFill>
                  <a:srgbClr val="666666"/>
                </a:solidFill>
                <a:latin typeface="Arial"/>
                <a:cs typeface="Arial"/>
              </a:rPr>
              <a:t>FROM</a:t>
            </a:r>
            <a:r>
              <a:rPr sz="800" spc="-30">
                <a:solidFill>
                  <a:srgbClr val="666666"/>
                </a:solidFill>
                <a:latin typeface="Arial"/>
                <a:cs typeface="Arial"/>
              </a:rPr>
              <a:t> DIFFERENT </a:t>
            </a:r>
            <a:r>
              <a:rPr sz="800" spc="-45">
                <a:solidFill>
                  <a:srgbClr val="666666"/>
                </a:solidFill>
                <a:latin typeface="Arial"/>
                <a:cs typeface="Arial"/>
              </a:rPr>
              <a:t>ANGLES</a:t>
            </a:r>
            <a:r>
              <a:rPr sz="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30">
                <a:solidFill>
                  <a:srgbClr val="666666"/>
                </a:solidFill>
                <a:latin typeface="Arial"/>
                <a:cs typeface="Arial"/>
              </a:rPr>
              <a:t>USING </a:t>
            </a:r>
            <a:r>
              <a:rPr sz="800" spc="-20">
                <a:solidFill>
                  <a:srgbClr val="666666"/>
                </a:solidFill>
                <a:latin typeface="Arial"/>
                <a:cs typeface="Arial"/>
              </a:rPr>
              <a:t>ONE</a:t>
            </a:r>
            <a:r>
              <a:rPr sz="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25">
                <a:solidFill>
                  <a:srgbClr val="666666"/>
                </a:solidFill>
                <a:latin typeface="Arial"/>
                <a:cs typeface="Arial"/>
              </a:rPr>
              <a:t>CAMERA </a:t>
            </a:r>
            <a:r>
              <a:rPr sz="80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800" spc="-30">
                <a:solidFill>
                  <a:srgbClr val="666666"/>
                </a:solidFill>
                <a:latin typeface="Arial"/>
                <a:cs typeface="Arial"/>
              </a:rPr>
              <a:t> MULTIPLE </a:t>
            </a:r>
            <a:r>
              <a:rPr sz="800" spc="-10">
                <a:solidFill>
                  <a:srgbClr val="666666"/>
                </a:solidFill>
                <a:latin typeface="Arial"/>
                <a:cs typeface="Arial"/>
              </a:rPr>
              <a:t>TAKES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297</Words>
  <Application>Microsoft Office PowerPoint</Application>
  <PresentationFormat>On-screen Show (16:9)</PresentationFormat>
  <Paragraphs>40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Arial-BoldItalicMT</vt:lpstr>
      <vt:lpstr>Office Theme</vt:lpstr>
      <vt:lpstr>PowerPoint Presentation</vt:lpstr>
      <vt:lpstr>PowerPoint Presentation</vt:lpstr>
      <vt:lpstr>Recap: The 3Cs and the 3Ss of ﬁlm</vt:lpstr>
      <vt:lpstr>Production The Shoot</vt:lpstr>
      <vt:lpstr>THE ROLES</vt:lpstr>
      <vt:lpstr>IDENTITY ROLES ON A FILM SET</vt:lpstr>
      <vt:lpstr>CALLING THE SHOTS FILM PRODUCTION PROTOCOL</vt:lpstr>
      <vt:lpstr>PowerPoint Presentation</vt:lpstr>
      <vt:lpstr>THE MASTER SHOT APPROACH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T1L4 Production </dc:title>
  <cp:lastModifiedBy>Glenn Malcolm</cp:lastModifiedBy>
  <cp:revision>1</cp:revision>
  <dcterms:created xsi:type="dcterms:W3CDTF">2023-09-15T12:23:18Z</dcterms:created>
  <dcterms:modified xsi:type="dcterms:W3CDTF">2024-09-30T01:12:27Z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