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14443-3A08-41F7-BB47-5E9D7A41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F428CE-C9CF-43CD-8986-48F58C3F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125C-6CCB-4F2D-B791-1092CC963256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8B246-132B-425B-A513-93621E815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4101FA-68A5-4A10-87ED-2F6E0DDE6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AC8ED-855B-4A9F-8984-2A4EC2F03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4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36A706-BE86-404C-B9CC-A7359F86A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B79DB-FCD4-42C0-A7AF-077052BE3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A1879-8934-4777-B63B-E6797074F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D125C-6CCB-4F2D-B791-1092CC963256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A48C6-B354-491A-87BF-932B6D859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ED9A6-FED9-4975-BC9F-0DD994712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AC8ED-855B-4A9F-8984-2A4EC2F03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97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8AE76AE-C816-402F-BFFD-08EB2A88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/>
              <a:t>IGCSE Business Studies &amp; IGCSE Economics FAQs.</a:t>
            </a:r>
            <a:endParaRPr lang="en-GB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698835-E04E-4263-A53F-D76CEC40803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4C93A70-A36C-49F0-B50D-74557B59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/>
              <a:t>IGCSE Business Studies &amp; IGCSE Economics FAQs.</a:t>
            </a:r>
            <a:endParaRPr lang="en-GB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A7BEAF-9E40-40B9-AA88-C97478FC9C5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187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IGCSE Business Studies &amp; IGCSE Economics FAQs.</vt:lpstr>
      <vt:lpstr>IGCSE Business Studies &amp; IGCSE Economics FAQs.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IGCSE Business Studies &amp; IGCSE Economics FAQs.</dc:title>
  <dc:creator>David Dale</dc:creator>
  <cp:lastModifiedBy>David Dale</cp:lastModifiedBy>
  <cp:revision>1</cp:revision>
  <dcterms:created xsi:type="dcterms:W3CDTF">2021-01-14T03:42:17Z</dcterms:created>
  <dcterms:modified xsi:type="dcterms:W3CDTF">2021-01-14T03:42:17Z</dcterms:modified>
</cp:coreProperties>
</file>