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6" r:id="rId9"/>
    <p:sldId id="260" r:id="rId10"/>
    <p:sldId id="265" r:id="rId11"/>
    <p:sldId id="268" r:id="rId12"/>
    <p:sldId id="267" r:id="rId13"/>
    <p:sldId id="270" r:id="rId14"/>
    <p:sldId id="269" r:id="rId15"/>
    <p:sldId id="272" r:id="rId16"/>
    <p:sldId id="271" r:id="rId17"/>
    <p:sldId id="274" r:id="rId18"/>
    <p:sldId id="273" r:id="rId19"/>
    <p:sldId id="276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93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6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5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83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6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6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8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9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8B91-DFEA-4DD2-8C39-6E7D6637CADE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394F-E734-4667-B4AD-C297125D2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5"/>
          <a:stretch/>
        </p:blipFill>
        <p:spPr>
          <a:xfrm>
            <a:off x="2138083" y="0"/>
            <a:ext cx="7701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2375" r="50668" b="3148"/>
          <a:stretch/>
        </p:blipFill>
        <p:spPr>
          <a:xfrm>
            <a:off x="2205318" y="0"/>
            <a:ext cx="7806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1" t="1780" r="1738" b="3445"/>
          <a:stretch/>
        </p:blipFill>
        <p:spPr>
          <a:xfrm>
            <a:off x="2259106" y="0"/>
            <a:ext cx="769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5643" r="52006" b="1068"/>
          <a:stretch/>
        </p:blipFill>
        <p:spPr>
          <a:xfrm>
            <a:off x="2433917" y="0"/>
            <a:ext cx="7543800" cy="68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2" t="4158" r="2273" b="1068"/>
          <a:stretch/>
        </p:blipFill>
        <p:spPr>
          <a:xfrm>
            <a:off x="2299447" y="0"/>
            <a:ext cx="7543800" cy="68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5644" r="51604" b="2554"/>
          <a:stretch/>
        </p:blipFill>
        <p:spPr>
          <a:xfrm>
            <a:off x="2043953" y="0"/>
            <a:ext cx="7634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0" t="3266" r="1738" b="2554"/>
          <a:stretch/>
        </p:blipFill>
        <p:spPr>
          <a:xfrm>
            <a:off x="2259105" y="0"/>
            <a:ext cx="7584141" cy="68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5346" r="51070" b="770"/>
          <a:stretch/>
        </p:blipFill>
        <p:spPr>
          <a:xfrm>
            <a:off x="2124635" y="-20057"/>
            <a:ext cx="7705165" cy="68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6" t="4751" r="1604" b="1068"/>
          <a:stretch/>
        </p:blipFill>
        <p:spPr>
          <a:xfrm>
            <a:off x="2178423" y="0"/>
            <a:ext cx="7680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5048" r="51604" b="2256"/>
          <a:stretch/>
        </p:blipFill>
        <p:spPr>
          <a:xfrm>
            <a:off x="2272554" y="0"/>
            <a:ext cx="7732058" cy="68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8" t="2969" r="1471" b="1959"/>
          <a:stretch/>
        </p:blipFill>
        <p:spPr>
          <a:xfrm>
            <a:off x="2057399" y="0"/>
            <a:ext cx="7812741" cy="69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1186" r="51336" b="4633"/>
          <a:stretch/>
        </p:blipFill>
        <p:spPr>
          <a:xfrm>
            <a:off x="2407024" y="0"/>
            <a:ext cx="7507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5346" r="52673" b="770"/>
          <a:stretch/>
        </p:blipFill>
        <p:spPr>
          <a:xfrm>
            <a:off x="2205318" y="-14734"/>
            <a:ext cx="7503458" cy="68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8" t="6831" r="3074"/>
          <a:stretch/>
        </p:blipFill>
        <p:spPr>
          <a:xfrm>
            <a:off x="2487705" y="0"/>
            <a:ext cx="7651377" cy="69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4" t="1186" r="802" b="4633"/>
          <a:stretch/>
        </p:blipFill>
        <p:spPr>
          <a:xfrm>
            <a:off x="2030505" y="-1"/>
            <a:ext cx="7785847" cy="68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r="50668" b="4930"/>
          <a:stretch/>
        </p:blipFill>
        <p:spPr>
          <a:xfrm>
            <a:off x="2393577" y="0"/>
            <a:ext cx="7586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8" b="5228"/>
          <a:stretch/>
        </p:blipFill>
        <p:spPr>
          <a:xfrm>
            <a:off x="2218764" y="0"/>
            <a:ext cx="7933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2078" r="51336" b="2256"/>
          <a:stretch/>
        </p:blipFill>
        <p:spPr>
          <a:xfrm>
            <a:off x="2474258" y="-20441"/>
            <a:ext cx="7476565" cy="68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1" t="1780" r="802" b="2553"/>
          <a:stretch/>
        </p:blipFill>
        <p:spPr>
          <a:xfrm>
            <a:off x="2272553" y="0"/>
            <a:ext cx="7773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2671" r="51203" b="2851"/>
          <a:stretch/>
        </p:blipFill>
        <p:spPr>
          <a:xfrm>
            <a:off x="2259105" y="0"/>
            <a:ext cx="7785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6" t="3266" r="1872" b="1068"/>
          <a:stretch/>
        </p:blipFill>
        <p:spPr>
          <a:xfrm>
            <a:off x="2380129" y="0"/>
            <a:ext cx="7454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Titima Konkangplu</dc:creator>
  <cp:lastModifiedBy>Emma Gardner</cp:lastModifiedBy>
  <cp:revision>2</cp:revision>
  <dcterms:created xsi:type="dcterms:W3CDTF">2013-10-22T06:01:33Z</dcterms:created>
  <dcterms:modified xsi:type="dcterms:W3CDTF">2014-11-18T09:03:22Z</dcterms:modified>
</cp:coreProperties>
</file>