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72" r:id="rId5"/>
    <p:sldId id="260" r:id="rId6"/>
    <p:sldId id="273" r:id="rId7"/>
    <p:sldId id="261" r:id="rId8"/>
    <p:sldId id="274" r:id="rId9"/>
    <p:sldId id="262" r:id="rId10"/>
    <p:sldId id="275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A4D6-C1EF-43BC-85B0-9DA2C541E65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B27F1-546C-4141-A1F1-1233361B6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B27F1-546C-4141-A1F1-1233361B60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2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5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2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2A82-AF46-4465-9F4C-EC419A35C784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6BDC-C196-4C8D-A42A-D7ECDA691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5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Bradley Hand ITC" pitchFamily="66" charset="0"/>
              </a:rPr>
              <a:t>Year 3 Residential 2017</a:t>
            </a:r>
            <a:endParaRPr lang="en-GB" sz="5400" b="1" dirty="0">
              <a:latin typeface="Bradley Hand ITC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28800"/>
            <a:ext cx="482037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2986" y="5229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Bradley Hand ITC" pitchFamily="66" charset="0"/>
              </a:rPr>
              <a:t>Children Briefing </a:t>
            </a:r>
            <a:endParaRPr lang="en-GB" sz="54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8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01440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90144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6" y="3501008"/>
            <a:ext cx="390144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Bradley Hand ITC" pitchFamily="66" charset="0"/>
              </a:rPr>
              <a:t>Rooms</a:t>
            </a:r>
            <a:endParaRPr lang="en-GB" u="sng" dirty="0"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8147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Respect privacy of others within shared rooms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Shower individually – no sharing!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Sleep in your </a:t>
            </a: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own beds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Do not open </a:t>
            </a: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the door unless dressed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Find out </a:t>
            </a: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who it is before opening the door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Get changed </a:t>
            </a:r>
            <a:r>
              <a:rPr lang="en-GB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promptly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Teacher will knock 3 times and they MUST ask who it is. Once they know its someone familiar, open door. </a:t>
            </a:r>
            <a:endParaRPr lang="en-GB" sz="32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Bradley Hand ITC" pitchFamily="66" charset="0"/>
              </a:rPr>
              <a:t>Taking photos </a:t>
            </a:r>
          </a:p>
          <a:p>
            <a:r>
              <a:rPr lang="en-GB" b="1" u="sng" dirty="0" smtClean="0">
                <a:latin typeface="Bradley Hand ITC" pitchFamily="66" charset="0"/>
              </a:rPr>
              <a:t>Guidance for students</a:t>
            </a:r>
            <a:endParaRPr lang="en-GB" u="sng" dirty="0"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28800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Only use a camera if the teacher is nearby.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post a picture or video online without permission.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take any photographs in the room in case people get silly.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take a picture if it could cause upset or embarrassment.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Funny face pictures are OK if your friends agree.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show a picture or video to anyone if it will cause upset.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use somebody’s camera without asking permission.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 not take a picture of someone if they don’t want you 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Bradley Hand ITC" panose="03070402050302030203" pitchFamily="66" charset="0"/>
                <a:cs typeface="Arial" panose="020B0604020202020204" pitchFamily="34" charset="0"/>
              </a:rPr>
              <a:t>Don’t take pictures of people you do not know without asking permission. </a:t>
            </a:r>
          </a:p>
        </p:txBody>
      </p:sp>
    </p:spTree>
    <p:extLst>
      <p:ext uri="{BB962C8B-B14F-4D97-AF65-F5344CB8AC3E}">
        <p14:creationId xmlns:p14="http://schemas.microsoft.com/office/powerpoint/2010/main" val="346689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Bradley Hand ITC" pitchFamily="66" charset="0"/>
              </a:rPr>
              <a:t>Staffing</a:t>
            </a:r>
            <a:endParaRPr lang="en-GB" b="1" u="sng" dirty="0">
              <a:latin typeface="Bradley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056624"/>
            <a:ext cx="2411760" cy="180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130"/>
              </p:ext>
            </p:extLst>
          </p:nvPr>
        </p:nvGraphicFramePr>
        <p:xfrm>
          <a:off x="395536" y="1340768"/>
          <a:ext cx="8208912" cy="33843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051784"/>
                <a:gridCol w="2051784"/>
                <a:gridCol w="2052672"/>
                <a:gridCol w="2052672"/>
              </a:tblGrid>
              <a:tr h="39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Trip 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Trip 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Trip 3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Trip 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Emma</a:t>
                      </a:r>
                      <a:r>
                        <a:rPr lang="en-GB" sz="1800" b="0" baseline="0" dirty="0" smtClean="0">
                          <a:effectLst/>
                        </a:rPr>
                        <a:t> Woodhouse</a:t>
                      </a:r>
                      <a:endParaRPr lang="en-GB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Jade Ashby</a:t>
                      </a:r>
                      <a:endParaRPr lang="en-GB" sz="18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</a:rPr>
                        <a:t>Kirsten Himpelmann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Emma Gardner</a:t>
                      </a:r>
                      <a:endParaRPr lang="en-GB" sz="18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</a:rPr>
                        <a:t>Bart</a:t>
                      </a:r>
                      <a:r>
                        <a:rPr lang="en-GB" sz="1800" b="0" baseline="0" dirty="0" smtClean="0">
                          <a:effectLst/>
                        </a:rPr>
                        <a:t> Cowling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effectLst/>
                        </a:rPr>
                        <a:t>Clare Hooper</a:t>
                      </a:r>
                      <a:endParaRPr lang="en-GB" sz="18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</a:rPr>
                        <a:t>Elizabeth</a:t>
                      </a:r>
                      <a:r>
                        <a:rPr lang="en-GB" sz="1800" b="0" baseline="0" dirty="0" smtClean="0">
                          <a:effectLst/>
                        </a:rPr>
                        <a:t> Nolan</a:t>
                      </a:r>
                      <a:endParaRPr lang="en-GB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Colin Brown</a:t>
                      </a:r>
                      <a:endParaRPr lang="en-GB" sz="18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7" y="5033583"/>
            <a:ext cx="324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nurses will attend all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mini bus driver will also stay in case of any emergencies.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5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Bradley Hand ITC" pitchFamily="66" charset="0"/>
              </a:rPr>
              <a:t>Residential Visit Dates</a:t>
            </a:r>
            <a:endParaRPr lang="en-GB" b="1" u="sng" dirty="0">
              <a:latin typeface="Bradley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056624"/>
            <a:ext cx="2411760" cy="180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5100" dirty="0" smtClean="0"/>
              <a:t>WEEK ONE</a:t>
            </a:r>
          </a:p>
          <a:p>
            <a:pPr lvl="0"/>
            <a:r>
              <a:rPr lang="en-GB" b="1" dirty="0"/>
              <a:t>Classes </a:t>
            </a:r>
            <a:r>
              <a:rPr lang="en-GB" b="1" dirty="0" smtClean="0"/>
              <a:t>3E </a:t>
            </a:r>
            <a:r>
              <a:rPr lang="en-GB" b="1" dirty="0"/>
              <a:t>and </a:t>
            </a:r>
            <a:r>
              <a:rPr lang="en-GB" b="1" dirty="0" smtClean="0"/>
              <a:t>3A </a:t>
            </a:r>
            <a:r>
              <a:rPr lang="en-GB" b="1" dirty="0"/>
              <a:t>will depart on Monday </a:t>
            </a:r>
            <a:r>
              <a:rPr lang="en-GB" b="1" dirty="0" smtClean="0"/>
              <a:t>30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/>
              <a:t>January </a:t>
            </a:r>
            <a:r>
              <a:rPr lang="en-GB" b="1" dirty="0" smtClean="0"/>
              <a:t>2017, </a:t>
            </a:r>
            <a:r>
              <a:rPr lang="en-GB" b="1" dirty="0"/>
              <a:t>returning on Wednesday </a:t>
            </a: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February 2017.       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 smtClean="0">
              <a:effectLst/>
            </a:endParaRPr>
          </a:p>
          <a:p>
            <a:pPr lvl="0"/>
            <a:r>
              <a:rPr lang="en-GB" b="1" dirty="0"/>
              <a:t>Classes </a:t>
            </a:r>
            <a:r>
              <a:rPr lang="en-GB" b="1" dirty="0" smtClean="0"/>
              <a:t>3H </a:t>
            </a:r>
            <a:r>
              <a:rPr lang="en-GB" b="1" dirty="0"/>
              <a:t>and </a:t>
            </a:r>
            <a:r>
              <a:rPr lang="en-GB" b="1" dirty="0" smtClean="0"/>
              <a:t>3G will </a:t>
            </a:r>
            <a:r>
              <a:rPr lang="en-GB" b="1" dirty="0"/>
              <a:t>depart on Wednesday </a:t>
            </a: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February 2017, </a:t>
            </a:r>
            <a:r>
              <a:rPr lang="en-GB" b="1" dirty="0"/>
              <a:t>returning on Friday </a:t>
            </a:r>
            <a:r>
              <a:rPr lang="en-GB" b="1" dirty="0" smtClean="0"/>
              <a:t>3</a:t>
            </a:r>
            <a:r>
              <a:rPr lang="en-GB" b="1" baseline="30000" dirty="0" smtClean="0"/>
              <a:t>rd</a:t>
            </a:r>
            <a:r>
              <a:rPr lang="en-GB" b="1" dirty="0" smtClean="0"/>
              <a:t> February 2017.</a:t>
            </a:r>
            <a:endParaRPr lang="en-GB" dirty="0" smtClean="0">
              <a:effectLst/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100" dirty="0" smtClean="0"/>
              <a:t>WEEK TWO</a:t>
            </a:r>
            <a:endParaRPr lang="en-GB" sz="5100" dirty="0" smtClean="0">
              <a:effectLst/>
            </a:endParaRPr>
          </a:p>
          <a:p>
            <a:pPr lvl="0"/>
            <a:r>
              <a:rPr lang="en-GB" b="1" dirty="0"/>
              <a:t>Classes </a:t>
            </a:r>
            <a:r>
              <a:rPr lang="en-GB" b="1" dirty="0" smtClean="0"/>
              <a:t>3C </a:t>
            </a:r>
            <a:r>
              <a:rPr lang="en-GB" b="1" dirty="0"/>
              <a:t>and </a:t>
            </a:r>
            <a:r>
              <a:rPr lang="en-GB" b="1" dirty="0" smtClean="0"/>
              <a:t>3K </a:t>
            </a:r>
            <a:r>
              <a:rPr lang="en-GB" b="1" dirty="0"/>
              <a:t>will depart on Monday </a:t>
            </a:r>
            <a:r>
              <a:rPr lang="en-GB" b="1" dirty="0" smtClean="0"/>
              <a:t>6</a:t>
            </a:r>
            <a:r>
              <a:rPr lang="en-GB" b="1" baseline="30000" dirty="0" smtClean="0"/>
              <a:t>th</a:t>
            </a:r>
            <a:r>
              <a:rPr lang="en-GB" b="1" dirty="0" smtClean="0"/>
              <a:t> February 2017, </a:t>
            </a:r>
            <a:r>
              <a:rPr lang="en-GB" b="1" dirty="0"/>
              <a:t>returning on </a:t>
            </a:r>
            <a:r>
              <a:rPr lang="en-GB" b="1" dirty="0" smtClean="0"/>
              <a:t>Wednesday 8</a:t>
            </a:r>
            <a:r>
              <a:rPr lang="en-GB" b="1" baseline="30000" dirty="0" smtClean="0"/>
              <a:t>th</a:t>
            </a:r>
            <a:r>
              <a:rPr lang="en-GB" b="1" dirty="0" smtClean="0"/>
              <a:t>  </a:t>
            </a:r>
            <a:r>
              <a:rPr lang="en-GB" b="1" dirty="0"/>
              <a:t>February </a:t>
            </a:r>
            <a:r>
              <a:rPr lang="en-GB" b="1" dirty="0" smtClean="0"/>
              <a:t>2017. </a:t>
            </a:r>
            <a:endParaRPr lang="en-GB" dirty="0" smtClean="0">
              <a:effectLst/>
            </a:endParaRPr>
          </a:p>
          <a:p>
            <a:endParaRPr lang="en-GB" dirty="0"/>
          </a:p>
          <a:p>
            <a:pPr lvl="0"/>
            <a:r>
              <a:rPr lang="en-GB" b="1" dirty="0"/>
              <a:t>Classes </a:t>
            </a:r>
            <a:r>
              <a:rPr lang="en-GB" b="1" dirty="0" smtClean="0"/>
              <a:t>3N </a:t>
            </a:r>
            <a:r>
              <a:rPr lang="en-GB" b="1" dirty="0"/>
              <a:t>and </a:t>
            </a:r>
            <a:r>
              <a:rPr lang="en-GB" b="1" dirty="0" smtClean="0"/>
              <a:t>3B </a:t>
            </a:r>
            <a:r>
              <a:rPr lang="en-GB" b="1" dirty="0"/>
              <a:t>will depart on Wednesday 8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/>
              <a:t>February </a:t>
            </a:r>
            <a:r>
              <a:rPr lang="en-GB" b="1" dirty="0" smtClean="0"/>
              <a:t>2017, </a:t>
            </a:r>
            <a:r>
              <a:rPr lang="en-GB" b="1" dirty="0"/>
              <a:t>returning on Friday </a:t>
            </a:r>
            <a:r>
              <a:rPr lang="en-GB" b="1" dirty="0" smtClean="0"/>
              <a:t>10</a:t>
            </a:r>
            <a:r>
              <a:rPr lang="en-GB" b="1" baseline="30000" dirty="0" smtClean="0"/>
              <a:t>th</a:t>
            </a:r>
            <a:r>
              <a:rPr lang="en-GB" b="1" dirty="0" smtClean="0"/>
              <a:t>  </a:t>
            </a:r>
            <a:r>
              <a:rPr lang="en-GB" b="1" dirty="0"/>
              <a:t>February </a:t>
            </a:r>
            <a:r>
              <a:rPr lang="en-GB" b="1" dirty="0" smtClean="0"/>
              <a:t>2017. 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0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901440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5520"/>
            <a:ext cx="390144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90144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b="1" u="sng" dirty="0"/>
              <a:t>Year 3 Residential Visit Learning Programme </a:t>
            </a:r>
            <a:r>
              <a:rPr lang="en-GB" sz="3100" b="1" u="sng" dirty="0" smtClean="0"/>
              <a:t>2016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779441"/>
              </p:ext>
            </p:extLst>
          </p:nvPr>
        </p:nvGraphicFramePr>
        <p:xfrm>
          <a:off x="472333" y="952654"/>
          <a:ext cx="8276130" cy="5893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385"/>
                <a:gridCol w="2260325"/>
                <a:gridCol w="498385"/>
                <a:gridCol w="2260325"/>
                <a:gridCol w="498385"/>
                <a:gridCol w="2260325"/>
              </a:tblGrid>
              <a:tr h="20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DAY 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DAY 2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DAY 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Aerobics on the lawn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Breakfast in the clubhouse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Aerobics on the lawn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Breakfast in the clubhouse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624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8.45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Leave Bangkok Patana School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8.30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Room Inspection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Pack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Room Inspection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Leave message for next group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145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10.45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Arrive at  Royal Varuna Yacht Club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Snack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Rooms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Orientation of the site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Fire Drill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Quest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Boat Basics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Beach Scene Creation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First Aid Skills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</a:rPr>
                        <a:t>Team Games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(Ice cream treat)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10.00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Depart The Royal Varuna Yacht Club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12.00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Picnic on the Beach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Lunch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12.00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Arrive at Bangkok Patana School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13:00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Treasure </a:t>
                      </a:r>
                      <a:r>
                        <a:rPr lang="en-GB" sz="1200">
                          <a:effectLst/>
                        </a:rPr>
                        <a:t>Hunt </a:t>
                      </a:r>
                      <a:endParaRPr lang="en-GB" sz="120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Swim/Games on the lawn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25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14:00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Swim/Games on the lawn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14:00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Creative Afternoon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200" dirty="0">
                          <a:effectLst/>
                        </a:rPr>
                        <a:t>Kite Making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200" dirty="0">
                          <a:effectLst/>
                        </a:rPr>
                        <a:t>Painting the Landscape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25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15:30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Sandcastle building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17:00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Shower and change for dinner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17.00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Shower and change for dinner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20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18:00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Dinner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18:00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BBQ at the beach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20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19:00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Games Evening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19:00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Campfire Entertainment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  <a:tr h="4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Story and bedtime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20:00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Story and bedtime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8" marR="629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0144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90144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8" y="3501008"/>
            <a:ext cx="390144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Bradley Hand ITC" pitchFamily="66" charset="0"/>
              </a:rPr>
              <a:t>Health and Safety</a:t>
            </a:r>
            <a:endParaRPr lang="en-GB" u="sng" dirty="0">
              <a:latin typeface="Bradley Hand ITC" pitchFamily="66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latin typeface="Bradley Hand ITC" pitchFamily="66" charset="0"/>
              </a:rPr>
              <a:t>Fire Alarm – A teacher will blow the whistle 3 times. You will then assemble in class lines, for the teacher to check you are here.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latin typeface="Bradley Hand ITC" pitchFamily="66" charset="0"/>
              </a:rPr>
              <a:t>There will be pool safety-Please remember the rules you are told.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latin typeface="Bradley Hand ITC" pitchFamily="66" charset="0"/>
              </a:rPr>
              <a:t>Teachers will decide if you can paddle in the sea – up to your knees!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latin typeface="Bradley Hand ITC" pitchFamily="66" charset="0"/>
              </a:rPr>
              <a:t>Rooms at night will locked by the teacher and keys given to the teacher.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latin typeface="Bradley Hand ITC" pitchFamily="66" charset="0"/>
              </a:rPr>
              <a:t>Be careful with the shower! Hot and slippery!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4000" dirty="0">
              <a:latin typeface="Bradley Hand ITC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13" y="12933079"/>
            <a:ext cx="207383" cy="2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90144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90144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90144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0712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Bradley Hand ITC" pitchFamily="66" charset="0"/>
              </a:rPr>
              <a:t>Rules to Remember</a:t>
            </a:r>
            <a:endParaRPr lang="en-GB" u="sng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01" y="1445432"/>
            <a:ext cx="8229600" cy="39997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radley Hand ITC" pitchFamily="66" charset="0"/>
              </a:rPr>
              <a:t>No Trash Packs</a:t>
            </a:r>
          </a:p>
          <a:p>
            <a:r>
              <a:rPr lang="en-GB" dirty="0" smtClean="0">
                <a:latin typeface="Bradley Hand ITC" pitchFamily="66" charset="0"/>
              </a:rPr>
              <a:t>No eating on the bus. If you do feel sick, tell someone, so we can give you a sick bag. </a:t>
            </a:r>
          </a:p>
          <a:p>
            <a:pPr marL="571500" indent="-571500">
              <a:defRPr/>
            </a:pPr>
            <a:r>
              <a:rPr lang="en-GB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Camera </a:t>
            </a:r>
            <a:r>
              <a:rPr lang="en-GB" dirty="0">
                <a:latin typeface="Bradley Hand ITC" panose="03070402050302030203" pitchFamily="66" charset="0"/>
                <a:cs typeface="Arial" panose="020B0604020202020204" pitchFamily="34" charset="0"/>
              </a:rPr>
              <a:t>– cheap or disposable</a:t>
            </a:r>
          </a:p>
          <a:p>
            <a:pPr marL="571500" indent="-571500">
              <a:defRPr/>
            </a:pPr>
            <a:r>
              <a:rPr lang="en-GB" dirty="0">
                <a:latin typeface="Bradley Hand ITC" panose="03070402050302030203" pitchFamily="66" charset="0"/>
                <a:cs typeface="Arial" panose="020B0604020202020204" pitchFamily="34" charset="0"/>
              </a:rPr>
              <a:t>NO </a:t>
            </a:r>
            <a:r>
              <a:rPr lang="en-GB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electronics</a:t>
            </a:r>
          </a:p>
          <a:p>
            <a:pPr marL="0" indent="0">
              <a:buNone/>
              <a:defRPr/>
            </a:pPr>
            <a:endParaRPr lang="en-GB" dirty="0"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endParaRPr lang="en-GB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6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530</Words>
  <Application>Microsoft Office PowerPoint</Application>
  <PresentationFormat>On-screen Show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Symbol</vt:lpstr>
      <vt:lpstr>Times New Roman</vt:lpstr>
      <vt:lpstr>Office Theme</vt:lpstr>
      <vt:lpstr>Year 3 Residential 2017</vt:lpstr>
      <vt:lpstr>Staffing</vt:lpstr>
      <vt:lpstr>Residential Visit Dates</vt:lpstr>
      <vt:lpstr>PowerPoint Presentation</vt:lpstr>
      <vt:lpstr>Year 3 Residential Visit Learning Programme 2016 </vt:lpstr>
      <vt:lpstr>PowerPoint Presentation</vt:lpstr>
      <vt:lpstr>Health and Safety</vt:lpstr>
      <vt:lpstr>PowerPoint Presentation</vt:lpstr>
      <vt:lpstr>Rules to Remember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Residential 2015</dc:title>
  <dc:creator>Sally Clay</dc:creator>
  <cp:lastModifiedBy>Max Hopwood</cp:lastModifiedBy>
  <cp:revision>45</cp:revision>
  <dcterms:created xsi:type="dcterms:W3CDTF">2015-01-08T04:03:36Z</dcterms:created>
  <dcterms:modified xsi:type="dcterms:W3CDTF">2017-02-09T00:39:02Z</dcterms:modified>
</cp:coreProperties>
</file>