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A8FF-337F-457B-A5C2-17545880FDAD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6DC5D-6373-4C61-A173-7A1D3F29C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45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A8FF-337F-457B-A5C2-17545880FDAD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6DC5D-6373-4C61-A173-7A1D3F29C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579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A8FF-337F-457B-A5C2-17545880FDAD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6DC5D-6373-4C61-A173-7A1D3F29C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553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A8FF-337F-457B-A5C2-17545880FDAD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6DC5D-6373-4C61-A173-7A1D3F29C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52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A8FF-337F-457B-A5C2-17545880FDAD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6DC5D-6373-4C61-A173-7A1D3F29C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2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A8FF-337F-457B-A5C2-17545880FDAD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6DC5D-6373-4C61-A173-7A1D3F29C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521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A8FF-337F-457B-A5C2-17545880FDAD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6DC5D-6373-4C61-A173-7A1D3F29C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906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A8FF-337F-457B-A5C2-17545880FDAD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6DC5D-6373-4C61-A173-7A1D3F29C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57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A8FF-337F-457B-A5C2-17545880FDAD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6DC5D-6373-4C61-A173-7A1D3F29C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402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A8FF-337F-457B-A5C2-17545880FDAD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6DC5D-6373-4C61-A173-7A1D3F29C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47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6A8FF-337F-457B-A5C2-17545880FDAD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6DC5D-6373-4C61-A173-7A1D3F29C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893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6A8FF-337F-457B-A5C2-17545880FDAD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6DC5D-6373-4C61-A173-7A1D3F29C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542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5812" y="650993"/>
            <a:ext cx="43107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92D050"/>
                </a:solidFill>
                <a:latin typeface="Bauhaus 93" panose="04030905020B02020C02" pitchFamily="82" charset="0"/>
              </a:rPr>
              <a:t>What</a:t>
            </a:r>
            <a:r>
              <a:rPr lang="en-GB" sz="4000" dirty="0" smtClean="0">
                <a:solidFill>
                  <a:srgbClr val="92D050"/>
                </a:solidFill>
              </a:rPr>
              <a:t> </a:t>
            </a:r>
            <a:r>
              <a:rPr lang="en-GB" sz="2800" dirty="0" smtClean="0">
                <a:solidFill>
                  <a:srgbClr val="92D050"/>
                </a:solidFill>
              </a:rPr>
              <a:t>are we learning?</a:t>
            </a:r>
            <a:endParaRPr lang="en-GB" sz="2800" dirty="0">
              <a:solidFill>
                <a:srgbClr val="92D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49358" y="632875"/>
            <a:ext cx="388197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FFFF00"/>
                </a:solidFill>
                <a:latin typeface="Bauhaus 93" panose="04030905020B02020C02" pitchFamily="82" charset="0"/>
              </a:rPr>
              <a:t>How </a:t>
            </a:r>
            <a:r>
              <a:rPr lang="en-GB" sz="2800" dirty="0" smtClean="0">
                <a:solidFill>
                  <a:srgbClr val="FFFF00"/>
                </a:solidFill>
              </a:rPr>
              <a:t>will we get there?</a:t>
            </a:r>
            <a:endParaRPr lang="en-GB" sz="2800" dirty="0">
              <a:solidFill>
                <a:srgbClr val="FFFF00"/>
              </a:solidFill>
            </a:endParaRPr>
          </a:p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02209" y="638986"/>
            <a:ext cx="4200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FFC000"/>
                </a:solidFill>
                <a:latin typeface="Bauhaus 93" panose="04030905020B02020C02" pitchFamily="82" charset="0"/>
              </a:rPr>
              <a:t>Why</a:t>
            </a:r>
            <a:r>
              <a:rPr lang="en-GB" sz="4000" dirty="0" smtClean="0">
                <a:solidFill>
                  <a:srgbClr val="FFC000"/>
                </a:solidFill>
              </a:rPr>
              <a:t> </a:t>
            </a:r>
            <a:r>
              <a:rPr lang="en-GB" sz="2800" dirty="0" smtClean="0">
                <a:solidFill>
                  <a:srgbClr val="FFC000"/>
                </a:solidFill>
              </a:rPr>
              <a:t>are we learning  it?</a:t>
            </a:r>
            <a:endParaRPr lang="en-GB" sz="2800" dirty="0">
              <a:solidFill>
                <a:srgbClr val="FFC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89454" y="1612484"/>
            <a:ext cx="3067949" cy="369331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/>
              <a:t>To develop our DTP skills</a:t>
            </a: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endParaRPr lang="en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/>
              <a:t>To consider what makes a good visual advert and to think about target market</a:t>
            </a:r>
            <a:endParaRPr lang="en-GB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8558531" y="1710451"/>
            <a:ext cx="3328783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GB" sz="2800" dirty="0" smtClean="0"/>
              <a:t>I </a:t>
            </a:r>
            <a:r>
              <a:rPr lang="en-GB" sz="2800" dirty="0" smtClean="0"/>
              <a:t>can design </a:t>
            </a:r>
            <a:r>
              <a:rPr lang="en-GB" sz="2800" dirty="0" smtClean="0"/>
              <a:t>my poster to appeal to </a:t>
            </a:r>
            <a:r>
              <a:rPr lang="en-GB" sz="2800" dirty="0" smtClean="0"/>
              <a:t>a target market</a:t>
            </a:r>
            <a:endParaRPr lang="en-GB" sz="2800" dirty="0" smtClean="0"/>
          </a:p>
          <a:p>
            <a:pPr marL="285750" indent="-285750">
              <a:buFontTx/>
              <a:buChar char="-"/>
            </a:pPr>
            <a:endParaRPr lang="en-GB" sz="2800" dirty="0"/>
          </a:p>
          <a:p>
            <a:pPr marL="285750" indent="-285750">
              <a:buFontTx/>
              <a:buChar char="-"/>
            </a:pPr>
            <a:r>
              <a:rPr lang="en-GB" sz="2800" dirty="0" smtClean="0"/>
              <a:t>I can use DTP software effectively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0988" y="1634981"/>
            <a:ext cx="3193032" cy="28931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 smtClean="0"/>
              <a:t>Can I create an effective poster advert for my CPU game?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1026" name="Picture 2" descr="https://www.patana.ac.th/images/logo_patan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3150" y="5982076"/>
            <a:ext cx="2155825" cy="7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63594" y="6154631"/>
            <a:ext cx="92216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FF0000"/>
                </a:solidFill>
              </a:rPr>
              <a:t>Evidencing your learning journey</a:t>
            </a:r>
            <a:endParaRPr lang="en-GB" sz="2800" dirty="0">
              <a:solidFill>
                <a:srgbClr val="FF0000"/>
              </a:solidFill>
            </a:endParaRPr>
          </a:p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96850" y="6038397"/>
            <a:ext cx="9213011" cy="70510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Bauhaus 93" panose="04030905020B02020C02" pitchFamily="82" charset="0"/>
              </a:rPr>
              <a:t>Where </a:t>
            </a:r>
            <a:r>
              <a:rPr lang="en-GB" dirty="0">
                <a:solidFill>
                  <a:srgbClr val="FF0000"/>
                </a:solidFill>
              </a:rPr>
              <a:t>will your learning go next</a:t>
            </a:r>
            <a:r>
              <a:rPr lang="en-GB" dirty="0" smtClean="0">
                <a:solidFill>
                  <a:srgbClr val="FF0000"/>
                </a:solidFill>
              </a:rPr>
              <a:t>?</a:t>
            </a:r>
            <a:endParaRPr lang="en-GB" dirty="0"/>
          </a:p>
        </p:txBody>
      </p:sp>
      <p:grpSp>
        <p:nvGrpSpPr>
          <p:cNvPr id="19" name="Group 18"/>
          <p:cNvGrpSpPr/>
          <p:nvPr/>
        </p:nvGrpSpPr>
        <p:grpSpPr>
          <a:xfrm>
            <a:off x="4423287" y="1305501"/>
            <a:ext cx="3659349" cy="4603542"/>
            <a:chOff x="935358" y="2465191"/>
            <a:chExt cx="3600450" cy="4382983"/>
          </a:xfrm>
        </p:grpSpPr>
        <p:sp>
          <p:nvSpPr>
            <p:cNvPr id="16" name="Rounded Rectangle 15"/>
            <p:cNvSpPr/>
            <p:nvPr/>
          </p:nvSpPr>
          <p:spPr>
            <a:xfrm>
              <a:off x="935358" y="2465191"/>
              <a:ext cx="3600450" cy="4382983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Click to revea</a:t>
              </a:r>
              <a:r>
                <a:rPr lang="en-GB" dirty="0"/>
                <a:t>l</a:t>
              </a: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53384" y="3335497"/>
              <a:ext cx="2562225" cy="238125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grpSp>
        <p:nvGrpSpPr>
          <p:cNvPr id="24" name="Group 23"/>
          <p:cNvGrpSpPr/>
          <p:nvPr/>
        </p:nvGrpSpPr>
        <p:grpSpPr>
          <a:xfrm>
            <a:off x="8248803" y="1302689"/>
            <a:ext cx="3804678" cy="4571659"/>
            <a:chOff x="11960829" y="1470706"/>
            <a:chExt cx="3600450" cy="4382983"/>
          </a:xfrm>
        </p:grpSpPr>
        <p:sp>
          <p:nvSpPr>
            <p:cNvPr id="17" name="Rounded Rectangle 16"/>
            <p:cNvSpPr/>
            <p:nvPr/>
          </p:nvSpPr>
          <p:spPr>
            <a:xfrm>
              <a:off x="11960829" y="1470706"/>
              <a:ext cx="3600450" cy="4382983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Click to revea</a:t>
              </a:r>
              <a:r>
                <a:rPr lang="en-GB" dirty="0"/>
                <a:t>l</a:t>
              </a:r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481606" y="2358692"/>
              <a:ext cx="2600325" cy="2428875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</p:grpSp>
      <p:grpSp>
        <p:nvGrpSpPr>
          <p:cNvPr id="23" name="Group 22"/>
          <p:cNvGrpSpPr/>
          <p:nvPr/>
        </p:nvGrpSpPr>
        <p:grpSpPr>
          <a:xfrm>
            <a:off x="252395" y="1304388"/>
            <a:ext cx="3952203" cy="4591535"/>
            <a:chOff x="360893" y="1435829"/>
            <a:chExt cx="3600450" cy="4382983"/>
          </a:xfrm>
        </p:grpSpPr>
        <p:sp>
          <p:nvSpPr>
            <p:cNvPr id="14" name="Rounded Rectangle 13"/>
            <p:cNvSpPr/>
            <p:nvPr/>
          </p:nvSpPr>
          <p:spPr>
            <a:xfrm>
              <a:off x="360893" y="1435829"/>
              <a:ext cx="3600450" cy="4382983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Click to revea</a:t>
              </a:r>
              <a:r>
                <a:rPr lang="en-GB" dirty="0"/>
                <a:t>l</a:t>
              </a: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55754" y="2645364"/>
              <a:ext cx="2968475" cy="167177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  <p:extLst>
      <p:ext uri="{BB962C8B-B14F-4D97-AF65-F5344CB8AC3E}">
        <p14:creationId xmlns:p14="http://schemas.microsoft.com/office/powerpoint/2010/main" val="150401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85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Bauhaus 93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Max Hopwood</dc:creator>
  <cp:lastModifiedBy>Peter Howe</cp:lastModifiedBy>
  <cp:revision>32</cp:revision>
  <dcterms:created xsi:type="dcterms:W3CDTF">2016-03-11T07:57:49Z</dcterms:created>
  <dcterms:modified xsi:type="dcterms:W3CDTF">2016-05-11T05:37:14Z</dcterms:modified>
</cp:coreProperties>
</file>