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1" r:id="rId5"/>
    <p:sldId id="263" r:id="rId6"/>
    <p:sldId id="259" r:id="rId7"/>
    <p:sldId id="258" r:id="rId8"/>
    <p:sldId id="264" r:id="rId9"/>
    <p:sldId id="257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IBBON_UNCROPPED_RGB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47709" cy="2607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9" name="Picture 3" descr="DOEA_INT_PROUD TO DELIVER_ENGLISH_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337" y="108668"/>
            <a:ext cx="3681663" cy="1389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005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29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0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60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05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00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31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8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38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89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0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90363-F5C1-4A1F-82F3-FAE38227BA35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live.cc/view/2103482216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oo.gl/forms/VO8c07p9GTDer1v72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1600" y="898344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GB" altLang="en-US" sz="4000" dirty="0"/>
              <a:t>Welcome to the last </a:t>
            </a:r>
          </a:p>
          <a:p>
            <a:pPr algn="ctr">
              <a:spcBef>
                <a:spcPct val="0"/>
              </a:spcBef>
            </a:pPr>
            <a:r>
              <a:rPr lang="en-GB" altLang="en-US" sz="4000" dirty="0"/>
              <a:t>D of E AJ training ECA!</a:t>
            </a:r>
          </a:p>
        </p:txBody>
      </p:sp>
      <p:pic>
        <p:nvPicPr>
          <p:cNvPr id="3" name="Picture 2" descr="http://3.bp.blogspot.com/-zr__OFC66qs/Vf--oIARLXI/AAAAAAAAAQE/RF4V8i_kcqk/s1600/team_celebration_pc_400_wh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4393" y="2221783"/>
            <a:ext cx="4367212" cy="333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67709" y="5552358"/>
            <a:ext cx="7684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Relive the drama of SRY </a:t>
            </a:r>
            <a:r>
              <a:rPr lang="en-GB" u="sng" dirty="0">
                <a:hlinkClick r:id="rId3"/>
              </a:rPr>
              <a:t>https://www.relive.cc/view/2103482216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432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5673" y="1283854"/>
            <a:ext cx="859905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And finally…..</a:t>
            </a:r>
          </a:p>
          <a:p>
            <a:endParaRPr lang="en-GB" sz="2400" dirty="0"/>
          </a:p>
          <a:p>
            <a:endParaRPr lang="en-GB" sz="2400" dirty="0" smtClean="0"/>
          </a:p>
          <a:p>
            <a:r>
              <a:rPr lang="en-GB" sz="2400" dirty="0" smtClean="0"/>
              <a:t>You have all been emailed a google survey to let us know what you would like to do for your Silver Adventurous Journey. </a:t>
            </a:r>
          </a:p>
          <a:p>
            <a:endParaRPr lang="en-GB" sz="2400" dirty="0"/>
          </a:p>
          <a:p>
            <a:r>
              <a:rPr lang="en-GB" sz="2400" dirty="0" smtClean="0"/>
              <a:t>Please chat with the people around you about those options and then fill in the google survey accordingly.</a:t>
            </a:r>
          </a:p>
          <a:p>
            <a:endParaRPr lang="en-GB" sz="2400" dirty="0"/>
          </a:p>
          <a:p>
            <a:r>
              <a:rPr lang="en-GB" sz="2400" dirty="0" smtClean="0"/>
              <a:t>Your answers are not binding and serve only to give us an idea of which trips have the numbers to run and which do not.</a:t>
            </a:r>
          </a:p>
          <a:p>
            <a:endParaRPr lang="en-GB" sz="2400" dirty="0"/>
          </a:p>
          <a:p>
            <a:r>
              <a:rPr lang="en-GB" sz="2400" dirty="0" smtClean="0"/>
              <a:t>A link to the google survey can </a:t>
            </a:r>
            <a:r>
              <a:rPr lang="en-GB" sz="2400" dirty="0"/>
              <a:t>be found here </a:t>
            </a:r>
            <a:r>
              <a:rPr lang="en-GB" sz="2400" dirty="0">
                <a:hlinkClick r:id="rId2"/>
              </a:rPr>
              <a:t>https://</a:t>
            </a:r>
            <a:r>
              <a:rPr lang="en-GB" sz="2400" dirty="0" smtClean="0">
                <a:hlinkClick r:id="rId2"/>
              </a:rPr>
              <a:t>goo.gl/forms/VO8c07p9GTDer1v72</a:t>
            </a:r>
            <a:r>
              <a:rPr lang="en-GB" sz="2400" dirty="0" smtClean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25317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7840" b="14070"/>
          <a:stretch/>
        </p:blipFill>
        <p:spPr>
          <a:xfrm>
            <a:off x="1165802" y="711200"/>
            <a:ext cx="9620250" cy="14131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21136"/>
          <a:stretch/>
        </p:blipFill>
        <p:spPr>
          <a:xfrm>
            <a:off x="1362508" y="2194249"/>
            <a:ext cx="9758074" cy="447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387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7673" y="878100"/>
            <a:ext cx="712123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" b="1" dirty="0"/>
              <a:t>Completing your Adventurous Journey information</a:t>
            </a:r>
          </a:p>
          <a:p>
            <a:pPr>
              <a:defRPr/>
            </a:pPr>
            <a:endParaRPr lang="en-GB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GB" sz="1600" b="1" dirty="0"/>
              <a:t>Preparation and Training – click on complete </a:t>
            </a:r>
          </a:p>
          <a:p>
            <a:pPr>
              <a:defRPr/>
            </a:pPr>
            <a:r>
              <a:rPr lang="en-GB" sz="1600" b="1" dirty="0"/>
              <a:t>Fill in the dates for the </a:t>
            </a:r>
            <a:r>
              <a:rPr lang="en-GB" sz="1600" b="1" dirty="0" smtClean="0"/>
              <a:t>training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945" y="1955318"/>
            <a:ext cx="9088582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7673" y="4857054"/>
            <a:ext cx="9801225" cy="191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972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192" y="0"/>
            <a:ext cx="12205191" cy="6690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9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345" y="1265382"/>
            <a:ext cx="9615055" cy="288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671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67"/>
          <a:stretch>
            <a:fillRect/>
          </a:stretch>
        </p:blipFill>
        <p:spPr bwMode="auto">
          <a:xfrm>
            <a:off x="1311563" y="1111684"/>
            <a:ext cx="7564581" cy="532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2927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958" y="1125828"/>
            <a:ext cx="7637896" cy="530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2818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81000"/>
            <a:ext cx="12191999" cy="7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697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955" y="1071418"/>
            <a:ext cx="8187171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dirty="0">
                <a:latin typeface="+mn-lt"/>
              </a:rPr>
              <a:t>What if I miss </a:t>
            </a:r>
            <a:r>
              <a:rPr lang="en-GB" sz="3600" dirty="0" smtClean="0">
                <a:latin typeface="+mn-lt"/>
              </a:rPr>
              <a:t>the 5</a:t>
            </a:r>
            <a:r>
              <a:rPr lang="en-GB" sz="3600" baseline="30000" dirty="0" smtClean="0">
                <a:latin typeface="+mn-lt"/>
              </a:rPr>
              <a:t>th</a:t>
            </a:r>
            <a:r>
              <a:rPr lang="en-GB" sz="3600" dirty="0" smtClean="0">
                <a:latin typeface="+mn-lt"/>
              </a:rPr>
              <a:t> April </a:t>
            </a:r>
            <a:r>
              <a:rPr lang="en-GB" sz="3600" dirty="0">
                <a:latin typeface="+mn-lt"/>
              </a:rPr>
              <a:t>deadline? Can I still complete my Bronze Award?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chemeClr val="accent4"/>
                </a:solidFill>
                <a:latin typeface="+mn-lt"/>
              </a:rPr>
              <a:t>Yes but..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chemeClr val="accent4"/>
                </a:solidFill>
                <a:latin typeface="+mn-lt"/>
              </a:rPr>
              <a:t>You can not sign up for Silver until you have completed Bronze so you might miss out on what you would like to do for </a:t>
            </a:r>
            <a:r>
              <a:rPr lang="en-GB" sz="3200" dirty="0" smtClean="0">
                <a:solidFill>
                  <a:schemeClr val="accent4"/>
                </a:solidFill>
                <a:latin typeface="+mn-lt"/>
              </a:rPr>
              <a:t>Silver.</a:t>
            </a:r>
            <a:endParaRPr lang="en-GB" sz="3200" dirty="0">
              <a:solidFill>
                <a:schemeClr val="accent4"/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chemeClr val="accent4"/>
                </a:solidFill>
                <a:latin typeface="+mn-lt"/>
              </a:rPr>
              <a:t>You will not receive your certificate at the Awards </a:t>
            </a:r>
            <a:r>
              <a:rPr lang="en-GB" sz="3200" dirty="0" smtClean="0">
                <a:solidFill>
                  <a:schemeClr val="accent4"/>
                </a:solidFill>
                <a:latin typeface="+mn-lt"/>
              </a:rPr>
              <a:t>Evening, Wednesday 12</a:t>
            </a:r>
            <a:r>
              <a:rPr lang="en-GB" sz="3200" baseline="30000" dirty="0" smtClean="0">
                <a:solidFill>
                  <a:schemeClr val="accent4"/>
                </a:solidFill>
                <a:latin typeface="+mn-lt"/>
              </a:rPr>
              <a:t>th</a:t>
            </a:r>
            <a:r>
              <a:rPr lang="en-GB" sz="3200" dirty="0" smtClean="0">
                <a:solidFill>
                  <a:schemeClr val="accent4"/>
                </a:solidFill>
                <a:latin typeface="+mn-lt"/>
              </a:rPr>
              <a:t> of June.</a:t>
            </a:r>
            <a:endParaRPr lang="en-GB" sz="3200" dirty="0">
              <a:solidFill>
                <a:schemeClr val="accent4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7159232"/>
      </p:ext>
    </p:extLst>
  </p:cSld>
  <p:clrMapOvr>
    <a:masterClrMapping/>
  </p:clrMapOvr>
</p:sld>
</file>

<file path=ppt/theme/theme1.xml><?xml version="1.0" encoding="utf-8"?>
<a:theme xmlns:a="http://schemas.openxmlformats.org/drawingml/2006/main" name="Dof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fE theme" id="{46B6A4E4-A440-485F-BFFB-608CBBA0AA14}" vid="{4DAC2D7D-E8C2-47C2-81BB-D896C5B6445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DofE theme</Template>
  <TotalTime>238</TotalTime>
  <Words>186</Words>
  <Application>Microsoft Office PowerPoint</Application>
  <PresentationFormat>Widescreen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DofE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Kieran Clarke</dc:creator>
  <cp:lastModifiedBy>Kieran Clarke</cp:lastModifiedBy>
  <cp:revision>8</cp:revision>
  <dcterms:created xsi:type="dcterms:W3CDTF">2019-01-29T06:46:01Z</dcterms:created>
  <dcterms:modified xsi:type="dcterms:W3CDTF">2019-01-30T04:24:03Z</dcterms:modified>
</cp:coreProperties>
</file>