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GoogleSlidesCustomDataVersion2">
      <go:slidesCustomData xmlns:go="http://customooxmlschemas.google.com/" r:id="rId24" roundtripDataSignature="AMtx7mgvQFqZx2hxIRq5RqHeWWyIFO6W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340"/>
        <p:guide pos="3974" orient="horz"/>
        <p:guide pos="5420"/>
        <p:guide pos="346" orient="horz"/>
        <p:guide pos="476"/>
        <p:guide pos="482" orient="horz"/>
        <p:guide pos="3838" orient="horz"/>
        <p:guide pos="52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1pPr>
            <a:lvl2pPr indent="-228600" lvl="1" marL="9144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2pPr>
            <a:lvl3pPr indent="-228600" lvl="2" marL="13716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3pPr>
            <a:lvl4pPr indent="-228600" lvl="3" marL="18288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4pPr>
            <a:lvl5pPr indent="-228600" lvl="4" marL="22860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Roboto"/>
                <a:ea typeface="Roboto"/>
                <a:cs typeface="Roboto"/>
                <a:sym typeface="Roboto"/>
              </a:rPr>
              <a:t>‹#›</a:t>
            </a:fld>
            <a:endParaRPr b="0" i="0" sz="1200" u="none" cap="none" strike="noStrike">
              <a:solidFill>
                <a:schemeClr val="dk1"/>
              </a:solidFill>
              <a:latin typeface="Roboto"/>
              <a:ea typeface="Roboto"/>
              <a:cs typeface="Roboto"/>
              <a:sym typeface="Roboto"/>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1.png"/><Relationship Id="rId4" Type="http://schemas.openxmlformats.org/officeDocument/2006/relationships/hyperlink" Target="https://www.twinkl.co.uk/resources/twinkl-lif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1.png"/><Relationship Id="rId4" Type="http://schemas.openxmlformats.org/officeDocument/2006/relationships/hyperlink" Target="https://www.twinkl.co.uk/resources/twinkl-life"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id="13" name="Google Shape;13;p16"/>
          <p:cNvPicPr preferRelativeResize="0"/>
          <p:nvPr/>
        </p:nvPicPr>
        <p:blipFill rotWithShape="1">
          <a:blip r:embed="rId3">
            <a:alphaModFix/>
          </a:blip>
          <a:srcRect b="0" l="0" r="0" t="0"/>
          <a:stretch/>
        </p:blipFill>
        <p:spPr>
          <a:xfrm>
            <a:off x="8522767" y="6196125"/>
            <a:ext cx="576495" cy="580719"/>
          </a:xfrm>
          <a:prstGeom prst="rect">
            <a:avLst/>
          </a:prstGeom>
          <a:noFill/>
          <a:ln>
            <a:noFill/>
          </a:ln>
        </p:spPr>
      </p:pic>
      <p:sp>
        <p:nvSpPr>
          <p:cNvPr id="14" name="Google Shape;14;p16">
            <a:hlinkClick r:id="rId4"/>
          </p:cNvPr>
          <p:cNvSpPr/>
          <p:nvPr/>
        </p:nvSpPr>
        <p:spPr>
          <a:xfrm>
            <a:off x="4137660" y="5561814"/>
            <a:ext cx="868680" cy="5530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15" name="Shape 15"/>
        <p:cNvGrpSpPr/>
        <p:nvPr/>
      </p:nvGrpSpPr>
      <p:grpSpPr>
        <a:xfrm>
          <a:off x="0" y="0"/>
          <a:ext cx="0" cy="0"/>
          <a:chOff x="0" y="0"/>
          <a:chExt cx="0" cy="0"/>
        </a:xfrm>
      </p:grpSpPr>
      <p:sp>
        <p:nvSpPr>
          <p:cNvPr id="16" name="Google Shape;16;p17"/>
          <p:cNvSpPr/>
          <p:nvPr/>
        </p:nvSpPr>
        <p:spPr>
          <a:xfrm>
            <a:off x="503239" y="2930434"/>
            <a:ext cx="8137524" cy="3414803"/>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sp>
        <p:nvSpPr>
          <p:cNvPr id="17" name="Google Shape;17;p17"/>
          <p:cNvSpPr/>
          <p:nvPr/>
        </p:nvSpPr>
        <p:spPr>
          <a:xfrm>
            <a:off x="503239" y="512763"/>
            <a:ext cx="8137524" cy="2193019"/>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sp>
        <p:nvSpPr>
          <p:cNvPr id="18" name="Google Shape;18;p17"/>
          <p:cNvSpPr txBox="1"/>
          <p:nvPr/>
        </p:nvSpPr>
        <p:spPr>
          <a:xfrm>
            <a:off x="628650" y="3071286"/>
            <a:ext cx="7886700" cy="54000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Arial"/>
                <a:ea typeface="Arial"/>
                <a:cs typeface="Arial"/>
                <a:sym typeface="Arial"/>
              </a:rPr>
              <a:t>Success Criteria</a:t>
            </a:r>
            <a:endParaRPr/>
          </a:p>
        </p:txBody>
      </p:sp>
      <p:sp>
        <p:nvSpPr>
          <p:cNvPr id="19" name="Google Shape;19;p17"/>
          <p:cNvSpPr txBox="1"/>
          <p:nvPr/>
        </p:nvSpPr>
        <p:spPr>
          <a:xfrm>
            <a:off x="628648" y="734785"/>
            <a:ext cx="7886700" cy="54000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Arial"/>
                <a:ea typeface="Arial"/>
                <a:cs typeface="Arial"/>
                <a:sym typeface="Arial"/>
              </a:rPr>
              <a:t>Aim</a:t>
            </a:r>
            <a:endParaRPr/>
          </a:p>
        </p:txBody>
      </p:sp>
      <p:sp>
        <p:nvSpPr>
          <p:cNvPr id="20" name="Google Shape;20;p17"/>
          <p:cNvSpPr/>
          <p:nvPr>
            <p:ph idx="1" type="body"/>
          </p:nvPr>
        </p:nvSpPr>
        <p:spPr>
          <a:xfrm>
            <a:off x="628650" y="1127760"/>
            <a:ext cx="7886700" cy="1409700"/>
          </a:xfrm>
          <a:prstGeom prst="roundRect">
            <a:avLst>
              <a:gd fmla="val 2585" name="adj"/>
            </a:avLst>
          </a:prstGeom>
          <a:noFill/>
          <a:ln>
            <a:noFill/>
          </a:ln>
        </p:spPr>
        <p:txBody>
          <a:bodyPr anchorCtr="0" anchor="t" bIns="252000" lIns="252000" spcFirstLastPara="1" rIns="252000" wrap="square" tIns="252000">
            <a:normAutofit/>
          </a:bodyPr>
          <a:lstStyle>
            <a:lvl1pPr indent="-342900" lvl="0" marL="4572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indent="-330200" lvl="1" marL="914400" algn="l">
              <a:lnSpc>
                <a:spcPct val="90000"/>
              </a:lnSpc>
              <a:spcBef>
                <a:spcPts val="500"/>
              </a:spcBef>
              <a:spcAft>
                <a:spcPts val="0"/>
              </a:spcAft>
              <a:buClr>
                <a:srgbClr val="1C1C1C"/>
              </a:buClr>
              <a:buSzPts val="1600"/>
              <a:buChar char="•"/>
              <a:defRPr sz="1480"/>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7"/>
          <p:cNvSpPr txBox="1"/>
          <p:nvPr/>
        </p:nvSpPr>
        <p:spPr>
          <a:xfrm>
            <a:off x="628650" y="3466803"/>
            <a:ext cx="7886700" cy="1409700"/>
          </a:xfrm>
          <a:prstGeom prst="rect">
            <a:avLst/>
          </a:prstGeom>
          <a:noFill/>
          <a:ln>
            <a:noFill/>
          </a:ln>
        </p:spPr>
        <p:txBody>
          <a:bodyPr anchorCtr="0" anchor="t" bIns="180000" lIns="180000" spcFirstLastPara="1" rIns="252000" wrap="square" tIns="252000">
            <a:normAutofit/>
          </a:bodyPr>
          <a:lstStyle/>
          <a:p>
            <a:pPr indent="-228600" lvl="0" marL="228600" marR="0" rtl="0" algn="l">
              <a:lnSpc>
                <a:spcPct val="90000"/>
              </a:lnSpc>
              <a:spcBef>
                <a:spcPts val="0"/>
              </a:spcBef>
              <a:spcAft>
                <a:spcPts val="0"/>
              </a:spcAft>
              <a:buClr>
                <a:srgbClr val="1C1C1C"/>
              </a:buClr>
              <a:buSzPts val="1800"/>
              <a:buFont typeface="Arial"/>
              <a:buChar char="•"/>
            </a:pPr>
            <a:r>
              <a:rPr b="0" i="0" lang="en-GB" sz="1800" u="none" cap="none" strike="noStrike">
                <a:solidFill>
                  <a:srgbClr val="1C1C1C"/>
                </a:solidFill>
                <a:latin typeface="Arial"/>
                <a:ea typeface="Arial"/>
                <a:cs typeface="Arial"/>
                <a:sym typeface="Arial"/>
              </a:rPr>
              <a:t>Statement 1 Lorem ipsum dolor sit amet, consectetur adipiscing elit.</a:t>
            </a:r>
            <a:endParaRPr/>
          </a:p>
          <a:p>
            <a:pPr indent="-228600" lvl="0" marL="228600" marR="0" rtl="0" algn="l">
              <a:lnSpc>
                <a:spcPct val="90000"/>
              </a:lnSpc>
              <a:spcBef>
                <a:spcPts val="1000"/>
              </a:spcBef>
              <a:spcAft>
                <a:spcPts val="0"/>
              </a:spcAft>
              <a:buClr>
                <a:srgbClr val="1C1C1C"/>
              </a:buClr>
              <a:buSzPts val="1800"/>
              <a:buFont typeface="Arial"/>
              <a:buChar char="•"/>
            </a:pPr>
            <a:r>
              <a:rPr b="0" i="0" lang="en-GB" sz="1800" u="none" cap="none" strike="noStrike">
                <a:solidFill>
                  <a:srgbClr val="1C1C1C"/>
                </a:solidFill>
                <a:latin typeface="Arial"/>
                <a:ea typeface="Arial"/>
                <a:cs typeface="Arial"/>
                <a:sym typeface="Arial"/>
              </a:rPr>
              <a:t>Statement 2</a:t>
            </a:r>
            <a:endParaRPr/>
          </a:p>
          <a:p>
            <a:pPr indent="-228600" lvl="1" marL="685800" marR="0" rtl="0" algn="l">
              <a:lnSpc>
                <a:spcPct val="90000"/>
              </a:lnSpc>
              <a:spcBef>
                <a:spcPts val="500"/>
              </a:spcBef>
              <a:spcAft>
                <a:spcPts val="0"/>
              </a:spcAft>
              <a:buClr>
                <a:srgbClr val="1C1C1C"/>
              </a:buClr>
              <a:buSzPts val="1600"/>
              <a:buFont typeface="Arial"/>
              <a:buChar char="•"/>
            </a:pPr>
            <a:r>
              <a:rPr b="0" i="0" lang="en-GB" sz="1600" u="none" cap="none" strike="noStrike">
                <a:solidFill>
                  <a:srgbClr val="1C1C1C"/>
                </a:solidFill>
                <a:latin typeface="Arial"/>
                <a:ea typeface="Arial"/>
                <a:cs typeface="Arial"/>
                <a:sym typeface="Arial"/>
              </a:rPr>
              <a:t>Sub statement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18"/>
          <p:cNvSpPr/>
          <p:nvPr/>
        </p:nvSpPr>
        <p:spPr>
          <a:xfrm>
            <a:off x="457198" y="438151"/>
            <a:ext cx="8220075" cy="5957887"/>
          </a:xfrm>
          <a:prstGeom prst="roundRect">
            <a:avLst>
              <a:gd fmla="val 2649"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sp>
        <p:nvSpPr>
          <p:cNvPr id="24" name="Google Shape;24;p18"/>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Box">
  <p:cSld name="Title Slide with Box">
    <p:spTree>
      <p:nvGrpSpPr>
        <p:cNvPr id="25" name="Shape 25"/>
        <p:cNvGrpSpPr/>
        <p:nvPr/>
      </p:nvGrpSpPr>
      <p:grpSpPr>
        <a:xfrm>
          <a:off x="0" y="0"/>
          <a:ext cx="0" cy="0"/>
          <a:chOff x="0" y="0"/>
          <a:chExt cx="0" cy="0"/>
        </a:xfrm>
      </p:grpSpPr>
      <p:sp>
        <p:nvSpPr>
          <p:cNvPr id="26" name="Google Shape;26;p19"/>
          <p:cNvSpPr/>
          <p:nvPr/>
        </p:nvSpPr>
        <p:spPr>
          <a:xfrm>
            <a:off x="457198" y="438151"/>
            <a:ext cx="8220075" cy="5957887"/>
          </a:xfrm>
          <a:prstGeom prst="roundRect">
            <a:avLst>
              <a:gd fmla="val 2649"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pic>
        <p:nvPicPr>
          <p:cNvPr id="27" name="Google Shape;27;p19"/>
          <p:cNvPicPr preferRelativeResize="0"/>
          <p:nvPr/>
        </p:nvPicPr>
        <p:blipFill rotWithShape="1">
          <a:blip r:embed="rId2">
            <a:alphaModFix/>
          </a:blip>
          <a:srcRect b="0" l="0" r="0" t="0"/>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28" name="Shape 28"/>
        <p:cNvGrpSpPr/>
        <p:nvPr/>
      </p:nvGrpSpPr>
      <p:grpSpPr>
        <a:xfrm>
          <a:off x="0" y="0"/>
          <a:ext cx="0" cy="0"/>
          <a:chOff x="0" y="0"/>
          <a:chExt cx="0" cy="0"/>
        </a:xfrm>
      </p:grpSpPr>
      <p:pic>
        <p:nvPicPr>
          <p:cNvPr id="29" name="Google Shape;29;p20"/>
          <p:cNvPicPr preferRelativeResize="0"/>
          <p:nvPr/>
        </p:nvPicPr>
        <p:blipFill rotWithShape="1">
          <a:blip r:embed="rId3">
            <a:alphaModFix/>
          </a:blip>
          <a:srcRect b="0" l="0" r="0" t="0"/>
          <a:stretch/>
        </p:blipFill>
        <p:spPr>
          <a:xfrm>
            <a:off x="8522767" y="6196125"/>
            <a:ext cx="576495" cy="580719"/>
          </a:xfrm>
          <a:prstGeom prst="rect">
            <a:avLst/>
          </a:prstGeom>
          <a:noFill/>
          <a:ln>
            <a:noFill/>
          </a:ln>
        </p:spPr>
      </p:pic>
      <p:sp>
        <p:nvSpPr>
          <p:cNvPr id="30" name="Google Shape;30;p20">
            <a:hlinkClick r:id="rId4"/>
          </p:cNvPr>
          <p:cNvSpPr/>
          <p:nvPr/>
        </p:nvSpPr>
        <p:spPr>
          <a:xfrm>
            <a:off x="4137660" y="3152488"/>
            <a:ext cx="868680" cy="5530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3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5"/>
          <p:cNvSpPr/>
          <p:nvPr>
            <p:ph type="title"/>
          </p:nvPr>
        </p:nvSpPr>
        <p:spPr>
          <a:xfrm>
            <a:off x="489745" y="695325"/>
            <a:ext cx="8164510" cy="1150938"/>
          </a:xfrm>
          <a:prstGeom prst="roundRect">
            <a:avLst>
              <a:gd fmla="val 9641" name="adj"/>
            </a:avLst>
          </a:prstGeom>
          <a:noFill/>
          <a:ln>
            <a:noFill/>
          </a:ln>
        </p:spPr>
        <p:txBody>
          <a:bodyPr anchorCtr="1" anchor="ctr" bIns="252000" lIns="252000" spcFirstLastPara="1" rIns="252000" wrap="square" tIns="252000">
            <a:normAutofit/>
          </a:bodyPr>
          <a:lstStyle>
            <a:lvl1pPr lvl="0" marR="0" rtl="0" algn="l">
              <a:lnSpc>
                <a:spcPct val="90000"/>
              </a:lnSpc>
              <a:spcBef>
                <a:spcPts val="0"/>
              </a:spcBef>
              <a:spcAft>
                <a:spcPts val="0"/>
              </a:spcAft>
              <a:buClr>
                <a:srgbClr val="1C1C1C"/>
              </a:buClr>
              <a:buSzPts val="4000"/>
              <a:buFont typeface="Arial"/>
              <a:buNone/>
              <a:defRPr b="1" i="0" sz="4000" u="none" cap="none" strike="noStrik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p:nvPr>
            <p:ph idx="1" type="body"/>
          </p:nvPr>
        </p:nvSpPr>
        <p:spPr>
          <a:xfrm>
            <a:off x="489745" y="1957386"/>
            <a:ext cx="8164510" cy="4387851"/>
          </a:xfrm>
          <a:prstGeom prst="roundRect">
            <a:avLst>
              <a:gd fmla="val 2585" name="adj"/>
            </a:avLst>
          </a:prstGeom>
          <a:noFill/>
          <a:ln>
            <a:noFill/>
          </a:ln>
        </p:spPr>
        <p:txBody>
          <a:bodyPr anchorCtr="0" anchor="t" bIns="252000" lIns="252000" spcFirstLastPara="1" rIns="252000" wrap="square" tIns="252000">
            <a:norm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29.png"/><Relationship Id="rId7"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3.png"/><Relationship Id="rId11" Type="http://schemas.openxmlformats.org/officeDocument/2006/relationships/image" Target="../media/image46.png"/><Relationship Id="rId10" Type="http://schemas.openxmlformats.org/officeDocument/2006/relationships/image" Target="../media/image45.png"/><Relationship Id="rId12" Type="http://schemas.openxmlformats.org/officeDocument/2006/relationships/image" Target="../media/image10.png"/><Relationship Id="rId9" Type="http://schemas.openxmlformats.org/officeDocument/2006/relationships/image" Target="../media/image41.png"/><Relationship Id="rId5" Type="http://schemas.openxmlformats.org/officeDocument/2006/relationships/image" Target="../media/image37.png"/><Relationship Id="rId6" Type="http://schemas.openxmlformats.org/officeDocument/2006/relationships/image" Target="../media/image34.png"/><Relationship Id="rId7" Type="http://schemas.openxmlformats.org/officeDocument/2006/relationships/image" Target="../media/image31.png"/><Relationship Id="rId8" Type="http://schemas.openxmlformats.org/officeDocument/2006/relationships/image" Target="../media/image28.png"/></Relationships>
</file>

<file path=ppt/slides/_rels/slide13.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45.png"/><Relationship Id="rId13" Type="http://schemas.openxmlformats.org/officeDocument/2006/relationships/image" Target="../media/image56.png"/><Relationship Id="rId12"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41.png"/><Relationship Id="rId5" Type="http://schemas.openxmlformats.org/officeDocument/2006/relationships/image" Target="../media/image37.png"/><Relationship Id="rId6" Type="http://schemas.openxmlformats.org/officeDocument/2006/relationships/image" Target="../media/image34.png"/><Relationship Id="rId7" Type="http://schemas.openxmlformats.org/officeDocument/2006/relationships/image" Target="../media/image31.png"/><Relationship Id="rId8" Type="http://schemas.openxmlformats.org/officeDocument/2006/relationships/image" Target="../media/image28.png"/></Relationships>
</file>

<file path=ppt/slides/_rels/slide14.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50.png"/><Relationship Id="rId13" Type="http://schemas.openxmlformats.org/officeDocument/2006/relationships/image" Target="../media/image61.png"/><Relationship Id="rId12" Type="http://schemas.openxmlformats.org/officeDocument/2006/relationships/image" Target="../media/image58.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9.png"/><Relationship Id="rId4" Type="http://schemas.openxmlformats.org/officeDocument/2006/relationships/image" Target="../media/image59.png"/><Relationship Id="rId9" Type="http://schemas.openxmlformats.org/officeDocument/2006/relationships/image" Target="../media/image54.png"/><Relationship Id="rId15" Type="http://schemas.openxmlformats.org/officeDocument/2006/relationships/image" Target="../media/image10.png"/><Relationship Id="rId14" Type="http://schemas.openxmlformats.org/officeDocument/2006/relationships/image" Target="../media/image3.png"/><Relationship Id="rId5" Type="http://schemas.openxmlformats.org/officeDocument/2006/relationships/image" Target="../media/image48.png"/><Relationship Id="rId6" Type="http://schemas.openxmlformats.org/officeDocument/2006/relationships/image" Target="../media/image53.png"/><Relationship Id="rId7" Type="http://schemas.openxmlformats.org/officeDocument/2006/relationships/image" Target="../media/image52.png"/><Relationship Id="rId8"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pshe-association.org.uk/curriculum-and-resources/resources/programme-study-pshe-education-key-stages-1%E2%80%93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5.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0"/>
          <p:cNvPicPr preferRelativeResize="0"/>
          <p:nvPr/>
        </p:nvPicPr>
        <p:blipFill rotWithShape="1">
          <a:blip r:embed="rId3">
            <a:alphaModFix/>
          </a:blip>
          <a:srcRect b="0" l="0" r="0" t="0"/>
          <a:stretch/>
        </p:blipFill>
        <p:spPr>
          <a:xfrm>
            <a:off x="457197" y="782383"/>
            <a:ext cx="8229605" cy="5871115"/>
          </a:xfrm>
          <a:prstGeom prst="rect">
            <a:avLst/>
          </a:prstGeom>
          <a:noFill/>
          <a:ln>
            <a:noFill/>
          </a:ln>
        </p:spPr>
      </p:pic>
      <p:sp>
        <p:nvSpPr>
          <p:cNvPr id="162" name="Google Shape;162;p10"/>
          <p:cNvSpPr/>
          <p:nvPr/>
        </p:nvSpPr>
        <p:spPr>
          <a:xfrm>
            <a:off x="323528" y="332656"/>
            <a:ext cx="8467770" cy="114054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screen shot of a computer&#10;&#10;Description automatically generated" id="163" name="Google Shape;163;p10"/>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164" name="Google Shape;164;p10"/>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GB"/>
              <a:t>Private Parts</a:t>
            </a:r>
            <a:endParaRPr/>
          </a:p>
        </p:txBody>
      </p:sp>
      <p:pic>
        <p:nvPicPr>
          <p:cNvPr id="165" name="Google Shape;165;p10"/>
          <p:cNvPicPr preferRelativeResize="0"/>
          <p:nvPr/>
        </p:nvPicPr>
        <p:blipFill rotWithShape="1">
          <a:blip r:embed="rId5">
            <a:alphaModFix/>
          </a:blip>
          <a:srcRect b="0" l="0" r="0" t="0"/>
          <a:stretch/>
        </p:blipFill>
        <p:spPr>
          <a:xfrm>
            <a:off x="7552800" y="543600"/>
            <a:ext cx="1238498" cy="864000"/>
          </a:xfrm>
          <a:prstGeom prst="rect">
            <a:avLst/>
          </a:prstGeom>
          <a:noFill/>
          <a:ln>
            <a:noFill/>
          </a:ln>
        </p:spPr>
      </p:pic>
      <p:sp>
        <p:nvSpPr>
          <p:cNvPr id="166" name="Google Shape;166;p10"/>
          <p:cNvSpPr/>
          <p:nvPr/>
        </p:nvSpPr>
        <p:spPr>
          <a:xfrm>
            <a:off x="862298" y="5343788"/>
            <a:ext cx="3831980" cy="1029184"/>
          </a:xfrm>
          <a:custGeom>
            <a:rect b="b" l="l" r="r" t="t"/>
            <a:pathLst>
              <a:path extrusionOk="0" h="1029184" w="3831980">
                <a:moveTo>
                  <a:pt x="547052" y="33556"/>
                </a:moveTo>
                <a:cubicBezTo>
                  <a:pt x="509151" y="47198"/>
                  <a:pt x="467357" y="81094"/>
                  <a:pt x="446385" y="100668"/>
                </a:cubicBezTo>
                <a:cubicBezTo>
                  <a:pt x="425413" y="120242"/>
                  <a:pt x="435200" y="127233"/>
                  <a:pt x="421218" y="151002"/>
                </a:cubicBezTo>
                <a:cubicBezTo>
                  <a:pt x="407236" y="174771"/>
                  <a:pt x="382069" y="215318"/>
                  <a:pt x="362495" y="243281"/>
                </a:cubicBezTo>
                <a:cubicBezTo>
                  <a:pt x="339111" y="278357"/>
                  <a:pt x="333341" y="294141"/>
                  <a:pt x="303772" y="318782"/>
                </a:cubicBezTo>
                <a:cubicBezTo>
                  <a:pt x="296027" y="325237"/>
                  <a:pt x="286141" y="328862"/>
                  <a:pt x="278605" y="335560"/>
                </a:cubicBezTo>
                <a:cubicBezTo>
                  <a:pt x="192410" y="412178"/>
                  <a:pt x="260222" y="364593"/>
                  <a:pt x="203104" y="402672"/>
                </a:cubicBezTo>
                <a:cubicBezTo>
                  <a:pt x="188190" y="425043"/>
                  <a:pt x="183518" y="435616"/>
                  <a:pt x="161159" y="453006"/>
                </a:cubicBezTo>
                <a:cubicBezTo>
                  <a:pt x="145242" y="465386"/>
                  <a:pt x="110825" y="486562"/>
                  <a:pt x="110825" y="486562"/>
                </a:cubicBezTo>
                <a:cubicBezTo>
                  <a:pt x="69948" y="547877"/>
                  <a:pt x="89853" y="518720"/>
                  <a:pt x="77269" y="545285"/>
                </a:cubicBezTo>
                <a:cubicBezTo>
                  <a:pt x="64686" y="571850"/>
                  <a:pt x="22323" y="595919"/>
                  <a:pt x="35324" y="645952"/>
                </a:cubicBezTo>
                <a:cubicBezTo>
                  <a:pt x="48325" y="695985"/>
                  <a:pt x="-110449" y="811436"/>
                  <a:pt x="155275" y="845482"/>
                </a:cubicBezTo>
                <a:cubicBezTo>
                  <a:pt x="420999" y="879528"/>
                  <a:pt x="1445208" y="841161"/>
                  <a:pt x="1629669" y="850230"/>
                </a:cubicBezTo>
                <a:cubicBezTo>
                  <a:pt x="1770039" y="864969"/>
                  <a:pt x="1801105" y="884509"/>
                  <a:pt x="1879329" y="900797"/>
                </a:cubicBezTo>
                <a:lnTo>
                  <a:pt x="2099016" y="947956"/>
                </a:lnTo>
                <a:cubicBezTo>
                  <a:pt x="2158001" y="960010"/>
                  <a:pt x="2177314" y="963336"/>
                  <a:pt x="2233240" y="973123"/>
                </a:cubicBezTo>
                <a:cubicBezTo>
                  <a:pt x="2289167" y="982910"/>
                  <a:pt x="2373017" y="998101"/>
                  <a:pt x="2434575" y="1006679"/>
                </a:cubicBezTo>
                <a:cubicBezTo>
                  <a:pt x="2496133" y="1015257"/>
                  <a:pt x="2555050" y="1021797"/>
                  <a:pt x="2602588" y="1024593"/>
                </a:cubicBezTo>
                <a:cubicBezTo>
                  <a:pt x="2791578" y="1039531"/>
                  <a:pt x="2889018" y="1013859"/>
                  <a:pt x="2971471" y="1006679"/>
                </a:cubicBezTo>
                <a:cubicBezTo>
                  <a:pt x="3053924" y="999499"/>
                  <a:pt x="3058157" y="991299"/>
                  <a:pt x="3097306" y="981512"/>
                </a:cubicBezTo>
                <a:cubicBezTo>
                  <a:pt x="3136455" y="971725"/>
                  <a:pt x="3157427" y="959141"/>
                  <a:pt x="3206363" y="947956"/>
                </a:cubicBezTo>
                <a:cubicBezTo>
                  <a:pt x="3255299" y="936771"/>
                  <a:pt x="3344781" y="921391"/>
                  <a:pt x="3390920" y="914400"/>
                </a:cubicBezTo>
                <a:cubicBezTo>
                  <a:pt x="3437059" y="907409"/>
                  <a:pt x="3452439" y="908807"/>
                  <a:pt x="3483199" y="906011"/>
                </a:cubicBezTo>
                <a:cubicBezTo>
                  <a:pt x="3518153" y="900418"/>
                  <a:pt x="3555525" y="895165"/>
                  <a:pt x="3600645" y="880844"/>
                </a:cubicBezTo>
                <a:cubicBezTo>
                  <a:pt x="3645765" y="866523"/>
                  <a:pt x="3715411" y="847744"/>
                  <a:pt x="3753919" y="820082"/>
                </a:cubicBezTo>
                <a:cubicBezTo>
                  <a:pt x="3792427" y="792420"/>
                  <a:pt x="3816368" y="792591"/>
                  <a:pt x="3831692" y="714870"/>
                </a:cubicBezTo>
                <a:cubicBezTo>
                  <a:pt x="3834867" y="659623"/>
                  <a:pt x="3811127" y="625281"/>
                  <a:pt x="3793592" y="587230"/>
                </a:cubicBezTo>
                <a:cubicBezTo>
                  <a:pt x="3776057" y="549179"/>
                  <a:pt x="3753045" y="529905"/>
                  <a:pt x="3726480" y="486562"/>
                </a:cubicBezTo>
                <a:cubicBezTo>
                  <a:pt x="3699915" y="443219"/>
                  <a:pt x="3662164" y="370514"/>
                  <a:pt x="3634201" y="327171"/>
                </a:cubicBezTo>
                <a:cubicBezTo>
                  <a:pt x="3606238" y="283828"/>
                  <a:pt x="3575478" y="247475"/>
                  <a:pt x="3558700" y="226503"/>
                </a:cubicBezTo>
                <a:cubicBezTo>
                  <a:pt x="3541922" y="205531"/>
                  <a:pt x="3540651" y="210827"/>
                  <a:pt x="3533533" y="201336"/>
                </a:cubicBezTo>
                <a:cubicBezTo>
                  <a:pt x="3496267" y="151648"/>
                  <a:pt x="3494384" y="142613"/>
                  <a:pt x="3474810" y="117446"/>
                </a:cubicBezTo>
                <a:cubicBezTo>
                  <a:pt x="3455236" y="92279"/>
                  <a:pt x="3446847" y="69908"/>
                  <a:pt x="3416087" y="50334"/>
                </a:cubicBezTo>
                <a:cubicBezTo>
                  <a:pt x="3385327" y="30760"/>
                  <a:pt x="3348975" y="6991"/>
                  <a:pt x="3290252" y="0"/>
                </a:cubicBezTo>
                <a:cubicBezTo>
                  <a:pt x="3214751" y="2796"/>
                  <a:pt x="3138992" y="1549"/>
                  <a:pt x="3063750" y="8389"/>
                </a:cubicBezTo>
                <a:cubicBezTo>
                  <a:pt x="3015676" y="12759"/>
                  <a:pt x="2969114" y="28225"/>
                  <a:pt x="2921137" y="33556"/>
                </a:cubicBezTo>
                <a:lnTo>
                  <a:pt x="2770135" y="50334"/>
                </a:lnTo>
                <a:cubicBezTo>
                  <a:pt x="2720054" y="67028"/>
                  <a:pt x="2778145" y="62049"/>
                  <a:pt x="2669467" y="67112"/>
                </a:cubicBezTo>
                <a:cubicBezTo>
                  <a:pt x="2560789" y="72176"/>
                  <a:pt x="2770562" y="69840"/>
                  <a:pt x="2118066" y="80715"/>
                </a:cubicBezTo>
                <a:cubicBezTo>
                  <a:pt x="1731415" y="78977"/>
                  <a:pt x="1401914" y="93114"/>
                  <a:pt x="958113" y="75501"/>
                </a:cubicBezTo>
                <a:cubicBezTo>
                  <a:pt x="935072" y="74587"/>
                  <a:pt x="912877" y="66015"/>
                  <a:pt x="891001" y="58723"/>
                </a:cubicBezTo>
                <a:cubicBezTo>
                  <a:pt x="882612" y="55927"/>
                  <a:pt x="874466" y="52252"/>
                  <a:pt x="865834" y="50334"/>
                </a:cubicBezTo>
                <a:cubicBezTo>
                  <a:pt x="849230" y="46644"/>
                  <a:pt x="832104" y="45635"/>
                  <a:pt x="815500" y="41945"/>
                </a:cubicBezTo>
                <a:cubicBezTo>
                  <a:pt x="806868" y="40027"/>
                  <a:pt x="813951" y="37411"/>
                  <a:pt x="790333" y="33556"/>
                </a:cubicBezTo>
                <a:cubicBezTo>
                  <a:pt x="766715" y="29701"/>
                  <a:pt x="758146" y="12088"/>
                  <a:pt x="673790" y="18817"/>
                </a:cubicBezTo>
                <a:cubicBezTo>
                  <a:pt x="626252" y="21613"/>
                  <a:pt x="594436" y="28818"/>
                  <a:pt x="547052" y="33556"/>
                </a:cubicBezTo>
                <a:close/>
              </a:path>
            </a:pathLst>
          </a:custGeom>
          <a:solidFill>
            <a:schemeClr val="dk1">
              <a:alpha val="2392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7" name="Google Shape;167;p10"/>
          <p:cNvSpPr/>
          <p:nvPr/>
        </p:nvSpPr>
        <p:spPr>
          <a:xfrm>
            <a:off x="3802176" y="2186364"/>
            <a:ext cx="4442232" cy="1602676"/>
          </a:xfrm>
          <a:prstGeom prst="roundRect">
            <a:avLst>
              <a:gd fmla="val 16667" name="adj"/>
            </a:avLst>
          </a:prstGeom>
          <a:solidFill>
            <a:srgbClr val="F9CCA1"/>
          </a:solidFill>
          <a:ln>
            <a:noFill/>
          </a:ln>
        </p:spPr>
        <p:txBody>
          <a:bodyPr anchorCtr="0" anchor="ctr" bIns="45700" lIns="324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Sometimes a parent, carer or medical person – like a nurse or doctor – might need to touch your body to help you, but they should explain why and ask if it’s OK.</a:t>
            </a:r>
            <a:endParaRPr/>
          </a:p>
        </p:txBody>
      </p:sp>
      <p:sp>
        <p:nvSpPr>
          <p:cNvPr id="168" name="Google Shape;168;p10"/>
          <p:cNvSpPr/>
          <p:nvPr/>
        </p:nvSpPr>
        <p:spPr>
          <a:xfrm>
            <a:off x="3802176" y="4019414"/>
            <a:ext cx="4442232" cy="777738"/>
          </a:xfrm>
          <a:prstGeom prst="roundRect">
            <a:avLst>
              <a:gd fmla="val 16667" name="adj"/>
            </a:avLst>
          </a:prstGeom>
          <a:solidFill>
            <a:srgbClr val="F9CCA1"/>
          </a:solidFill>
          <a:ln>
            <a:noFill/>
          </a:ln>
        </p:spPr>
        <p:txBody>
          <a:bodyPr anchorCtr="0" anchor="ctr" bIns="45700" lIns="1044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You have the right to say, ‘No!’ to any unwanted touching.</a:t>
            </a:r>
            <a:endParaRPr/>
          </a:p>
        </p:txBody>
      </p:sp>
      <p:sp>
        <p:nvSpPr>
          <p:cNvPr id="169" name="Google Shape;169;p10"/>
          <p:cNvSpPr/>
          <p:nvPr/>
        </p:nvSpPr>
        <p:spPr>
          <a:xfrm>
            <a:off x="3802176" y="2186364"/>
            <a:ext cx="4442232" cy="994306"/>
          </a:xfrm>
          <a:prstGeom prst="roundRect">
            <a:avLst>
              <a:gd fmla="val 16667" name="adj"/>
            </a:avLst>
          </a:prstGeom>
          <a:solidFill>
            <a:srgbClr val="F9CCA1"/>
          </a:solidFill>
          <a:ln>
            <a:noFill/>
          </a:ln>
        </p:spPr>
        <p:txBody>
          <a:bodyPr anchorCtr="0" anchor="ctr" bIns="45700" lIns="324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No one should ask to see or touch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the parts of your body hidden by your underwear.</a:t>
            </a:r>
            <a:endParaRPr/>
          </a:p>
        </p:txBody>
      </p:sp>
      <p:sp>
        <p:nvSpPr>
          <p:cNvPr id="170" name="Google Shape;170;p10"/>
          <p:cNvSpPr/>
          <p:nvPr/>
        </p:nvSpPr>
        <p:spPr>
          <a:xfrm>
            <a:off x="3802176" y="3356992"/>
            <a:ext cx="4442232" cy="1306418"/>
          </a:xfrm>
          <a:prstGeom prst="roundRect">
            <a:avLst>
              <a:gd fmla="val 16667" name="adj"/>
            </a:avLst>
          </a:prstGeom>
          <a:solidFill>
            <a:srgbClr val="F9CCA1"/>
          </a:solidFill>
          <a:ln>
            <a:noFill/>
          </a:ln>
        </p:spPr>
        <p:txBody>
          <a:bodyPr anchorCtr="0" anchor="ctr" bIns="45700" lIns="324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No one should ever make you do something that makes you feel uncomfortable, upset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or worried.</a:t>
            </a:r>
            <a:endParaRPr/>
          </a:p>
        </p:txBody>
      </p:sp>
      <p:sp>
        <p:nvSpPr>
          <p:cNvPr id="171" name="Google Shape;171;p10"/>
          <p:cNvSpPr/>
          <p:nvPr/>
        </p:nvSpPr>
        <p:spPr>
          <a:xfrm>
            <a:off x="4540695" y="1898782"/>
            <a:ext cx="3528392" cy="3528392"/>
          </a:xfrm>
          <a:prstGeom prst="ellipse">
            <a:avLst/>
          </a:prstGeom>
          <a:solidFill>
            <a:srgbClr val="F0821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toy, doll, window&#10;&#10;Description automatically generated" id="172" name="Google Shape;172;p10"/>
          <p:cNvPicPr preferRelativeResize="0"/>
          <p:nvPr/>
        </p:nvPicPr>
        <p:blipFill rotWithShape="1">
          <a:blip r:embed="rId6">
            <a:alphaModFix/>
          </a:blip>
          <a:srcRect b="0" l="0" r="0" t="0"/>
          <a:stretch/>
        </p:blipFill>
        <p:spPr>
          <a:xfrm>
            <a:off x="611560" y="1808560"/>
            <a:ext cx="4117620" cy="4395213"/>
          </a:xfrm>
          <a:prstGeom prst="rect">
            <a:avLst/>
          </a:prstGeom>
          <a:noFill/>
          <a:ln>
            <a:noFill/>
          </a:ln>
        </p:spPr>
      </p:pic>
      <p:sp>
        <p:nvSpPr>
          <p:cNvPr id="173" name="Google Shape;173;p10"/>
          <p:cNvSpPr txBox="1"/>
          <p:nvPr/>
        </p:nvSpPr>
        <p:spPr>
          <a:xfrm>
            <a:off x="5030515" y="3309058"/>
            <a:ext cx="254875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3200" u="none" cap="none" strike="noStrike">
                <a:solidFill>
                  <a:schemeClr val="lt1"/>
                </a:solidFill>
                <a:latin typeface="Arial"/>
                <a:ea typeface="Arial"/>
                <a:cs typeface="Arial"/>
                <a:sym typeface="Arial"/>
              </a:rPr>
              <a:t>Remember!</a:t>
            </a:r>
            <a:endParaRPr/>
          </a:p>
        </p:txBody>
      </p:sp>
      <p:sp>
        <p:nvSpPr>
          <p:cNvPr id="174" name="Google Shape;174;p10"/>
          <p:cNvSpPr txBox="1"/>
          <p:nvPr/>
        </p:nvSpPr>
        <p:spPr>
          <a:xfrm>
            <a:off x="4963681" y="2942338"/>
            <a:ext cx="2682421"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200" u="none" cap="none" strike="noStrike">
                <a:solidFill>
                  <a:schemeClr val="lt1"/>
                </a:solidFill>
                <a:latin typeface="Arial"/>
                <a:ea typeface="Arial"/>
                <a:cs typeface="Arial"/>
                <a:sym typeface="Arial"/>
              </a:rPr>
              <a:t>There are </a:t>
            </a:r>
            <a:r>
              <a:rPr b="1" i="0" lang="en-GB" sz="2200" u="none" cap="none" strike="noStrike">
                <a:solidFill>
                  <a:schemeClr val="lt1"/>
                </a:solidFill>
                <a:latin typeface="Arial"/>
                <a:ea typeface="Arial"/>
                <a:cs typeface="Arial"/>
                <a:sym typeface="Arial"/>
              </a:rPr>
              <a:t>no safe secrets or surprises</a:t>
            </a:r>
            <a:r>
              <a:rPr b="0" i="0" lang="en-GB" sz="2200" u="none" cap="none" strike="noStrike">
                <a:solidFill>
                  <a:schemeClr val="lt1"/>
                </a:solidFill>
                <a:latin typeface="Arial"/>
                <a:ea typeface="Arial"/>
                <a:cs typeface="Arial"/>
                <a:sym typeface="Arial"/>
              </a:rPr>
              <a:t> about touching your body.</a:t>
            </a:r>
            <a:endParaRPr/>
          </a:p>
        </p:txBody>
      </p:sp>
      <p:sp>
        <p:nvSpPr>
          <p:cNvPr id="175" name="Google Shape;175;p10"/>
          <p:cNvSpPr/>
          <p:nvPr/>
        </p:nvSpPr>
        <p:spPr>
          <a:xfrm>
            <a:off x="755650" y="5390926"/>
            <a:ext cx="4968478" cy="812847"/>
          </a:xfrm>
          <a:prstGeom prst="roundRect">
            <a:avLst>
              <a:gd fmla="val 16667" name="adj"/>
            </a:avLst>
          </a:prstGeom>
          <a:solidFill>
            <a:srgbClr val="EA516C"/>
          </a:solid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b="0" i="0" lang="en-GB" sz="1800" u="none" cap="none" strike="noStrike">
                <a:solidFill>
                  <a:schemeClr val="lt1"/>
                </a:solidFill>
                <a:latin typeface="Arial"/>
                <a:ea typeface="Arial"/>
                <a:cs typeface="Arial"/>
                <a:sym typeface="Arial"/>
              </a:rPr>
              <a:t>If this happens, it is never your fault. Speak to a trusted adult, they will be able to help.</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7"/>
                                        </p:tgtEl>
                                      </p:cBhvr>
                                    </p:animEffect>
                                    <p:set>
                                      <p:cBhvr>
                                        <p:cTn dur="1" fill="hold">
                                          <p:stCondLst>
                                            <p:cond delay="500"/>
                                          </p:stCondLst>
                                        </p:cTn>
                                        <p:tgtEl>
                                          <p:spTgt spid="1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8"/>
                                        </p:tgtEl>
                                      </p:cBhvr>
                                    </p:animEffect>
                                    <p:set>
                                      <p:cBhvr>
                                        <p:cTn dur="1" fill="hold">
                                          <p:stCondLst>
                                            <p:cond delay="500"/>
                                          </p:stCondLst>
                                        </p:cTn>
                                        <p:tgtEl>
                                          <p:spTgt spid="168"/>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9"/>
                                        </p:tgtEl>
                                      </p:cBhvr>
                                    </p:animEffect>
                                    <p:set>
                                      <p:cBhvr>
                                        <p:cTn dur="1" fill="hold">
                                          <p:stCondLst>
                                            <p:cond delay="500"/>
                                          </p:stCondLst>
                                        </p:cTn>
                                        <p:tgtEl>
                                          <p:spTgt spid="16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70"/>
                                        </p:tgtEl>
                                      </p:cBhvr>
                                    </p:animEffect>
                                    <p:set>
                                      <p:cBhvr>
                                        <p:cTn dur="1" fill="hold">
                                          <p:stCondLst>
                                            <p:cond delay="500"/>
                                          </p:stCondLst>
                                        </p:cTn>
                                        <p:tgtEl>
                                          <p:spTgt spid="170"/>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ppt_w</p:attrName>
                                        </p:attrNameLst>
                                      </p:cBhvr>
                                      <p:tavLst>
                                        <p:tav fmla="" tm="0">
                                          <p:val>
                                            <p:strVal val="0"/>
                                          </p:val>
                                        </p:tav>
                                        <p:tav fmla="" tm="100000">
                                          <p:val>
                                            <p:strVal val="#ppt_w"/>
                                          </p:val>
                                        </p:tav>
                                      </p:tavLst>
                                    </p:anim>
                                    <p:anim calcmode="lin" valueType="num">
                                      <p:cBhvr additive="base">
                                        <p:cTn dur="500"/>
                                        <p:tgtEl>
                                          <p:spTgt spid="17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ppt_w</p:attrName>
                                        </p:attrNameLst>
                                      </p:cBhvr>
                                      <p:tavLst>
                                        <p:tav fmla="" tm="0">
                                          <p:val>
                                            <p:strVal val="0"/>
                                          </p:val>
                                        </p:tav>
                                        <p:tav fmla="" tm="100000">
                                          <p:val>
                                            <p:strVal val="#ppt_w"/>
                                          </p:val>
                                        </p:tav>
                                      </p:tavLst>
                                    </p:anim>
                                    <p:anim calcmode="lin" valueType="num">
                                      <p:cBhvr additive="base">
                                        <p:cTn dur="500"/>
                                        <p:tgtEl>
                                          <p:spTgt spid="1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3"/>
                                        </p:tgtEl>
                                      </p:cBhvr>
                                    </p:animEffect>
                                    <p:set>
                                      <p:cBhvr>
                                        <p:cTn dur="1" fill="hold">
                                          <p:stCondLst>
                                            <p:cond delay="500"/>
                                          </p:stCondLst>
                                        </p:cTn>
                                        <p:tgtEl>
                                          <p:spTgt spid="173"/>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pSp>
        <p:nvGrpSpPr>
          <p:cNvPr id="180" name="Google Shape;180;p11"/>
          <p:cNvGrpSpPr/>
          <p:nvPr/>
        </p:nvGrpSpPr>
        <p:grpSpPr>
          <a:xfrm>
            <a:off x="323528" y="1628800"/>
            <a:ext cx="8563297" cy="4896544"/>
            <a:chOff x="323528" y="1628800"/>
            <a:chExt cx="8563297" cy="4896544"/>
          </a:xfrm>
        </p:grpSpPr>
        <p:sp>
          <p:nvSpPr>
            <p:cNvPr id="181" name="Google Shape;181;p11"/>
            <p:cNvSpPr/>
            <p:nvPr/>
          </p:nvSpPr>
          <p:spPr>
            <a:xfrm>
              <a:off x="323528" y="1628800"/>
              <a:ext cx="8496944" cy="4896544"/>
            </a:xfrm>
            <a:prstGeom prst="rect">
              <a:avLst/>
            </a:prstGeom>
            <a:solidFill>
              <a:srgbClr val="D5A269"/>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2" name="Google Shape;182;p11"/>
            <p:cNvSpPr/>
            <p:nvPr/>
          </p:nvSpPr>
          <p:spPr>
            <a:xfrm>
              <a:off x="323849" y="4598298"/>
              <a:ext cx="8543925" cy="80989"/>
            </a:xfrm>
            <a:custGeom>
              <a:rect b="b" l="l" r="r" t="t"/>
              <a:pathLst>
                <a:path extrusionOk="0" h="80989" w="8543925">
                  <a:moveTo>
                    <a:pt x="0" y="30852"/>
                  </a:moveTo>
                  <a:cubicBezTo>
                    <a:pt x="115094" y="14977"/>
                    <a:pt x="308610" y="-2803"/>
                    <a:pt x="575310" y="372"/>
                  </a:cubicBezTo>
                  <a:cubicBezTo>
                    <a:pt x="842010" y="3547"/>
                    <a:pt x="1118553" y="39425"/>
                    <a:pt x="1600200" y="49902"/>
                  </a:cubicBezTo>
                  <a:lnTo>
                    <a:pt x="3598545" y="74667"/>
                  </a:lnTo>
                  <a:lnTo>
                    <a:pt x="4737735" y="65142"/>
                  </a:lnTo>
                  <a:lnTo>
                    <a:pt x="7208520" y="78477"/>
                  </a:lnTo>
                  <a:cubicBezTo>
                    <a:pt x="7647940" y="84192"/>
                    <a:pt x="7767320" y="82287"/>
                    <a:pt x="8115300" y="49902"/>
                  </a:cubicBezTo>
                  <a:cubicBezTo>
                    <a:pt x="8337868" y="40377"/>
                    <a:pt x="8448675" y="27677"/>
                    <a:pt x="8543925" y="21327"/>
                  </a:cubicBezTo>
                </a:path>
              </a:pathLst>
            </a:custGeom>
            <a:noFill/>
            <a:ln cap="flat" cmpd="sng" w="19050">
              <a:solidFill>
                <a:srgbClr val="C987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3" name="Google Shape;183;p11"/>
            <p:cNvSpPr/>
            <p:nvPr/>
          </p:nvSpPr>
          <p:spPr>
            <a:xfrm>
              <a:off x="400050" y="2819399"/>
              <a:ext cx="8486775" cy="180975"/>
            </a:xfrm>
            <a:custGeom>
              <a:rect b="b" l="l" r="r" t="t"/>
              <a:pathLst>
                <a:path extrusionOk="0" h="180975" w="8486775">
                  <a:moveTo>
                    <a:pt x="0" y="0"/>
                  </a:moveTo>
                  <a:lnTo>
                    <a:pt x="304800" y="57150"/>
                  </a:lnTo>
                  <a:cubicBezTo>
                    <a:pt x="455612" y="69850"/>
                    <a:pt x="671513" y="106363"/>
                    <a:pt x="1143000" y="114300"/>
                  </a:cubicBezTo>
                  <a:lnTo>
                    <a:pt x="2927985" y="127635"/>
                  </a:lnTo>
                  <a:cubicBezTo>
                    <a:pt x="3507422" y="127000"/>
                    <a:pt x="3942080" y="65405"/>
                    <a:pt x="4398645" y="57150"/>
                  </a:cubicBezTo>
                  <a:lnTo>
                    <a:pt x="6410325" y="41910"/>
                  </a:lnTo>
                  <a:lnTo>
                    <a:pt x="7810500" y="114300"/>
                  </a:lnTo>
                  <a:cubicBezTo>
                    <a:pt x="8020050" y="128587"/>
                    <a:pt x="8345885" y="167085"/>
                    <a:pt x="8486775" y="180975"/>
                  </a:cubicBezTo>
                </a:path>
              </a:pathLst>
            </a:custGeom>
            <a:noFill/>
            <a:ln cap="flat" cmpd="sng" w="19050">
              <a:solidFill>
                <a:srgbClr val="C987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84" name="Google Shape;184;p11"/>
          <p:cNvSpPr/>
          <p:nvPr/>
        </p:nvSpPr>
        <p:spPr>
          <a:xfrm>
            <a:off x="755649" y="1916832"/>
            <a:ext cx="3537049" cy="1080120"/>
          </a:xfrm>
          <a:prstGeom prst="roundRect">
            <a:avLst>
              <a:gd fmla="val 16667" name="adj"/>
            </a:avLst>
          </a:prstGeom>
          <a:solidFill>
            <a:schemeClr val="lt1"/>
          </a:solidFill>
          <a:ln cap="flat" cmpd="sng" w="28575">
            <a:solidFill>
              <a:srgbClr val="F082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In your groups, you have got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a challenge to complete – a pants puzzle!</a:t>
            </a:r>
            <a:endParaRPr/>
          </a:p>
        </p:txBody>
      </p:sp>
      <p:sp>
        <p:nvSpPr>
          <p:cNvPr id="185" name="Google Shape;185;p11"/>
          <p:cNvSpPr/>
          <p:nvPr/>
        </p:nvSpPr>
        <p:spPr>
          <a:xfrm>
            <a:off x="746918" y="3176971"/>
            <a:ext cx="3537049" cy="1368153"/>
          </a:xfrm>
          <a:prstGeom prst="roundRect">
            <a:avLst>
              <a:gd fmla="val 16667" name="adj"/>
            </a:avLst>
          </a:prstGeom>
          <a:solidFill>
            <a:schemeClr val="lt1"/>
          </a:solidFill>
          <a:ln cap="flat" cmpd="sng" w="28575">
            <a:solidFill>
              <a:srgbClr val="F082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On your tables, you have lots of puzzle pieces. Your task is to fit the pieces together to make five different pairs of pants.</a:t>
            </a:r>
            <a:endParaRPr/>
          </a:p>
        </p:txBody>
      </p:sp>
      <p:sp>
        <p:nvSpPr>
          <p:cNvPr id="186" name="Google Shape;186;p11"/>
          <p:cNvSpPr/>
          <p:nvPr/>
        </p:nvSpPr>
        <p:spPr>
          <a:xfrm>
            <a:off x="776819" y="4725144"/>
            <a:ext cx="3537049" cy="1368153"/>
          </a:xfrm>
          <a:prstGeom prst="roundRect">
            <a:avLst>
              <a:gd fmla="val 16667" name="adj"/>
            </a:avLst>
          </a:prstGeom>
          <a:solidFill>
            <a:schemeClr val="lt1"/>
          </a:solidFill>
          <a:ln cap="flat" cmpd="sng" w="28575">
            <a:solidFill>
              <a:srgbClr val="F082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There are some important messages on the pants, which we will share when you have put the puzzles together.</a:t>
            </a:r>
            <a:endParaRPr/>
          </a:p>
        </p:txBody>
      </p:sp>
      <p:pic>
        <p:nvPicPr>
          <p:cNvPr descr="A screen shot of a computer&#10;&#10;Description automatically generated" id="187" name="Google Shape;187;p1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8" name="Google Shape;188;p11"/>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GB"/>
              <a:t>Private Parts</a:t>
            </a:r>
            <a:endParaRPr/>
          </a:p>
        </p:txBody>
      </p:sp>
      <p:pic>
        <p:nvPicPr>
          <p:cNvPr id="189" name="Google Shape;189;p11"/>
          <p:cNvPicPr preferRelativeResize="0"/>
          <p:nvPr/>
        </p:nvPicPr>
        <p:blipFill rotWithShape="1">
          <a:blip r:embed="rId4">
            <a:alphaModFix/>
          </a:blip>
          <a:srcRect b="0" l="0" r="0" t="0"/>
          <a:stretch/>
        </p:blipFill>
        <p:spPr>
          <a:xfrm>
            <a:off x="7740250" y="544048"/>
            <a:ext cx="864000" cy="864000"/>
          </a:xfrm>
          <a:prstGeom prst="rect">
            <a:avLst/>
          </a:prstGeom>
          <a:noFill/>
          <a:ln>
            <a:noFill/>
          </a:ln>
        </p:spPr>
      </p:pic>
      <p:pic>
        <p:nvPicPr>
          <p:cNvPr descr="A picture containing table, clock&#10;&#10;Description automatically generated" id="190" name="Google Shape;190;p11"/>
          <p:cNvPicPr preferRelativeResize="0"/>
          <p:nvPr/>
        </p:nvPicPr>
        <p:blipFill rotWithShape="1">
          <a:blip r:embed="rId5">
            <a:alphaModFix/>
          </a:blip>
          <a:srcRect b="0" l="0" r="0" t="0"/>
          <a:stretch/>
        </p:blipFill>
        <p:spPr>
          <a:xfrm>
            <a:off x="5120930" y="4065950"/>
            <a:ext cx="1739844" cy="1992559"/>
          </a:xfrm>
          <a:prstGeom prst="rect">
            <a:avLst/>
          </a:prstGeom>
          <a:noFill/>
          <a:ln>
            <a:noFill/>
          </a:ln>
          <a:effectLst>
            <a:outerShdw blurRad="50800" rotWithShape="0" algn="tl" dir="2700000" dist="38100">
              <a:srgbClr val="000000">
                <a:alpha val="40000"/>
              </a:srgbClr>
            </a:outerShdw>
          </a:effectLst>
        </p:spPr>
      </p:pic>
      <p:pic>
        <p:nvPicPr>
          <p:cNvPr descr="A picture containing icon&#10;&#10;Description automatically generated" id="191" name="Google Shape;191;p11"/>
          <p:cNvPicPr preferRelativeResize="0"/>
          <p:nvPr/>
        </p:nvPicPr>
        <p:blipFill rotWithShape="1">
          <a:blip r:embed="rId6">
            <a:alphaModFix/>
          </a:blip>
          <a:srcRect b="0" l="0" r="0" t="0"/>
          <a:stretch/>
        </p:blipFill>
        <p:spPr>
          <a:xfrm>
            <a:off x="4448088" y="1997078"/>
            <a:ext cx="2284152" cy="1759283"/>
          </a:xfrm>
          <a:prstGeom prst="rect">
            <a:avLst/>
          </a:prstGeom>
          <a:noFill/>
          <a:ln>
            <a:noFill/>
          </a:ln>
          <a:effectLst>
            <a:outerShdw blurRad="50800" rotWithShape="0" algn="tl" dir="2700000" dist="38100">
              <a:srgbClr val="000000">
                <a:alpha val="40000"/>
              </a:srgbClr>
            </a:outerShdw>
          </a:effectLst>
        </p:spPr>
      </p:pic>
      <p:pic>
        <p:nvPicPr>
          <p:cNvPr descr="Icon&#10;&#10;Description automatically generated" id="192" name="Google Shape;192;p11"/>
          <p:cNvPicPr preferRelativeResize="0"/>
          <p:nvPr/>
        </p:nvPicPr>
        <p:blipFill rotWithShape="1">
          <a:blip r:embed="rId7">
            <a:alphaModFix/>
          </a:blip>
          <a:srcRect b="0" l="0" r="0" t="0"/>
          <a:stretch/>
        </p:blipFill>
        <p:spPr>
          <a:xfrm>
            <a:off x="6549602" y="2549358"/>
            <a:ext cx="1982838" cy="1759283"/>
          </a:xfrm>
          <a:prstGeom prst="rect">
            <a:avLst/>
          </a:prstGeom>
          <a:noFill/>
          <a:ln>
            <a:noFill/>
          </a:ln>
          <a:effectLst>
            <a:outerShdw blurRad="50800" rotWithShape="0" algn="tl" dir="2700000" dist="38100">
              <a:srgbClr val="000000">
                <a:alpha val="40000"/>
              </a:srgbClr>
            </a:outerShdw>
          </a:effectLst>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750"/>
                                        <p:tgtEl>
                                          <p:spTgt spid="190"/>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750"/>
                                        <p:tgtEl>
                                          <p:spTgt spid="19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75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2"/>
          <p:cNvPicPr preferRelativeResize="0"/>
          <p:nvPr/>
        </p:nvPicPr>
        <p:blipFill rotWithShape="1">
          <a:blip r:embed="rId3">
            <a:alphaModFix/>
          </a:blip>
          <a:srcRect b="0" l="0" r="0" t="0"/>
          <a:stretch/>
        </p:blipFill>
        <p:spPr>
          <a:xfrm>
            <a:off x="352484" y="1412776"/>
            <a:ext cx="8389090" cy="5030441"/>
          </a:xfrm>
          <a:prstGeom prst="rect">
            <a:avLst/>
          </a:prstGeom>
          <a:noFill/>
          <a:ln>
            <a:noFill/>
          </a:ln>
        </p:spPr>
      </p:pic>
      <p:sp>
        <p:nvSpPr>
          <p:cNvPr id="198" name="Google Shape;198;p12"/>
          <p:cNvSpPr/>
          <p:nvPr/>
        </p:nvSpPr>
        <p:spPr>
          <a:xfrm>
            <a:off x="323528" y="332656"/>
            <a:ext cx="8467770" cy="114054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screen shot of a computer&#10;&#10;Description automatically generated" id="199" name="Google Shape;199;p12"/>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200" name="Google Shape;200;p12"/>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GB"/>
              <a:t>Private Parts</a:t>
            </a:r>
            <a:endParaRPr/>
          </a:p>
        </p:txBody>
      </p:sp>
      <p:pic>
        <p:nvPicPr>
          <p:cNvPr id="201" name="Google Shape;201;p12"/>
          <p:cNvPicPr preferRelativeResize="0"/>
          <p:nvPr/>
        </p:nvPicPr>
        <p:blipFill rotWithShape="1">
          <a:blip r:embed="rId5">
            <a:alphaModFix/>
          </a:blip>
          <a:srcRect b="0" l="0" r="0" t="0"/>
          <a:stretch/>
        </p:blipFill>
        <p:spPr>
          <a:xfrm>
            <a:off x="750885" y="1772816"/>
            <a:ext cx="7632700" cy="4039535"/>
          </a:xfrm>
          <a:prstGeom prst="rect">
            <a:avLst/>
          </a:prstGeom>
          <a:noFill/>
          <a:ln>
            <a:noFill/>
          </a:ln>
        </p:spPr>
      </p:pic>
      <p:grpSp>
        <p:nvGrpSpPr>
          <p:cNvPr id="202" name="Google Shape;202;p12"/>
          <p:cNvGrpSpPr/>
          <p:nvPr/>
        </p:nvGrpSpPr>
        <p:grpSpPr>
          <a:xfrm rot="-599490">
            <a:off x="6567451" y="2108530"/>
            <a:ext cx="1385173" cy="1139785"/>
            <a:chOff x="5151777" y="2570000"/>
            <a:chExt cx="1385173" cy="1139785"/>
          </a:xfrm>
        </p:grpSpPr>
        <p:pic>
          <p:nvPicPr>
            <p:cNvPr id="203" name="Google Shape;203;p12"/>
            <p:cNvPicPr preferRelativeResize="0"/>
            <p:nvPr/>
          </p:nvPicPr>
          <p:blipFill rotWithShape="1">
            <a:blip r:embed="rId6">
              <a:alphaModFix/>
            </a:blip>
            <a:srcRect b="0" l="0" r="0" t="0"/>
            <a:stretch/>
          </p:blipFill>
          <p:spPr>
            <a:xfrm>
              <a:off x="5151777" y="2732351"/>
              <a:ext cx="1385173" cy="977434"/>
            </a:xfrm>
            <a:prstGeom prst="rect">
              <a:avLst/>
            </a:prstGeom>
            <a:noFill/>
            <a:ln>
              <a:noFill/>
            </a:ln>
          </p:spPr>
        </p:pic>
        <p:pic>
          <p:nvPicPr>
            <p:cNvPr id="204" name="Google Shape;204;p12"/>
            <p:cNvPicPr preferRelativeResize="0"/>
            <p:nvPr/>
          </p:nvPicPr>
          <p:blipFill rotWithShape="1">
            <a:blip r:embed="rId7">
              <a:alphaModFix/>
            </a:blip>
            <a:srcRect b="0" l="0" r="0" t="0"/>
            <a:stretch/>
          </p:blipFill>
          <p:spPr>
            <a:xfrm>
              <a:off x="5390568" y="2588403"/>
              <a:ext cx="45719" cy="263083"/>
            </a:xfrm>
            <a:prstGeom prst="rect">
              <a:avLst/>
            </a:prstGeom>
            <a:noFill/>
            <a:ln>
              <a:noFill/>
            </a:ln>
          </p:spPr>
        </p:pic>
        <p:pic>
          <p:nvPicPr>
            <p:cNvPr id="205" name="Google Shape;205;p12"/>
            <p:cNvPicPr preferRelativeResize="0"/>
            <p:nvPr/>
          </p:nvPicPr>
          <p:blipFill rotWithShape="1">
            <a:blip r:embed="rId7">
              <a:alphaModFix/>
            </a:blip>
            <a:srcRect b="0" l="0" r="0" t="0"/>
            <a:stretch/>
          </p:blipFill>
          <p:spPr>
            <a:xfrm>
              <a:off x="6194735" y="2570000"/>
              <a:ext cx="45719" cy="263083"/>
            </a:xfrm>
            <a:prstGeom prst="rect">
              <a:avLst/>
            </a:prstGeom>
            <a:noFill/>
            <a:ln>
              <a:noFill/>
            </a:ln>
          </p:spPr>
        </p:pic>
      </p:grpSp>
      <p:grpSp>
        <p:nvGrpSpPr>
          <p:cNvPr id="206" name="Google Shape;206;p12"/>
          <p:cNvGrpSpPr/>
          <p:nvPr/>
        </p:nvGrpSpPr>
        <p:grpSpPr>
          <a:xfrm>
            <a:off x="5250045" y="2295368"/>
            <a:ext cx="1142105" cy="1411367"/>
            <a:chOff x="6663956" y="2450176"/>
            <a:chExt cx="1142105" cy="1411367"/>
          </a:xfrm>
        </p:grpSpPr>
        <p:pic>
          <p:nvPicPr>
            <p:cNvPr id="207" name="Google Shape;207;p12"/>
            <p:cNvPicPr preferRelativeResize="0"/>
            <p:nvPr/>
          </p:nvPicPr>
          <p:blipFill rotWithShape="1">
            <a:blip r:embed="rId8">
              <a:alphaModFix/>
            </a:blip>
            <a:srcRect b="0" l="0" r="0" t="0"/>
            <a:stretch/>
          </p:blipFill>
          <p:spPr>
            <a:xfrm rot="4427131">
              <a:off x="6660313" y="2762725"/>
              <a:ext cx="1149390" cy="855172"/>
            </a:xfrm>
            <a:prstGeom prst="rect">
              <a:avLst/>
            </a:prstGeom>
            <a:noFill/>
            <a:ln>
              <a:noFill/>
            </a:ln>
          </p:spPr>
        </p:pic>
        <p:pic>
          <p:nvPicPr>
            <p:cNvPr id="208" name="Google Shape;208;p12"/>
            <p:cNvPicPr preferRelativeResize="0"/>
            <p:nvPr/>
          </p:nvPicPr>
          <p:blipFill rotWithShape="1">
            <a:blip r:embed="rId7">
              <a:alphaModFix/>
            </a:blip>
            <a:srcRect b="0" l="0" r="0" t="0"/>
            <a:stretch/>
          </p:blipFill>
          <p:spPr>
            <a:xfrm>
              <a:off x="7263916" y="2450176"/>
              <a:ext cx="45719" cy="263083"/>
            </a:xfrm>
            <a:prstGeom prst="rect">
              <a:avLst/>
            </a:prstGeom>
            <a:noFill/>
            <a:ln>
              <a:noFill/>
            </a:ln>
          </p:spPr>
        </p:pic>
      </p:grpSp>
      <p:grpSp>
        <p:nvGrpSpPr>
          <p:cNvPr id="209" name="Google Shape;209;p12"/>
          <p:cNvGrpSpPr/>
          <p:nvPr/>
        </p:nvGrpSpPr>
        <p:grpSpPr>
          <a:xfrm>
            <a:off x="4225070" y="2295368"/>
            <a:ext cx="1014279" cy="1380631"/>
            <a:chOff x="1123786" y="2285441"/>
            <a:chExt cx="1014279" cy="1380631"/>
          </a:xfrm>
        </p:grpSpPr>
        <p:pic>
          <p:nvPicPr>
            <p:cNvPr id="210" name="Google Shape;210;p12"/>
            <p:cNvPicPr preferRelativeResize="0"/>
            <p:nvPr/>
          </p:nvPicPr>
          <p:blipFill rotWithShape="1">
            <a:blip r:embed="rId9">
              <a:alphaModFix/>
            </a:blip>
            <a:srcRect b="0" l="0" r="0" t="0"/>
            <a:stretch/>
          </p:blipFill>
          <p:spPr>
            <a:xfrm rot="-4500000">
              <a:off x="1092617" y="2666760"/>
              <a:ext cx="1076617" cy="761580"/>
            </a:xfrm>
            <a:prstGeom prst="rect">
              <a:avLst/>
            </a:prstGeom>
            <a:noFill/>
            <a:ln>
              <a:noFill/>
            </a:ln>
          </p:spPr>
        </p:pic>
        <p:pic>
          <p:nvPicPr>
            <p:cNvPr id="211" name="Google Shape;211;p12"/>
            <p:cNvPicPr preferRelativeResize="0"/>
            <p:nvPr/>
          </p:nvPicPr>
          <p:blipFill rotWithShape="1">
            <a:blip r:embed="rId7">
              <a:alphaModFix/>
            </a:blip>
            <a:srcRect b="0" l="0" r="0" t="0"/>
            <a:stretch/>
          </p:blipFill>
          <p:spPr>
            <a:xfrm>
              <a:off x="1474204" y="2285441"/>
              <a:ext cx="45719" cy="263083"/>
            </a:xfrm>
            <a:prstGeom prst="rect">
              <a:avLst/>
            </a:prstGeom>
            <a:noFill/>
            <a:ln>
              <a:noFill/>
            </a:ln>
          </p:spPr>
        </p:pic>
      </p:grpSp>
      <p:grpSp>
        <p:nvGrpSpPr>
          <p:cNvPr id="212" name="Google Shape;212;p12"/>
          <p:cNvGrpSpPr/>
          <p:nvPr/>
        </p:nvGrpSpPr>
        <p:grpSpPr>
          <a:xfrm rot="252740">
            <a:off x="2785279" y="2268558"/>
            <a:ext cx="1298735" cy="1104263"/>
            <a:chOff x="3562340" y="2588403"/>
            <a:chExt cx="1298735" cy="1104263"/>
          </a:xfrm>
        </p:grpSpPr>
        <p:pic>
          <p:nvPicPr>
            <p:cNvPr id="213" name="Google Shape;213;p12"/>
            <p:cNvPicPr preferRelativeResize="0"/>
            <p:nvPr/>
          </p:nvPicPr>
          <p:blipFill rotWithShape="1">
            <a:blip r:embed="rId10">
              <a:alphaModFix/>
            </a:blip>
            <a:srcRect b="0" l="0" r="0" t="0"/>
            <a:stretch/>
          </p:blipFill>
          <p:spPr>
            <a:xfrm>
              <a:off x="3562340" y="2723198"/>
              <a:ext cx="1298735" cy="969468"/>
            </a:xfrm>
            <a:prstGeom prst="rect">
              <a:avLst/>
            </a:prstGeom>
            <a:noFill/>
            <a:ln>
              <a:noFill/>
            </a:ln>
          </p:spPr>
        </p:pic>
        <p:pic>
          <p:nvPicPr>
            <p:cNvPr id="214" name="Google Shape;214;p12"/>
            <p:cNvPicPr preferRelativeResize="0"/>
            <p:nvPr/>
          </p:nvPicPr>
          <p:blipFill rotWithShape="1">
            <a:blip r:embed="rId7">
              <a:alphaModFix/>
            </a:blip>
            <a:srcRect b="0" l="0" r="0" t="0"/>
            <a:stretch/>
          </p:blipFill>
          <p:spPr>
            <a:xfrm>
              <a:off x="3803227" y="2588403"/>
              <a:ext cx="45719" cy="263083"/>
            </a:xfrm>
            <a:prstGeom prst="rect">
              <a:avLst/>
            </a:prstGeom>
            <a:noFill/>
            <a:ln>
              <a:noFill/>
            </a:ln>
          </p:spPr>
        </p:pic>
        <p:pic>
          <p:nvPicPr>
            <p:cNvPr id="215" name="Google Shape;215;p12"/>
            <p:cNvPicPr preferRelativeResize="0"/>
            <p:nvPr/>
          </p:nvPicPr>
          <p:blipFill rotWithShape="1">
            <a:blip r:embed="rId7">
              <a:alphaModFix/>
            </a:blip>
            <a:srcRect b="0" l="0" r="0" t="0"/>
            <a:stretch/>
          </p:blipFill>
          <p:spPr>
            <a:xfrm>
              <a:off x="4556396" y="2588403"/>
              <a:ext cx="45719" cy="263083"/>
            </a:xfrm>
            <a:prstGeom prst="rect">
              <a:avLst/>
            </a:prstGeom>
            <a:noFill/>
            <a:ln>
              <a:noFill/>
            </a:ln>
          </p:spPr>
        </p:pic>
      </p:grpSp>
      <p:grpSp>
        <p:nvGrpSpPr>
          <p:cNvPr id="216" name="Google Shape;216;p12"/>
          <p:cNvGrpSpPr/>
          <p:nvPr/>
        </p:nvGrpSpPr>
        <p:grpSpPr>
          <a:xfrm rot="337899">
            <a:off x="1236705" y="2055379"/>
            <a:ext cx="1298903" cy="1008374"/>
            <a:chOff x="2153305" y="2443745"/>
            <a:chExt cx="1298903" cy="1008374"/>
          </a:xfrm>
        </p:grpSpPr>
        <p:pic>
          <p:nvPicPr>
            <p:cNvPr id="217" name="Google Shape;217;p12"/>
            <p:cNvPicPr preferRelativeResize="0"/>
            <p:nvPr/>
          </p:nvPicPr>
          <p:blipFill rotWithShape="1">
            <a:blip r:embed="rId11">
              <a:alphaModFix/>
            </a:blip>
            <a:srcRect b="0" l="0" r="0" t="0"/>
            <a:stretch/>
          </p:blipFill>
          <p:spPr>
            <a:xfrm rot="276568">
              <a:off x="2182094" y="2637043"/>
              <a:ext cx="1241324" cy="766437"/>
            </a:xfrm>
            <a:prstGeom prst="rect">
              <a:avLst/>
            </a:prstGeom>
            <a:noFill/>
            <a:ln>
              <a:noFill/>
            </a:ln>
          </p:spPr>
        </p:pic>
        <p:pic>
          <p:nvPicPr>
            <p:cNvPr id="218" name="Google Shape;218;p12"/>
            <p:cNvPicPr preferRelativeResize="0"/>
            <p:nvPr/>
          </p:nvPicPr>
          <p:blipFill rotWithShape="1">
            <a:blip r:embed="rId7">
              <a:alphaModFix/>
            </a:blip>
            <a:srcRect b="0" l="0" r="0" t="0"/>
            <a:stretch/>
          </p:blipFill>
          <p:spPr>
            <a:xfrm>
              <a:off x="2337486" y="2443745"/>
              <a:ext cx="45719" cy="263083"/>
            </a:xfrm>
            <a:prstGeom prst="rect">
              <a:avLst/>
            </a:prstGeom>
            <a:noFill/>
            <a:ln>
              <a:noFill/>
            </a:ln>
          </p:spPr>
        </p:pic>
        <p:pic>
          <p:nvPicPr>
            <p:cNvPr id="219" name="Google Shape;219;p12"/>
            <p:cNvPicPr preferRelativeResize="0"/>
            <p:nvPr/>
          </p:nvPicPr>
          <p:blipFill rotWithShape="1">
            <a:blip r:embed="rId7">
              <a:alphaModFix/>
            </a:blip>
            <a:srcRect b="0" l="0" r="0" t="0"/>
            <a:stretch/>
          </p:blipFill>
          <p:spPr>
            <a:xfrm>
              <a:off x="3290325" y="2522267"/>
              <a:ext cx="45719" cy="263083"/>
            </a:xfrm>
            <a:prstGeom prst="rect">
              <a:avLst/>
            </a:prstGeom>
            <a:noFill/>
            <a:ln>
              <a:noFill/>
            </a:ln>
          </p:spPr>
        </p:pic>
      </p:grpSp>
      <p:pic>
        <p:nvPicPr>
          <p:cNvPr id="220" name="Google Shape;220;p12"/>
          <p:cNvPicPr preferRelativeResize="0"/>
          <p:nvPr/>
        </p:nvPicPr>
        <p:blipFill rotWithShape="1">
          <a:blip r:embed="rId12">
            <a:alphaModFix/>
          </a:blip>
          <a:srcRect b="0" l="0" r="0" t="0"/>
          <a:stretch/>
        </p:blipFill>
        <p:spPr>
          <a:xfrm>
            <a:off x="7552800" y="543600"/>
            <a:ext cx="1238498" cy="864000"/>
          </a:xfrm>
          <a:prstGeom prst="rect">
            <a:avLst/>
          </a:prstGeom>
          <a:noFill/>
          <a:ln>
            <a:noFill/>
          </a:ln>
        </p:spPr>
      </p:pic>
      <p:sp>
        <p:nvSpPr>
          <p:cNvPr id="221" name="Google Shape;221;p12"/>
          <p:cNvSpPr/>
          <p:nvPr/>
        </p:nvSpPr>
        <p:spPr>
          <a:xfrm>
            <a:off x="1691680" y="3975614"/>
            <a:ext cx="5779182" cy="974924"/>
          </a:xfrm>
          <a:prstGeom prst="roundRect">
            <a:avLst>
              <a:gd fmla="val 16667" name="adj"/>
            </a:avLst>
          </a:prstGeom>
          <a:solidFill>
            <a:schemeClr val="lt1"/>
          </a:solidFill>
          <a:ln cap="flat" cmpd="sng" w="28575">
            <a:solidFill>
              <a:srgbClr val="F082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You should have five different pairs of pants with five different messages written on them.</a:t>
            </a:r>
            <a:endParaRPr/>
          </a:p>
        </p:txBody>
      </p:sp>
      <p:sp>
        <p:nvSpPr>
          <p:cNvPr id="222" name="Google Shape;222;p12"/>
          <p:cNvSpPr/>
          <p:nvPr/>
        </p:nvSpPr>
        <p:spPr>
          <a:xfrm>
            <a:off x="1691680" y="5076424"/>
            <a:ext cx="5779182" cy="649322"/>
          </a:xfrm>
          <a:prstGeom prst="roundRect">
            <a:avLst>
              <a:gd fmla="val 16667" name="adj"/>
            </a:avLst>
          </a:prstGeom>
          <a:solidFill>
            <a:schemeClr val="lt1"/>
          </a:solidFill>
          <a:ln cap="flat" cmpd="sng" w="28575">
            <a:solidFill>
              <a:srgbClr val="F082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These five messages make up The Underwear Rule.</a:t>
            </a:r>
            <a:endParaRPr/>
          </a:p>
        </p:txBody>
      </p:sp>
      <p:sp>
        <p:nvSpPr>
          <p:cNvPr id="223" name="Google Shape;223;p12"/>
          <p:cNvSpPr/>
          <p:nvPr/>
        </p:nvSpPr>
        <p:spPr>
          <a:xfrm>
            <a:off x="996758" y="5949280"/>
            <a:ext cx="7157458" cy="649322"/>
          </a:xfrm>
          <a:prstGeom prst="roundRect">
            <a:avLst>
              <a:gd fmla="val 16667" name="adj"/>
            </a:avLst>
          </a:prstGeom>
          <a:solidFill>
            <a:srgbClr val="F0821A"/>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Arial"/>
                <a:ea typeface="Arial"/>
                <a:cs typeface="Arial"/>
                <a:sym typeface="Arial"/>
              </a:rPr>
              <a:t>Let’s read them out loud so we all understand The Underwear Rule.</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ppt_w</p:attrName>
                                        </p:attrNameLst>
                                      </p:cBhvr>
                                      <p:tavLst>
                                        <p:tav fmla="" tm="0">
                                          <p:val>
                                            <p:strVal val="0"/>
                                          </p:val>
                                        </p:tav>
                                        <p:tav fmla="" tm="100000">
                                          <p:val>
                                            <p:strVal val="#ppt_w"/>
                                          </p:val>
                                        </p:tav>
                                      </p:tavLst>
                                    </p:anim>
                                    <p:anim calcmode="lin" valueType="num">
                                      <p:cBhvr additive="base">
                                        <p:cTn dur="500"/>
                                        <p:tgtEl>
                                          <p:spTgt spid="2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13"/>
          <p:cNvPicPr preferRelativeResize="0"/>
          <p:nvPr/>
        </p:nvPicPr>
        <p:blipFill rotWithShape="1">
          <a:blip r:embed="rId3">
            <a:alphaModFix/>
          </a:blip>
          <a:srcRect b="0" l="0" r="0" t="0"/>
          <a:stretch/>
        </p:blipFill>
        <p:spPr>
          <a:xfrm>
            <a:off x="352484" y="1412776"/>
            <a:ext cx="8389090" cy="5030441"/>
          </a:xfrm>
          <a:prstGeom prst="rect">
            <a:avLst/>
          </a:prstGeom>
          <a:noFill/>
          <a:ln>
            <a:noFill/>
          </a:ln>
        </p:spPr>
      </p:pic>
      <p:sp>
        <p:nvSpPr>
          <p:cNvPr id="229" name="Google Shape;229;p13"/>
          <p:cNvSpPr/>
          <p:nvPr/>
        </p:nvSpPr>
        <p:spPr>
          <a:xfrm>
            <a:off x="323528" y="332656"/>
            <a:ext cx="8467770" cy="114054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screen shot of a computer&#10;&#10;Description automatically generated" id="230" name="Google Shape;230;p13"/>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231" name="Google Shape;231;p13"/>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GB"/>
              <a:t>Private Parts</a:t>
            </a:r>
            <a:endParaRPr/>
          </a:p>
        </p:txBody>
      </p:sp>
      <p:sp>
        <p:nvSpPr>
          <p:cNvPr id="232" name="Google Shape;232;p13"/>
          <p:cNvSpPr/>
          <p:nvPr/>
        </p:nvSpPr>
        <p:spPr>
          <a:xfrm>
            <a:off x="1677311" y="1700422"/>
            <a:ext cx="5779182" cy="576450"/>
          </a:xfrm>
          <a:prstGeom prst="roundRect">
            <a:avLst>
              <a:gd fmla="val 16667" name="adj"/>
            </a:avLst>
          </a:prstGeom>
          <a:solidFill>
            <a:srgbClr val="F9CC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dk1"/>
                </a:solidFill>
                <a:latin typeface="Arial"/>
                <a:ea typeface="Arial"/>
                <a:cs typeface="Arial"/>
                <a:sym typeface="Arial"/>
              </a:rPr>
              <a:t>So, what is The Underwear Rule?</a:t>
            </a:r>
            <a:endParaRPr/>
          </a:p>
        </p:txBody>
      </p:sp>
      <p:pic>
        <p:nvPicPr>
          <p:cNvPr id="233" name="Google Shape;233;p13"/>
          <p:cNvPicPr preferRelativeResize="0"/>
          <p:nvPr/>
        </p:nvPicPr>
        <p:blipFill rotWithShape="1">
          <a:blip r:embed="rId5">
            <a:alphaModFix/>
          </a:blip>
          <a:srcRect b="0" l="0" r="0" t="0"/>
          <a:stretch/>
        </p:blipFill>
        <p:spPr>
          <a:xfrm>
            <a:off x="750885" y="1772816"/>
            <a:ext cx="7632700" cy="4039535"/>
          </a:xfrm>
          <a:prstGeom prst="rect">
            <a:avLst/>
          </a:prstGeom>
          <a:noFill/>
          <a:ln>
            <a:noFill/>
          </a:ln>
        </p:spPr>
      </p:pic>
      <p:grpSp>
        <p:nvGrpSpPr>
          <p:cNvPr id="234" name="Google Shape;234;p13"/>
          <p:cNvGrpSpPr/>
          <p:nvPr/>
        </p:nvGrpSpPr>
        <p:grpSpPr>
          <a:xfrm rot="-599490">
            <a:off x="6567451" y="2108530"/>
            <a:ext cx="1385173" cy="1139785"/>
            <a:chOff x="5151777" y="2570000"/>
            <a:chExt cx="1385173" cy="1139785"/>
          </a:xfrm>
        </p:grpSpPr>
        <p:pic>
          <p:nvPicPr>
            <p:cNvPr id="235" name="Google Shape;235;p13"/>
            <p:cNvPicPr preferRelativeResize="0"/>
            <p:nvPr/>
          </p:nvPicPr>
          <p:blipFill rotWithShape="1">
            <a:blip r:embed="rId6">
              <a:alphaModFix/>
            </a:blip>
            <a:srcRect b="0" l="0" r="0" t="0"/>
            <a:stretch/>
          </p:blipFill>
          <p:spPr>
            <a:xfrm>
              <a:off x="5151777" y="2732351"/>
              <a:ext cx="1385173" cy="977434"/>
            </a:xfrm>
            <a:prstGeom prst="rect">
              <a:avLst/>
            </a:prstGeom>
            <a:noFill/>
            <a:ln>
              <a:noFill/>
            </a:ln>
          </p:spPr>
        </p:pic>
        <p:pic>
          <p:nvPicPr>
            <p:cNvPr id="236" name="Google Shape;236;p13"/>
            <p:cNvPicPr preferRelativeResize="0"/>
            <p:nvPr/>
          </p:nvPicPr>
          <p:blipFill rotWithShape="1">
            <a:blip r:embed="rId7">
              <a:alphaModFix/>
            </a:blip>
            <a:srcRect b="0" l="0" r="0" t="0"/>
            <a:stretch/>
          </p:blipFill>
          <p:spPr>
            <a:xfrm>
              <a:off x="5390568" y="2588403"/>
              <a:ext cx="45719" cy="263083"/>
            </a:xfrm>
            <a:prstGeom prst="rect">
              <a:avLst/>
            </a:prstGeom>
            <a:noFill/>
            <a:ln>
              <a:noFill/>
            </a:ln>
          </p:spPr>
        </p:pic>
        <p:pic>
          <p:nvPicPr>
            <p:cNvPr id="237" name="Google Shape;237;p13"/>
            <p:cNvPicPr preferRelativeResize="0"/>
            <p:nvPr/>
          </p:nvPicPr>
          <p:blipFill rotWithShape="1">
            <a:blip r:embed="rId7">
              <a:alphaModFix/>
            </a:blip>
            <a:srcRect b="0" l="0" r="0" t="0"/>
            <a:stretch/>
          </p:blipFill>
          <p:spPr>
            <a:xfrm>
              <a:off x="6194735" y="2570000"/>
              <a:ext cx="45719" cy="263083"/>
            </a:xfrm>
            <a:prstGeom prst="rect">
              <a:avLst/>
            </a:prstGeom>
            <a:noFill/>
            <a:ln>
              <a:noFill/>
            </a:ln>
          </p:spPr>
        </p:pic>
      </p:grpSp>
      <p:grpSp>
        <p:nvGrpSpPr>
          <p:cNvPr id="238" name="Google Shape;238;p13"/>
          <p:cNvGrpSpPr/>
          <p:nvPr/>
        </p:nvGrpSpPr>
        <p:grpSpPr>
          <a:xfrm>
            <a:off x="5250045" y="2295368"/>
            <a:ext cx="1142105" cy="1411367"/>
            <a:chOff x="6663956" y="2450176"/>
            <a:chExt cx="1142105" cy="1411367"/>
          </a:xfrm>
        </p:grpSpPr>
        <p:pic>
          <p:nvPicPr>
            <p:cNvPr id="239" name="Google Shape;239;p13"/>
            <p:cNvPicPr preferRelativeResize="0"/>
            <p:nvPr/>
          </p:nvPicPr>
          <p:blipFill rotWithShape="1">
            <a:blip r:embed="rId8">
              <a:alphaModFix/>
            </a:blip>
            <a:srcRect b="0" l="0" r="0" t="0"/>
            <a:stretch/>
          </p:blipFill>
          <p:spPr>
            <a:xfrm rot="4427131">
              <a:off x="6660313" y="2762725"/>
              <a:ext cx="1149390" cy="855172"/>
            </a:xfrm>
            <a:prstGeom prst="rect">
              <a:avLst/>
            </a:prstGeom>
            <a:noFill/>
            <a:ln>
              <a:noFill/>
            </a:ln>
          </p:spPr>
        </p:pic>
        <p:pic>
          <p:nvPicPr>
            <p:cNvPr id="240" name="Google Shape;240;p13"/>
            <p:cNvPicPr preferRelativeResize="0"/>
            <p:nvPr/>
          </p:nvPicPr>
          <p:blipFill rotWithShape="1">
            <a:blip r:embed="rId7">
              <a:alphaModFix/>
            </a:blip>
            <a:srcRect b="0" l="0" r="0" t="0"/>
            <a:stretch/>
          </p:blipFill>
          <p:spPr>
            <a:xfrm>
              <a:off x="7263916" y="2450176"/>
              <a:ext cx="45719" cy="263083"/>
            </a:xfrm>
            <a:prstGeom prst="rect">
              <a:avLst/>
            </a:prstGeom>
            <a:noFill/>
            <a:ln>
              <a:noFill/>
            </a:ln>
          </p:spPr>
        </p:pic>
      </p:grpSp>
      <p:grpSp>
        <p:nvGrpSpPr>
          <p:cNvPr id="241" name="Google Shape;241;p13"/>
          <p:cNvGrpSpPr/>
          <p:nvPr/>
        </p:nvGrpSpPr>
        <p:grpSpPr>
          <a:xfrm>
            <a:off x="4225070" y="2295368"/>
            <a:ext cx="1014279" cy="1380631"/>
            <a:chOff x="1123786" y="2285441"/>
            <a:chExt cx="1014279" cy="1380631"/>
          </a:xfrm>
        </p:grpSpPr>
        <p:pic>
          <p:nvPicPr>
            <p:cNvPr id="242" name="Google Shape;242;p13"/>
            <p:cNvPicPr preferRelativeResize="0"/>
            <p:nvPr/>
          </p:nvPicPr>
          <p:blipFill rotWithShape="1">
            <a:blip r:embed="rId9">
              <a:alphaModFix/>
            </a:blip>
            <a:srcRect b="0" l="0" r="0" t="0"/>
            <a:stretch/>
          </p:blipFill>
          <p:spPr>
            <a:xfrm rot="-4500000">
              <a:off x="1092617" y="2666760"/>
              <a:ext cx="1076617" cy="761580"/>
            </a:xfrm>
            <a:prstGeom prst="rect">
              <a:avLst/>
            </a:prstGeom>
            <a:noFill/>
            <a:ln>
              <a:noFill/>
            </a:ln>
          </p:spPr>
        </p:pic>
        <p:pic>
          <p:nvPicPr>
            <p:cNvPr id="243" name="Google Shape;243;p13"/>
            <p:cNvPicPr preferRelativeResize="0"/>
            <p:nvPr/>
          </p:nvPicPr>
          <p:blipFill rotWithShape="1">
            <a:blip r:embed="rId7">
              <a:alphaModFix/>
            </a:blip>
            <a:srcRect b="0" l="0" r="0" t="0"/>
            <a:stretch/>
          </p:blipFill>
          <p:spPr>
            <a:xfrm>
              <a:off x="1474204" y="2285441"/>
              <a:ext cx="45719" cy="263083"/>
            </a:xfrm>
            <a:prstGeom prst="rect">
              <a:avLst/>
            </a:prstGeom>
            <a:noFill/>
            <a:ln>
              <a:noFill/>
            </a:ln>
          </p:spPr>
        </p:pic>
      </p:grpSp>
      <p:grpSp>
        <p:nvGrpSpPr>
          <p:cNvPr id="244" name="Google Shape;244;p13"/>
          <p:cNvGrpSpPr/>
          <p:nvPr/>
        </p:nvGrpSpPr>
        <p:grpSpPr>
          <a:xfrm rot="252740">
            <a:off x="2785279" y="2268558"/>
            <a:ext cx="1298735" cy="1104263"/>
            <a:chOff x="3562340" y="2588403"/>
            <a:chExt cx="1298735" cy="1104263"/>
          </a:xfrm>
        </p:grpSpPr>
        <p:pic>
          <p:nvPicPr>
            <p:cNvPr id="245" name="Google Shape;245;p13"/>
            <p:cNvPicPr preferRelativeResize="0"/>
            <p:nvPr/>
          </p:nvPicPr>
          <p:blipFill rotWithShape="1">
            <a:blip r:embed="rId10">
              <a:alphaModFix/>
            </a:blip>
            <a:srcRect b="0" l="0" r="0" t="0"/>
            <a:stretch/>
          </p:blipFill>
          <p:spPr>
            <a:xfrm>
              <a:off x="3562340" y="2723198"/>
              <a:ext cx="1298735" cy="969468"/>
            </a:xfrm>
            <a:prstGeom prst="rect">
              <a:avLst/>
            </a:prstGeom>
            <a:noFill/>
            <a:ln>
              <a:noFill/>
            </a:ln>
          </p:spPr>
        </p:pic>
        <p:pic>
          <p:nvPicPr>
            <p:cNvPr id="246" name="Google Shape;246;p13"/>
            <p:cNvPicPr preferRelativeResize="0"/>
            <p:nvPr/>
          </p:nvPicPr>
          <p:blipFill rotWithShape="1">
            <a:blip r:embed="rId7">
              <a:alphaModFix/>
            </a:blip>
            <a:srcRect b="0" l="0" r="0" t="0"/>
            <a:stretch/>
          </p:blipFill>
          <p:spPr>
            <a:xfrm>
              <a:off x="3803227" y="2588403"/>
              <a:ext cx="45719" cy="263083"/>
            </a:xfrm>
            <a:prstGeom prst="rect">
              <a:avLst/>
            </a:prstGeom>
            <a:noFill/>
            <a:ln>
              <a:noFill/>
            </a:ln>
          </p:spPr>
        </p:pic>
        <p:pic>
          <p:nvPicPr>
            <p:cNvPr id="247" name="Google Shape;247;p13"/>
            <p:cNvPicPr preferRelativeResize="0"/>
            <p:nvPr/>
          </p:nvPicPr>
          <p:blipFill rotWithShape="1">
            <a:blip r:embed="rId7">
              <a:alphaModFix/>
            </a:blip>
            <a:srcRect b="0" l="0" r="0" t="0"/>
            <a:stretch/>
          </p:blipFill>
          <p:spPr>
            <a:xfrm>
              <a:off x="4556396" y="2588403"/>
              <a:ext cx="45719" cy="263083"/>
            </a:xfrm>
            <a:prstGeom prst="rect">
              <a:avLst/>
            </a:prstGeom>
            <a:noFill/>
            <a:ln>
              <a:noFill/>
            </a:ln>
          </p:spPr>
        </p:pic>
      </p:grpSp>
      <p:grpSp>
        <p:nvGrpSpPr>
          <p:cNvPr id="248" name="Google Shape;248;p13"/>
          <p:cNvGrpSpPr/>
          <p:nvPr/>
        </p:nvGrpSpPr>
        <p:grpSpPr>
          <a:xfrm rot="337899">
            <a:off x="1236705" y="2055379"/>
            <a:ext cx="1298903" cy="1008374"/>
            <a:chOff x="2153305" y="2443745"/>
            <a:chExt cx="1298903" cy="1008374"/>
          </a:xfrm>
        </p:grpSpPr>
        <p:pic>
          <p:nvPicPr>
            <p:cNvPr id="249" name="Google Shape;249;p13"/>
            <p:cNvPicPr preferRelativeResize="0"/>
            <p:nvPr/>
          </p:nvPicPr>
          <p:blipFill rotWithShape="1">
            <a:blip r:embed="rId11">
              <a:alphaModFix/>
            </a:blip>
            <a:srcRect b="0" l="0" r="0" t="0"/>
            <a:stretch/>
          </p:blipFill>
          <p:spPr>
            <a:xfrm rot="276568">
              <a:off x="2182094" y="2637043"/>
              <a:ext cx="1241324" cy="766437"/>
            </a:xfrm>
            <a:prstGeom prst="rect">
              <a:avLst/>
            </a:prstGeom>
            <a:noFill/>
            <a:ln>
              <a:noFill/>
            </a:ln>
          </p:spPr>
        </p:pic>
        <p:pic>
          <p:nvPicPr>
            <p:cNvPr id="250" name="Google Shape;250;p13"/>
            <p:cNvPicPr preferRelativeResize="0"/>
            <p:nvPr/>
          </p:nvPicPr>
          <p:blipFill rotWithShape="1">
            <a:blip r:embed="rId7">
              <a:alphaModFix/>
            </a:blip>
            <a:srcRect b="0" l="0" r="0" t="0"/>
            <a:stretch/>
          </p:blipFill>
          <p:spPr>
            <a:xfrm>
              <a:off x="2337486" y="2443745"/>
              <a:ext cx="45719" cy="263083"/>
            </a:xfrm>
            <a:prstGeom prst="rect">
              <a:avLst/>
            </a:prstGeom>
            <a:noFill/>
            <a:ln>
              <a:noFill/>
            </a:ln>
          </p:spPr>
        </p:pic>
        <p:pic>
          <p:nvPicPr>
            <p:cNvPr id="251" name="Google Shape;251;p13"/>
            <p:cNvPicPr preferRelativeResize="0"/>
            <p:nvPr/>
          </p:nvPicPr>
          <p:blipFill rotWithShape="1">
            <a:blip r:embed="rId7">
              <a:alphaModFix/>
            </a:blip>
            <a:srcRect b="0" l="0" r="0" t="0"/>
            <a:stretch/>
          </p:blipFill>
          <p:spPr>
            <a:xfrm>
              <a:off x="3290325" y="2522267"/>
              <a:ext cx="45719" cy="263083"/>
            </a:xfrm>
            <a:prstGeom prst="rect">
              <a:avLst/>
            </a:prstGeom>
            <a:noFill/>
            <a:ln>
              <a:noFill/>
            </a:ln>
          </p:spPr>
        </p:pic>
      </p:grpSp>
      <p:pic>
        <p:nvPicPr>
          <p:cNvPr id="252" name="Google Shape;252;p13"/>
          <p:cNvPicPr preferRelativeResize="0"/>
          <p:nvPr/>
        </p:nvPicPr>
        <p:blipFill rotWithShape="1">
          <a:blip r:embed="rId12">
            <a:alphaModFix/>
          </a:blip>
          <a:srcRect b="0" l="0" r="0" t="0"/>
          <a:stretch/>
        </p:blipFill>
        <p:spPr>
          <a:xfrm>
            <a:off x="7552800" y="543600"/>
            <a:ext cx="1238498" cy="864000"/>
          </a:xfrm>
          <a:prstGeom prst="rect">
            <a:avLst/>
          </a:prstGeom>
          <a:noFill/>
          <a:ln>
            <a:noFill/>
          </a:ln>
        </p:spPr>
      </p:pic>
      <p:sp>
        <p:nvSpPr>
          <p:cNvPr id="253" name="Google Shape;253;p13"/>
          <p:cNvSpPr/>
          <p:nvPr/>
        </p:nvSpPr>
        <p:spPr>
          <a:xfrm>
            <a:off x="1456126" y="4024686"/>
            <a:ext cx="6221551" cy="826414"/>
          </a:xfrm>
          <a:prstGeom prst="roundRect">
            <a:avLst>
              <a:gd fmla="val 16667" name="adj"/>
            </a:avLst>
          </a:prstGeom>
          <a:solidFill>
            <a:schemeClr val="lt1"/>
          </a:solidFill>
          <a:ln cap="flat" cmpd="sng" w="28575">
            <a:solidFill>
              <a:srgbClr val="F082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The parts of your body that are covered by your underwear are private.</a:t>
            </a:r>
            <a:endParaRPr/>
          </a:p>
        </p:txBody>
      </p:sp>
      <p:sp>
        <p:nvSpPr>
          <p:cNvPr id="254" name="Google Shape;254;p13"/>
          <p:cNvSpPr/>
          <p:nvPr/>
        </p:nvSpPr>
        <p:spPr>
          <a:xfrm>
            <a:off x="1456126" y="4016126"/>
            <a:ext cx="6221551" cy="826414"/>
          </a:xfrm>
          <a:prstGeom prst="roundRect">
            <a:avLst>
              <a:gd fmla="val 16667" name="adj"/>
            </a:avLst>
          </a:prstGeom>
          <a:solidFill>
            <a:schemeClr val="lt1"/>
          </a:solidFill>
          <a:ln cap="flat" cmpd="sng" w="28575">
            <a:solidFill>
              <a:srgbClr val="F082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Your body belongs to you and only you.</a:t>
            </a:r>
            <a:endParaRPr/>
          </a:p>
        </p:txBody>
      </p:sp>
      <p:sp>
        <p:nvSpPr>
          <p:cNvPr id="255" name="Google Shape;255;p13"/>
          <p:cNvSpPr/>
          <p:nvPr/>
        </p:nvSpPr>
        <p:spPr>
          <a:xfrm>
            <a:off x="1446637" y="4016126"/>
            <a:ext cx="6221551" cy="826414"/>
          </a:xfrm>
          <a:prstGeom prst="roundRect">
            <a:avLst>
              <a:gd fmla="val 16667" name="adj"/>
            </a:avLst>
          </a:prstGeom>
          <a:solidFill>
            <a:schemeClr val="lt1"/>
          </a:solidFill>
          <a:ln cap="flat" cmpd="sng" w="28575">
            <a:solidFill>
              <a:srgbClr val="F082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No one can see or touch your body without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your permission.</a:t>
            </a:r>
            <a:endParaRPr/>
          </a:p>
        </p:txBody>
      </p:sp>
      <p:sp>
        <p:nvSpPr>
          <p:cNvPr id="256" name="Google Shape;256;p13"/>
          <p:cNvSpPr/>
          <p:nvPr/>
        </p:nvSpPr>
        <p:spPr>
          <a:xfrm>
            <a:off x="1437148" y="4016126"/>
            <a:ext cx="6221551" cy="826414"/>
          </a:xfrm>
          <a:prstGeom prst="roundRect">
            <a:avLst>
              <a:gd fmla="val 16667" name="adj"/>
            </a:avLst>
          </a:prstGeom>
          <a:solidFill>
            <a:schemeClr val="lt1"/>
          </a:solidFill>
          <a:ln cap="flat" cmpd="sng" w="28575">
            <a:solidFill>
              <a:srgbClr val="F082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You do not have to keep secrets that make you feel unhappy or uncomfortable.</a:t>
            </a:r>
            <a:endParaRPr/>
          </a:p>
        </p:txBody>
      </p:sp>
      <p:sp>
        <p:nvSpPr>
          <p:cNvPr id="257" name="Google Shape;257;p13"/>
          <p:cNvSpPr/>
          <p:nvPr/>
        </p:nvSpPr>
        <p:spPr>
          <a:xfrm>
            <a:off x="1446637" y="4024686"/>
            <a:ext cx="6221551" cy="826414"/>
          </a:xfrm>
          <a:prstGeom prst="roundRect">
            <a:avLst>
              <a:gd fmla="val 16667" name="adj"/>
            </a:avLst>
          </a:prstGeom>
          <a:solidFill>
            <a:schemeClr val="lt1"/>
          </a:solidFill>
          <a:ln cap="flat" cmpd="sng" w="28575">
            <a:solidFill>
              <a:srgbClr val="F082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Tell a trusted adult if you are worried about anything.</a:t>
            </a:r>
            <a:endParaRPr/>
          </a:p>
        </p:txBody>
      </p:sp>
      <p:grpSp>
        <p:nvGrpSpPr>
          <p:cNvPr id="258" name="Google Shape;258;p13"/>
          <p:cNvGrpSpPr/>
          <p:nvPr/>
        </p:nvGrpSpPr>
        <p:grpSpPr>
          <a:xfrm>
            <a:off x="7236296" y="3003832"/>
            <a:ext cx="1684272" cy="3320213"/>
            <a:chOff x="7236296" y="3003832"/>
            <a:chExt cx="1684272" cy="3320213"/>
          </a:xfrm>
        </p:grpSpPr>
        <p:sp>
          <p:nvSpPr>
            <p:cNvPr id="259" name="Google Shape;259;p13"/>
            <p:cNvSpPr/>
            <p:nvPr/>
          </p:nvSpPr>
          <p:spPr>
            <a:xfrm>
              <a:off x="7452320" y="5931220"/>
              <a:ext cx="1132493" cy="392825"/>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toy, doll&#10;&#10;Description automatically generated" id="260" name="Google Shape;260;p13"/>
            <p:cNvPicPr preferRelativeResize="0"/>
            <p:nvPr/>
          </p:nvPicPr>
          <p:blipFill rotWithShape="1">
            <a:blip r:embed="rId13">
              <a:alphaModFix/>
            </a:blip>
            <a:srcRect b="0" l="0" r="0" t="0"/>
            <a:stretch/>
          </p:blipFill>
          <p:spPr>
            <a:xfrm>
              <a:off x="7236296" y="3003832"/>
              <a:ext cx="1684272" cy="3207613"/>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3"/>
                                        </p:tgtEl>
                                      </p:cBhvr>
                                    </p:animEffect>
                                    <p:set>
                                      <p:cBhvr>
                                        <p:cTn dur="1" fill="hold">
                                          <p:stCondLst>
                                            <p:cond delay="1000"/>
                                          </p:stCondLst>
                                        </p:cTn>
                                        <p:tgtEl>
                                          <p:spTgt spid="253"/>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4"/>
                                        </p:tgtEl>
                                      </p:cBhvr>
                                    </p:animEffect>
                                    <p:set>
                                      <p:cBhvr>
                                        <p:cTn dur="1" fill="hold">
                                          <p:stCondLst>
                                            <p:cond delay="1000"/>
                                          </p:stCondLst>
                                        </p:cTn>
                                        <p:tgtEl>
                                          <p:spTgt spid="25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5"/>
                                        </p:tgtEl>
                                      </p:cBhvr>
                                    </p:animEffect>
                                    <p:set>
                                      <p:cBhvr>
                                        <p:cTn dur="1" fill="hold">
                                          <p:stCondLst>
                                            <p:cond delay="1000"/>
                                          </p:stCondLst>
                                        </p:cTn>
                                        <p:tgtEl>
                                          <p:spTgt spid="25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6"/>
                                        </p:tgtEl>
                                      </p:cBhvr>
                                    </p:animEffect>
                                    <p:set>
                                      <p:cBhvr>
                                        <p:cTn dur="1" fill="hold">
                                          <p:stCondLst>
                                            <p:cond delay="1000"/>
                                          </p:stCondLst>
                                        </p:cTn>
                                        <p:tgtEl>
                                          <p:spTgt spid="256"/>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A picture containing application&#10;&#10;Description automatically generated" id="265" name="Google Shape;265;p14"/>
          <p:cNvPicPr preferRelativeResize="0"/>
          <p:nvPr/>
        </p:nvPicPr>
        <p:blipFill rotWithShape="1">
          <a:blip r:embed="rId3">
            <a:alphaModFix/>
          </a:blip>
          <a:srcRect b="0" l="0" r="0" t="0"/>
          <a:stretch/>
        </p:blipFill>
        <p:spPr>
          <a:xfrm>
            <a:off x="457198" y="850080"/>
            <a:ext cx="8229604" cy="5819280"/>
          </a:xfrm>
          <a:prstGeom prst="rect">
            <a:avLst/>
          </a:prstGeom>
          <a:noFill/>
          <a:ln>
            <a:noFill/>
          </a:ln>
        </p:spPr>
      </p:pic>
      <p:grpSp>
        <p:nvGrpSpPr>
          <p:cNvPr id="266" name="Google Shape;266;p14"/>
          <p:cNvGrpSpPr/>
          <p:nvPr/>
        </p:nvGrpSpPr>
        <p:grpSpPr>
          <a:xfrm>
            <a:off x="3320912" y="1844824"/>
            <a:ext cx="1421422" cy="4399639"/>
            <a:chOff x="3320912" y="1881663"/>
            <a:chExt cx="1421422" cy="4399639"/>
          </a:xfrm>
        </p:grpSpPr>
        <p:sp>
          <p:nvSpPr>
            <p:cNvPr id="267" name="Google Shape;267;p14"/>
            <p:cNvSpPr/>
            <p:nvPr/>
          </p:nvSpPr>
          <p:spPr>
            <a:xfrm>
              <a:off x="3635896" y="5955964"/>
              <a:ext cx="1106438" cy="325338"/>
            </a:xfrm>
            <a:prstGeom prst="ellipse">
              <a:avLst/>
            </a:prstGeom>
            <a:solidFill>
              <a:schemeClr val="dk1">
                <a:alpha val="3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window&#10;&#10;Description automatically generated" id="268" name="Google Shape;268;p14"/>
            <p:cNvPicPr preferRelativeResize="0"/>
            <p:nvPr/>
          </p:nvPicPr>
          <p:blipFill rotWithShape="1">
            <a:blip r:embed="rId4">
              <a:alphaModFix/>
            </a:blip>
            <a:srcRect b="0" l="0" r="0" t="0"/>
            <a:stretch/>
          </p:blipFill>
          <p:spPr>
            <a:xfrm>
              <a:off x="3320912" y="1881663"/>
              <a:ext cx="1390540" cy="4305319"/>
            </a:xfrm>
            <a:prstGeom prst="rect">
              <a:avLst/>
            </a:prstGeom>
            <a:noFill/>
            <a:ln>
              <a:noFill/>
            </a:ln>
          </p:spPr>
        </p:pic>
      </p:grpSp>
      <p:grpSp>
        <p:nvGrpSpPr>
          <p:cNvPr id="269" name="Google Shape;269;p14"/>
          <p:cNvGrpSpPr/>
          <p:nvPr/>
        </p:nvGrpSpPr>
        <p:grpSpPr>
          <a:xfrm>
            <a:off x="5430132" y="1816895"/>
            <a:ext cx="1800200" cy="4420417"/>
            <a:chOff x="5430132" y="1816895"/>
            <a:chExt cx="1800200" cy="4420417"/>
          </a:xfrm>
        </p:grpSpPr>
        <p:sp>
          <p:nvSpPr>
            <p:cNvPr id="270" name="Google Shape;270;p14"/>
            <p:cNvSpPr/>
            <p:nvPr/>
          </p:nvSpPr>
          <p:spPr>
            <a:xfrm>
              <a:off x="5940152" y="5831506"/>
              <a:ext cx="1290180" cy="405806"/>
            </a:xfrm>
            <a:prstGeom prst="ellipse">
              <a:avLst/>
            </a:prstGeom>
            <a:solidFill>
              <a:schemeClr val="dk1">
                <a:alpha val="3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toy, doll, mug, drawing&#10;&#10;Description automatically generated" id="271" name="Google Shape;271;p14"/>
            <p:cNvPicPr preferRelativeResize="0"/>
            <p:nvPr/>
          </p:nvPicPr>
          <p:blipFill rotWithShape="1">
            <a:blip r:embed="rId5">
              <a:alphaModFix/>
            </a:blip>
            <a:srcRect b="0" l="0" r="0" t="0"/>
            <a:stretch/>
          </p:blipFill>
          <p:spPr>
            <a:xfrm>
              <a:off x="5430132" y="1816895"/>
              <a:ext cx="1800200" cy="4370087"/>
            </a:xfrm>
            <a:prstGeom prst="rect">
              <a:avLst/>
            </a:prstGeom>
            <a:noFill/>
            <a:ln>
              <a:noFill/>
            </a:ln>
          </p:spPr>
        </p:pic>
      </p:grpSp>
      <p:pic>
        <p:nvPicPr>
          <p:cNvPr descr="A picture containing graphical user interface&#10;&#10;Description automatically generated" id="272" name="Google Shape;272;p14"/>
          <p:cNvPicPr preferRelativeResize="0"/>
          <p:nvPr/>
        </p:nvPicPr>
        <p:blipFill rotWithShape="1">
          <a:blip r:embed="rId6">
            <a:alphaModFix/>
          </a:blip>
          <a:srcRect b="0" l="0" r="0" t="0"/>
          <a:stretch/>
        </p:blipFill>
        <p:spPr>
          <a:xfrm>
            <a:off x="471376" y="1177657"/>
            <a:ext cx="8277088" cy="5635720"/>
          </a:xfrm>
          <a:prstGeom prst="rect">
            <a:avLst/>
          </a:prstGeom>
          <a:noFill/>
          <a:ln>
            <a:noFill/>
          </a:ln>
        </p:spPr>
      </p:pic>
      <p:grpSp>
        <p:nvGrpSpPr>
          <p:cNvPr id="273" name="Google Shape;273;p14"/>
          <p:cNvGrpSpPr/>
          <p:nvPr/>
        </p:nvGrpSpPr>
        <p:grpSpPr>
          <a:xfrm>
            <a:off x="3162499" y="2068934"/>
            <a:ext cx="3038644" cy="4235822"/>
            <a:chOff x="3162499" y="2068934"/>
            <a:chExt cx="3038644" cy="4235822"/>
          </a:xfrm>
        </p:grpSpPr>
        <p:sp>
          <p:nvSpPr>
            <p:cNvPr id="274" name="Google Shape;274;p14"/>
            <p:cNvSpPr/>
            <p:nvPr/>
          </p:nvSpPr>
          <p:spPr>
            <a:xfrm>
              <a:off x="4730888" y="5980692"/>
              <a:ext cx="1384310" cy="324064"/>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5" name="Google Shape;275;p14"/>
            <p:cNvSpPr/>
            <p:nvPr/>
          </p:nvSpPr>
          <p:spPr>
            <a:xfrm>
              <a:off x="3491880" y="6021288"/>
              <a:ext cx="1036013" cy="259907"/>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window&#10;&#10;Description automatically generated" id="276" name="Google Shape;276;p14"/>
            <p:cNvPicPr preferRelativeResize="0"/>
            <p:nvPr/>
          </p:nvPicPr>
          <p:blipFill rotWithShape="1">
            <a:blip r:embed="rId7">
              <a:alphaModFix/>
            </a:blip>
            <a:srcRect b="0" l="0" r="0" t="0"/>
            <a:stretch/>
          </p:blipFill>
          <p:spPr>
            <a:xfrm>
              <a:off x="3162499" y="2068934"/>
              <a:ext cx="3038644" cy="4108833"/>
            </a:xfrm>
            <a:prstGeom prst="rect">
              <a:avLst/>
            </a:prstGeom>
            <a:noFill/>
            <a:ln>
              <a:noFill/>
            </a:ln>
          </p:spPr>
        </p:pic>
      </p:grpSp>
      <p:pic>
        <p:nvPicPr>
          <p:cNvPr id="277" name="Google Shape;277;p14"/>
          <p:cNvPicPr preferRelativeResize="0"/>
          <p:nvPr/>
        </p:nvPicPr>
        <p:blipFill rotWithShape="1">
          <a:blip r:embed="rId8">
            <a:alphaModFix/>
          </a:blip>
          <a:srcRect b="0" l="0" r="0" t="0"/>
          <a:stretch/>
        </p:blipFill>
        <p:spPr>
          <a:xfrm>
            <a:off x="457198" y="1115198"/>
            <a:ext cx="8277088" cy="5635720"/>
          </a:xfrm>
          <a:prstGeom prst="rect">
            <a:avLst/>
          </a:prstGeom>
          <a:noFill/>
          <a:ln>
            <a:noFill/>
          </a:ln>
        </p:spPr>
      </p:pic>
      <p:grpSp>
        <p:nvGrpSpPr>
          <p:cNvPr id="278" name="Google Shape;278;p14"/>
          <p:cNvGrpSpPr/>
          <p:nvPr/>
        </p:nvGrpSpPr>
        <p:grpSpPr>
          <a:xfrm>
            <a:off x="2086221" y="3559000"/>
            <a:ext cx="1036012" cy="2750320"/>
            <a:chOff x="2086221" y="3559000"/>
            <a:chExt cx="1036012" cy="2750320"/>
          </a:xfrm>
        </p:grpSpPr>
        <p:sp>
          <p:nvSpPr>
            <p:cNvPr id="279" name="Google Shape;279;p14"/>
            <p:cNvSpPr/>
            <p:nvPr/>
          </p:nvSpPr>
          <p:spPr>
            <a:xfrm>
              <a:off x="2086221" y="6055519"/>
              <a:ext cx="1036012" cy="253801"/>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drawing&#10;&#10;Description automatically generated" id="280" name="Google Shape;280;p14"/>
            <p:cNvPicPr preferRelativeResize="0"/>
            <p:nvPr/>
          </p:nvPicPr>
          <p:blipFill rotWithShape="1">
            <a:blip r:embed="rId9">
              <a:alphaModFix/>
            </a:blip>
            <a:srcRect b="0" l="0" r="0" t="0"/>
            <a:stretch/>
          </p:blipFill>
          <p:spPr>
            <a:xfrm>
              <a:off x="2155576" y="3559000"/>
              <a:ext cx="934261" cy="2670508"/>
            </a:xfrm>
            <a:prstGeom prst="rect">
              <a:avLst/>
            </a:prstGeom>
            <a:noFill/>
            <a:ln>
              <a:noFill/>
            </a:ln>
          </p:spPr>
        </p:pic>
      </p:grpSp>
      <p:grpSp>
        <p:nvGrpSpPr>
          <p:cNvPr id="281" name="Google Shape;281;p14"/>
          <p:cNvGrpSpPr/>
          <p:nvPr/>
        </p:nvGrpSpPr>
        <p:grpSpPr>
          <a:xfrm>
            <a:off x="5771320" y="2517193"/>
            <a:ext cx="1466101" cy="3756151"/>
            <a:chOff x="5771320" y="2517193"/>
            <a:chExt cx="1466101" cy="3756151"/>
          </a:xfrm>
        </p:grpSpPr>
        <p:sp>
          <p:nvSpPr>
            <p:cNvPr id="282" name="Google Shape;282;p14"/>
            <p:cNvSpPr/>
            <p:nvPr/>
          </p:nvSpPr>
          <p:spPr>
            <a:xfrm>
              <a:off x="5812225" y="5949280"/>
              <a:ext cx="1245553" cy="324064"/>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283" name="Google Shape;283;p14"/>
            <p:cNvPicPr preferRelativeResize="0"/>
            <p:nvPr/>
          </p:nvPicPr>
          <p:blipFill rotWithShape="1">
            <a:blip r:embed="rId10">
              <a:alphaModFix/>
            </a:blip>
            <a:srcRect b="0" l="0" r="0" t="0"/>
            <a:stretch/>
          </p:blipFill>
          <p:spPr>
            <a:xfrm>
              <a:off x="5771320" y="2517193"/>
              <a:ext cx="1466101" cy="3723914"/>
            </a:xfrm>
            <a:prstGeom prst="rect">
              <a:avLst/>
            </a:prstGeom>
            <a:noFill/>
            <a:ln>
              <a:noFill/>
            </a:ln>
          </p:spPr>
        </p:pic>
      </p:grpSp>
      <p:pic>
        <p:nvPicPr>
          <p:cNvPr id="284" name="Google Shape;284;p14"/>
          <p:cNvPicPr preferRelativeResize="0"/>
          <p:nvPr/>
        </p:nvPicPr>
        <p:blipFill rotWithShape="1">
          <a:blip r:embed="rId11">
            <a:alphaModFix/>
          </a:blip>
          <a:srcRect b="0" l="0" r="0" t="0"/>
          <a:stretch/>
        </p:blipFill>
        <p:spPr>
          <a:xfrm>
            <a:off x="443020" y="975600"/>
            <a:ext cx="8277088" cy="5635720"/>
          </a:xfrm>
          <a:prstGeom prst="rect">
            <a:avLst/>
          </a:prstGeom>
          <a:noFill/>
          <a:ln>
            <a:noFill/>
          </a:ln>
        </p:spPr>
      </p:pic>
      <p:pic>
        <p:nvPicPr>
          <p:cNvPr id="285" name="Google Shape;285;p14"/>
          <p:cNvPicPr preferRelativeResize="0"/>
          <p:nvPr/>
        </p:nvPicPr>
        <p:blipFill rotWithShape="1">
          <a:blip r:embed="rId12">
            <a:alphaModFix/>
          </a:blip>
          <a:srcRect b="0" l="0" r="0" t="0"/>
          <a:stretch/>
        </p:blipFill>
        <p:spPr>
          <a:xfrm>
            <a:off x="1187624" y="1898935"/>
            <a:ext cx="2549993" cy="4612099"/>
          </a:xfrm>
          <a:prstGeom prst="rect">
            <a:avLst/>
          </a:prstGeom>
          <a:noFill/>
          <a:ln>
            <a:noFill/>
          </a:ln>
        </p:spPr>
      </p:pic>
      <p:sp>
        <p:nvSpPr>
          <p:cNvPr id="286" name="Google Shape;286;p14"/>
          <p:cNvSpPr/>
          <p:nvPr/>
        </p:nvSpPr>
        <p:spPr>
          <a:xfrm>
            <a:off x="323528" y="332656"/>
            <a:ext cx="8467770" cy="114054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7" name="Google Shape;287;p14"/>
          <p:cNvSpPr/>
          <p:nvPr/>
        </p:nvSpPr>
        <p:spPr>
          <a:xfrm>
            <a:off x="251520" y="1617216"/>
            <a:ext cx="4464496" cy="1307727"/>
          </a:xfrm>
          <a:prstGeom prst="roundRect">
            <a:avLst>
              <a:gd fmla="val 16667" name="adj"/>
            </a:avLst>
          </a:prstGeom>
          <a:solidFill>
            <a:srgbClr val="F9CCA1"/>
          </a:solidFill>
          <a:ln>
            <a:noFill/>
          </a:ln>
        </p:spPr>
        <p:txBody>
          <a:bodyPr anchorCtr="0" anchor="ctr" bIns="45700" lIns="288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It is </a:t>
            </a:r>
            <a:r>
              <a:rPr b="1" i="0" lang="en-GB" sz="1800" u="none" cap="none" strike="noStrike">
                <a:solidFill>
                  <a:schemeClr val="dk1"/>
                </a:solidFill>
                <a:latin typeface="Arial"/>
                <a:ea typeface="Arial"/>
                <a:cs typeface="Arial"/>
                <a:sym typeface="Arial"/>
              </a:rPr>
              <a:t>always</a:t>
            </a:r>
            <a:r>
              <a:rPr b="0" i="0" lang="en-GB" sz="1800" u="none" cap="none" strike="noStrike">
                <a:solidFill>
                  <a:schemeClr val="dk1"/>
                </a:solidFill>
                <a:latin typeface="Arial"/>
                <a:ea typeface="Arial"/>
                <a:cs typeface="Arial"/>
                <a:sym typeface="Arial"/>
              </a:rPr>
              <a:t> OK to tell a trusted adult if you are ever worried, upset or feel uncomfortable about something that has happened.</a:t>
            </a:r>
            <a:endParaRPr/>
          </a:p>
        </p:txBody>
      </p:sp>
      <p:sp>
        <p:nvSpPr>
          <p:cNvPr id="288" name="Google Shape;288;p14"/>
          <p:cNvSpPr/>
          <p:nvPr/>
        </p:nvSpPr>
        <p:spPr>
          <a:xfrm>
            <a:off x="282351" y="1652428"/>
            <a:ext cx="4464496" cy="1307727"/>
          </a:xfrm>
          <a:prstGeom prst="roundRect">
            <a:avLst>
              <a:gd fmla="val 16667" name="adj"/>
            </a:avLst>
          </a:prstGeom>
          <a:solidFill>
            <a:srgbClr val="F9CCA1"/>
          </a:solidFill>
          <a:ln>
            <a:noFill/>
          </a:ln>
        </p:spPr>
        <p:txBody>
          <a:bodyPr anchorCtr="0" anchor="ctr" bIns="45700" lIns="288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It is </a:t>
            </a:r>
            <a:r>
              <a:rPr b="1" i="0" lang="en-GB" sz="1800" u="none" cap="none" strike="noStrike">
                <a:solidFill>
                  <a:schemeClr val="dk1"/>
                </a:solidFill>
                <a:latin typeface="Arial"/>
                <a:ea typeface="Arial"/>
                <a:cs typeface="Arial"/>
                <a:sym typeface="Arial"/>
              </a:rPr>
              <a:t>always</a:t>
            </a:r>
            <a:r>
              <a:rPr b="0" i="0" lang="en-GB" sz="1800" u="none" cap="none" strike="noStrike">
                <a:solidFill>
                  <a:schemeClr val="dk1"/>
                </a:solidFill>
                <a:latin typeface="Arial"/>
                <a:ea typeface="Arial"/>
                <a:cs typeface="Arial"/>
                <a:sym typeface="Arial"/>
              </a:rPr>
              <a:t> OK to keep trying to tell a trusted adult until you are heard, even if you have to talk to a different trusted adult.</a:t>
            </a:r>
            <a:endParaRPr/>
          </a:p>
        </p:txBody>
      </p:sp>
      <p:sp>
        <p:nvSpPr>
          <p:cNvPr id="289" name="Google Shape;289;p14"/>
          <p:cNvSpPr/>
          <p:nvPr/>
        </p:nvSpPr>
        <p:spPr>
          <a:xfrm>
            <a:off x="251520" y="1634822"/>
            <a:ext cx="4464496" cy="1307727"/>
          </a:xfrm>
          <a:prstGeom prst="roundRect">
            <a:avLst>
              <a:gd fmla="val 16667" name="adj"/>
            </a:avLst>
          </a:prstGeom>
          <a:solidFill>
            <a:srgbClr val="F9CCA1"/>
          </a:solidFill>
          <a:ln>
            <a:noFill/>
          </a:ln>
        </p:spPr>
        <p:txBody>
          <a:bodyPr anchorCtr="0" anchor="ctr" bIns="45700" lIns="288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You could tell a parent, carer, grandparent, older brother or sister, teacher, police officer, neighbour or any adult that you trust.</a:t>
            </a:r>
            <a:endParaRPr/>
          </a:p>
        </p:txBody>
      </p:sp>
      <p:pic>
        <p:nvPicPr>
          <p:cNvPr descr="A close up of a toy&#10;&#10;Description automatically generated" id="290" name="Google Shape;290;p14"/>
          <p:cNvPicPr preferRelativeResize="0"/>
          <p:nvPr/>
        </p:nvPicPr>
        <p:blipFill rotWithShape="1">
          <a:blip r:embed="rId13">
            <a:alphaModFix/>
          </a:blip>
          <a:srcRect b="0" l="0" r="0" t="0"/>
          <a:stretch/>
        </p:blipFill>
        <p:spPr>
          <a:xfrm>
            <a:off x="5304588" y="4361445"/>
            <a:ext cx="2606757" cy="1719797"/>
          </a:xfrm>
          <a:prstGeom prst="rect">
            <a:avLst/>
          </a:prstGeom>
          <a:noFill/>
          <a:ln>
            <a:noFill/>
          </a:ln>
        </p:spPr>
      </p:pic>
      <p:pic>
        <p:nvPicPr>
          <p:cNvPr descr="A screen shot of a computer&#10;&#10;Description automatically generated" id="291" name="Google Shape;291;p14"/>
          <p:cNvPicPr preferRelativeResize="0"/>
          <p:nvPr/>
        </p:nvPicPr>
        <p:blipFill rotWithShape="1">
          <a:blip r:embed="rId14">
            <a:alphaModFix/>
          </a:blip>
          <a:srcRect b="0" l="0" r="0" t="0"/>
          <a:stretch/>
        </p:blipFill>
        <p:spPr>
          <a:xfrm>
            <a:off x="-4765" y="10424"/>
            <a:ext cx="9144000" cy="6858000"/>
          </a:xfrm>
          <a:prstGeom prst="rect">
            <a:avLst/>
          </a:prstGeom>
          <a:noFill/>
          <a:ln>
            <a:noFill/>
          </a:ln>
        </p:spPr>
      </p:pic>
      <p:sp>
        <p:nvSpPr>
          <p:cNvPr id="292" name="Google Shape;292;p14"/>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GB"/>
              <a:t>Help and Hear Me</a:t>
            </a:r>
            <a:endParaRPr/>
          </a:p>
        </p:txBody>
      </p:sp>
      <p:pic>
        <p:nvPicPr>
          <p:cNvPr id="293" name="Google Shape;293;p14"/>
          <p:cNvPicPr preferRelativeResize="0"/>
          <p:nvPr/>
        </p:nvPicPr>
        <p:blipFill rotWithShape="1">
          <a:blip r:embed="rId15">
            <a:alphaModFix/>
          </a:blip>
          <a:srcRect b="0" l="0" r="0" t="0"/>
          <a:stretch/>
        </p:blipFill>
        <p:spPr>
          <a:xfrm>
            <a:off x="7552800" y="543600"/>
            <a:ext cx="1238498" cy="864000"/>
          </a:xfrm>
          <a:prstGeom prst="rect">
            <a:avLst/>
          </a:prstGeom>
          <a:noFill/>
          <a:ln>
            <a:noFill/>
          </a:ln>
        </p:spPr>
      </p:pic>
      <p:sp>
        <p:nvSpPr>
          <p:cNvPr id="294" name="Google Shape;294;p14"/>
          <p:cNvSpPr/>
          <p:nvPr/>
        </p:nvSpPr>
        <p:spPr>
          <a:xfrm>
            <a:off x="5401629" y="4914029"/>
            <a:ext cx="2061470" cy="27699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800" u="none" cap="none" strike="noStrike">
                <a:solidFill>
                  <a:schemeClr val="lt1"/>
                </a:solidFill>
                <a:latin typeface="Arial"/>
                <a:ea typeface="Arial"/>
                <a:cs typeface="Arial"/>
                <a:sym typeface="Arial"/>
              </a:rPr>
              <a:t>Reflecting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500"/>
                                        <p:tgtEl>
                                          <p:spTgt spid="287"/>
                                        </p:tgtEl>
                                        <p:attrNameLst>
                                          <p:attrName>ppt_x</p:attrName>
                                        </p:attrNameLst>
                                      </p:cBhvr>
                                      <p:tavLst>
                                        <p:tav fmla="" tm="0">
                                          <p:val>
                                            <p:strVal val="#ppt_x"/>
                                          </p:val>
                                        </p:tav>
                                        <p:tav fmla="" tm="100000">
                                          <p:val>
                                            <p:strVal val="#ppt_x-1"/>
                                          </p:val>
                                        </p:tav>
                                      </p:tavLst>
                                    </p:anim>
                                    <p:set>
                                      <p:cBhvr>
                                        <p:cTn dur="1" fill="hold">
                                          <p:stCondLst>
                                            <p:cond delay="500"/>
                                          </p:stCondLst>
                                        </p:cTn>
                                        <p:tgtEl>
                                          <p:spTgt spid="287"/>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500"/>
                                        <p:tgtEl>
                                          <p:spTgt spid="288"/>
                                        </p:tgtEl>
                                        <p:attrNameLst>
                                          <p:attrName>ppt_x</p:attrName>
                                        </p:attrNameLst>
                                      </p:cBhvr>
                                      <p:tavLst>
                                        <p:tav fmla="" tm="0">
                                          <p:val>
                                            <p:strVal val="#ppt_x"/>
                                          </p:val>
                                        </p:tav>
                                        <p:tav fmla="" tm="100000">
                                          <p:val>
                                            <p:strVal val="#ppt_x-1"/>
                                          </p:val>
                                        </p:tav>
                                      </p:tavLst>
                                    </p:anim>
                                    <p:set>
                                      <p:cBhvr>
                                        <p:cTn dur="1" fill="hold">
                                          <p:stCondLst>
                                            <p:cond delay="500"/>
                                          </p:stCondLst>
                                        </p:cTn>
                                        <p:tgtEl>
                                          <p:spTgt spid="288"/>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500"/>
                                        <p:tgtEl>
                                          <p:spTgt spid="289"/>
                                        </p:tgtEl>
                                        <p:attrNameLst>
                                          <p:attrName>ppt_x</p:attrName>
                                        </p:attrNameLst>
                                      </p:cBhvr>
                                      <p:tavLst>
                                        <p:tav fmla="" tm="0">
                                          <p:val>
                                            <p:strVal val="#ppt_x"/>
                                          </p:val>
                                        </p:tav>
                                        <p:tav fmla="" tm="100000">
                                          <p:val>
                                            <p:strVal val="#ppt_x-1"/>
                                          </p:val>
                                        </p:tav>
                                      </p:tavLst>
                                    </p:anim>
                                    <p:set>
                                      <p:cBhvr>
                                        <p:cTn dur="1" fill="hold">
                                          <p:stCondLst>
                                            <p:cond delay="500"/>
                                          </p:stCondLst>
                                        </p:cTn>
                                        <p:tgtEl>
                                          <p:spTgt spid="289"/>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2"/>
          <p:cNvSpPr/>
          <p:nvPr/>
        </p:nvSpPr>
        <p:spPr>
          <a:xfrm>
            <a:off x="503239" y="2930434"/>
            <a:ext cx="8137524" cy="3414803"/>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sp>
        <p:nvSpPr>
          <p:cNvPr id="41" name="Google Shape;41;p2"/>
          <p:cNvSpPr/>
          <p:nvPr/>
        </p:nvSpPr>
        <p:spPr>
          <a:xfrm>
            <a:off x="503239" y="512763"/>
            <a:ext cx="8137524" cy="2193019"/>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sp>
        <p:nvSpPr>
          <p:cNvPr id="42" name="Google Shape;42;p2"/>
          <p:cNvSpPr txBox="1"/>
          <p:nvPr/>
        </p:nvSpPr>
        <p:spPr>
          <a:xfrm>
            <a:off x="628650" y="3071286"/>
            <a:ext cx="7886700" cy="54000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Arial"/>
                <a:ea typeface="Arial"/>
                <a:cs typeface="Arial"/>
                <a:sym typeface="Arial"/>
              </a:rPr>
              <a:t>Success Criteria</a:t>
            </a:r>
            <a:endParaRPr/>
          </a:p>
        </p:txBody>
      </p:sp>
      <p:sp>
        <p:nvSpPr>
          <p:cNvPr id="43" name="Google Shape;43;p2"/>
          <p:cNvSpPr txBox="1"/>
          <p:nvPr/>
        </p:nvSpPr>
        <p:spPr>
          <a:xfrm>
            <a:off x="628648" y="734785"/>
            <a:ext cx="7886700" cy="54000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GB" sz="3600" u="none" cap="none" strike="noStrike">
                <a:solidFill>
                  <a:schemeClr val="dk1"/>
                </a:solidFill>
                <a:latin typeface="Arial"/>
                <a:ea typeface="Arial"/>
                <a:cs typeface="Arial"/>
                <a:sym typeface="Arial"/>
              </a:rPr>
              <a:t>Aim</a:t>
            </a:r>
            <a:endParaRPr/>
          </a:p>
        </p:txBody>
      </p:sp>
      <p:sp>
        <p:nvSpPr>
          <p:cNvPr id="44" name="Google Shape;44;p2"/>
          <p:cNvSpPr/>
          <p:nvPr>
            <p:ph idx="1" type="body"/>
          </p:nvPr>
        </p:nvSpPr>
        <p:spPr>
          <a:xfrm>
            <a:off x="628650" y="1127760"/>
            <a:ext cx="7886700" cy="1409700"/>
          </a:xfrm>
          <a:prstGeom prst="roundRect">
            <a:avLst>
              <a:gd fmla="val 2585" name="adj"/>
            </a:avLst>
          </a:prstGeom>
          <a:noFill/>
          <a:ln>
            <a:noFill/>
          </a:ln>
        </p:spPr>
        <p:txBody>
          <a:bodyPr anchorCtr="0" anchor="t" bIns="252000" lIns="252000" spcFirstLastPara="1" rIns="252000" wrap="square" tIns="252000">
            <a:normAutofit/>
          </a:bodyPr>
          <a:lstStyle/>
          <a:p>
            <a:pPr indent="-228600" lvl="0" marL="228600" rtl="0" algn="l">
              <a:lnSpc>
                <a:spcPct val="90000"/>
              </a:lnSpc>
              <a:spcBef>
                <a:spcPts val="0"/>
              </a:spcBef>
              <a:spcAft>
                <a:spcPts val="0"/>
              </a:spcAft>
              <a:buClr>
                <a:srgbClr val="1C1C1C"/>
              </a:buClr>
              <a:buSzPts val="1800"/>
              <a:buChar char="•"/>
            </a:pPr>
            <a:r>
              <a:rPr lang="en-GB">
                <a:latin typeface="Arial"/>
                <a:ea typeface="Arial"/>
                <a:cs typeface="Arial"/>
                <a:sym typeface="Arial"/>
              </a:rPr>
              <a:t>I know what I can share and what I should keep private to keep myself and others safe.</a:t>
            </a:r>
            <a:endParaRPr/>
          </a:p>
        </p:txBody>
      </p:sp>
      <p:sp>
        <p:nvSpPr>
          <p:cNvPr id="45" name="Google Shape;45;p2"/>
          <p:cNvSpPr txBox="1"/>
          <p:nvPr/>
        </p:nvSpPr>
        <p:spPr>
          <a:xfrm>
            <a:off x="628650" y="3466802"/>
            <a:ext cx="7886700" cy="2410469"/>
          </a:xfrm>
          <a:prstGeom prst="rect">
            <a:avLst/>
          </a:prstGeom>
          <a:noFill/>
          <a:ln>
            <a:noFill/>
          </a:ln>
        </p:spPr>
        <p:txBody>
          <a:bodyPr anchorCtr="0" anchor="t" bIns="180000" lIns="180000" spcFirstLastPara="1" rIns="252000" wrap="square" tIns="252000">
            <a:normAutofit/>
          </a:bodyPr>
          <a:lstStyle/>
          <a:p>
            <a:pPr indent="-228600" lvl="0" marL="228600" marR="0" rtl="0" algn="l">
              <a:lnSpc>
                <a:spcPct val="90000"/>
              </a:lnSpc>
              <a:spcBef>
                <a:spcPts val="0"/>
              </a:spcBef>
              <a:spcAft>
                <a:spcPts val="0"/>
              </a:spcAft>
              <a:buClr>
                <a:srgbClr val="1C1C1C"/>
              </a:buClr>
              <a:buSzPts val="1800"/>
              <a:buFont typeface="Arial"/>
              <a:buChar char="•"/>
            </a:pPr>
            <a:r>
              <a:rPr b="0" i="0" lang="en-GB" sz="1800" u="none" cap="none" strike="noStrike">
                <a:solidFill>
                  <a:srgbClr val="1C1C1C"/>
                </a:solidFill>
                <a:latin typeface="Arial"/>
                <a:ea typeface="Arial"/>
                <a:cs typeface="Arial"/>
                <a:sym typeface="Arial"/>
              </a:rPr>
              <a:t>I know that some secrets and surprises are safe.</a:t>
            </a:r>
            <a:endParaRPr/>
          </a:p>
          <a:p>
            <a:pPr indent="-228600" lvl="0" marL="228600" marR="0" rtl="0" algn="l">
              <a:lnSpc>
                <a:spcPct val="90000"/>
              </a:lnSpc>
              <a:spcBef>
                <a:spcPts val="1000"/>
              </a:spcBef>
              <a:spcAft>
                <a:spcPts val="0"/>
              </a:spcAft>
              <a:buClr>
                <a:srgbClr val="1C1C1C"/>
              </a:buClr>
              <a:buSzPts val="1800"/>
              <a:buFont typeface="Arial"/>
              <a:buChar char="•"/>
            </a:pPr>
            <a:r>
              <a:rPr b="0" i="0" lang="en-GB" sz="1800" u="none" cap="none" strike="noStrike">
                <a:solidFill>
                  <a:srgbClr val="1C1C1C"/>
                </a:solidFill>
                <a:latin typeface="Arial"/>
                <a:ea typeface="Arial"/>
                <a:cs typeface="Arial"/>
                <a:sym typeface="Arial"/>
              </a:rPr>
              <a:t>I can list things I should keep private to keep myself and others safe.</a:t>
            </a:r>
            <a:endParaRPr/>
          </a:p>
          <a:p>
            <a:pPr indent="-228600" lvl="0" marL="228600" marR="0" rtl="0" algn="l">
              <a:lnSpc>
                <a:spcPct val="90000"/>
              </a:lnSpc>
              <a:spcBef>
                <a:spcPts val="1000"/>
              </a:spcBef>
              <a:spcAft>
                <a:spcPts val="0"/>
              </a:spcAft>
              <a:buClr>
                <a:srgbClr val="1C1C1C"/>
              </a:buClr>
              <a:buSzPts val="1800"/>
              <a:buFont typeface="Arial"/>
              <a:buChar char="•"/>
            </a:pPr>
            <a:r>
              <a:rPr b="0" i="0" lang="en-GB" sz="1800" u="none" cap="none" strike="noStrike">
                <a:solidFill>
                  <a:srgbClr val="1C1C1C"/>
                </a:solidFill>
                <a:latin typeface="Arial"/>
                <a:ea typeface="Arial"/>
                <a:cs typeface="Arial"/>
                <a:sym typeface="Arial"/>
              </a:rPr>
              <a:t>I can explain what to do if I feel unsafe or uncomfortable. </a:t>
            </a:r>
            <a:endParaRPr/>
          </a:p>
        </p:txBody>
      </p:sp>
      <p:sp>
        <p:nvSpPr>
          <p:cNvPr id="46" name="Google Shape;46;p2"/>
          <p:cNvSpPr txBox="1"/>
          <p:nvPr/>
        </p:nvSpPr>
        <p:spPr>
          <a:xfrm>
            <a:off x="2375756" y="6247089"/>
            <a:ext cx="4392488" cy="63248"/>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800"/>
              <a:buFont typeface="Arial"/>
              <a:buNone/>
            </a:pPr>
            <a:r>
              <a:rPr b="0" baseline="30000" i="0" lang="en-GB" sz="800" u="none" cap="none" strike="noStrike">
                <a:solidFill>
                  <a:schemeClr val="dk1"/>
                </a:solidFill>
                <a:latin typeface="Roboto"/>
                <a:ea typeface="Roboto"/>
                <a:cs typeface="Roboto"/>
                <a:sym typeface="Roboto"/>
              </a:rPr>
              <a:t>This resource is fully in line with the Learning Outcomes and Core Themes outlined in the PSHE Association’s </a:t>
            </a:r>
            <a:r>
              <a:rPr b="1" baseline="30000" i="0" lang="en-GB" sz="800" u="sng" cap="none" strike="noStrike">
                <a:solidFill>
                  <a:schemeClr val="accent1"/>
                </a:solidFill>
                <a:latin typeface="Roboto"/>
                <a:ea typeface="Roboto"/>
                <a:cs typeface="Roboto"/>
                <a:sym typeface="Roboto"/>
                <a:hlinkClick r:id="rId3">
                  <a:extLst>
                    <a:ext uri="{A12FA001-AC4F-418D-AE19-62706E023703}">
                      <ahyp:hlinkClr val="tx"/>
                    </a:ext>
                  </a:extLst>
                </a:hlinkClick>
              </a:rPr>
              <a:t>Programme of Study</a:t>
            </a:r>
            <a:r>
              <a:rPr b="0" baseline="30000" i="0" lang="en-GB" sz="800" u="none" cap="none" strike="noStrike">
                <a:solidFill>
                  <a:schemeClr val="dk1"/>
                </a:solidFill>
                <a:latin typeface="Roboto"/>
                <a:ea typeface="Roboto"/>
                <a:cs typeface="Roboto"/>
                <a:sym typeface="Roboto"/>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p:nvPr/>
        </p:nvSpPr>
        <p:spPr>
          <a:xfrm>
            <a:off x="402415" y="260648"/>
            <a:ext cx="8339169" cy="2772027"/>
          </a:xfrm>
          <a:prstGeom prst="rect">
            <a:avLst/>
          </a:prstGeom>
          <a:solidFill>
            <a:srgbClr val="9DDC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52" name="Google Shape;52;p3"/>
          <p:cNvPicPr preferRelativeResize="0"/>
          <p:nvPr/>
        </p:nvPicPr>
        <p:blipFill rotWithShape="1">
          <a:blip r:embed="rId3">
            <a:alphaModFix/>
          </a:blip>
          <a:srcRect b="0" l="0" r="0" t="0"/>
          <a:stretch/>
        </p:blipFill>
        <p:spPr>
          <a:xfrm>
            <a:off x="402415" y="2827677"/>
            <a:ext cx="8339169" cy="4025270"/>
          </a:xfrm>
          <a:prstGeom prst="rect">
            <a:avLst/>
          </a:prstGeom>
          <a:noFill/>
          <a:ln>
            <a:noFill/>
          </a:ln>
        </p:spPr>
      </p:pic>
      <p:pic>
        <p:nvPicPr>
          <p:cNvPr descr="A screen shot of a computer&#10;&#10;Description automatically generated" id="53" name="Google Shape;53;p3"/>
          <p:cNvPicPr preferRelativeResize="0"/>
          <p:nvPr/>
        </p:nvPicPr>
        <p:blipFill rotWithShape="1">
          <a:blip r:embed="rId4">
            <a:alphaModFix/>
          </a:blip>
          <a:srcRect b="0" l="0" r="0" t="0"/>
          <a:stretch/>
        </p:blipFill>
        <p:spPr>
          <a:xfrm>
            <a:off x="0" y="0"/>
            <a:ext cx="9144000" cy="6858000"/>
          </a:xfrm>
          <a:prstGeom prst="rect">
            <a:avLst/>
          </a:prstGeom>
          <a:noFill/>
          <a:ln>
            <a:noFill/>
          </a:ln>
        </p:spPr>
      </p:pic>
      <p:grpSp>
        <p:nvGrpSpPr>
          <p:cNvPr id="54" name="Google Shape;54;p3"/>
          <p:cNvGrpSpPr/>
          <p:nvPr/>
        </p:nvGrpSpPr>
        <p:grpSpPr>
          <a:xfrm>
            <a:off x="592096" y="1991948"/>
            <a:ext cx="2683760" cy="4316777"/>
            <a:chOff x="592096" y="1991948"/>
            <a:chExt cx="2683760" cy="4316777"/>
          </a:xfrm>
        </p:grpSpPr>
        <p:sp>
          <p:nvSpPr>
            <p:cNvPr id="55" name="Google Shape;55;p3"/>
            <p:cNvSpPr/>
            <p:nvPr/>
          </p:nvSpPr>
          <p:spPr>
            <a:xfrm>
              <a:off x="1619672" y="5877272"/>
              <a:ext cx="1436220" cy="431453"/>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toy, doll&#10;&#10;Description automatically generated" id="56" name="Google Shape;56;p3"/>
            <p:cNvPicPr preferRelativeResize="0"/>
            <p:nvPr/>
          </p:nvPicPr>
          <p:blipFill rotWithShape="1">
            <a:blip r:embed="rId5">
              <a:alphaModFix/>
            </a:blip>
            <a:srcRect b="0" l="0" r="0" t="0"/>
            <a:stretch/>
          </p:blipFill>
          <p:spPr>
            <a:xfrm>
              <a:off x="592096" y="1991948"/>
              <a:ext cx="2683760" cy="4149080"/>
            </a:xfrm>
            <a:prstGeom prst="rect">
              <a:avLst/>
            </a:prstGeom>
            <a:noFill/>
            <a:ln>
              <a:noFill/>
            </a:ln>
          </p:spPr>
        </p:pic>
      </p:grpSp>
      <p:grpSp>
        <p:nvGrpSpPr>
          <p:cNvPr id="57" name="Google Shape;57;p3"/>
          <p:cNvGrpSpPr/>
          <p:nvPr/>
        </p:nvGrpSpPr>
        <p:grpSpPr>
          <a:xfrm>
            <a:off x="6732241" y="1988840"/>
            <a:ext cx="1461157" cy="4304478"/>
            <a:chOff x="6732241" y="1988840"/>
            <a:chExt cx="1461157" cy="4304478"/>
          </a:xfrm>
        </p:grpSpPr>
        <p:sp>
          <p:nvSpPr>
            <p:cNvPr id="58" name="Google Shape;58;p3"/>
            <p:cNvSpPr/>
            <p:nvPr/>
          </p:nvSpPr>
          <p:spPr>
            <a:xfrm>
              <a:off x="6757178" y="5861865"/>
              <a:ext cx="1436220" cy="431453"/>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drawing&#10;&#10;Description automatically generated" id="59" name="Google Shape;59;p3"/>
            <p:cNvPicPr preferRelativeResize="0"/>
            <p:nvPr/>
          </p:nvPicPr>
          <p:blipFill rotWithShape="1">
            <a:blip r:embed="rId6">
              <a:alphaModFix/>
            </a:blip>
            <a:srcRect b="0" l="0" r="0" t="0"/>
            <a:stretch/>
          </p:blipFill>
          <p:spPr>
            <a:xfrm>
              <a:off x="6732241" y="1988840"/>
              <a:ext cx="1436220" cy="4149080"/>
            </a:xfrm>
            <a:prstGeom prst="rect">
              <a:avLst/>
            </a:prstGeom>
            <a:noFill/>
            <a:ln>
              <a:noFill/>
            </a:ln>
          </p:spPr>
        </p:pic>
      </p:grpSp>
      <p:sp>
        <p:nvSpPr>
          <p:cNvPr id="60" name="Google Shape;60;p3"/>
          <p:cNvSpPr/>
          <p:nvPr/>
        </p:nvSpPr>
        <p:spPr>
          <a:xfrm>
            <a:off x="2627784" y="1081945"/>
            <a:ext cx="3600400" cy="1246729"/>
          </a:xfrm>
          <a:prstGeom prst="wedgeRoundRectCallout">
            <a:avLst>
              <a:gd fmla="val -34580" name="adj1"/>
              <a:gd fmla="val 65865" name="adj2"/>
              <a:gd fmla="val 16667" name="adj3"/>
            </a:avLst>
          </a:prstGeom>
          <a:solidFill>
            <a:srgbClr val="F0821A"/>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Arial"/>
                <a:ea typeface="Arial"/>
                <a:cs typeface="Arial"/>
                <a:sym typeface="Arial"/>
              </a:rPr>
              <a:t>What types of things should I share with others or keep private from them?</a:t>
            </a:r>
            <a:endParaRPr/>
          </a:p>
        </p:txBody>
      </p:sp>
      <p:sp>
        <p:nvSpPr>
          <p:cNvPr id="61" name="Google Shape;61;p3"/>
          <p:cNvSpPr/>
          <p:nvPr/>
        </p:nvSpPr>
        <p:spPr>
          <a:xfrm>
            <a:off x="3452844" y="3032675"/>
            <a:ext cx="2999344" cy="1246729"/>
          </a:xfrm>
          <a:prstGeom prst="wedgeRoundRectCallout">
            <a:avLst>
              <a:gd fmla="val 56784" name="adj1"/>
              <a:gd fmla="val -30357" name="adj2"/>
              <a:gd fmla="val 16667" name="adj3"/>
            </a:avLst>
          </a:prstGeom>
          <a:solidFill>
            <a:srgbClr val="F0821A"/>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Arial"/>
                <a:ea typeface="Arial"/>
                <a:cs typeface="Arial"/>
                <a:sym typeface="Arial"/>
              </a:rPr>
              <a:t>What can I do if I feel unsafe or uncomfortable in a situation?</a:t>
            </a:r>
            <a:endParaRPr/>
          </a:p>
        </p:txBody>
      </p:sp>
      <p:pic>
        <p:nvPicPr>
          <p:cNvPr id="62" name="Google Shape;62;p3"/>
          <p:cNvPicPr preferRelativeResize="0"/>
          <p:nvPr/>
        </p:nvPicPr>
        <p:blipFill rotWithShape="1">
          <a:blip r:embed="rId7">
            <a:alphaModFix/>
          </a:blip>
          <a:srcRect b="0" l="0" r="0" t="0"/>
          <a:stretch/>
        </p:blipFill>
        <p:spPr>
          <a:xfrm>
            <a:off x="7740000" y="543600"/>
            <a:ext cx="864000" cy="864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500"/>
                                        <p:tgtEl>
                                          <p:spTgt spid="6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Diagram&#10;&#10;Description automatically generated" id="67" name="Google Shape;67;p4"/>
          <p:cNvPicPr preferRelativeResize="0"/>
          <p:nvPr/>
        </p:nvPicPr>
        <p:blipFill rotWithShape="1">
          <a:blip r:embed="rId3">
            <a:alphaModFix/>
          </a:blip>
          <a:srcRect b="0" l="0" r="0" t="0"/>
          <a:stretch/>
        </p:blipFill>
        <p:spPr>
          <a:xfrm>
            <a:off x="294996" y="692696"/>
            <a:ext cx="8554008" cy="6048672"/>
          </a:xfrm>
          <a:prstGeom prst="rect">
            <a:avLst/>
          </a:prstGeom>
          <a:noFill/>
          <a:ln>
            <a:noFill/>
          </a:ln>
        </p:spPr>
      </p:pic>
      <p:sp>
        <p:nvSpPr>
          <p:cNvPr id="68" name="Google Shape;68;p4"/>
          <p:cNvSpPr/>
          <p:nvPr/>
        </p:nvSpPr>
        <p:spPr>
          <a:xfrm>
            <a:off x="384175" y="404664"/>
            <a:ext cx="8302627" cy="10685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screen shot of a computer&#10;&#10;Description automatically generated" id="69" name="Google Shape;69;p4"/>
          <p:cNvPicPr preferRelativeResize="0"/>
          <p:nvPr/>
        </p:nvPicPr>
        <p:blipFill rotWithShape="1">
          <a:blip r:embed="rId4">
            <a:alphaModFix/>
          </a:blip>
          <a:srcRect b="0" l="0" r="0" t="0"/>
          <a:stretch/>
        </p:blipFill>
        <p:spPr>
          <a:xfrm>
            <a:off x="0" y="0"/>
            <a:ext cx="9144000" cy="6858000"/>
          </a:xfrm>
          <a:prstGeom prst="rect">
            <a:avLst/>
          </a:prstGeom>
          <a:noFill/>
          <a:ln>
            <a:noFill/>
          </a:ln>
        </p:spPr>
      </p:pic>
      <p:pic>
        <p:nvPicPr>
          <p:cNvPr id="70" name="Google Shape;70;p4"/>
          <p:cNvPicPr preferRelativeResize="0"/>
          <p:nvPr/>
        </p:nvPicPr>
        <p:blipFill rotWithShape="1">
          <a:blip r:embed="rId5">
            <a:alphaModFix/>
          </a:blip>
          <a:srcRect b="0" l="0" r="0" t="0"/>
          <a:stretch/>
        </p:blipFill>
        <p:spPr>
          <a:xfrm>
            <a:off x="7740250" y="549275"/>
            <a:ext cx="864000" cy="864000"/>
          </a:xfrm>
          <a:prstGeom prst="rect">
            <a:avLst/>
          </a:prstGeom>
          <a:noFill/>
          <a:ln>
            <a:noFill/>
          </a:ln>
        </p:spPr>
      </p:pic>
      <p:sp>
        <p:nvSpPr>
          <p:cNvPr id="71" name="Google Shape;71;p4"/>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GB">
                <a:latin typeface="Arial"/>
                <a:ea typeface="Arial"/>
                <a:cs typeface="Arial"/>
                <a:sym typeface="Arial"/>
              </a:rPr>
              <a:t>Secret or Surprise?</a:t>
            </a:r>
            <a:endParaRPr/>
          </a:p>
        </p:txBody>
      </p:sp>
      <p:sp>
        <p:nvSpPr>
          <p:cNvPr id="72" name="Google Shape;72;p4"/>
          <p:cNvSpPr/>
          <p:nvPr/>
        </p:nvSpPr>
        <p:spPr>
          <a:xfrm>
            <a:off x="1547662" y="2615825"/>
            <a:ext cx="2448272" cy="994306"/>
          </a:xfrm>
          <a:prstGeom prst="roundRect">
            <a:avLst>
              <a:gd fmla="val 16667" name="adj"/>
            </a:avLst>
          </a:prstGeom>
          <a:solidFill>
            <a:srgbClr val="25B7BC"/>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400" u="none" cap="none" strike="noStrike">
                <a:solidFill>
                  <a:schemeClr val="lt1"/>
                </a:solidFill>
                <a:latin typeface="Arial"/>
                <a:ea typeface="Arial"/>
                <a:cs typeface="Arial"/>
                <a:sym typeface="Arial"/>
              </a:rPr>
              <a:t>Secret</a:t>
            </a:r>
            <a:endParaRPr b="1" i="0" sz="1800" u="none" cap="none" strike="noStrike">
              <a:solidFill>
                <a:schemeClr val="lt1"/>
              </a:solidFill>
              <a:latin typeface="Arial"/>
              <a:ea typeface="Arial"/>
              <a:cs typeface="Arial"/>
              <a:sym typeface="Arial"/>
            </a:endParaRPr>
          </a:p>
        </p:txBody>
      </p:sp>
      <p:sp>
        <p:nvSpPr>
          <p:cNvPr id="73" name="Google Shape;73;p4"/>
          <p:cNvSpPr/>
          <p:nvPr/>
        </p:nvSpPr>
        <p:spPr>
          <a:xfrm>
            <a:off x="5148064" y="2615825"/>
            <a:ext cx="2448272" cy="994306"/>
          </a:xfrm>
          <a:prstGeom prst="roundRect">
            <a:avLst>
              <a:gd fmla="val 16667" name="adj"/>
            </a:avLst>
          </a:prstGeom>
          <a:solidFill>
            <a:srgbClr val="ED6C7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400" u="none" cap="none" strike="noStrike">
                <a:solidFill>
                  <a:schemeClr val="lt1"/>
                </a:solidFill>
                <a:latin typeface="Arial"/>
                <a:ea typeface="Arial"/>
                <a:cs typeface="Arial"/>
                <a:sym typeface="Arial"/>
              </a:rPr>
              <a:t>Surprise</a:t>
            </a:r>
            <a:endParaRPr b="1" i="0" sz="1800" u="none" cap="none" strike="noStrike">
              <a:solidFill>
                <a:schemeClr val="lt1"/>
              </a:solidFill>
              <a:latin typeface="Arial"/>
              <a:ea typeface="Arial"/>
              <a:cs typeface="Arial"/>
              <a:sym typeface="Arial"/>
            </a:endParaRPr>
          </a:p>
        </p:txBody>
      </p:sp>
      <p:sp>
        <p:nvSpPr>
          <p:cNvPr id="74" name="Google Shape;74;p4"/>
          <p:cNvSpPr/>
          <p:nvPr/>
        </p:nvSpPr>
        <p:spPr>
          <a:xfrm>
            <a:off x="755650" y="5453608"/>
            <a:ext cx="7632700" cy="648072"/>
          </a:xfrm>
          <a:prstGeom prst="roundRect">
            <a:avLst>
              <a:gd fmla="val 16667" name="adj"/>
            </a:avLst>
          </a:prstGeom>
          <a:solidFill>
            <a:srgbClr val="F9CC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Share your ideas with your partner.</a:t>
            </a:r>
            <a:endParaRPr/>
          </a:p>
        </p:txBody>
      </p:sp>
      <p:sp>
        <p:nvSpPr>
          <p:cNvPr id="75" name="Google Shape;75;p4"/>
          <p:cNvSpPr/>
          <p:nvPr/>
        </p:nvSpPr>
        <p:spPr>
          <a:xfrm>
            <a:off x="755650" y="5013176"/>
            <a:ext cx="7632700" cy="648072"/>
          </a:xfrm>
          <a:prstGeom prst="roundRect">
            <a:avLst>
              <a:gd fmla="val 16667" name="adj"/>
            </a:avLst>
          </a:prstGeom>
          <a:solidFill>
            <a:srgbClr val="F9CC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What do the words ‘secret’ and ‘surprise’ mean?</a:t>
            </a:r>
            <a:endParaRPr/>
          </a:p>
        </p:txBody>
      </p:sp>
      <p:sp>
        <p:nvSpPr>
          <p:cNvPr id="76" name="Google Shape;76;p4"/>
          <p:cNvSpPr/>
          <p:nvPr/>
        </p:nvSpPr>
        <p:spPr>
          <a:xfrm>
            <a:off x="755576" y="5292824"/>
            <a:ext cx="7632700" cy="800472"/>
          </a:xfrm>
          <a:prstGeom prst="roundRect">
            <a:avLst>
              <a:gd fmla="val 16667" name="adj"/>
            </a:avLst>
          </a:prstGeom>
          <a:solidFill>
            <a:srgbClr val="F9CC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Keeping secrets and surprises can be exciting and can make people happy. These would be safe secrets and surprises to keep.</a:t>
            </a:r>
            <a:endParaRPr/>
          </a:p>
        </p:txBody>
      </p:sp>
      <p:sp>
        <p:nvSpPr>
          <p:cNvPr id="77" name="Google Shape;77;p4"/>
          <p:cNvSpPr/>
          <p:nvPr/>
        </p:nvSpPr>
        <p:spPr>
          <a:xfrm>
            <a:off x="750885" y="4653136"/>
            <a:ext cx="7632700" cy="770917"/>
          </a:xfrm>
          <a:prstGeom prst="roundRect">
            <a:avLst>
              <a:gd fmla="val 16667" name="adj"/>
            </a:avLst>
          </a:prstGeom>
          <a:solidFill>
            <a:srgbClr val="F9CCA1"/>
          </a:solid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Grown-ups and children often use the words secret and surprise to mean the same thing.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5"/>
                                        </p:tgtEl>
                                      </p:cBhvr>
                                    </p:animEffect>
                                    <p:set>
                                      <p:cBhvr>
                                        <p:cTn dur="1" fill="hold">
                                          <p:stCondLst>
                                            <p:cond delay="1000"/>
                                          </p:stCondLst>
                                        </p:cTn>
                                        <p:tgtEl>
                                          <p:spTgt spid="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4"/>
                                        </p:tgtEl>
                                      </p:cBhvr>
                                    </p:animEffect>
                                    <p:set>
                                      <p:cBhvr>
                                        <p:cTn dur="1" fill="hold">
                                          <p:stCondLst>
                                            <p:cond delay="1000"/>
                                          </p:stCondLst>
                                        </p:cTn>
                                        <p:tgtEl>
                                          <p:spTgt spid="7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5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5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descr="Diagram&#10;&#10;Description automatically generated" id="82" name="Google Shape;82;p5"/>
          <p:cNvPicPr preferRelativeResize="0"/>
          <p:nvPr/>
        </p:nvPicPr>
        <p:blipFill rotWithShape="1">
          <a:blip r:embed="rId3">
            <a:alphaModFix/>
          </a:blip>
          <a:srcRect b="0" l="0" r="0" t="0"/>
          <a:stretch/>
        </p:blipFill>
        <p:spPr>
          <a:xfrm>
            <a:off x="294996" y="692696"/>
            <a:ext cx="8554008" cy="6048672"/>
          </a:xfrm>
          <a:prstGeom prst="rect">
            <a:avLst/>
          </a:prstGeom>
          <a:noFill/>
          <a:ln>
            <a:noFill/>
          </a:ln>
        </p:spPr>
      </p:pic>
      <p:sp>
        <p:nvSpPr>
          <p:cNvPr id="83" name="Google Shape;83;p5"/>
          <p:cNvSpPr/>
          <p:nvPr/>
        </p:nvSpPr>
        <p:spPr>
          <a:xfrm>
            <a:off x="384175" y="404664"/>
            <a:ext cx="8302627" cy="10685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4" name="Google Shape;84;p5"/>
          <p:cNvSpPr/>
          <p:nvPr/>
        </p:nvSpPr>
        <p:spPr>
          <a:xfrm>
            <a:off x="5036329" y="1772816"/>
            <a:ext cx="4065765" cy="1340768"/>
          </a:xfrm>
          <a:prstGeom prst="roundRect">
            <a:avLst>
              <a:gd fmla="val 16667" name="adj"/>
            </a:avLst>
          </a:prstGeom>
          <a:solidFill>
            <a:srgbClr val="F9CCA1"/>
          </a:solidFill>
          <a:ln>
            <a:noFill/>
          </a:ln>
        </p:spPr>
        <p:txBody>
          <a:bodyPr anchorCtr="0" anchor="ctr" bIns="45700" lIns="144000" spcFirstLastPara="1" rIns="648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Surprises are usually happy things that other people will find out about when it is the right time to surprise them.</a:t>
            </a:r>
            <a:endParaRPr/>
          </a:p>
        </p:txBody>
      </p:sp>
      <p:sp>
        <p:nvSpPr>
          <p:cNvPr id="85" name="Google Shape;85;p5"/>
          <p:cNvSpPr/>
          <p:nvPr/>
        </p:nvSpPr>
        <p:spPr>
          <a:xfrm>
            <a:off x="5031493" y="3206187"/>
            <a:ext cx="4065765" cy="994306"/>
          </a:xfrm>
          <a:prstGeom prst="roundRect">
            <a:avLst>
              <a:gd fmla="val 16667" name="adj"/>
            </a:avLst>
          </a:prstGeom>
          <a:solidFill>
            <a:srgbClr val="F9CCA1"/>
          </a:solidFill>
          <a:ln>
            <a:noFill/>
          </a:ln>
        </p:spPr>
        <p:txBody>
          <a:bodyPr anchorCtr="0" anchor="ctr" bIns="45700" lIns="144000" spcFirstLastPara="1" rIns="648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When they find out, the surprise should make them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feel happy.</a:t>
            </a:r>
            <a:endParaRPr/>
          </a:p>
        </p:txBody>
      </p:sp>
      <p:sp>
        <p:nvSpPr>
          <p:cNvPr id="86" name="Google Shape;86;p5"/>
          <p:cNvSpPr/>
          <p:nvPr/>
        </p:nvSpPr>
        <p:spPr>
          <a:xfrm>
            <a:off x="5031492" y="4293096"/>
            <a:ext cx="4065765" cy="1570598"/>
          </a:xfrm>
          <a:prstGeom prst="roundRect">
            <a:avLst>
              <a:gd fmla="val 16667" name="adj"/>
            </a:avLst>
          </a:prstGeom>
          <a:solidFill>
            <a:srgbClr val="F9CCA1"/>
          </a:solidFill>
          <a:ln>
            <a:noFill/>
          </a:ln>
        </p:spPr>
        <p:txBody>
          <a:bodyPr anchorCtr="0" anchor="ctr" bIns="45700" lIns="144000" spcFirstLastPara="1" rIns="576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Secrets can be kept safely if they also describe happy things that other people will find out about when it is the right time to make them feel happy.</a:t>
            </a:r>
            <a:endParaRPr/>
          </a:p>
        </p:txBody>
      </p:sp>
      <p:sp>
        <p:nvSpPr>
          <p:cNvPr id="87" name="Google Shape;87;p5"/>
          <p:cNvSpPr/>
          <p:nvPr/>
        </p:nvSpPr>
        <p:spPr>
          <a:xfrm>
            <a:off x="4484776" y="1944212"/>
            <a:ext cx="4612481" cy="1052740"/>
          </a:xfrm>
          <a:prstGeom prst="roundRect">
            <a:avLst>
              <a:gd fmla="val 16667" name="adj"/>
            </a:avLst>
          </a:prstGeom>
          <a:solidFill>
            <a:srgbClr val="F9CCA1"/>
          </a:solidFill>
          <a:ln>
            <a:noFill/>
          </a:ln>
        </p:spPr>
        <p:txBody>
          <a:bodyPr anchorCtr="0" anchor="ctr" bIns="45700" lIns="144000" spcFirstLastPara="1" rIns="648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Any type of secret or surprise that leaves us feeling uncomfortable or worried is not safe.</a:t>
            </a:r>
            <a:endParaRPr/>
          </a:p>
        </p:txBody>
      </p:sp>
      <p:sp>
        <p:nvSpPr>
          <p:cNvPr id="88" name="Google Shape;88;p5"/>
          <p:cNvSpPr/>
          <p:nvPr/>
        </p:nvSpPr>
        <p:spPr>
          <a:xfrm>
            <a:off x="4479940" y="3275280"/>
            <a:ext cx="4612481" cy="1531576"/>
          </a:xfrm>
          <a:prstGeom prst="roundRect">
            <a:avLst>
              <a:gd fmla="val 16667" name="adj"/>
            </a:avLst>
          </a:prstGeom>
          <a:solidFill>
            <a:srgbClr val="F9CCA1"/>
          </a:solidFill>
          <a:ln>
            <a:noFill/>
          </a:ln>
        </p:spPr>
        <p:txBody>
          <a:bodyPr anchorCtr="0" anchor="ctr" bIns="45700" lIns="144000" spcFirstLastPara="1" rIns="648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It is always the right thing to tell and get help from a trusted adult if we feel unhappy, unsafe or worried about a secret or surprise we are asked to keep.</a:t>
            </a:r>
            <a:endParaRPr/>
          </a:p>
        </p:txBody>
      </p:sp>
      <p:sp>
        <p:nvSpPr>
          <p:cNvPr id="89" name="Google Shape;89;p5"/>
          <p:cNvSpPr/>
          <p:nvPr/>
        </p:nvSpPr>
        <p:spPr>
          <a:xfrm>
            <a:off x="4479940" y="5085184"/>
            <a:ext cx="4612481" cy="863501"/>
          </a:xfrm>
          <a:prstGeom prst="roundRect">
            <a:avLst>
              <a:gd fmla="val 16667" name="adj"/>
            </a:avLst>
          </a:prstGeom>
          <a:solidFill>
            <a:srgbClr val="F1811A"/>
          </a:solidFill>
          <a:ln>
            <a:noFill/>
          </a:ln>
        </p:spPr>
        <p:txBody>
          <a:bodyPr anchorCtr="0" anchor="ctr" bIns="45700" lIns="144000" spcFirstLastPara="1" rIns="648000"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Arial"/>
                <a:ea typeface="Arial"/>
                <a:cs typeface="Arial"/>
                <a:sym typeface="Arial"/>
              </a:rPr>
              <a:t>We will learn more about getting help later.</a:t>
            </a:r>
            <a:endParaRPr/>
          </a:p>
        </p:txBody>
      </p:sp>
      <p:pic>
        <p:nvPicPr>
          <p:cNvPr descr="A screen shot of a computer&#10;&#10;Description automatically generated" id="90" name="Google Shape;90;p5"/>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91" name="Google Shape;91;p5"/>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GB">
                <a:latin typeface="Arial"/>
                <a:ea typeface="Arial"/>
                <a:cs typeface="Arial"/>
                <a:sym typeface="Arial"/>
              </a:rPr>
              <a:t>Secret or Surprise?</a:t>
            </a:r>
            <a:endParaRPr/>
          </a:p>
        </p:txBody>
      </p:sp>
      <p:pic>
        <p:nvPicPr>
          <p:cNvPr id="92" name="Google Shape;92;p5"/>
          <p:cNvPicPr preferRelativeResize="0"/>
          <p:nvPr/>
        </p:nvPicPr>
        <p:blipFill rotWithShape="1">
          <a:blip r:embed="rId5">
            <a:alphaModFix/>
          </a:blip>
          <a:srcRect b="0" l="0" r="0" t="0"/>
          <a:stretch/>
        </p:blipFill>
        <p:spPr>
          <a:xfrm>
            <a:off x="7552800" y="543600"/>
            <a:ext cx="1238498" cy="864000"/>
          </a:xfrm>
          <a:prstGeom prst="rect">
            <a:avLst/>
          </a:prstGeom>
          <a:noFill/>
          <a:ln>
            <a:noFill/>
          </a:ln>
        </p:spPr>
      </p:pic>
      <p:grpSp>
        <p:nvGrpSpPr>
          <p:cNvPr id="93" name="Google Shape;93;p5"/>
          <p:cNvGrpSpPr/>
          <p:nvPr/>
        </p:nvGrpSpPr>
        <p:grpSpPr>
          <a:xfrm>
            <a:off x="548086" y="1916832"/>
            <a:ext cx="2893679" cy="4504722"/>
            <a:chOff x="548086" y="1916832"/>
            <a:chExt cx="2893679" cy="4504722"/>
          </a:xfrm>
        </p:grpSpPr>
        <p:sp>
          <p:nvSpPr>
            <p:cNvPr id="94" name="Google Shape;94;p5"/>
            <p:cNvSpPr/>
            <p:nvPr/>
          </p:nvSpPr>
          <p:spPr>
            <a:xfrm>
              <a:off x="723008" y="5909052"/>
              <a:ext cx="2329729" cy="512502"/>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doll, drawing, shirt&#10;&#10;Description automatically generated" id="95" name="Google Shape;95;p5"/>
            <p:cNvPicPr preferRelativeResize="0"/>
            <p:nvPr/>
          </p:nvPicPr>
          <p:blipFill rotWithShape="1">
            <a:blip r:embed="rId6">
              <a:alphaModFix/>
            </a:blip>
            <a:srcRect b="0" l="0" r="0" t="0"/>
            <a:stretch/>
          </p:blipFill>
          <p:spPr>
            <a:xfrm>
              <a:off x="1547664" y="1916832"/>
              <a:ext cx="1894101" cy="4248472"/>
            </a:xfrm>
            <a:prstGeom prst="rect">
              <a:avLst/>
            </a:prstGeom>
            <a:noFill/>
            <a:ln>
              <a:noFill/>
            </a:ln>
          </p:spPr>
        </p:pic>
        <p:pic>
          <p:nvPicPr>
            <p:cNvPr descr="A picture containing clothing, shirt, dress&#10;&#10;Description automatically generated" id="96" name="Google Shape;96;p5"/>
            <p:cNvPicPr preferRelativeResize="0"/>
            <p:nvPr/>
          </p:nvPicPr>
          <p:blipFill rotWithShape="1">
            <a:blip r:embed="rId7">
              <a:alphaModFix/>
            </a:blip>
            <a:srcRect b="0" l="0" r="0" t="0"/>
            <a:stretch/>
          </p:blipFill>
          <p:spPr>
            <a:xfrm>
              <a:off x="548086" y="1944216"/>
              <a:ext cx="1329555" cy="4365104"/>
            </a:xfrm>
            <a:prstGeom prst="rect">
              <a:avLst/>
            </a:prstGeom>
            <a:noFill/>
            <a:ln>
              <a:noFill/>
            </a:ln>
          </p:spPr>
        </p:pic>
      </p:grpSp>
      <p:grpSp>
        <p:nvGrpSpPr>
          <p:cNvPr id="97" name="Google Shape;97;p5"/>
          <p:cNvGrpSpPr/>
          <p:nvPr/>
        </p:nvGrpSpPr>
        <p:grpSpPr>
          <a:xfrm>
            <a:off x="2915816" y="4038266"/>
            <a:ext cx="2808311" cy="2270459"/>
            <a:chOff x="2915816" y="4038266"/>
            <a:chExt cx="2808311" cy="2270459"/>
          </a:xfrm>
        </p:grpSpPr>
        <p:sp>
          <p:nvSpPr>
            <p:cNvPr id="98" name="Google Shape;98;p5"/>
            <p:cNvSpPr/>
            <p:nvPr/>
          </p:nvSpPr>
          <p:spPr>
            <a:xfrm>
              <a:off x="3394398" y="5661249"/>
              <a:ext cx="2329729" cy="512502"/>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doll&#10;&#10;Description automatically generated" id="99" name="Google Shape;99;p5"/>
            <p:cNvPicPr preferRelativeResize="0"/>
            <p:nvPr/>
          </p:nvPicPr>
          <p:blipFill rotWithShape="1">
            <a:blip r:embed="rId8">
              <a:alphaModFix/>
            </a:blip>
            <a:srcRect b="0" l="0" r="0" t="0"/>
            <a:stretch/>
          </p:blipFill>
          <p:spPr>
            <a:xfrm>
              <a:off x="2915816" y="4038266"/>
              <a:ext cx="2592288" cy="2270459"/>
            </a:xfrm>
            <a:prstGeom prst="rect">
              <a:avLst/>
            </a:prstGeom>
            <a:noFill/>
            <a:ln>
              <a:noFill/>
            </a:ln>
          </p:spPr>
        </p:pic>
      </p:grpSp>
      <p:grpSp>
        <p:nvGrpSpPr>
          <p:cNvPr id="100" name="Google Shape;100;p5"/>
          <p:cNvGrpSpPr/>
          <p:nvPr/>
        </p:nvGrpSpPr>
        <p:grpSpPr>
          <a:xfrm>
            <a:off x="2001768" y="2995884"/>
            <a:ext cx="1562120" cy="3313436"/>
            <a:chOff x="2001768" y="2995884"/>
            <a:chExt cx="1562120" cy="3313436"/>
          </a:xfrm>
        </p:grpSpPr>
        <p:sp>
          <p:nvSpPr>
            <p:cNvPr id="101" name="Google Shape;101;p5"/>
            <p:cNvSpPr/>
            <p:nvPr/>
          </p:nvSpPr>
          <p:spPr>
            <a:xfrm>
              <a:off x="2012162" y="5949280"/>
              <a:ext cx="1551726" cy="360040"/>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drawing of a cartoon character&#10;&#10;Description automatically generated" id="102" name="Google Shape;102;p5"/>
            <p:cNvPicPr preferRelativeResize="0"/>
            <p:nvPr/>
          </p:nvPicPr>
          <p:blipFill rotWithShape="1">
            <a:blip r:embed="rId9">
              <a:alphaModFix/>
            </a:blip>
            <a:srcRect b="0" l="0" r="0" t="0"/>
            <a:stretch/>
          </p:blipFill>
          <p:spPr>
            <a:xfrm>
              <a:off x="2001768" y="2995884"/>
              <a:ext cx="1523200" cy="3169419"/>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p:tgtEl>
                                          <p:spTgt spid="8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p:tgtEl>
                                          <p:spTgt spid="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p:tgtEl>
                                          <p:spTgt spid="8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3"/>
                                        </p:tgtEl>
                                      </p:cBhvr>
                                    </p:animEffect>
                                    <p:set>
                                      <p:cBhvr>
                                        <p:cTn dur="1" fill="hold">
                                          <p:stCondLst>
                                            <p:cond delay="500"/>
                                          </p:stCondLst>
                                        </p:cTn>
                                        <p:tgtEl>
                                          <p:spTgt spid="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7"/>
                                        </p:tgtEl>
                                      </p:cBhvr>
                                    </p:animEffect>
                                    <p:set>
                                      <p:cBhvr>
                                        <p:cTn dur="1" fill="hold">
                                          <p:stCondLst>
                                            <p:cond delay="500"/>
                                          </p:stCondLst>
                                        </p:cTn>
                                        <p:tgtEl>
                                          <p:spTgt spid="97"/>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500"/>
                                        <p:tgtEl>
                                          <p:spTgt spid="84"/>
                                        </p:tgtEl>
                                        <p:attrNameLst>
                                          <p:attrName>ppt_x</p:attrName>
                                        </p:attrNameLst>
                                      </p:cBhvr>
                                      <p:tavLst>
                                        <p:tav fmla="" tm="0">
                                          <p:val>
                                            <p:strVal val="#ppt_x"/>
                                          </p:val>
                                        </p:tav>
                                        <p:tav fmla="" tm="100000">
                                          <p:val>
                                            <p:strVal val="#ppt_x+1"/>
                                          </p:val>
                                        </p:tav>
                                      </p:tavLst>
                                    </p:anim>
                                    <p:set>
                                      <p:cBhvr>
                                        <p:cTn dur="1" fill="hold">
                                          <p:stCondLst>
                                            <p:cond delay="500"/>
                                          </p:stCondLst>
                                        </p:cTn>
                                        <p:tgtEl>
                                          <p:spTgt spid="84"/>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500"/>
                                        <p:tgtEl>
                                          <p:spTgt spid="85"/>
                                        </p:tgtEl>
                                        <p:attrNameLst>
                                          <p:attrName>ppt_x</p:attrName>
                                        </p:attrNameLst>
                                      </p:cBhvr>
                                      <p:tavLst>
                                        <p:tav fmla="" tm="0">
                                          <p:val>
                                            <p:strVal val="#ppt_x"/>
                                          </p:val>
                                        </p:tav>
                                        <p:tav fmla="" tm="100000">
                                          <p:val>
                                            <p:strVal val="#ppt_x+1"/>
                                          </p:val>
                                        </p:tav>
                                      </p:tavLst>
                                    </p:anim>
                                    <p:set>
                                      <p:cBhvr>
                                        <p:cTn dur="1" fill="hold">
                                          <p:stCondLst>
                                            <p:cond delay="500"/>
                                          </p:stCondLst>
                                        </p:cTn>
                                        <p:tgtEl>
                                          <p:spTgt spid="85"/>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500"/>
                                        <p:tgtEl>
                                          <p:spTgt spid="86"/>
                                        </p:tgtEl>
                                        <p:attrNameLst>
                                          <p:attrName>ppt_x</p:attrName>
                                        </p:attrNameLst>
                                      </p:cBhvr>
                                      <p:tavLst>
                                        <p:tav fmla="" tm="0">
                                          <p:val>
                                            <p:strVal val="#ppt_x"/>
                                          </p:val>
                                        </p:tav>
                                        <p:tav fmla="" tm="100000">
                                          <p:val>
                                            <p:strVal val="#ppt_x+1"/>
                                          </p:val>
                                        </p:tav>
                                      </p:tavLst>
                                    </p:anim>
                                    <p:set>
                                      <p:cBhvr>
                                        <p:cTn dur="1" fill="hold">
                                          <p:stCondLst>
                                            <p:cond delay="500"/>
                                          </p:stCondLst>
                                        </p:cTn>
                                        <p:tgtEl>
                                          <p:spTgt spid="86"/>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p:tgtEl>
                                          <p:spTgt spid="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p:tgtEl>
                                          <p:spTgt spid="8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p:tgtEl>
                                          <p:spTgt spid="8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p:nvPr>
            <p:ph type="title"/>
          </p:nvPr>
        </p:nvSpPr>
        <p:spPr>
          <a:xfrm>
            <a:off x="457198" y="436606"/>
            <a:ext cx="8220075" cy="5584682"/>
          </a:xfrm>
          <a:prstGeom prst="roundRect">
            <a:avLst>
              <a:gd fmla="val 2203"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5400"/>
              <a:buFont typeface="Arial"/>
              <a:buNone/>
            </a:pPr>
            <a:r>
              <a:rPr lang="en-GB" sz="5400">
                <a:latin typeface="Arial"/>
                <a:ea typeface="Arial"/>
                <a:cs typeface="Arial"/>
                <a:sym typeface="Arial"/>
              </a:rPr>
              <a:t>Exploring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GB">
                <a:latin typeface="Arial"/>
                <a:ea typeface="Arial"/>
                <a:cs typeface="Arial"/>
                <a:sym typeface="Arial"/>
              </a:rPr>
              <a:t>Keeping Things Private</a:t>
            </a:r>
            <a:endParaRPr/>
          </a:p>
        </p:txBody>
      </p:sp>
      <p:pic>
        <p:nvPicPr>
          <p:cNvPr id="113" name="Google Shape;113;p7"/>
          <p:cNvPicPr preferRelativeResize="0"/>
          <p:nvPr/>
        </p:nvPicPr>
        <p:blipFill rotWithShape="1">
          <a:blip r:embed="rId3">
            <a:alphaModFix/>
          </a:blip>
          <a:srcRect b="0" l="0" r="0" t="0"/>
          <a:stretch/>
        </p:blipFill>
        <p:spPr>
          <a:xfrm>
            <a:off x="7552800" y="543600"/>
            <a:ext cx="1238498" cy="864000"/>
          </a:xfrm>
          <a:prstGeom prst="rect">
            <a:avLst/>
          </a:prstGeom>
          <a:noFill/>
          <a:ln>
            <a:noFill/>
          </a:ln>
        </p:spPr>
      </p:pic>
      <p:sp>
        <p:nvSpPr>
          <p:cNvPr id="114" name="Google Shape;114;p7"/>
          <p:cNvSpPr/>
          <p:nvPr/>
        </p:nvSpPr>
        <p:spPr>
          <a:xfrm>
            <a:off x="755650" y="1628800"/>
            <a:ext cx="7632700" cy="864096"/>
          </a:xfrm>
          <a:prstGeom prst="roundRect">
            <a:avLst>
              <a:gd fmla="val 16667" name="adj"/>
            </a:avLst>
          </a:prstGeom>
          <a:solidFill>
            <a:srgbClr val="F9CCA1"/>
          </a:solidFill>
          <a:ln>
            <a:noFill/>
          </a:ln>
        </p:spPr>
        <p:txBody>
          <a:bodyPr anchorCtr="0" anchor="ctr" bIns="45700" lIns="144000" spcFirstLastPara="1" rIns="1620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There are some things that we might choose to keep private in order to keep ourselves safe.</a:t>
            </a:r>
            <a:endParaRPr/>
          </a:p>
        </p:txBody>
      </p:sp>
      <p:sp>
        <p:nvSpPr>
          <p:cNvPr id="115" name="Google Shape;115;p7"/>
          <p:cNvSpPr/>
          <p:nvPr/>
        </p:nvSpPr>
        <p:spPr>
          <a:xfrm>
            <a:off x="750885" y="2658214"/>
            <a:ext cx="7632700" cy="864096"/>
          </a:xfrm>
          <a:prstGeom prst="roundRect">
            <a:avLst>
              <a:gd fmla="val 16667" name="adj"/>
            </a:avLst>
          </a:prstGeom>
          <a:solidFill>
            <a:srgbClr val="F9CCA1"/>
          </a:solidFill>
          <a:ln>
            <a:noFill/>
          </a:ln>
        </p:spPr>
        <p:txBody>
          <a:bodyPr anchorCtr="0" anchor="ctr" bIns="45700" lIns="144000" spcFirstLastPara="1" rIns="1620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Keeping things private means we don’t tell or show others things that are private to us.</a:t>
            </a:r>
            <a:endParaRPr/>
          </a:p>
        </p:txBody>
      </p:sp>
      <p:sp>
        <p:nvSpPr>
          <p:cNvPr id="116" name="Google Shape;116;p7"/>
          <p:cNvSpPr/>
          <p:nvPr/>
        </p:nvSpPr>
        <p:spPr>
          <a:xfrm>
            <a:off x="746120" y="3687628"/>
            <a:ext cx="7632700" cy="605469"/>
          </a:xfrm>
          <a:prstGeom prst="roundRect">
            <a:avLst>
              <a:gd fmla="val 16667" name="adj"/>
            </a:avLst>
          </a:prstGeom>
          <a:solidFill>
            <a:srgbClr val="F9CCA1"/>
          </a:solidFill>
          <a:ln>
            <a:noFill/>
          </a:ln>
        </p:spPr>
        <p:txBody>
          <a:bodyPr anchorCtr="0" anchor="ctr" bIns="45700" lIns="144000" spcFirstLastPara="1" rIns="1620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This is different to keeping secrets.</a:t>
            </a:r>
            <a:endParaRPr/>
          </a:p>
        </p:txBody>
      </p:sp>
      <p:pic>
        <p:nvPicPr>
          <p:cNvPr descr="A picture containing shirt, drawing&#10;&#10;Description automatically generated" id="117" name="Google Shape;117;p7"/>
          <p:cNvPicPr preferRelativeResize="0"/>
          <p:nvPr/>
        </p:nvPicPr>
        <p:blipFill rotWithShape="1">
          <a:blip r:embed="rId4">
            <a:alphaModFix/>
          </a:blip>
          <a:srcRect b="0" l="0" r="0" t="0"/>
          <a:stretch/>
        </p:blipFill>
        <p:spPr>
          <a:xfrm>
            <a:off x="6660232" y="1472305"/>
            <a:ext cx="1625173" cy="4869160"/>
          </a:xfrm>
          <a:prstGeom prst="rect">
            <a:avLst/>
          </a:prstGeom>
          <a:noFill/>
          <a:ln>
            <a:noFill/>
          </a:ln>
        </p:spPr>
      </p:pic>
      <p:sp>
        <p:nvSpPr>
          <p:cNvPr id="118" name="Google Shape;118;p7"/>
          <p:cNvSpPr/>
          <p:nvPr/>
        </p:nvSpPr>
        <p:spPr>
          <a:xfrm>
            <a:off x="1907704" y="4681038"/>
            <a:ext cx="4176464" cy="1080120"/>
          </a:xfrm>
          <a:prstGeom prst="roundRect">
            <a:avLst>
              <a:gd fmla="val 16667" name="adj"/>
            </a:avLst>
          </a:prstGeom>
          <a:solidFill>
            <a:srgbClr val="F0811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Arial"/>
                <a:ea typeface="Arial"/>
                <a:cs typeface="Arial"/>
                <a:sym typeface="Arial"/>
              </a:rPr>
              <a:t>Can you think of anything we should keep private from other people?</a:t>
            </a:r>
            <a:endParaRPr/>
          </a:p>
        </p:txBody>
      </p:sp>
      <p:sp>
        <p:nvSpPr>
          <p:cNvPr id="119" name="Google Shape;119;p7"/>
          <p:cNvSpPr/>
          <p:nvPr/>
        </p:nvSpPr>
        <p:spPr>
          <a:xfrm>
            <a:off x="1043682" y="4479547"/>
            <a:ext cx="2664222" cy="821067"/>
          </a:xfrm>
          <a:prstGeom prst="roundRect">
            <a:avLst>
              <a:gd fmla="val 16667" name="adj"/>
            </a:avLst>
          </a:prstGeom>
          <a:solidFill>
            <a:srgbClr val="0076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Arial"/>
                <a:ea typeface="Arial"/>
                <a:cs typeface="Arial"/>
                <a:sym typeface="Arial"/>
              </a:rPr>
              <a:t>personal information about ourselves </a:t>
            </a:r>
            <a:endParaRPr/>
          </a:p>
        </p:txBody>
      </p:sp>
      <p:sp>
        <p:nvSpPr>
          <p:cNvPr id="120" name="Google Shape;120;p7"/>
          <p:cNvSpPr/>
          <p:nvPr/>
        </p:nvSpPr>
        <p:spPr>
          <a:xfrm>
            <a:off x="4067944" y="4479547"/>
            <a:ext cx="2346970" cy="821067"/>
          </a:xfrm>
          <a:prstGeom prst="roundRect">
            <a:avLst>
              <a:gd fmla="val 16667" name="adj"/>
            </a:avLst>
          </a:prstGeom>
          <a:solidFill>
            <a:srgbClr val="0076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Arial"/>
                <a:ea typeface="Arial"/>
                <a:cs typeface="Arial"/>
                <a:sym typeface="Arial"/>
              </a:rPr>
              <a:t>online passwords and codes</a:t>
            </a:r>
            <a:endParaRPr/>
          </a:p>
        </p:txBody>
      </p:sp>
      <p:sp>
        <p:nvSpPr>
          <p:cNvPr id="121" name="Google Shape;121;p7"/>
          <p:cNvSpPr/>
          <p:nvPr/>
        </p:nvSpPr>
        <p:spPr>
          <a:xfrm>
            <a:off x="2398266" y="5445224"/>
            <a:ext cx="3181846" cy="821067"/>
          </a:xfrm>
          <a:prstGeom prst="roundRect">
            <a:avLst>
              <a:gd fmla="val 16667" name="adj"/>
            </a:avLst>
          </a:prstGeom>
          <a:solidFill>
            <a:srgbClr val="0076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Arial"/>
                <a:ea typeface="Arial"/>
                <a:cs typeface="Arial"/>
                <a:sym typeface="Arial"/>
              </a:rPr>
              <a:t>the parts of our body covered by our underwear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ppt_w</p:attrName>
                                        </p:attrNameLst>
                                      </p:cBhvr>
                                      <p:tavLst>
                                        <p:tav fmla="" tm="0">
                                          <p:val>
                                            <p:strVal val="0"/>
                                          </p:val>
                                        </p:tav>
                                        <p:tav fmla="" tm="100000">
                                          <p:val>
                                            <p:strVal val="#ppt_w"/>
                                          </p:val>
                                        </p:tav>
                                      </p:tavLst>
                                    </p:anim>
                                    <p:anim calcmode="lin" valueType="num">
                                      <p:cBhvr additive="base">
                                        <p:cTn dur="500"/>
                                        <p:tgtEl>
                                          <p:spTgt spid="1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8"/>
                                        </p:tgtEl>
                                      </p:cBhvr>
                                    </p:animEffect>
                                    <p:set>
                                      <p:cBhvr>
                                        <p:cTn dur="1" fill="hold">
                                          <p:stCondLst>
                                            <p:cond delay="1000"/>
                                          </p:stCondLst>
                                        </p:cTn>
                                        <p:tgtEl>
                                          <p:spTgt spid="11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ppt_w</p:attrName>
                                        </p:attrNameLst>
                                      </p:cBhvr>
                                      <p:tavLst>
                                        <p:tav fmla="" tm="0">
                                          <p:val>
                                            <p:strVal val="0"/>
                                          </p:val>
                                        </p:tav>
                                        <p:tav fmla="" tm="100000">
                                          <p:val>
                                            <p:strVal val="#ppt_w"/>
                                          </p:val>
                                        </p:tav>
                                      </p:tavLst>
                                    </p:anim>
                                    <p:anim calcmode="lin" valueType="num">
                                      <p:cBhvr additive="base">
                                        <p:cTn dur="500"/>
                                        <p:tgtEl>
                                          <p:spTgt spid="1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500"/>
                                        <p:tgtEl>
                                          <p:spTgt spid="120"/>
                                        </p:tgtEl>
                                        <p:attrNameLst>
                                          <p:attrName>ppt_w</p:attrName>
                                        </p:attrNameLst>
                                      </p:cBhvr>
                                      <p:tavLst>
                                        <p:tav fmla="" tm="0">
                                          <p:val>
                                            <p:strVal val="0"/>
                                          </p:val>
                                        </p:tav>
                                        <p:tav fmla="" tm="100000">
                                          <p:val>
                                            <p:strVal val="#ppt_w"/>
                                          </p:val>
                                        </p:tav>
                                      </p:tavLst>
                                    </p:anim>
                                    <p:anim calcmode="lin" valueType="num">
                                      <p:cBhvr additive="base">
                                        <p:cTn dur="500"/>
                                        <p:tgtEl>
                                          <p:spTgt spid="1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ppt_w</p:attrName>
                                        </p:attrNameLst>
                                      </p:cBhvr>
                                      <p:tavLst>
                                        <p:tav fmla="" tm="0">
                                          <p:val>
                                            <p:strVal val="0"/>
                                          </p:val>
                                        </p:tav>
                                        <p:tav fmla="" tm="100000">
                                          <p:val>
                                            <p:strVal val="#ppt_w"/>
                                          </p:val>
                                        </p:tav>
                                      </p:tavLst>
                                    </p:anim>
                                    <p:anim calcmode="lin" valueType="num">
                                      <p:cBhvr additive="base">
                                        <p:cTn dur="500"/>
                                        <p:tgtEl>
                                          <p:spTgt spid="12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
          <p:cNvSpPr/>
          <p:nvPr/>
        </p:nvSpPr>
        <p:spPr>
          <a:xfrm>
            <a:off x="402415" y="260648"/>
            <a:ext cx="8339169" cy="2887498"/>
          </a:xfrm>
          <a:prstGeom prst="rect">
            <a:avLst/>
          </a:prstGeom>
          <a:solidFill>
            <a:srgbClr val="9DDC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7" name="Google Shape;127;p8"/>
          <p:cNvPicPr preferRelativeResize="0"/>
          <p:nvPr/>
        </p:nvPicPr>
        <p:blipFill rotWithShape="1">
          <a:blip r:embed="rId3">
            <a:alphaModFix/>
          </a:blip>
          <a:srcRect b="0" l="0" r="0" t="0"/>
          <a:stretch/>
        </p:blipFill>
        <p:spPr>
          <a:xfrm>
            <a:off x="402415" y="3140968"/>
            <a:ext cx="8339169" cy="3704802"/>
          </a:xfrm>
          <a:prstGeom prst="rect">
            <a:avLst/>
          </a:prstGeom>
          <a:noFill/>
          <a:ln>
            <a:noFill/>
          </a:ln>
        </p:spPr>
      </p:pic>
      <p:sp>
        <p:nvSpPr>
          <p:cNvPr id="128" name="Google Shape;128;p8"/>
          <p:cNvSpPr/>
          <p:nvPr/>
        </p:nvSpPr>
        <p:spPr>
          <a:xfrm>
            <a:off x="755650" y="2708920"/>
            <a:ext cx="7632700" cy="541318"/>
          </a:xfrm>
          <a:prstGeom prst="roundRect">
            <a:avLst>
              <a:gd fmla="val 16667" name="adj"/>
            </a:avLst>
          </a:prstGeom>
          <a:solidFill>
            <a:srgbClr val="F9CC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This could include our full name, address, school or photos of ourselves.</a:t>
            </a:r>
            <a:endParaRPr/>
          </a:p>
        </p:txBody>
      </p:sp>
      <p:sp>
        <p:nvSpPr>
          <p:cNvPr id="129" name="Google Shape;129;p8"/>
          <p:cNvSpPr/>
          <p:nvPr/>
        </p:nvSpPr>
        <p:spPr>
          <a:xfrm>
            <a:off x="4644008" y="3573016"/>
            <a:ext cx="3744342" cy="1690930"/>
          </a:xfrm>
          <a:prstGeom prst="roundRect">
            <a:avLst>
              <a:gd fmla="val 16667" name="adj"/>
            </a:avLst>
          </a:prstGeom>
          <a:solidFill>
            <a:srgbClr val="F9CCA1"/>
          </a:solidFill>
          <a:ln>
            <a:noFill/>
          </a:ln>
        </p:spPr>
        <p:txBody>
          <a:bodyPr anchorCtr="0" anchor="ctr" bIns="45700" lIns="576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Sometimes, we are trusted with passwords and codes for devices. We should keep these private to keep ourselves and others safe. </a:t>
            </a:r>
            <a:endParaRPr/>
          </a:p>
        </p:txBody>
      </p:sp>
      <p:pic>
        <p:nvPicPr>
          <p:cNvPr descr="A close up of a computer&#10;&#10;Description automatically generated" id="130" name="Google Shape;130;p8"/>
          <p:cNvPicPr preferRelativeResize="0"/>
          <p:nvPr/>
        </p:nvPicPr>
        <p:blipFill rotWithShape="1">
          <a:blip r:embed="rId4">
            <a:alphaModFix/>
          </a:blip>
          <a:srcRect b="0" l="0" r="0" t="0"/>
          <a:stretch/>
        </p:blipFill>
        <p:spPr>
          <a:xfrm>
            <a:off x="107504" y="3180582"/>
            <a:ext cx="5256584" cy="3488778"/>
          </a:xfrm>
          <a:prstGeom prst="rect">
            <a:avLst/>
          </a:prstGeom>
          <a:noFill/>
          <a:ln>
            <a:noFill/>
          </a:ln>
        </p:spPr>
      </p:pic>
      <p:sp>
        <p:nvSpPr>
          <p:cNvPr id="131" name="Google Shape;131;p8"/>
          <p:cNvSpPr/>
          <p:nvPr/>
        </p:nvSpPr>
        <p:spPr>
          <a:xfrm>
            <a:off x="323528" y="332656"/>
            <a:ext cx="8467770" cy="114054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screen shot of a computer&#10;&#10;Description automatically generated" id="132" name="Google Shape;132;p8"/>
          <p:cNvPicPr preferRelativeResize="0"/>
          <p:nvPr/>
        </p:nvPicPr>
        <p:blipFill rotWithShape="1">
          <a:blip r:embed="rId5">
            <a:alphaModFix/>
          </a:blip>
          <a:srcRect b="0" l="0" r="0" t="0"/>
          <a:stretch/>
        </p:blipFill>
        <p:spPr>
          <a:xfrm>
            <a:off x="0" y="0"/>
            <a:ext cx="9144000" cy="6858000"/>
          </a:xfrm>
          <a:prstGeom prst="rect">
            <a:avLst/>
          </a:prstGeom>
          <a:noFill/>
          <a:ln>
            <a:noFill/>
          </a:ln>
        </p:spPr>
      </p:pic>
      <p:sp>
        <p:nvSpPr>
          <p:cNvPr id="133" name="Google Shape;133;p8"/>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GB">
                <a:latin typeface="Arial"/>
                <a:ea typeface="Arial"/>
                <a:cs typeface="Arial"/>
                <a:sym typeface="Arial"/>
              </a:rPr>
              <a:t>Keeping Things Private</a:t>
            </a:r>
            <a:endParaRPr/>
          </a:p>
        </p:txBody>
      </p:sp>
      <p:pic>
        <p:nvPicPr>
          <p:cNvPr id="134" name="Google Shape;134;p8"/>
          <p:cNvPicPr preferRelativeResize="0"/>
          <p:nvPr/>
        </p:nvPicPr>
        <p:blipFill rotWithShape="1">
          <a:blip r:embed="rId6">
            <a:alphaModFix/>
          </a:blip>
          <a:srcRect b="0" l="0" r="0" t="0"/>
          <a:stretch/>
        </p:blipFill>
        <p:spPr>
          <a:xfrm>
            <a:off x="7552800" y="543600"/>
            <a:ext cx="1238498" cy="864000"/>
          </a:xfrm>
          <a:prstGeom prst="rect">
            <a:avLst/>
          </a:prstGeom>
          <a:noFill/>
          <a:ln>
            <a:noFill/>
          </a:ln>
        </p:spPr>
      </p:pic>
      <p:sp>
        <p:nvSpPr>
          <p:cNvPr id="135" name="Google Shape;135;p8"/>
          <p:cNvSpPr/>
          <p:nvPr/>
        </p:nvSpPr>
        <p:spPr>
          <a:xfrm>
            <a:off x="755650" y="1700808"/>
            <a:ext cx="7632700" cy="864096"/>
          </a:xfrm>
          <a:prstGeom prst="roundRect">
            <a:avLst>
              <a:gd fmla="val 16667" name="adj"/>
            </a:avLst>
          </a:prstGeom>
          <a:solidFill>
            <a:srgbClr val="F9CC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We should keep personal information about ourselves private when we are using the Internet or online gaming.</a:t>
            </a:r>
            <a:endParaRPr/>
          </a:p>
        </p:txBody>
      </p:sp>
      <p:sp>
        <p:nvSpPr>
          <p:cNvPr id="136" name="Google Shape;136;p8"/>
          <p:cNvSpPr/>
          <p:nvPr/>
        </p:nvSpPr>
        <p:spPr>
          <a:xfrm>
            <a:off x="2483768" y="4194838"/>
            <a:ext cx="5918173" cy="1550648"/>
          </a:xfrm>
          <a:prstGeom prst="roundRect">
            <a:avLst>
              <a:gd fmla="val 16667" name="adj"/>
            </a:avLst>
          </a:prstGeom>
          <a:solidFill>
            <a:srgbClr val="F9CCA1"/>
          </a:solidFill>
          <a:ln>
            <a:noFill/>
          </a:ln>
        </p:spPr>
        <p:txBody>
          <a:bodyPr anchorCtr="0" anchor="ctr" bIns="45700" lIns="576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It is important to keep all of these things private to keep ourselves safe. We should respect the privacy of other people by letting them keep these things private and we should expect them to do the same for us.</a:t>
            </a:r>
            <a:endParaRPr/>
          </a:p>
        </p:txBody>
      </p:sp>
      <p:sp>
        <p:nvSpPr>
          <p:cNvPr id="137" name="Google Shape;137;p8"/>
          <p:cNvSpPr/>
          <p:nvPr/>
        </p:nvSpPr>
        <p:spPr>
          <a:xfrm>
            <a:off x="2312596" y="2573703"/>
            <a:ext cx="6075753" cy="1071321"/>
          </a:xfrm>
          <a:prstGeom prst="roundRect">
            <a:avLst>
              <a:gd fmla="val 16667" name="adj"/>
            </a:avLst>
          </a:prstGeom>
          <a:solidFill>
            <a:srgbClr val="F9CCA1"/>
          </a:solidFill>
          <a:ln>
            <a:noFill/>
          </a:ln>
        </p:spPr>
        <p:txBody>
          <a:bodyPr anchorCtr="0" anchor="ctr" bIns="45700" lIns="576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The parts of our body that we cover with pants are private. In fact, some people even call them our ‘private parts’ or ‘privates’ for short.</a:t>
            </a:r>
            <a:endParaRPr/>
          </a:p>
        </p:txBody>
      </p:sp>
      <p:grpSp>
        <p:nvGrpSpPr>
          <p:cNvPr id="138" name="Google Shape;138;p8"/>
          <p:cNvGrpSpPr/>
          <p:nvPr/>
        </p:nvGrpSpPr>
        <p:grpSpPr>
          <a:xfrm>
            <a:off x="1057855" y="1619440"/>
            <a:ext cx="2594459" cy="4709288"/>
            <a:chOff x="1057855" y="1619440"/>
            <a:chExt cx="2594459" cy="4709288"/>
          </a:xfrm>
        </p:grpSpPr>
        <p:sp>
          <p:nvSpPr>
            <p:cNvPr id="139" name="Google Shape;139;p8"/>
            <p:cNvSpPr/>
            <p:nvPr/>
          </p:nvSpPr>
          <p:spPr>
            <a:xfrm>
              <a:off x="1563033" y="5949280"/>
              <a:ext cx="1584102" cy="379448"/>
            </a:xfrm>
            <a:prstGeom prst="ellipse">
              <a:avLst/>
            </a:pr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0" name="Google Shape;140;p8"/>
            <p:cNvPicPr preferRelativeResize="0"/>
            <p:nvPr/>
          </p:nvPicPr>
          <p:blipFill rotWithShape="1">
            <a:blip r:embed="rId7">
              <a:alphaModFix/>
            </a:blip>
            <a:srcRect b="0" l="0" r="0" t="0"/>
            <a:stretch/>
          </p:blipFill>
          <p:spPr>
            <a:xfrm>
              <a:off x="1057855" y="1619440"/>
              <a:ext cx="2594459" cy="4602500"/>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5"/>
                                        </p:tgtEl>
                                      </p:cBhvr>
                                    </p:animEffect>
                                    <p:set>
                                      <p:cBhvr>
                                        <p:cTn dur="1" fill="hold">
                                          <p:stCondLst>
                                            <p:cond delay="500"/>
                                          </p:stCondLst>
                                        </p:cTn>
                                        <p:tgtEl>
                                          <p:spTgt spid="1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28"/>
                                        </p:tgtEl>
                                      </p:cBhvr>
                                    </p:animEffect>
                                    <p:set>
                                      <p:cBhvr>
                                        <p:cTn dur="1" fill="hold">
                                          <p:stCondLst>
                                            <p:cond delay="500"/>
                                          </p:stCondLst>
                                        </p:cTn>
                                        <p:tgtEl>
                                          <p:spTgt spid="1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29"/>
                                        </p:tgtEl>
                                      </p:cBhvr>
                                    </p:animEffect>
                                    <p:set>
                                      <p:cBhvr>
                                        <p:cTn dur="1" fill="hold">
                                          <p:stCondLst>
                                            <p:cond delay="500"/>
                                          </p:stCondLst>
                                        </p:cTn>
                                        <p:tgtEl>
                                          <p:spTgt spid="1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30"/>
                                        </p:tgtEl>
                                      </p:cBhvr>
                                    </p:animEffect>
                                    <p:set>
                                      <p:cBhvr>
                                        <p:cTn dur="1" fill="hold">
                                          <p:stCondLst>
                                            <p:cond delay="500"/>
                                          </p:stCondLst>
                                        </p:cTn>
                                        <p:tgtEl>
                                          <p:spTgt spid="130"/>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9"/>
          <p:cNvPicPr preferRelativeResize="0"/>
          <p:nvPr/>
        </p:nvPicPr>
        <p:blipFill rotWithShape="1">
          <a:blip r:embed="rId3">
            <a:alphaModFix/>
          </a:blip>
          <a:srcRect b="-430" l="0" r="0" t="-515"/>
          <a:stretch/>
        </p:blipFill>
        <p:spPr>
          <a:xfrm>
            <a:off x="397650" y="936104"/>
            <a:ext cx="8339169" cy="5949280"/>
          </a:xfrm>
          <a:prstGeom prst="rect">
            <a:avLst/>
          </a:prstGeom>
          <a:noFill/>
          <a:ln>
            <a:noFill/>
          </a:ln>
        </p:spPr>
      </p:pic>
      <p:sp>
        <p:nvSpPr>
          <p:cNvPr id="146" name="Google Shape;146;p9"/>
          <p:cNvSpPr/>
          <p:nvPr/>
        </p:nvSpPr>
        <p:spPr>
          <a:xfrm>
            <a:off x="323528" y="332656"/>
            <a:ext cx="8467770" cy="114054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7" name="Google Shape;147;p9"/>
          <p:cNvSpPr/>
          <p:nvPr/>
        </p:nvSpPr>
        <p:spPr>
          <a:xfrm>
            <a:off x="251520" y="1858630"/>
            <a:ext cx="4968552" cy="994306"/>
          </a:xfrm>
          <a:prstGeom prst="roundRect">
            <a:avLst>
              <a:gd fmla="val 16667" name="adj"/>
            </a:avLst>
          </a:prstGeom>
          <a:solidFill>
            <a:srgbClr val="F9CCA1"/>
          </a:solidFill>
          <a:ln>
            <a:noFill/>
          </a:ln>
        </p:spPr>
        <p:txBody>
          <a:bodyPr anchorCtr="0" anchor="ctr" bIns="45700" lIns="288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The Underwear Rule helps us to remember how to keep the parts of our body that we cover with pants private and safe.</a:t>
            </a:r>
            <a:endParaRPr/>
          </a:p>
        </p:txBody>
      </p:sp>
      <p:sp>
        <p:nvSpPr>
          <p:cNvPr id="148" name="Google Shape;148;p9"/>
          <p:cNvSpPr/>
          <p:nvPr/>
        </p:nvSpPr>
        <p:spPr>
          <a:xfrm>
            <a:off x="251520" y="3021697"/>
            <a:ext cx="4968552" cy="767343"/>
          </a:xfrm>
          <a:prstGeom prst="roundRect">
            <a:avLst>
              <a:gd fmla="val 16667" name="adj"/>
            </a:avLst>
          </a:prstGeom>
          <a:solidFill>
            <a:srgbClr val="F9CCA1"/>
          </a:solidFill>
          <a:ln>
            <a:noFill/>
          </a:ln>
        </p:spPr>
        <p:txBody>
          <a:bodyPr anchorCtr="0" anchor="ctr" bIns="45700" lIns="288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The first thing you need to know and remember is that </a:t>
            </a:r>
            <a:r>
              <a:rPr b="1" i="0" lang="en-GB" sz="1800" u="none" cap="none" strike="noStrike">
                <a:solidFill>
                  <a:schemeClr val="dk1"/>
                </a:solidFill>
                <a:latin typeface="Arial"/>
                <a:ea typeface="Arial"/>
                <a:cs typeface="Arial"/>
                <a:sym typeface="Arial"/>
              </a:rPr>
              <a:t>your body belongs to you</a:t>
            </a:r>
            <a:r>
              <a:rPr b="0" i="0" lang="en-GB" sz="1800" u="none" cap="none" strike="noStrike">
                <a:solidFill>
                  <a:schemeClr val="dk1"/>
                </a:solidFill>
                <a:latin typeface="Arial"/>
                <a:ea typeface="Arial"/>
                <a:cs typeface="Arial"/>
                <a:sym typeface="Arial"/>
              </a:rPr>
              <a:t>.</a:t>
            </a:r>
            <a:endParaRPr/>
          </a:p>
        </p:txBody>
      </p:sp>
      <p:sp>
        <p:nvSpPr>
          <p:cNvPr id="149" name="Google Shape;149;p9"/>
          <p:cNvSpPr/>
          <p:nvPr/>
        </p:nvSpPr>
        <p:spPr>
          <a:xfrm>
            <a:off x="251520" y="3957801"/>
            <a:ext cx="4968552" cy="767343"/>
          </a:xfrm>
          <a:prstGeom prst="roundRect">
            <a:avLst>
              <a:gd fmla="val 16667" name="adj"/>
            </a:avLst>
          </a:prstGeom>
          <a:solidFill>
            <a:srgbClr val="F9CCA1"/>
          </a:solidFill>
          <a:ln>
            <a:noFill/>
          </a:ln>
        </p:spPr>
        <p:txBody>
          <a:bodyPr anchorCtr="0" anchor="ctr" bIns="45700" lIns="288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This means that </a:t>
            </a:r>
            <a:r>
              <a:rPr b="1" i="0" lang="en-GB" sz="1800" u="none" cap="none" strike="noStrike">
                <a:solidFill>
                  <a:schemeClr val="dk1"/>
                </a:solidFill>
                <a:latin typeface="Arial"/>
                <a:ea typeface="Arial"/>
                <a:cs typeface="Arial"/>
                <a:sym typeface="Arial"/>
              </a:rPr>
              <a:t>no one</a:t>
            </a:r>
            <a:r>
              <a:rPr b="0" i="0" lang="en-GB" sz="1800" u="none" cap="none" strike="noStrike">
                <a:solidFill>
                  <a:schemeClr val="dk1"/>
                </a:solidFill>
                <a:latin typeface="Arial"/>
                <a:ea typeface="Arial"/>
                <a:cs typeface="Arial"/>
                <a:sym typeface="Arial"/>
              </a:rPr>
              <a:t> can touch it without your permission.</a:t>
            </a:r>
            <a:endParaRPr/>
          </a:p>
        </p:txBody>
      </p:sp>
      <p:sp>
        <p:nvSpPr>
          <p:cNvPr id="150" name="Google Shape;150;p9"/>
          <p:cNvSpPr/>
          <p:nvPr/>
        </p:nvSpPr>
        <p:spPr>
          <a:xfrm>
            <a:off x="251520" y="4893905"/>
            <a:ext cx="4968552" cy="767343"/>
          </a:xfrm>
          <a:prstGeom prst="roundRect">
            <a:avLst>
              <a:gd fmla="val 16667" name="adj"/>
            </a:avLst>
          </a:prstGeom>
          <a:solidFill>
            <a:srgbClr val="F9CCA1"/>
          </a:solidFill>
          <a:ln>
            <a:noFill/>
          </a:ln>
        </p:spPr>
        <p:txBody>
          <a:bodyPr anchorCtr="0" anchor="ctr" bIns="45700" lIns="288000" spcFirstLastPara="1" rIns="144000"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There are </a:t>
            </a:r>
            <a:r>
              <a:rPr b="1" i="0" lang="en-GB" sz="1800" u="none" cap="none" strike="noStrike">
                <a:solidFill>
                  <a:schemeClr val="dk1"/>
                </a:solidFill>
                <a:latin typeface="Arial"/>
                <a:ea typeface="Arial"/>
                <a:cs typeface="Arial"/>
                <a:sym typeface="Arial"/>
              </a:rPr>
              <a:t>no safe secrets or surprises</a:t>
            </a:r>
            <a:r>
              <a:rPr b="0" i="0" lang="en-GB" sz="1800" u="none" cap="none" strike="noStrike">
                <a:solidFill>
                  <a:schemeClr val="dk1"/>
                </a:solidFill>
                <a:latin typeface="Arial"/>
                <a:ea typeface="Arial"/>
                <a:cs typeface="Arial"/>
                <a:sym typeface="Arial"/>
              </a:rPr>
              <a:t> about touching your body.</a:t>
            </a:r>
            <a:endParaRPr/>
          </a:p>
        </p:txBody>
      </p:sp>
      <p:grpSp>
        <p:nvGrpSpPr>
          <p:cNvPr id="151" name="Google Shape;151;p9"/>
          <p:cNvGrpSpPr/>
          <p:nvPr/>
        </p:nvGrpSpPr>
        <p:grpSpPr>
          <a:xfrm>
            <a:off x="5090501" y="2942152"/>
            <a:ext cx="1785755" cy="3197936"/>
            <a:chOff x="2756152" y="2942152"/>
            <a:chExt cx="1785755" cy="3197936"/>
          </a:xfrm>
        </p:grpSpPr>
        <p:sp>
          <p:nvSpPr>
            <p:cNvPr id="152" name="Google Shape;152;p9"/>
            <p:cNvSpPr/>
            <p:nvPr/>
          </p:nvSpPr>
          <p:spPr>
            <a:xfrm>
              <a:off x="3108969" y="5877272"/>
              <a:ext cx="1080120" cy="262816"/>
            </a:xfrm>
            <a:prstGeom prst="ellipse">
              <a:avLst/>
            </a:prstGeom>
            <a:solidFill>
              <a:schemeClr val="dk1">
                <a:alpha val="2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53" name="Google Shape;153;p9"/>
            <p:cNvPicPr preferRelativeResize="0"/>
            <p:nvPr/>
          </p:nvPicPr>
          <p:blipFill rotWithShape="1">
            <a:blip r:embed="rId4">
              <a:alphaModFix/>
            </a:blip>
            <a:srcRect b="0" l="0" r="0" t="0"/>
            <a:stretch/>
          </p:blipFill>
          <p:spPr>
            <a:xfrm>
              <a:off x="2756152" y="2942152"/>
              <a:ext cx="1785755" cy="3133465"/>
            </a:xfrm>
            <a:prstGeom prst="rect">
              <a:avLst/>
            </a:prstGeom>
            <a:noFill/>
            <a:ln>
              <a:noFill/>
            </a:ln>
          </p:spPr>
        </p:pic>
      </p:grpSp>
      <p:pic>
        <p:nvPicPr>
          <p:cNvPr descr="A screen shot of a computer&#10;&#10;Description automatically generated" id="154" name="Google Shape;154;p9"/>
          <p:cNvPicPr preferRelativeResize="0"/>
          <p:nvPr/>
        </p:nvPicPr>
        <p:blipFill rotWithShape="1">
          <a:blip r:embed="rId5">
            <a:alphaModFix/>
          </a:blip>
          <a:srcRect b="0" l="0" r="0" t="0"/>
          <a:stretch/>
        </p:blipFill>
        <p:spPr>
          <a:xfrm>
            <a:off x="0" y="0"/>
            <a:ext cx="9144000" cy="6858000"/>
          </a:xfrm>
          <a:prstGeom prst="rect">
            <a:avLst/>
          </a:prstGeom>
          <a:noFill/>
          <a:ln>
            <a:noFill/>
          </a:ln>
        </p:spPr>
      </p:pic>
      <p:sp>
        <p:nvSpPr>
          <p:cNvPr id="155" name="Google Shape;155;p9"/>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GB"/>
              <a:t>Private Parts</a:t>
            </a:r>
            <a:endParaRPr/>
          </a:p>
        </p:txBody>
      </p:sp>
      <p:pic>
        <p:nvPicPr>
          <p:cNvPr id="156" name="Google Shape;156;p9"/>
          <p:cNvPicPr preferRelativeResize="0"/>
          <p:nvPr/>
        </p:nvPicPr>
        <p:blipFill rotWithShape="1">
          <a:blip r:embed="rId6">
            <a:alphaModFix/>
          </a:blip>
          <a:srcRect b="0" l="0" r="0" t="0"/>
          <a:stretch/>
        </p:blipFill>
        <p:spPr>
          <a:xfrm>
            <a:off x="7552800" y="543600"/>
            <a:ext cx="1238498" cy="864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1C1C1C"/>
      </a:dk1>
      <a:lt1>
        <a:srgbClr val="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2018-01-15T15:49:44Z</dcterms:created>
  <dc:creator>Matthew Ridsdale</dc:creator>
</cp:coreProperties>
</file>