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Proxima Nova"/>
      <p:regular r:id="rId19"/>
      <p:bold r:id="rId20"/>
      <p:italic r:id="rId21"/>
      <p:boldItalic r:id="rId22"/>
    </p:embeddedFont>
    <p:embeddedFont>
      <p:font typeface="Proxima Nova Extrabold"/>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69">
          <p15:clr>
            <a:srgbClr val="A4A3A4"/>
          </p15:clr>
        </p15:guide>
        <p15:guide id="2" pos="4815">
          <p15:clr>
            <a:srgbClr val="A4A3A4"/>
          </p15:clr>
        </p15:guide>
        <p15:guide id="3" pos="824">
          <p15:clr>
            <a:srgbClr val="A4A3A4"/>
          </p15:clr>
        </p15:guide>
        <p15:guide id="4" orient="horz" pos="232">
          <p15:clr>
            <a:srgbClr val="A4A3A4"/>
          </p15:clr>
        </p15:guide>
        <p15:guide id="5" orient="horz" pos="3974">
          <p15:clr>
            <a:srgbClr val="A4A3A4"/>
          </p15:clr>
        </p15:guide>
        <p15:guide id="6" pos="7446">
          <p15:clr>
            <a:srgbClr val="A4A3A4"/>
          </p15:clr>
        </p15:guide>
        <p15:guide id="7" orient="horz" pos="4156">
          <p15:clr>
            <a:srgbClr val="A4A3A4"/>
          </p15:clr>
        </p15:guide>
        <p15:guide id="8" pos="5405">
          <p15:clr>
            <a:srgbClr val="A4A3A4"/>
          </p15:clr>
        </p15:guide>
        <p15:guide id="9" orient="horz" pos="2160">
          <p15:clr>
            <a:srgbClr val="A4A3A4"/>
          </p15:clr>
        </p15:guide>
        <p15:guide id="10" orient="horz" pos="2251">
          <p15:clr>
            <a:srgbClr val="A4A3A4"/>
          </p15:clr>
        </p15:guide>
        <p15:guide id="11" pos="2774">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4" roundtripDataSignature="AMtx7mjEWJfYnV614CY6UGTMiph98a80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B0A641-53FF-4257-BA7A-5183E80575D8}">
  <a:tblStyle styleId="{4FB0A641-53FF-4257-BA7A-5183E80575D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69" orient="horz"/>
        <p:guide pos="4815"/>
        <p:guide pos="824"/>
        <p:guide pos="232" orient="horz"/>
        <p:guide pos="3974" orient="horz"/>
        <p:guide pos="7446"/>
        <p:guide pos="4156" orient="horz"/>
        <p:guide pos="5405"/>
        <p:guide pos="2160" orient="horz"/>
        <p:guide pos="2251" orient="horz"/>
        <p:guide pos="277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customschemas.google.com/relationships/presentationmetadata" Target="metadata"/><Relationship Id="rId23" Type="http://schemas.openxmlformats.org/officeDocument/2006/relationships/font" Target="fonts/ProximaNova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roximaNova-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fc.co.uk/" TargetMode="External"/><Relationship Id="rId3" Type="http://schemas.openxmlformats.org/officeDocument/2006/relationships/hyperlink" Target="https://www.cbbfc.co.uk/"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Teacher notes: Before you teach this lesson ensure you have read the accompanying teacher guidance notes for guidance on establishing ground rules, the limits of confidentiality, communication and handling questions effectively.  </a:t>
            </a:r>
            <a:endParaRPr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Slides are designed to be used to support the teaching of the lesson - full teaching content is included in the lesson plan.</a:t>
            </a:r>
            <a:endParaRPr sz="1100">
              <a:latin typeface="Proxima Nova"/>
              <a:ea typeface="Proxima Nova"/>
              <a:cs typeface="Proxima Nova"/>
              <a:sym typeface="Proxima Nova"/>
            </a:endParaRPr>
          </a:p>
        </p:txBody>
      </p:sp>
      <p:sp>
        <p:nvSpPr>
          <p:cNvPr id="389" name="Google Shape;3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Teacher notes: </a:t>
            </a:r>
            <a:r>
              <a:rPr b="1" lang="en-US" sz="1100">
                <a:latin typeface="Proxima Nova"/>
                <a:ea typeface="Proxima Nova"/>
                <a:cs typeface="Proxima Nova"/>
                <a:sym typeface="Proxima Nova"/>
              </a:rPr>
              <a:t>Reflecting on today’s learning:</a:t>
            </a:r>
            <a:endParaRPr b="1"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Invite pupils to think about how they will help themselves to make good viewing choices with what they have learned in this lesson.</a:t>
            </a:r>
            <a:endParaRPr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00000"/>
              </a:lnSpc>
              <a:spcBef>
                <a:spcPts val="360"/>
              </a:spcBef>
              <a:spcAft>
                <a:spcPts val="0"/>
              </a:spcAft>
              <a:buSzPts val="1400"/>
              <a:buNone/>
            </a:pPr>
            <a:r>
              <a:t/>
            </a:r>
            <a:endParaRPr/>
          </a:p>
        </p:txBody>
      </p:sp>
      <p:sp>
        <p:nvSpPr>
          <p:cNvPr id="501" name="Google Shape;5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Teacher notes: </a:t>
            </a:r>
            <a:r>
              <a:rPr b="1" lang="en-US" sz="1100">
                <a:latin typeface="Proxima Nova"/>
                <a:ea typeface="Proxima Nova"/>
                <a:cs typeface="Proxima Nova"/>
                <a:sym typeface="Proxima Nova"/>
              </a:rPr>
              <a:t>Signposting support:</a:t>
            </a:r>
            <a:r>
              <a:rPr lang="en-US" sz="1100">
                <a:latin typeface="Proxima Nova"/>
                <a:ea typeface="Proxima Nova"/>
                <a:cs typeface="Proxima Nova"/>
                <a:sym typeface="Proxima Nova"/>
              </a:rPr>
              <a:t> </a:t>
            </a:r>
            <a:endParaRPr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Remind pupils that if they need any help and advice they should talk to a parent or trusted adult at home, or a trusted adult in school, such as a class teacher, or a member of the support staff.  The BBFC website can also be helpful and should be looked at with the help of an adult.  </a:t>
            </a:r>
            <a:r>
              <a:rPr lang="en-US" sz="1100" u="sng">
                <a:solidFill>
                  <a:schemeClr val="hlink"/>
                </a:solidFill>
                <a:latin typeface="Proxima Nova"/>
                <a:ea typeface="Proxima Nova"/>
                <a:cs typeface="Proxima Nova"/>
                <a:sym typeface="Proxima Nova"/>
                <a:hlinkClick r:id="rId2"/>
              </a:rPr>
              <a:t>https://www.bbfc.co.uk/</a:t>
            </a:r>
            <a:r>
              <a:rPr lang="en-US" sz="1100">
                <a:latin typeface="Proxima Nova"/>
                <a:ea typeface="Proxima Nova"/>
                <a:cs typeface="Proxima Nova"/>
                <a:sym typeface="Proxima Nova"/>
              </a:rPr>
              <a:t> or </a:t>
            </a:r>
            <a:r>
              <a:rPr lang="en-US" sz="1100" u="sng">
                <a:solidFill>
                  <a:schemeClr val="hlink"/>
                </a:solidFill>
                <a:latin typeface="Proxima Nova"/>
                <a:ea typeface="Proxima Nova"/>
                <a:cs typeface="Proxima Nova"/>
                <a:sym typeface="Proxima Nova"/>
                <a:hlinkClick r:id="rId3"/>
              </a:rPr>
              <a:t>https://www.cbbfc.co.uk/</a:t>
            </a:r>
            <a:r>
              <a:rPr lang="en-US" sz="1100">
                <a:latin typeface="Proxima Nova"/>
                <a:ea typeface="Proxima Nova"/>
                <a:cs typeface="Proxima Nova"/>
                <a:sym typeface="Proxima Nova"/>
              </a:rPr>
              <a:t> </a:t>
            </a:r>
            <a:endParaRPr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t/>
            </a:r>
            <a:endParaRPr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For further information they could look at the BBFC’s website www.bbfc.co.uk</a:t>
            </a:r>
            <a:endParaRPr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t/>
            </a:r>
            <a:endParaRPr/>
          </a:p>
        </p:txBody>
      </p:sp>
      <p:sp>
        <p:nvSpPr>
          <p:cNvPr id="510" name="Google Shape;5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Teacher notes: </a:t>
            </a:r>
            <a:r>
              <a:rPr b="1" lang="en-US" sz="1100">
                <a:latin typeface="Proxima Nova"/>
                <a:ea typeface="Proxima Nova"/>
                <a:cs typeface="Proxima Nova"/>
                <a:sym typeface="Proxima Nova"/>
              </a:rPr>
              <a:t>Extension activity: </a:t>
            </a:r>
            <a:endParaRPr b="1"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Ask the pupils to look out for the BBFC’s U and PG age rating symbols at school, home or out and about.  Is it a U or a PG symbol? What is the name of the film?  Pupils can draw a character from the film and include the age rating symbol.  These drawings can be brought in to school and added to the classroom display.  Ask pupils to look for age ratings for other things like toys, games or activities?  Why do they think these things have age ratings?</a:t>
            </a:r>
            <a:endParaRPr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t/>
            </a:r>
            <a:endParaRPr/>
          </a:p>
        </p:txBody>
      </p:sp>
      <p:sp>
        <p:nvSpPr>
          <p:cNvPr id="520" name="Google Shape;5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latin typeface="Proxima Nova"/>
                <a:ea typeface="Proxima Nova"/>
                <a:cs typeface="Proxima Nova"/>
                <a:sym typeface="Proxima Nova"/>
              </a:rPr>
              <a:t>Teacher notes: </a:t>
            </a:r>
            <a:r>
              <a:rPr b="1" lang="en-US">
                <a:latin typeface="Proxima Nova"/>
                <a:ea typeface="Proxima Nova"/>
                <a:cs typeface="Proxima Nova"/>
                <a:sym typeface="Proxima Nova"/>
              </a:rPr>
              <a:t>Learning objectives and outcomes:</a:t>
            </a:r>
            <a:endParaRPr b="1">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a:latin typeface="Proxima Nova"/>
                <a:ea typeface="Proxima Nova"/>
                <a:cs typeface="Proxima Nova"/>
                <a:sym typeface="Proxima Nova"/>
              </a:rPr>
              <a:t>Introduce the learning objectives and learning outcomes, reinforce or agree ground rules, introduce key words.</a:t>
            </a:r>
            <a:endParaRPr>
              <a:latin typeface="Proxima Nova"/>
              <a:ea typeface="Proxima Nova"/>
              <a:cs typeface="Proxima Nova"/>
              <a:sym typeface="Proxima Nova"/>
            </a:endParaRPr>
          </a:p>
        </p:txBody>
      </p:sp>
      <p:sp>
        <p:nvSpPr>
          <p:cNvPr id="396" name="Google Shape;3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Teacher notes: </a:t>
            </a:r>
            <a:r>
              <a:rPr b="1" lang="en-US" sz="1100">
                <a:latin typeface="Proxima Nova"/>
                <a:ea typeface="Proxima Nova"/>
                <a:cs typeface="Proxima Nova"/>
                <a:sym typeface="Proxima Nova"/>
              </a:rPr>
              <a:t>Baseline assessment: </a:t>
            </a:r>
            <a:endParaRPr b="1"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Ask pupils to add anything else that they know about making good viewing choices, or add any questions they would like to ask.</a:t>
            </a:r>
            <a:endParaRPr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Collect the responses in and keep to hand as these will be returned to at the end of the next lesson.  Use pupils’ responses in this activity to guide your teaching and to address misconceptions or gaps in understanding.</a:t>
            </a:r>
            <a:endParaRPr sz="1100">
              <a:latin typeface="Proxima Nova"/>
              <a:ea typeface="Proxima Nova"/>
              <a:cs typeface="Proxima Nova"/>
              <a:sym typeface="Proxima Nova"/>
            </a:endParaRPr>
          </a:p>
        </p:txBody>
      </p:sp>
      <p:sp>
        <p:nvSpPr>
          <p:cNvPr id="411" name="Google Shape;4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Teacher notes:</a:t>
            </a:r>
            <a:r>
              <a:rPr b="1" lang="en-US" sz="1100">
                <a:latin typeface="Proxima Nova"/>
                <a:ea typeface="Proxima Nova"/>
                <a:cs typeface="Proxima Nova"/>
                <a:sym typeface="Proxima Nova"/>
              </a:rPr>
              <a:t> Exploring everyday safety rules</a:t>
            </a:r>
            <a:endParaRPr b="1"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b="1" lang="en-US" sz="1100">
                <a:latin typeface="Proxima Nova"/>
                <a:ea typeface="Proxima Nova"/>
                <a:cs typeface="Proxima Nova"/>
                <a:sym typeface="Proxima Nova"/>
              </a:rPr>
              <a:t>Resource 1: Safety rules</a:t>
            </a:r>
            <a:r>
              <a:rPr i="1" lang="en-US" sz="1100">
                <a:latin typeface="Proxima Nova"/>
                <a:ea typeface="Proxima Nova"/>
                <a:cs typeface="Proxima Nova"/>
                <a:sym typeface="Proxima Nova"/>
              </a:rPr>
              <a:t> </a:t>
            </a:r>
            <a:r>
              <a:rPr lang="en-US" sz="1100">
                <a:latin typeface="Proxima Nova"/>
                <a:ea typeface="Proxima Nova"/>
                <a:cs typeface="Proxima Nova"/>
                <a:sym typeface="Proxima Nova"/>
              </a:rPr>
              <a:t>shows some everyday images which identify rules that may be familiar to children.  Explain that some of these rules are put in place by our families, whilst some are put in place by other people. Talk through some of the images and ask:</a:t>
            </a:r>
            <a:endParaRPr sz="1100">
              <a:latin typeface="Proxima Nova"/>
              <a:ea typeface="Proxima Nova"/>
              <a:cs typeface="Proxima Nova"/>
              <a:sym typeface="Proxima Nova"/>
            </a:endParaRPr>
          </a:p>
          <a:p>
            <a:pPr indent="-298450" lvl="0" marL="457200" rtl="0" algn="l">
              <a:lnSpc>
                <a:spcPct val="125000"/>
              </a:lnSpc>
              <a:spcBef>
                <a:spcPts val="0"/>
              </a:spcBef>
              <a:spcAft>
                <a:spcPts val="0"/>
              </a:spcAft>
              <a:buClr>
                <a:schemeClr val="dk1"/>
              </a:buClr>
              <a:buSzPts val="1100"/>
              <a:buFont typeface="Proxima Nova"/>
              <a:buChar char="●"/>
            </a:pPr>
            <a:r>
              <a:rPr i="1" lang="en-US" sz="1100">
                <a:latin typeface="Proxima Nova"/>
                <a:ea typeface="Proxima Nova"/>
                <a:cs typeface="Proxima Nova"/>
                <a:sym typeface="Proxima Nova"/>
              </a:rPr>
              <a:t>Why do we have these rules? </a:t>
            </a:r>
            <a:endParaRPr i="1" sz="1100">
              <a:latin typeface="Proxima Nova"/>
              <a:ea typeface="Proxima Nova"/>
              <a:cs typeface="Proxima Nova"/>
              <a:sym typeface="Proxima Nova"/>
            </a:endParaRPr>
          </a:p>
          <a:p>
            <a:pPr indent="0" lvl="0" marL="457200" rtl="0" algn="l">
              <a:lnSpc>
                <a:spcPct val="125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Suggested answer:</a:t>
            </a:r>
            <a:r>
              <a:rPr i="1" lang="en-US" sz="1100">
                <a:latin typeface="Proxima Nova"/>
                <a:ea typeface="Proxima Nova"/>
                <a:cs typeface="Proxima Nova"/>
                <a:sym typeface="Proxima Nova"/>
              </a:rPr>
              <a:t> To keep us safe</a:t>
            </a:r>
            <a:endParaRPr i="1" sz="1100">
              <a:latin typeface="Proxima Nova"/>
              <a:ea typeface="Proxima Nova"/>
              <a:cs typeface="Proxima Nova"/>
              <a:sym typeface="Proxima Nova"/>
            </a:endParaRPr>
          </a:p>
          <a:p>
            <a:pPr indent="0" lvl="0" marL="0" rtl="0" algn="l">
              <a:lnSpc>
                <a:spcPct val="125000"/>
              </a:lnSpc>
              <a:spcBef>
                <a:spcPts val="600"/>
              </a:spcBef>
              <a:spcAft>
                <a:spcPts val="0"/>
              </a:spcAft>
              <a:buClr>
                <a:schemeClr val="dk1"/>
              </a:buClr>
              <a:buSzPts val="1100"/>
              <a:buFont typeface="Arial"/>
              <a:buNone/>
            </a:pPr>
            <a:r>
              <a:rPr lang="en-US" sz="1100">
                <a:latin typeface="Proxima Nova"/>
                <a:ea typeface="Proxima Nova"/>
                <a:cs typeface="Proxima Nova"/>
                <a:sym typeface="Proxima Nova"/>
              </a:rPr>
              <a:t>Pupils complete the activity - see lesson plan for content.</a:t>
            </a:r>
            <a:endParaRPr sz="1100">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t/>
            </a:r>
            <a:endParaRPr/>
          </a:p>
        </p:txBody>
      </p:sp>
      <p:sp>
        <p:nvSpPr>
          <p:cNvPr id="427" name="Google Shape;4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Teacher notes: suggested answers to </a:t>
            </a:r>
            <a:r>
              <a:rPr b="1" lang="en-US" sz="1100">
                <a:latin typeface="Proxima Nova"/>
                <a:ea typeface="Proxima Nova"/>
                <a:cs typeface="Proxima Nova"/>
                <a:sym typeface="Proxima Nova"/>
              </a:rPr>
              <a:t>Exploring everyday safety rules</a:t>
            </a:r>
            <a:r>
              <a:rPr lang="en-US" sz="1100">
                <a:latin typeface="Proxima Nova"/>
                <a:ea typeface="Proxima Nova"/>
                <a:cs typeface="Proxima Nova"/>
                <a:sym typeface="Proxima Nova"/>
              </a:rPr>
              <a:t> activity.</a:t>
            </a:r>
            <a:endParaRPr sz="1100">
              <a:latin typeface="Proxima Nova"/>
              <a:ea typeface="Proxima Nova"/>
              <a:cs typeface="Proxima Nova"/>
              <a:sym typeface="Proxima Nova"/>
            </a:endParaRPr>
          </a:p>
        </p:txBody>
      </p:sp>
      <p:sp>
        <p:nvSpPr>
          <p:cNvPr id="440" name="Google Shape;44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Teacher notes: </a:t>
            </a:r>
            <a:r>
              <a:rPr b="1" lang="en-US" sz="1100">
                <a:latin typeface="Proxima Nova"/>
                <a:ea typeface="Proxima Nova"/>
                <a:cs typeface="Proxima Nova"/>
                <a:sym typeface="Proxima Nova"/>
              </a:rPr>
              <a:t>Recognising the BBFC age-ratings symbols:</a:t>
            </a:r>
            <a:endParaRPr b="1"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b="1" lang="en-US" sz="1100">
                <a:latin typeface="Proxima Nova"/>
                <a:ea typeface="Proxima Nova"/>
                <a:cs typeface="Proxima Nova"/>
                <a:sym typeface="Proxima Nova"/>
              </a:rPr>
              <a:t> </a:t>
            </a:r>
            <a:r>
              <a:rPr lang="en-US" sz="1100">
                <a:latin typeface="Proxima Nova"/>
                <a:ea typeface="Proxima Nova"/>
                <a:cs typeface="Proxima Nova"/>
                <a:sym typeface="Proxima Nova"/>
              </a:rPr>
              <a:t>Remind pupils that someone might watch a film with other people, but that they might also watch something on their own.  Because of this, it is good to know what rules help them choose a film or programme for themselves or others.  The people at the British Board of Film Classification (BBFC) give children and families guidance on how to make safe choices for which films, programmes and shows they watch.</a:t>
            </a:r>
            <a:endParaRPr sz="1100">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The BBFC made age-rating symbols which can help someone to decide what is good for their age.  Films and shows that are suitable for children of primary school age can be called ‘child-friendly’ or ‘family friendly’.</a:t>
            </a:r>
            <a:endParaRPr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See lesson plan for further content.</a:t>
            </a:r>
            <a:endParaRPr sz="1100">
              <a:latin typeface="Proxima Nova"/>
              <a:ea typeface="Proxima Nova"/>
              <a:cs typeface="Proxima Nova"/>
              <a:sym typeface="Proxima Nova"/>
            </a:endParaRPr>
          </a:p>
        </p:txBody>
      </p:sp>
      <p:sp>
        <p:nvSpPr>
          <p:cNvPr id="455" name="Google Shape;455;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Teacher notes: </a:t>
            </a:r>
            <a:r>
              <a:rPr b="1" lang="en-US" sz="1100">
                <a:latin typeface="Proxima Nova"/>
                <a:ea typeface="Proxima Nova"/>
                <a:cs typeface="Proxima Nova"/>
                <a:sym typeface="Proxima Nova"/>
              </a:rPr>
              <a:t>Age-ratings Superhero!</a:t>
            </a:r>
            <a:r>
              <a:rPr lang="en-US" sz="1100">
                <a:latin typeface="Proxima Nova"/>
                <a:ea typeface="Proxima Nova"/>
                <a:cs typeface="Proxima Nova"/>
                <a:sym typeface="Proxima Nova"/>
              </a:rPr>
              <a:t> </a:t>
            </a:r>
            <a:endParaRPr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b="1" lang="en-US" sz="1100">
                <a:latin typeface="Proxima Nova"/>
                <a:ea typeface="Proxima Nova"/>
                <a:cs typeface="Proxima Nova"/>
                <a:sym typeface="Proxima Nova"/>
              </a:rPr>
              <a:t>Resource 2: Age-Rating Symbols:</a:t>
            </a:r>
            <a:r>
              <a:rPr lang="en-US" sz="1100">
                <a:latin typeface="Proxima Nova"/>
                <a:ea typeface="Proxima Nova"/>
                <a:cs typeface="Proxima Nova"/>
                <a:sym typeface="Proxima Nova"/>
              </a:rPr>
              <a:t>  Pupils choose either the U or the PG symbol to transform into a Superhero (example on next slide)</a:t>
            </a:r>
            <a:endParaRPr sz="1100">
              <a:latin typeface="Proxima Nova"/>
              <a:ea typeface="Proxima Nova"/>
              <a:cs typeface="Proxima Nova"/>
              <a:sym typeface="Proxima Nova"/>
            </a:endParaRPr>
          </a:p>
        </p:txBody>
      </p:sp>
      <p:sp>
        <p:nvSpPr>
          <p:cNvPr id="467" name="Google Shape;4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Teacher notes: </a:t>
            </a:r>
            <a:r>
              <a:rPr b="1" lang="en-US" sz="1100">
                <a:latin typeface="Proxima Nova"/>
                <a:ea typeface="Proxima Nova"/>
                <a:cs typeface="Proxima Nova"/>
                <a:sym typeface="Proxima Nova"/>
              </a:rPr>
              <a:t>Age-ratings Superhero!</a:t>
            </a:r>
            <a:endParaRPr b="1"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Resource 3: </a:t>
            </a:r>
            <a:r>
              <a:rPr i="1" lang="en-US" sz="1100">
                <a:latin typeface="Proxima Nova"/>
                <a:ea typeface="Proxima Nova"/>
                <a:cs typeface="Proxima Nova"/>
                <a:sym typeface="Proxima Nova"/>
              </a:rPr>
              <a:t>Superhero phrases. </a:t>
            </a:r>
            <a:r>
              <a:rPr b="1" i="1" lang="en-US" sz="1100">
                <a:latin typeface="Proxima Nova"/>
                <a:ea typeface="Proxima Nova"/>
                <a:cs typeface="Proxima Nova"/>
                <a:sym typeface="Proxima Nova"/>
              </a:rPr>
              <a:t> </a:t>
            </a:r>
            <a:endParaRPr b="1" i="1"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 Pupils should sort the phrases into those that refer to U, and those that refer to PG, then write or stick phrases to the appropriate character symbol to demonstrate the distinction between the age-ratings.  Those pupils who require a challenge can add their own phrases to their Age-Rating Superhero.</a:t>
            </a:r>
            <a:endParaRPr sz="1100">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t/>
            </a:r>
            <a:endParaRPr sz="11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i="1" lang="en-US" sz="1100">
                <a:latin typeface="Proxima Nova"/>
                <a:ea typeface="Proxima Nova"/>
                <a:cs typeface="Proxima Nova"/>
                <a:sym typeface="Proxima Nova"/>
              </a:rPr>
              <a:t>For teacher use: Superhero Phrases answers: </a:t>
            </a:r>
            <a:r>
              <a:rPr b="1" i="1" lang="en-US" sz="1100">
                <a:latin typeface="Proxima Nova"/>
                <a:ea typeface="Proxima Nova"/>
                <a:cs typeface="Proxima Nova"/>
                <a:sym typeface="Proxima Nova"/>
              </a:rPr>
              <a:t>U</a:t>
            </a:r>
            <a:r>
              <a:rPr i="1" lang="en-US" sz="1100">
                <a:latin typeface="Proxima Nova"/>
                <a:ea typeface="Proxima Nova"/>
                <a:cs typeface="Proxima Nova"/>
                <a:sym typeface="Proxima Nova"/>
              </a:rPr>
              <a:t> = Can stop someone from getting scared / Keeps everyone safe / It all works out in the end / Good for a little brother or sister; </a:t>
            </a:r>
            <a:r>
              <a:rPr b="1" i="1" lang="en-US" sz="1100">
                <a:latin typeface="Proxima Nova"/>
                <a:ea typeface="Proxima Nova"/>
                <a:cs typeface="Proxima Nova"/>
                <a:sym typeface="Proxima Nova"/>
              </a:rPr>
              <a:t>PG</a:t>
            </a:r>
            <a:r>
              <a:rPr i="1" lang="en-US" sz="1100">
                <a:latin typeface="Proxima Nova"/>
                <a:ea typeface="Proxima Nova"/>
                <a:cs typeface="Proxima Nova"/>
                <a:sym typeface="Proxima Nova"/>
              </a:rPr>
              <a:t> = Can sometimes be scary / Better for older children / Good to watch with a grown up.</a:t>
            </a:r>
            <a:endParaRPr sz="1100">
              <a:latin typeface="Proxima Nova"/>
              <a:ea typeface="Proxima Nova"/>
              <a:cs typeface="Proxima Nova"/>
              <a:sym typeface="Proxima Nova"/>
            </a:endParaRPr>
          </a:p>
        </p:txBody>
      </p:sp>
      <p:sp>
        <p:nvSpPr>
          <p:cNvPr id="477" name="Google Shape;477;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rPr lang="en-US">
                <a:latin typeface="Proxima Nova"/>
                <a:ea typeface="Proxima Nova"/>
                <a:cs typeface="Proxima Nova"/>
                <a:sym typeface="Proxima Nova"/>
              </a:rPr>
              <a:t>Teacher notes: </a:t>
            </a:r>
            <a:r>
              <a:rPr b="1" lang="en-US">
                <a:latin typeface="Proxima Nova"/>
                <a:ea typeface="Proxima Nova"/>
                <a:cs typeface="Proxima Nova"/>
                <a:sym typeface="Proxima Nova"/>
              </a:rPr>
              <a:t>Endpoint assessment:</a:t>
            </a:r>
            <a:r>
              <a:rPr lang="en-US">
                <a:latin typeface="Proxima Nova"/>
                <a:ea typeface="Proxima Nova"/>
                <a:cs typeface="Proxima Nova"/>
                <a:sym typeface="Proxima Nova"/>
              </a:rPr>
              <a:t> </a:t>
            </a:r>
            <a:endParaRPr>
              <a:latin typeface="Proxima Nova"/>
              <a:ea typeface="Proxima Nova"/>
              <a:cs typeface="Proxima Nova"/>
              <a:sym typeface="Proxima Nova"/>
            </a:endParaRPr>
          </a:p>
          <a:p>
            <a:pPr indent="0" lvl="0" marL="0" rtl="0" algn="l">
              <a:lnSpc>
                <a:spcPct val="100000"/>
              </a:lnSpc>
              <a:spcBef>
                <a:spcPts val="360"/>
              </a:spcBef>
              <a:spcAft>
                <a:spcPts val="0"/>
              </a:spcAft>
              <a:buSzPts val="1400"/>
              <a:buNone/>
            </a:pPr>
            <a:r>
              <a:rPr lang="en-US" sz="1100">
                <a:latin typeface="Proxima Nova"/>
                <a:ea typeface="Proxima Nova"/>
                <a:cs typeface="Proxima Nova"/>
                <a:sym typeface="Proxima Nova"/>
              </a:rPr>
              <a:t>Return to the baseline assessment activity responses.  Pupils should use a different colour pencil to add their responses to the above questions.</a:t>
            </a:r>
            <a:endParaRPr>
              <a:latin typeface="Proxima Nova"/>
              <a:ea typeface="Proxima Nova"/>
              <a:cs typeface="Proxima Nova"/>
              <a:sym typeface="Proxima Nova"/>
            </a:endParaRPr>
          </a:p>
          <a:p>
            <a:pPr indent="0" lvl="0" marL="0" rtl="0" algn="l">
              <a:lnSpc>
                <a:spcPct val="100000"/>
              </a:lnSpc>
              <a:spcBef>
                <a:spcPts val="0"/>
              </a:spcBef>
              <a:spcAft>
                <a:spcPts val="0"/>
              </a:spcAft>
              <a:buClr>
                <a:schemeClr val="dk1"/>
              </a:buClr>
              <a:buSzPts val="1100"/>
              <a:buFont typeface="Arial"/>
              <a:buNone/>
            </a:pPr>
            <a:r>
              <a:rPr lang="en-US" sz="1100">
                <a:latin typeface="Proxima Nova"/>
                <a:ea typeface="Proxima Nova"/>
                <a:cs typeface="Proxima Nova"/>
                <a:sym typeface="Proxima Nova"/>
              </a:rPr>
              <a:t>Discuss any misconceptions or further questions that pupils may have on the topic.  The assessment sheets will be revisited at the end of lesson 2, so keep to hand for use in the next lesson.</a:t>
            </a:r>
            <a:endParaRPr>
              <a:latin typeface="Proxima Nova"/>
              <a:ea typeface="Proxima Nova"/>
              <a:cs typeface="Proxima Nova"/>
              <a:sym typeface="Proxima Nova"/>
            </a:endParaRPr>
          </a:p>
        </p:txBody>
      </p:sp>
      <p:sp>
        <p:nvSpPr>
          <p:cNvPr id="486" name="Google Shape;4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1.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9.pn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5" name="Shape 15"/>
        <p:cNvGrpSpPr/>
        <p:nvPr/>
      </p:nvGrpSpPr>
      <p:grpSpPr>
        <a:xfrm>
          <a:off x="0" y="0"/>
          <a:ext cx="0" cy="0"/>
          <a:chOff x="0" y="0"/>
          <a:chExt cx="0" cy="0"/>
        </a:xfrm>
      </p:grpSpPr>
      <p:pic>
        <p:nvPicPr>
          <p:cNvPr id="16" name="Google Shape;16;p14"/>
          <p:cNvPicPr preferRelativeResize="0"/>
          <p:nvPr/>
        </p:nvPicPr>
        <p:blipFill rotWithShape="1">
          <a:blip r:embed="rId2">
            <a:alphaModFix/>
          </a:blip>
          <a:srcRect b="0" l="45470" r="0" t="0"/>
          <a:stretch/>
        </p:blipFill>
        <p:spPr>
          <a:xfrm>
            <a:off x="5543550" y="0"/>
            <a:ext cx="6643688" cy="6858000"/>
          </a:xfrm>
          <a:prstGeom prst="rect">
            <a:avLst/>
          </a:prstGeom>
          <a:noFill/>
          <a:ln>
            <a:noFill/>
          </a:ln>
        </p:spPr>
      </p:pic>
      <p:pic>
        <p:nvPicPr>
          <p:cNvPr descr="BBFC ALL CLASSIFICATIONS_RGB.png" id="17" name="Google Shape;17;p14"/>
          <p:cNvPicPr preferRelativeResize="0"/>
          <p:nvPr/>
        </p:nvPicPr>
        <p:blipFill rotWithShape="1">
          <a:blip r:embed="rId3">
            <a:alphaModFix/>
          </a:blip>
          <a:srcRect b="0" l="0" r="0" t="0"/>
          <a:stretch/>
        </p:blipFill>
        <p:spPr>
          <a:xfrm>
            <a:off x="349250" y="6199188"/>
            <a:ext cx="2197100" cy="338137"/>
          </a:xfrm>
          <a:prstGeom prst="rect">
            <a:avLst/>
          </a:prstGeom>
          <a:noFill/>
          <a:ln>
            <a:noFill/>
          </a:ln>
        </p:spPr>
      </p:pic>
      <p:pic>
        <p:nvPicPr>
          <p:cNvPr descr="bbfc strapline.jpg" id="18" name="Google Shape;18;p14"/>
          <p:cNvPicPr preferRelativeResize="0"/>
          <p:nvPr/>
        </p:nvPicPr>
        <p:blipFill rotWithShape="1">
          <a:blip r:embed="rId4">
            <a:alphaModFix/>
          </a:blip>
          <a:srcRect b="0" l="0" r="0" t="0"/>
          <a:stretch/>
        </p:blipFill>
        <p:spPr>
          <a:xfrm>
            <a:off x="371475" y="327025"/>
            <a:ext cx="2428875" cy="504825"/>
          </a:xfrm>
          <a:prstGeom prst="rect">
            <a:avLst/>
          </a:prstGeom>
          <a:noFill/>
          <a:ln>
            <a:noFill/>
          </a:ln>
        </p:spPr>
      </p:pic>
      <p:sp>
        <p:nvSpPr>
          <p:cNvPr id="19" name="Google Shape;19;p14"/>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14"/>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4"/>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89" name="Shape 89"/>
        <p:cNvGrpSpPr/>
        <p:nvPr/>
      </p:nvGrpSpPr>
      <p:grpSpPr>
        <a:xfrm>
          <a:off x="0" y="0"/>
          <a:ext cx="0" cy="0"/>
          <a:chOff x="0" y="0"/>
          <a:chExt cx="0" cy="0"/>
        </a:xfrm>
      </p:grpSpPr>
      <p:sp>
        <p:nvSpPr>
          <p:cNvPr id="90" name="Google Shape;90;p23"/>
          <p:cNvSpPr/>
          <p:nvPr/>
        </p:nvSpPr>
        <p:spPr>
          <a:xfrm>
            <a:off x="10405872" y="5458968"/>
            <a:ext cx="1786128" cy="13990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1" name="Google Shape;91;p23"/>
          <p:cNvPicPr preferRelativeResize="0"/>
          <p:nvPr/>
        </p:nvPicPr>
        <p:blipFill rotWithShape="1">
          <a:blip r:embed="rId2">
            <a:alphaModFix/>
          </a:blip>
          <a:srcRect b="0" l="0" r="20046" t="0"/>
          <a:stretch/>
        </p:blipFill>
        <p:spPr>
          <a:xfrm>
            <a:off x="6708775" y="0"/>
            <a:ext cx="5483225" cy="6858000"/>
          </a:xfrm>
          <a:prstGeom prst="rect">
            <a:avLst/>
          </a:prstGeom>
          <a:noFill/>
          <a:ln>
            <a:noFill/>
          </a:ln>
        </p:spPr>
      </p:pic>
      <p:pic>
        <p:nvPicPr>
          <p:cNvPr descr="BBFC ALL CLASSIFICATIONS_RGB.png" id="92" name="Google Shape;92;p23"/>
          <p:cNvPicPr preferRelativeResize="0"/>
          <p:nvPr/>
        </p:nvPicPr>
        <p:blipFill rotWithShape="1">
          <a:blip r:embed="rId3">
            <a:alphaModFix/>
          </a:blip>
          <a:srcRect b="0" l="0" r="0" t="0"/>
          <a:stretch/>
        </p:blipFill>
        <p:spPr>
          <a:xfrm>
            <a:off x="349250" y="6199188"/>
            <a:ext cx="2197100" cy="338137"/>
          </a:xfrm>
          <a:prstGeom prst="rect">
            <a:avLst/>
          </a:prstGeom>
          <a:noFill/>
          <a:ln>
            <a:noFill/>
          </a:ln>
        </p:spPr>
      </p:pic>
      <p:pic>
        <p:nvPicPr>
          <p:cNvPr descr="bbfc strapline.jpg" id="93" name="Google Shape;93;p23"/>
          <p:cNvPicPr preferRelativeResize="0"/>
          <p:nvPr/>
        </p:nvPicPr>
        <p:blipFill rotWithShape="1">
          <a:blip r:embed="rId4">
            <a:alphaModFix/>
          </a:blip>
          <a:srcRect b="0" l="0" r="0" t="0"/>
          <a:stretch/>
        </p:blipFill>
        <p:spPr>
          <a:xfrm>
            <a:off x="371475" y="327025"/>
            <a:ext cx="2428875" cy="504825"/>
          </a:xfrm>
          <a:prstGeom prst="rect">
            <a:avLst/>
          </a:prstGeom>
          <a:noFill/>
          <a:ln>
            <a:noFill/>
          </a:ln>
        </p:spPr>
      </p:pic>
      <p:sp>
        <p:nvSpPr>
          <p:cNvPr id="94" name="Google Shape;94;p23"/>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5" name="Google Shape;95;p23"/>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23"/>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97" name="Shape 97"/>
        <p:cNvGrpSpPr/>
        <p:nvPr/>
      </p:nvGrpSpPr>
      <p:grpSpPr>
        <a:xfrm>
          <a:off x="0" y="0"/>
          <a:ext cx="0" cy="0"/>
          <a:chOff x="0" y="0"/>
          <a:chExt cx="0" cy="0"/>
        </a:xfrm>
      </p:grpSpPr>
      <p:sp>
        <p:nvSpPr>
          <p:cNvPr id="98" name="Google Shape;98;p24"/>
          <p:cNvSpPr/>
          <p:nvPr/>
        </p:nvSpPr>
        <p:spPr>
          <a:xfrm>
            <a:off x="10405872" y="5458968"/>
            <a:ext cx="1786128" cy="13990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9" name="Google Shape;99;p24"/>
          <p:cNvPicPr preferRelativeResize="0"/>
          <p:nvPr/>
        </p:nvPicPr>
        <p:blipFill rotWithShape="1">
          <a:blip r:embed="rId2">
            <a:alphaModFix/>
          </a:blip>
          <a:srcRect b="0" l="0" r="20046" t="0"/>
          <a:stretch/>
        </p:blipFill>
        <p:spPr>
          <a:xfrm>
            <a:off x="6708775" y="0"/>
            <a:ext cx="5483225" cy="6858000"/>
          </a:xfrm>
          <a:prstGeom prst="rect">
            <a:avLst/>
          </a:prstGeom>
          <a:noFill/>
          <a:ln>
            <a:noFill/>
          </a:ln>
        </p:spPr>
      </p:pic>
      <p:pic>
        <p:nvPicPr>
          <p:cNvPr descr="BBFC ALL CLASSIFICATIONS_RGB.png" id="100" name="Google Shape;100;p24"/>
          <p:cNvPicPr preferRelativeResize="0"/>
          <p:nvPr/>
        </p:nvPicPr>
        <p:blipFill rotWithShape="1">
          <a:blip r:embed="rId3">
            <a:alphaModFix/>
          </a:blip>
          <a:srcRect b="0" l="0" r="0" t="0"/>
          <a:stretch/>
        </p:blipFill>
        <p:spPr>
          <a:xfrm>
            <a:off x="349250" y="6199188"/>
            <a:ext cx="2197100" cy="338137"/>
          </a:xfrm>
          <a:prstGeom prst="rect">
            <a:avLst/>
          </a:prstGeom>
          <a:noFill/>
          <a:ln>
            <a:noFill/>
          </a:ln>
        </p:spPr>
      </p:pic>
      <p:pic>
        <p:nvPicPr>
          <p:cNvPr descr="bbfc strapline.jpg" id="101" name="Google Shape;101;p24"/>
          <p:cNvPicPr preferRelativeResize="0"/>
          <p:nvPr/>
        </p:nvPicPr>
        <p:blipFill rotWithShape="1">
          <a:blip r:embed="rId4">
            <a:alphaModFix/>
          </a:blip>
          <a:srcRect b="0" l="0" r="0" t="0"/>
          <a:stretch/>
        </p:blipFill>
        <p:spPr>
          <a:xfrm>
            <a:off x="371475" y="327025"/>
            <a:ext cx="2428875" cy="504825"/>
          </a:xfrm>
          <a:prstGeom prst="rect">
            <a:avLst/>
          </a:prstGeom>
          <a:noFill/>
          <a:ln>
            <a:noFill/>
          </a:ln>
        </p:spPr>
      </p:pic>
      <p:sp>
        <p:nvSpPr>
          <p:cNvPr id="102" name="Google Shape;102;p24"/>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3" name="Google Shape;103;p24"/>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4" name="Google Shape;104;p24"/>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05" name="Shape 105"/>
        <p:cNvGrpSpPr/>
        <p:nvPr/>
      </p:nvGrpSpPr>
      <p:grpSpPr>
        <a:xfrm>
          <a:off x="0" y="0"/>
          <a:ext cx="0" cy="0"/>
          <a:chOff x="0" y="0"/>
          <a:chExt cx="0" cy="0"/>
        </a:xfrm>
      </p:grpSpPr>
      <p:sp>
        <p:nvSpPr>
          <p:cNvPr id="106" name="Google Shape;106;p25"/>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7" name="Google Shape;107;p25"/>
          <p:cNvPicPr preferRelativeResize="0"/>
          <p:nvPr/>
        </p:nvPicPr>
        <p:blipFill rotWithShape="1">
          <a:blip r:embed="rId2">
            <a:alphaModFix/>
          </a:blip>
          <a:srcRect b="0" l="0" r="0" t="0"/>
          <a:stretch/>
        </p:blipFill>
        <p:spPr>
          <a:xfrm>
            <a:off x="8323263" y="55563"/>
            <a:ext cx="1800225" cy="6802437"/>
          </a:xfrm>
          <a:prstGeom prst="rect">
            <a:avLst/>
          </a:prstGeom>
          <a:noFill/>
          <a:ln>
            <a:noFill/>
          </a:ln>
        </p:spPr>
      </p:pic>
      <p:pic>
        <p:nvPicPr>
          <p:cNvPr descr="BBFC ALL CLASSIFICATIONS_RGB.png" id="108" name="Google Shape;108;p25"/>
          <p:cNvPicPr preferRelativeResize="0"/>
          <p:nvPr/>
        </p:nvPicPr>
        <p:blipFill rotWithShape="1">
          <a:blip r:embed="rId3">
            <a:alphaModFix/>
          </a:blip>
          <a:srcRect b="0" l="0" r="0" t="0"/>
          <a:stretch/>
        </p:blipFill>
        <p:spPr>
          <a:xfrm>
            <a:off x="349250" y="6199188"/>
            <a:ext cx="2197100" cy="338137"/>
          </a:xfrm>
          <a:prstGeom prst="rect">
            <a:avLst/>
          </a:prstGeom>
          <a:noFill/>
          <a:ln>
            <a:noFill/>
          </a:ln>
        </p:spPr>
      </p:pic>
      <p:pic>
        <p:nvPicPr>
          <p:cNvPr descr="bbfc strapline.jpg" id="109" name="Google Shape;109;p25"/>
          <p:cNvPicPr preferRelativeResize="0"/>
          <p:nvPr/>
        </p:nvPicPr>
        <p:blipFill rotWithShape="1">
          <a:blip r:embed="rId4">
            <a:alphaModFix/>
          </a:blip>
          <a:srcRect b="0" l="0" r="0" t="0"/>
          <a:stretch/>
        </p:blipFill>
        <p:spPr>
          <a:xfrm>
            <a:off x="371475" y="327025"/>
            <a:ext cx="2428875" cy="504825"/>
          </a:xfrm>
          <a:prstGeom prst="rect">
            <a:avLst/>
          </a:prstGeom>
          <a:noFill/>
          <a:ln>
            <a:noFill/>
          </a:ln>
        </p:spPr>
      </p:pic>
      <p:sp>
        <p:nvSpPr>
          <p:cNvPr id="110" name="Google Shape;110;p25"/>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1" name="Google Shape;111;p25"/>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2" name="Google Shape;112;p25"/>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Extended Title Slide">
  <p:cSld name="5_Extended Title Slide">
    <p:spTree>
      <p:nvGrpSpPr>
        <p:cNvPr id="113" name="Shape 113"/>
        <p:cNvGrpSpPr/>
        <p:nvPr/>
      </p:nvGrpSpPr>
      <p:grpSpPr>
        <a:xfrm>
          <a:off x="0" y="0"/>
          <a:ext cx="0" cy="0"/>
          <a:chOff x="0" y="0"/>
          <a:chExt cx="0" cy="0"/>
        </a:xfrm>
      </p:grpSpPr>
      <p:sp>
        <p:nvSpPr>
          <p:cNvPr id="114" name="Google Shape;114;p26"/>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5" name="Google Shape;115;p26"/>
          <p:cNvPicPr preferRelativeResize="0"/>
          <p:nvPr/>
        </p:nvPicPr>
        <p:blipFill rotWithShape="1">
          <a:blip r:embed="rId2">
            <a:alphaModFix/>
          </a:blip>
          <a:srcRect b="0" l="0" r="0" t="0"/>
          <a:stretch/>
        </p:blipFill>
        <p:spPr>
          <a:xfrm>
            <a:off x="9936163" y="55563"/>
            <a:ext cx="1800225" cy="6802437"/>
          </a:xfrm>
          <a:prstGeom prst="rect">
            <a:avLst/>
          </a:prstGeom>
          <a:noFill/>
          <a:ln>
            <a:noFill/>
          </a:ln>
        </p:spPr>
      </p:pic>
      <p:pic>
        <p:nvPicPr>
          <p:cNvPr descr="BBFC ALL CLASSIFICATIONS_RGB.png" id="116" name="Google Shape;116;p26"/>
          <p:cNvPicPr preferRelativeResize="0"/>
          <p:nvPr/>
        </p:nvPicPr>
        <p:blipFill rotWithShape="1">
          <a:blip r:embed="rId3">
            <a:alphaModFix/>
          </a:blip>
          <a:srcRect b="0" l="0" r="0" t="0"/>
          <a:stretch/>
        </p:blipFill>
        <p:spPr>
          <a:xfrm>
            <a:off x="349250" y="6199188"/>
            <a:ext cx="2197100" cy="338137"/>
          </a:xfrm>
          <a:prstGeom prst="rect">
            <a:avLst/>
          </a:prstGeom>
          <a:noFill/>
          <a:ln>
            <a:noFill/>
          </a:ln>
        </p:spPr>
      </p:pic>
      <p:pic>
        <p:nvPicPr>
          <p:cNvPr descr="bbfc strapline.jpg" id="117" name="Google Shape;117;p26"/>
          <p:cNvPicPr preferRelativeResize="0"/>
          <p:nvPr/>
        </p:nvPicPr>
        <p:blipFill rotWithShape="1">
          <a:blip r:embed="rId4">
            <a:alphaModFix/>
          </a:blip>
          <a:srcRect b="0" l="0" r="0" t="0"/>
          <a:stretch/>
        </p:blipFill>
        <p:spPr>
          <a:xfrm>
            <a:off x="371475" y="327025"/>
            <a:ext cx="2428875" cy="504825"/>
          </a:xfrm>
          <a:prstGeom prst="rect">
            <a:avLst/>
          </a:prstGeom>
          <a:noFill/>
          <a:ln>
            <a:noFill/>
          </a:ln>
        </p:spPr>
      </p:pic>
      <p:sp>
        <p:nvSpPr>
          <p:cNvPr id="118" name="Google Shape;118;p26"/>
          <p:cNvSpPr txBox="1"/>
          <p:nvPr>
            <p:ph type="ctrTitle"/>
          </p:nvPr>
        </p:nvSpPr>
        <p:spPr>
          <a:xfrm>
            <a:off x="370800" y="1256400"/>
            <a:ext cx="9000028"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9" name="Google Shape;119;p26"/>
          <p:cNvSpPr txBox="1"/>
          <p:nvPr>
            <p:ph idx="1" type="subTitle"/>
          </p:nvPr>
        </p:nvSpPr>
        <p:spPr>
          <a:xfrm>
            <a:off x="370800" y="3755979"/>
            <a:ext cx="9000028"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0" name="Google Shape;120;p26"/>
          <p:cNvSpPr txBox="1"/>
          <p:nvPr>
            <p:ph idx="2" type="body"/>
          </p:nvPr>
        </p:nvSpPr>
        <p:spPr>
          <a:xfrm>
            <a:off x="370800" y="4814093"/>
            <a:ext cx="9000028"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p:cSld name="2_Agenda">
    <p:spTree>
      <p:nvGrpSpPr>
        <p:cNvPr id="121" name="Shape 121"/>
        <p:cNvGrpSpPr/>
        <p:nvPr/>
      </p:nvGrpSpPr>
      <p:grpSpPr>
        <a:xfrm>
          <a:off x="0" y="0"/>
          <a:ext cx="0" cy="0"/>
          <a:chOff x="0" y="0"/>
          <a:chExt cx="0" cy="0"/>
        </a:xfrm>
      </p:grpSpPr>
      <p:sp>
        <p:nvSpPr>
          <p:cNvPr id="122" name="Google Shape;122;p27"/>
          <p:cNvSpPr txBox="1"/>
          <p:nvPr>
            <p:ph idx="1" type="body"/>
          </p:nvPr>
        </p:nvSpPr>
        <p:spPr>
          <a:xfrm>
            <a:off x="370799" y="1391952"/>
            <a:ext cx="5508000" cy="712442"/>
          </a:xfrm>
          <a:prstGeom prst="rect">
            <a:avLst/>
          </a:prstGeom>
          <a:noFill/>
          <a:ln>
            <a:noFill/>
          </a:ln>
        </p:spPr>
        <p:txBody>
          <a:bodyPr anchorCtr="0" anchor="t" bIns="46800" lIns="72000" spcFirstLastPara="1" rIns="91425" wrap="square" tIns="45700">
            <a:noAutofit/>
          </a:bodyPr>
          <a:lstStyle>
            <a:lvl1pPr indent="-617220" lvl="0" marL="457200" marR="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7"/>
          <p:cNvSpPr txBox="1"/>
          <p:nvPr>
            <p:ph idx="2" type="body"/>
          </p:nvPr>
        </p:nvSpPr>
        <p:spPr>
          <a:xfrm>
            <a:off x="335163" y="134933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27"/>
          <p:cNvSpPr txBox="1"/>
          <p:nvPr>
            <p:ph idx="3" type="body"/>
          </p:nvPr>
        </p:nvSpPr>
        <p:spPr>
          <a:xfrm>
            <a:off x="370799" y="2379390"/>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7"/>
          <p:cNvSpPr txBox="1"/>
          <p:nvPr>
            <p:ph idx="4" type="body"/>
          </p:nvPr>
        </p:nvSpPr>
        <p:spPr>
          <a:xfrm>
            <a:off x="335163" y="233677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7"/>
          <p:cNvSpPr txBox="1"/>
          <p:nvPr>
            <p:ph idx="5" type="body"/>
          </p:nvPr>
        </p:nvSpPr>
        <p:spPr>
          <a:xfrm>
            <a:off x="370799" y="3390961"/>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7"/>
          <p:cNvSpPr txBox="1"/>
          <p:nvPr>
            <p:ph idx="6" type="body"/>
          </p:nvPr>
        </p:nvSpPr>
        <p:spPr>
          <a:xfrm>
            <a:off x="335163" y="3348346"/>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7"/>
          <p:cNvSpPr txBox="1"/>
          <p:nvPr>
            <p:ph idx="7" type="body"/>
          </p:nvPr>
        </p:nvSpPr>
        <p:spPr>
          <a:xfrm>
            <a:off x="370799" y="4404677"/>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7"/>
          <p:cNvSpPr txBox="1"/>
          <p:nvPr>
            <p:ph idx="8" type="body"/>
          </p:nvPr>
        </p:nvSpPr>
        <p:spPr>
          <a:xfrm>
            <a:off x="335163" y="4362062"/>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7"/>
          <p:cNvSpPr txBox="1"/>
          <p:nvPr>
            <p:ph idx="9" type="body"/>
          </p:nvPr>
        </p:nvSpPr>
        <p:spPr>
          <a:xfrm>
            <a:off x="370799" y="5418393"/>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7"/>
          <p:cNvSpPr txBox="1"/>
          <p:nvPr>
            <p:ph idx="13" type="body"/>
          </p:nvPr>
        </p:nvSpPr>
        <p:spPr>
          <a:xfrm>
            <a:off x="335163" y="5375778"/>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27"/>
          <p:cNvSpPr txBox="1"/>
          <p:nvPr>
            <p:ph idx="14" type="body"/>
          </p:nvPr>
        </p:nvSpPr>
        <p:spPr>
          <a:xfrm>
            <a:off x="6310800" y="1391952"/>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27"/>
          <p:cNvSpPr txBox="1"/>
          <p:nvPr>
            <p:ph idx="15" type="body"/>
          </p:nvPr>
        </p:nvSpPr>
        <p:spPr>
          <a:xfrm>
            <a:off x="6275164" y="134933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27"/>
          <p:cNvSpPr txBox="1"/>
          <p:nvPr>
            <p:ph idx="16" type="body"/>
          </p:nvPr>
        </p:nvSpPr>
        <p:spPr>
          <a:xfrm>
            <a:off x="6310800" y="2379390"/>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7"/>
          <p:cNvSpPr txBox="1"/>
          <p:nvPr>
            <p:ph idx="17" type="body"/>
          </p:nvPr>
        </p:nvSpPr>
        <p:spPr>
          <a:xfrm>
            <a:off x="6275164" y="233677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27"/>
          <p:cNvSpPr txBox="1"/>
          <p:nvPr>
            <p:ph idx="18" type="body"/>
          </p:nvPr>
        </p:nvSpPr>
        <p:spPr>
          <a:xfrm>
            <a:off x="6310800" y="3390961"/>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27"/>
          <p:cNvSpPr txBox="1"/>
          <p:nvPr>
            <p:ph idx="19" type="body"/>
          </p:nvPr>
        </p:nvSpPr>
        <p:spPr>
          <a:xfrm>
            <a:off x="6275164" y="3348346"/>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27"/>
          <p:cNvSpPr txBox="1"/>
          <p:nvPr>
            <p:ph idx="20" type="body"/>
          </p:nvPr>
        </p:nvSpPr>
        <p:spPr>
          <a:xfrm>
            <a:off x="6310800" y="4404677"/>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7"/>
          <p:cNvSpPr txBox="1"/>
          <p:nvPr>
            <p:ph idx="21" type="body"/>
          </p:nvPr>
        </p:nvSpPr>
        <p:spPr>
          <a:xfrm>
            <a:off x="6275164" y="4362062"/>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27"/>
          <p:cNvSpPr txBox="1"/>
          <p:nvPr>
            <p:ph idx="22" type="body"/>
          </p:nvPr>
        </p:nvSpPr>
        <p:spPr>
          <a:xfrm>
            <a:off x="6310800" y="5418393"/>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7"/>
          <p:cNvSpPr txBox="1"/>
          <p:nvPr>
            <p:ph idx="23" type="body"/>
          </p:nvPr>
        </p:nvSpPr>
        <p:spPr>
          <a:xfrm>
            <a:off x="6275164" y="5375778"/>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27"/>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7"/>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4" name="Google Shape;144;p27"/>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genda">
  <p:cSld name="8_Agenda">
    <p:spTree>
      <p:nvGrpSpPr>
        <p:cNvPr id="145" name="Shape 145"/>
        <p:cNvGrpSpPr/>
        <p:nvPr/>
      </p:nvGrpSpPr>
      <p:grpSpPr>
        <a:xfrm>
          <a:off x="0" y="0"/>
          <a:ext cx="0" cy="0"/>
          <a:chOff x="0" y="0"/>
          <a:chExt cx="0" cy="0"/>
        </a:xfrm>
      </p:grpSpPr>
      <p:pic>
        <p:nvPicPr>
          <p:cNvPr id="146" name="Google Shape;146;p28"/>
          <p:cNvPicPr preferRelativeResize="0"/>
          <p:nvPr/>
        </p:nvPicPr>
        <p:blipFill rotWithShape="1">
          <a:blip r:embed="rId2">
            <a:alphaModFix/>
          </a:blip>
          <a:srcRect b="0" l="31540" r="0" t="0"/>
          <a:stretch/>
        </p:blipFill>
        <p:spPr>
          <a:xfrm>
            <a:off x="0" y="16576"/>
            <a:ext cx="5351463" cy="6854825"/>
          </a:xfrm>
          <a:prstGeom prst="rect">
            <a:avLst/>
          </a:prstGeom>
          <a:noFill/>
          <a:ln>
            <a:noFill/>
          </a:ln>
        </p:spPr>
      </p:pic>
      <p:sp>
        <p:nvSpPr>
          <p:cNvPr id="147" name="Google Shape;147;p28"/>
          <p:cNvSpPr txBox="1"/>
          <p:nvPr>
            <p:ph type="title"/>
          </p:nvPr>
        </p:nvSpPr>
        <p:spPr>
          <a:xfrm>
            <a:off x="370800" y="3443989"/>
            <a:ext cx="3043732"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8" name="Google Shape;148;p28"/>
          <p:cNvSpPr txBox="1"/>
          <p:nvPr>
            <p:ph idx="1" type="body"/>
          </p:nvPr>
        </p:nvSpPr>
        <p:spPr>
          <a:xfrm>
            <a:off x="6354804" y="5487861"/>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28"/>
          <p:cNvSpPr txBox="1"/>
          <p:nvPr>
            <p:ph idx="2" type="body"/>
          </p:nvPr>
        </p:nvSpPr>
        <p:spPr>
          <a:xfrm>
            <a:off x="6353033" y="5529914"/>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8"/>
          <p:cNvSpPr txBox="1"/>
          <p:nvPr>
            <p:ph idx="3" type="body"/>
          </p:nvPr>
        </p:nvSpPr>
        <p:spPr>
          <a:xfrm>
            <a:off x="6354804" y="4436959"/>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28"/>
          <p:cNvSpPr txBox="1"/>
          <p:nvPr>
            <p:ph idx="4" type="body"/>
          </p:nvPr>
        </p:nvSpPr>
        <p:spPr>
          <a:xfrm>
            <a:off x="6353033" y="4479012"/>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8"/>
          <p:cNvSpPr txBox="1"/>
          <p:nvPr>
            <p:ph idx="5" type="body"/>
          </p:nvPr>
        </p:nvSpPr>
        <p:spPr>
          <a:xfrm>
            <a:off x="6354804" y="3371692"/>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28"/>
          <p:cNvSpPr txBox="1"/>
          <p:nvPr>
            <p:ph idx="6" type="body"/>
          </p:nvPr>
        </p:nvSpPr>
        <p:spPr>
          <a:xfrm>
            <a:off x="6353033" y="341374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28"/>
          <p:cNvSpPr txBox="1"/>
          <p:nvPr>
            <p:ph idx="7" type="body"/>
          </p:nvPr>
        </p:nvSpPr>
        <p:spPr>
          <a:xfrm>
            <a:off x="6354804" y="2305640"/>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28"/>
          <p:cNvSpPr txBox="1"/>
          <p:nvPr>
            <p:ph idx="8" type="body"/>
          </p:nvPr>
        </p:nvSpPr>
        <p:spPr>
          <a:xfrm>
            <a:off x="6353033" y="2347693"/>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8"/>
          <p:cNvSpPr txBox="1"/>
          <p:nvPr>
            <p:ph idx="9" type="body"/>
          </p:nvPr>
        </p:nvSpPr>
        <p:spPr>
          <a:xfrm>
            <a:off x="6354804" y="1258004"/>
            <a:ext cx="5463996" cy="712442"/>
          </a:xfrm>
          <a:prstGeom prst="rect">
            <a:avLst/>
          </a:prstGeom>
          <a:noFill/>
          <a:ln>
            <a:noFill/>
          </a:ln>
        </p:spPr>
        <p:txBody>
          <a:bodyPr anchorCtr="0" anchor="t" bIns="46800" lIns="72000" spcFirstLastPara="1" rIns="91425" wrap="square" tIns="45700">
            <a:noAutofit/>
          </a:bodyPr>
          <a:lstStyle>
            <a:lvl1pPr indent="-617220" lvl="0" marL="457200" marR="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28"/>
          <p:cNvSpPr txBox="1"/>
          <p:nvPr>
            <p:ph idx="13" type="body"/>
          </p:nvPr>
        </p:nvSpPr>
        <p:spPr>
          <a:xfrm>
            <a:off x="6353033" y="130005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8"/>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8"/>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0" name="Google Shape;160;p28"/>
          <p:cNvSpPr/>
          <p:nvPr/>
        </p:nvSpPr>
        <p:spPr>
          <a:xfrm>
            <a:off x="-4076633" y="310219"/>
            <a:ext cx="1996888" cy="123500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Do not reposition / realign the headline text box. It has been positioned and set for the best balance in hierarchy on the page</a:t>
            </a:r>
            <a:endParaRPr b="0" i="0" sz="1400" u="none" cap="none" strike="noStrike">
              <a:solidFill>
                <a:srgbClr val="000000"/>
              </a:solidFill>
              <a:latin typeface="Arial"/>
              <a:ea typeface="Arial"/>
              <a:cs typeface="Arial"/>
              <a:sym typeface="Arial"/>
            </a:endParaRPr>
          </a:p>
        </p:txBody>
      </p:sp>
      <p:sp>
        <p:nvSpPr>
          <p:cNvPr id="161" name="Google Shape;161;p28"/>
          <p:cNvSpPr/>
          <p:nvPr/>
        </p:nvSpPr>
        <p:spPr>
          <a:xfrm>
            <a:off x="-4076633" y="1614226"/>
            <a:ext cx="1996888" cy="648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Never drop imagery into the brand shapes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Agenda">
  <p:cSld name="7_Agenda">
    <p:spTree>
      <p:nvGrpSpPr>
        <p:cNvPr id="162" name="Shape 162"/>
        <p:cNvGrpSpPr/>
        <p:nvPr/>
      </p:nvGrpSpPr>
      <p:grpSpPr>
        <a:xfrm>
          <a:off x="0" y="0"/>
          <a:ext cx="0" cy="0"/>
          <a:chOff x="0" y="0"/>
          <a:chExt cx="0" cy="0"/>
        </a:xfrm>
      </p:grpSpPr>
      <p:pic>
        <p:nvPicPr>
          <p:cNvPr id="163" name="Google Shape;163;p29"/>
          <p:cNvPicPr preferRelativeResize="0"/>
          <p:nvPr/>
        </p:nvPicPr>
        <p:blipFill rotWithShape="1">
          <a:blip r:embed="rId2">
            <a:alphaModFix/>
          </a:blip>
          <a:srcRect b="0" l="31505" r="0" t="0"/>
          <a:stretch/>
        </p:blipFill>
        <p:spPr>
          <a:xfrm>
            <a:off x="0" y="14288"/>
            <a:ext cx="5353050" cy="6858000"/>
          </a:xfrm>
          <a:prstGeom prst="rect">
            <a:avLst/>
          </a:prstGeom>
          <a:noFill/>
          <a:ln>
            <a:noFill/>
          </a:ln>
        </p:spPr>
      </p:pic>
      <p:sp>
        <p:nvSpPr>
          <p:cNvPr id="164" name="Google Shape;164;p29"/>
          <p:cNvSpPr txBox="1"/>
          <p:nvPr>
            <p:ph idx="1" type="body"/>
          </p:nvPr>
        </p:nvSpPr>
        <p:spPr>
          <a:xfrm>
            <a:off x="6354804" y="5487861"/>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29"/>
          <p:cNvSpPr txBox="1"/>
          <p:nvPr>
            <p:ph type="title"/>
          </p:nvPr>
        </p:nvSpPr>
        <p:spPr>
          <a:xfrm>
            <a:off x="370800" y="3443989"/>
            <a:ext cx="3043732"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6" name="Google Shape;166;p29"/>
          <p:cNvSpPr txBox="1"/>
          <p:nvPr>
            <p:ph idx="2" type="body"/>
          </p:nvPr>
        </p:nvSpPr>
        <p:spPr>
          <a:xfrm>
            <a:off x="6353033" y="5529914"/>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29"/>
          <p:cNvSpPr txBox="1"/>
          <p:nvPr>
            <p:ph idx="3" type="body"/>
          </p:nvPr>
        </p:nvSpPr>
        <p:spPr>
          <a:xfrm>
            <a:off x="6354804" y="4436959"/>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29"/>
          <p:cNvSpPr txBox="1"/>
          <p:nvPr>
            <p:ph idx="4" type="body"/>
          </p:nvPr>
        </p:nvSpPr>
        <p:spPr>
          <a:xfrm>
            <a:off x="6353033" y="4479012"/>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29"/>
          <p:cNvSpPr txBox="1"/>
          <p:nvPr>
            <p:ph idx="5" type="body"/>
          </p:nvPr>
        </p:nvSpPr>
        <p:spPr>
          <a:xfrm>
            <a:off x="6354804" y="3371692"/>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29"/>
          <p:cNvSpPr txBox="1"/>
          <p:nvPr>
            <p:ph idx="6" type="body"/>
          </p:nvPr>
        </p:nvSpPr>
        <p:spPr>
          <a:xfrm>
            <a:off x="6353033" y="341374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29"/>
          <p:cNvSpPr txBox="1"/>
          <p:nvPr>
            <p:ph idx="7" type="body"/>
          </p:nvPr>
        </p:nvSpPr>
        <p:spPr>
          <a:xfrm>
            <a:off x="6354804" y="2305640"/>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29"/>
          <p:cNvSpPr txBox="1"/>
          <p:nvPr>
            <p:ph idx="8" type="body"/>
          </p:nvPr>
        </p:nvSpPr>
        <p:spPr>
          <a:xfrm>
            <a:off x="6353033" y="2347693"/>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29"/>
          <p:cNvSpPr txBox="1"/>
          <p:nvPr>
            <p:ph idx="9" type="body"/>
          </p:nvPr>
        </p:nvSpPr>
        <p:spPr>
          <a:xfrm>
            <a:off x="6354804" y="1258004"/>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29"/>
          <p:cNvSpPr txBox="1"/>
          <p:nvPr>
            <p:ph idx="13" type="body"/>
          </p:nvPr>
        </p:nvSpPr>
        <p:spPr>
          <a:xfrm>
            <a:off x="6353033" y="130005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29"/>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9"/>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7" name="Google Shape;177;p29"/>
          <p:cNvSpPr/>
          <p:nvPr/>
        </p:nvSpPr>
        <p:spPr>
          <a:xfrm>
            <a:off x="-4076633" y="310219"/>
            <a:ext cx="1996888" cy="123500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Do not reposition / realign the headline text box. It has been positioned and set for the best balance in hierarchy on the page</a:t>
            </a:r>
            <a:endParaRPr b="0" i="0" sz="1400" u="none" cap="none" strike="noStrike">
              <a:solidFill>
                <a:srgbClr val="000000"/>
              </a:solidFill>
              <a:latin typeface="Arial"/>
              <a:ea typeface="Arial"/>
              <a:cs typeface="Arial"/>
              <a:sym typeface="Arial"/>
            </a:endParaRPr>
          </a:p>
        </p:txBody>
      </p:sp>
      <p:sp>
        <p:nvSpPr>
          <p:cNvPr id="178" name="Google Shape;178;p29"/>
          <p:cNvSpPr/>
          <p:nvPr/>
        </p:nvSpPr>
        <p:spPr>
          <a:xfrm>
            <a:off x="-4076633" y="1614226"/>
            <a:ext cx="1996888" cy="648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Never drop imagery into the brand shapes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Agenda">
  <p:cSld name="4_Agenda">
    <p:spTree>
      <p:nvGrpSpPr>
        <p:cNvPr id="179" name="Shape 179"/>
        <p:cNvGrpSpPr/>
        <p:nvPr/>
      </p:nvGrpSpPr>
      <p:grpSpPr>
        <a:xfrm>
          <a:off x="0" y="0"/>
          <a:ext cx="0" cy="0"/>
          <a:chOff x="0" y="0"/>
          <a:chExt cx="0" cy="0"/>
        </a:xfrm>
      </p:grpSpPr>
      <p:pic>
        <p:nvPicPr>
          <p:cNvPr id="180" name="Google Shape;180;p30"/>
          <p:cNvPicPr preferRelativeResize="0"/>
          <p:nvPr/>
        </p:nvPicPr>
        <p:blipFill rotWithShape="1">
          <a:blip r:embed="rId2">
            <a:alphaModFix/>
          </a:blip>
          <a:srcRect b="0" l="21852" r="0" t="0"/>
          <a:stretch/>
        </p:blipFill>
        <p:spPr>
          <a:xfrm>
            <a:off x="0" y="0"/>
            <a:ext cx="5359400" cy="6858000"/>
          </a:xfrm>
          <a:prstGeom prst="rect">
            <a:avLst/>
          </a:prstGeom>
          <a:noFill/>
          <a:ln>
            <a:noFill/>
          </a:ln>
        </p:spPr>
      </p:pic>
      <p:sp>
        <p:nvSpPr>
          <p:cNvPr id="181" name="Google Shape;181;p30"/>
          <p:cNvSpPr txBox="1"/>
          <p:nvPr>
            <p:ph type="title"/>
          </p:nvPr>
        </p:nvSpPr>
        <p:spPr>
          <a:xfrm>
            <a:off x="370800" y="3235639"/>
            <a:ext cx="4988164"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2" name="Google Shape;182;p30"/>
          <p:cNvSpPr txBox="1"/>
          <p:nvPr>
            <p:ph idx="1" type="body"/>
          </p:nvPr>
        </p:nvSpPr>
        <p:spPr>
          <a:xfrm>
            <a:off x="6354804" y="5487861"/>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30"/>
          <p:cNvSpPr txBox="1"/>
          <p:nvPr>
            <p:ph idx="2" type="body"/>
          </p:nvPr>
        </p:nvSpPr>
        <p:spPr>
          <a:xfrm>
            <a:off x="6319167" y="5445246"/>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30"/>
          <p:cNvSpPr txBox="1"/>
          <p:nvPr>
            <p:ph idx="3" type="body"/>
          </p:nvPr>
        </p:nvSpPr>
        <p:spPr>
          <a:xfrm>
            <a:off x="6354804" y="4436959"/>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30"/>
          <p:cNvSpPr txBox="1"/>
          <p:nvPr>
            <p:ph idx="4" type="body"/>
          </p:nvPr>
        </p:nvSpPr>
        <p:spPr>
          <a:xfrm>
            <a:off x="6319167" y="4394344"/>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30"/>
          <p:cNvSpPr txBox="1"/>
          <p:nvPr>
            <p:ph idx="5" type="body"/>
          </p:nvPr>
        </p:nvSpPr>
        <p:spPr>
          <a:xfrm>
            <a:off x="6354804" y="3371692"/>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0"/>
          <p:cNvSpPr txBox="1"/>
          <p:nvPr>
            <p:ph idx="6" type="body"/>
          </p:nvPr>
        </p:nvSpPr>
        <p:spPr>
          <a:xfrm>
            <a:off x="6319167" y="332907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0"/>
          <p:cNvSpPr txBox="1"/>
          <p:nvPr>
            <p:ph idx="7" type="body"/>
          </p:nvPr>
        </p:nvSpPr>
        <p:spPr>
          <a:xfrm>
            <a:off x="6354804" y="2305640"/>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0"/>
          <p:cNvSpPr txBox="1"/>
          <p:nvPr>
            <p:ph idx="8" type="body"/>
          </p:nvPr>
        </p:nvSpPr>
        <p:spPr>
          <a:xfrm>
            <a:off x="6319167" y="226302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0"/>
          <p:cNvSpPr txBox="1"/>
          <p:nvPr>
            <p:ph idx="9" type="body"/>
          </p:nvPr>
        </p:nvSpPr>
        <p:spPr>
          <a:xfrm>
            <a:off x="6354804" y="1258004"/>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0"/>
          <p:cNvSpPr txBox="1"/>
          <p:nvPr>
            <p:ph idx="13" type="body"/>
          </p:nvPr>
        </p:nvSpPr>
        <p:spPr>
          <a:xfrm>
            <a:off x="6319167" y="1215389"/>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30"/>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0"/>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4" name="Google Shape;194;p30"/>
          <p:cNvSpPr/>
          <p:nvPr/>
        </p:nvSpPr>
        <p:spPr>
          <a:xfrm>
            <a:off x="-4076633" y="310219"/>
            <a:ext cx="1996888" cy="123500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Do not reposition / realign the headline text box. It has been positioned and set for the best balance in hierarchy on the page</a:t>
            </a:r>
            <a:endParaRPr b="0" i="0" sz="1400" u="none" cap="none" strike="noStrike">
              <a:solidFill>
                <a:srgbClr val="000000"/>
              </a:solidFill>
              <a:latin typeface="Arial"/>
              <a:ea typeface="Arial"/>
              <a:cs typeface="Arial"/>
              <a:sym typeface="Arial"/>
            </a:endParaRPr>
          </a:p>
        </p:txBody>
      </p:sp>
      <p:sp>
        <p:nvSpPr>
          <p:cNvPr id="195" name="Google Shape;195;p30"/>
          <p:cNvSpPr/>
          <p:nvPr/>
        </p:nvSpPr>
        <p:spPr>
          <a:xfrm>
            <a:off x="-4076633" y="1614226"/>
            <a:ext cx="1996888" cy="648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Never drop imagery into the brand shapes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Agenda">
  <p:cSld name="5_Agenda">
    <p:spTree>
      <p:nvGrpSpPr>
        <p:cNvPr id="196" name="Shape 196"/>
        <p:cNvGrpSpPr/>
        <p:nvPr/>
      </p:nvGrpSpPr>
      <p:grpSpPr>
        <a:xfrm>
          <a:off x="0" y="0"/>
          <a:ext cx="0" cy="0"/>
          <a:chOff x="0" y="0"/>
          <a:chExt cx="0" cy="0"/>
        </a:xfrm>
      </p:grpSpPr>
      <p:pic>
        <p:nvPicPr>
          <p:cNvPr id="197" name="Google Shape;197;p31"/>
          <p:cNvPicPr preferRelativeResize="0"/>
          <p:nvPr/>
        </p:nvPicPr>
        <p:blipFill rotWithShape="1">
          <a:blip r:embed="rId2">
            <a:alphaModFix/>
          </a:blip>
          <a:srcRect b="0" l="21852" r="0" t="0"/>
          <a:stretch/>
        </p:blipFill>
        <p:spPr>
          <a:xfrm>
            <a:off x="0" y="0"/>
            <a:ext cx="5359400" cy="6858000"/>
          </a:xfrm>
          <a:prstGeom prst="rect">
            <a:avLst/>
          </a:prstGeom>
          <a:noFill/>
          <a:ln>
            <a:noFill/>
          </a:ln>
        </p:spPr>
      </p:pic>
      <p:sp>
        <p:nvSpPr>
          <p:cNvPr id="198" name="Google Shape;198;p31"/>
          <p:cNvSpPr txBox="1"/>
          <p:nvPr>
            <p:ph idx="1" type="body"/>
          </p:nvPr>
        </p:nvSpPr>
        <p:spPr>
          <a:xfrm>
            <a:off x="6354804" y="5487861"/>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31"/>
          <p:cNvSpPr txBox="1"/>
          <p:nvPr>
            <p:ph idx="2" type="body"/>
          </p:nvPr>
        </p:nvSpPr>
        <p:spPr>
          <a:xfrm>
            <a:off x="6319167" y="5445246"/>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31"/>
          <p:cNvSpPr txBox="1"/>
          <p:nvPr>
            <p:ph idx="3" type="body"/>
          </p:nvPr>
        </p:nvSpPr>
        <p:spPr>
          <a:xfrm>
            <a:off x="6354804" y="4436959"/>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31"/>
          <p:cNvSpPr txBox="1"/>
          <p:nvPr>
            <p:ph idx="4" type="body"/>
          </p:nvPr>
        </p:nvSpPr>
        <p:spPr>
          <a:xfrm>
            <a:off x="6319167" y="4394344"/>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1"/>
          <p:cNvSpPr txBox="1"/>
          <p:nvPr>
            <p:ph idx="5" type="body"/>
          </p:nvPr>
        </p:nvSpPr>
        <p:spPr>
          <a:xfrm>
            <a:off x="6354804" y="3371692"/>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31"/>
          <p:cNvSpPr txBox="1"/>
          <p:nvPr>
            <p:ph idx="6" type="body"/>
          </p:nvPr>
        </p:nvSpPr>
        <p:spPr>
          <a:xfrm>
            <a:off x="6319167" y="332907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31"/>
          <p:cNvSpPr txBox="1"/>
          <p:nvPr>
            <p:ph idx="7" type="body"/>
          </p:nvPr>
        </p:nvSpPr>
        <p:spPr>
          <a:xfrm>
            <a:off x="6354804" y="2305640"/>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31"/>
          <p:cNvSpPr txBox="1"/>
          <p:nvPr>
            <p:ph idx="8" type="body"/>
          </p:nvPr>
        </p:nvSpPr>
        <p:spPr>
          <a:xfrm>
            <a:off x="6319167" y="226302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31"/>
          <p:cNvSpPr txBox="1"/>
          <p:nvPr>
            <p:ph idx="9" type="body"/>
          </p:nvPr>
        </p:nvSpPr>
        <p:spPr>
          <a:xfrm>
            <a:off x="6354804" y="1258004"/>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31"/>
          <p:cNvSpPr txBox="1"/>
          <p:nvPr>
            <p:ph idx="13" type="body"/>
          </p:nvPr>
        </p:nvSpPr>
        <p:spPr>
          <a:xfrm>
            <a:off x="6319167" y="1215389"/>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31"/>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1"/>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0" name="Google Shape;210;p31"/>
          <p:cNvSpPr txBox="1"/>
          <p:nvPr>
            <p:ph type="title"/>
          </p:nvPr>
        </p:nvSpPr>
        <p:spPr>
          <a:xfrm>
            <a:off x="370800" y="3235639"/>
            <a:ext cx="4988164"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11" name="Google Shape;211;p31"/>
          <p:cNvSpPr/>
          <p:nvPr/>
        </p:nvSpPr>
        <p:spPr>
          <a:xfrm>
            <a:off x="-4076633" y="310219"/>
            <a:ext cx="1996888" cy="123500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Do not reposition / realign the headline text box. It has been positioned and set for the best balance in hierarchy on the page</a:t>
            </a:r>
            <a:endParaRPr b="0" i="0" sz="1400" u="none" cap="none" strike="noStrike">
              <a:solidFill>
                <a:srgbClr val="000000"/>
              </a:solidFill>
              <a:latin typeface="Arial"/>
              <a:ea typeface="Arial"/>
              <a:cs typeface="Arial"/>
              <a:sym typeface="Arial"/>
            </a:endParaRPr>
          </a:p>
        </p:txBody>
      </p:sp>
      <p:sp>
        <p:nvSpPr>
          <p:cNvPr id="212" name="Google Shape;212;p31"/>
          <p:cNvSpPr/>
          <p:nvPr/>
        </p:nvSpPr>
        <p:spPr>
          <a:xfrm>
            <a:off x="-4076633" y="1614226"/>
            <a:ext cx="1996888" cy="648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Never drop imagery into the brand shapes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genda">
  <p:cSld name="6_Agenda">
    <p:spTree>
      <p:nvGrpSpPr>
        <p:cNvPr id="213" name="Shape 213"/>
        <p:cNvGrpSpPr/>
        <p:nvPr/>
      </p:nvGrpSpPr>
      <p:grpSpPr>
        <a:xfrm>
          <a:off x="0" y="0"/>
          <a:ext cx="0" cy="0"/>
          <a:chOff x="0" y="0"/>
          <a:chExt cx="0" cy="0"/>
        </a:xfrm>
      </p:grpSpPr>
      <p:pic>
        <p:nvPicPr>
          <p:cNvPr id="214" name="Google Shape;214;p32"/>
          <p:cNvPicPr preferRelativeResize="0"/>
          <p:nvPr/>
        </p:nvPicPr>
        <p:blipFill rotWithShape="1">
          <a:blip r:embed="rId2">
            <a:alphaModFix/>
          </a:blip>
          <a:srcRect b="0" l="21852" r="0" t="0"/>
          <a:stretch/>
        </p:blipFill>
        <p:spPr>
          <a:xfrm>
            <a:off x="0" y="0"/>
            <a:ext cx="5359400" cy="6858000"/>
          </a:xfrm>
          <a:prstGeom prst="rect">
            <a:avLst/>
          </a:prstGeom>
          <a:noFill/>
          <a:ln>
            <a:noFill/>
          </a:ln>
        </p:spPr>
      </p:pic>
      <p:sp>
        <p:nvSpPr>
          <p:cNvPr id="215" name="Google Shape;215;p32"/>
          <p:cNvSpPr txBox="1"/>
          <p:nvPr>
            <p:ph idx="1" type="body"/>
          </p:nvPr>
        </p:nvSpPr>
        <p:spPr>
          <a:xfrm>
            <a:off x="6354804" y="5487861"/>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32"/>
          <p:cNvSpPr txBox="1"/>
          <p:nvPr>
            <p:ph idx="2" type="body"/>
          </p:nvPr>
        </p:nvSpPr>
        <p:spPr>
          <a:xfrm>
            <a:off x="6319167" y="5445246"/>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32"/>
          <p:cNvSpPr txBox="1"/>
          <p:nvPr>
            <p:ph idx="3" type="body"/>
          </p:nvPr>
        </p:nvSpPr>
        <p:spPr>
          <a:xfrm>
            <a:off x="6354804" y="4436959"/>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32"/>
          <p:cNvSpPr txBox="1"/>
          <p:nvPr>
            <p:ph idx="4" type="body"/>
          </p:nvPr>
        </p:nvSpPr>
        <p:spPr>
          <a:xfrm>
            <a:off x="6319167" y="4394344"/>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2"/>
          <p:cNvSpPr txBox="1"/>
          <p:nvPr>
            <p:ph idx="5" type="body"/>
          </p:nvPr>
        </p:nvSpPr>
        <p:spPr>
          <a:xfrm>
            <a:off x="6354804" y="3371692"/>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32"/>
          <p:cNvSpPr txBox="1"/>
          <p:nvPr>
            <p:ph idx="6" type="body"/>
          </p:nvPr>
        </p:nvSpPr>
        <p:spPr>
          <a:xfrm>
            <a:off x="6319167" y="332907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32"/>
          <p:cNvSpPr txBox="1"/>
          <p:nvPr>
            <p:ph idx="7" type="body"/>
          </p:nvPr>
        </p:nvSpPr>
        <p:spPr>
          <a:xfrm>
            <a:off x="6354804" y="2305640"/>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32"/>
          <p:cNvSpPr txBox="1"/>
          <p:nvPr>
            <p:ph idx="8" type="body"/>
          </p:nvPr>
        </p:nvSpPr>
        <p:spPr>
          <a:xfrm>
            <a:off x="6319167" y="226302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32"/>
          <p:cNvSpPr txBox="1"/>
          <p:nvPr>
            <p:ph idx="9" type="body"/>
          </p:nvPr>
        </p:nvSpPr>
        <p:spPr>
          <a:xfrm>
            <a:off x="6354804" y="1258004"/>
            <a:ext cx="5463996"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32"/>
          <p:cNvSpPr txBox="1"/>
          <p:nvPr>
            <p:ph idx="13" type="body"/>
          </p:nvPr>
        </p:nvSpPr>
        <p:spPr>
          <a:xfrm>
            <a:off x="6319167" y="1215389"/>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32"/>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2"/>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27" name="Google Shape;227;p32"/>
          <p:cNvSpPr txBox="1"/>
          <p:nvPr>
            <p:ph type="title"/>
          </p:nvPr>
        </p:nvSpPr>
        <p:spPr>
          <a:xfrm>
            <a:off x="370800" y="3235639"/>
            <a:ext cx="4988164"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28" name="Google Shape;228;p32"/>
          <p:cNvSpPr/>
          <p:nvPr/>
        </p:nvSpPr>
        <p:spPr>
          <a:xfrm>
            <a:off x="-4076633" y="310219"/>
            <a:ext cx="1996888" cy="123500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Do not reposition / realign the headline text box. It has been positioned and set for the best balance in hierarchy on the page</a:t>
            </a:r>
            <a:endParaRPr b="0" i="0" sz="1400" u="none" cap="none" strike="noStrike">
              <a:solidFill>
                <a:srgbClr val="000000"/>
              </a:solidFill>
              <a:latin typeface="Arial"/>
              <a:ea typeface="Arial"/>
              <a:cs typeface="Arial"/>
              <a:sym typeface="Arial"/>
            </a:endParaRPr>
          </a:p>
        </p:txBody>
      </p:sp>
      <p:sp>
        <p:nvSpPr>
          <p:cNvPr id="229" name="Google Shape;229;p32"/>
          <p:cNvSpPr/>
          <p:nvPr/>
        </p:nvSpPr>
        <p:spPr>
          <a:xfrm>
            <a:off x="-4076633" y="1614226"/>
            <a:ext cx="1996888" cy="6488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Never drop imagery into the brand shapes</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p:cSld name="1_Agenda">
    <p:spTree>
      <p:nvGrpSpPr>
        <p:cNvPr id="22" name="Shape 22"/>
        <p:cNvGrpSpPr/>
        <p:nvPr/>
      </p:nvGrpSpPr>
      <p:grpSpPr>
        <a:xfrm>
          <a:off x="0" y="0"/>
          <a:ext cx="0" cy="0"/>
          <a:chOff x="0" y="0"/>
          <a:chExt cx="0" cy="0"/>
        </a:xfrm>
      </p:grpSpPr>
      <p:sp>
        <p:nvSpPr>
          <p:cNvPr id="23" name="Google Shape;23;p15"/>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15"/>
          <p:cNvSpPr txBox="1"/>
          <p:nvPr>
            <p:ph idx="1" type="body"/>
          </p:nvPr>
        </p:nvSpPr>
        <p:spPr>
          <a:xfrm>
            <a:off x="370800" y="1391952"/>
            <a:ext cx="1144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5"/>
          <p:cNvSpPr txBox="1"/>
          <p:nvPr>
            <p:ph idx="2" type="body"/>
          </p:nvPr>
        </p:nvSpPr>
        <p:spPr>
          <a:xfrm>
            <a:off x="335163" y="134933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3" type="body"/>
          </p:nvPr>
        </p:nvSpPr>
        <p:spPr>
          <a:xfrm>
            <a:off x="370800" y="2379390"/>
            <a:ext cx="1144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5"/>
          <p:cNvSpPr txBox="1"/>
          <p:nvPr>
            <p:ph idx="4" type="body"/>
          </p:nvPr>
        </p:nvSpPr>
        <p:spPr>
          <a:xfrm>
            <a:off x="335163" y="233677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5"/>
          <p:cNvSpPr txBox="1"/>
          <p:nvPr>
            <p:ph idx="5" type="body"/>
          </p:nvPr>
        </p:nvSpPr>
        <p:spPr>
          <a:xfrm>
            <a:off x="370800" y="3390961"/>
            <a:ext cx="1144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5"/>
          <p:cNvSpPr txBox="1"/>
          <p:nvPr>
            <p:ph idx="6" type="body"/>
          </p:nvPr>
        </p:nvSpPr>
        <p:spPr>
          <a:xfrm>
            <a:off x="335163" y="3348346"/>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5"/>
          <p:cNvSpPr txBox="1"/>
          <p:nvPr>
            <p:ph idx="7" type="body"/>
          </p:nvPr>
        </p:nvSpPr>
        <p:spPr>
          <a:xfrm>
            <a:off x="370800" y="4404677"/>
            <a:ext cx="1144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5"/>
          <p:cNvSpPr txBox="1"/>
          <p:nvPr>
            <p:ph idx="8" type="body"/>
          </p:nvPr>
        </p:nvSpPr>
        <p:spPr>
          <a:xfrm>
            <a:off x="335163" y="4362062"/>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9" type="body"/>
          </p:nvPr>
        </p:nvSpPr>
        <p:spPr>
          <a:xfrm>
            <a:off x="370800" y="5418393"/>
            <a:ext cx="1144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3" type="body"/>
          </p:nvPr>
        </p:nvSpPr>
        <p:spPr>
          <a:xfrm>
            <a:off x="335163" y="5375778"/>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5"/>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b_Title and Content - Two lines">
  <p:cSld name="2b_Title and Content - Two lines">
    <p:spTree>
      <p:nvGrpSpPr>
        <p:cNvPr id="230" name="Shape 230"/>
        <p:cNvGrpSpPr/>
        <p:nvPr/>
      </p:nvGrpSpPr>
      <p:grpSpPr>
        <a:xfrm>
          <a:off x="0" y="0"/>
          <a:ext cx="0" cy="0"/>
          <a:chOff x="0" y="0"/>
          <a:chExt cx="0" cy="0"/>
        </a:xfrm>
      </p:grpSpPr>
      <p:sp>
        <p:nvSpPr>
          <p:cNvPr id="231" name="Google Shape;231;p33"/>
          <p:cNvSpPr txBox="1"/>
          <p:nvPr>
            <p:ph idx="1" type="body"/>
          </p:nvPr>
        </p:nvSpPr>
        <p:spPr>
          <a:xfrm>
            <a:off x="370799" y="1686812"/>
            <a:ext cx="5596863" cy="46579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33"/>
          <p:cNvSpPr txBox="1"/>
          <p:nvPr>
            <p:ph idx="2" type="body"/>
          </p:nvPr>
        </p:nvSpPr>
        <p:spPr>
          <a:xfrm>
            <a:off x="6176952" y="1686812"/>
            <a:ext cx="5596863" cy="46579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33"/>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3"/>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5" name="Google Shape;235;p33"/>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_Title and Content - One line">
  <p:cSld name="3a_Title and Content - One line">
    <p:spTree>
      <p:nvGrpSpPr>
        <p:cNvPr id="236" name="Shape 236"/>
        <p:cNvGrpSpPr/>
        <p:nvPr/>
      </p:nvGrpSpPr>
      <p:grpSpPr>
        <a:xfrm>
          <a:off x="0" y="0"/>
          <a:ext cx="0" cy="0"/>
          <a:chOff x="0" y="0"/>
          <a:chExt cx="0" cy="0"/>
        </a:xfrm>
      </p:grpSpPr>
      <p:sp>
        <p:nvSpPr>
          <p:cNvPr id="237" name="Google Shape;237;p34"/>
          <p:cNvSpPr txBox="1"/>
          <p:nvPr>
            <p:ph type="title"/>
          </p:nvPr>
        </p:nvSpPr>
        <p:spPr>
          <a:xfrm>
            <a:off x="370800" y="365125"/>
            <a:ext cx="11405982"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8" name="Google Shape;238;p34"/>
          <p:cNvSpPr txBox="1"/>
          <p:nvPr>
            <p:ph idx="1" type="body"/>
          </p:nvPr>
        </p:nvSpPr>
        <p:spPr>
          <a:xfrm>
            <a:off x="370800" y="1285199"/>
            <a:ext cx="5596863"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p34"/>
          <p:cNvSpPr txBox="1"/>
          <p:nvPr>
            <p:ph idx="2" type="body"/>
          </p:nvPr>
        </p:nvSpPr>
        <p:spPr>
          <a:xfrm>
            <a:off x="6179919" y="1285198"/>
            <a:ext cx="5596863" cy="24498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34"/>
          <p:cNvSpPr txBox="1"/>
          <p:nvPr>
            <p:ph idx="3" type="body"/>
          </p:nvPr>
        </p:nvSpPr>
        <p:spPr>
          <a:xfrm>
            <a:off x="6179919" y="3904412"/>
            <a:ext cx="5596863" cy="24498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34"/>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34"/>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_Title and Content - Two lines">
  <p:cSld name="3b_Title and Content - Two lines">
    <p:spTree>
      <p:nvGrpSpPr>
        <p:cNvPr id="243" name="Shape 243"/>
        <p:cNvGrpSpPr/>
        <p:nvPr/>
      </p:nvGrpSpPr>
      <p:grpSpPr>
        <a:xfrm>
          <a:off x="0" y="0"/>
          <a:ext cx="0" cy="0"/>
          <a:chOff x="0" y="0"/>
          <a:chExt cx="0" cy="0"/>
        </a:xfrm>
      </p:grpSpPr>
      <p:sp>
        <p:nvSpPr>
          <p:cNvPr id="244" name="Google Shape;244;p35"/>
          <p:cNvSpPr txBox="1"/>
          <p:nvPr>
            <p:ph idx="1" type="body"/>
          </p:nvPr>
        </p:nvSpPr>
        <p:spPr>
          <a:xfrm>
            <a:off x="6179919" y="4117640"/>
            <a:ext cx="5596863" cy="223666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35"/>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35"/>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7" name="Google Shape;247;p35"/>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8" name="Google Shape;248;p35"/>
          <p:cNvSpPr txBox="1"/>
          <p:nvPr>
            <p:ph idx="2" type="body"/>
          </p:nvPr>
        </p:nvSpPr>
        <p:spPr>
          <a:xfrm>
            <a:off x="370799" y="1686812"/>
            <a:ext cx="5596863" cy="46579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35"/>
          <p:cNvSpPr txBox="1"/>
          <p:nvPr>
            <p:ph idx="3" type="body"/>
          </p:nvPr>
        </p:nvSpPr>
        <p:spPr>
          <a:xfrm>
            <a:off x="6176952" y="1686812"/>
            <a:ext cx="5596863" cy="227180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a_Title and Content - One line">
  <p:cSld name="4a_Title and Content - One line">
    <p:spTree>
      <p:nvGrpSpPr>
        <p:cNvPr id="250" name="Shape 250"/>
        <p:cNvGrpSpPr/>
        <p:nvPr/>
      </p:nvGrpSpPr>
      <p:grpSpPr>
        <a:xfrm>
          <a:off x="0" y="0"/>
          <a:ext cx="0" cy="0"/>
          <a:chOff x="0" y="0"/>
          <a:chExt cx="0" cy="0"/>
        </a:xfrm>
      </p:grpSpPr>
      <p:sp>
        <p:nvSpPr>
          <p:cNvPr id="251" name="Google Shape;251;p36"/>
          <p:cNvSpPr txBox="1"/>
          <p:nvPr>
            <p:ph type="title"/>
          </p:nvPr>
        </p:nvSpPr>
        <p:spPr>
          <a:xfrm>
            <a:off x="370800" y="365125"/>
            <a:ext cx="11405982"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2" name="Google Shape;252;p36"/>
          <p:cNvSpPr txBox="1"/>
          <p:nvPr>
            <p:ph idx="1" type="body"/>
          </p:nvPr>
        </p:nvSpPr>
        <p:spPr>
          <a:xfrm>
            <a:off x="370800" y="1285199"/>
            <a:ext cx="5596863"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36"/>
          <p:cNvSpPr txBox="1"/>
          <p:nvPr>
            <p:ph idx="2" type="body"/>
          </p:nvPr>
        </p:nvSpPr>
        <p:spPr>
          <a:xfrm>
            <a:off x="6179919" y="1285198"/>
            <a:ext cx="5596863" cy="24498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36"/>
          <p:cNvSpPr txBox="1"/>
          <p:nvPr>
            <p:ph idx="3" type="body"/>
          </p:nvPr>
        </p:nvSpPr>
        <p:spPr>
          <a:xfrm>
            <a:off x="9040782" y="3904412"/>
            <a:ext cx="2736000" cy="24498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36"/>
          <p:cNvSpPr txBox="1"/>
          <p:nvPr>
            <p:ph idx="4" type="body"/>
          </p:nvPr>
        </p:nvSpPr>
        <p:spPr>
          <a:xfrm>
            <a:off x="6179919" y="3904412"/>
            <a:ext cx="2736000" cy="24498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36"/>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36"/>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b_Title and Content - Two lines">
  <p:cSld name="4b_Title and Content - Two lines">
    <p:spTree>
      <p:nvGrpSpPr>
        <p:cNvPr id="258" name="Shape 258"/>
        <p:cNvGrpSpPr/>
        <p:nvPr/>
      </p:nvGrpSpPr>
      <p:grpSpPr>
        <a:xfrm>
          <a:off x="0" y="0"/>
          <a:ext cx="0" cy="0"/>
          <a:chOff x="0" y="0"/>
          <a:chExt cx="0" cy="0"/>
        </a:xfrm>
      </p:grpSpPr>
      <p:sp>
        <p:nvSpPr>
          <p:cNvPr id="259" name="Google Shape;259;p37"/>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7"/>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1" name="Google Shape;261;p37"/>
          <p:cNvSpPr txBox="1"/>
          <p:nvPr>
            <p:ph idx="1" type="body"/>
          </p:nvPr>
        </p:nvSpPr>
        <p:spPr>
          <a:xfrm>
            <a:off x="370799" y="1686812"/>
            <a:ext cx="5596863" cy="46579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2" name="Google Shape;262;p37"/>
          <p:cNvSpPr txBox="1"/>
          <p:nvPr>
            <p:ph idx="2" type="body"/>
          </p:nvPr>
        </p:nvSpPr>
        <p:spPr>
          <a:xfrm>
            <a:off x="6176952" y="1686812"/>
            <a:ext cx="5596863" cy="227180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37"/>
          <p:cNvSpPr txBox="1"/>
          <p:nvPr>
            <p:ph idx="3" type="body"/>
          </p:nvPr>
        </p:nvSpPr>
        <p:spPr>
          <a:xfrm>
            <a:off x="6179920" y="4117640"/>
            <a:ext cx="2736000" cy="223666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37"/>
          <p:cNvSpPr txBox="1"/>
          <p:nvPr>
            <p:ph idx="4" type="body"/>
          </p:nvPr>
        </p:nvSpPr>
        <p:spPr>
          <a:xfrm>
            <a:off x="9042391" y="4117640"/>
            <a:ext cx="2736000" cy="223666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37"/>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a_Title and Content - One line">
  <p:cSld name="5a_Title and Content - One line">
    <p:spTree>
      <p:nvGrpSpPr>
        <p:cNvPr id="266" name="Shape 266"/>
        <p:cNvGrpSpPr/>
        <p:nvPr/>
      </p:nvGrpSpPr>
      <p:grpSpPr>
        <a:xfrm>
          <a:off x="0" y="0"/>
          <a:ext cx="0" cy="0"/>
          <a:chOff x="0" y="0"/>
          <a:chExt cx="0" cy="0"/>
        </a:xfrm>
      </p:grpSpPr>
      <p:sp>
        <p:nvSpPr>
          <p:cNvPr id="267" name="Google Shape;267;p38"/>
          <p:cNvSpPr txBox="1"/>
          <p:nvPr>
            <p:ph idx="1" type="body"/>
          </p:nvPr>
        </p:nvSpPr>
        <p:spPr>
          <a:xfrm>
            <a:off x="370800" y="1285199"/>
            <a:ext cx="5596863"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38"/>
          <p:cNvSpPr txBox="1"/>
          <p:nvPr>
            <p:ph idx="2" type="body"/>
          </p:nvPr>
        </p:nvSpPr>
        <p:spPr>
          <a:xfrm>
            <a:off x="6437313" y="4457845"/>
            <a:ext cx="2174875" cy="134302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400"/>
              <a:buNone/>
              <a:defRPr b="1" sz="2400">
                <a:solidFill>
                  <a:schemeClr val="lt1"/>
                </a:solidFill>
              </a:defRPr>
            </a:lvl1pPr>
            <a:lvl2pPr indent="-228600" lvl="1" marL="914400" algn="ctr">
              <a:lnSpc>
                <a:spcPct val="90000"/>
              </a:lnSpc>
              <a:spcBef>
                <a:spcPts val="600"/>
              </a:spcBef>
              <a:spcAft>
                <a:spcPts val="0"/>
              </a:spcAft>
              <a:buClr>
                <a:schemeClr val="dk1"/>
              </a:buClr>
              <a:buSzPts val="2400"/>
              <a:buNone/>
              <a:defRPr b="1" sz="2400"/>
            </a:lvl2pPr>
            <a:lvl3pPr indent="-228600" lvl="2" marL="1371600" algn="ctr">
              <a:lnSpc>
                <a:spcPct val="90000"/>
              </a:lnSpc>
              <a:spcBef>
                <a:spcPts val="500"/>
              </a:spcBef>
              <a:spcAft>
                <a:spcPts val="0"/>
              </a:spcAft>
              <a:buClr>
                <a:schemeClr val="dk1"/>
              </a:buClr>
              <a:buSzPts val="2400"/>
              <a:buNone/>
              <a:defRPr b="1" sz="2400"/>
            </a:lvl3pPr>
            <a:lvl4pPr indent="-228600" lvl="3" marL="1828800" algn="ctr">
              <a:lnSpc>
                <a:spcPct val="90000"/>
              </a:lnSpc>
              <a:spcBef>
                <a:spcPts val="500"/>
              </a:spcBef>
              <a:spcAft>
                <a:spcPts val="0"/>
              </a:spcAft>
              <a:buClr>
                <a:schemeClr val="dk1"/>
              </a:buClr>
              <a:buSzPts val="2400"/>
              <a:buNone/>
              <a:defRPr b="1" sz="2400"/>
            </a:lvl4pPr>
            <a:lvl5pPr indent="-228600" lvl="4" marL="2286000" algn="ctr">
              <a:lnSpc>
                <a:spcPct val="90000"/>
              </a:lnSpc>
              <a:spcBef>
                <a:spcPts val="500"/>
              </a:spcBef>
              <a:spcAft>
                <a:spcPts val="0"/>
              </a:spcAft>
              <a:buClr>
                <a:schemeClr val="dk1"/>
              </a:buClr>
              <a:buSzPts val="2400"/>
              <a:buNone/>
              <a:defRPr b="1"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38"/>
          <p:cNvSpPr txBox="1"/>
          <p:nvPr>
            <p:ph type="title"/>
          </p:nvPr>
        </p:nvSpPr>
        <p:spPr>
          <a:xfrm>
            <a:off x="370800" y="365125"/>
            <a:ext cx="11405982"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70" name="Google Shape;270;p38"/>
          <p:cNvSpPr txBox="1"/>
          <p:nvPr>
            <p:ph idx="3" type="body"/>
          </p:nvPr>
        </p:nvSpPr>
        <p:spPr>
          <a:xfrm>
            <a:off x="6179919" y="1285198"/>
            <a:ext cx="5596863" cy="24498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38"/>
          <p:cNvSpPr txBox="1"/>
          <p:nvPr>
            <p:ph idx="4" type="body"/>
          </p:nvPr>
        </p:nvSpPr>
        <p:spPr>
          <a:xfrm>
            <a:off x="9040782" y="3904412"/>
            <a:ext cx="2736000" cy="244989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2" name="Google Shape;272;p38"/>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38"/>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b_Title and Content - Two lines">
  <p:cSld name="5b_Title and Content - Two lines">
    <p:spTree>
      <p:nvGrpSpPr>
        <p:cNvPr id="274" name="Shape 274"/>
        <p:cNvGrpSpPr/>
        <p:nvPr/>
      </p:nvGrpSpPr>
      <p:grpSpPr>
        <a:xfrm>
          <a:off x="0" y="0"/>
          <a:ext cx="0" cy="0"/>
          <a:chOff x="0" y="0"/>
          <a:chExt cx="0" cy="0"/>
        </a:xfrm>
      </p:grpSpPr>
      <p:sp>
        <p:nvSpPr>
          <p:cNvPr id="275" name="Google Shape;275;p39"/>
          <p:cNvSpPr txBox="1"/>
          <p:nvPr>
            <p:ph idx="1" type="body"/>
          </p:nvPr>
        </p:nvSpPr>
        <p:spPr>
          <a:xfrm>
            <a:off x="6437313" y="4632511"/>
            <a:ext cx="2174875" cy="1343025"/>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400"/>
              <a:buNone/>
              <a:defRPr b="1" sz="2400">
                <a:solidFill>
                  <a:schemeClr val="lt1"/>
                </a:solidFill>
              </a:defRPr>
            </a:lvl1pPr>
            <a:lvl2pPr indent="-228600" lvl="1" marL="914400" algn="ctr">
              <a:lnSpc>
                <a:spcPct val="90000"/>
              </a:lnSpc>
              <a:spcBef>
                <a:spcPts val="600"/>
              </a:spcBef>
              <a:spcAft>
                <a:spcPts val="0"/>
              </a:spcAft>
              <a:buClr>
                <a:schemeClr val="dk1"/>
              </a:buClr>
              <a:buSzPts val="2400"/>
              <a:buNone/>
              <a:defRPr b="1" sz="2400"/>
            </a:lvl2pPr>
            <a:lvl3pPr indent="-228600" lvl="2" marL="1371600" algn="ctr">
              <a:lnSpc>
                <a:spcPct val="90000"/>
              </a:lnSpc>
              <a:spcBef>
                <a:spcPts val="500"/>
              </a:spcBef>
              <a:spcAft>
                <a:spcPts val="0"/>
              </a:spcAft>
              <a:buClr>
                <a:schemeClr val="dk1"/>
              </a:buClr>
              <a:buSzPts val="2400"/>
              <a:buNone/>
              <a:defRPr b="1" sz="2400"/>
            </a:lvl3pPr>
            <a:lvl4pPr indent="-228600" lvl="3" marL="1828800" algn="ctr">
              <a:lnSpc>
                <a:spcPct val="90000"/>
              </a:lnSpc>
              <a:spcBef>
                <a:spcPts val="500"/>
              </a:spcBef>
              <a:spcAft>
                <a:spcPts val="0"/>
              </a:spcAft>
              <a:buClr>
                <a:schemeClr val="dk1"/>
              </a:buClr>
              <a:buSzPts val="2400"/>
              <a:buNone/>
              <a:defRPr b="1" sz="2400"/>
            </a:lvl4pPr>
            <a:lvl5pPr indent="-228600" lvl="4" marL="2286000" algn="ctr">
              <a:lnSpc>
                <a:spcPct val="90000"/>
              </a:lnSpc>
              <a:spcBef>
                <a:spcPts val="500"/>
              </a:spcBef>
              <a:spcAft>
                <a:spcPts val="0"/>
              </a:spcAft>
              <a:buClr>
                <a:schemeClr val="dk1"/>
              </a:buClr>
              <a:buSzPts val="2400"/>
              <a:buNone/>
              <a:defRPr b="1" sz="2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39"/>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39"/>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8" name="Google Shape;278;p39"/>
          <p:cNvSpPr txBox="1"/>
          <p:nvPr>
            <p:ph idx="2" type="body"/>
          </p:nvPr>
        </p:nvSpPr>
        <p:spPr>
          <a:xfrm>
            <a:off x="370799" y="1686812"/>
            <a:ext cx="5596863" cy="46579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39"/>
          <p:cNvSpPr txBox="1"/>
          <p:nvPr>
            <p:ph idx="3" type="body"/>
          </p:nvPr>
        </p:nvSpPr>
        <p:spPr>
          <a:xfrm>
            <a:off x="6176952" y="1686812"/>
            <a:ext cx="5596863" cy="227180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39"/>
          <p:cNvSpPr txBox="1"/>
          <p:nvPr>
            <p:ph idx="4" type="body"/>
          </p:nvPr>
        </p:nvSpPr>
        <p:spPr>
          <a:xfrm>
            <a:off x="9042391" y="4117640"/>
            <a:ext cx="2736000" cy="223666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39"/>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accent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a_Title and Content - One line">
  <p:cSld name="6a_Title and Content - One line">
    <p:spTree>
      <p:nvGrpSpPr>
        <p:cNvPr id="282" name="Shape 282"/>
        <p:cNvGrpSpPr/>
        <p:nvPr/>
      </p:nvGrpSpPr>
      <p:grpSpPr>
        <a:xfrm>
          <a:off x="0" y="0"/>
          <a:ext cx="0" cy="0"/>
          <a:chOff x="0" y="0"/>
          <a:chExt cx="0" cy="0"/>
        </a:xfrm>
      </p:grpSpPr>
      <p:sp>
        <p:nvSpPr>
          <p:cNvPr id="283" name="Google Shape;283;p40"/>
          <p:cNvSpPr txBox="1"/>
          <p:nvPr>
            <p:ph type="title"/>
          </p:nvPr>
        </p:nvSpPr>
        <p:spPr>
          <a:xfrm>
            <a:off x="370800" y="365125"/>
            <a:ext cx="11448000"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4" name="Google Shape;284;p40"/>
          <p:cNvSpPr txBox="1"/>
          <p:nvPr>
            <p:ph idx="1" type="body"/>
          </p:nvPr>
        </p:nvSpPr>
        <p:spPr>
          <a:xfrm>
            <a:off x="371474"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40"/>
          <p:cNvSpPr txBox="1"/>
          <p:nvPr>
            <p:ph idx="2" type="body"/>
          </p:nvPr>
        </p:nvSpPr>
        <p:spPr>
          <a:xfrm>
            <a:off x="3374014"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p40"/>
          <p:cNvSpPr txBox="1"/>
          <p:nvPr>
            <p:ph idx="3" type="body"/>
          </p:nvPr>
        </p:nvSpPr>
        <p:spPr>
          <a:xfrm>
            <a:off x="9352800"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40"/>
          <p:cNvSpPr txBox="1"/>
          <p:nvPr>
            <p:ph idx="4" type="body"/>
          </p:nvPr>
        </p:nvSpPr>
        <p:spPr>
          <a:xfrm>
            <a:off x="6340474"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40"/>
          <p:cNvSpPr/>
          <p:nvPr>
            <p:ph idx="5" type="pic"/>
          </p:nvPr>
        </p:nvSpPr>
        <p:spPr>
          <a:xfrm>
            <a:off x="372086" y="1285875"/>
            <a:ext cx="2465388" cy="2922588"/>
          </a:xfrm>
          <a:prstGeom prst="rect">
            <a:avLst/>
          </a:prstGeom>
          <a:noFill/>
          <a:ln>
            <a:noFill/>
          </a:ln>
        </p:spPr>
      </p:sp>
      <p:sp>
        <p:nvSpPr>
          <p:cNvPr id="289" name="Google Shape;289;p40"/>
          <p:cNvSpPr/>
          <p:nvPr>
            <p:ph idx="6" type="pic"/>
          </p:nvPr>
        </p:nvSpPr>
        <p:spPr>
          <a:xfrm>
            <a:off x="3378757" y="1285875"/>
            <a:ext cx="2465388" cy="2922588"/>
          </a:xfrm>
          <a:prstGeom prst="rect">
            <a:avLst/>
          </a:prstGeom>
          <a:noFill/>
          <a:ln>
            <a:noFill/>
          </a:ln>
        </p:spPr>
      </p:sp>
      <p:sp>
        <p:nvSpPr>
          <p:cNvPr id="290" name="Google Shape;290;p40"/>
          <p:cNvSpPr/>
          <p:nvPr>
            <p:ph idx="7" type="pic"/>
          </p:nvPr>
        </p:nvSpPr>
        <p:spPr>
          <a:xfrm>
            <a:off x="6338933" y="1285875"/>
            <a:ext cx="2465388" cy="2922588"/>
          </a:xfrm>
          <a:prstGeom prst="rect">
            <a:avLst/>
          </a:prstGeom>
          <a:noFill/>
          <a:ln>
            <a:noFill/>
          </a:ln>
        </p:spPr>
      </p:sp>
      <p:sp>
        <p:nvSpPr>
          <p:cNvPr id="291" name="Google Shape;291;p40"/>
          <p:cNvSpPr/>
          <p:nvPr>
            <p:ph idx="8" type="pic"/>
          </p:nvPr>
        </p:nvSpPr>
        <p:spPr>
          <a:xfrm>
            <a:off x="9345604" y="1285875"/>
            <a:ext cx="2465388" cy="2922588"/>
          </a:xfrm>
          <a:prstGeom prst="rect">
            <a:avLst/>
          </a:prstGeom>
          <a:noFill/>
          <a:ln>
            <a:noFill/>
          </a:ln>
        </p:spPr>
      </p:sp>
      <p:sp>
        <p:nvSpPr>
          <p:cNvPr id="292" name="Google Shape;292;p40"/>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0"/>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b_Title and Content - Two lines">
  <p:cSld name="6b_Title and Content - Two lines">
    <p:spTree>
      <p:nvGrpSpPr>
        <p:cNvPr id="294" name="Shape 294"/>
        <p:cNvGrpSpPr/>
        <p:nvPr/>
      </p:nvGrpSpPr>
      <p:grpSpPr>
        <a:xfrm>
          <a:off x="0" y="0"/>
          <a:ext cx="0" cy="0"/>
          <a:chOff x="0" y="0"/>
          <a:chExt cx="0" cy="0"/>
        </a:xfrm>
      </p:grpSpPr>
      <p:sp>
        <p:nvSpPr>
          <p:cNvPr id="295" name="Google Shape;295;p41"/>
          <p:cNvSpPr txBox="1"/>
          <p:nvPr>
            <p:ph idx="1" type="body"/>
          </p:nvPr>
        </p:nvSpPr>
        <p:spPr>
          <a:xfrm>
            <a:off x="371474"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41"/>
          <p:cNvSpPr txBox="1"/>
          <p:nvPr>
            <p:ph idx="2" type="body"/>
          </p:nvPr>
        </p:nvSpPr>
        <p:spPr>
          <a:xfrm>
            <a:off x="3374014"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41"/>
          <p:cNvSpPr txBox="1"/>
          <p:nvPr>
            <p:ph idx="3" type="body"/>
          </p:nvPr>
        </p:nvSpPr>
        <p:spPr>
          <a:xfrm>
            <a:off x="9352800"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41"/>
          <p:cNvSpPr txBox="1"/>
          <p:nvPr>
            <p:ph idx="4" type="body"/>
          </p:nvPr>
        </p:nvSpPr>
        <p:spPr>
          <a:xfrm>
            <a:off x="6340474" y="4318000"/>
            <a:ext cx="2466000" cy="2019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dk1"/>
              </a:buClr>
              <a:buSzPts val="20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41"/>
          <p:cNvSpPr/>
          <p:nvPr>
            <p:ph idx="5" type="pic"/>
          </p:nvPr>
        </p:nvSpPr>
        <p:spPr>
          <a:xfrm>
            <a:off x="372086" y="1692491"/>
            <a:ext cx="2465388" cy="2515971"/>
          </a:xfrm>
          <a:prstGeom prst="rect">
            <a:avLst/>
          </a:prstGeom>
          <a:noFill/>
          <a:ln>
            <a:noFill/>
          </a:ln>
        </p:spPr>
      </p:sp>
      <p:sp>
        <p:nvSpPr>
          <p:cNvPr id="300" name="Google Shape;300;p41"/>
          <p:cNvSpPr/>
          <p:nvPr>
            <p:ph idx="6" type="pic"/>
          </p:nvPr>
        </p:nvSpPr>
        <p:spPr>
          <a:xfrm>
            <a:off x="3378757" y="1692491"/>
            <a:ext cx="2465388" cy="2515971"/>
          </a:xfrm>
          <a:prstGeom prst="rect">
            <a:avLst/>
          </a:prstGeom>
          <a:noFill/>
          <a:ln>
            <a:noFill/>
          </a:ln>
        </p:spPr>
      </p:sp>
      <p:sp>
        <p:nvSpPr>
          <p:cNvPr id="301" name="Google Shape;301;p41"/>
          <p:cNvSpPr/>
          <p:nvPr>
            <p:ph idx="7" type="pic"/>
          </p:nvPr>
        </p:nvSpPr>
        <p:spPr>
          <a:xfrm>
            <a:off x="6338933" y="1692491"/>
            <a:ext cx="2465388" cy="2515971"/>
          </a:xfrm>
          <a:prstGeom prst="rect">
            <a:avLst/>
          </a:prstGeom>
          <a:noFill/>
          <a:ln>
            <a:noFill/>
          </a:ln>
        </p:spPr>
      </p:sp>
      <p:sp>
        <p:nvSpPr>
          <p:cNvPr id="302" name="Google Shape;302;p41"/>
          <p:cNvSpPr/>
          <p:nvPr>
            <p:ph idx="8" type="pic"/>
          </p:nvPr>
        </p:nvSpPr>
        <p:spPr>
          <a:xfrm>
            <a:off x="9345604" y="1692491"/>
            <a:ext cx="2465388" cy="2515971"/>
          </a:xfrm>
          <a:prstGeom prst="rect">
            <a:avLst/>
          </a:prstGeom>
          <a:noFill/>
          <a:ln>
            <a:noFill/>
          </a:ln>
        </p:spPr>
      </p:sp>
      <p:sp>
        <p:nvSpPr>
          <p:cNvPr id="303" name="Google Shape;303;p41"/>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41"/>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05" name="Google Shape;305;p41"/>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a_Title and Content - One line">
  <p:cSld name="7a_Title and Content - One line">
    <p:spTree>
      <p:nvGrpSpPr>
        <p:cNvPr id="306" name="Shape 306"/>
        <p:cNvGrpSpPr/>
        <p:nvPr/>
      </p:nvGrpSpPr>
      <p:grpSpPr>
        <a:xfrm>
          <a:off x="0" y="0"/>
          <a:ext cx="0" cy="0"/>
          <a:chOff x="0" y="0"/>
          <a:chExt cx="0" cy="0"/>
        </a:xfrm>
      </p:grpSpPr>
      <p:sp>
        <p:nvSpPr>
          <p:cNvPr id="307" name="Google Shape;307;p42"/>
          <p:cNvSpPr txBox="1"/>
          <p:nvPr>
            <p:ph type="title"/>
          </p:nvPr>
        </p:nvSpPr>
        <p:spPr>
          <a:xfrm>
            <a:off x="370800" y="365125"/>
            <a:ext cx="11448000"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8" name="Google Shape;308;p42"/>
          <p:cNvSpPr txBox="1"/>
          <p:nvPr>
            <p:ph idx="1" type="body"/>
          </p:nvPr>
        </p:nvSpPr>
        <p:spPr>
          <a:xfrm>
            <a:off x="370800" y="1285199"/>
            <a:ext cx="3600000"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42"/>
          <p:cNvSpPr txBox="1"/>
          <p:nvPr>
            <p:ph idx="2" type="body"/>
          </p:nvPr>
        </p:nvSpPr>
        <p:spPr>
          <a:xfrm>
            <a:off x="4279950" y="1285199"/>
            <a:ext cx="3600000"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42"/>
          <p:cNvSpPr txBox="1"/>
          <p:nvPr>
            <p:ph idx="3" type="body"/>
          </p:nvPr>
        </p:nvSpPr>
        <p:spPr>
          <a:xfrm>
            <a:off x="8189100" y="1285199"/>
            <a:ext cx="3600000"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42"/>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2" name="Google Shape;312;p42"/>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genda">
  <p:cSld name="3_Agenda">
    <p:spTree>
      <p:nvGrpSpPr>
        <p:cNvPr id="36" name="Shape 36"/>
        <p:cNvGrpSpPr/>
        <p:nvPr/>
      </p:nvGrpSpPr>
      <p:grpSpPr>
        <a:xfrm>
          <a:off x="0" y="0"/>
          <a:ext cx="0" cy="0"/>
          <a:chOff x="0" y="0"/>
          <a:chExt cx="0" cy="0"/>
        </a:xfrm>
      </p:grpSpPr>
      <p:sp>
        <p:nvSpPr>
          <p:cNvPr id="37" name="Google Shape;37;p16"/>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 name="Google Shape;38;p16"/>
          <p:cNvSpPr/>
          <p:nvPr>
            <p:ph idx="2" type="pic"/>
          </p:nvPr>
        </p:nvSpPr>
        <p:spPr>
          <a:xfrm>
            <a:off x="6177190" y="1403350"/>
            <a:ext cx="5638800" cy="4684713"/>
          </a:xfrm>
          <a:prstGeom prst="rect">
            <a:avLst/>
          </a:prstGeom>
          <a:noFill/>
          <a:ln>
            <a:noFill/>
          </a:ln>
        </p:spPr>
      </p:sp>
      <p:sp>
        <p:nvSpPr>
          <p:cNvPr id="39" name="Google Shape;39;p16"/>
          <p:cNvSpPr txBox="1"/>
          <p:nvPr>
            <p:ph idx="1" type="body"/>
          </p:nvPr>
        </p:nvSpPr>
        <p:spPr>
          <a:xfrm>
            <a:off x="370799" y="1391952"/>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360564" y="1425537"/>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4" type="body"/>
          </p:nvPr>
        </p:nvSpPr>
        <p:spPr>
          <a:xfrm>
            <a:off x="370799" y="2379390"/>
            <a:ext cx="5508000" cy="712442"/>
          </a:xfrm>
          <a:prstGeom prst="rect">
            <a:avLst/>
          </a:prstGeom>
          <a:noFill/>
          <a:ln>
            <a:noFill/>
          </a:ln>
        </p:spPr>
        <p:txBody>
          <a:bodyPr anchorCtr="0" anchor="t" bIns="46800" lIns="72000" spcFirstLastPara="1" rIns="91425" wrap="square" tIns="45700">
            <a:noAutofit/>
          </a:bodyPr>
          <a:lstStyle>
            <a:lvl1pPr indent="-617220" lvl="0" marL="457200" marR="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5" type="body"/>
          </p:nvPr>
        </p:nvSpPr>
        <p:spPr>
          <a:xfrm>
            <a:off x="360564" y="2412975"/>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6"/>
          <p:cNvSpPr txBox="1"/>
          <p:nvPr>
            <p:ph idx="6" type="body"/>
          </p:nvPr>
        </p:nvSpPr>
        <p:spPr>
          <a:xfrm>
            <a:off x="370799" y="3390961"/>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7" type="body"/>
          </p:nvPr>
        </p:nvSpPr>
        <p:spPr>
          <a:xfrm>
            <a:off x="360564" y="3424546"/>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6"/>
          <p:cNvSpPr txBox="1"/>
          <p:nvPr>
            <p:ph idx="8" type="body"/>
          </p:nvPr>
        </p:nvSpPr>
        <p:spPr>
          <a:xfrm>
            <a:off x="370799" y="4404677"/>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9" type="body"/>
          </p:nvPr>
        </p:nvSpPr>
        <p:spPr>
          <a:xfrm>
            <a:off x="360564" y="4438262"/>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6"/>
          <p:cNvSpPr txBox="1"/>
          <p:nvPr>
            <p:ph idx="13" type="body"/>
          </p:nvPr>
        </p:nvSpPr>
        <p:spPr>
          <a:xfrm>
            <a:off x="370799" y="5418393"/>
            <a:ext cx="5508000" cy="712442"/>
          </a:xfrm>
          <a:prstGeom prst="rect">
            <a:avLst/>
          </a:prstGeom>
          <a:noFill/>
          <a:ln>
            <a:noFill/>
          </a:ln>
        </p:spPr>
        <p:txBody>
          <a:bodyPr anchorCtr="0" anchor="t" bIns="46800" lIns="72000" spcFirstLastPara="1" rIns="91425" wrap="square" tIns="45700">
            <a:noAutofit/>
          </a:bodyPr>
          <a:lstStyle>
            <a:lvl1pPr indent="-617220" lvl="0" marL="457200" algn="l">
              <a:lnSpc>
                <a:spcPct val="100000"/>
              </a:lnSpc>
              <a:spcBef>
                <a:spcPts val="1000"/>
              </a:spcBef>
              <a:spcAft>
                <a:spcPts val="0"/>
              </a:spcAft>
              <a:buClr>
                <a:schemeClr val="dk1"/>
              </a:buClr>
              <a:buSzPts val="6120"/>
              <a:buFont typeface="Arial"/>
              <a:buChar char="•"/>
              <a:defRPr b="1" sz="1800"/>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6"/>
          <p:cNvSpPr txBox="1"/>
          <p:nvPr>
            <p:ph idx="14" type="body"/>
          </p:nvPr>
        </p:nvSpPr>
        <p:spPr>
          <a:xfrm>
            <a:off x="360564" y="5451978"/>
            <a:ext cx="757071" cy="5667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i="0" sz="2800">
                <a:solidFill>
                  <a:schemeClr val="lt1"/>
                </a:solidFill>
                <a:latin typeface="Rockwell"/>
                <a:ea typeface="Rockwell"/>
                <a:cs typeface="Rockwell"/>
                <a:sym typeface="Rockwell"/>
              </a:defRPr>
            </a:lvl1pPr>
            <a:lvl2pPr indent="-228600" lvl="1" marL="914400" algn="l">
              <a:lnSpc>
                <a:spcPct val="90000"/>
              </a:lnSpc>
              <a:spcBef>
                <a:spcPts val="600"/>
              </a:spcBef>
              <a:spcAft>
                <a:spcPts val="0"/>
              </a:spcAft>
              <a:buClr>
                <a:schemeClr val="dk1"/>
              </a:buClr>
              <a:buSzPts val="20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6"/>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b_Title and Content - Two lines">
  <p:cSld name="7b_Title and Content - Two lines">
    <p:spTree>
      <p:nvGrpSpPr>
        <p:cNvPr id="313" name="Shape 313"/>
        <p:cNvGrpSpPr/>
        <p:nvPr/>
      </p:nvGrpSpPr>
      <p:grpSpPr>
        <a:xfrm>
          <a:off x="0" y="0"/>
          <a:ext cx="0" cy="0"/>
          <a:chOff x="0" y="0"/>
          <a:chExt cx="0" cy="0"/>
        </a:xfrm>
      </p:grpSpPr>
      <p:sp>
        <p:nvSpPr>
          <p:cNvPr id="314" name="Google Shape;314;p43"/>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43"/>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16" name="Google Shape;316;p43"/>
          <p:cNvSpPr txBox="1"/>
          <p:nvPr>
            <p:ph idx="1" type="body"/>
          </p:nvPr>
        </p:nvSpPr>
        <p:spPr>
          <a:xfrm>
            <a:off x="370800" y="1686811"/>
            <a:ext cx="3600000" cy="46563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43"/>
          <p:cNvSpPr txBox="1"/>
          <p:nvPr>
            <p:ph idx="2" type="body"/>
          </p:nvPr>
        </p:nvSpPr>
        <p:spPr>
          <a:xfrm>
            <a:off x="4279950" y="1686811"/>
            <a:ext cx="3600000" cy="46563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43"/>
          <p:cNvSpPr txBox="1"/>
          <p:nvPr>
            <p:ph idx="3" type="body"/>
          </p:nvPr>
        </p:nvSpPr>
        <p:spPr>
          <a:xfrm>
            <a:off x="8189100" y="1686811"/>
            <a:ext cx="3600000" cy="46563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43"/>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a_Title and Content - One line">
  <p:cSld name="8a_Title and Content - One line">
    <p:spTree>
      <p:nvGrpSpPr>
        <p:cNvPr id="320" name="Shape 320"/>
        <p:cNvGrpSpPr/>
        <p:nvPr/>
      </p:nvGrpSpPr>
      <p:grpSpPr>
        <a:xfrm>
          <a:off x="0" y="0"/>
          <a:ext cx="0" cy="0"/>
          <a:chOff x="0" y="0"/>
          <a:chExt cx="0" cy="0"/>
        </a:xfrm>
      </p:grpSpPr>
      <p:sp>
        <p:nvSpPr>
          <p:cNvPr id="321" name="Google Shape;321;p44"/>
          <p:cNvSpPr txBox="1"/>
          <p:nvPr>
            <p:ph type="title"/>
          </p:nvPr>
        </p:nvSpPr>
        <p:spPr>
          <a:xfrm>
            <a:off x="370800" y="365125"/>
            <a:ext cx="11448000"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2" name="Google Shape;322;p44"/>
          <p:cNvSpPr txBox="1"/>
          <p:nvPr>
            <p:ph idx="1" type="body"/>
          </p:nvPr>
        </p:nvSpPr>
        <p:spPr>
          <a:xfrm>
            <a:off x="370800" y="1285199"/>
            <a:ext cx="3600000"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44"/>
          <p:cNvSpPr txBox="1"/>
          <p:nvPr>
            <p:ph idx="2" type="body"/>
          </p:nvPr>
        </p:nvSpPr>
        <p:spPr>
          <a:xfrm>
            <a:off x="4279950" y="1285199"/>
            <a:ext cx="7538850"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44"/>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44"/>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b_Title and Content - Two lines">
  <p:cSld name="8b_Title and Content - Two lines">
    <p:spTree>
      <p:nvGrpSpPr>
        <p:cNvPr id="326" name="Shape 326"/>
        <p:cNvGrpSpPr/>
        <p:nvPr/>
      </p:nvGrpSpPr>
      <p:grpSpPr>
        <a:xfrm>
          <a:off x="0" y="0"/>
          <a:ext cx="0" cy="0"/>
          <a:chOff x="0" y="0"/>
          <a:chExt cx="0" cy="0"/>
        </a:xfrm>
      </p:grpSpPr>
      <p:sp>
        <p:nvSpPr>
          <p:cNvPr id="327" name="Google Shape;327;p45"/>
          <p:cNvSpPr txBox="1"/>
          <p:nvPr>
            <p:ph idx="1" type="body"/>
          </p:nvPr>
        </p:nvSpPr>
        <p:spPr>
          <a:xfrm>
            <a:off x="370800" y="1692491"/>
            <a:ext cx="3600000" cy="465070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45"/>
          <p:cNvSpPr txBox="1"/>
          <p:nvPr>
            <p:ph idx="2" type="body"/>
          </p:nvPr>
        </p:nvSpPr>
        <p:spPr>
          <a:xfrm>
            <a:off x="4279950" y="1692491"/>
            <a:ext cx="7538850" cy="465070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9" name="Google Shape;329;p45"/>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45"/>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31" name="Google Shape;331;p45"/>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p:cSld name="1_Divider">
    <p:spTree>
      <p:nvGrpSpPr>
        <p:cNvPr id="332" name="Shape 332"/>
        <p:cNvGrpSpPr/>
        <p:nvPr/>
      </p:nvGrpSpPr>
      <p:grpSpPr>
        <a:xfrm>
          <a:off x="0" y="0"/>
          <a:ext cx="0" cy="0"/>
          <a:chOff x="0" y="0"/>
          <a:chExt cx="0" cy="0"/>
        </a:xfrm>
      </p:grpSpPr>
      <p:sp>
        <p:nvSpPr>
          <p:cNvPr id="333" name="Google Shape;333;p46"/>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4" name="Google Shape;334;p46"/>
          <p:cNvPicPr preferRelativeResize="0"/>
          <p:nvPr/>
        </p:nvPicPr>
        <p:blipFill rotWithShape="1">
          <a:blip r:embed="rId2">
            <a:alphaModFix/>
          </a:blip>
          <a:srcRect b="7950" l="0" r="0" t="15223"/>
          <a:stretch/>
        </p:blipFill>
        <p:spPr>
          <a:xfrm>
            <a:off x="1343025" y="0"/>
            <a:ext cx="10177463" cy="6857999"/>
          </a:xfrm>
          <a:prstGeom prst="rect">
            <a:avLst/>
          </a:prstGeom>
          <a:noFill/>
          <a:ln>
            <a:noFill/>
          </a:ln>
        </p:spPr>
      </p:pic>
      <p:sp>
        <p:nvSpPr>
          <p:cNvPr id="335" name="Google Shape;335;p46"/>
          <p:cNvSpPr txBox="1"/>
          <p:nvPr>
            <p:ph type="title"/>
          </p:nvPr>
        </p:nvSpPr>
        <p:spPr>
          <a:xfrm>
            <a:off x="3479800" y="2955924"/>
            <a:ext cx="5943600" cy="78785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6" name="Google Shape;336;p46"/>
          <p:cNvSpPr txBox="1"/>
          <p:nvPr>
            <p:ph idx="1" type="body"/>
          </p:nvPr>
        </p:nvSpPr>
        <p:spPr>
          <a:xfrm>
            <a:off x="3479800" y="3649100"/>
            <a:ext cx="5943600" cy="1303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sz="2800">
                <a:solidFill>
                  <a:schemeClr val="lt1"/>
                </a:solidFill>
              </a:defRPr>
            </a:lvl1pPr>
            <a:lvl2pPr indent="-228600" lvl="1" marL="914400" algn="ctr">
              <a:lnSpc>
                <a:spcPct val="90000"/>
              </a:lnSpc>
              <a:spcBef>
                <a:spcPts val="600"/>
              </a:spcBef>
              <a:spcAft>
                <a:spcPts val="0"/>
              </a:spcAft>
              <a:buClr>
                <a:schemeClr val="dk1"/>
              </a:buClr>
              <a:buSzPts val="2800"/>
              <a:buNone/>
              <a:defRPr b="1" sz="2800"/>
            </a:lvl2pPr>
            <a:lvl3pPr indent="-228600" lvl="2" marL="1371600" algn="ctr">
              <a:lnSpc>
                <a:spcPct val="90000"/>
              </a:lnSpc>
              <a:spcBef>
                <a:spcPts val="500"/>
              </a:spcBef>
              <a:spcAft>
                <a:spcPts val="0"/>
              </a:spcAft>
              <a:buClr>
                <a:schemeClr val="dk1"/>
              </a:buClr>
              <a:buSzPts val="2800"/>
              <a:buNone/>
              <a:defRPr b="1" sz="2800"/>
            </a:lvl3pPr>
            <a:lvl4pPr indent="-228600" lvl="3" marL="1828800" algn="ctr">
              <a:lnSpc>
                <a:spcPct val="90000"/>
              </a:lnSpc>
              <a:spcBef>
                <a:spcPts val="500"/>
              </a:spcBef>
              <a:spcAft>
                <a:spcPts val="0"/>
              </a:spcAft>
              <a:buClr>
                <a:schemeClr val="dk1"/>
              </a:buClr>
              <a:buSzPts val="2800"/>
              <a:buNone/>
              <a:defRPr b="1" sz="2800"/>
            </a:lvl4pPr>
            <a:lvl5pPr indent="-228600" lvl="4" marL="2286000" algn="ctr">
              <a:lnSpc>
                <a:spcPct val="90000"/>
              </a:lnSpc>
              <a:spcBef>
                <a:spcPts val="500"/>
              </a:spcBef>
              <a:spcAft>
                <a:spcPts val="0"/>
              </a:spcAft>
              <a:buClr>
                <a:schemeClr val="dk1"/>
              </a:buClr>
              <a:buSzPts val="2800"/>
              <a:buNone/>
              <a:defRPr b="1" sz="2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7" name="Google Shape;337;p46"/>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46"/>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p:cSld name="2_Divider">
    <p:spTree>
      <p:nvGrpSpPr>
        <p:cNvPr id="339" name="Shape 339"/>
        <p:cNvGrpSpPr/>
        <p:nvPr/>
      </p:nvGrpSpPr>
      <p:grpSpPr>
        <a:xfrm>
          <a:off x="0" y="0"/>
          <a:ext cx="0" cy="0"/>
          <a:chOff x="0" y="0"/>
          <a:chExt cx="0" cy="0"/>
        </a:xfrm>
      </p:grpSpPr>
      <p:sp>
        <p:nvSpPr>
          <p:cNvPr id="340" name="Google Shape;340;p47"/>
          <p:cNvSpPr/>
          <p:nvPr/>
        </p:nvSpPr>
        <p:spPr>
          <a:xfrm>
            <a:off x="10405872" y="6272784"/>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1" name="Google Shape;341;p47"/>
          <p:cNvPicPr preferRelativeResize="0"/>
          <p:nvPr/>
        </p:nvPicPr>
        <p:blipFill rotWithShape="1">
          <a:blip r:embed="rId2">
            <a:alphaModFix/>
          </a:blip>
          <a:srcRect b="7859" l="0" r="0" t="15250"/>
          <a:stretch/>
        </p:blipFill>
        <p:spPr>
          <a:xfrm>
            <a:off x="1343025" y="0"/>
            <a:ext cx="10177463" cy="6867143"/>
          </a:xfrm>
          <a:prstGeom prst="rect">
            <a:avLst/>
          </a:prstGeom>
          <a:noFill/>
          <a:ln>
            <a:noFill/>
          </a:ln>
        </p:spPr>
      </p:pic>
      <p:sp>
        <p:nvSpPr>
          <p:cNvPr id="342" name="Google Shape;342;p47"/>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47"/>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44" name="Google Shape;344;p47"/>
          <p:cNvSpPr txBox="1"/>
          <p:nvPr>
            <p:ph type="title"/>
          </p:nvPr>
        </p:nvSpPr>
        <p:spPr>
          <a:xfrm>
            <a:off x="3479800" y="2955924"/>
            <a:ext cx="5943600" cy="787855"/>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45" name="Google Shape;345;p47"/>
          <p:cNvSpPr txBox="1"/>
          <p:nvPr>
            <p:ph idx="1" type="body"/>
          </p:nvPr>
        </p:nvSpPr>
        <p:spPr>
          <a:xfrm>
            <a:off x="3479800" y="3649100"/>
            <a:ext cx="5943600" cy="1303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sz="2800">
                <a:solidFill>
                  <a:schemeClr val="lt1"/>
                </a:solidFill>
              </a:defRPr>
            </a:lvl1pPr>
            <a:lvl2pPr indent="-228600" lvl="1" marL="914400" algn="ctr">
              <a:lnSpc>
                <a:spcPct val="90000"/>
              </a:lnSpc>
              <a:spcBef>
                <a:spcPts val="600"/>
              </a:spcBef>
              <a:spcAft>
                <a:spcPts val="0"/>
              </a:spcAft>
              <a:buClr>
                <a:schemeClr val="dk1"/>
              </a:buClr>
              <a:buSzPts val="2800"/>
              <a:buNone/>
              <a:defRPr b="1" sz="2800"/>
            </a:lvl2pPr>
            <a:lvl3pPr indent="-228600" lvl="2" marL="1371600" algn="ctr">
              <a:lnSpc>
                <a:spcPct val="90000"/>
              </a:lnSpc>
              <a:spcBef>
                <a:spcPts val="500"/>
              </a:spcBef>
              <a:spcAft>
                <a:spcPts val="0"/>
              </a:spcAft>
              <a:buClr>
                <a:schemeClr val="dk1"/>
              </a:buClr>
              <a:buSzPts val="2800"/>
              <a:buNone/>
              <a:defRPr b="1" sz="2800"/>
            </a:lvl3pPr>
            <a:lvl4pPr indent="-228600" lvl="3" marL="1828800" algn="ctr">
              <a:lnSpc>
                <a:spcPct val="90000"/>
              </a:lnSpc>
              <a:spcBef>
                <a:spcPts val="500"/>
              </a:spcBef>
              <a:spcAft>
                <a:spcPts val="0"/>
              </a:spcAft>
              <a:buClr>
                <a:schemeClr val="dk1"/>
              </a:buClr>
              <a:buSzPts val="2800"/>
              <a:buNone/>
              <a:defRPr b="1" sz="2800"/>
            </a:lvl4pPr>
            <a:lvl5pPr indent="-228600" lvl="4" marL="2286000" algn="ctr">
              <a:lnSpc>
                <a:spcPct val="90000"/>
              </a:lnSpc>
              <a:spcBef>
                <a:spcPts val="500"/>
              </a:spcBef>
              <a:spcAft>
                <a:spcPts val="0"/>
              </a:spcAft>
              <a:buClr>
                <a:schemeClr val="dk1"/>
              </a:buClr>
              <a:buSzPts val="2800"/>
              <a:buNone/>
              <a:defRPr b="1" sz="2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p:cSld name="3_Divider">
    <p:spTree>
      <p:nvGrpSpPr>
        <p:cNvPr id="346" name="Shape 346"/>
        <p:cNvGrpSpPr/>
        <p:nvPr/>
      </p:nvGrpSpPr>
      <p:grpSpPr>
        <a:xfrm>
          <a:off x="0" y="0"/>
          <a:ext cx="0" cy="0"/>
          <a:chOff x="0" y="0"/>
          <a:chExt cx="0" cy="0"/>
        </a:xfrm>
      </p:grpSpPr>
      <p:sp>
        <p:nvSpPr>
          <p:cNvPr id="347" name="Google Shape;347;p48"/>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8" name="Google Shape;348;p48"/>
          <p:cNvSpPr/>
          <p:nvPr/>
        </p:nvSpPr>
        <p:spPr>
          <a:xfrm>
            <a:off x="1074738" y="-1592263"/>
            <a:ext cx="10042525" cy="10042526"/>
          </a:xfrm>
          <a:prstGeom prst="ellipse">
            <a:avLst/>
          </a:prstGeom>
          <a:solidFill>
            <a:srgbClr val="FF7D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Arial"/>
              <a:ea typeface="Arial"/>
              <a:cs typeface="Arial"/>
              <a:sym typeface="Arial"/>
            </a:endParaRPr>
          </a:p>
        </p:txBody>
      </p:sp>
      <p:sp>
        <p:nvSpPr>
          <p:cNvPr id="349" name="Google Shape;349;p48"/>
          <p:cNvSpPr txBox="1"/>
          <p:nvPr>
            <p:ph type="title"/>
          </p:nvPr>
        </p:nvSpPr>
        <p:spPr>
          <a:xfrm>
            <a:off x="1599300" y="2955925"/>
            <a:ext cx="9310000" cy="72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0" name="Google Shape;350;p48"/>
          <p:cNvSpPr txBox="1"/>
          <p:nvPr>
            <p:ph idx="1" type="body"/>
          </p:nvPr>
        </p:nvSpPr>
        <p:spPr>
          <a:xfrm>
            <a:off x="1599300" y="3649100"/>
            <a:ext cx="9310000" cy="1191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sz="2800">
                <a:solidFill>
                  <a:schemeClr val="lt1"/>
                </a:solidFill>
              </a:defRPr>
            </a:lvl1pPr>
            <a:lvl2pPr indent="-228600" lvl="1" marL="914400" algn="ctr">
              <a:lnSpc>
                <a:spcPct val="90000"/>
              </a:lnSpc>
              <a:spcBef>
                <a:spcPts val="600"/>
              </a:spcBef>
              <a:spcAft>
                <a:spcPts val="0"/>
              </a:spcAft>
              <a:buClr>
                <a:schemeClr val="dk1"/>
              </a:buClr>
              <a:buSzPts val="2800"/>
              <a:buNone/>
              <a:defRPr b="1" sz="2800"/>
            </a:lvl2pPr>
            <a:lvl3pPr indent="-228600" lvl="2" marL="1371600" algn="ctr">
              <a:lnSpc>
                <a:spcPct val="90000"/>
              </a:lnSpc>
              <a:spcBef>
                <a:spcPts val="500"/>
              </a:spcBef>
              <a:spcAft>
                <a:spcPts val="0"/>
              </a:spcAft>
              <a:buClr>
                <a:schemeClr val="dk1"/>
              </a:buClr>
              <a:buSzPts val="2800"/>
              <a:buNone/>
              <a:defRPr b="1" sz="2800"/>
            </a:lvl3pPr>
            <a:lvl4pPr indent="-228600" lvl="3" marL="1828800" algn="ctr">
              <a:lnSpc>
                <a:spcPct val="90000"/>
              </a:lnSpc>
              <a:spcBef>
                <a:spcPts val="500"/>
              </a:spcBef>
              <a:spcAft>
                <a:spcPts val="0"/>
              </a:spcAft>
              <a:buClr>
                <a:schemeClr val="dk1"/>
              </a:buClr>
              <a:buSzPts val="2800"/>
              <a:buNone/>
              <a:defRPr b="1" sz="2800"/>
            </a:lvl4pPr>
            <a:lvl5pPr indent="-228600" lvl="4" marL="2286000" algn="ctr">
              <a:lnSpc>
                <a:spcPct val="90000"/>
              </a:lnSpc>
              <a:spcBef>
                <a:spcPts val="500"/>
              </a:spcBef>
              <a:spcAft>
                <a:spcPts val="0"/>
              </a:spcAft>
              <a:buClr>
                <a:schemeClr val="dk1"/>
              </a:buClr>
              <a:buSzPts val="2800"/>
              <a:buNone/>
              <a:defRPr b="1" sz="2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48"/>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48"/>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vider">
  <p:cSld name="4_Divider">
    <p:spTree>
      <p:nvGrpSpPr>
        <p:cNvPr id="353" name="Shape 353"/>
        <p:cNvGrpSpPr/>
        <p:nvPr/>
      </p:nvGrpSpPr>
      <p:grpSpPr>
        <a:xfrm>
          <a:off x="0" y="0"/>
          <a:ext cx="0" cy="0"/>
          <a:chOff x="0" y="0"/>
          <a:chExt cx="0" cy="0"/>
        </a:xfrm>
      </p:grpSpPr>
      <p:sp>
        <p:nvSpPr>
          <p:cNvPr id="354" name="Google Shape;354;p49"/>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p49"/>
          <p:cNvSpPr/>
          <p:nvPr/>
        </p:nvSpPr>
        <p:spPr>
          <a:xfrm>
            <a:off x="1074738" y="-1592263"/>
            <a:ext cx="10042525" cy="10042526"/>
          </a:xfrm>
          <a:prstGeom prst="ellipse">
            <a:avLst/>
          </a:prstGeom>
          <a:solidFill>
            <a:srgbClr val="FB4F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Arial"/>
              <a:ea typeface="Arial"/>
              <a:cs typeface="Arial"/>
              <a:sym typeface="Arial"/>
            </a:endParaRPr>
          </a:p>
        </p:txBody>
      </p:sp>
      <p:sp>
        <p:nvSpPr>
          <p:cNvPr id="356" name="Google Shape;356;p49"/>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49"/>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58" name="Google Shape;358;p49"/>
          <p:cNvSpPr txBox="1"/>
          <p:nvPr>
            <p:ph type="title"/>
          </p:nvPr>
        </p:nvSpPr>
        <p:spPr>
          <a:xfrm>
            <a:off x="1599300" y="2955925"/>
            <a:ext cx="9310000" cy="72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9" name="Google Shape;359;p49"/>
          <p:cNvSpPr txBox="1"/>
          <p:nvPr>
            <p:ph idx="1" type="body"/>
          </p:nvPr>
        </p:nvSpPr>
        <p:spPr>
          <a:xfrm>
            <a:off x="1599300" y="3649100"/>
            <a:ext cx="9310000" cy="1191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sz="2800">
                <a:solidFill>
                  <a:schemeClr val="lt1"/>
                </a:solidFill>
              </a:defRPr>
            </a:lvl1pPr>
            <a:lvl2pPr indent="-228600" lvl="1" marL="914400" algn="ctr">
              <a:lnSpc>
                <a:spcPct val="90000"/>
              </a:lnSpc>
              <a:spcBef>
                <a:spcPts val="600"/>
              </a:spcBef>
              <a:spcAft>
                <a:spcPts val="0"/>
              </a:spcAft>
              <a:buClr>
                <a:schemeClr val="dk1"/>
              </a:buClr>
              <a:buSzPts val="2800"/>
              <a:buNone/>
              <a:defRPr b="1" sz="2800"/>
            </a:lvl2pPr>
            <a:lvl3pPr indent="-228600" lvl="2" marL="1371600" algn="ctr">
              <a:lnSpc>
                <a:spcPct val="90000"/>
              </a:lnSpc>
              <a:spcBef>
                <a:spcPts val="500"/>
              </a:spcBef>
              <a:spcAft>
                <a:spcPts val="0"/>
              </a:spcAft>
              <a:buClr>
                <a:schemeClr val="dk1"/>
              </a:buClr>
              <a:buSzPts val="2800"/>
              <a:buNone/>
              <a:defRPr b="1" sz="2800"/>
            </a:lvl3pPr>
            <a:lvl4pPr indent="-228600" lvl="3" marL="1828800" algn="ctr">
              <a:lnSpc>
                <a:spcPct val="90000"/>
              </a:lnSpc>
              <a:spcBef>
                <a:spcPts val="500"/>
              </a:spcBef>
              <a:spcAft>
                <a:spcPts val="0"/>
              </a:spcAft>
              <a:buClr>
                <a:schemeClr val="dk1"/>
              </a:buClr>
              <a:buSzPts val="2800"/>
              <a:buNone/>
              <a:defRPr b="1" sz="2800"/>
            </a:lvl4pPr>
            <a:lvl5pPr indent="-228600" lvl="4" marL="2286000" algn="ctr">
              <a:lnSpc>
                <a:spcPct val="90000"/>
              </a:lnSpc>
              <a:spcBef>
                <a:spcPts val="500"/>
              </a:spcBef>
              <a:spcAft>
                <a:spcPts val="0"/>
              </a:spcAft>
              <a:buClr>
                <a:schemeClr val="dk1"/>
              </a:buClr>
              <a:buSzPts val="2800"/>
              <a:buNone/>
              <a:defRPr b="1" sz="2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vider">
  <p:cSld name="5_Divider">
    <p:spTree>
      <p:nvGrpSpPr>
        <p:cNvPr id="360" name="Shape 360"/>
        <p:cNvGrpSpPr/>
        <p:nvPr/>
      </p:nvGrpSpPr>
      <p:grpSpPr>
        <a:xfrm>
          <a:off x="0" y="0"/>
          <a:ext cx="0" cy="0"/>
          <a:chOff x="0" y="0"/>
          <a:chExt cx="0" cy="0"/>
        </a:xfrm>
      </p:grpSpPr>
      <p:sp>
        <p:nvSpPr>
          <p:cNvPr id="361" name="Google Shape;361;p50"/>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50"/>
          <p:cNvSpPr/>
          <p:nvPr/>
        </p:nvSpPr>
        <p:spPr>
          <a:xfrm>
            <a:off x="1074738" y="-1592263"/>
            <a:ext cx="10042525" cy="10042526"/>
          </a:xfrm>
          <a:prstGeom prst="ellipse">
            <a:avLst/>
          </a:prstGeom>
          <a:solidFill>
            <a:srgbClr val="DC0A0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Arial"/>
              <a:ea typeface="Arial"/>
              <a:cs typeface="Arial"/>
              <a:sym typeface="Arial"/>
            </a:endParaRPr>
          </a:p>
        </p:txBody>
      </p:sp>
      <p:sp>
        <p:nvSpPr>
          <p:cNvPr id="363" name="Google Shape;363;p50"/>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50"/>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5" name="Google Shape;365;p50"/>
          <p:cNvSpPr txBox="1"/>
          <p:nvPr>
            <p:ph type="title"/>
          </p:nvPr>
        </p:nvSpPr>
        <p:spPr>
          <a:xfrm>
            <a:off x="1599300" y="2955925"/>
            <a:ext cx="9310000" cy="72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5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6" name="Google Shape;366;p50"/>
          <p:cNvSpPr txBox="1"/>
          <p:nvPr>
            <p:ph idx="1" type="body"/>
          </p:nvPr>
        </p:nvSpPr>
        <p:spPr>
          <a:xfrm>
            <a:off x="1599300" y="3649100"/>
            <a:ext cx="9310000" cy="1191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400"/>
              </a:spcBef>
              <a:spcAft>
                <a:spcPts val="0"/>
              </a:spcAft>
              <a:buClr>
                <a:schemeClr val="lt1"/>
              </a:buClr>
              <a:buSzPts val="2800"/>
              <a:buNone/>
              <a:defRPr b="1" sz="2800">
                <a:solidFill>
                  <a:schemeClr val="lt1"/>
                </a:solidFill>
              </a:defRPr>
            </a:lvl1pPr>
            <a:lvl2pPr indent="-228600" lvl="1" marL="914400" algn="ctr">
              <a:lnSpc>
                <a:spcPct val="90000"/>
              </a:lnSpc>
              <a:spcBef>
                <a:spcPts val="600"/>
              </a:spcBef>
              <a:spcAft>
                <a:spcPts val="0"/>
              </a:spcAft>
              <a:buClr>
                <a:schemeClr val="dk1"/>
              </a:buClr>
              <a:buSzPts val="2800"/>
              <a:buNone/>
              <a:defRPr b="1" sz="2800"/>
            </a:lvl2pPr>
            <a:lvl3pPr indent="-228600" lvl="2" marL="1371600" algn="ctr">
              <a:lnSpc>
                <a:spcPct val="90000"/>
              </a:lnSpc>
              <a:spcBef>
                <a:spcPts val="500"/>
              </a:spcBef>
              <a:spcAft>
                <a:spcPts val="0"/>
              </a:spcAft>
              <a:buClr>
                <a:schemeClr val="dk1"/>
              </a:buClr>
              <a:buSzPts val="2800"/>
              <a:buNone/>
              <a:defRPr b="1" sz="2800"/>
            </a:lvl3pPr>
            <a:lvl4pPr indent="-228600" lvl="3" marL="1828800" algn="ctr">
              <a:lnSpc>
                <a:spcPct val="90000"/>
              </a:lnSpc>
              <a:spcBef>
                <a:spcPts val="500"/>
              </a:spcBef>
              <a:spcAft>
                <a:spcPts val="0"/>
              </a:spcAft>
              <a:buClr>
                <a:schemeClr val="dk1"/>
              </a:buClr>
              <a:buSzPts val="2800"/>
              <a:buNone/>
              <a:defRPr b="1" sz="2800"/>
            </a:lvl4pPr>
            <a:lvl5pPr indent="-228600" lvl="4" marL="2286000" algn="ctr">
              <a:lnSpc>
                <a:spcPct val="90000"/>
              </a:lnSpc>
              <a:spcBef>
                <a:spcPts val="500"/>
              </a:spcBef>
              <a:spcAft>
                <a:spcPts val="0"/>
              </a:spcAft>
              <a:buClr>
                <a:schemeClr val="dk1"/>
              </a:buClr>
              <a:buSzPts val="2800"/>
              <a:buNone/>
              <a:defRPr b="1" sz="2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full image">
  <p:cSld name="1_Content and full image">
    <p:spTree>
      <p:nvGrpSpPr>
        <p:cNvPr id="367" name="Shape 367"/>
        <p:cNvGrpSpPr/>
        <p:nvPr/>
      </p:nvGrpSpPr>
      <p:grpSpPr>
        <a:xfrm>
          <a:off x="0" y="0"/>
          <a:ext cx="0" cy="0"/>
          <a:chOff x="0" y="0"/>
          <a:chExt cx="0" cy="0"/>
        </a:xfrm>
      </p:grpSpPr>
      <p:pic>
        <p:nvPicPr>
          <p:cNvPr id="368" name="Google Shape;368;p51"/>
          <p:cNvPicPr preferRelativeResize="0"/>
          <p:nvPr/>
        </p:nvPicPr>
        <p:blipFill rotWithShape="1">
          <a:blip r:embed="rId2">
            <a:alphaModFix/>
          </a:blip>
          <a:srcRect b="0" l="0" r="0" t="0"/>
          <a:stretch/>
        </p:blipFill>
        <p:spPr>
          <a:xfrm>
            <a:off x="10656888" y="6457950"/>
            <a:ext cx="1163637" cy="238125"/>
          </a:xfrm>
          <a:prstGeom prst="rect">
            <a:avLst/>
          </a:prstGeom>
          <a:noFill/>
          <a:ln>
            <a:noFill/>
          </a:ln>
        </p:spPr>
      </p:pic>
      <p:sp>
        <p:nvSpPr>
          <p:cNvPr id="369" name="Google Shape;369;p51"/>
          <p:cNvSpPr/>
          <p:nvPr>
            <p:ph idx="2" type="pic"/>
          </p:nvPr>
        </p:nvSpPr>
        <p:spPr>
          <a:xfrm>
            <a:off x="0" y="0"/>
            <a:ext cx="12192000" cy="6858000"/>
          </a:xfrm>
          <a:prstGeom prst="rect">
            <a:avLst/>
          </a:prstGeom>
          <a:noFill/>
          <a:ln>
            <a:noFill/>
          </a:ln>
        </p:spPr>
      </p:sp>
      <p:sp>
        <p:nvSpPr>
          <p:cNvPr id="370" name="Google Shape;370;p51"/>
          <p:cNvSpPr txBox="1"/>
          <p:nvPr>
            <p:ph type="title"/>
          </p:nvPr>
        </p:nvSpPr>
        <p:spPr>
          <a:xfrm>
            <a:off x="370800" y="365125"/>
            <a:ext cx="11448000"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71" name="Google Shape;371;p51"/>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51"/>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73" name="Shape 373"/>
        <p:cNvGrpSpPr/>
        <p:nvPr/>
      </p:nvGrpSpPr>
      <p:grpSpPr>
        <a:xfrm>
          <a:off x="0" y="0"/>
          <a:ext cx="0" cy="0"/>
          <a:chOff x="0" y="0"/>
          <a:chExt cx="0" cy="0"/>
        </a:xfrm>
      </p:grpSpPr>
      <p:sp>
        <p:nvSpPr>
          <p:cNvPr id="374" name="Google Shape;374;p52"/>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75" name="Google Shape;375;p52"/>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6" name="Google Shape;376;p52"/>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a_Title and Content - One line" type="obj">
  <p:cSld name="OBJECT">
    <p:spTree>
      <p:nvGrpSpPr>
        <p:cNvPr id="51" name="Shape 51"/>
        <p:cNvGrpSpPr/>
        <p:nvPr/>
      </p:nvGrpSpPr>
      <p:grpSpPr>
        <a:xfrm>
          <a:off x="0" y="0"/>
          <a:ext cx="0" cy="0"/>
          <a:chOff x="0" y="0"/>
          <a:chExt cx="0" cy="0"/>
        </a:xfrm>
      </p:grpSpPr>
      <p:sp>
        <p:nvSpPr>
          <p:cNvPr id="52" name="Google Shape;52;p17"/>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17"/>
          <p:cNvSpPr txBox="1"/>
          <p:nvPr>
            <p:ph idx="1" type="body"/>
          </p:nvPr>
        </p:nvSpPr>
        <p:spPr>
          <a:xfrm>
            <a:off x="370800" y="1285199"/>
            <a:ext cx="11448000" cy="50580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7"/>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7"/>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Appendix">
  <p:cSld name="1_Icon Appendix">
    <p:spTree>
      <p:nvGrpSpPr>
        <p:cNvPr id="377" name="Shape 377"/>
        <p:cNvGrpSpPr/>
        <p:nvPr/>
      </p:nvGrpSpPr>
      <p:grpSpPr>
        <a:xfrm>
          <a:off x="0" y="0"/>
          <a:ext cx="0" cy="0"/>
          <a:chOff x="0" y="0"/>
          <a:chExt cx="0" cy="0"/>
        </a:xfrm>
      </p:grpSpPr>
      <p:sp>
        <p:nvSpPr>
          <p:cNvPr id="378" name="Google Shape;378;p53"/>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p53"/>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380" name="Shape 380"/>
        <p:cNvGrpSpPr/>
        <p:nvPr/>
      </p:nvGrpSpPr>
      <p:grpSpPr>
        <a:xfrm>
          <a:off x="0" y="0"/>
          <a:ext cx="0" cy="0"/>
          <a:chOff x="0" y="0"/>
          <a:chExt cx="0" cy="0"/>
        </a:xfrm>
      </p:grpSpPr>
      <p:sp>
        <p:nvSpPr>
          <p:cNvPr id="381" name="Google Shape;381;p54"/>
          <p:cNvSpPr txBox="1"/>
          <p:nvPr>
            <p:ph type="title"/>
          </p:nvPr>
        </p:nvSpPr>
        <p:spPr>
          <a:xfrm>
            <a:off x="371475" y="450325"/>
            <a:ext cx="11447463" cy="1179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82" name="Google Shape;382;p54"/>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54"/>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con Appendix">
  <p:cSld name="2_Icon Appendix">
    <p:spTree>
      <p:nvGrpSpPr>
        <p:cNvPr id="384" name="Shape 384"/>
        <p:cNvGrpSpPr/>
        <p:nvPr/>
      </p:nvGrpSpPr>
      <p:grpSpPr>
        <a:xfrm>
          <a:off x="0" y="0"/>
          <a:ext cx="0" cy="0"/>
          <a:chOff x="0" y="0"/>
          <a:chExt cx="0" cy="0"/>
        </a:xfrm>
      </p:grpSpPr>
      <p:sp>
        <p:nvSpPr>
          <p:cNvPr id="385" name="Google Shape;385;p55"/>
          <p:cNvSpPr/>
          <p:nvPr/>
        </p:nvSpPr>
        <p:spPr>
          <a:xfrm>
            <a:off x="10405872" y="6263640"/>
            <a:ext cx="1786128" cy="5943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6" name="Google Shape;386;p55"/>
          <p:cNvSpPr txBox="1"/>
          <p:nvPr>
            <p:ph type="title"/>
          </p:nvPr>
        </p:nvSpPr>
        <p:spPr>
          <a:xfrm>
            <a:off x="371475" y="450325"/>
            <a:ext cx="11447463" cy="1179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b_Title and Content - Two lines">
  <p:cSld name="1b_Title and Content - Two lines">
    <p:spTree>
      <p:nvGrpSpPr>
        <p:cNvPr id="56" name="Shape 56"/>
        <p:cNvGrpSpPr/>
        <p:nvPr/>
      </p:nvGrpSpPr>
      <p:grpSpPr>
        <a:xfrm>
          <a:off x="0" y="0"/>
          <a:ext cx="0" cy="0"/>
          <a:chOff x="0" y="0"/>
          <a:chExt cx="0" cy="0"/>
        </a:xfrm>
      </p:grpSpPr>
      <p:sp>
        <p:nvSpPr>
          <p:cNvPr id="57" name="Google Shape;57;p18"/>
          <p:cNvSpPr txBox="1"/>
          <p:nvPr>
            <p:ph type="title"/>
          </p:nvPr>
        </p:nvSpPr>
        <p:spPr>
          <a:xfrm>
            <a:off x="371475" y="450319"/>
            <a:ext cx="11447463" cy="110586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18"/>
          <p:cNvSpPr txBox="1"/>
          <p:nvPr>
            <p:ph idx="1" type="body"/>
          </p:nvPr>
        </p:nvSpPr>
        <p:spPr>
          <a:xfrm>
            <a:off x="370800" y="1686811"/>
            <a:ext cx="11448000" cy="46563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8"/>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a_Title and Content - One line">
  <p:cSld name="2a_Title and Content - One line">
    <p:spTree>
      <p:nvGrpSpPr>
        <p:cNvPr id="61" name="Shape 61"/>
        <p:cNvGrpSpPr/>
        <p:nvPr/>
      </p:nvGrpSpPr>
      <p:grpSpPr>
        <a:xfrm>
          <a:off x="0" y="0"/>
          <a:ext cx="0" cy="0"/>
          <a:chOff x="0" y="0"/>
          <a:chExt cx="0" cy="0"/>
        </a:xfrm>
      </p:grpSpPr>
      <p:sp>
        <p:nvSpPr>
          <p:cNvPr id="62" name="Google Shape;62;p19"/>
          <p:cNvSpPr txBox="1"/>
          <p:nvPr>
            <p:ph type="title"/>
          </p:nvPr>
        </p:nvSpPr>
        <p:spPr>
          <a:xfrm>
            <a:off x="370800" y="365125"/>
            <a:ext cx="11403015" cy="720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000">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3" name="Google Shape;63;p19"/>
          <p:cNvSpPr txBox="1"/>
          <p:nvPr>
            <p:ph idx="1" type="body"/>
          </p:nvPr>
        </p:nvSpPr>
        <p:spPr>
          <a:xfrm>
            <a:off x="370799" y="1285200"/>
            <a:ext cx="5596863" cy="505952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9"/>
          <p:cNvSpPr txBox="1"/>
          <p:nvPr>
            <p:ph idx="2" type="body"/>
          </p:nvPr>
        </p:nvSpPr>
        <p:spPr>
          <a:xfrm>
            <a:off x="6176952" y="1285200"/>
            <a:ext cx="5596863" cy="505952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Arial"/>
              <a:buNone/>
              <a:defRPr b="0" sz="20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9"/>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9"/>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7" name="Shape 67"/>
        <p:cNvGrpSpPr/>
        <p:nvPr/>
      </p:nvGrpSpPr>
      <p:grpSpPr>
        <a:xfrm>
          <a:off x="0" y="0"/>
          <a:ext cx="0" cy="0"/>
          <a:chOff x="0" y="0"/>
          <a:chExt cx="0" cy="0"/>
        </a:xfrm>
      </p:grpSpPr>
      <p:pic>
        <p:nvPicPr>
          <p:cNvPr id="68" name="Google Shape;68;p20"/>
          <p:cNvPicPr preferRelativeResize="0"/>
          <p:nvPr/>
        </p:nvPicPr>
        <p:blipFill rotWithShape="1">
          <a:blip r:embed="rId2">
            <a:alphaModFix/>
          </a:blip>
          <a:srcRect b="0" l="0" r="29488" t="0"/>
          <a:stretch/>
        </p:blipFill>
        <p:spPr>
          <a:xfrm>
            <a:off x="6680200" y="1588"/>
            <a:ext cx="5511800" cy="6854825"/>
          </a:xfrm>
          <a:prstGeom prst="rect">
            <a:avLst/>
          </a:prstGeom>
          <a:noFill/>
          <a:ln>
            <a:noFill/>
          </a:ln>
        </p:spPr>
      </p:pic>
      <p:pic>
        <p:nvPicPr>
          <p:cNvPr descr="BBFC ALL CLASSIFICATIONS_RGB.png" id="69" name="Google Shape;69;p20"/>
          <p:cNvPicPr preferRelativeResize="0"/>
          <p:nvPr/>
        </p:nvPicPr>
        <p:blipFill rotWithShape="1">
          <a:blip r:embed="rId3">
            <a:alphaModFix/>
          </a:blip>
          <a:srcRect b="0" l="0" r="0" t="0"/>
          <a:stretch/>
        </p:blipFill>
        <p:spPr>
          <a:xfrm>
            <a:off x="349250" y="6199188"/>
            <a:ext cx="2197100" cy="338137"/>
          </a:xfrm>
          <a:prstGeom prst="rect">
            <a:avLst/>
          </a:prstGeom>
          <a:noFill/>
          <a:ln>
            <a:noFill/>
          </a:ln>
        </p:spPr>
      </p:pic>
      <p:pic>
        <p:nvPicPr>
          <p:cNvPr descr="bbfc strapline.jpg" id="70" name="Google Shape;70;p20"/>
          <p:cNvPicPr preferRelativeResize="0"/>
          <p:nvPr/>
        </p:nvPicPr>
        <p:blipFill rotWithShape="1">
          <a:blip r:embed="rId4">
            <a:alphaModFix/>
          </a:blip>
          <a:srcRect b="0" l="0" r="0" t="0"/>
          <a:stretch/>
        </p:blipFill>
        <p:spPr>
          <a:xfrm>
            <a:off x="371475" y="327025"/>
            <a:ext cx="2428875" cy="504825"/>
          </a:xfrm>
          <a:prstGeom prst="rect">
            <a:avLst/>
          </a:prstGeom>
          <a:noFill/>
          <a:ln>
            <a:noFill/>
          </a:ln>
        </p:spPr>
      </p:pic>
      <p:sp>
        <p:nvSpPr>
          <p:cNvPr id="71" name="Google Shape;71;p20"/>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2" name="Google Shape;72;p20"/>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3" name="Google Shape;73;p20"/>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 name="Shape 74"/>
        <p:cNvGrpSpPr/>
        <p:nvPr/>
      </p:nvGrpSpPr>
      <p:grpSpPr>
        <a:xfrm>
          <a:off x="0" y="0"/>
          <a:ext cx="0" cy="0"/>
          <a:chOff x="0" y="0"/>
          <a:chExt cx="0" cy="0"/>
        </a:xfrm>
      </p:grpSpPr>
      <p:pic>
        <p:nvPicPr>
          <p:cNvPr descr="bbfc strapline.jpg" id="75" name="Google Shape;75;p21"/>
          <p:cNvPicPr preferRelativeResize="0"/>
          <p:nvPr/>
        </p:nvPicPr>
        <p:blipFill rotWithShape="1">
          <a:blip r:embed="rId2">
            <a:alphaModFix/>
          </a:blip>
          <a:srcRect b="0" l="0" r="0" t="0"/>
          <a:stretch/>
        </p:blipFill>
        <p:spPr>
          <a:xfrm>
            <a:off x="371475" y="327025"/>
            <a:ext cx="2428875" cy="504825"/>
          </a:xfrm>
          <a:prstGeom prst="rect">
            <a:avLst/>
          </a:prstGeom>
          <a:noFill/>
          <a:ln>
            <a:noFill/>
          </a:ln>
        </p:spPr>
      </p:pic>
      <p:pic>
        <p:nvPicPr>
          <p:cNvPr id="76" name="Google Shape;76;p21"/>
          <p:cNvPicPr preferRelativeResize="0"/>
          <p:nvPr/>
        </p:nvPicPr>
        <p:blipFill rotWithShape="1">
          <a:blip r:embed="rId3">
            <a:alphaModFix/>
          </a:blip>
          <a:srcRect b="0" l="0" r="29488" t="0"/>
          <a:stretch/>
        </p:blipFill>
        <p:spPr>
          <a:xfrm>
            <a:off x="6680200" y="0"/>
            <a:ext cx="5511800" cy="6858000"/>
          </a:xfrm>
          <a:prstGeom prst="rect">
            <a:avLst/>
          </a:prstGeom>
          <a:noFill/>
          <a:ln>
            <a:noFill/>
          </a:ln>
        </p:spPr>
      </p:pic>
      <p:pic>
        <p:nvPicPr>
          <p:cNvPr descr="BBFC ALL CLASSIFICATIONS_RGB.png" id="77" name="Google Shape;77;p21"/>
          <p:cNvPicPr preferRelativeResize="0"/>
          <p:nvPr/>
        </p:nvPicPr>
        <p:blipFill rotWithShape="1">
          <a:blip r:embed="rId4">
            <a:alphaModFix/>
          </a:blip>
          <a:srcRect b="0" l="0" r="0" t="0"/>
          <a:stretch/>
        </p:blipFill>
        <p:spPr>
          <a:xfrm>
            <a:off x="349250" y="6199188"/>
            <a:ext cx="2197100" cy="338137"/>
          </a:xfrm>
          <a:prstGeom prst="rect">
            <a:avLst/>
          </a:prstGeom>
          <a:noFill/>
          <a:ln>
            <a:noFill/>
          </a:ln>
        </p:spPr>
      </p:pic>
      <p:sp>
        <p:nvSpPr>
          <p:cNvPr id="78" name="Google Shape;78;p21"/>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9" name="Google Shape;79;p21"/>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0" name="Google Shape;80;p21"/>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81" name="Shape 81"/>
        <p:cNvGrpSpPr/>
        <p:nvPr/>
      </p:nvGrpSpPr>
      <p:grpSpPr>
        <a:xfrm>
          <a:off x="0" y="0"/>
          <a:ext cx="0" cy="0"/>
          <a:chOff x="0" y="0"/>
          <a:chExt cx="0" cy="0"/>
        </a:xfrm>
      </p:grpSpPr>
      <p:sp>
        <p:nvSpPr>
          <p:cNvPr id="82" name="Google Shape;82;p22"/>
          <p:cNvSpPr/>
          <p:nvPr/>
        </p:nvSpPr>
        <p:spPr>
          <a:xfrm>
            <a:off x="10405872" y="5458968"/>
            <a:ext cx="1786128" cy="13990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3" name="Google Shape;83;p22"/>
          <p:cNvPicPr preferRelativeResize="0"/>
          <p:nvPr/>
        </p:nvPicPr>
        <p:blipFill rotWithShape="1">
          <a:blip r:embed="rId2">
            <a:alphaModFix/>
          </a:blip>
          <a:srcRect b="0" l="0" r="20046" t="0"/>
          <a:stretch/>
        </p:blipFill>
        <p:spPr>
          <a:xfrm>
            <a:off x="6708775" y="0"/>
            <a:ext cx="5483225" cy="6858000"/>
          </a:xfrm>
          <a:prstGeom prst="rect">
            <a:avLst/>
          </a:prstGeom>
          <a:noFill/>
          <a:ln>
            <a:noFill/>
          </a:ln>
        </p:spPr>
      </p:pic>
      <p:pic>
        <p:nvPicPr>
          <p:cNvPr descr="BBFC ALL CLASSIFICATIONS_RGB.png" id="84" name="Google Shape;84;p22"/>
          <p:cNvPicPr preferRelativeResize="0"/>
          <p:nvPr/>
        </p:nvPicPr>
        <p:blipFill rotWithShape="1">
          <a:blip r:embed="rId3">
            <a:alphaModFix/>
          </a:blip>
          <a:srcRect b="0" l="0" r="0" t="0"/>
          <a:stretch/>
        </p:blipFill>
        <p:spPr>
          <a:xfrm>
            <a:off x="349250" y="6199188"/>
            <a:ext cx="2197100" cy="338137"/>
          </a:xfrm>
          <a:prstGeom prst="rect">
            <a:avLst/>
          </a:prstGeom>
          <a:noFill/>
          <a:ln>
            <a:noFill/>
          </a:ln>
        </p:spPr>
      </p:pic>
      <p:pic>
        <p:nvPicPr>
          <p:cNvPr descr="bbfc strapline.jpg" id="85" name="Google Shape;85;p22"/>
          <p:cNvPicPr preferRelativeResize="0"/>
          <p:nvPr/>
        </p:nvPicPr>
        <p:blipFill rotWithShape="1">
          <a:blip r:embed="rId4">
            <a:alphaModFix/>
          </a:blip>
          <a:srcRect b="0" l="0" r="0" t="0"/>
          <a:stretch/>
        </p:blipFill>
        <p:spPr>
          <a:xfrm>
            <a:off x="371475" y="327025"/>
            <a:ext cx="2428875" cy="504825"/>
          </a:xfrm>
          <a:prstGeom prst="rect">
            <a:avLst/>
          </a:prstGeom>
          <a:noFill/>
          <a:ln>
            <a:noFill/>
          </a:ln>
        </p:spPr>
      </p:pic>
      <p:sp>
        <p:nvSpPr>
          <p:cNvPr id="86" name="Google Shape;86;p22"/>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7" name="Google Shape;87;p22"/>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lvl1pPr lvl="0" algn="l">
              <a:lnSpc>
                <a:spcPct val="90000"/>
              </a:lnSpc>
              <a:spcBef>
                <a:spcPts val="400"/>
              </a:spcBef>
              <a:spcAft>
                <a:spcPts val="0"/>
              </a:spcAft>
              <a:buClr>
                <a:schemeClr val="dk1"/>
              </a:buClr>
              <a:buSzPts val="2400"/>
              <a:buNone/>
              <a:defRPr b="1" sz="2400"/>
            </a:lvl1pPr>
            <a:lvl2pPr lvl="1" algn="ctr">
              <a:lnSpc>
                <a:spcPct val="90000"/>
              </a:lnSpc>
              <a:spcBef>
                <a:spcPts val="6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8" name="Google Shape;88;p22"/>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400"/>
              </a:spcBef>
              <a:spcAft>
                <a:spcPts val="0"/>
              </a:spcAft>
              <a:buClr>
                <a:schemeClr val="dk1"/>
              </a:buClr>
              <a:buSzPts val="1400"/>
              <a:buNone/>
              <a:defRPr sz="1400"/>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theme" Target="../theme/theme2.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1pPr>
            <a:lvl2pPr lvl="1"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2pPr>
            <a:lvl3pPr lvl="2"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3pPr>
            <a:lvl4pPr lvl="3"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4pPr>
            <a:lvl5pPr lvl="4"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5pPr>
            <a:lvl6pPr lvl="5"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6pPr>
            <a:lvl7pPr lvl="6"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7pPr>
            <a:lvl8pPr lvl="7"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8pPr>
            <a:lvl9pPr lvl="8" marR="0" rtl="0" algn="l">
              <a:lnSpc>
                <a:spcPct val="90000"/>
              </a:lnSpc>
              <a:spcBef>
                <a:spcPts val="0"/>
              </a:spcBef>
              <a:spcAft>
                <a:spcPts val="0"/>
              </a:spcAft>
              <a:buClr>
                <a:srgbClr val="000000"/>
              </a:buClr>
              <a:buSzPts val="1400"/>
              <a:buFont typeface="Arial"/>
              <a:buNone/>
              <a:defRPr b="1" i="0" sz="4000" u="none" cap="none" strike="noStrike">
                <a:solidFill>
                  <a:schemeClr val="dk1"/>
                </a:solidFill>
                <a:latin typeface="Rockwell"/>
                <a:ea typeface="Rockwell"/>
                <a:cs typeface="Rockwell"/>
                <a:sym typeface="Rockwell"/>
              </a:defRPr>
            </a:lvl9pPr>
          </a:lstStyle>
          <a:p/>
        </p:txBody>
      </p:sp>
      <p:sp>
        <p:nvSpPr>
          <p:cNvPr id="11" name="Google Shape;11;p13"/>
          <p:cNvSpPr txBox="1"/>
          <p:nvPr>
            <p:ph idx="1" type="body"/>
          </p:nvPr>
        </p:nvSpPr>
        <p:spPr>
          <a:xfrm>
            <a:off x="371475" y="1285875"/>
            <a:ext cx="11447463" cy="4764088"/>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rgbClr val="8989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4" name="Google Shape;14;p13"/>
          <p:cNvPicPr preferRelativeResize="0"/>
          <p:nvPr/>
        </p:nvPicPr>
        <p:blipFill rotWithShape="1">
          <a:blip r:embed="rId1">
            <a:alphaModFix/>
          </a:blip>
          <a:srcRect b="0" l="0" r="0" t="0"/>
          <a:stretch/>
        </p:blipFill>
        <p:spPr>
          <a:xfrm>
            <a:off x="10656888" y="6456363"/>
            <a:ext cx="1163637" cy="2397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32.png"/><Relationship Id="rId6" Type="http://schemas.openxmlformats.org/officeDocument/2006/relationships/image" Target="../media/image42.png"/><Relationship Id="rId7" Type="http://schemas.openxmlformats.org/officeDocument/2006/relationships/image" Target="../media/image38.png"/><Relationship Id="rId8"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35.png"/><Relationship Id="rId8"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3.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34.png"/><Relationship Id="rId7" Type="http://schemas.openxmlformats.org/officeDocument/2006/relationships/image" Target="../media/image41.png"/><Relationship Id="rId8"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
          <p:cNvSpPr txBox="1"/>
          <p:nvPr>
            <p:ph type="ctrTitle"/>
          </p:nvPr>
        </p:nvSpPr>
        <p:spPr>
          <a:xfrm>
            <a:off x="370800" y="1256400"/>
            <a:ext cx="5724000" cy="2387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Lesson One</a:t>
            </a:r>
            <a:endParaRPr/>
          </a:p>
        </p:txBody>
      </p:sp>
      <p:sp>
        <p:nvSpPr>
          <p:cNvPr id="392" name="Google Shape;392;p1"/>
          <p:cNvSpPr txBox="1"/>
          <p:nvPr>
            <p:ph idx="1" type="subTitle"/>
          </p:nvPr>
        </p:nvSpPr>
        <p:spPr>
          <a:xfrm>
            <a:off x="370800" y="3755979"/>
            <a:ext cx="5724000" cy="935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Watch out! Helping to make good viewing choices</a:t>
            </a:r>
            <a:endParaRPr>
              <a:latin typeface="Proxima Nova"/>
              <a:ea typeface="Proxima Nova"/>
              <a:cs typeface="Proxima Nova"/>
              <a:sym typeface="Proxima Nova"/>
            </a:endParaRPr>
          </a:p>
        </p:txBody>
      </p:sp>
      <p:sp>
        <p:nvSpPr>
          <p:cNvPr id="393" name="Google Shape;393;p1"/>
          <p:cNvSpPr txBox="1"/>
          <p:nvPr>
            <p:ph idx="2" type="body"/>
          </p:nvPr>
        </p:nvSpPr>
        <p:spPr>
          <a:xfrm>
            <a:off x="370800" y="4814093"/>
            <a:ext cx="5724000" cy="41751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400"/>
              <a:buNone/>
            </a:pPr>
            <a:r>
              <a:rPr b="1" lang="en-US">
                <a:latin typeface="Proxima Nova"/>
                <a:ea typeface="Proxima Nova"/>
                <a:cs typeface="Proxima Nova"/>
                <a:sym typeface="Proxima Nova"/>
              </a:rPr>
              <a:t>BBFC Education KS1</a:t>
            </a:r>
            <a:endParaRPr b="1">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0"/>
          <p:cNvSpPr txBox="1"/>
          <p:nvPr>
            <p:ph type="title"/>
          </p:nvPr>
        </p:nvSpPr>
        <p:spPr>
          <a:xfrm>
            <a:off x="371475" y="365125"/>
            <a:ext cx="11447400" cy="72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Think about...</a:t>
            </a:r>
            <a:endParaRPr/>
          </a:p>
        </p:txBody>
      </p:sp>
      <p:sp>
        <p:nvSpPr>
          <p:cNvPr id="504" name="Google Shape;504;p10"/>
          <p:cNvSpPr txBox="1"/>
          <p:nvPr>
            <p:ph idx="10" type="dt"/>
          </p:nvPr>
        </p:nvSpPr>
        <p:spPr>
          <a:xfrm>
            <a:off x="755650" y="6432550"/>
            <a:ext cx="10272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chemeClr val="dk1"/>
                </a:solidFill>
                <a:latin typeface="Calibri"/>
                <a:ea typeface="Calibri"/>
                <a:cs typeface="Calibri"/>
                <a:sym typeface="Calibri"/>
              </a:rPr>
              <a:t>11/04/2019</a:t>
            </a:r>
            <a:endParaRPr b="0" i="0" sz="1000" u="none" cap="none" strike="noStrike">
              <a:solidFill>
                <a:schemeClr val="dk1"/>
              </a:solidFill>
              <a:latin typeface="Calibri"/>
              <a:ea typeface="Calibri"/>
              <a:cs typeface="Calibri"/>
              <a:sym typeface="Calibri"/>
            </a:endParaRPr>
          </a:p>
        </p:txBody>
      </p:sp>
      <p:sp>
        <p:nvSpPr>
          <p:cNvPr id="505" name="Google Shape;505;p10"/>
          <p:cNvSpPr txBox="1"/>
          <p:nvPr>
            <p:ph idx="12" type="sldNum"/>
          </p:nvPr>
        </p:nvSpPr>
        <p:spPr>
          <a:xfrm>
            <a:off x="280988" y="6432550"/>
            <a:ext cx="4968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
        <p:nvSpPr>
          <p:cNvPr id="506" name="Google Shape;506;p10"/>
          <p:cNvSpPr/>
          <p:nvPr/>
        </p:nvSpPr>
        <p:spPr>
          <a:xfrm>
            <a:off x="1607025" y="1555850"/>
            <a:ext cx="7973700" cy="4155900"/>
          </a:xfrm>
          <a:prstGeom prst="cloudCallout">
            <a:avLst>
              <a:gd fmla="val -57445" name="adj1"/>
              <a:gd fmla="val 58124" name="adj2"/>
            </a:avLst>
          </a:prstGeom>
          <a:solidFill>
            <a:schemeClr val="accen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
          <p:cNvSpPr txBox="1"/>
          <p:nvPr/>
        </p:nvSpPr>
        <p:spPr>
          <a:xfrm>
            <a:off x="2968400" y="2696125"/>
            <a:ext cx="5363700" cy="1754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en-US" sz="3400" u="none" cap="none" strike="noStrike">
                <a:solidFill>
                  <a:schemeClr val="lt1"/>
                </a:solidFill>
                <a:latin typeface="Proxima Nova"/>
                <a:ea typeface="Proxima Nova"/>
                <a:cs typeface="Proxima Nova"/>
                <a:sym typeface="Proxima Nova"/>
              </a:rPr>
              <a:t>How you will help yourself to make good viewing choices</a:t>
            </a:r>
            <a:endParaRPr b="1" i="0" sz="3400" u="none" cap="none" strike="noStrike">
              <a:solidFill>
                <a:schemeClr val="lt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11"/>
          <p:cNvSpPr txBox="1"/>
          <p:nvPr>
            <p:ph type="title"/>
          </p:nvPr>
        </p:nvSpPr>
        <p:spPr>
          <a:xfrm>
            <a:off x="371475" y="365125"/>
            <a:ext cx="11447400" cy="72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Remember...</a:t>
            </a:r>
            <a:endParaRPr/>
          </a:p>
        </p:txBody>
      </p:sp>
      <p:sp>
        <p:nvSpPr>
          <p:cNvPr id="513" name="Google Shape;513;p11"/>
          <p:cNvSpPr txBox="1"/>
          <p:nvPr>
            <p:ph idx="10" type="dt"/>
          </p:nvPr>
        </p:nvSpPr>
        <p:spPr>
          <a:xfrm>
            <a:off x="755650" y="6432550"/>
            <a:ext cx="10272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chemeClr val="dk1"/>
                </a:solidFill>
                <a:latin typeface="Calibri"/>
                <a:ea typeface="Calibri"/>
                <a:cs typeface="Calibri"/>
                <a:sym typeface="Calibri"/>
              </a:rPr>
              <a:t>11/04/2019</a:t>
            </a:r>
            <a:endParaRPr b="0" i="0" sz="1000" u="none" cap="none" strike="noStrike">
              <a:solidFill>
                <a:schemeClr val="dk1"/>
              </a:solidFill>
              <a:latin typeface="Calibri"/>
              <a:ea typeface="Calibri"/>
              <a:cs typeface="Calibri"/>
              <a:sym typeface="Calibri"/>
            </a:endParaRPr>
          </a:p>
        </p:txBody>
      </p:sp>
      <p:sp>
        <p:nvSpPr>
          <p:cNvPr id="514" name="Google Shape;514;p11"/>
          <p:cNvSpPr txBox="1"/>
          <p:nvPr>
            <p:ph idx="12" type="sldNum"/>
          </p:nvPr>
        </p:nvSpPr>
        <p:spPr>
          <a:xfrm>
            <a:off x="280988" y="6432550"/>
            <a:ext cx="4968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
        <p:nvSpPr>
          <p:cNvPr id="515" name="Google Shape;515;p11"/>
          <p:cNvSpPr/>
          <p:nvPr/>
        </p:nvSpPr>
        <p:spPr>
          <a:xfrm>
            <a:off x="2538500" y="1577500"/>
            <a:ext cx="5946900" cy="3603000"/>
          </a:xfrm>
          <a:prstGeom prst="wedgeRoundRectCallout">
            <a:avLst>
              <a:gd fmla="val 98368" name="adj1"/>
              <a:gd fmla="val 72443" name="adj2"/>
              <a:gd fmla="val 0" name="adj3"/>
            </a:avLst>
          </a:prstGeom>
          <a:solidFill>
            <a:schemeClr val="accen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1"/>
          <p:cNvSpPr txBox="1"/>
          <p:nvPr/>
        </p:nvSpPr>
        <p:spPr>
          <a:xfrm>
            <a:off x="3050250" y="2501650"/>
            <a:ext cx="5148600" cy="1754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en-US" sz="3400" u="none" cap="none" strike="noStrike">
                <a:solidFill>
                  <a:schemeClr val="lt1"/>
                </a:solidFill>
                <a:latin typeface="Proxima Nova"/>
                <a:ea typeface="Proxima Nova"/>
                <a:cs typeface="Proxima Nova"/>
                <a:sym typeface="Proxima Nova"/>
              </a:rPr>
              <a:t>If you need help, talk to an adult at home or at school</a:t>
            </a:r>
            <a:endParaRPr b="1" i="0" sz="3400" u="none" cap="none" strike="noStrike">
              <a:solidFill>
                <a:schemeClr val="lt1"/>
              </a:solidFill>
              <a:latin typeface="Proxima Nova"/>
              <a:ea typeface="Proxima Nova"/>
              <a:cs typeface="Proxima Nova"/>
              <a:sym typeface="Proxima Nova"/>
            </a:endParaRPr>
          </a:p>
        </p:txBody>
      </p:sp>
      <p:sp>
        <p:nvSpPr>
          <p:cNvPr id="517" name="Google Shape;517;p11"/>
          <p:cNvSpPr txBox="1"/>
          <p:nvPr/>
        </p:nvSpPr>
        <p:spPr>
          <a:xfrm>
            <a:off x="2558950" y="5742300"/>
            <a:ext cx="5946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2"/>
          <p:cNvSpPr txBox="1"/>
          <p:nvPr>
            <p:ph type="title"/>
          </p:nvPr>
        </p:nvSpPr>
        <p:spPr>
          <a:xfrm>
            <a:off x="371475" y="365125"/>
            <a:ext cx="11447400" cy="72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Extension activity</a:t>
            </a:r>
            <a:endParaRPr/>
          </a:p>
        </p:txBody>
      </p:sp>
      <p:sp>
        <p:nvSpPr>
          <p:cNvPr id="523" name="Google Shape;523;p12"/>
          <p:cNvSpPr txBox="1"/>
          <p:nvPr>
            <p:ph idx="1" type="body"/>
          </p:nvPr>
        </p:nvSpPr>
        <p:spPr>
          <a:xfrm>
            <a:off x="370800" y="1285199"/>
            <a:ext cx="11448000" cy="505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3000">
                <a:latin typeface="Proxima Nova"/>
                <a:ea typeface="Proxima Nova"/>
                <a:cs typeface="Proxima Nova"/>
                <a:sym typeface="Proxima Nova"/>
              </a:rPr>
              <a:t>Look out for the BBFC U and PG age-rating symbols at home, at school and when you are out and about.</a:t>
            </a:r>
            <a:endParaRPr b="1" sz="3000">
              <a:latin typeface="Proxima Nova"/>
              <a:ea typeface="Proxima Nova"/>
              <a:cs typeface="Proxima Nova"/>
              <a:sym typeface="Proxima Nova"/>
            </a:endParaRPr>
          </a:p>
          <a:p>
            <a:pPr indent="0" lvl="0" marL="0" rtl="0" algn="l">
              <a:lnSpc>
                <a:spcPct val="100000"/>
              </a:lnSpc>
              <a:spcBef>
                <a:spcPts val="0"/>
              </a:spcBef>
              <a:spcAft>
                <a:spcPts val="0"/>
              </a:spcAft>
              <a:buSzPts val="2000"/>
              <a:buNone/>
            </a:pPr>
            <a:r>
              <a:rPr b="1" lang="en-US" sz="3000">
                <a:latin typeface="Proxima Nova"/>
                <a:ea typeface="Proxima Nova"/>
                <a:cs typeface="Proxima Nova"/>
                <a:sym typeface="Proxima Nova"/>
              </a:rPr>
              <a:t>  </a:t>
            </a:r>
            <a:endParaRPr sz="3000">
              <a:latin typeface="Proxima Nova"/>
              <a:ea typeface="Proxima Nova"/>
              <a:cs typeface="Proxima Nova"/>
              <a:sym typeface="Proxima Nova"/>
            </a:endParaRPr>
          </a:p>
          <a:p>
            <a:pPr indent="-419100" lvl="0" marL="457200" rtl="0" algn="l">
              <a:lnSpc>
                <a:spcPct val="100000"/>
              </a:lnSpc>
              <a:spcBef>
                <a:spcPts val="0"/>
              </a:spcBef>
              <a:spcAft>
                <a:spcPts val="0"/>
              </a:spcAft>
              <a:buSzPts val="3000"/>
              <a:buFont typeface="Proxima Nova"/>
              <a:buChar char="●"/>
            </a:pPr>
            <a:r>
              <a:rPr lang="en-US" sz="3000">
                <a:latin typeface="Proxima Nova"/>
                <a:ea typeface="Proxima Nova"/>
                <a:cs typeface="Proxima Nova"/>
                <a:sym typeface="Proxima Nova"/>
              </a:rPr>
              <a:t>What films did you see them on?  </a:t>
            </a:r>
            <a:endParaRPr sz="3000">
              <a:latin typeface="Proxima Nova"/>
              <a:ea typeface="Proxima Nova"/>
              <a:cs typeface="Proxima Nova"/>
              <a:sym typeface="Proxima Nova"/>
            </a:endParaRPr>
          </a:p>
          <a:p>
            <a:pPr indent="-419100" lvl="0" marL="457200" rtl="0" algn="l">
              <a:lnSpc>
                <a:spcPct val="100000"/>
              </a:lnSpc>
              <a:spcBef>
                <a:spcPts val="0"/>
              </a:spcBef>
              <a:spcAft>
                <a:spcPts val="0"/>
              </a:spcAft>
              <a:buSzPts val="3000"/>
              <a:buFont typeface="Proxima Nova"/>
              <a:buChar char="●"/>
            </a:pPr>
            <a:r>
              <a:rPr lang="en-US" sz="3000">
                <a:latin typeface="Proxima Nova"/>
                <a:ea typeface="Proxima Nova"/>
                <a:cs typeface="Proxima Nova"/>
                <a:sym typeface="Proxima Nova"/>
              </a:rPr>
              <a:t>Draw a picture of a character from the film</a:t>
            </a:r>
            <a:endParaRPr sz="3000">
              <a:latin typeface="Proxima Nova"/>
              <a:ea typeface="Proxima Nova"/>
              <a:cs typeface="Proxima Nova"/>
              <a:sym typeface="Proxima Nova"/>
            </a:endParaRPr>
          </a:p>
          <a:p>
            <a:pPr indent="-419100" lvl="0" marL="457200" rtl="0" algn="l">
              <a:lnSpc>
                <a:spcPct val="100000"/>
              </a:lnSpc>
              <a:spcBef>
                <a:spcPts val="0"/>
              </a:spcBef>
              <a:spcAft>
                <a:spcPts val="0"/>
              </a:spcAft>
              <a:buSzPts val="3000"/>
              <a:buFont typeface="Proxima Nova"/>
              <a:buChar char="●"/>
            </a:pPr>
            <a:r>
              <a:rPr lang="en-US" sz="3000">
                <a:latin typeface="Proxima Nova"/>
                <a:ea typeface="Proxima Nova"/>
                <a:cs typeface="Proxima Nova"/>
                <a:sym typeface="Proxima Nova"/>
              </a:rPr>
              <a:t>Remember to draw the age-rating symbol as well.</a:t>
            </a:r>
            <a:endParaRPr sz="1700"/>
          </a:p>
        </p:txBody>
      </p:sp>
      <p:sp>
        <p:nvSpPr>
          <p:cNvPr id="524" name="Google Shape;524;p12"/>
          <p:cNvSpPr txBox="1"/>
          <p:nvPr>
            <p:ph idx="10" type="dt"/>
          </p:nvPr>
        </p:nvSpPr>
        <p:spPr>
          <a:xfrm>
            <a:off x="755650" y="6432550"/>
            <a:ext cx="10272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chemeClr val="dk1"/>
                </a:solidFill>
                <a:latin typeface="Calibri"/>
                <a:ea typeface="Calibri"/>
                <a:cs typeface="Calibri"/>
                <a:sym typeface="Calibri"/>
              </a:rPr>
              <a:t>11/04/2019</a:t>
            </a:r>
            <a:endParaRPr b="0" i="0" sz="1000" u="none" cap="none" strike="noStrike">
              <a:solidFill>
                <a:schemeClr val="dk1"/>
              </a:solidFill>
              <a:latin typeface="Calibri"/>
              <a:ea typeface="Calibri"/>
              <a:cs typeface="Calibri"/>
              <a:sym typeface="Calibri"/>
            </a:endParaRPr>
          </a:p>
        </p:txBody>
      </p:sp>
      <p:sp>
        <p:nvSpPr>
          <p:cNvPr id="525" name="Google Shape;525;p12"/>
          <p:cNvSpPr txBox="1"/>
          <p:nvPr>
            <p:ph idx="12" type="sldNum"/>
          </p:nvPr>
        </p:nvSpPr>
        <p:spPr>
          <a:xfrm>
            <a:off x="280988" y="6432550"/>
            <a:ext cx="4968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sp>
        <p:nvSpPr>
          <p:cNvPr id="526" name="Google Shape;526;p12"/>
          <p:cNvSpPr txBox="1"/>
          <p:nvPr/>
        </p:nvSpPr>
        <p:spPr>
          <a:xfrm>
            <a:off x="2927475" y="2721000"/>
            <a:ext cx="53637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t/>
            </a:r>
            <a:endParaRPr b="1" i="0" sz="3400" u="none" cap="none" strike="noStrike">
              <a:solidFill>
                <a:srgbClr val="000000"/>
              </a:solidFill>
              <a:latin typeface="Proxima Nova"/>
              <a:ea typeface="Proxima Nova"/>
              <a:cs typeface="Proxima Nova"/>
              <a:sym typeface="Proxima Nova"/>
            </a:endParaRPr>
          </a:p>
        </p:txBody>
      </p:sp>
      <p:sp>
        <p:nvSpPr>
          <p:cNvPr id="527" name="Google Shape;527;p12"/>
          <p:cNvSpPr txBox="1"/>
          <p:nvPr/>
        </p:nvSpPr>
        <p:spPr>
          <a:xfrm>
            <a:off x="3121950" y="2114700"/>
            <a:ext cx="53226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300"/>
              <a:buFont typeface="Arial"/>
              <a:buNone/>
            </a:pPr>
            <a:r>
              <a:t/>
            </a:r>
            <a:endParaRPr b="1" i="0" sz="3300" u="none" cap="none" strike="noStrike">
              <a:solidFill>
                <a:srgbClr val="000000"/>
              </a:solidFill>
              <a:latin typeface="Proxima Nova"/>
              <a:ea typeface="Proxima Nova"/>
              <a:cs typeface="Proxima Nova"/>
              <a:sym typeface="Proxima Nova"/>
            </a:endParaRPr>
          </a:p>
        </p:txBody>
      </p:sp>
      <p:pic>
        <p:nvPicPr>
          <p:cNvPr id="528" name="Google Shape;528;p12"/>
          <p:cNvPicPr preferRelativeResize="0"/>
          <p:nvPr/>
        </p:nvPicPr>
        <p:blipFill rotWithShape="1">
          <a:blip r:embed="rId3">
            <a:alphaModFix/>
          </a:blip>
          <a:srcRect b="0" l="0" r="0" t="0"/>
          <a:stretch/>
        </p:blipFill>
        <p:spPr>
          <a:xfrm>
            <a:off x="3121950" y="4710325"/>
            <a:ext cx="1932649" cy="1722224"/>
          </a:xfrm>
          <a:prstGeom prst="rect">
            <a:avLst/>
          </a:prstGeom>
          <a:noFill/>
          <a:ln>
            <a:noFill/>
          </a:ln>
        </p:spPr>
      </p:pic>
      <p:pic>
        <p:nvPicPr>
          <p:cNvPr id="529" name="Google Shape;529;p12"/>
          <p:cNvPicPr preferRelativeResize="0"/>
          <p:nvPr/>
        </p:nvPicPr>
        <p:blipFill rotWithShape="1">
          <a:blip r:embed="rId4">
            <a:alphaModFix/>
          </a:blip>
          <a:srcRect b="0" l="0" r="0" t="0"/>
          <a:stretch/>
        </p:blipFill>
        <p:spPr>
          <a:xfrm>
            <a:off x="5211225" y="4649237"/>
            <a:ext cx="2001126" cy="1783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solidFill>
                  <a:schemeClr val="lt2"/>
                </a:solidFill>
              </a:rPr>
              <a:t>Learning objective and outcomes</a:t>
            </a:r>
            <a:endParaRPr>
              <a:solidFill>
                <a:schemeClr val="lt2"/>
              </a:solidFill>
              <a:latin typeface="Rockwell"/>
              <a:ea typeface="Rockwell"/>
              <a:cs typeface="Rockwell"/>
              <a:sym typeface="Rockwell"/>
            </a:endParaRPr>
          </a:p>
        </p:txBody>
      </p:sp>
      <p:sp>
        <p:nvSpPr>
          <p:cNvPr id="399" name="Google Shape;399;p2"/>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rgbClr val="898989"/>
                </a:solidFill>
                <a:latin typeface="Arial"/>
                <a:ea typeface="Arial"/>
                <a:cs typeface="Arial"/>
                <a:sym typeface="Arial"/>
              </a:rPr>
              <a:t>11/04/2019</a:t>
            </a:r>
            <a:endParaRPr b="0" i="0" sz="1000" u="none" cap="none" strike="noStrike">
              <a:solidFill>
                <a:srgbClr val="898989"/>
              </a:solidFill>
              <a:latin typeface="Arial"/>
              <a:ea typeface="Arial"/>
              <a:cs typeface="Arial"/>
              <a:sym typeface="Arial"/>
            </a:endParaRPr>
          </a:p>
        </p:txBody>
      </p:sp>
      <p:sp>
        <p:nvSpPr>
          <p:cNvPr id="400" name="Google Shape;400;p2"/>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rgbClr val="898989"/>
                </a:solidFill>
                <a:latin typeface="Arial"/>
                <a:ea typeface="Arial"/>
                <a:cs typeface="Arial"/>
                <a:sym typeface="Arial"/>
              </a:rPr>
              <a:t>‹#›</a:t>
            </a:fld>
            <a:endParaRPr b="0" i="0" sz="1000" u="none" cap="none" strike="noStrike">
              <a:solidFill>
                <a:srgbClr val="898989"/>
              </a:solidFill>
              <a:latin typeface="Arial"/>
              <a:ea typeface="Arial"/>
              <a:cs typeface="Arial"/>
              <a:sym typeface="Arial"/>
            </a:endParaRPr>
          </a:p>
        </p:txBody>
      </p:sp>
      <p:sp>
        <p:nvSpPr>
          <p:cNvPr id="401" name="Google Shape;401;p2"/>
          <p:cNvSpPr txBox="1"/>
          <p:nvPr>
            <p:ph idx="1" type="body"/>
          </p:nvPr>
        </p:nvSpPr>
        <p:spPr>
          <a:xfrm>
            <a:off x="371475" y="1392238"/>
            <a:ext cx="11447400" cy="712800"/>
          </a:xfrm>
          <a:prstGeom prst="rect">
            <a:avLst/>
          </a:prstGeom>
          <a:noFill/>
          <a:ln>
            <a:noFill/>
          </a:ln>
        </p:spPr>
        <p:txBody>
          <a:bodyPr anchorCtr="0" anchor="t" bIns="46800" lIns="72000" spcFirstLastPara="1" rIns="91425" wrap="square" tIns="45700">
            <a:noAutofit/>
          </a:bodyPr>
          <a:lstStyle/>
          <a:p>
            <a:pPr indent="0" lvl="0" marL="0" rtl="0" algn="l">
              <a:lnSpc>
                <a:spcPct val="100000"/>
              </a:lnSpc>
              <a:spcBef>
                <a:spcPts val="0"/>
              </a:spcBef>
              <a:spcAft>
                <a:spcPts val="0"/>
              </a:spcAft>
              <a:buClr>
                <a:schemeClr val="dk1"/>
              </a:buClr>
              <a:buSzPts val="6120"/>
              <a:buNone/>
            </a:pPr>
            <a:r>
              <a:rPr lang="en-US"/>
              <a:t> </a:t>
            </a:r>
            <a:r>
              <a:rPr lang="en-US" sz="2000">
                <a:latin typeface="Proxima Nova"/>
                <a:ea typeface="Proxima Nova"/>
                <a:cs typeface="Proxima Nova"/>
                <a:sym typeface="Proxima Nova"/>
              </a:rPr>
              <a:t>We are learning that there are age-ratings that can help us make choices about what to watch  </a:t>
            </a:r>
            <a:endParaRPr>
              <a:latin typeface="Arial"/>
              <a:ea typeface="Arial"/>
              <a:cs typeface="Arial"/>
              <a:sym typeface="Arial"/>
            </a:endParaRPr>
          </a:p>
        </p:txBody>
      </p:sp>
      <p:sp>
        <p:nvSpPr>
          <p:cNvPr id="402" name="Google Shape;402;p2"/>
          <p:cNvSpPr txBox="1"/>
          <p:nvPr>
            <p:ph idx="7" type="body"/>
          </p:nvPr>
        </p:nvSpPr>
        <p:spPr>
          <a:xfrm>
            <a:off x="371475" y="4405313"/>
            <a:ext cx="11447400" cy="7113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a:t>	</a:t>
            </a:r>
            <a:r>
              <a:rPr lang="en-US" sz="2000">
                <a:latin typeface="Proxima Nova"/>
                <a:ea typeface="Proxima Nova"/>
                <a:cs typeface="Proxima Nova"/>
                <a:sym typeface="Proxima Nova"/>
              </a:rPr>
              <a:t>Recognise some of the BBFC’s age-rating symbols</a:t>
            </a:r>
            <a:endParaRPr>
              <a:latin typeface="Arial"/>
              <a:ea typeface="Arial"/>
              <a:cs typeface="Arial"/>
              <a:sym typeface="Arial"/>
            </a:endParaRPr>
          </a:p>
        </p:txBody>
      </p:sp>
      <p:sp>
        <p:nvSpPr>
          <p:cNvPr id="403" name="Google Shape;403;p2"/>
          <p:cNvSpPr txBox="1"/>
          <p:nvPr>
            <p:ph idx="9" type="body"/>
          </p:nvPr>
        </p:nvSpPr>
        <p:spPr>
          <a:xfrm>
            <a:off x="371475" y="5418138"/>
            <a:ext cx="11447400" cy="7128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a:t>	</a:t>
            </a:r>
            <a:r>
              <a:rPr lang="en-US" sz="2000">
                <a:latin typeface="Proxima Nova"/>
                <a:ea typeface="Proxima Nova"/>
                <a:cs typeface="Proxima Nova"/>
                <a:sym typeface="Proxima Nova"/>
              </a:rPr>
              <a:t>Identify why we should use these, and what to do if we need help</a:t>
            </a:r>
            <a:endParaRPr>
              <a:latin typeface="Arial"/>
              <a:ea typeface="Arial"/>
              <a:cs typeface="Arial"/>
              <a:sym typeface="Arial"/>
            </a:endParaRPr>
          </a:p>
        </p:txBody>
      </p:sp>
      <p:sp>
        <p:nvSpPr>
          <p:cNvPr id="404" name="Google Shape;404;p2"/>
          <p:cNvSpPr txBox="1"/>
          <p:nvPr>
            <p:ph idx="3" type="body"/>
          </p:nvPr>
        </p:nvSpPr>
        <p:spPr>
          <a:xfrm>
            <a:off x="372300" y="3392501"/>
            <a:ext cx="11447400" cy="7128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a:t>	</a:t>
            </a:r>
            <a:r>
              <a:rPr lang="en-US" sz="2000">
                <a:latin typeface="Proxima Nova"/>
                <a:ea typeface="Proxima Nova"/>
                <a:cs typeface="Proxima Nova"/>
                <a:sym typeface="Proxima Nova"/>
              </a:rPr>
              <a:t>Identify that some rules are made to keep us safe</a:t>
            </a:r>
            <a:endParaRPr>
              <a:latin typeface="Arial"/>
              <a:ea typeface="Arial"/>
              <a:cs typeface="Arial"/>
              <a:sym typeface="Arial"/>
            </a:endParaRPr>
          </a:p>
        </p:txBody>
      </p:sp>
      <p:pic>
        <p:nvPicPr>
          <p:cNvPr id="405" name="Google Shape;405;p2"/>
          <p:cNvPicPr preferRelativeResize="0"/>
          <p:nvPr/>
        </p:nvPicPr>
        <p:blipFill rotWithShape="1">
          <a:blip r:embed="rId3">
            <a:alphaModFix/>
          </a:blip>
          <a:srcRect b="0" l="0" r="0" t="0"/>
          <a:stretch/>
        </p:blipFill>
        <p:spPr>
          <a:xfrm>
            <a:off x="462525" y="3293135"/>
            <a:ext cx="566775" cy="566754"/>
          </a:xfrm>
          <a:prstGeom prst="rect">
            <a:avLst/>
          </a:prstGeom>
          <a:noFill/>
          <a:ln>
            <a:noFill/>
          </a:ln>
        </p:spPr>
      </p:pic>
      <p:pic>
        <p:nvPicPr>
          <p:cNvPr id="406" name="Google Shape;406;p2"/>
          <p:cNvPicPr preferRelativeResize="0"/>
          <p:nvPr/>
        </p:nvPicPr>
        <p:blipFill rotWithShape="1">
          <a:blip r:embed="rId3">
            <a:alphaModFix/>
          </a:blip>
          <a:srcRect b="0" l="0" r="0" t="0"/>
          <a:stretch/>
        </p:blipFill>
        <p:spPr>
          <a:xfrm>
            <a:off x="462525" y="4355648"/>
            <a:ext cx="566775" cy="566754"/>
          </a:xfrm>
          <a:prstGeom prst="rect">
            <a:avLst/>
          </a:prstGeom>
          <a:noFill/>
          <a:ln>
            <a:noFill/>
          </a:ln>
        </p:spPr>
      </p:pic>
      <p:pic>
        <p:nvPicPr>
          <p:cNvPr id="407" name="Google Shape;407;p2"/>
          <p:cNvPicPr preferRelativeResize="0"/>
          <p:nvPr/>
        </p:nvPicPr>
        <p:blipFill rotWithShape="1">
          <a:blip r:embed="rId3">
            <a:alphaModFix/>
          </a:blip>
          <a:srcRect b="0" l="0" r="0" t="0"/>
          <a:stretch/>
        </p:blipFill>
        <p:spPr>
          <a:xfrm>
            <a:off x="462525" y="5329248"/>
            <a:ext cx="566775" cy="566754"/>
          </a:xfrm>
          <a:prstGeom prst="rect">
            <a:avLst/>
          </a:prstGeom>
          <a:noFill/>
          <a:ln>
            <a:noFill/>
          </a:ln>
        </p:spPr>
      </p:pic>
      <p:sp>
        <p:nvSpPr>
          <p:cNvPr id="408" name="Google Shape;408;p2"/>
          <p:cNvSpPr txBox="1"/>
          <p:nvPr/>
        </p:nvSpPr>
        <p:spPr>
          <a:xfrm>
            <a:off x="371475" y="2379663"/>
            <a:ext cx="11447400" cy="712800"/>
          </a:xfrm>
          <a:prstGeom prst="rect">
            <a:avLst/>
          </a:prstGeom>
          <a:noFill/>
          <a:ln>
            <a:noFill/>
          </a:ln>
        </p:spPr>
        <p:txBody>
          <a:bodyPr anchorCtr="0" anchor="t" bIns="46800" lIns="72000"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Proxima Nova"/>
                <a:ea typeface="Proxima Nova"/>
                <a:cs typeface="Proxima Nova"/>
                <a:sym typeface="Proxima Nova"/>
              </a:rPr>
              <a:t> We will be able to:</a:t>
            </a:r>
            <a:endParaRPr b="1" i="0" sz="1800" u="none" cap="none" strike="noStrike">
              <a:solidFill>
                <a:srgbClr val="000000"/>
              </a:solidFill>
              <a:latin typeface="Proxima Nova Extrabold"/>
              <a:ea typeface="Proxima Nova Extrabold"/>
              <a:cs typeface="Proxima Nova Extrabold"/>
              <a:sym typeface="Proxima Nova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
          <p:cNvSpPr txBox="1"/>
          <p:nvPr>
            <p:ph type="title"/>
          </p:nvPr>
        </p:nvSpPr>
        <p:spPr>
          <a:xfrm>
            <a:off x="372263" y="570625"/>
            <a:ext cx="11447400" cy="72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solidFill>
                  <a:schemeClr val="lt2"/>
                </a:solidFill>
              </a:rPr>
              <a:t>Draw and write</a:t>
            </a:r>
            <a:endParaRPr>
              <a:solidFill>
                <a:schemeClr val="lt2"/>
              </a:solidFill>
              <a:latin typeface="Rockwell"/>
              <a:ea typeface="Rockwell"/>
              <a:cs typeface="Rockwell"/>
              <a:sym typeface="Rockwell"/>
            </a:endParaRPr>
          </a:p>
        </p:txBody>
      </p:sp>
      <p:sp>
        <p:nvSpPr>
          <p:cNvPr id="414" name="Google Shape;414;p3"/>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rgbClr val="898989"/>
                </a:solidFill>
                <a:latin typeface="Arial"/>
                <a:ea typeface="Arial"/>
                <a:cs typeface="Arial"/>
                <a:sym typeface="Arial"/>
              </a:rPr>
              <a:t>11/04/2019</a:t>
            </a:r>
            <a:endParaRPr b="0" i="0" sz="1000" u="none" cap="none" strike="noStrike">
              <a:solidFill>
                <a:srgbClr val="898989"/>
              </a:solidFill>
              <a:latin typeface="Arial"/>
              <a:ea typeface="Arial"/>
              <a:cs typeface="Arial"/>
              <a:sym typeface="Arial"/>
            </a:endParaRPr>
          </a:p>
        </p:txBody>
      </p:sp>
      <p:sp>
        <p:nvSpPr>
          <p:cNvPr id="415" name="Google Shape;415;p3"/>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rgbClr val="898989"/>
                </a:solidFill>
                <a:latin typeface="Arial"/>
                <a:ea typeface="Arial"/>
                <a:cs typeface="Arial"/>
                <a:sym typeface="Arial"/>
              </a:rPr>
              <a:t>‹#›</a:t>
            </a:fld>
            <a:endParaRPr b="0" i="0" sz="1000" u="none" cap="none" strike="noStrike">
              <a:solidFill>
                <a:srgbClr val="898989"/>
              </a:solidFill>
              <a:latin typeface="Arial"/>
              <a:ea typeface="Arial"/>
              <a:cs typeface="Arial"/>
              <a:sym typeface="Arial"/>
            </a:endParaRPr>
          </a:p>
        </p:txBody>
      </p:sp>
      <p:sp>
        <p:nvSpPr>
          <p:cNvPr id="416" name="Google Shape;416;p3"/>
          <p:cNvSpPr txBox="1"/>
          <p:nvPr>
            <p:ph idx="1" type="body"/>
          </p:nvPr>
        </p:nvSpPr>
        <p:spPr>
          <a:xfrm>
            <a:off x="371475" y="1392238"/>
            <a:ext cx="5507038" cy="712787"/>
          </a:xfrm>
          <a:prstGeom prst="rect">
            <a:avLst/>
          </a:prstGeom>
          <a:noFill/>
          <a:ln>
            <a:noFill/>
          </a:ln>
        </p:spPr>
        <p:txBody>
          <a:bodyPr anchorCtr="0" anchor="t" bIns="46800" lIns="72000" spcFirstLastPara="1" rIns="91425" wrap="square" tIns="45700">
            <a:noAutofit/>
          </a:bodyPr>
          <a:lstStyle/>
          <a:p>
            <a:pPr indent="0" lvl="0" marL="0"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Draw a picture of a child of around your age who is watching a film or a programme.	</a:t>
            </a:r>
            <a:endParaRPr>
              <a:latin typeface="Arial"/>
              <a:ea typeface="Arial"/>
              <a:cs typeface="Arial"/>
              <a:sym typeface="Arial"/>
            </a:endParaRPr>
          </a:p>
        </p:txBody>
      </p:sp>
      <p:sp>
        <p:nvSpPr>
          <p:cNvPr id="417" name="Google Shape;417;p3"/>
          <p:cNvSpPr txBox="1"/>
          <p:nvPr>
            <p:ph idx="4" type="body"/>
          </p:nvPr>
        </p:nvSpPr>
        <p:spPr>
          <a:xfrm>
            <a:off x="371475" y="2379663"/>
            <a:ext cx="5507038" cy="712787"/>
          </a:xfrm>
          <a:prstGeom prst="rect">
            <a:avLst/>
          </a:prstGeom>
          <a:noFill/>
          <a:ln>
            <a:noFill/>
          </a:ln>
        </p:spPr>
        <p:txBody>
          <a:bodyPr anchorCtr="0" anchor="t" bIns="46800" lIns="72000" spcFirstLastPara="1" rIns="91425" wrap="square" tIns="45700">
            <a:noAutofit/>
          </a:bodyPr>
          <a:lstStyle/>
          <a:p>
            <a:pPr indent="0" lvl="0" marL="0"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Draw or write around the outside:</a:t>
            </a:r>
            <a:endParaRPr>
              <a:latin typeface="Arial"/>
              <a:ea typeface="Arial"/>
              <a:cs typeface="Arial"/>
              <a:sym typeface="Arial"/>
            </a:endParaRPr>
          </a:p>
        </p:txBody>
      </p:sp>
      <p:sp>
        <p:nvSpPr>
          <p:cNvPr id="418" name="Google Shape;418;p3"/>
          <p:cNvSpPr txBox="1"/>
          <p:nvPr>
            <p:ph idx="6" type="body"/>
          </p:nvPr>
        </p:nvSpPr>
        <p:spPr>
          <a:xfrm>
            <a:off x="371475" y="3238500"/>
            <a:ext cx="5507100" cy="7128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	Where are they, and what are they watching on?</a:t>
            </a:r>
            <a:endParaRPr>
              <a:latin typeface="Arial"/>
              <a:ea typeface="Arial"/>
              <a:cs typeface="Arial"/>
              <a:sym typeface="Arial"/>
            </a:endParaRPr>
          </a:p>
        </p:txBody>
      </p:sp>
      <p:sp>
        <p:nvSpPr>
          <p:cNvPr id="419" name="Google Shape;419;p3"/>
          <p:cNvSpPr txBox="1"/>
          <p:nvPr>
            <p:ph idx="8" type="body"/>
          </p:nvPr>
        </p:nvSpPr>
        <p:spPr>
          <a:xfrm>
            <a:off x="371475" y="4252913"/>
            <a:ext cx="5507100" cy="7113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	One thing that helps them to know if the film is right for their age.</a:t>
            </a:r>
            <a:endParaRPr>
              <a:latin typeface="Arial"/>
              <a:ea typeface="Arial"/>
              <a:cs typeface="Arial"/>
              <a:sym typeface="Arial"/>
            </a:endParaRPr>
          </a:p>
        </p:txBody>
      </p:sp>
      <p:sp>
        <p:nvSpPr>
          <p:cNvPr id="420" name="Google Shape;420;p3"/>
          <p:cNvSpPr txBox="1"/>
          <p:nvPr>
            <p:ph idx="13" type="body"/>
          </p:nvPr>
        </p:nvSpPr>
        <p:spPr>
          <a:xfrm>
            <a:off x="371475" y="5265738"/>
            <a:ext cx="5507100" cy="7128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	One thing they could do if what they see makes them feel worried or upset</a:t>
            </a:r>
            <a:endParaRPr>
              <a:latin typeface="Arial"/>
              <a:ea typeface="Arial"/>
              <a:cs typeface="Arial"/>
              <a:sym typeface="Arial"/>
            </a:endParaRPr>
          </a:p>
        </p:txBody>
      </p:sp>
      <p:pic>
        <p:nvPicPr>
          <p:cNvPr id="421" name="Google Shape;421;p3"/>
          <p:cNvPicPr preferRelativeResize="0"/>
          <p:nvPr/>
        </p:nvPicPr>
        <p:blipFill rotWithShape="1">
          <a:blip r:embed="rId3">
            <a:alphaModFix/>
          </a:blip>
          <a:srcRect b="0" l="0" r="0" t="0"/>
          <a:stretch/>
        </p:blipFill>
        <p:spPr>
          <a:xfrm>
            <a:off x="366587" y="3287725"/>
            <a:ext cx="646008" cy="566726"/>
          </a:xfrm>
          <a:prstGeom prst="rect">
            <a:avLst/>
          </a:prstGeom>
          <a:noFill/>
          <a:ln>
            <a:noFill/>
          </a:ln>
        </p:spPr>
      </p:pic>
      <p:pic>
        <p:nvPicPr>
          <p:cNvPr id="422" name="Google Shape;422;p3"/>
          <p:cNvPicPr preferRelativeResize="0"/>
          <p:nvPr/>
        </p:nvPicPr>
        <p:blipFill rotWithShape="1">
          <a:blip r:embed="rId3">
            <a:alphaModFix/>
          </a:blip>
          <a:srcRect b="0" l="0" r="0" t="0"/>
          <a:stretch/>
        </p:blipFill>
        <p:spPr>
          <a:xfrm>
            <a:off x="366587" y="4307688"/>
            <a:ext cx="646008" cy="566726"/>
          </a:xfrm>
          <a:prstGeom prst="rect">
            <a:avLst/>
          </a:prstGeom>
          <a:noFill/>
          <a:ln>
            <a:noFill/>
          </a:ln>
        </p:spPr>
      </p:pic>
      <p:pic>
        <p:nvPicPr>
          <p:cNvPr id="423" name="Google Shape;423;p3"/>
          <p:cNvPicPr preferRelativeResize="0"/>
          <p:nvPr/>
        </p:nvPicPr>
        <p:blipFill rotWithShape="1">
          <a:blip r:embed="rId3">
            <a:alphaModFix/>
          </a:blip>
          <a:srcRect b="0" l="0" r="0" t="0"/>
          <a:stretch/>
        </p:blipFill>
        <p:spPr>
          <a:xfrm>
            <a:off x="415987" y="5327675"/>
            <a:ext cx="646008" cy="566726"/>
          </a:xfrm>
          <a:prstGeom prst="rect">
            <a:avLst/>
          </a:prstGeom>
          <a:noFill/>
          <a:ln>
            <a:noFill/>
          </a:ln>
        </p:spPr>
      </p:pic>
      <p:pic>
        <p:nvPicPr>
          <p:cNvPr id="424" name="Google Shape;424;p3"/>
          <p:cNvPicPr preferRelativeResize="0"/>
          <p:nvPr/>
        </p:nvPicPr>
        <p:blipFill rotWithShape="1">
          <a:blip r:embed="rId4">
            <a:alphaModFix/>
          </a:blip>
          <a:srcRect b="0" l="0" r="0" t="0"/>
          <a:stretch/>
        </p:blipFill>
        <p:spPr>
          <a:xfrm rot="-2546329">
            <a:off x="7597802" y="2592837"/>
            <a:ext cx="3391420" cy="2058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
          <p:cNvSpPr txBox="1"/>
          <p:nvPr>
            <p:ph type="title"/>
          </p:nvPr>
        </p:nvSpPr>
        <p:spPr>
          <a:xfrm>
            <a:off x="371475" y="365125"/>
            <a:ext cx="11447463" cy="72072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Exploring everyday safety rules</a:t>
            </a:r>
            <a:endParaRPr/>
          </a:p>
        </p:txBody>
      </p:sp>
      <p:sp>
        <p:nvSpPr>
          <p:cNvPr id="430" name="Google Shape;430;p4"/>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chemeClr val="dk1"/>
                </a:solidFill>
                <a:latin typeface="Calibri"/>
                <a:ea typeface="Calibri"/>
                <a:cs typeface="Calibri"/>
                <a:sym typeface="Calibri"/>
              </a:rPr>
              <a:t>11/04/2019</a:t>
            </a:r>
            <a:endParaRPr b="0" i="0" sz="1000" u="none" cap="none" strike="noStrike">
              <a:solidFill>
                <a:schemeClr val="dk1"/>
              </a:solidFill>
              <a:latin typeface="Calibri"/>
              <a:ea typeface="Calibri"/>
              <a:cs typeface="Calibri"/>
              <a:sym typeface="Calibri"/>
            </a:endParaRPr>
          </a:p>
        </p:txBody>
      </p:sp>
      <p:sp>
        <p:nvSpPr>
          <p:cNvPr id="431" name="Google Shape;431;p4"/>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chemeClr val="dk1"/>
                </a:solidFill>
                <a:latin typeface="Calibri"/>
                <a:ea typeface="Calibri"/>
                <a:cs typeface="Calibri"/>
                <a:sym typeface="Calibri"/>
              </a:rPr>
              <a:t>‹#›</a:t>
            </a:fld>
            <a:endParaRPr b="0" i="0" sz="1000" u="none" cap="none" strike="noStrike">
              <a:solidFill>
                <a:schemeClr val="dk1"/>
              </a:solidFill>
              <a:latin typeface="Calibri"/>
              <a:ea typeface="Calibri"/>
              <a:cs typeface="Calibri"/>
              <a:sym typeface="Calibri"/>
            </a:endParaRPr>
          </a:p>
        </p:txBody>
      </p:sp>
      <p:pic>
        <p:nvPicPr>
          <p:cNvPr id="432" name="Google Shape;432;p4"/>
          <p:cNvPicPr preferRelativeResize="0"/>
          <p:nvPr/>
        </p:nvPicPr>
        <p:blipFill rotWithShape="1">
          <a:blip r:embed="rId3">
            <a:alphaModFix/>
          </a:blip>
          <a:srcRect b="0" l="0" r="0" t="0"/>
          <a:stretch/>
        </p:blipFill>
        <p:spPr>
          <a:xfrm>
            <a:off x="715400" y="4348675"/>
            <a:ext cx="1962150" cy="1962150"/>
          </a:xfrm>
          <a:prstGeom prst="rect">
            <a:avLst/>
          </a:prstGeom>
          <a:noFill/>
          <a:ln>
            <a:noFill/>
          </a:ln>
        </p:spPr>
      </p:pic>
      <p:pic>
        <p:nvPicPr>
          <p:cNvPr id="433" name="Google Shape;433;p4"/>
          <p:cNvPicPr preferRelativeResize="0"/>
          <p:nvPr/>
        </p:nvPicPr>
        <p:blipFill rotWithShape="1">
          <a:blip r:embed="rId4">
            <a:alphaModFix/>
          </a:blip>
          <a:srcRect b="0" l="0" r="0" t="0"/>
          <a:stretch/>
        </p:blipFill>
        <p:spPr>
          <a:xfrm>
            <a:off x="4656438" y="1369075"/>
            <a:ext cx="2409825" cy="2419350"/>
          </a:xfrm>
          <a:prstGeom prst="rect">
            <a:avLst/>
          </a:prstGeom>
          <a:noFill/>
          <a:ln>
            <a:noFill/>
          </a:ln>
        </p:spPr>
      </p:pic>
      <p:pic>
        <p:nvPicPr>
          <p:cNvPr id="434" name="Google Shape;434;p4"/>
          <p:cNvPicPr preferRelativeResize="0"/>
          <p:nvPr/>
        </p:nvPicPr>
        <p:blipFill rotWithShape="1">
          <a:blip r:embed="rId5">
            <a:alphaModFix/>
          </a:blip>
          <a:srcRect b="0" l="0" r="0" t="0"/>
          <a:stretch/>
        </p:blipFill>
        <p:spPr>
          <a:xfrm>
            <a:off x="9178638" y="4219275"/>
            <a:ext cx="2190750" cy="1952625"/>
          </a:xfrm>
          <a:prstGeom prst="rect">
            <a:avLst/>
          </a:prstGeom>
          <a:noFill/>
          <a:ln>
            <a:noFill/>
          </a:ln>
        </p:spPr>
      </p:pic>
      <p:pic>
        <p:nvPicPr>
          <p:cNvPr id="435" name="Google Shape;435;p4"/>
          <p:cNvPicPr preferRelativeResize="0"/>
          <p:nvPr/>
        </p:nvPicPr>
        <p:blipFill rotWithShape="1">
          <a:blip r:embed="rId6">
            <a:alphaModFix/>
          </a:blip>
          <a:srcRect b="0" l="0" r="0" t="0"/>
          <a:stretch/>
        </p:blipFill>
        <p:spPr>
          <a:xfrm>
            <a:off x="9164338" y="1607200"/>
            <a:ext cx="2219325" cy="1943100"/>
          </a:xfrm>
          <a:prstGeom prst="rect">
            <a:avLst/>
          </a:prstGeom>
          <a:noFill/>
          <a:ln>
            <a:noFill/>
          </a:ln>
        </p:spPr>
      </p:pic>
      <p:pic>
        <p:nvPicPr>
          <p:cNvPr id="436" name="Google Shape;436;p4"/>
          <p:cNvPicPr preferRelativeResize="0"/>
          <p:nvPr/>
        </p:nvPicPr>
        <p:blipFill rotWithShape="1">
          <a:blip r:embed="rId7">
            <a:alphaModFix/>
          </a:blip>
          <a:srcRect b="0" l="0" r="0" t="0"/>
          <a:stretch/>
        </p:blipFill>
        <p:spPr>
          <a:xfrm>
            <a:off x="4875588" y="4071650"/>
            <a:ext cx="2105025" cy="2247900"/>
          </a:xfrm>
          <a:prstGeom prst="rect">
            <a:avLst/>
          </a:prstGeom>
          <a:noFill/>
          <a:ln>
            <a:noFill/>
          </a:ln>
        </p:spPr>
      </p:pic>
      <p:pic>
        <p:nvPicPr>
          <p:cNvPr id="437" name="Google Shape;437;p4"/>
          <p:cNvPicPr preferRelativeResize="0"/>
          <p:nvPr/>
        </p:nvPicPr>
        <p:blipFill rotWithShape="1">
          <a:blip r:embed="rId8">
            <a:alphaModFix/>
          </a:blip>
          <a:srcRect b="0" l="0" r="0" t="0"/>
          <a:stretch/>
        </p:blipFill>
        <p:spPr>
          <a:xfrm>
            <a:off x="1159725" y="1421463"/>
            <a:ext cx="1214450" cy="231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
          <p:cNvSpPr txBox="1"/>
          <p:nvPr>
            <p:ph type="title"/>
          </p:nvPr>
        </p:nvSpPr>
        <p:spPr>
          <a:xfrm>
            <a:off x="371475" y="450319"/>
            <a:ext cx="11447400" cy="1105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US"/>
              <a:t>Exploring everyday safety rules</a:t>
            </a:r>
            <a:endParaRPr/>
          </a:p>
        </p:txBody>
      </p:sp>
      <p:sp>
        <p:nvSpPr>
          <p:cNvPr id="443" name="Google Shape;443;p5"/>
          <p:cNvSpPr txBox="1"/>
          <p:nvPr>
            <p:ph idx="10" type="dt"/>
          </p:nvPr>
        </p:nvSpPr>
        <p:spPr>
          <a:xfrm>
            <a:off x="755650" y="6432550"/>
            <a:ext cx="10272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11/04/2019</a:t>
            </a:r>
            <a:endParaRPr/>
          </a:p>
        </p:txBody>
      </p:sp>
      <p:sp>
        <p:nvSpPr>
          <p:cNvPr id="444" name="Google Shape;444;p5"/>
          <p:cNvSpPr txBox="1"/>
          <p:nvPr>
            <p:ph idx="12" type="sldNum"/>
          </p:nvPr>
        </p:nvSpPr>
        <p:spPr>
          <a:xfrm>
            <a:off x="280988" y="6432550"/>
            <a:ext cx="4968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aphicFrame>
        <p:nvGraphicFramePr>
          <p:cNvPr id="445" name="Google Shape;445;p5"/>
          <p:cNvGraphicFramePr/>
          <p:nvPr/>
        </p:nvGraphicFramePr>
        <p:xfrm>
          <a:off x="447650" y="1686800"/>
          <a:ext cx="3000000" cy="3000000"/>
        </p:xfrm>
        <a:graphic>
          <a:graphicData uri="http://schemas.openxmlformats.org/drawingml/2006/table">
            <a:tbl>
              <a:tblPr>
                <a:noFill/>
                <a:tableStyleId>{4FB0A641-53FF-4257-BA7A-5183E80575D8}</a:tableStyleId>
              </a:tblPr>
              <a:tblGrid>
                <a:gridCol w="5398200"/>
                <a:gridCol w="5991875"/>
              </a:tblGrid>
              <a:tr h="381000">
                <a:tc>
                  <a:txBody>
                    <a:bodyPr/>
                    <a:lstStyle/>
                    <a:p>
                      <a:pPr indent="0" lvl="0" marL="0" marR="0" rtl="0" algn="ctr">
                        <a:lnSpc>
                          <a:spcPct val="100000"/>
                        </a:lnSpc>
                        <a:spcBef>
                          <a:spcPts val="0"/>
                        </a:spcBef>
                        <a:spcAft>
                          <a:spcPts val="0"/>
                        </a:spcAft>
                        <a:buClr>
                          <a:srgbClr val="000000"/>
                        </a:buClr>
                        <a:buSzPts val="3000"/>
                        <a:buFont typeface="Arial"/>
                        <a:buNone/>
                      </a:pPr>
                      <a:r>
                        <a:rPr b="1" lang="en-US" sz="3000" u="none" cap="none" strike="noStrike">
                          <a:latin typeface="Proxima Nova"/>
                          <a:ea typeface="Proxima Nova"/>
                          <a:cs typeface="Proxima Nova"/>
                          <a:sym typeface="Proxima Nova"/>
                        </a:rPr>
                        <a:t>Family rules</a:t>
                      </a:r>
                      <a:endParaRPr b="1" sz="3000" u="none" cap="none" strike="noStrike">
                        <a:latin typeface="Proxima Nova"/>
                        <a:ea typeface="Proxima Nova"/>
                        <a:cs typeface="Proxima Nova"/>
                        <a:sym typeface="Proxima Nova"/>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3000"/>
                        <a:buFont typeface="Arial"/>
                        <a:buNone/>
                      </a:pPr>
                      <a:r>
                        <a:rPr b="1" lang="en-US" sz="3000" u="none" cap="none" strike="noStrike">
                          <a:latin typeface="Proxima Nova"/>
                          <a:ea typeface="Proxima Nova"/>
                          <a:cs typeface="Proxima Nova"/>
                          <a:sym typeface="Proxima Nova"/>
                        </a:rPr>
                        <a:t>Other people’s rules</a:t>
                      </a:r>
                      <a:endParaRPr b="1" sz="3000" u="none" cap="none" strike="noStrike">
                        <a:latin typeface="Proxima Nova"/>
                        <a:ea typeface="Proxima Nova"/>
                        <a:cs typeface="Proxima Nova"/>
                        <a:sym typeface="Proxima Nova"/>
                      </a:endParaRPr>
                    </a:p>
                  </a:txBody>
                  <a:tcPr marT="91425" marB="91425" marR="91425" marL="91425"/>
                </a:tc>
              </a:tr>
              <a:tr h="39818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46" name="Google Shape;446;p5"/>
          <p:cNvPicPr preferRelativeResize="0"/>
          <p:nvPr/>
        </p:nvPicPr>
        <p:blipFill rotWithShape="1">
          <a:blip r:embed="rId3">
            <a:alphaModFix/>
          </a:blip>
          <a:srcRect b="0" l="0" r="0" t="0"/>
          <a:stretch/>
        </p:blipFill>
        <p:spPr>
          <a:xfrm>
            <a:off x="777800" y="2416175"/>
            <a:ext cx="2036200" cy="2036200"/>
          </a:xfrm>
          <a:prstGeom prst="rect">
            <a:avLst/>
          </a:prstGeom>
          <a:noFill/>
          <a:ln>
            <a:noFill/>
          </a:ln>
        </p:spPr>
      </p:pic>
      <p:pic>
        <p:nvPicPr>
          <p:cNvPr id="447" name="Google Shape;447;p5"/>
          <p:cNvPicPr preferRelativeResize="0"/>
          <p:nvPr/>
        </p:nvPicPr>
        <p:blipFill rotWithShape="1">
          <a:blip r:embed="rId4">
            <a:alphaModFix/>
          </a:blip>
          <a:srcRect b="0" l="0" r="0" t="0"/>
          <a:stretch/>
        </p:blipFill>
        <p:spPr>
          <a:xfrm>
            <a:off x="3684133" y="2410899"/>
            <a:ext cx="1906230" cy="2036200"/>
          </a:xfrm>
          <a:prstGeom prst="rect">
            <a:avLst/>
          </a:prstGeom>
          <a:noFill/>
          <a:ln>
            <a:noFill/>
          </a:ln>
        </p:spPr>
      </p:pic>
      <p:pic>
        <p:nvPicPr>
          <p:cNvPr id="448" name="Google Shape;448;p5"/>
          <p:cNvPicPr preferRelativeResize="0"/>
          <p:nvPr/>
        </p:nvPicPr>
        <p:blipFill rotWithShape="1">
          <a:blip r:embed="rId5">
            <a:alphaModFix/>
          </a:blip>
          <a:srcRect b="0" l="0" r="0" t="0"/>
          <a:stretch/>
        </p:blipFill>
        <p:spPr>
          <a:xfrm>
            <a:off x="2481050" y="4666937"/>
            <a:ext cx="1906225" cy="1676163"/>
          </a:xfrm>
          <a:prstGeom prst="rect">
            <a:avLst/>
          </a:prstGeom>
          <a:noFill/>
          <a:ln>
            <a:noFill/>
          </a:ln>
        </p:spPr>
      </p:pic>
      <p:pic>
        <p:nvPicPr>
          <p:cNvPr id="449" name="Google Shape;449;p5"/>
          <p:cNvPicPr preferRelativeResize="0"/>
          <p:nvPr/>
        </p:nvPicPr>
        <p:blipFill rotWithShape="1">
          <a:blip r:embed="rId6">
            <a:alphaModFix/>
          </a:blip>
          <a:srcRect b="0" l="0" r="0" t="0"/>
          <a:stretch/>
        </p:blipFill>
        <p:spPr>
          <a:xfrm>
            <a:off x="6282525" y="2416175"/>
            <a:ext cx="1214450" cy="2314575"/>
          </a:xfrm>
          <a:prstGeom prst="rect">
            <a:avLst/>
          </a:prstGeom>
          <a:noFill/>
          <a:ln>
            <a:noFill/>
          </a:ln>
        </p:spPr>
      </p:pic>
      <p:pic>
        <p:nvPicPr>
          <p:cNvPr id="450" name="Google Shape;450;p5"/>
          <p:cNvPicPr preferRelativeResize="0"/>
          <p:nvPr/>
        </p:nvPicPr>
        <p:blipFill rotWithShape="1">
          <a:blip r:embed="rId7">
            <a:alphaModFix/>
          </a:blip>
          <a:srcRect b="0" l="0" r="0" t="0"/>
          <a:stretch/>
        </p:blipFill>
        <p:spPr>
          <a:xfrm>
            <a:off x="9061400" y="2400825"/>
            <a:ext cx="1962150" cy="1962150"/>
          </a:xfrm>
          <a:prstGeom prst="rect">
            <a:avLst/>
          </a:prstGeom>
          <a:noFill/>
          <a:ln>
            <a:noFill/>
          </a:ln>
        </p:spPr>
      </p:pic>
      <p:pic>
        <p:nvPicPr>
          <p:cNvPr id="451" name="Google Shape;451;p5"/>
          <p:cNvPicPr preferRelativeResize="0"/>
          <p:nvPr/>
        </p:nvPicPr>
        <p:blipFill rotWithShape="1">
          <a:blip r:embed="rId8">
            <a:alphaModFix/>
          </a:blip>
          <a:srcRect b="0" l="0" r="0" t="0"/>
          <a:stretch/>
        </p:blipFill>
        <p:spPr>
          <a:xfrm>
            <a:off x="7693400" y="4526111"/>
            <a:ext cx="1906225" cy="16907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
          <p:cNvSpPr txBox="1"/>
          <p:nvPr>
            <p:ph type="title"/>
          </p:nvPr>
        </p:nvSpPr>
        <p:spPr>
          <a:xfrm>
            <a:off x="371475" y="365125"/>
            <a:ext cx="11447400" cy="72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Recognising the BBFC age-rating symbols</a:t>
            </a:r>
            <a:endParaRPr/>
          </a:p>
        </p:txBody>
      </p:sp>
      <p:sp>
        <p:nvSpPr>
          <p:cNvPr id="458" name="Google Shape;458;p6"/>
          <p:cNvSpPr txBox="1"/>
          <p:nvPr>
            <p:ph idx="12" type="sldNum"/>
          </p:nvPr>
        </p:nvSpPr>
        <p:spPr>
          <a:xfrm>
            <a:off x="280988" y="6432550"/>
            <a:ext cx="4968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id="459" name="Google Shape;459;p6"/>
          <p:cNvPicPr preferRelativeResize="0"/>
          <p:nvPr/>
        </p:nvPicPr>
        <p:blipFill rotWithShape="1">
          <a:blip r:embed="rId3">
            <a:alphaModFix/>
          </a:blip>
          <a:srcRect b="0" l="0" r="0" t="0"/>
          <a:stretch/>
        </p:blipFill>
        <p:spPr>
          <a:xfrm>
            <a:off x="371475" y="2814850"/>
            <a:ext cx="1932649" cy="1722224"/>
          </a:xfrm>
          <a:prstGeom prst="rect">
            <a:avLst/>
          </a:prstGeom>
          <a:noFill/>
          <a:ln>
            <a:noFill/>
          </a:ln>
        </p:spPr>
      </p:pic>
      <p:pic>
        <p:nvPicPr>
          <p:cNvPr id="460" name="Google Shape;460;p6"/>
          <p:cNvPicPr preferRelativeResize="0"/>
          <p:nvPr/>
        </p:nvPicPr>
        <p:blipFill rotWithShape="1">
          <a:blip r:embed="rId4">
            <a:alphaModFix/>
          </a:blip>
          <a:srcRect b="0" l="0" r="0" t="0"/>
          <a:stretch/>
        </p:blipFill>
        <p:spPr>
          <a:xfrm>
            <a:off x="2457775" y="2784312"/>
            <a:ext cx="2001126" cy="1783301"/>
          </a:xfrm>
          <a:prstGeom prst="rect">
            <a:avLst/>
          </a:prstGeom>
          <a:noFill/>
          <a:ln>
            <a:noFill/>
          </a:ln>
        </p:spPr>
      </p:pic>
      <p:pic>
        <p:nvPicPr>
          <p:cNvPr id="461" name="Google Shape;461;p6"/>
          <p:cNvPicPr preferRelativeResize="0"/>
          <p:nvPr/>
        </p:nvPicPr>
        <p:blipFill rotWithShape="1">
          <a:blip r:embed="rId5">
            <a:alphaModFix/>
          </a:blip>
          <a:srcRect b="0" l="0" r="0" t="0"/>
          <a:stretch/>
        </p:blipFill>
        <p:spPr>
          <a:xfrm>
            <a:off x="4577638" y="2845399"/>
            <a:ext cx="1722224" cy="1722224"/>
          </a:xfrm>
          <a:prstGeom prst="rect">
            <a:avLst/>
          </a:prstGeom>
          <a:noFill/>
          <a:ln>
            <a:noFill/>
          </a:ln>
        </p:spPr>
      </p:pic>
      <p:pic>
        <p:nvPicPr>
          <p:cNvPr id="462" name="Google Shape;462;p6"/>
          <p:cNvPicPr preferRelativeResize="0"/>
          <p:nvPr/>
        </p:nvPicPr>
        <p:blipFill rotWithShape="1">
          <a:blip r:embed="rId6">
            <a:alphaModFix/>
          </a:blip>
          <a:srcRect b="0" l="0" r="0" t="0"/>
          <a:stretch/>
        </p:blipFill>
        <p:spPr>
          <a:xfrm>
            <a:off x="6418587" y="2897374"/>
            <a:ext cx="1670249" cy="1670249"/>
          </a:xfrm>
          <a:prstGeom prst="rect">
            <a:avLst/>
          </a:prstGeom>
          <a:noFill/>
          <a:ln>
            <a:noFill/>
          </a:ln>
        </p:spPr>
      </p:pic>
      <p:pic>
        <p:nvPicPr>
          <p:cNvPr id="463" name="Google Shape;463;p6"/>
          <p:cNvPicPr preferRelativeResize="0"/>
          <p:nvPr/>
        </p:nvPicPr>
        <p:blipFill rotWithShape="1">
          <a:blip r:embed="rId7">
            <a:alphaModFix/>
          </a:blip>
          <a:srcRect b="0" l="0" r="0" t="0"/>
          <a:stretch/>
        </p:blipFill>
        <p:spPr>
          <a:xfrm>
            <a:off x="8155575" y="2871388"/>
            <a:ext cx="1722224" cy="1722224"/>
          </a:xfrm>
          <a:prstGeom prst="rect">
            <a:avLst/>
          </a:prstGeom>
          <a:noFill/>
          <a:ln>
            <a:noFill/>
          </a:ln>
        </p:spPr>
      </p:pic>
      <p:pic>
        <p:nvPicPr>
          <p:cNvPr id="464" name="Google Shape;464;p6"/>
          <p:cNvPicPr preferRelativeResize="0"/>
          <p:nvPr/>
        </p:nvPicPr>
        <p:blipFill rotWithShape="1">
          <a:blip r:embed="rId8">
            <a:alphaModFix/>
          </a:blip>
          <a:srcRect b="0" l="0" r="0" t="0"/>
          <a:stretch/>
        </p:blipFill>
        <p:spPr>
          <a:xfrm>
            <a:off x="9944550" y="2871388"/>
            <a:ext cx="1722224" cy="1722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
          <p:cNvSpPr txBox="1"/>
          <p:nvPr>
            <p:ph type="title"/>
          </p:nvPr>
        </p:nvSpPr>
        <p:spPr>
          <a:xfrm>
            <a:off x="371475" y="365125"/>
            <a:ext cx="11403013" cy="72072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Age-ratings Superhero!</a:t>
            </a:r>
            <a:endParaRPr>
              <a:latin typeface="Rockwell"/>
              <a:ea typeface="Rockwell"/>
              <a:cs typeface="Rockwell"/>
              <a:sym typeface="Rockwell"/>
            </a:endParaRPr>
          </a:p>
        </p:txBody>
      </p:sp>
      <p:sp>
        <p:nvSpPr>
          <p:cNvPr id="470" name="Google Shape;470;p7"/>
          <p:cNvSpPr txBox="1"/>
          <p:nvPr>
            <p:ph idx="10" type="dt"/>
          </p:nvPr>
        </p:nvSpPr>
        <p:spPr>
          <a:xfrm>
            <a:off x="755650" y="6432550"/>
            <a:ext cx="1027113"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rgbClr val="898989"/>
                </a:solidFill>
                <a:latin typeface="Arial"/>
                <a:ea typeface="Arial"/>
                <a:cs typeface="Arial"/>
                <a:sym typeface="Arial"/>
              </a:rPr>
              <a:t>11/04/2019</a:t>
            </a:r>
            <a:endParaRPr b="0" i="0" sz="1000" u="none" cap="none" strike="noStrike">
              <a:solidFill>
                <a:srgbClr val="898989"/>
              </a:solidFill>
              <a:latin typeface="Arial"/>
              <a:ea typeface="Arial"/>
              <a:cs typeface="Arial"/>
              <a:sym typeface="Arial"/>
            </a:endParaRPr>
          </a:p>
        </p:txBody>
      </p:sp>
      <p:sp>
        <p:nvSpPr>
          <p:cNvPr id="471" name="Google Shape;471;p7"/>
          <p:cNvSpPr txBox="1"/>
          <p:nvPr>
            <p:ph idx="12" type="sldNum"/>
          </p:nvPr>
        </p:nvSpPr>
        <p:spPr>
          <a:xfrm>
            <a:off x="280988" y="6432550"/>
            <a:ext cx="496887" cy="2635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rgbClr val="898989"/>
                </a:solidFill>
                <a:latin typeface="Arial"/>
                <a:ea typeface="Arial"/>
                <a:cs typeface="Arial"/>
                <a:sym typeface="Arial"/>
              </a:rPr>
              <a:t>‹#›</a:t>
            </a:fld>
            <a:endParaRPr b="0" i="0" sz="1000" u="none" cap="none" strike="noStrike">
              <a:solidFill>
                <a:srgbClr val="898989"/>
              </a:solidFill>
              <a:latin typeface="Arial"/>
              <a:ea typeface="Arial"/>
              <a:cs typeface="Arial"/>
              <a:sym typeface="Arial"/>
            </a:endParaRPr>
          </a:p>
        </p:txBody>
      </p:sp>
      <p:pic>
        <p:nvPicPr>
          <p:cNvPr id="472" name="Google Shape;472;p7"/>
          <p:cNvPicPr preferRelativeResize="0"/>
          <p:nvPr/>
        </p:nvPicPr>
        <p:blipFill rotWithShape="1">
          <a:blip r:embed="rId3">
            <a:alphaModFix/>
          </a:blip>
          <a:srcRect b="0" l="0" r="0" t="0"/>
          <a:stretch/>
        </p:blipFill>
        <p:spPr>
          <a:xfrm>
            <a:off x="6277675" y="1474426"/>
            <a:ext cx="4823074" cy="4298074"/>
          </a:xfrm>
          <a:prstGeom prst="rect">
            <a:avLst/>
          </a:prstGeom>
          <a:noFill/>
          <a:ln>
            <a:noFill/>
          </a:ln>
        </p:spPr>
      </p:pic>
      <p:pic>
        <p:nvPicPr>
          <p:cNvPr id="473" name="Google Shape;473;p7"/>
          <p:cNvPicPr preferRelativeResize="0"/>
          <p:nvPr/>
        </p:nvPicPr>
        <p:blipFill rotWithShape="1">
          <a:blip r:embed="rId4">
            <a:alphaModFix/>
          </a:blip>
          <a:srcRect b="0" l="0" r="0" t="0"/>
          <a:stretch/>
        </p:blipFill>
        <p:spPr>
          <a:xfrm>
            <a:off x="480575" y="1554000"/>
            <a:ext cx="4762450" cy="42439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
          <p:cNvSpPr txBox="1"/>
          <p:nvPr>
            <p:ph type="title"/>
          </p:nvPr>
        </p:nvSpPr>
        <p:spPr>
          <a:xfrm>
            <a:off x="371475" y="365125"/>
            <a:ext cx="11447400" cy="72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t>Age-rating Superhero!</a:t>
            </a:r>
            <a:endParaRPr/>
          </a:p>
        </p:txBody>
      </p:sp>
      <p:sp>
        <p:nvSpPr>
          <p:cNvPr id="480" name="Google Shape;480;p8"/>
          <p:cNvSpPr txBox="1"/>
          <p:nvPr>
            <p:ph idx="1" type="body"/>
          </p:nvPr>
        </p:nvSpPr>
        <p:spPr>
          <a:xfrm>
            <a:off x="330825" y="1230137"/>
            <a:ext cx="11448000" cy="50580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400"/>
              </a:spcBef>
              <a:spcAft>
                <a:spcPts val="0"/>
              </a:spcAft>
              <a:buSzPts val="2000"/>
              <a:buFont typeface="Proxima Nova"/>
              <a:buChar char="●"/>
            </a:pPr>
            <a:r>
              <a:rPr b="1" lang="en-US">
                <a:latin typeface="Proxima Nova"/>
                <a:ea typeface="Proxima Nova"/>
                <a:cs typeface="Proxima Nova"/>
                <a:sym typeface="Proxima Nova"/>
              </a:rPr>
              <a:t>Choose a name</a:t>
            </a:r>
            <a:endParaRPr b="1">
              <a:latin typeface="Proxima Nova"/>
              <a:ea typeface="Proxima Nova"/>
              <a:cs typeface="Proxima Nova"/>
              <a:sym typeface="Proxima Nova"/>
            </a:endParaRPr>
          </a:p>
          <a:p>
            <a:pPr indent="0" lvl="0" marL="0" rtl="0" algn="l">
              <a:lnSpc>
                <a:spcPct val="100000"/>
              </a:lnSpc>
              <a:spcBef>
                <a:spcPts val="400"/>
              </a:spcBef>
              <a:spcAft>
                <a:spcPts val="0"/>
              </a:spcAft>
              <a:buSzPts val="2000"/>
              <a:buNone/>
            </a:pPr>
            <a:r>
              <a:t/>
            </a:r>
            <a:endParaRPr b="1">
              <a:latin typeface="Proxima Nova"/>
              <a:ea typeface="Proxima Nova"/>
              <a:cs typeface="Proxima Nova"/>
              <a:sym typeface="Proxima Nova"/>
            </a:endParaRPr>
          </a:p>
          <a:p>
            <a:pPr indent="-355600" lvl="0" marL="457200" rtl="0" algn="l">
              <a:lnSpc>
                <a:spcPct val="100000"/>
              </a:lnSpc>
              <a:spcBef>
                <a:spcPts val="400"/>
              </a:spcBef>
              <a:spcAft>
                <a:spcPts val="0"/>
              </a:spcAft>
              <a:buSzPts val="2000"/>
              <a:buFont typeface="Proxima Nova"/>
              <a:buChar char="●"/>
            </a:pPr>
            <a:r>
              <a:rPr b="1" lang="en-US">
                <a:latin typeface="Proxima Nova"/>
                <a:ea typeface="Proxima Nova"/>
                <a:cs typeface="Proxima Nova"/>
                <a:sym typeface="Proxima Nova"/>
              </a:rPr>
              <a:t>Draw a face</a:t>
            </a:r>
            <a:endParaRPr b="1">
              <a:latin typeface="Proxima Nova"/>
              <a:ea typeface="Proxima Nova"/>
              <a:cs typeface="Proxima Nova"/>
              <a:sym typeface="Proxima Nova"/>
            </a:endParaRPr>
          </a:p>
          <a:p>
            <a:pPr indent="0" lvl="0" marL="457200" rtl="0" algn="l">
              <a:lnSpc>
                <a:spcPct val="100000"/>
              </a:lnSpc>
              <a:spcBef>
                <a:spcPts val="400"/>
              </a:spcBef>
              <a:spcAft>
                <a:spcPts val="0"/>
              </a:spcAft>
              <a:buSzPts val="2000"/>
              <a:buNone/>
            </a:pPr>
            <a:r>
              <a:t/>
            </a:r>
            <a:endParaRPr b="1">
              <a:latin typeface="Proxima Nova"/>
              <a:ea typeface="Proxima Nova"/>
              <a:cs typeface="Proxima Nova"/>
              <a:sym typeface="Proxima Nova"/>
            </a:endParaRPr>
          </a:p>
          <a:p>
            <a:pPr indent="-355600" lvl="0" marL="457200" rtl="0" algn="l">
              <a:lnSpc>
                <a:spcPct val="100000"/>
              </a:lnSpc>
              <a:spcBef>
                <a:spcPts val="400"/>
              </a:spcBef>
              <a:spcAft>
                <a:spcPts val="0"/>
              </a:spcAft>
              <a:buSzPts val="2000"/>
              <a:buFont typeface="Proxima Nova"/>
              <a:buChar char="●"/>
            </a:pPr>
            <a:r>
              <a:rPr b="1" lang="en-US">
                <a:latin typeface="Proxima Nova"/>
                <a:ea typeface="Proxima Nova"/>
                <a:cs typeface="Proxima Nova"/>
                <a:sym typeface="Proxima Nova"/>
              </a:rPr>
              <a:t>Add some hair</a:t>
            </a:r>
            <a:endParaRPr b="1">
              <a:latin typeface="Proxima Nova"/>
              <a:ea typeface="Proxima Nova"/>
              <a:cs typeface="Proxima Nova"/>
              <a:sym typeface="Proxima Nova"/>
            </a:endParaRPr>
          </a:p>
          <a:p>
            <a:pPr indent="0" lvl="0" marL="457200" rtl="0" algn="l">
              <a:lnSpc>
                <a:spcPct val="100000"/>
              </a:lnSpc>
              <a:spcBef>
                <a:spcPts val="400"/>
              </a:spcBef>
              <a:spcAft>
                <a:spcPts val="0"/>
              </a:spcAft>
              <a:buSzPts val="2000"/>
              <a:buNone/>
            </a:pPr>
            <a:r>
              <a:t/>
            </a:r>
            <a:endParaRPr b="1">
              <a:latin typeface="Proxima Nova"/>
              <a:ea typeface="Proxima Nova"/>
              <a:cs typeface="Proxima Nova"/>
              <a:sym typeface="Proxima Nova"/>
            </a:endParaRPr>
          </a:p>
          <a:p>
            <a:pPr indent="-355600" lvl="0" marL="457200" rtl="0" algn="l">
              <a:lnSpc>
                <a:spcPct val="100000"/>
              </a:lnSpc>
              <a:spcBef>
                <a:spcPts val="400"/>
              </a:spcBef>
              <a:spcAft>
                <a:spcPts val="0"/>
              </a:spcAft>
              <a:buSzPts val="2000"/>
              <a:buFont typeface="Proxima Nova"/>
              <a:buChar char="●"/>
            </a:pPr>
            <a:r>
              <a:rPr b="1" lang="en-US">
                <a:latin typeface="Proxima Nova"/>
                <a:ea typeface="Proxima Nova"/>
                <a:cs typeface="Proxima Nova"/>
                <a:sym typeface="Proxima Nova"/>
              </a:rPr>
              <a:t>Create a costume</a:t>
            </a:r>
            <a:endParaRPr b="1">
              <a:latin typeface="Proxima Nova"/>
              <a:ea typeface="Proxima Nova"/>
              <a:cs typeface="Proxima Nova"/>
              <a:sym typeface="Proxima Nova"/>
            </a:endParaRPr>
          </a:p>
          <a:p>
            <a:pPr indent="0" lvl="0" marL="457200" rtl="0" algn="l">
              <a:lnSpc>
                <a:spcPct val="100000"/>
              </a:lnSpc>
              <a:spcBef>
                <a:spcPts val="400"/>
              </a:spcBef>
              <a:spcAft>
                <a:spcPts val="0"/>
              </a:spcAft>
              <a:buSzPts val="2000"/>
              <a:buNone/>
            </a:pPr>
            <a:r>
              <a:t/>
            </a:r>
            <a:endParaRPr b="1">
              <a:latin typeface="Proxima Nova"/>
              <a:ea typeface="Proxima Nova"/>
              <a:cs typeface="Proxima Nova"/>
              <a:sym typeface="Proxima Nova"/>
            </a:endParaRPr>
          </a:p>
          <a:p>
            <a:pPr indent="-355600" lvl="0" marL="457200" rtl="0" algn="l">
              <a:lnSpc>
                <a:spcPct val="100000"/>
              </a:lnSpc>
              <a:spcBef>
                <a:spcPts val="400"/>
              </a:spcBef>
              <a:spcAft>
                <a:spcPts val="0"/>
              </a:spcAft>
              <a:buSzPts val="2000"/>
              <a:buFont typeface="Proxima Nova"/>
              <a:buChar char="●"/>
            </a:pPr>
            <a:r>
              <a:rPr b="1" lang="en-US">
                <a:latin typeface="Proxima Nova"/>
                <a:ea typeface="Proxima Nova"/>
                <a:cs typeface="Proxima Nova"/>
                <a:sym typeface="Proxima Nova"/>
              </a:rPr>
              <a:t>Sort out which phrases match the U symbol</a:t>
            </a:r>
            <a:endParaRPr b="1">
              <a:latin typeface="Proxima Nova"/>
              <a:ea typeface="Proxima Nova"/>
              <a:cs typeface="Proxima Nova"/>
              <a:sym typeface="Proxima Nova"/>
            </a:endParaRPr>
          </a:p>
          <a:p>
            <a:pPr indent="0" lvl="0" marL="914400" rtl="0" algn="l">
              <a:lnSpc>
                <a:spcPct val="100000"/>
              </a:lnSpc>
              <a:spcBef>
                <a:spcPts val="400"/>
              </a:spcBef>
              <a:spcAft>
                <a:spcPts val="0"/>
              </a:spcAft>
              <a:buSzPts val="2000"/>
              <a:buNone/>
            </a:pPr>
            <a:r>
              <a:t/>
            </a:r>
            <a:endParaRPr b="1">
              <a:latin typeface="Proxima Nova"/>
              <a:ea typeface="Proxima Nova"/>
              <a:cs typeface="Proxima Nova"/>
              <a:sym typeface="Proxima Nova"/>
            </a:endParaRPr>
          </a:p>
          <a:p>
            <a:pPr indent="-355600" lvl="0" marL="457200" rtl="0" algn="l">
              <a:lnSpc>
                <a:spcPct val="100000"/>
              </a:lnSpc>
              <a:spcBef>
                <a:spcPts val="400"/>
              </a:spcBef>
              <a:spcAft>
                <a:spcPts val="0"/>
              </a:spcAft>
              <a:buSzPts val="2000"/>
              <a:buFont typeface="Proxima Nova"/>
              <a:buChar char="●"/>
            </a:pPr>
            <a:r>
              <a:rPr b="1" lang="en-US">
                <a:latin typeface="Proxima Nova"/>
                <a:ea typeface="Proxima Nova"/>
                <a:cs typeface="Proxima Nova"/>
                <a:sym typeface="Proxima Nova"/>
              </a:rPr>
              <a:t>Sort out which phrases match the PG symbol</a:t>
            </a:r>
            <a:endParaRPr b="1">
              <a:latin typeface="Proxima Nova"/>
              <a:ea typeface="Proxima Nova"/>
              <a:cs typeface="Proxima Nova"/>
              <a:sym typeface="Proxima Nova"/>
            </a:endParaRPr>
          </a:p>
          <a:p>
            <a:pPr indent="0" lvl="0" marL="914400" rtl="0" algn="l">
              <a:lnSpc>
                <a:spcPct val="100000"/>
              </a:lnSpc>
              <a:spcBef>
                <a:spcPts val="400"/>
              </a:spcBef>
              <a:spcAft>
                <a:spcPts val="0"/>
              </a:spcAft>
              <a:buSzPts val="2000"/>
              <a:buNone/>
            </a:pPr>
            <a:r>
              <a:t/>
            </a:r>
            <a:endParaRPr b="1">
              <a:latin typeface="Proxima Nova"/>
              <a:ea typeface="Proxima Nova"/>
              <a:cs typeface="Proxima Nova"/>
              <a:sym typeface="Proxima Nova"/>
            </a:endParaRPr>
          </a:p>
          <a:p>
            <a:pPr indent="0" lvl="0" marL="0" rtl="0" algn="l">
              <a:lnSpc>
                <a:spcPct val="100000"/>
              </a:lnSpc>
              <a:spcBef>
                <a:spcPts val="400"/>
              </a:spcBef>
              <a:spcAft>
                <a:spcPts val="0"/>
              </a:spcAft>
              <a:buSzPts val="2000"/>
              <a:buNone/>
            </a:pPr>
            <a:r>
              <a:t/>
            </a:r>
            <a:endParaRPr b="1">
              <a:latin typeface="Proxima Nova"/>
              <a:ea typeface="Proxima Nova"/>
              <a:cs typeface="Proxima Nova"/>
              <a:sym typeface="Proxima Nova"/>
            </a:endParaRPr>
          </a:p>
        </p:txBody>
      </p:sp>
      <p:sp>
        <p:nvSpPr>
          <p:cNvPr id="481" name="Google Shape;481;p8"/>
          <p:cNvSpPr txBox="1"/>
          <p:nvPr>
            <p:ph idx="12" type="sldNum"/>
          </p:nvPr>
        </p:nvSpPr>
        <p:spPr>
          <a:xfrm>
            <a:off x="280988" y="6432550"/>
            <a:ext cx="4968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id="482" name="Google Shape;482;p8"/>
          <p:cNvPicPr preferRelativeResize="0"/>
          <p:nvPr/>
        </p:nvPicPr>
        <p:blipFill rotWithShape="1">
          <a:blip r:embed="rId3">
            <a:alphaModFix/>
          </a:blip>
          <a:srcRect b="0" l="0" r="0" t="0"/>
          <a:stretch/>
        </p:blipFill>
        <p:spPr>
          <a:xfrm>
            <a:off x="7534601" y="1189938"/>
            <a:ext cx="3798526" cy="5138375"/>
          </a:xfrm>
          <a:prstGeom prst="rect">
            <a:avLst/>
          </a:prstGeom>
          <a:noFill/>
          <a:ln>
            <a:noFill/>
          </a:ln>
        </p:spPr>
      </p:pic>
      <p:pic>
        <p:nvPicPr>
          <p:cNvPr id="483" name="Google Shape;483;p8"/>
          <p:cNvPicPr preferRelativeResize="0"/>
          <p:nvPr/>
        </p:nvPicPr>
        <p:blipFill rotWithShape="1">
          <a:blip r:embed="rId4">
            <a:alphaModFix/>
          </a:blip>
          <a:srcRect b="0" l="0" r="0" t="0"/>
          <a:stretch/>
        </p:blipFill>
        <p:spPr>
          <a:xfrm>
            <a:off x="3622175" y="1230113"/>
            <a:ext cx="2089476" cy="2785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9"/>
          <p:cNvSpPr txBox="1"/>
          <p:nvPr>
            <p:ph type="title"/>
          </p:nvPr>
        </p:nvSpPr>
        <p:spPr>
          <a:xfrm>
            <a:off x="371475" y="365125"/>
            <a:ext cx="11447400" cy="72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1400"/>
              <a:buNone/>
            </a:pPr>
            <a:r>
              <a:rPr lang="en-US">
                <a:solidFill>
                  <a:schemeClr val="lt2"/>
                </a:solidFill>
              </a:rPr>
              <a:t>Draw and write</a:t>
            </a:r>
            <a:endParaRPr>
              <a:solidFill>
                <a:schemeClr val="lt2"/>
              </a:solidFill>
              <a:latin typeface="Rockwell"/>
              <a:ea typeface="Rockwell"/>
              <a:cs typeface="Rockwell"/>
              <a:sym typeface="Rockwell"/>
            </a:endParaRPr>
          </a:p>
        </p:txBody>
      </p:sp>
      <p:sp>
        <p:nvSpPr>
          <p:cNvPr id="489" name="Google Shape;489;p9"/>
          <p:cNvSpPr txBox="1"/>
          <p:nvPr>
            <p:ph idx="10" type="dt"/>
          </p:nvPr>
        </p:nvSpPr>
        <p:spPr>
          <a:xfrm>
            <a:off x="755650" y="6432550"/>
            <a:ext cx="10272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000" u="none" cap="none" strike="noStrike">
                <a:solidFill>
                  <a:srgbClr val="898989"/>
                </a:solidFill>
                <a:latin typeface="Arial"/>
                <a:ea typeface="Arial"/>
                <a:cs typeface="Arial"/>
                <a:sym typeface="Arial"/>
              </a:rPr>
              <a:t>11/04/2019</a:t>
            </a:r>
            <a:endParaRPr b="0" i="0" sz="1000" u="none" cap="none" strike="noStrike">
              <a:solidFill>
                <a:srgbClr val="898989"/>
              </a:solidFill>
              <a:latin typeface="Arial"/>
              <a:ea typeface="Arial"/>
              <a:cs typeface="Arial"/>
              <a:sym typeface="Arial"/>
            </a:endParaRPr>
          </a:p>
        </p:txBody>
      </p:sp>
      <p:sp>
        <p:nvSpPr>
          <p:cNvPr id="490" name="Google Shape;490;p9"/>
          <p:cNvSpPr txBox="1"/>
          <p:nvPr>
            <p:ph idx="12" type="sldNum"/>
          </p:nvPr>
        </p:nvSpPr>
        <p:spPr>
          <a:xfrm>
            <a:off x="280988" y="6432550"/>
            <a:ext cx="496800" cy="263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000"/>
              <a:buNone/>
            </a:pPr>
            <a:fld id="{00000000-1234-1234-1234-123412341234}" type="slidenum">
              <a:rPr b="0" i="0" lang="en-US" sz="1000" u="none" cap="none" strike="noStrike">
                <a:solidFill>
                  <a:srgbClr val="898989"/>
                </a:solidFill>
                <a:latin typeface="Arial"/>
                <a:ea typeface="Arial"/>
                <a:cs typeface="Arial"/>
                <a:sym typeface="Arial"/>
              </a:rPr>
              <a:t>‹#›</a:t>
            </a:fld>
            <a:endParaRPr b="0" i="0" sz="1000" u="none" cap="none" strike="noStrike">
              <a:solidFill>
                <a:srgbClr val="898989"/>
              </a:solidFill>
              <a:latin typeface="Arial"/>
              <a:ea typeface="Arial"/>
              <a:cs typeface="Arial"/>
              <a:sym typeface="Arial"/>
            </a:endParaRPr>
          </a:p>
        </p:txBody>
      </p:sp>
      <p:sp>
        <p:nvSpPr>
          <p:cNvPr id="491" name="Google Shape;491;p9"/>
          <p:cNvSpPr txBox="1"/>
          <p:nvPr>
            <p:ph idx="1" type="body"/>
          </p:nvPr>
        </p:nvSpPr>
        <p:spPr>
          <a:xfrm>
            <a:off x="371475" y="1392238"/>
            <a:ext cx="5507100" cy="712800"/>
          </a:xfrm>
          <a:prstGeom prst="rect">
            <a:avLst/>
          </a:prstGeom>
          <a:noFill/>
          <a:ln>
            <a:noFill/>
          </a:ln>
        </p:spPr>
        <p:txBody>
          <a:bodyPr anchorCtr="0" anchor="t" bIns="46800" lIns="72000" spcFirstLastPara="1" rIns="91425" wrap="square" tIns="45700">
            <a:noAutofit/>
          </a:bodyPr>
          <a:lstStyle/>
          <a:p>
            <a:pPr indent="0" lvl="0" marL="0"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Use a different colour pencil to add to your draw and write</a:t>
            </a:r>
            <a:endParaRPr>
              <a:latin typeface="Arial"/>
              <a:ea typeface="Arial"/>
              <a:cs typeface="Arial"/>
              <a:sym typeface="Arial"/>
            </a:endParaRPr>
          </a:p>
        </p:txBody>
      </p:sp>
      <p:sp>
        <p:nvSpPr>
          <p:cNvPr id="492" name="Google Shape;492;p9"/>
          <p:cNvSpPr txBox="1"/>
          <p:nvPr>
            <p:ph idx="4" type="body"/>
          </p:nvPr>
        </p:nvSpPr>
        <p:spPr>
          <a:xfrm>
            <a:off x="371475" y="2379663"/>
            <a:ext cx="5507100" cy="712800"/>
          </a:xfrm>
          <a:prstGeom prst="rect">
            <a:avLst/>
          </a:prstGeom>
          <a:noFill/>
          <a:ln>
            <a:noFill/>
          </a:ln>
        </p:spPr>
        <p:txBody>
          <a:bodyPr anchorCtr="0" anchor="t" bIns="46800" lIns="72000" spcFirstLastPara="1" rIns="91425" wrap="square" tIns="45700">
            <a:noAutofit/>
          </a:bodyPr>
          <a:lstStyle/>
          <a:p>
            <a:pPr indent="0" lvl="0" marL="0"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Draw or write around the outside:</a:t>
            </a:r>
            <a:endParaRPr>
              <a:latin typeface="Arial"/>
              <a:ea typeface="Arial"/>
              <a:cs typeface="Arial"/>
              <a:sym typeface="Arial"/>
            </a:endParaRPr>
          </a:p>
        </p:txBody>
      </p:sp>
      <p:sp>
        <p:nvSpPr>
          <p:cNvPr id="493" name="Google Shape;493;p9"/>
          <p:cNvSpPr txBox="1"/>
          <p:nvPr>
            <p:ph idx="6" type="body"/>
          </p:nvPr>
        </p:nvSpPr>
        <p:spPr>
          <a:xfrm>
            <a:off x="371475" y="3390900"/>
            <a:ext cx="5507100" cy="7128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	What can help someone to make sure that what they watch is child friendly? </a:t>
            </a:r>
            <a:endParaRPr>
              <a:latin typeface="Arial"/>
              <a:ea typeface="Arial"/>
              <a:cs typeface="Arial"/>
              <a:sym typeface="Arial"/>
            </a:endParaRPr>
          </a:p>
        </p:txBody>
      </p:sp>
      <p:sp>
        <p:nvSpPr>
          <p:cNvPr id="494" name="Google Shape;494;p9"/>
          <p:cNvSpPr txBox="1"/>
          <p:nvPr>
            <p:ph idx="8" type="body"/>
          </p:nvPr>
        </p:nvSpPr>
        <p:spPr>
          <a:xfrm>
            <a:off x="371475" y="4405313"/>
            <a:ext cx="5507100" cy="7113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	What could someone do if they need help to make safe viewing choices?</a:t>
            </a:r>
            <a:endParaRPr>
              <a:latin typeface="Arial"/>
              <a:ea typeface="Arial"/>
              <a:cs typeface="Arial"/>
              <a:sym typeface="Arial"/>
            </a:endParaRPr>
          </a:p>
        </p:txBody>
      </p:sp>
      <p:sp>
        <p:nvSpPr>
          <p:cNvPr id="495" name="Google Shape;495;p9"/>
          <p:cNvSpPr txBox="1"/>
          <p:nvPr>
            <p:ph idx="13" type="body"/>
          </p:nvPr>
        </p:nvSpPr>
        <p:spPr>
          <a:xfrm>
            <a:off x="371475" y="5418138"/>
            <a:ext cx="5507100" cy="712800"/>
          </a:xfrm>
          <a:prstGeom prst="rect">
            <a:avLst/>
          </a:prstGeom>
          <a:noFill/>
          <a:ln>
            <a:noFill/>
          </a:ln>
        </p:spPr>
        <p:txBody>
          <a:bodyPr anchorCtr="0" anchor="t" bIns="46800" lIns="72000" spcFirstLastPara="1" rIns="91425" wrap="square" tIns="45700">
            <a:noAutofit/>
          </a:bodyPr>
          <a:lstStyle/>
          <a:p>
            <a:pPr indent="-600392" lvl="0" marL="989012" rtl="0" algn="l">
              <a:lnSpc>
                <a:spcPct val="100000"/>
              </a:lnSpc>
              <a:spcBef>
                <a:spcPts val="0"/>
              </a:spcBef>
              <a:spcAft>
                <a:spcPts val="0"/>
              </a:spcAft>
              <a:buClr>
                <a:schemeClr val="dk1"/>
              </a:buClr>
              <a:buSzPts val="6120"/>
              <a:buNone/>
            </a:pPr>
            <a:r>
              <a:rPr lang="en-US" sz="2000">
                <a:latin typeface="Proxima Nova"/>
                <a:ea typeface="Proxima Nova"/>
                <a:cs typeface="Proxima Nova"/>
                <a:sym typeface="Proxima Nova"/>
              </a:rPr>
              <a:t>	</a:t>
            </a:r>
            <a:endParaRPr>
              <a:latin typeface="Arial"/>
              <a:ea typeface="Arial"/>
              <a:cs typeface="Arial"/>
              <a:sym typeface="Arial"/>
            </a:endParaRPr>
          </a:p>
        </p:txBody>
      </p:sp>
      <p:pic>
        <p:nvPicPr>
          <p:cNvPr id="496" name="Google Shape;496;p9"/>
          <p:cNvPicPr preferRelativeResize="0"/>
          <p:nvPr/>
        </p:nvPicPr>
        <p:blipFill rotWithShape="1">
          <a:blip r:embed="rId3">
            <a:alphaModFix/>
          </a:blip>
          <a:srcRect b="0" l="0" r="0" t="0"/>
          <a:stretch/>
        </p:blipFill>
        <p:spPr>
          <a:xfrm>
            <a:off x="366587" y="3287725"/>
            <a:ext cx="646008" cy="566726"/>
          </a:xfrm>
          <a:prstGeom prst="rect">
            <a:avLst/>
          </a:prstGeom>
          <a:noFill/>
          <a:ln>
            <a:noFill/>
          </a:ln>
        </p:spPr>
      </p:pic>
      <p:pic>
        <p:nvPicPr>
          <p:cNvPr id="497" name="Google Shape;497;p9"/>
          <p:cNvPicPr preferRelativeResize="0"/>
          <p:nvPr/>
        </p:nvPicPr>
        <p:blipFill rotWithShape="1">
          <a:blip r:embed="rId3">
            <a:alphaModFix/>
          </a:blip>
          <a:srcRect b="0" l="0" r="0" t="0"/>
          <a:stretch/>
        </p:blipFill>
        <p:spPr>
          <a:xfrm>
            <a:off x="366587" y="4307688"/>
            <a:ext cx="646008" cy="566726"/>
          </a:xfrm>
          <a:prstGeom prst="rect">
            <a:avLst/>
          </a:prstGeom>
          <a:noFill/>
          <a:ln>
            <a:noFill/>
          </a:ln>
        </p:spPr>
      </p:pic>
      <p:pic>
        <p:nvPicPr>
          <p:cNvPr id="498" name="Google Shape;498;p9"/>
          <p:cNvPicPr preferRelativeResize="0"/>
          <p:nvPr/>
        </p:nvPicPr>
        <p:blipFill rotWithShape="1">
          <a:blip r:embed="rId4">
            <a:alphaModFix/>
          </a:blip>
          <a:srcRect b="0" l="0" r="0" t="0"/>
          <a:stretch/>
        </p:blipFill>
        <p:spPr>
          <a:xfrm>
            <a:off x="6403600" y="1723125"/>
            <a:ext cx="5257925" cy="350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374951"/>
      </a:dk2>
      <a:lt2>
        <a:srgbClr val="00ADA7"/>
      </a:lt2>
      <a:accent1>
        <a:srgbClr val="0AC700"/>
      </a:accent1>
      <a:accent2>
        <a:srgbClr val="FBAD00"/>
      </a:accent2>
      <a:accent3>
        <a:srgbClr val="FF7D13"/>
      </a:accent3>
      <a:accent4>
        <a:srgbClr val="FB4F93"/>
      </a:accent4>
      <a:accent5>
        <a:srgbClr val="DC0A0A"/>
      </a:accent5>
      <a:accent6>
        <a:srgbClr val="005500"/>
      </a:accent6>
      <a:hlink>
        <a:srgbClr val="006ED2"/>
      </a:hlink>
      <a:folHlink>
        <a:srgbClr val="00AD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dc:creator>
</cp:coreProperties>
</file>