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8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0B6877-24EA-47D5-917A-C0BF4F684BD7}" type="datetimeFigureOut">
              <a:rPr lang="en-GB" smtClean="0"/>
              <a:t>14/10/2013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227318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0B6877-24EA-47D5-917A-C0BF4F684BD7}" type="datetimeFigureOut">
              <a:rPr lang="en-GB" smtClean="0"/>
              <a:t>14/10/2013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427860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0B6877-24EA-47D5-917A-C0BF4F684BD7}" type="datetimeFigureOut">
              <a:rPr lang="en-GB" smtClean="0"/>
              <a:t>14/10/2013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18439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0B6877-24EA-47D5-917A-C0BF4F684BD7}" type="datetimeFigureOut">
              <a:rPr lang="en-GB" smtClean="0"/>
              <a:t>14/10/2013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226656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B6877-24EA-47D5-917A-C0BF4F684BD7}" type="datetimeFigureOut">
              <a:rPr lang="en-GB" smtClean="0"/>
              <a:t>14/10/2013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83783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0B6877-24EA-47D5-917A-C0BF4F684BD7}" type="datetimeFigureOut">
              <a:rPr lang="en-GB" smtClean="0"/>
              <a:t>14/10/2013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409103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0B6877-24EA-47D5-917A-C0BF4F684BD7}" type="datetimeFigureOut">
              <a:rPr lang="en-GB" smtClean="0"/>
              <a:t>14/10/2013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45065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0B6877-24EA-47D5-917A-C0BF4F684BD7}" type="datetimeFigureOut">
              <a:rPr lang="en-GB" smtClean="0"/>
              <a:t>14/10/2013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385802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B6877-24EA-47D5-917A-C0BF4F684BD7}" type="datetimeFigureOut">
              <a:rPr lang="en-GB" smtClean="0"/>
              <a:t>14/10/2013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183822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B6877-24EA-47D5-917A-C0BF4F684BD7}" type="datetimeFigureOut">
              <a:rPr lang="en-GB" smtClean="0"/>
              <a:t>14/10/2013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320207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B6877-24EA-47D5-917A-C0BF4F684BD7}" type="datetimeFigureOut">
              <a:rPr lang="en-GB" smtClean="0"/>
              <a:t>14/10/2013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6D8DEA-6243-46B1-8AC9-3BF97937A821}" type="slidenum">
              <a:rPr lang="en-GB" smtClean="0"/>
              <a:t>‹#›</a:t>
            </a:fld>
            <a:endParaRPr lang="en-GB"/>
          </a:p>
        </p:txBody>
      </p:sp>
    </p:spTree>
    <p:extLst>
      <p:ext uri="{BB962C8B-B14F-4D97-AF65-F5344CB8AC3E}">
        <p14:creationId xmlns:p14="http://schemas.microsoft.com/office/powerpoint/2010/main" val="421384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B6877-24EA-47D5-917A-C0BF4F684BD7}" type="datetimeFigureOut">
              <a:rPr lang="en-GB" smtClean="0"/>
              <a:t>14/10/2013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D8DEA-6243-46B1-8AC9-3BF97937A821}" type="slidenum">
              <a:rPr lang="en-GB" smtClean="0"/>
              <a:t>‹#›</a:t>
            </a:fld>
            <a:endParaRPr lang="en-GB"/>
          </a:p>
        </p:txBody>
      </p:sp>
    </p:spTree>
    <p:extLst>
      <p:ext uri="{BB962C8B-B14F-4D97-AF65-F5344CB8AC3E}">
        <p14:creationId xmlns:p14="http://schemas.microsoft.com/office/powerpoint/2010/main" val="4365662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th/url?sa=i&amp;rct=j&amp;q=&amp;esrc=s&amp;frm=1&amp;source=images&amp;cd=&amp;cad=rja&amp;docid=tIsM4yvLGQ2LrM&amp;tbnid=GZgbMGKc5DaFAM:&amp;ved=&amp;url=http://janetmccord.blogspot.com/2012/02/its-pancake-day.html&amp;ei=qXZWUrP3L8XXrQfU34GIDA&amp;bvm=bv.53899372,d.bmk&amp;psig=AFQjCNFI4oGnJ-0LLUSPoMJKA2hBstkR9w&amp;ust=138148458622017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mDQMr3hYC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bbcgoodfood.com/search/recipes/date/129893760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800199"/>
          </a:xfrm>
        </p:spPr>
        <p:txBody>
          <a:bodyPr>
            <a:noAutofit/>
          </a:bodyPr>
          <a:lstStyle/>
          <a:p>
            <a:r>
              <a:rPr lang="en-GB" sz="4800" dirty="0" smtClean="0">
                <a:latin typeface="SassoonCRInfant" pitchFamily="2" charset="0"/>
              </a:rPr>
              <a:t>Can I talk about the traditions and celebration of pancake day?</a:t>
            </a:r>
            <a:endParaRPr lang="en-GB" sz="4800" dirty="0">
              <a:latin typeface="SassoonCRInfant"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2" y="2780928"/>
            <a:ext cx="4120962" cy="332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data:image/jpeg;base64,/9j/4AAQSkZJRgABAQAAAQABAAD/2wCEAAkGBxQTEhUUExQVFRUXGR0XGRgYGBoaGBwYGBUXFxoXGBwaHCggGBolHxQUITEhJSkrLi4uFx8zODMsNygtLiwBCgoKDg0OGxAQGywkICQsLCwsLCwsLCwsLCwsLCwsLCwsLCwsLCwsLCwsLCwsLCwsLCwsLCwsLCwsLCwsLCwsLP/AABEIAN8A4gMBIgACEQEDEQH/xAAcAAACAgMBAQAAAAAAAAAAAAAEBQMGAAIHAQj/xABGEAABAwIEAgcEBggEBQUAAAABAgMRAAQFEiExQVEGEyJhcYGRMqGxwQdCctHS8BQjM1JikqLhFlOC8UNzo7LCFSU0s+L/xAAZAQADAQEBAAAAAAAAAAAAAAABAgMABAX/xAAoEQACAgICAgICAQUBAAAAAAAAAQIRAyESMQRBUWETIlIUMmJxgQX/2gAMAwEAAhEDEQA/AK5h2HNFCCUInIk+yNeyKZowpkx+rRI4ZB91BYG5mDemiUJ9yRTm5XGo05V5cpOzEKcFZmS2gd2VNeqwthKTLSCo/wAKdJ47V608or59+woxt5GWFaqJj3+6lcpfJjSywxltorU00Z/gT8xSm/bZUQW2WzP8Ajz0o/pET2UIMjl6+teYNdIbbIIB7/vrb+TCljA86VL6tIAn6qfuqG4wcdWVKCIHJKfup+nEZSoJScp8qrmL3LgERpyopswJh2EoXBKR6DanKRbthUtIIH8IPy3oXCrrQ6SSK8xlbvVwluEndXdTNtsyYbdm2DYIQ32uSU+m2lVK7t0qJyJT5AUxZVkRlcnun3UlXcZSYpopmZNZFKVDsoPiAanxBlCyMiUgnkB91BpCCjftH4zUlkEpJUVbd/5mn92AbW2AktlQCTEwMoOw91LrdtOftpSBygfdUzHSIjMI0PAyJjiYpO/dKWsqPHlWqTNZdW8RtUoIDTZP2En5UIkIcSTkbHghI+VVtpwAcz+eFdM+j7o027bpfuJKVyUIEgBKVFOZRGqgqNAOXGalNrGuTY0YubpFGTbInVKdO4U3sLppzsBpsd+RM/Cuqu9F7AyDasSeSAFa8iO0KrGMdBmRBtyplU6+2tKhHjII01Hfoam/JhJbdFf6eaK88w2hP7Nv+RP3UC0y2Vatoj7KY+FF39otslpXtDjwM6hQPEHn4jcRSyFzA1owdkJWmTXFoidG0R9kfdWLYagDq0/yj7q1Nu6NToK1du0pGu9VS9AZs7atubNpH+kD5VsuzQEkdWgnnlH3ULbXomKesp7Mk1N6AVdxkJ3Qkf6R91W3oLYslDrq7dDhQRlIRnVISSQlGUp5GSQTsJpBjCCojKKjs7d9sEpWtA3ISoj1g708ZUxir4mkdc72U+2rfsn2j9X6vhwryt7wS4udTmM+MmsrrT0Y6V0etkhlGmuQH+kUY80VaDb860vwZtzq0JTsUJ/7RtTK6b6pvKD2gK4p9hI1thKSJAgeE0geJR2xJ13jSi2ElxXaV40/urZC7coAE8/u8aFGFtreIKROqiOPCll28GyU78/nQd3iIS4G2gSU6GNY86ntuib9xKlkp4j4wayhT2YOax1KkZEDbcxHdS5++bXJnbgfD31JhHRZwlQWrKNgOffR1/0QQ0wSJUs7GJPdtTcUHjL4FmHuJRBJ8/8AarO8kqt86oCPDgdN6odmFtLAdSdORnSrS7fdcgNNcfd/etJUDrsWY/codSAgARx220quoswpUcKMuQpDvUKkqOvj31IXQyDKe1yj0M1RAG+L4c0m2HVp2Gp8uNUbN6CrOvFZbKFDfh8jyqvoATNaF7sLInCeVarBTrTXDVIJ7W1eYlbtlXY40yluhRQySTXYvo+6RtO2zVutaUPMjqwkmM6AZStPM65T368Zrntv0cV1eeeZikmJ2ZQdfyaXJCGaPBlMc3jdn0I4hYIOunHu5UBdKcnWdDoCPifLeuOYG8YgKII/iIjSNPGpH75UFJ8+8cvCvPf/AJyTpSOteb/iWPpljDakpQyQXELMlOqUoKdUJOxlcHTaD4VWrS8Wk5ifGoGAtRhKalstXAhQO+td0IKEePwceSbnLkxo/jxWMvwpatWY7VY0YIhCgqNxqPeKlxW3Q2nNl3+dKppOkI0Vr9EVmGXnTnMtIE0Hbvka0Xc38o2ppADmbpOXWvbu7GSBvSFD8jei2xlEk0rgErF4f1i9PrH4msrLy4BcWdPaPxNZXYo6CdOt7sIZaKODaJ8cgpHi1+SZKtVbVphl4ksBJ0OUfAa+6hEWnWLH7o41xcduxhxglkQApcgEfExTZNwMqkyATMffQF1eZQltGprMKwZz9o4TAMxw0pXsABguDZXityMpPHjyNXB69V7KTpw4CANVK/h38YoPE7cgJUdU7gd8d2510rfCMDXcaqUQhSu1zIHAela3LR04MarkwNSFvQWjMqIzamYA1Gm++1MGVPpTlCSvL7Q2MnUmrwLBsNpS2AnJ7Md3Oar2MXgQZC0FYI9k678RxFUdpHSkmUe+xhh1wtOtZFDaU5T4g8qq9+47arJbOhJKTwjurreM4WzcsAKKA4NUmQDPIHj4Vz5dnJXbr3TqnuicyfQCjfHsjkx2n8lMXijnXB1UFUR3Ryo5lLjyis/nwFeHDkKdMnsj0nxrS2eIWW2yYJgaameXGrNprRxI9cCwTI86iZt1cq6LiXRxRtkhCUdZEkFSR4gkmAfOqsuzcZbKnkKQrWAePAZSND61CGVPoeUJLtCm3tlBY03p5fYe2lqT2VD8+dKheqCs58hQeIYgt3c+FPuTJjs9I0hgJGqvzwqsYjdqWdTUKhHjXtvaKWdBpVowjHZrsxi9KfZMGmWErKlSddZoBqwUV5cpiujdHOjjbbeZYmfyKXLOKWjIDTYqTBSka6bTue+mOD4SkOSsCTPpEU1SgCDunhS3GLoZioyABwHyrkbb0NVbCrl1AdCZB/tpNQ46tJTA15/3pVa2heGcGJ4nlwijn8KQlkyslRn14RQqnZis3NyJASP96juMxTlE6+/7qPusJCEgz30F+mjNrw56VZO9oUBTarSJrdN2o9k/GiV4kCYjSgbkgKzCnX2Zi64b7ateJ+NZUTz0qPifjWV0pDDjDFZ0pE8hvTW5lpMAn50lwx1LSkqVBEfEU+unQ6jMBudvGuWfZrAcPviFAk6g8vjV2u8azJSlJzExoPjXObhRSuYkCJ8qZ2WL/rQUJmRl18f70soXtARabh1xWVK1GO7QJB38DG3H3076J4oXnyhJytNQmOaokjyEVV8WUUM51bx6+Hw76k+jphzrWjJAlSlciqBIPf2h6UkV7Z3wi0kjr9+06puGgmT+8YH96pS+jlyu4BcQhKAfbG58dBVqucULKZ7qprnSMvLUXHyykA5QnVwkgiUpAJ2mq6KpbDMWwF0XU24adTAIClDM3pqIIPHWe/uqudKrVdvdFSkgS2FiNtZC48CB/NWqotyFhVwhStG1uewo75VKzqMmDBNE45iJuU22canrUGe8NnT31pVQs1rTKPZozLUBx+7WmuGYMUrCzvwjcciKd4Pgoa1InWOdObhtDerg14A/LnFTlJ3o86jSxuSlSUrUSFKAM6mDANNX8NSkFCh2F6FPtIPikyD46eNV/EbIrhySkCCI3ngfdVzsrtFyzmESNFdyo1++uLNir9o6O3x8rdxlso+K9BgpQUheRP7pBynuBJlHgZHfSy+6AxsSFQDHjy7u+ujluQMwSY23ND4y8G2cxIzCAjmZOqfTWmw+RO+LBmwRrktHFcQwZbSsqxVi6I2oUn2NOcfCnuKLQ8RmHd684o03Ldo0EJTr3CSTGwESTuYrslJyVHJCDb0R4dgTbrmUQDudJMjlTHE7UMjq808O/Wk+F4sqesykTGnHtDjGx013iiLrEW3H8riCYGadezzB1376RxKvCwwIhExpVfx5RKSQAfPv1p67ijfVnL2hsANPfyquOJ7Gqonh/vwoLWycotaZHZ4mEtBGx466b8KnVfjqzzpJbNjrDx76M61sEpVvvximaVi2A3N2VAgz8qUuPAgyIp/dZFI4SKQXCdCIqkBWBtuip0uAiKATvUwjarNUABdHaPifjWV66jU+JrKshi1nBpCI1lCT7h99TW7K0DVMBOnhwp1/6knq2Mu4bSP6RW1zfIAhca8/Xzrhk3dBK5i7qMsAdo8qc9EsMbV2lA9nXkPA86rpcR18gSidBVrZuVJGghJju2k1paWh8dctgfSu4zEncJ1A4SNvIUj6K4/cWa+yUlLqgFBYJ3IBcEEQfuq1MW6HzBEgaxtm09wnXwAqv9I8LQlCVuOBGeQlIGwBjYetNhaS4v2dc/5I6viV3sDsRQdjg7TgzKbQteuqgJ9aKsgm4tGVyFK6tIUQdCoJAUR5g+tVnFrlTIIClJPAjf8AvQRRMdW3RhIUc6GyN4hOhGx0SNqrWPKH6Q2yn/h5leaiIHdoj31pgt9cOLMuqUkAqPDYE60iwjFeucSpX7TU+JO4/PKmltCSlsubKyYUNtDHfx8qXYhiAcfERppA18vGiWb5CRB4iY+dVxOKJTcLUE6bTtJmpJM48nY16QY9lRkTJjn8DSbo5jCwuJV2uyYJEjkaU4veFayowNdBRnR28aQCVET/AG3NNx/UT2XtlDgEtuqSDrlCjEz6CoMOw9Tzyg+dANDJ58aWYBjSVqI119nXSnKFqQ5BMTtBqTVMxiWENF2T2UScx2A/O1CdF2f0y6UdIbb7WvZTmOiZ8BqePaoHpi84hIQE76id1KPGO6nX0Z4Y6li4DZAcUpKStQkJ7JM79qJOnP1qkY2rO3EuKS+S2pt2iC20UlSUkAAaDSqviTTThCGoDqOyJMZ0jQgmNz8ads2qbIlaluPuGYSAFLMnjlAAGngKUsC2uXFKcacZK1EiQoJk/WSUkZSfiKKR0taKzaJUytVu7Ep1SVblJ7QCiDEiYpV0jdJUEpkAcDwNWTp5g3Uus3LausBHUqJ3lMqRmjmAsT3Cq9iqEhedWmbWO/vp2lZwZo6FVwpbScwMn86V41iCViVHtVI8tLggHalX6NrpTJI5Qjr+1ANeXF0E6HUTrQL4IPKh1PE06h7NYXcuJKgU+dQKMGa1bcArR9c0yj6AyJbup8ayojXtWpDnR+i5act1ZzC0gAT4Ag1D0ldb6lKEftJ240qw65SgCTBAHnoPWp03IW8FQJHDn41wtVKzWKmbVesgyKZMXDisuUkgHWeHjTC7vs6oCIjRRI0AGvmaT3b+uhgDarY4c9sw3VelteZuNoIJ5gg/H3VXHQVLzOq0GxUdtdq3LhPGfOoHzmEGrRxRj0M5tqi39D+lybc9UpQUyo8PaQo/WA4pPHjVsx6xNwkFJBB1BB4GuHO26k00wfpVdW2jbpyj6iu0nyB28opMmHk7RWGWtM650fwsobWnYqBTPiCK5Mrrmbjq3BldQrXhMAjznQzVgt/pLuwNG2FTxyqHuCqruPYy7eOpW9kCojsJgRM89a0MbWmaeRPo2xPF19YVgnkO4cq9s8QJQQdT4ampnGUOI7ae0PrJ3+0eY8aMwHo71oV1bqTAnlpG8cqGSCjAjexLkKzBoyywiXEpiQYnwpkrCwlOZehFENEIQFg8pO8cKh+XWgpWWrEbRLTCC0ACI18hUtrcI6sLcV2xt4zrrypCm5U6AhS+xx13pzg1ikFRX+zgRpPjUXRtpizH7vrHUnioacdOfuqz9CcQKLZaW90uQfEgSfU1TulgyqDgBgGZmezw2pz0XxNtllBzhRdIkcQrtHL6JPpVIp1o78clY8tL+5zqQltYKyStchIyjRKAsg5STqSASADAmh7qzuxsAoFXaAW77JJ264RmT2YUCJgyNaZHpShluR2zy00pL/ja4UucsJ5cKZNUVb2E49bqTaOAnNGRXgoLSR8arGIgPIKTAMdlUAkiNN9AfOm+OY4Q1mSgqzqEgdwKtBx9kCqerEClsnnqOY12+XpR+DnyyWxOApKik6RXiVlJrQXsg5tSeNRtuU6TOBkl4oqFLqbJAIpe81Bp4MUgr2sy165tTmIDWVqa9qg42cdKsukQB7hU9stSXEFO/wCRFRtvidvqj4CprYkwpI1BmuSWjUPsZUWwkH21DMfDYD3Gq68onhTLFLlThBV7WUD04UmdbB3FdGJVFGBXXCgymR3cKLYuErHI0K8mB8tx76CzQdKoYd5PP41C5aJNQW+IxooTRrT6FapJB5GsYDFtl04GvGR2xptPupnIO5octQ4k8CCD45THrWAeNoUv2ySNgJ0jlFH2jpaUlSSQQdx+dqjbEcqJDMg7UTBt/eAhCuCtxyI0P576kadTkKdIO3LvpUlwdXB0IUfSAaGW5I0JFefPHUqKRlQ5wQlteoKm58Y7/CrwyvOAI7Bj1+6ue9H8TKFhC4KTpJ3FXXGMfTb236uM6tE8k81fd40koNypBbVGnSbD+rGvsqHEjgdxPAn4VXOimFi4uM7UpRbHMU7ypajlE94SdeGlVW+vluHMpRUSdSTO/wCTVy+ibHkW77rThCQ8E5VfxJkBM8iFGJ4iulYuCewKfotGI4MFLKkiJ1ilVvbjrMtXm9EJUtsgpjUToOZHIcfKqxcWTubOUqCTPayxMb/njUONHXHIpGoyrW0gpBSlWfyQdvNRSPAmq30+wkMIbU0CUKWUHckKSmY11IIgg/w1ccLtTKnCOIQJ2znQJ74za96jypX9LDoFu02Ny4FH/SlYBPiVRVscfk58s7ejlyTNSsp41u3eEgZgFfaANTIdbV/Ae7b04eVVlB+jnoDcuIVpUTjpNEO2KiqsVYEUlxMDd9aZpNMEMAVqu2E6VvyIFCxQ1NZU7qO0fE/GvarY4QwqSQNdB8Kc9H7NUkkaUvwRsST4fCrHav5dBsa5cj3SChfiiIWZ7vhSp1esQkHvJn0G1PMZMGSdhvVflSjCAY/O/wDvXXD+1GfYO/Pd5SPjQB3pk9augSUKI57j3mg/0Nwn2Fc9jTARu0gRrUyQkcBUrGFqgFS0pHLUq9AI99X36POgdreBxb7jmVBCQEkJJURPIwIig2krYVFt0ihJc1A4nYDfyFEpbUkp6xC0pKgO0Cgb/vKEV9F4NgVlaJi1YbSeKvaWfFapPvoq8U3cIUg5HB9ZtcKSeYE6A1P8qLrx2/Z8xh3vmiEnPpmInlzq19KOjVs64pNi28ytJOdDhHVJjcJMlYO2m1VNdiGFkPPI0+q0esUe7SEp8z5VRSsjODi6ZA2FFBndJ118RRFpZrUCqCEj6yuyj+YwK0expKSSw0Ek7rchavJJ7CfQnvpbeXrjplxal+J28BsPKklDkxaGS1NJMqczn91sT/UqB6A0yssVbUUhTKVAaALJVx79D6Uhs8KdcGZKDl/eOifU0QWA39cFX8OoHmdPStwroxHjCkF93qhCM/ZA0gcoFQEVCn2qJinSMdY6I3rtxY9Z2UKbJbKl5u2UiSpMaRtMcjVxYuyoAEjQAHjJgZt+G9cDaxt5tsNhRU2lQUEHYGZMcpkzVvwXpmp5SWktqLioAA2j6xMaxxJ5TUZQadoNl/ectpSStMMqKkJSeyDBGZQGhV2l/wA07muR9NulKrh5xDeUtghIVuSE8jwEydKsl/iNs6X1uhbAQSkqZyxlggdhQ1dOm0aHhXNggZjlkpkwSIJE6SJ0NPBGs3B0qFaqIih3UwJqgBxhl3KNdwY8uFFuPjjSLDl9ojmI+730coGuTLBcrFaNX1EHSpLYzqaxtE71q4mNBtS/QAV+MyvE/GsrR09o+J+NeVdLQ5NhtyUyKb2t6TtrS3CmQQfzwq69GbNkiDlmONTnVjJFbxZ1Skid5FDtOBAEU7x2z9tKR7JCh86qd4/Bir43+oGqYeq9JVJ2Gw4TzqO4xImdSSdP9I39aTlw14FU4Axq6PHnVm6I9If0ZapIyqAME8Rp8Kpyd69V30so8lQ0ZOLtHcWOmAMFKQodyj8KUXvSNfWrWlORG5B00HGRXKre6Wj2FKT4Gp3sRcXotZI5aAecRNS/CdC8j6HeNX4vX3FIVkWYgHs5wBGp3J8aSuYS8kwUGaicEme+pesUdFKUREaqO1WSSVHNKTk7YRa4W1I699KP4EDOvzjsp9ab9ayz/wDHYST/AJjvbVPcn2RVWZ0UPGrBZPdmFVHNOUNoBl3iLjqZWonhHDQcBsKTXLlML2EpAkDjw40LheEvXTnVsNqWrjA7KR+8s7JHearHowuQdRR4OldW6NdBbK1ANyUXL2+v7JMyMoSfb1G6vQUTj2E4c7DbzItlgyFMIS2SnloMqx3xIoPIky0cEpK0cdWqt8Nuiy6hxJUMp1ynKopUClYCvqkpKhPfV16afR+llo3Fo71jQTmUhf7QCRKkkCFAAyQYI7xXO89Mmn0TlBxdMfdLH7dToTaqcU0kbrgAqOpypGgiQmeJBPIUqaNDZ6zPRFDM1R3egjvqJDle3p7XkKxjy1VChTtJBMUgbOtPrZM9ocpqOZaszMumcpEVgSSKNSM5Aot7DymIEjjXI5+gFUdScx8T8ayi7pPbV9o/GsrqUtBI7Fep8PlTywcWjtJ3pA2mFDwB91XTCENlsTHf6Uk1YyVugZi8Us9r2jp3Uk6U4Qhl0JQVapClBWuUnWB3RG9X3D7RvMkjxNUrpLeh99xyAmTsNhACQJ5wKfF2GSorKkjxrWanebihwKuKYKyaIRYOnZtw+CVH5Udb9F7xfs2r8cy2oD1IArGFWatgastv9H18rdtCPtutj3BRPuopv6NL0mIb/nn4CtRkrKslVSXJ0q/Wn0Q3RAKnW0nllcPvy1TelmDLtLhTC1BSkgEkAgaidla0aYBUx7QPfVlbKC0eYH58qrrCfzApmkdg9wkeI1+6oZY3QTRa0jVztE8Nkj03q84Fj6GsOQ2yAla1KLhAg5s6gAY4BOWK5m6ua2t7taD2VEfCqSjaobHLi7L0zduZpzbzudOfxp6zct31opsqBeaOZBBIMpOoBHsyBE99c3fxtRQUhME6FUn3cqDsrxbSgpByn86HmKn+NllmSf0dStG5SsFalBxso/WKOUJUmNYBjfXQnSuVXLORakSDlJTKTKTBIlJ4jTerXgWOP5CkNqWZJCgDEHUiYgazrPGkj9gVrWrOw2CSYLqTEnaEkkVVKiDk2KjWtNE4SDtcW/8AOR7ykCtDgr0EpR1gBglpSXQOU9WTHnRAAt71PfDUHmKjyQYOh2I4z38qJuES2DyoAAKZ4fdGCmdN/SllT2h7Q2jatJWgllwy+TnA5kVacTGUJgjWaoVoiFg8jVqeUV5TMgCvMzxSkmBFZvE/rF6/WPxNZW94P1i/tH4mvK6l0Ey0YC3Ej+EfCmzlspsgUibeKShQ5VYjehwAcaWXLl9BLFhLS1EJbBUpUAAbk/dVg6PfRfbuhxxxwOduISJQiBJSlRHb9oajTSJNVPCsWct1lSRPZKCDsUrEHbUGNjXeOiVh1NmynUHKFGSCZX2iCQADvyrpx0BlPT9FNgNeqzUW10PtmoCGkJjuirm6kd9DLUrgmR3mflXQkgFZOEDhl9TUZtCn6oPkDVjXB9pEeFQHqxw99GjC1jvFGtJ76jdWOEViO6flTIwX4VwX6cGYxBKojOyn3FSflXekr02riP052cXTDmaStojLyyL3883uNLPoCOcMj8waatIkJHlS5lI41YsPtQEBR5SCfHT4Vx53xiMhJieButHVMpOxHz5GoLbDFqOoKRxJ+VWy9uFOpBUOynSe8/7Ufh+GpIB11gCNyToBHjXK/LnGO1sxS8RwpY7aUKLYGpAJiInNy33NHIwvquxkC347WYShskTlCdlrAOpMgHSCQa7dgvQ3qUgkkLPaMaZVEAFII4CPeaqmN4IG711KYzOHrQg6EhUkqbn2xMykHMknaINd2NS4Ll2BlAXhTzv7RSlcdTp5DYVOno8NND31YXbd2YILfcRCvfUacJJO0xxNF0uzRi5OkCWXRZtR1mPtCakxTocllPWNuHMNRwUPAjjR7WEnjAo1ditpOZSghHHrFBKOW6vlQW+gyi4umUky8FNvjM4lC1NOx25bQV9WuP2iSlCoJkgxrBNLmWPZDiVJSoxJSQNuBI1rrP0e2aHrovtAqbb0LsFKMx+o0CAVHWVKMaAAAZq6F0mwFF7aOMKUSVQpsndLidUnXhOh7iabi3EB8muoykg8DFY2rWisXZKHVpUClQJCgdwpJKVA+BBoNNBdBHaxISRx1NPrZ05IqvW6CpKPD5mnFscu/KuDOr0AVXa+2v7R+JrK0uljOr7R+NZVknQQfDnO0AasJcSIUB3VXsNGV1IVx+6auirdAbPfrVJdmQ66M4Uq4BdykNJW2jMdlLWtKAlPOJJPhFd+UY0rjnQTHFOfotkpKS226laCBBATnOUgaKGszv4119aqvBLiqA+yJwg0G8tQ0THnRK9a1A561VAFDz6tlGPCh12pOxmnymkngKh/Q0AyNPhRMJ04cuiUJUkQryo11YSNDrQDi5MlU90UTEpMjQ1xn6Zl53rYRKkhYMfxFGUeoOlddzka8ONVA2zf6eVqAUQMyOMK1E9xAJ9aWbqLGjHk0jkVzgVwygLdYebR+8ptQSPHTs+dW7ohaodtVgwSk9kb6GCfeTXSC8m4Q8ysaatq80j19oVxjCEu2eZCjCwtaY7hA95BIrz8s1KH/Ss8f42i1O4S0hlYXuVT37aRTbobbp/SbdMSASrzShSh8Aapl3jS3yhH1iRJ4aaTXR/o2sCbiTs20o/6lQgT5FfpXHGN5Y/7ElR0BxM7VWeleAsXbfVvomDKVDRaTzQeHhsasyWyUkjRWx8qQ3tm6dZCh6H0r3KJnL7rorijJItLxTrf7i1GfApXmST4UpfaxxJhTQ8eptj8EV1Ny2cB9k1u0uDC2Qr1B91Dgg2csYw/G3NOsU0DuUlDX/1gGnuC/RhnUHb65U9H1EqUfVxRmPADxrpVuygiUMEq5KMgeP3US3Yk6rIT3aAVlBGbI8MQ202lppAQ2kQlKRAH9+/jTlgZtaDDzKOavCpmLguHTspFUYD5d+kMpOI3hTsLhz1zkK/qCqrSauH0h2eTEb1PN5S/5wHP/Oh+jnQt25GbMlpO0qBJ0EnQagd55iuTkMlYHZnsJ/PE0UgyddqIxXA12rpZWQopAMjYhUkacDvQZXBFcs1cmBppglyjtq+0fjWVC+/KlHvPxrKuloJtibJTlVxKUn3CmdreZm96FuX+syDkkJ9BUFkvIVIVQ+hvsv30SXAViCO4/wDiv+1fQJcBr5w+id8C+R/zEn1zD5ivodKOPwrpgv1RO9skWBxqJS4mpCYod6Z0jzpzGFdCPW5OyjWys06+6tXgY0OvfTGAVtKB11r0Ac47jWy3iNFaeX96jQd4I+dYxHfvQk61VbBsl1SiR7QGpjTiR4aU4xJ87f7UqOFB9KkHsmJChuD93dUstyVIthkoytmzl22yXyF51uKkdqQkBAHkJTPnXPMVfD7ilJBJJ38t6XtYuiFgAgnTX2t9vDSmeEyE7ca8rLaVfBXPlWR6F+H2ZL8E5dK7j9GFsA085vmWETzCE/8A691cdxVHakV3ToVYfo2H26Fe1kzrn95wlavTMB5U/ix5zUvhHO+hw4n36GhFtHdHpwPjUv6Yg/WHrW6Ry416yEA1DMIUMp7/AJUE+y1xX+fKpsTQVqyyQBwHHxoZrDzRMDJaCT2VKg90VK02pR5d51NHN4dG/vpg00kDgfCm0jAtphw460csAQBULtzGgnymtWXVazPmZpW2zHDvpNw7/wB2dnQLDaz4ZBPuQasOBYk2WgSQmRBO3nPjWv0m4QtzEULAGQ2wkkgDMFuJjXfTgO6lVtalFu1EFClAZvIq4eFcOTUmdnjx1bFHS28Cr10KIOUITPOEDX3ikIKJJNBYnd9bcOrBkKUYPMDsg+6hnUEb1Nx2c0tsjfUnMrxPxrKDUTJr2uigBdu9t3RRmNMaJcHnWqEtpg5gdBwOmnhWXV4koKZ04VG3y0h4tU0wvoLedXdIJ0GYH+VQV8jX1SbgD6w5x3V8mdGlthZzmORgn4V9ItdL8PCUgPiQkCerc4AD9zurqhL0SrY965J4+gNaOHUnupOenNl/n/8ATd/BQ1x00sSf2/8A03fwVS0EcKSd8wrVR/M0iPTOy/z/AOhz8Faf4xs/8/8A6bn4KNoA86onvod5JSIiKSr6XWnC4P8AK5+CoHOllof+P5ZHPw1rRgi8aPKpMJ0ImlauldqR+2/oc/DWM9KLQa9d/Q5+Gl0E5bc9G1C5e5B1ceGcxV5wuxAZ1G3ypdi2M25fdKXJBVmByr46/u16jpGylEdZr9lX4a8byuU7VPsdNAl0jO800BJW4hH860p+dd9uEgDLwAiO4V8+4firQvbVzOIQ82pUpVsFpJOieAn0rsC+mtj/AJ/D/Ld/BXX4EOENis0xLDxunTupa3cvNeytQ7uHvqVXTKyI/bf0OfgoF/pXZjZ0HxQ5+CvQtAGTOMuz2vWBXr2JOn6xA7qraultsdnAkdyFz/21JbdKrWILw7uw5+GtaAWC1ZUsyonzNPbcRttVYY6RWECbg/yO/gqR3plYo0Q749hzX1RWtGLVoeIrG94kVWWumljH7UA/8tz8Fbf4usTu8J7m3PwVrRhD9MFopQt1hRSAHEkDSZLZE+iq5/gOHLSHIJ7QgTsJ+t41d/pG6RWr9u2ht4k5zrkXIBQRPaT4VWrXFbdCAkObD91Wv9Ned5M+M9Ky0MnFCT/DgQYHCtnej4NMF4wzqes/pV91bt4swSP1n9KvurneWX8WJy+il3eGZVrTyUR6EisovELpBdcIVoVqI0O2Y1ldqcq6ZrP/2Q==">
            <a:hlinkClick r:id="rId3"/>
          </p:cNvPr>
          <p:cNvSpPr>
            <a:spLocks noChangeAspect="1" noChangeArrowheads="1"/>
          </p:cNvSpPr>
          <p:nvPr/>
        </p:nvSpPr>
        <p:spPr bwMode="auto">
          <a:xfrm>
            <a:off x="155575" y="-10128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xQTEhUUExQVFRUXGR0XGRgYGBoaGBwYGBUXFxoXGBwaHCggGBolHxQUITEhJSkrLi4uFx8zODMsNygtLiwBCgoKDg0OGxAQGywkICQsLCwsLCwsLCwsLCwsLCwsLCwsLCwsLCwsLCwsLCwsLCwsLCwsLCwsLCwsLCwsLCwsLP/AABEIAN8A4gMBIgACEQEDEQH/xAAcAAACAgMBAQAAAAAAAAAAAAAEBQMGAAIHAQj/xABGEAABAwIEAgcEBggEBQUAAAABAgMRAAQFEiExQVEGEyJhcYGRMqGxwQdCctHS8BQjM1JikqLhFlOC8UNzo7LCFSU0s+L/xAAZAQADAQEBAAAAAAAAAAAAAAABAgMABAX/xAAoEQACAgICAgICAQUBAAAAAAAAAQIRAyESMQRBUWETIlIUMmJxgQX/2gAMAwEAAhEDEQA/AK5h2HNFCCUInIk+yNeyKZowpkx+rRI4ZB91BYG5mDemiUJ9yRTm5XGo05V5cpOzEKcFZmS2gd2VNeqwthKTLSCo/wAKdJ47V608or59+woxt5GWFaqJj3+6lcpfJjSywxltorU00Z/gT8xSm/bZUQW2WzP8Ajz0o/pET2UIMjl6+teYNdIbbIIB7/vrb+TCljA86VL6tIAn6qfuqG4wcdWVKCIHJKfup+nEZSoJScp8qrmL3LgERpyopswJh2EoXBKR6DanKRbthUtIIH8IPy3oXCrrQ6SSK8xlbvVwluEndXdTNtsyYbdm2DYIQ32uSU+m2lVK7t0qJyJT5AUxZVkRlcnun3UlXcZSYpopmZNZFKVDsoPiAanxBlCyMiUgnkB91BpCCjftH4zUlkEpJUVbd/5mn92AbW2AktlQCTEwMoOw91LrdtOftpSBygfdUzHSIjMI0PAyJjiYpO/dKWsqPHlWqTNZdW8RtUoIDTZP2En5UIkIcSTkbHghI+VVtpwAcz+eFdM+j7o027bpfuJKVyUIEgBKVFOZRGqgqNAOXGalNrGuTY0YubpFGTbInVKdO4U3sLppzsBpsd+RM/Cuqu9F7AyDasSeSAFa8iO0KrGMdBmRBtyplU6+2tKhHjII01Hfoam/JhJbdFf6eaK88w2hP7Nv+RP3UC0y2Vatoj7KY+FF39otslpXtDjwM6hQPEHn4jcRSyFzA1owdkJWmTXFoidG0R9kfdWLYagDq0/yj7q1Nu6NToK1du0pGu9VS9AZs7atubNpH+kD5VsuzQEkdWgnnlH3ULbXomKesp7Mk1N6AVdxkJ3Qkf6R91W3oLYslDrq7dDhQRlIRnVISSQlGUp5GSQTsJpBjCCojKKjs7d9sEpWtA3ISoj1g708ZUxir4mkdc72U+2rfsn2j9X6vhwryt7wS4udTmM+MmsrrT0Y6V0etkhlGmuQH+kUY80VaDb860vwZtzq0JTsUJ/7RtTK6b6pvKD2gK4p9hI1thKSJAgeE0geJR2xJ13jSi2ElxXaV40/urZC7coAE8/u8aFGFtreIKROqiOPCll28GyU78/nQd3iIS4G2gSU6GNY86ntuib9xKlkp4j4wayhT2YOax1KkZEDbcxHdS5++bXJnbgfD31JhHRZwlQWrKNgOffR1/0QQ0wSJUs7GJPdtTcUHjL4FmHuJRBJ8/8AarO8kqt86oCPDgdN6odmFtLAdSdORnSrS7fdcgNNcfd/etJUDrsWY/codSAgARx220quoswpUcKMuQpDvUKkqOvj31IXQyDKe1yj0M1RAG+L4c0m2HVp2Gp8uNUbN6CrOvFZbKFDfh8jyqvoATNaF7sLInCeVarBTrTXDVIJ7W1eYlbtlXY40yluhRQySTXYvo+6RtO2zVutaUPMjqwkmM6AZStPM65T368Zrntv0cV1eeeZikmJ2ZQdfyaXJCGaPBlMc3jdn0I4hYIOunHu5UBdKcnWdDoCPifLeuOYG8YgKII/iIjSNPGpH75UFJ8+8cvCvPf/AJyTpSOteb/iWPpljDakpQyQXELMlOqUoKdUJOxlcHTaD4VWrS8Wk5ifGoGAtRhKalstXAhQO+td0IKEePwceSbnLkxo/jxWMvwpatWY7VY0YIhCgqNxqPeKlxW3Q2nNl3+dKppOkI0Vr9EVmGXnTnMtIE0Hbvka0Xc38o2ppADmbpOXWvbu7GSBvSFD8jei2xlEk0rgErF4f1i9PrH4msrLy4BcWdPaPxNZXYo6CdOt7sIZaKODaJ8cgpHi1+SZKtVbVphl4ksBJ0OUfAa+6hEWnWLH7o41xcduxhxglkQApcgEfExTZNwMqkyATMffQF1eZQltGprMKwZz9o4TAMxw0pXsABguDZXityMpPHjyNXB69V7KTpw4CANVK/h38YoPE7cgJUdU7gd8d2510rfCMDXcaqUQhSu1zIHAela3LR04MarkwNSFvQWjMqIzamYA1Gm++1MGVPpTlCSvL7Q2MnUmrwLBsNpS2AnJ7Md3Oar2MXgQZC0FYI9k678RxFUdpHSkmUe+xhh1wtOtZFDaU5T4g8qq9+47arJbOhJKTwjurreM4WzcsAKKA4NUmQDPIHj4Vz5dnJXbr3TqnuicyfQCjfHsjkx2n8lMXijnXB1UFUR3Ryo5lLjyis/nwFeHDkKdMnsj0nxrS2eIWW2yYJgaameXGrNprRxI9cCwTI86iZt1cq6LiXRxRtkhCUdZEkFSR4gkmAfOqsuzcZbKnkKQrWAePAZSND61CGVPoeUJLtCm3tlBY03p5fYe2lqT2VD8+dKheqCs58hQeIYgt3c+FPuTJjs9I0hgJGqvzwqsYjdqWdTUKhHjXtvaKWdBpVowjHZrsxi9KfZMGmWErKlSddZoBqwUV5cpiujdHOjjbbeZYmfyKXLOKWjIDTYqTBSka6bTue+mOD4SkOSsCTPpEU1SgCDunhS3GLoZioyABwHyrkbb0NVbCrl1AdCZB/tpNQ46tJTA15/3pVa2heGcGJ4nlwijn8KQlkyslRn14RQqnZis3NyJASP96juMxTlE6+/7qPusJCEgz30F+mjNrw56VZO9oUBTarSJrdN2o9k/GiV4kCYjSgbkgKzCnX2Zi64b7ateJ+NZUTz0qPifjWV0pDDjDFZ0pE8hvTW5lpMAn50lwx1LSkqVBEfEU+unQ6jMBudvGuWfZrAcPviFAk6g8vjV2u8azJSlJzExoPjXObhRSuYkCJ8qZ2WL/rQUJmRl18f70soXtARabh1xWVK1GO7QJB38DG3H3076J4oXnyhJytNQmOaokjyEVV8WUUM51bx6+Hw76k+jphzrWjJAlSlciqBIPf2h6UkV7Z3wi0kjr9+06puGgmT+8YH96pS+jlyu4BcQhKAfbG58dBVqucULKZ7qprnSMvLUXHyykA5QnVwkgiUpAJ2mq6KpbDMWwF0XU24adTAIClDM3pqIIPHWe/uqudKrVdvdFSkgS2FiNtZC48CB/NWqotyFhVwhStG1uewo75VKzqMmDBNE45iJuU22canrUGe8NnT31pVQs1rTKPZozLUBx+7WmuGYMUrCzvwjcciKd4Pgoa1InWOdObhtDerg14A/LnFTlJ3o86jSxuSlSUrUSFKAM6mDANNX8NSkFCh2F6FPtIPikyD46eNV/EbIrhySkCCI3ngfdVzsrtFyzmESNFdyo1++uLNir9o6O3x8rdxlso+K9BgpQUheRP7pBynuBJlHgZHfSy+6AxsSFQDHjy7u+ujluQMwSY23ND4y8G2cxIzCAjmZOqfTWmw+RO+LBmwRrktHFcQwZbSsqxVi6I2oUn2NOcfCnuKLQ8RmHd684o03Ldo0EJTr3CSTGwESTuYrslJyVHJCDb0R4dgTbrmUQDudJMjlTHE7UMjq808O/Wk+F4sqesykTGnHtDjGx013iiLrEW3H8riCYGadezzB1376RxKvCwwIhExpVfx5RKSQAfPv1p67ijfVnL2hsANPfyquOJ7Gqonh/vwoLWycotaZHZ4mEtBGx466b8KnVfjqzzpJbNjrDx76M61sEpVvvximaVi2A3N2VAgz8qUuPAgyIp/dZFI4SKQXCdCIqkBWBtuip0uAiKATvUwjarNUABdHaPifjWV66jU+JrKshi1nBpCI1lCT7h99TW7K0DVMBOnhwp1/6knq2Mu4bSP6RW1zfIAhca8/Xzrhk3dBK5i7qMsAdo8qc9EsMbV2lA9nXkPA86rpcR18gSidBVrZuVJGghJju2k1paWh8dctgfSu4zEncJ1A4SNvIUj6K4/cWa+yUlLqgFBYJ3IBcEEQfuq1MW6HzBEgaxtm09wnXwAqv9I8LQlCVuOBGeQlIGwBjYetNhaS4v2dc/5I6viV3sDsRQdjg7TgzKbQteuqgJ9aKsgm4tGVyFK6tIUQdCoJAUR5g+tVnFrlTIIClJPAjf8AvQRRMdW3RhIUc6GyN4hOhGx0SNqrWPKH6Q2yn/h5leaiIHdoj31pgt9cOLMuqUkAqPDYE60iwjFeucSpX7TU+JO4/PKmltCSlsubKyYUNtDHfx8qXYhiAcfERppA18vGiWb5CRB4iY+dVxOKJTcLUE6bTtJmpJM48nY16QY9lRkTJjn8DSbo5jCwuJV2uyYJEjkaU4veFayowNdBRnR28aQCVET/AG3NNx/UT2XtlDgEtuqSDrlCjEz6CoMOw9Tzyg+dANDJ58aWYBjSVqI119nXSnKFqQ5BMTtBqTVMxiWENF2T2UScx2A/O1CdF2f0y6UdIbb7WvZTmOiZ8BqePaoHpi84hIQE76id1KPGO6nX0Z4Y6li4DZAcUpKStQkJ7JM79qJOnP1qkY2rO3EuKS+S2pt2iC20UlSUkAAaDSqviTTThCGoDqOyJMZ0jQgmNz8ads2qbIlaluPuGYSAFLMnjlAAGngKUsC2uXFKcacZK1EiQoJk/WSUkZSfiKKR0taKzaJUytVu7Ep1SVblJ7QCiDEiYpV0jdJUEpkAcDwNWTp5g3Uus3LausBHUqJ3lMqRmjmAsT3Cq9iqEhedWmbWO/vp2lZwZo6FVwpbScwMn86V41iCViVHtVI8tLggHalX6NrpTJI5Qjr+1ANeXF0E6HUTrQL4IPKh1PE06h7NYXcuJKgU+dQKMGa1bcArR9c0yj6AyJbup8ayojXtWpDnR+i5act1ZzC0gAT4Ag1D0ldb6lKEftJ240qw65SgCTBAHnoPWp03IW8FQJHDn41wtVKzWKmbVesgyKZMXDisuUkgHWeHjTC7vs6oCIjRRI0AGvmaT3b+uhgDarY4c9sw3VelteZuNoIJ5gg/H3VXHQVLzOq0GxUdtdq3LhPGfOoHzmEGrRxRj0M5tqi39D+lybc9UpQUyo8PaQo/WA4pPHjVsx6xNwkFJBB1BB4GuHO26k00wfpVdW2jbpyj6iu0nyB28opMmHk7RWGWtM650fwsobWnYqBTPiCK5Mrrmbjq3BldQrXhMAjznQzVgt/pLuwNG2FTxyqHuCqruPYy7eOpW9kCojsJgRM89a0MbWmaeRPo2xPF19YVgnkO4cq9s8QJQQdT4ampnGUOI7ae0PrJ3+0eY8aMwHo71oV1bqTAnlpG8cqGSCjAjexLkKzBoyywiXEpiQYnwpkrCwlOZehFENEIQFg8pO8cKh+XWgpWWrEbRLTCC0ACI18hUtrcI6sLcV2xt4zrrypCm5U6AhS+xx13pzg1ikFRX+zgRpPjUXRtpizH7vrHUnioacdOfuqz9CcQKLZaW90uQfEgSfU1TulgyqDgBgGZmezw2pz0XxNtllBzhRdIkcQrtHL6JPpVIp1o78clY8tL+5zqQltYKyStchIyjRKAsg5STqSASADAmh7qzuxsAoFXaAW77JJ264RmT2YUCJgyNaZHpShluR2zy00pL/ja4UucsJ5cKZNUVb2E49bqTaOAnNGRXgoLSR8arGIgPIKTAMdlUAkiNN9AfOm+OY4Q1mSgqzqEgdwKtBx9kCqerEClsnnqOY12+XpR+DnyyWxOApKik6RXiVlJrQXsg5tSeNRtuU6TOBkl4oqFLqbJAIpe81Bp4MUgr2sy165tTmIDWVqa9qg42cdKsukQB7hU9stSXEFO/wCRFRtvidvqj4CprYkwpI1BmuSWjUPsZUWwkH21DMfDYD3Gq68onhTLFLlThBV7WUD04UmdbB3FdGJVFGBXXCgymR3cKLYuErHI0K8mB8tx76CzQdKoYd5PP41C5aJNQW+IxooTRrT6FapJB5GsYDFtl04GvGR2xptPupnIO5octQ4k8CCD45THrWAeNoUv2ySNgJ0jlFH2jpaUlSSQQdx+dqjbEcqJDMg7UTBt/eAhCuCtxyI0P576kadTkKdIO3LvpUlwdXB0IUfSAaGW5I0JFefPHUqKRlQ5wQlteoKm58Y7/CrwyvOAI7Bj1+6ue9H8TKFhC4KTpJ3FXXGMfTb236uM6tE8k81fd40koNypBbVGnSbD+rGvsqHEjgdxPAn4VXOimFi4uM7UpRbHMU7ypajlE94SdeGlVW+vluHMpRUSdSTO/wCTVy+ibHkW77rThCQ8E5VfxJkBM8iFGJ4iulYuCewKfotGI4MFLKkiJ1ilVvbjrMtXm9EJUtsgpjUToOZHIcfKqxcWTubOUqCTPayxMb/njUONHXHIpGoyrW0gpBSlWfyQdvNRSPAmq30+wkMIbU0CUKWUHckKSmY11IIgg/w1ccLtTKnCOIQJ2znQJ74za96jypX9LDoFu02Ny4FH/SlYBPiVRVscfk58s7ejlyTNSsp41u3eEgZgFfaANTIdbV/Ae7b04eVVlB+jnoDcuIVpUTjpNEO2KiqsVYEUlxMDd9aZpNMEMAVqu2E6VvyIFCxQ1NZU7qO0fE/GvarY4QwqSQNdB8Kc9H7NUkkaUvwRsST4fCrHav5dBsa5cj3SChfiiIWZ7vhSp1esQkHvJn0G1PMZMGSdhvVflSjCAY/O/wDvXXD+1GfYO/Pd5SPjQB3pk9augSUKI57j3mg/0Nwn2Fc9jTARu0gRrUyQkcBUrGFqgFS0pHLUq9AI99X36POgdreBxb7jmVBCQEkJJURPIwIig2krYVFt0ihJc1A4nYDfyFEpbUkp6xC0pKgO0Cgb/vKEV9F4NgVlaJi1YbSeKvaWfFapPvoq8U3cIUg5HB9ZtcKSeYE6A1P8qLrx2/Z8xh3vmiEnPpmInlzq19KOjVs64pNi28ytJOdDhHVJjcJMlYO2m1VNdiGFkPPI0+q0esUe7SEp8z5VRSsjODi6ZA2FFBndJ118RRFpZrUCqCEj6yuyj+YwK0expKSSw0Ek7rchavJJ7CfQnvpbeXrjplxal+J28BsPKklDkxaGS1NJMqczn91sT/UqB6A0yssVbUUhTKVAaALJVx79D6Uhs8KdcGZKDl/eOifU0QWA39cFX8OoHmdPStwroxHjCkF93qhCM/ZA0gcoFQEVCn2qJinSMdY6I3rtxY9Z2UKbJbKl5u2UiSpMaRtMcjVxYuyoAEjQAHjJgZt+G9cDaxt5tsNhRU2lQUEHYGZMcpkzVvwXpmp5SWktqLioAA2j6xMaxxJ5TUZQadoNl/ectpSStMMqKkJSeyDBGZQGhV2l/wA07muR9NulKrh5xDeUtghIVuSE8jwEydKsl/iNs6X1uhbAQSkqZyxlggdhQ1dOm0aHhXNggZjlkpkwSIJE6SJ0NPBGs3B0qFaqIih3UwJqgBxhl3KNdwY8uFFuPjjSLDl9ojmI+730coGuTLBcrFaNX1EHSpLYzqaxtE71q4mNBtS/QAV+MyvE/GsrR09o+J+NeVdLQ5NhtyUyKb2t6TtrS3CmQQfzwq69GbNkiDlmONTnVjJFbxZ1Skid5FDtOBAEU7x2z9tKR7JCh86qd4/Bir43+oGqYeq9JVJ2Gw4TzqO4xImdSSdP9I39aTlw14FU4Axq6PHnVm6I9If0ZapIyqAME8Rp8Kpyd69V30so8lQ0ZOLtHcWOmAMFKQodyj8KUXvSNfWrWlORG5B00HGRXKre6Wj2FKT4Gp3sRcXotZI5aAecRNS/CdC8j6HeNX4vX3FIVkWYgHs5wBGp3J8aSuYS8kwUGaicEme+pesUdFKUREaqO1WSSVHNKTk7YRa4W1I699KP4EDOvzjsp9ab9ayz/wDHYST/AJjvbVPcn2RVWZ0UPGrBZPdmFVHNOUNoBl3iLjqZWonhHDQcBsKTXLlML2EpAkDjw40LheEvXTnVsNqWrjA7KR+8s7JHearHowuQdRR4OldW6NdBbK1ANyUXL2+v7JMyMoSfb1G6vQUTj2E4c7DbzItlgyFMIS2SnloMqx3xIoPIky0cEpK0cdWqt8Nuiy6hxJUMp1ynKopUClYCvqkpKhPfV16afR+llo3Fo71jQTmUhf7QCRKkkCFAAyQYI7xXO89Mmn0TlBxdMfdLH7dToTaqcU0kbrgAqOpypGgiQmeJBPIUqaNDZ6zPRFDM1R3egjvqJDle3p7XkKxjy1VChTtJBMUgbOtPrZM9ocpqOZaszMumcpEVgSSKNSM5Aot7DymIEjjXI5+gFUdScx8T8ayi7pPbV9o/GsrqUtBI7Fep8PlTywcWjtJ3pA2mFDwB91XTCENlsTHf6Uk1YyVugZi8Us9r2jp3Uk6U4Qhl0JQVapClBWuUnWB3RG9X3D7RvMkjxNUrpLeh99xyAmTsNhACQJ5wKfF2GSorKkjxrWanebihwKuKYKyaIRYOnZtw+CVH5Udb9F7xfs2r8cy2oD1IArGFWatgastv9H18rdtCPtutj3BRPuopv6NL0mIb/nn4CtRkrKslVSXJ0q/Wn0Q3RAKnW0nllcPvy1TelmDLtLhTC1BSkgEkAgaidla0aYBUx7QPfVlbKC0eYH58qrrCfzApmkdg9wkeI1+6oZY3QTRa0jVztE8Nkj03q84Fj6GsOQ2yAla1KLhAg5s6gAY4BOWK5m6ua2t7taD2VEfCqSjaobHLi7L0zduZpzbzudOfxp6zct31opsqBeaOZBBIMpOoBHsyBE99c3fxtRQUhME6FUn3cqDsrxbSgpByn86HmKn+NllmSf0dStG5SsFalBxso/WKOUJUmNYBjfXQnSuVXLORakSDlJTKTKTBIlJ4jTerXgWOP5CkNqWZJCgDEHUiYgazrPGkj9gVrWrOw2CSYLqTEnaEkkVVKiDk2KjWtNE4SDtcW/8AOR7ykCtDgr0EpR1gBglpSXQOU9WTHnRAAt71PfDUHmKjyQYOh2I4z38qJuES2DyoAAKZ4fdGCmdN/SllT2h7Q2jatJWgllwy+TnA5kVacTGUJgjWaoVoiFg8jVqeUV5TMgCvMzxSkmBFZvE/rF6/WPxNZW94P1i/tH4mvK6l0Ey0YC3Ej+EfCmzlspsgUibeKShQ5VYjehwAcaWXLl9BLFhLS1EJbBUpUAAbk/dVg6PfRfbuhxxxwOduISJQiBJSlRHb9oajTSJNVPCsWct1lSRPZKCDsUrEHbUGNjXeOiVh1NmynUHKFGSCZX2iCQADvyrpx0BlPT9FNgNeqzUW10PtmoCGkJjuirm6kd9DLUrgmR3mflXQkgFZOEDhl9TUZtCn6oPkDVjXB9pEeFQHqxw99GjC1jvFGtJ76jdWOEViO6flTIwX4VwX6cGYxBKojOyn3FSflXekr02riP052cXTDmaStojLyyL3883uNLPoCOcMj8waatIkJHlS5lI41YsPtQEBR5SCfHT4Vx53xiMhJieButHVMpOxHz5GoLbDFqOoKRxJ+VWy9uFOpBUOynSe8/7Ufh+GpIB11gCNyToBHjXK/LnGO1sxS8RwpY7aUKLYGpAJiInNy33NHIwvquxkC347WYShskTlCdlrAOpMgHSCQa7dgvQ3qUgkkLPaMaZVEAFII4CPeaqmN4IG711KYzOHrQg6EhUkqbn2xMykHMknaINd2NS4Ll2BlAXhTzv7RSlcdTp5DYVOno8NND31YXbd2YILfcRCvfUacJJO0xxNF0uzRi5OkCWXRZtR1mPtCakxTocllPWNuHMNRwUPAjjR7WEnjAo1ditpOZSghHHrFBKOW6vlQW+gyi4umUky8FNvjM4lC1NOx25bQV9WuP2iSlCoJkgxrBNLmWPZDiVJSoxJSQNuBI1rrP0e2aHrovtAqbb0LsFKMx+o0CAVHWVKMaAAAZq6F0mwFF7aOMKUSVQpsndLidUnXhOh7iabi3EB8muoykg8DFY2rWisXZKHVpUClQJCgdwpJKVA+BBoNNBdBHaxISRx1NPrZ05IqvW6CpKPD5mnFscu/KuDOr0AVXa+2v7R+JrK0uljOr7R+NZVknQQfDnO0AasJcSIUB3VXsNGV1IVx+6auirdAbPfrVJdmQ66M4Uq4BdykNJW2jMdlLWtKAlPOJJPhFd+UY0rjnQTHFOfotkpKS226laCBBATnOUgaKGszv4119aqvBLiqA+yJwg0G8tQ0THnRK9a1A561VAFDz6tlGPCh12pOxmnymkngKh/Q0AyNPhRMJ04cuiUJUkQryo11YSNDrQDi5MlU90UTEpMjQ1xn6Zl53rYRKkhYMfxFGUeoOlddzka8ONVA2zf6eVqAUQMyOMK1E9xAJ9aWbqLGjHk0jkVzgVwygLdYebR+8ptQSPHTs+dW7ohaodtVgwSk9kb6GCfeTXSC8m4Q8ysaatq80j19oVxjCEu2eZCjCwtaY7hA95BIrz8s1KH/Ss8f42i1O4S0hlYXuVT37aRTbobbp/SbdMSASrzShSh8Aapl3jS3yhH1iRJ4aaTXR/o2sCbiTs20o/6lQgT5FfpXHGN5Y/7ElR0BxM7VWeleAsXbfVvomDKVDRaTzQeHhsasyWyUkjRWx8qQ3tm6dZCh6H0r3KJnL7rorijJItLxTrf7i1GfApXmST4UpfaxxJhTQ8eptj8EV1Ny2cB9k1u0uDC2Qr1B91Dgg2csYw/G3NOsU0DuUlDX/1gGnuC/RhnUHb65U9H1EqUfVxRmPADxrpVuygiUMEq5KMgeP3US3Yk6rIT3aAVlBGbI8MQ202lppAQ2kQlKRAH9+/jTlgZtaDDzKOavCpmLguHTspFUYD5d+kMpOI3hTsLhz1zkK/qCqrSauH0h2eTEb1PN5S/5wHP/Oh+jnQt25GbMlpO0qBJ0EnQagd55iuTkMlYHZnsJ/PE0UgyddqIxXA12rpZWQopAMjYhUkacDvQZXBFcs1cmBppglyjtq+0fjWVC+/KlHvPxrKuloJtibJTlVxKUn3CmdreZm96FuX+syDkkJ9BUFkvIVIVQ+hvsv30SXAViCO4/wDiv+1fQJcBr5w+id8C+R/zEn1zD5ivodKOPwrpgv1RO9skWBxqJS4mpCYod6Z0jzpzGFdCPW5OyjWys06+6tXgY0OvfTGAVtKB11r0Ac47jWy3iNFaeX96jQd4I+dYxHfvQk61VbBsl1SiR7QGpjTiR4aU4xJ87f7UqOFB9KkHsmJChuD93dUstyVIthkoytmzl22yXyF51uKkdqQkBAHkJTPnXPMVfD7ilJBJJ38t6XtYuiFgAgnTX2t9vDSmeEyE7ca8rLaVfBXPlWR6F+H2ZL8E5dK7j9GFsA085vmWETzCE/8A691cdxVHakV3ToVYfo2H26Fe1kzrn95wlavTMB5U/ix5zUvhHO+hw4n36GhFtHdHpwPjUv6Yg/WHrW6Ry416yEA1DMIUMp7/AJUE+y1xX+fKpsTQVqyyQBwHHxoZrDzRMDJaCT2VKg90VK02pR5d51NHN4dG/vpg00kDgfCm0jAtphw460csAQBULtzGgnymtWXVazPmZpW2zHDvpNw7/wB2dnQLDaz4ZBPuQasOBYk2WgSQmRBO3nPjWv0m4QtzEULAGQ2wkkgDMFuJjXfTgO6lVtalFu1EFClAZvIq4eFcOTUmdnjx1bFHS28Cr10KIOUITPOEDX3ikIKJJNBYnd9bcOrBkKUYPMDsg+6hnUEb1Nx2c0tsjfUnMrxPxrKDUTJr2uigBdu9t3RRmNMaJcHnWqEtpg5gdBwOmnhWXV4koKZ04VG3y0h4tU0wvoLedXdIJ0GYH+VQV8jX1SbgD6w5x3V8mdGlthZzmORgn4V9ItdL8PCUgPiQkCerc4AD9zurqhL0SrY965J4+gNaOHUnupOenNl/n/8ATd/BQ1x00sSf2/8A03fwVS0EcKSd8wrVR/M0iPTOy/z/AOhz8Faf4xs/8/8A6bn4KNoA86onvod5JSIiKSr6XWnC4P8AK5+CoHOllof+P5ZHPw1rRgi8aPKpMJ0ImlauldqR+2/oc/DWM9KLQa9d/Q5+Gl0E5bc9G1C5e5B1ceGcxV5wuxAZ1G3ypdi2M25fdKXJBVmByr46/u16jpGylEdZr9lX4a8byuU7VPsdNAl0jO800BJW4hH860p+dd9uEgDLwAiO4V8+4firQvbVzOIQ82pUpVsFpJOieAn0rsC+mtj/AJ/D/Ld/BXX4EOENis0xLDxunTupa3cvNeytQ7uHvqVXTKyI/bf0OfgoF/pXZjZ0HxQ5+CvQtAGTOMuz2vWBXr2JOn6xA7qraultsdnAkdyFz/21JbdKrWILw7uw5+GtaAWC1ZUsyonzNPbcRttVYY6RWECbg/yO/gqR3plYo0Q749hzX1RWtGLVoeIrG94kVWWumljH7UA/8tz8Fbf4usTu8J7m3PwVrRhD9MFopQt1hRSAHEkDSZLZE+iq5/gOHLSHIJ7QgTsJ+t41d/pG6RWr9u2ht4k5zrkXIBQRPaT4VWrXFbdCAkObD91Wv9Ned5M+M9Ky0MnFCT/DgQYHCtnej4NMF4wzqes/pV91bt4swSP1n9KvurneWX8WJy+il3eGZVrTyUR6EisovELpBdcIVoVqI0O2Y1ldqcq6ZrP/2Q==">
            <a:hlinkClick r:id="rId3"/>
          </p:cNvPr>
          <p:cNvSpPr>
            <a:spLocks noChangeAspect="1" noChangeArrowheads="1"/>
          </p:cNvSpPr>
          <p:nvPr/>
        </p:nvSpPr>
        <p:spPr bwMode="auto">
          <a:xfrm>
            <a:off x="307975" y="-8604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780927"/>
            <a:ext cx="3240360" cy="319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Which countries celebrate Pancake Day?</a:t>
            </a:r>
            <a:endParaRPr lang="en-GB" dirty="0"/>
          </a:p>
        </p:txBody>
      </p:sp>
      <p:sp>
        <p:nvSpPr>
          <p:cNvPr id="3" name="Content Placeholder 2"/>
          <p:cNvSpPr>
            <a:spLocks noGrp="1"/>
          </p:cNvSpPr>
          <p:nvPr>
            <p:ph idx="1"/>
          </p:nvPr>
        </p:nvSpPr>
        <p:spPr/>
        <p:txBody>
          <a:bodyPr/>
          <a:lstStyle/>
          <a:p>
            <a:pPr marL="0" indent="0">
              <a:buNone/>
            </a:pPr>
            <a:r>
              <a:rPr lang="en-GB" sz="2800" i="1" dirty="0"/>
              <a:t>Pancake Day</a:t>
            </a:r>
            <a:r>
              <a:rPr lang="en-GB" sz="2800" dirty="0" smtClean="0">
                <a:effectLst/>
              </a:rPr>
              <a:t>, also known as "Shrove Tuesday", "Mardi Gras" or "Fat Tuesday" is </a:t>
            </a:r>
            <a:r>
              <a:rPr lang="en-GB" sz="2800" i="1" dirty="0"/>
              <a:t>celebrated</a:t>
            </a:r>
            <a:r>
              <a:rPr lang="en-GB" sz="2800" dirty="0" smtClean="0">
                <a:effectLst/>
              </a:rPr>
              <a:t> all over the world with fun, games, and of course a lot of eating!</a:t>
            </a:r>
          </a:p>
          <a:p>
            <a:endParaRPr lang="en-GB" dirty="0"/>
          </a:p>
        </p:txBody>
      </p:sp>
      <p:pic>
        <p:nvPicPr>
          <p:cNvPr id="2050" name="Picture 2" descr="I:\Primary\01 Year Levels\Year 1\1. Curriculum\1. Curriculum Planning\3. Let's Celebrate\Thai Humanities Planning\world-ma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664220"/>
            <a:ext cx="5204535" cy="269791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39552" y="1412776"/>
            <a:ext cx="7992888" cy="172819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Answer</a:t>
            </a:r>
            <a:endParaRPr lang="en-GB" dirty="0"/>
          </a:p>
        </p:txBody>
      </p:sp>
      <p:pic>
        <p:nvPicPr>
          <p:cNvPr id="1026" name="Picture 2" descr="C:\Users\loil\AppData\Local\Microsoft\Windows\Temporary Internet Files\Content.IE5\4BZC31SB\MC9001292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8812" y="3232278"/>
            <a:ext cx="1262788" cy="8638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oil\AppData\Local\Microsoft\Windows\Temporary Internet Files\Content.IE5\2I95ZDXZ\MM90017829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32408" y="4292420"/>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oil\AppData\Local\Microsoft\Windows\Temporary Internet Files\Content.IE5\5P1D95Q5\MC9000187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19" y="3277037"/>
            <a:ext cx="1595104" cy="8191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oil\AppData\Local\Microsoft\Windows\Temporary Internet Files\Content.IE5\00N5GK7T\MC90001586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19" y="4331381"/>
            <a:ext cx="1345463" cy="1085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oil\AppData\Local\Microsoft\Windows\Temporary Internet Files\Content.IE5\4BZC31SB\MC90001588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705" y="5602388"/>
            <a:ext cx="1345463" cy="10838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loil\AppData\Local\Microsoft\Windows\Temporary Internet Files\Content.IE5\00N5GK7T\MC90012889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2785" y="5602388"/>
            <a:ext cx="1298380" cy="10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77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itchFamily="2" charset="0"/>
              </a:rPr>
              <a:t>Why</a:t>
            </a:r>
            <a:r>
              <a:rPr lang="en-GB" dirty="0" smtClean="0"/>
              <a:t> do we celebrate Pancake day?</a:t>
            </a:r>
            <a:endParaRPr lang="en-GB" dirty="0"/>
          </a:p>
        </p:txBody>
      </p:sp>
      <p:sp>
        <p:nvSpPr>
          <p:cNvPr id="3" name="Content Placeholder 2"/>
          <p:cNvSpPr>
            <a:spLocks noGrp="1"/>
          </p:cNvSpPr>
          <p:nvPr>
            <p:ph idx="1"/>
          </p:nvPr>
        </p:nvSpPr>
        <p:spPr>
          <a:xfrm>
            <a:off x="457200" y="1600201"/>
            <a:ext cx="8229600" cy="1540768"/>
          </a:xfrm>
        </p:spPr>
        <p:txBody>
          <a:bodyPr>
            <a:normAutofit fontScale="85000" lnSpcReduction="20000"/>
          </a:bodyPr>
          <a:lstStyle/>
          <a:p>
            <a:r>
              <a:rPr lang="en-GB" dirty="0" smtClean="0">
                <a:latin typeface="SassoonCRInfant" pitchFamily="2" charset="0"/>
              </a:rPr>
              <a:t>Pancake day is usually celebrated to remember the 40 days and 40 nights Christ spent in the wilderness. We use up all of our  flour, sugar, eggs and milk and try to give up a food we like for Lent.</a:t>
            </a:r>
            <a:endParaRPr lang="en-GB" dirty="0">
              <a:latin typeface="SassoonCRInfant" pitchFamily="2" charset="0"/>
            </a:endParaRPr>
          </a:p>
        </p:txBody>
      </p:sp>
      <p:sp>
        <p:nvSpPr>
          <p:cNvPr id="4" name="Rectangle 3"/>
          <p:cNvSpPr/>
          <p:nvPr/>
        </p:nvSpPr>
        <p:spPr>
          <a:xfrm>
            <a:off x="755576" y="3064285"/>
            <a:ext cx="4032448" cy="1157496"/>
          </a:xfrm>
          <a:prstGeom prst="rect">
            <a:avLst/>
          </a:prstGeom>
        </p:spPr>
        <p:txBody>
          <a:bodyPr wrap="square">
            <a:spAutoFit/>
          </a:bodyPr>
          <a:lstStyle/>
          <a:p>
            <a:pPr>
              <a:lnSpc>
                <a:spcPct val="115000"/>
              </a:lnSpc>
              <a:spcAft>
                <a:spcPts val="1000"/>
              </a:spcAft>
            </a:pPr>
            <a:r>
              <a:rPr lang="en-GB" u="sng" dirty="0">
                <a:solidFill>
                  <a:srgbClr val="0000FF"/>
                </a:solidFill>
                <a:ea typeface="Calibri"/>
                <a:cs typeface="Times New Roman"/>
                <a:hlinkClick r:id="rId2"/>
              </a:rPr>
              <a:t>http://www.youtube.com/watch?v=mDQMr3hYCIo</a:t>
            </a:r>
            <a:r>
              <a:rPr lang="en-GB" dirty="0">
                <a:ea typeface="Calibri"/>
                <a:cs typeface="Times New Roman"/>
              </a:rPr>
              <a:t> </a:t>
            </a:r>
            <a:endParaRPr lang="en-GB" dirty="0" smtClean="0">
              <a:ea typeface="Calibri"/>
              <a:cs typeface="Times New Roman"/>
            </a:endParaRPr>
          </a:p>
          <a:p>
            <a:pPr>
              <a:lnSpc>
                <a:spcPct val="115000"/>
              </a:lnSpc>
              <a:spcAft>
                <a:spcPts val="1000"/>
              </a:spcAft>
            </a:pPr>
            <a:r>
              <a:rPr lang="en-GB" dirty="0" smtClean="0">
                <a:ea typeface="Calibri"/>
                <a:cs typeface="Times New Roman"/>
              </a:rPr>
              <a:t> A cartoon explaining </a:t>
            </a:r>
            <a:r>
              <a:rPr lang="en-GB" dirty="0">
                <a:ea typeface="Calibri"/>
                <a:cs typeface="Times New Roman"/>
              </a:rPr>
              <a:t>Pancake day</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750" y="3501007"/>
            <a:ext cx="2634457" cy="279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9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 you make a pancake?</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84" t="11392" r="59678" b="32438"/>
          <a:stretch/>
        </p:blipFill>
        <p:spPr bwMode="auto">
          <a:xfrm>
            <a:off x="991892" y="1196752"/>
            <a:ext cx="7513526" cy="547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41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4186808" cy="720080"/>
          </a:xfrm>
        </p:spPr>
        <p:txBody>
          <a:bodyPr>
            <a:normAutofit fontScale="90000"/>
          </a:bodyPr>
          <a:lstStyle/>
          <a:p>
            <a:pPr algn="l"/>
            <a:r>
              <a:rPr lang="en-GB" dirty="0" smtClean="0"/>
              <a:t>Pancake  recipe</a:t>
            </a:r>
            <a:endParaRPr lang="en-GB" dirty="0"/>
          </a:p>
        </p:txBody>
      </p:sp>
      <p:sp>
        <p:nvSpPr>
          <p:cNvPr id="3" name="Content Placeholder 2"/>
          <p:cNvSpPr>
            <a:spLocks noGrp="1"/>
          </p:cNvSpPr>
          <p:nvPr>
            <p:ph idx="1"/>
          </p:nvPr>
        </p:nvSpPr>
        <p:spPr>
          <a:xfrm>
            <a:off x="323528" y="1268760"/>
            <a:ext cx="8280920" cy="5256584"/>
          </a:xfrm>
        </p:spPr>
        <p:txBody>
          <a:bodyPr>
            <a:noAutofit/>
          </a:bodyPr>
          <a:lstStyle/>
          <a:p>
            <a:r>
              <a:rPr lang="en-GB" sz="1400" b="1" u="sng" dirty="0"/>
              <a:t>Ingredients</a:t>
            </a:r>
          </a:p>
          <a:p>
            <a:r>
              <a:rPr lang="en-GB" sz="1400" dirty="0"/>
              <a:t>140g plain flour</a:t>
            </a:r>
          </a:p>
          <a:p>
            <a:r>
              <a:rPr lang="en-GB" sz="1400" dirty="0"/>
              <a:t>200ml whole </a:t>
            </a:r>
            <a:r>
              <a:rPr lang="en-GB" sz="1400" dirty="0" smtClean="0"/>
              <a:t>milk</a:t>
            </a:r>
          </a:p>
          <a:p>
            <a:r>
              <a:rPr lang="en-GB" sz="1400" dirty="0" smtClean="0"/>
              <a:t>100ml water</a:t>
            </a:r>
            <a:endParaRPr lang="en-GB" sz="1400" dirty="0"/>
          </a:p>
          <a:p>
            <a:r>
              <a:rPr lang="en-GB" sz="1400" dirty="0"/>
              <a:t>2 eggs</a:t>
            </a:r>
          </a:p>
          <a:p>
            <a:r>
              <a:rPr lang="en-GB" sz="1400" dirty="0"/>
              <a:t>25g unsalted butter, melted, plus a little extra for </a:t>
            </a:r>
            <a:r>
              <a:rPr lang="en-GB" sz="1400" dirty="0" smtClean="0"/>
              <a:t>greasing</a:t>
            </a:r>
          </a:p>
          <a:p>
            <a:endParaRPr lang="en-GB" sz="1400" dirty="0"/>
          </a:p>
          <a:p>
            <a:r>
              <a:rPr lang="en-GB" sz="1400" b="1" u="sng" dirty="0" smtClean="0"/>
              <a:t>Method</a:t>
            </a:r>
            <a:endParaRPr lang="en-GB" sz="1400" b="1" u="sng" dirty="0"/>
          </a:p>
          <a:p>
            <a:r>
              <a:rPr lang="en-GB" sz="1400" dirty="0"/>
              <a:t>Sift the flour with a pinch of salt into a medium-size bowl and make a well in the middle. Mix the milk and 100ml of water together. Break the eggs into the well and start whisking slowly. Add the milk and water in a steady stream, whisking constantly and gradually incorporating the flour as you do so.</a:t>
            </a:r>
          </a:p>
          <a:p>
            <a:r>
              <a:rPr lang="en-GB" sz="1400" dirty="0"/>
              <a:t>Whisk until the batter is smooth and all the flour has been incorporated. Set the batter aside to rest for 30 </a:t>
            </a:r>
            <a:r>
              <a:rPr lang="en-GB" sz="1400" dirty="0" err="1"/>
              <a:t>mins</a:t>
            </a:r>
            <a:r>
              <a:rPr lang="en-GB" sz="1400" dirty="0"/>
              <a:t>, then whisk the melted butter into the batter</a:t>
            </a:r>
            <a:r>
              <a:rPr lang="en-GB" sz="1400" dirty="0" smtClean="0"/>
              <a:t>.</a:t>
            </a:r>
          </a:p>
          <a:p>
            <a:endParaRPr lang="en-GB" sz="1400" dirty="0"/>
          </a:p>
          <a:p>
            <a:r>
              <a:rPr lang="en-GB" sz="1400" dirty="0"/>
              <a:t>Heat the pan over a medium heat. Very lightly grease the pan with melted butter. Using a ladle, pour roughly 2 </a:t>
            </a:r>
            <a:r>
              <a:rPr lang="en-GB" sz="1400" dirty="0" err="1"/>
              <a:t>tbsp</a:t>
            </a:r>
            <a:r>
              <a:rPr lang="en-GB" sz="1400" dirty="0"/>
              <a:t> of batter into the pan and swirl it around so the bottom of the pan is evenly coated. You want to use just enough batter to make a delicate, lacy pancake. Cook the pancake for about 45 </a:t>
            </a:r>
            <a:r>
              <a:rPr lang="en-GB" sz="1400" dirty="0" err="1"/>
              <a:t>secs</a:t>
            </a:r>
            <a:r>
              <a:rPr lang="en-GB" sz="1400" dirty="0"/>
              <a:t> on one side until golden and then using a palette knife or fish slice, flip the pancake over and cook the other side for about 30 </a:t>
            </a:r>
            <a:r>
              <a:rPr lang="en-GB" sz="1400" dirty="0" err="1"/>
              <a:t>secs</a:t>
            </a:r>
            <a:r>
              <a:rPr lang="en-GB" sz="1400" dirty="0"/>
              <a:t> until it freckles.</a:t>
            </a:r>
          </a:p>
          <a:p>
            <a:r>
              <a:rPr lang="en-GB" sz="1400" dirty="0"/>
              <a:t>Slide the pancake out of the pan and either serve immediately or stack on a plate with baking parchment in between. Continue until all the batter is used up.</a:t>
            </a:r>
          </a:p>
          <a:p>
            <a:r>
              <a:rPr lang="en-GB" sz="1400" dirty="0"/>
              <a:t>Recipe from Good Food magazine, </a:t>
            </a:r>
            <a:r>
              <a:rPr lang="en-GB" sz="1400" dirty="0">
                <a:hlinkClick r:id="rId2" action="ppaction://hlinkfile"/>
              </a:rPr>
              <a:t>March </a:t>
            </a:r>
            <a:r>
              <a:rPr lang="en-GB" sz="1400" dirty="0" smtClean="0">
                <a:hlinkClick r:id="rId2" action="ppaction://hlinkfile"/>
              </a:rPr>
              <a:t>2011</a:t>
            </a:r>
            <a:endParaRPr lang="en-GB" sz="1400" dirty="0"/>
          </a:p>
        </p:txBody>
      </p:sp>
      <p:pic>
        <p:nvPicPr>
          <p:cNvPr id="2050" name="Picture 2" descr="C:\Users\loil\AppData\Local\Microsoft\Windows\Temporary Internet Files\Content.IE5\2I95ZDXZ\MM90035672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764704"/>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22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latin typeface="SassoonCRInfant" pitchFamily="2" charset="0"/>
              </a:rPr>
              <a:t>The Pancake race</a:t>
            </a:r>
            <a:endParaRPr lang="en-GB" dirty="0">
              <a:solidFill>
                <a:srgbClr val="7030A0"/>
              </a:solidFill>
              <a:latin typeface="SassoonCRInfant" pitchFamily="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3284984"/>
            <a:ext cx="4212469"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53" y="1700808"/>
            <a:ext cx="386022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635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TotalTime>
  <Words>384</Words>
  <Application>Microsoft Office PowerPoint</Application>
  <PresentationFormat>On-screen Show (4:3)</PresentationFormat>
  <Paragraphs>25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Can I talk about the traditions and celebration of pancake day?</vt:lpstr>
      <vt:lpstr>Which countries celebrate Pancake Day?</vt:lpstr>
      <vt:lpstr>Why do we celebrate Pancake day?</vt:lpstr>
      <vt:lpstr>Can you make a pancake?</vt:lpstr>
      <vt:lpstr>Pancake  recipe</vt:lpstr>
      <vt:lpstr>The Pancake race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I talk about the traditions and celebration of pancake day?</dc:title>
  <dc:creator>Lorraine Illing</dc:creator>
  <cp:lastModifiedBy>Lorraine Illing</cp:lastModifiedBy>
  <cp:revision>10</cp:revision>
  <dcterms:created xsi:type="dcterms:W3CDTF">2013-10-10T09:38:01Z</dcterms:created>
  <dcterms:modified xsi:type="dcterms:W3CDTF">2013-10-14T03:06:40Z</dcterms:modified>
</cp:coreProperties>
</file>