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8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4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7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4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8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5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41E6-9EB6-4B8A-ABD6-D14BAE216B21}" type="datetimeFigureOut">
              <a:rPr lang="en-GB" smtClean="0"/>
              <a:t>17/10/2014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1C8A-F5DD-4650-A4BA-BF70340F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cid:7155B456-9539-48B3-97F4-052629165738" TargetMode="External"/><Relationship Id="rId18" Type="http://schemas.openxmlformats.org/officeDocument/2006/relationships/image" Target="../media/image11.jpeg"/><Relationship Id="rId3" Type="http://schemas.openxmlformats.org/officeDocument/2006/relationships/image" Target="cid:8ACA150D-A8D8-4154-9E66-945A4C1408F1" TargetMode="External"/><Relationship Id="rId21" Type="http://schemas.openxmlformats.org/officeDocument/2006/relationships/image" Target="../media/image14.jpeg"/><Relationship Id="rId7" Type="http://schemas.openxmlformats.org/officeDocument/2006/relationships/image" Target="cid:72655876-59CE-4183-8001-C6D24AE61EF9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cid:D96F12DB-1004-47C8-B681-4F9FEAA47780" TargetMode="External"/><Relationship Id="rId5" Type="http://schemas.openxmlformats.org/officeDocument/2006/relationships/image" Target="cid:E134C541-B6F5-47AA-B932-F0F2E74376C9" TargetMode="External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19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cid:DE5040A7-6C99-4064-BA97-E95F12949D9C" TargetMode="Externa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8dca6e3c-7956-4111-a641-cc94ac16a554" descr="cid:8ACA150D-A8D8-4154-9E66-945A4C1408F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1200"/>
            <a:ext cx="812482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387734ca-2c9c-4a18-8215-6abaacad1a95" descr="cid:E134C541-B6F5-47AA-B932-F0F2E74376C9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0400"/>
            <a:ext cx="812482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e7adf61c-bbd4-4061-b143-541df0cfa76c" descr="cid:72655876-59CE-4183-8001-C6D24AE61EF9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9600"/>
            <a:ext cx="812482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c656756f-95be-4bd7-8e36-9f13a5b45309" descr="cid:DE5040A7-6C99-4064-BA97-E95F12949D9C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8800"/>
            <a:ext cx="812482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e74c201d-9837-4373-b0da-1fb2225a6dd2" descr="cid:D96F12DB-1004-47C8-B681-4F9FEAA47780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0"/>
            <a:ext cx="11877675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8e020223-1904-4ace-b02f-c87201f3242b" descr="cid:7155B456-9539-48B3-97F4-052629165738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00"/>
            <a:ext cx="11877675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676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2941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4206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5471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6736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75742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8412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38" y="79014"/>
            <a:ext cx="2618790" cy="39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14" y="3490733"/>
            <a:ext cx="2059712" cy="13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4177567"/>
            <a:ext cx="37179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31" y="4970432"/>
            <a:ext cx="1091877" cy="164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38" y="4177567"/>
            <a:ext cx="164869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9014"/>
            <a:ext cx="2246834" cy="33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228600"/>
            <a:ext cx="2748833" cy="183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2083857"/>
            <a:ext cx="2880320" cy="19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4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Illing</dc:creator>
  <cp:lastModifiedBy>Lorraine Illing</cp:lastModifiedBy>
  <cp:revision>1</cp:revision>
  <dcterms:created xsi:type="dcterms:W3CDTF">2014-10-17T04:11:13Z</dcterms:created>
  <dcterms:modified xsi:type="dcterms:W3CDTF">2014-10-17T04:14:37Z</dcterms:modified>
</cp:coreProperties>
</file>