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13" name="Google Shape;13;p2"/>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14" name="Google Shape;14;p2"/>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8" name="Shape 68"/>
        <p:cNvGrpSpPr/>
        <p:nvPr/>
      </p:nvGrpSpPr>
      <p:grpSpPr>
        <a:xfrm>
          <a:off x="0" y="0"/>
          <a:ext cx="0" cy="0"/>
          <a:chOff x="0" y="0"/>
          <a:chExt cx="0" cy="0"/>
        </a:xfrm>
      </p:grpSpPr>
      <p:sp>
        <p:nvSpPr>
          <p:cNvPr id="69" name="Google Shape;69;p11"/>
          <p:cNvSpPr txBox="1"/>
          <p:nvPr>
            <p:ph type="title"/>
          </p:nvPr>
        </p:nvSpPr>
        <p:spPr>
          <a:xfrm>
            <a:off x="152400" y="457200"/>
            <a:ext cx="8839200" cy="533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70" name="Google Shape;70;p11"/>
          <p:cNvSpPr txBox="1"/>
          <p:nvPr>
            <p:ph idx="1" type="body"/>
          </p:nvPr>
        </p:nvSpPr>
        <p:spPr>
          <a:xfrm>
            <a:off x="228600" y="1066800"/>
            <a:ext cx="8686800" cy="5105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1" name="Google Shape;71;p11"/>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72" name="Google Shape;72;p11"/>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73" name="Google Shape;73;p11"/>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0" name="Shape 80"/>
        <p:cNvGrpSpPr/>
        <p:nvPr/>
      </p:nvGrpSpPr>
      <p:grpSpPr>
        <a:xfrm>
          <a:off x="0" y="0"/>
          <a:ext cx="0" cy="0"/>
          <a:chOff x="0" y="0"/>
          <a:chExt cx="0" cy="0"/>
        </a:xfrm>
      </p:grpSpPr>
      <p:sp>
        <p:nvSpPr>
          <p:cNvPr id="81" name="Google Shape;81;p13"/>
          <p:cNvSpPr txBox="1"/>
          <p:nvPr>
            <p:ph type="ctrTitle"/>
          </p:nvPr>
        </p:nvSpPr>
        <p:spPr>
          <a:xfrm>
            <a:off x="76200" y="5257800"/>
            <a:ext cx="8991600" cy="7080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54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82" name="Google Shape;82;p13"/>
          <p:cNvSpPr txBox="1"/>
          <p:nvPr>
            <p:ph idx="1" type="subTitle"/>
          </p:nvPr>
        </p:nvSpPr>
        <p:spPr>
          <a:xfrm>
            <a:off x="76200" y="5867400"/>
            <a:ext cx="6845300" cy="381000"/>
          </a:xfrm>
          <a:prstGeom prst="rect">
            <a:avLst/>
          </a:prstGeom>
          <a:noFill/>
          <a:ln>
            <a:noFill/>
          </a:ln>
        </p:spPr>
        <p:txBody>
          <a:bodyPr anchorCtr="0" anchor="t" bIns="91425" lIns="91425" spcFirstLastPara="1" rIns="91425" wrap="square" tIns="91425">
            <a:noAutofit/>
          </a:bodyPr>
          <a:lstStyle>
            <a:lvl1pPr indent="0" lvl="0" marL="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85750" lvl="1" marL="74295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228600" lvl="2" marL="11430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228600" lvl="3" marL="16002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228600" lvl="4" marL="20574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228600" lvl="5" marL="2514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228600" lvl="6" marL="2971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228600" lvl="7" marL="3429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228600" lvl="8" marL="3886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3" name="Google Shape;83;p13"/>
          <p:cNvSpPr txBox="1"/>
          <p:nvPr>
            <p:ph idx="10" type="dt"/>
          </p:nvPr>
        </p:nvSpPr>
        <p:spPr>
          <a:xfrm>
            <a:off x="76200" y="6629400"/>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84" name="Google Shape;84;p13"/>
          <p:cNvSpPr txBox="1"/>
          <p:nvPr>
            <p:ph idx="11" type="ftr"/>
          </p:nvPr>
        </p:nvSpPr>
        <p:spPr>
          <a:xfrm>
            <a:off x="3124200" y="6629400"/>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85" name="Google Shape;85;p13"/>
          <p:cNvSpPr txBox="1"/>
          <p:nvPr>
            <p:ph idx="12" type="sldNum"/>
          </p:nvPr>
        </p:nvSpPr>
        <p:spPr>
          <a:xfrm>
            <a:off x="6934200" y="6629400"/>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 name="Shape 15"/>
        <p:cNvGrpSpPr/>
        <p:nvPr/>
      </p:nvGrpSpPr>
      <p:grpSpPr>
        <a:xfrm>
          <a:off x="0" y="0"/>
          <a:ext cx="0" cy="0"/>
          <a:chOff x="0" y="0"/>
          <a:chExt cx="0" cy="0"/>
        </a:xfrm>
      </p:grpSpPr>
      <p:sp>
        <p:nvSpPr>
          <p:cNvPr id="16" name="Google Shape;16;p3"/>
          <p:cNvSpPr txBox="1"/>
          <p:nvPr>
            <p:ph type="title"/>
          </p:nvPr>
        </p:nvSpPr>
        <p:spPr>
          <a:xfrm rot="5400000">
            <a:off x="5029200" y="2209800"/>
            <a:ext cx="5715000" cy="2209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17" name="Google Shape;17;p3"/>
          <p:cNvSpPr txBox="1"/>
          <p:nvPr>
            <p:ph idx="1" type="body"/>
          </p:nvPr>
        </p:nvSpPr>
        <p:spPr>
          <a:xfrm rot="5400000">
            <a:off x="533400" y="76200"/>
            <a:ext cx="5715000" cy="64770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 name="Google Shape;18;p3"/>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19" name="Google Shape;19;p3"/>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20" name="Google Shape;20;p3"/>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1" name="Shape 21"/>
        <p:cNvGrpSpPr/>
        <p:nvPr/>
      </p:nvGrpSpPr>
      <p:grpSpPr>
        <a:xfrm>
          <a:off x="0" y="0"/>
          <a:ext cx="0" cy="0"/>
          <a:chOff x="0" y="0"/>
          <a:chExt cx="0" cy="0"/>
        </a:xfrm>
      </p:grpSpPr>
      <p:sp>
        <p:nvSpPr>
          <p:cNvPr id="22" name="Google Shape;22;p4"/>
          <p:cNvSpPr txBox="1"/>
          <p:nvPr>
            <p:ph type="title"/>
          </p:nvPr>
        </p:nvSpPr>
        <p:spPr>
          <a:xfrm>
            <a:off x="152400" y="457200"/>
            <a:ext cx="8839200" cy="533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23" name="Google Shape;23;p4"/>
          <p:cNvSpPr txBox="1"/>
          <p:nvPr>
            <p:ph idx="1" type="body"/>
          </p:nvPr>
        </p:nvSpPr>
        <p:spPr>
          <a:xfrm rot="5400000">
            <a:off x="2019300" y="-723900"/>
            <a:ext cx="5105400" cy="8686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4" name="Google Shape;24;p4"/>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25" name="Google Shape;25;p4"/>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26" name="Google Shape;26;p4"/>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7" name="Shape 27"/>
        <p:cNvGrpSpPr/>
        <p:nvPr/>
      </p:nvGrpSpPr>
      <p:grpSpPr>
        <a:xfrm>
          <a:off x="0" y="0"/>
          <a:ext cx="0" cy="0"/>
          <a:chOff x="0" y="0"/>
          <a:chExt cx="0" cy="0"/>
        </a:xfrm>
      </p:grpSpPr>
      <p:sp>
        <p:nvSpPr>
          <p:cNvPr id="28" name="Google Shape;28;p5"/>
          <p:cNvSpPr txBox="1"/>
          <p:nvPr>
            <p:ph type="title"/>
          </p:nvPr>
        </p:nvSpPr>
        <p:spPr>
          <a:xfrm>
            <a:off x="630238" y="457200"/>
            <a:ext cx="2949575" cy="1600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32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29" name="Google Shape;29;p5"/>
          <p:cNvSpPr/>
          <p:nvPr>
            <p:ph idx="2" type="pic"/>
          </p:nvPr>
        </p:nvSpPr>
        <p:spPr>
          <a:xfrm>
            <a:off x="3887788" y="987425"/>
            <a:ext cx="4629150" cy="4873625"/>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1"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1400"/>
              <a:buFont typeface="Arial"/>
              <a:buNone/>
              <a:defRPr b="1"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1400"/>
              <a:buFont typeface="Arial"/>
              <a:buNone/>
              <a:defRPr b="1" i="0" sz="2000" u="none" cap="none" strike="noStrike">
                <a:solidFill>
                  <a:schemeClr val="dk1"/>
                </a:solidFill>
                <a:latin typeface="Arial"/>
                <a:ea typeface="Arial"/>
                <a:cs typeface="Arial"/>
                <a:sym typeface="Arial"/>
              </a:defRPr>
            </a:lvl5pPr>
            <a:lvl6pPr indent="0" lvl="5" marL="22860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0" lvl="6" marL="27432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0" lvl="7" marL="32004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0" lvl="8" marL="3657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30" name="Google Shape;30;p5"/>
          <p:cNvSpPr txBox="1"/>
          <p:nvPr>
            <p:ph idx="1" type="body"/>
          </p:nvPr>
        </p:nvSpPr>
        <p:spPr>
          <a:xfrm>
            <a:off x="630238" y="2057400"/>
            <a:ext cx="2949575" cy="381158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chemeClr val="dk1"/>
              </a:buClr>
              <a:buSzPts val="2400"/>
              <a:buFont typeface="Arial"/>
              <a:buNone/>
              <a:defRPr b="1" i="0" sz="1600" u="none" cap="none" strike="noStrike">
                <a:solidFill>
                  <a:schemeClr val="dk1"/>
                </a:solidFill>
                <a:latin typeface="Arial"/>
                <a:ea typeface="Arial"/>
                <a:cs typeface="Arial"/>
                <a:sym typeface="Arial"/>
              </a:defRPr>
            </a:lvl1pPr>
            <a:lvl2pPr indent="-228600" lvl="1" marL="914400" marR="0" rtl="0" algn="l">
              <a:spcBef>
                <a:spcPts val="280"/>
              </a:spcBef>
              <a:spcAft>
                <a:spcPts val="0"/>
              </a:spcAft>
              <a:buClr>
                <a:schemeClr val="dk1"/>
              </a:buClr>
              <a:buSzPts val="2000"/>
              <a:buFont typeface="Arial"/>
              <a:buNone/>
              <a:defRPr b="1" i="0" sz="1400" u="none" cap="none" strike="noStrike">
                <a:solidFill>
                  <a:schemeClr val="dk1"/>
                </a:solidFill>
                <a:latin typeface="Arial"/>
                <a:ea typeface="Arial"/>
                <a:cs typeface="Arial"/>
                <a:sym typeface="Arial"/>
              </a:defRPr>
            </a:lvl2pPr>
            <a:lvl3pPr indent="-228600" lvl="2" marL="1371600" marR="0" rtl="0" algn="l">
              <a:spcBef>
                <a:spcPts val="240"/>
              </a:spcBef>
              <a:spcAft>
                <a:spcPts val="0"/>
              </a:spcAft>
              <a:buClr>
                <a:schemeClr val="dk1"/>
              </a:buClr>
              <a:buSzPts val="1800"/>
              <a:buFont typeface="Arial"/>
              <a:buNone/>
              <a:defRPr b="1" i="0" sz="1200" u="none" cap="none" strike="noStrike">
                <a:solidFill>
                  <a:schemeClr val="dk1"/>
                </a:solidFill>
                <a:latin typeface="Arial"/>
                <a:ea typeface="Arial"/>
                <a:cs typeface="Arial"/>
                <a:sym typeface="Arial"/>
              </a:defRPr>
            </a:lvl3pPr>
            <a:lvl4pPr indent="-228600" lvl="3" marL="1828800" marR="0" rtl="0" algn="l">
              <a:spcBef>
                <a:spcPts val="200"/>
              </a:spcBef>
              <a:spcAft>
                <a:spcPts val="0"/>
              </a:spcAft>
              <a:buClr>
                <a:schemeClr val="dk1"/>
              </a:buClr>
              <a:buSzPts val="1600"/>
              <a:buFont typeface="Arial"/>
              <a:buNone/>
              <a:defRPr b="1" i="0" sz="1000" u="none" cap="none" strike="noStrike">
                <a:solidFill>
                  <a:schemeClr val="dk1"/>
                </a:solidFill>
                <a:latin typeface="Arial"/>
                <a:ea typeface="Arial"/>
                <a:cs typeface="Arial"/>
                <a:sym typeface="Arial"/>
              </a:defRPr>
            </a:lvl4pPr>
            <a:lvl5pPr indent="-228600" lvl="4" marL="2286000" marR="0" rtl="0" algn="l">
              <a:spcBef>
                <a:spcPts val="200"/>
              </a:spcBef>
              <a:spcAft>
                <a:spcPts val="0"/>
              </a:spcAft>
              <a:buClr>
                <a:schemeClr val="dk1"/>
              </a:buClr>
              <a:buSzPts val="1600"/>
              <a:buFont typeface="Arial"/>
              <a:buNone/>
              <a:defRPr b="1"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9pPr>
          </a:lstStyle>
          <a:p/>
        </p:txBody>
      </p:sp>
      <p:sp>
        <p:nvSpPr>
          <p:cNvPr id="31" name="Google Shape;31;p5"/>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32" name="Google Shape;32;p5"/>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33" name="Google Shape;33;p5"/>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4" name="Shape 34"/>
        <p:cNvGrpSpPr/>
        <p:nvPr/>
      </p:nvGrpSpPr>
      <p:grpSpPr>
        <a:xfrm>
          <a:off x="0" y="0"/>
          <a:ext cx="0" cy="0"/>
          <a:chOff x="0" y="0"/>
          <a:chExt cx="0" cy="0"/>
        </a:xfrm>
      </p:grpSpPr>
      <p:sp>
        <p:nvSpPr>
          <p:cNvPr id="35" name="Google Shape;35;p6"/>
          <p:cNvSpPr txBox="1"/>
          <p:nvPr>
            <p:ph type="title"/>
          </p:nvPr>
        </p:nvSpPr>
        <p:spPr>
          <a:xfrm>
            <a:off x="630238" y="457200"/>
            <a:ext cx="2949575" cy="1600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32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36" name="Google Shape;36;p6"/>
          <p:cNvSpPr txBox="1"/>
          <p:nvPr>
            <p:ph idx="1" type="body"/>
          </p:nvPr>
        </p:nvSpPr>
        <p:spPr>
          <a:xfrm>
            <a:off x="3887788" y="987425"/>
            <a:ext cx="4629150" cy="4873625"/>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1"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1"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 name="Google Shape;37;p6"/>
          <p:cNvSpPr txBox="1"/>
          <p:nvPr>
            <p:ph idx="2" type="body"/>
          </p:nvPr>
        </p:nvSpPr>
        <p:spPr>
          <a:xfrm>
            <a:off x="630238" y="2057400"/>
            <a:ext cx="2949575" cy="381158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chemeClr val="dk1"/>
              </a:buClr>
              <a:buSzPts val="2400"/>
              <a:buFont typeface="Arial"/>
              <a:buNone/>
              <a:defRPr b="1" i="0" sz="1600" u="none" cap="none" strike="noStrike">
                <a:solidFill>
                  <a:schemeClr val="dk1"/>
                </a:solidFill>
                <a:latin typeface="Arial"/>
                <a:ea typeface="Arial"/>
                <a:cs typeface="Arial"/>
                <a:sym typeface="Arial"/>
              </a:defRPr>
            </a:lvl1pPr>
            <a:lvl2pPr indent="-228600" lvl="1" marL="914400" marR="0" rtl="0" algn="l">
              <a:spcBef>
                <a:spcPts val="280"/>
              </a:spcBef>
              <a:spcAft>
                <a:spcPts val="0"/>
              </a:spcAft>
              <a:buClr>
                <a:schemeClr val="dk1"/>
              </a:buClr>
              <a:buSzPts val="2000"/>
              <a:buFont typeface="Arial"/>
              <a:buNone/>
              <a:defRPr b="1" i="0" sz="1400" u="none" cap="none" strike="noStrike">
                <a:solidFill>
                  <a:schemeClr val="dk1"/>
                </a:solidFill>
                <a:latin typeface="Arial"/>
                <a:ea typeface="Arial"/>
                <a:cs typeface="Arial"/>
                <a:sym typeface="Arial"/>
              </a:defRPr>
            </a:lvl2pPr>
            <a:lvl3pPr indent="-228600" lvl="2" marL="1371600" marR="0" rtl="0" algn="l">
              <a:spcBef>
                <a:spcPts val="240"/>
              </a:spcBef>
              <a:spcAft>
                <a:spcPts val="0"/>
              </a:spcAft>
              <a:buClr>
                <a:schemeClr val="dk1"/>
              </a:buClr>
              <a:buSzPts val="1800"/>
              <a:buFont typeface="Arial"/>
              <a:buNone/>
              <a:defRPr b="1" i="0" sz="1200" u="none" cap="none" strike="noStrike">
                <a:solidFill>
                  <a:schemeClr val="dk1"/>
                </a:solidFill>
                <a:latin typeface="Arial"/>
                <a:ea typeface="Arial"/>
                <a:cs typeface="Arial"/>
                <a:sym typeface="Arial"/>
              </a:defRPr>
            </a:lvl3pPr>
            <a:lvl4pPr indent="-228600" lvl="3" marL="1828800" marR="0" rtl="0" algn="l">
              <a:spcBef>
                <a:spcPts val="200"/>
              </a:spcBef>
              <a:spcAft>
                <a:spcPts val="0"/>
              </a:spcAft>
              <a:buClr>
                <a:schemeClr val="dk1"/>
              </a:buClr>
              <a:buSzPts val="1600"/>
              <a:buFont typeface="Arial"/>
              <a:buNone/>
              <a:defRPr b="1" i="0" sz="1000" u="none" cap="none" strike="noStrike">
                <a:solidFill>
                  <a:schemeClr val="dk1"/>
                </a:solidFill>
                <a:latin typeface="Arial"/>
                <a:ea typeface="Arial"/>
                <a:cs typeface="Arial"/>
                <a:sym typeface="Arial"/>
              </a:defRPr>
            </a:lvl4pPr>
            <a:lvl5pPr indent="-228600" lvl="4" marL="2286000" marR="0" rtl="0" algn="l">
              <a:spcBef>
                <a:spcPts val="200"/>
              </a:spcBef>
              <a:spcAft>
                <a:spcPts val="0"/>
              </a:spcAft>
              <a:buClr>
                <a:schemeClr val="dk1"/>
              </a:buClr>
              <a:buSzPts val="1600"/>
              <a:buFont typeface="Arial"/>
              <a:buNone/>
              <a:defRPr b="1"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Arial"/>
                <a:ea typeface="Arial"/>
                <a:cs typeface="Arial"/>
                <a:sym typeface="Arial"/>
              </a:defRPr>
            </a:lvl9pPr>
          </a:lstStyle>
          <a:p/>
        </p:txBody>
      </p:sp>
      <p:sp>
        <p:nvSpPr>
          <p:cNvPr id="38" name="Google Shape;38;p6"/>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39" name="Google Shape;39;p6"/>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40" name="Google Shape;40;p6"/>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7"/>
          <p:cNvSpPr txBox="1"/>
          <p:nvPr>
            <p:ph type="title"/>
          </p:nvPr>
        </p:nvSpPr>
        <p:spPr>
          <a:xfrm>
            <a:off x="152400" y="457200"/>
            <a:ext cx="8839200" cy="533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43" name="Google Shape;43;p7"/>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44" name="Google Shape;44;p7"/>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45" name="Google Shape;45;p7"/>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6" name="Shape 46"/>
        <p:cNvGrpSpPr/>
        <p:nvPr/>
      </p:nvGrpSpPr>
      <p:grpSpPr>
        <a:xfrm>
          <a:off x="0" y="0"/>
          <a:ext cx="0" cy="0"/>
          <a:chOff x="0" y="0"/>
          <a:chExt cx="0" cy="0"/>
        </a:xfrm>
      </p:grpSpPr>
      <p:sp>
        <p:nvSpPr>
          <p:cNvPr id="47" name="Google Shape;47;p8"/>
          <p:cNvSpPr txBox="1"/>
          <p:nvPr>
            <p:ph type="title"/>
          </p:nvPr>
        </p:nvSpPr>
        <p:spPr>
          <a:xfrm>
            <a:off x="630238" y="365125"/>
            <a:ext cx="7886700" cy="132556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48" name="Google Shape;48;p8"/>
          <p:cNvSpPr txBox="1"/>
          <p:nvPr>
            <p:ph idx="1" type="body"/>
          </p:nvPr>
        </p:nvSpPr>
        <p:spPr>
          <a:xfrm>
            <a:off x="630238" y="1681163"/>
            <a:ext cx="3868737" cy="82391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49" name="Google Shape;49;p8"/>
          <p:cNvSpPr txBox="1"/>
          <p:nvPr>
            <p:ph idx="2" type="body"/>
          </p:nvPr>
        </p:nvSpPr>
        <p:spPr>
          <a:xfrm>
            <a:off x="630238" y="2505075"/>
            <a:ext cx="3868737" cy="36845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 name="Google Shape;50;p8"/>
          <p:cNvSpPr txBox="1"/>
          <p:nvPr>
            <p:ph idx="3" type="body"/>
          </p:nvPr>
        </p:nvSpPr>
        <p:spPr>
          <a:xfrm>
            <a:off x="4629150" y="1681163"/>
            <a:ext cx="3887788" cy="82391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51" name="Google Shape;51;p8"/>
          <p:cNvSpPr txBox="1"/>
          <p:nvPr>
            <p:ph idx="4" type="body"/>
          </p:nvPr>
        </p:nvSpPr>
        <p:spPr>
          <a:xfrm>
            <a:off x="4629150" y="2505075"/>
            <a:ext cx="3887788" cy="36845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 name="Google Shape;52;p8"/>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53" name="Google Shape;53;p8"/>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54" name="Google Shape;54;p8"/>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5" name="Shape 55"/>
        <p:cNvGrpSpPr/>
        <p:nvPr/>
      </p:nvGrpSpPr>
      <p:grpSpPr>
        <a:xfrm>
          <a:off x="0" y="0"/>
          <a:ext cx="0" cy="0"/>
          <a:chOff x="0" y="0"/>
          <a:chExt cx="0" cy="0"/>
        </a:xfrm>
      </p:grpSpPr>
      <p:sp>
        <p:nvSpPr>
          <p:cNvPr id="56" name="Google Shape;56;p9"/>
          <p:cNvSpPr txBox="1"/>
          <p:nvPr>
            <p:ph type="title"/>
          </p:nvPr>
        </p:nvSpPr>
        <p:spPr>
          <a:xfrm>
            <a:off x="152400" y="457200"/>
            <a:ext cx="8839200" cy="533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57" name="Google Shape;57;p9"/>
          <p:cNvSpPr txBox="1"/>
          <p:nvPr>
            <p:ph idx="1" type="body"/>
          </p:nvPr>
        </p:nvSpPr>
        <p:spPr>
          <a:xfrm>
            <a:off x="228600" y="1066800"/>
            <a:ext cx="4267200" cy="5105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8" name="Google Shape;58;p9"/>
          <p:cNvSpPr txBox="1"/>
          <p:nvPr>
            <p:ph idx="2" type="body"/>
          </p:nvPr>
        </p:nvSpPr>
        <p:spPr>
          <a:xfrm>
            <a:off x="4648200" y="1066800"/>
            <a:ext cx="4267200" cy="5105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9" name="Google Shape;59;p9"/>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60" name="Google Shape;60;p9"/>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61" name="Google Shape;61;p9"/>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2" name="Shape 62"/>
        <p:cNvGrpSpPr/>
        <p:nvPr/>
      </p:nvGrpSpPr>
      <p:grpSpPr>
        <a:xfrm>
          <a:off x="0" y="0"/>
          <a:ext cx="0" cy="0"/>
          <a:chOff x="0" y="0"/>
          <a:chExt cx="0" cy="0"/>
        </a:xfrm>
      </p:grpSpPr>
      <p:sp>
        <p:nvSpPr>
          <p:cNvPr id="63" name="Google Shape;63;p10"/>
          <p:cNvSpPr txBox="1"/>
          <p:nvPr>
            <p:ph type="title"/>
          </p:nvPr>
        </p:nvSpPr>
        <p:spPr>
          <a:xfrm>
            <a:off x="623888" y="1709738"/>
            <a:ext cx="7886700" cy="285273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60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64" name="Google Shape;64;p10"/>
          <p:cNvSpPr txBox="1"/>
          <p:nvPr>
            <p:ph idx="1" type="body"/>
          </p:nvPr>
        </p:nvSpPr>
        <p:spPr>
          <a:xfrm>
            <a:off x="623888" y="4589463"/>
            <a:ext cx="7886700" cy="150018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9pPr>
          </a:lstStyle>
          <a:p/>
        </p:txBody>
      </p:sp>
      <p:sp>
        <p:nvSpPr>
          <p:cNvPr id="65" name="Google Shape;65;p10"/>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66" name="Google Shape;66;p10"/>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67" name="Google Shape;67;p10"/>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slideLayout" Target="../slideLayouts/slideLayout11.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2400" y="457200"/>
            <a:ext cx="8839200" cy="533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7" name="Google Shape;7;p1"/>
          <p:cNvSpPr txBox="1"/>
          <p:nvPr>
            <p:ph idx="1" type="body"/>
          </p:nvPr>
        </p:nvSpPr>
        <p:spPr>
          <a:xfrm>
            <a:off x="228600" y="1066800"/>
            <a:ext cx="8686800" cy="5105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76200" y="6626225"/>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626225"/>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934200" y="6626225"/>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74" name="Shape 74"/>
        <p:cNvGrpSpPr/>
        <p:nvPr/>
      </p:nvGrpSpPr>
      <p:grpSpPr>
        <a:xfrm>
          <a:off x="0" y="0"/>
          <a:ext cx="0" cy="0"/>
          <a:chOff x="0" y="0"/>
          <a:chExt cx="0" cy="0"/>
        </a:xfrm>
      </p:grpSpPr>
      <p:sp>
        <p:nvSpPr>
          <p:cNvPr id="75" name="Google Shape;75;p12"/>
          <p:cNvSpPr txBox="1"/>
          <p:nvPr>
            <p:ph type="title"/>
          </p:nvPr>
        </p:nvSpPr>
        <p:spPr>
          <a:xfrm>
            <a:off x="152400" y="457200"/>
            <a:ext cx="8839200" cy="533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1pPr>
            <a:lvl2pPr indent="0" lvl="1"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2pPr>
            <a:lvl3pPr indent="0" lvl="2"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3pPr>
            <a:lvl4pPr indent="0" lvl="3"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4pPr>
            <a:lvl5pPr indent="0" lvl="4" marL="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5pPr>
            <a:lvl6pPr indent="0" lvl="5" marL="4572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6pPr>
            <a:lvl7pPr indent="0" lvl="6" marL="9144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7pPr>
            <a:lvl8pPr indent="0" lvl="7" marL="13716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8pPr>
            <a:lvl9pPr indent="0" lvl="8" marL="1828800" marR="0" rtl="0" algn="l">
              <a:spcBef>
                <a:spcPts val="0"/>
              </a:spcBef>
              <a:spcAft>
                <a:spcPts val="0"/>
              </a:spcAft>
              <a:buSzPts val="1400"/>
              <a:buNone/>
              <a:defRPr b="0" i="0" sz="3600" u="none" cap="none" strike="noStrike">
                <a:solidFill>
                  <a:schemeClr val="dk1"/>
                </a:solidFill>
                <a:latin typeface="Impact"/>
                <a:ea typeface="Impact"/>
                <a:cs typeface="Impact"/>
                <a:sym typeface="Impact"/>
              </a:defRPr>
            </a:lvl9pPr>
          </a:lstStyle>
          <a:p/>
        </p:txBody>
      </p:sp>
      <p:sp>
        <p:nvSpPr>
          <p:cNvPr id="76" name="Google Shape;76;p12"/>
          <p:cNvSpPr txBox="1"/>
          <p:nvPr>
            <p:ph idx="1" type="body"/>
          </p:nvPr>
        </p:nvSpPr>
        <p:spPr>
          <a:xfrm>
            <a:off x="228600" y="1066800"/>
            <a:ext cx="8686800" cy="5105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1"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1"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7" name="Google Shape;77;p12"/>
          <p:cNvSpPr txBox="1"/>
          <p:nvPr>
            <p:ph idx="10" type="dt"/>
          </p:nvPr>
        </p:nvSpPr>
        <p:spPr>
          <a:xfrm>
            <a:off x="76200" y="6629400"/>
            <a:ext cx="2133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78" name="Google Shape;78;p12"/>
          <p:cNvSpPr txBox="1"/>
          <p:nvPr>
            <p:ph idx="11" type="ftr"/>
          </p:nvPr>
        </p:nvSpPr>
        <p:spPr>
          <a:xfrm>
            <a:off x="3124200" y="6629400"/>
            <a:ext cx="2895600" cy="15557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0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SzPts val="1400"/>
              <a:buNone/>
              <a:defRPr b="0" i="0" sz="1000" u="none" cap="none" strike="noStrike">
                <a:solidFill>
                  <a:schemeClr val="dk1"/>
                </a:solidFill>
                <a:latin typeface="Arial"/>
                <a:ea typeface="Arial"/>
                <a:cs typeface="Arial"/>
                <a:sym typeface="Arial"/>
              </a:defRPr>
            </a:lvl9pPr>
          </a:lstStyle>
          <a:p/>
        </p:txBody>
      </p:sp>
      <p:sp>
        <p:nvSpPr>
          <p:cNvPr id="79" name="Google Shape;79;p12"/>
          <p:cNvSpPr txBox="1"/>
          <p:nvPr>
            <p:ph idx="12" type="sldNum"/>
          </p:nvPr>
        </p:nvSpPr>
        <p:spPr>
          <a:xfrm>
            <a:off x="6934200" y="6629400"/>
            <a:ext cx="2133600" cy="15557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Font typeface="Arial"/>
              <a:buNone/>
              <a:defRPr b="1" i="0" sz="10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hyperlink" Target="http://www.communication4all.co.uk/" TargetMode="External"/><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4"/>
          <p:cNvSpPr txBox="1"/>
          <p:nvPr/>
        </p:nvSpPr>
        <p:spPr>
          <a:xfrm>
            <a:off x="4495800" y="609600"/>
            <a:ext cx="228600" cy="5410200"/>
          </a:xfrm>
          <a:prstGeom prst="rect">
            <a:avLst/>
          </a:prstGeom>
          <a:gradFill>
            <a:gsLst>
              <a:gs pos="0">
                <a:srgbClr val="9999FF"/>
              </a:gs>
              <a:gs pos="50000">
                <a:schemeClr val="accent2"/>
              </a:gs>
              <a:gs pos="100000">
                <a:srgbClr val="9999FF"/>
              </a:gs>
            </a:gsLst>
            <a:lin ang="27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91" name="Google Shape;91;p14"/>
          <p:cNvSpPr txBox="1"/>
          <p:nvPr/>
        </p:nvSpPr>
        <p:spPr>
          <a:xfrm>
            <a:off x="4643437" y="620712"/>
            <a:ext cx="4038600" cy="5410200"/>
          </a:xfrm>
          <a:prstGeom prst="rect">
            <a:avLst/>
          </a:prstGeom>
          <a:gradFill>
            <a:gsLst>
              <a:gs pos="0">
                <a:schemeClr val="accent2"/>
              </a:gs>
              <a:gs pos="50000">
                <a:srgbClr val="9999FF"/>
              </a:gs>
              <a:gs pos="100000">
                <a:schemeClr val="accent2"/>
              </a:gs>
            </a:gsLst>
            <a:lin ang="27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92" name="Google Shape;92;p14"/>
          <p:cNvSpPr txBox="1"/>
          <p:nvPr/>
        </p:nvSpPr>
        <p:spPr>
          <a:xfrm>
            <a:off x="4716462" y="765175"/>
            <a:ext cx="3816350" cy="1190625"/>
          </a:xfrm>
          <a:prstGeom prst="rect">
            <a:avLst/>
          </a:prstGeom>
          <a:noFill/>
          <a:ln>
            <a:noFill/>
          </a:ln>
          <a:effectLst>
            <a:outerShdw blurRad="63500" dir="3080412" dist="81319">
              <a:schemeClr val="dk1"/>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Font typeface="Comic Sans MS"/>
              <a:buNone/>
            </a:pPr>
            <a:r>
              <a:rPr b="1" i="0" lang="en-US" sz="3600" u="none">
                <a:solidFill>
                  <a:schemeClr val="accent1"/>
                </a:solidFill>
                <a:latin typeface="Comic Sans MS"/>
                <a:ea typeface="Comic Sans MS"/>
                <a:cs typeface="Comic Sans MS"/>
                <a:sym typeface="Comic Sans MS"/>
              </a:rPr>
              <a:t>The Enormous Turnip</a:t>
            </a:r>
            <a:endParaRPr/>
          </a:p>
        </p:txBody>
      </p:sp>
      <p:sp>
        <p:nvSpPr>
          <p:cNvPr id="93" name="Google Shape;93;p14"/>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94" name="Google Shape;94;p14"/>
          <p:cNvSpPr txBox="1"/>
          <p:nvPr/>
        </p:nvSpPr>
        <p:spPr>
          <a:xfrm>
            <a:off x="4787900" y="4797425"/>
            <a:ext cx="3671887" cy="36671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Font typeface="Comic Sans MS"/>
              <a:buNone/>
            </a:pPr>
            <a:r>
              <a:rPr b="0" i="0" lang="en-US" sz="1800" u="none">
                <a:solidFill>
                  <a:schemeClr val="accent1"/>
                </a:solidFill>
                <a:latin typeface="Comic Sans MS"/>
                <a:ea typeface="Comic Sans MS"/>
                <a:cs typeface="Comic Sans MS"/>
                <a:sym typeface="Comic Sans MS"/>
              </a:rPr>
              <a:t>Story retold by Bev Evans</a:t>
            </a:r>
            <a:endParaRPr/>
          </a:p>
        </p:txBody>
      </p:sp>
      <p:pic>
        <p:nvPicPr>
          <p:cNvPr descr="Image3" id="95" name="Google Shape;95;p14"/>
          <p:cNvPicPr preferRelativeResize="0"/>
          <p:nvPr/>
        </p:nvPicPr>
        <p:blipFill rotWithShape="1">
          <a:blip r:embed="rId3">
            <a:alphaModFix/>
          </a:blip>
          <a:srcRect b="0" l="0" r="0" t="0"/>
          <a:stretch/>
        </p:blipFill>
        <p:spPr>
          <a:xfrm>
            <a:off x="6372225" y="5229225"/>
            <a:ext cx="792162" cy="703262"/>
          </a:xfrm>
          <a:prstGeom prst="rect">
            <a:avLst/>
          </a:prstGeom>
          <a:noFill/>
          <a:ln>
            <a:noFill/>
          </a:ln>
        </p:spPr>
      </p:pic>
      <p:pic>
        <p:nvPicPr>
          <p:cNvPr descr="App0010" id="96" name="Google Shape;96;p14"/>
          <p:cNvPicPr preferRelativeResize="0"/>
          <p:nvPr/>
        </p:nvPicPr>
        <p:blipFill rotWithShape="1">
          <a:blip r:embed="rId4">
            <a:alphaModFix/>
          </a:blip>
          <a:srcRect b="0" l="0" r="0" t="0"/>
          <a:stretch/>
        </p:blipFill>
        <p:spPr>
          <a:xfrm>
            <a:off x="4932362" y="2276475"/>
            <a:ext cx="3228975" cy="1868487"/>
          </a:xfrm>
          <a:prstGeom prst="rect">
            <a:avLst/>
          </a:prstGeom>
          <a:noFill/>
          <a:ln cap="flat" cmpd="sng" w="9525">
            <a:solidFill>
              <a:schemeClr val="dk1"/>
            </a:solidFill>
            <a:prstDash val="solid"/>
            <a:miter lim="8000"/>
            <a:headEnd len="sm" w="sm" type="none"/>
            <a:tailEnd len="sm" w="sm" type="none"/>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3"/>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16" name="Google Shape;216;p23"/>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17" name="Google Shape;217;p23"/>
          <p:cNvSpPr txBox="1"/>
          <p:nvPr/>
        </p:nvSpPr>
        <p:spPr>
          <a:xfrm>
            <a:off x="4716462" y="620712"/>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218" name="Google Shape;218;p23"/>
          <p:cNvSpPr txBox="1"/>
          <p:nvPr/>
        </p:nvSpPr>
        <p:spPr>
          <a:xfrm>
            <a:off x="4572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19" name="Google Shape;219;p23"/>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20" name="Google Shape;220;p23"/>
          <p:cNvSpPr txBox="1"/>
          <p:nvPr/>
        </p:nvSpPr>
        <p:spPr>
          <a:xfrm>
            <a:off x="468312" y="620712"/>
            <a:ext cx="3887787" cy="347821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200" u="none">
                <a:solidFill>
                  <a:schemeClr val="dk1"/>
                </a:solidFill>
                <a:latin typeface="Comic Sans MS"/>
                <a:ea typeface="Comic Sans MS"/>
                <a:cs typeface="Comic Sans MS"/>
                <a:sym typeface="Comic Sans MS"/>
              </a:rPr>
              <a:t>So the mouse pulled the cat. The cat pulled the dog. The dog pulled the daughter. The daughter pulled the son. The son pulled the woman. The woman pulled the man and the man pulled the turnip. But still the turnip would not budge!</a:t>
            </a:r>
            <a:endParaRPr/>
          </a:p>
        </p:txBody>
      </p:sp>
      <p:sp>
        <p:nvSpPr>
          <p:cNvPr id="221" name="Google Shape;221;p23"/>
          <p:cNvSpPr txBox="1"/>
          <p:nvPr/>
        </p:nvSpPr>
        <p:spPr>
          <a:xfrm>
            <a:off x="4859337" y="3357562"/>
            <a:ext cx="3671887" cy="5238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pic>
        <p:nvPicPr>
          <p:cNvPr descr="App0012" id="222" name="Google Shape;222;p23"/>
          <p:cNvPicPr preferRelativeResize="0"/>
          <p:nvPr/>
        </p:nvPicPr>
        <p:blipFill rotWithShape="1">
          <a:blip r:embed="rId3">
            <a:alphaModFix/>
          </a:blip>
          <a:srcRect b="0" l="0" r="0" t="0"/>
          <a:stretch/>
        </p:blipFill>
        <p:spPr>
          <a:xfrm>
            <a:off x="1692275" y="4060825"/>
            <a:ext cx="4186237" cy="1920875"/>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80"/>
                                        <p:tgtEl>
                                          <p:spTgt spid="220">
                                            <p:txEl>
                                              <p:pRg end="0" st="0"/>
                                            </p:txEl>
                                          </p:spTgt>
                                        </p:tgtEl>
                                      </p:cBhvr>
                                    </p:animEffect>
                                  </p:childTnLst>
                                </p:cTn>
                              </p:par>
                            </p:childTnLst>
                          </p:cTn>
                        </p:par>
                        <p:par>
                          <p:cTn fill="hold">
                            <p:stCondLst>
                              <p:cond delay="80"/>
                            </p:stCondLst>
                            <p:childTnLst>
                              <p:par>
                                <p:cTn fill="hold" nodeType="after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20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1">
                                            <p:txEl>
                                              <p:pRg end="0" st="0"/>
                                            </p:txEl>
                                          </p:spTgt>
                                        </p:tgtEl>
                                        <p:attrNameLst>
                                          <p:attrName>style.visibility</p:attrName>
                                        </p:attrNameLst>
                                      </p:cBhvr>
                                      <p:to>
                                        <p:strVal val="visible"/>
                                      </p:to>
                                    </p:set>
                                    <p:animEffect filter="fade" transition="in">
                                      <p:cBhvr>
                                        <p:cTn dur="80"/>
                                        <p:tgtEl>
                                          <p:spTgt spid="22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4"/>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28" name="Google Shape;228;p24"/>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29" name="Google Shape;229;p24"/>
          <p:cNvSpPr txBox="1"/>
          <p:nvPr/>
        </p:nvSpPr>
        <p:spPr>
          <a:xfrm>
            <a:off x="4716462" y="620712"/>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230" name="Google Shape;230;p24"/>
          <p:cNvSpPr txBox="1"/>
          <p:nvPr/>
        </p:nvSpPr>
        <p:spPr>
          <a:xfrm>
            <a:off x="454025" y="6477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31" name="Google Shape;231;p24"/>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32" name="Google Shape;232;p24"/>
          <p:cNvSpPr txBox="1"/>
          <p:nvPr/>
        </p:nvSpPr>
        <p:spPr>
          <a:xfrm>
            <a:off x="4859337" y="3141662"/>
            <a:ext cx="3671887" cy="120015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After that they all had turnip soup and lived happily ever after.</a:t>
            </a:r>
            <a:endParaRPr/>
          </a:p>
        </p:txBody>
      </p:sp>
      <p:sp>
        <p:nvSpPr>
          <p:cNvPr id="233" name="Google Shape;233;p24"/>
          <p:cNvSpPr txBox="1"/>
          <p:nvPr/>
        </p:nvSpPr>
        <p:spPr>
          <a:xfrm>
            <a:off x="528637" y="2881312"/>
            <a:ext cx="3816350" cy="230981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They pulled and they pulled and they pulled . Finally, the turnip came flying out of the ground and they all fell down with a Bang!</a:t>
            </a:r>
            <a:endParaRPr/>
          </a:p>
        </p:txBody>
      </p:sp>
      <p:pic>
        <p:nvPicPr>
          <p:cNvPr descr="App0013" id="234" name="Google Shape;234;p24"/>
          <p:cNvPicPr preferRelativeResize="0"/>
          <p:nvPr/>
        </p:nvPicPr>
        <p:blipFill rotWithShape="1">
          <a:blip r:embed="rId3">
            <a:alphaModFix/>
          </a:blip>
          <a:srcRect b="0" l="0" r="0" t="0"/>
          <a:stretch/>
        </p:blipFill>
        <p:spPr>
          <a:xfrm>
            <a:off x="576262" y="685800"/>
            <a:ext cx="3816350" cy="1949450"/>
          </a:xfrm>
          <a:prstGeom prst="rect">
            <a:avLst/>
          </a:prstGeom>
          <a:noFill/>
          <a:ln>
            <a:noFill/>
          </a:ln>
        </p:spPr>
      </p:pic>
      <p:pic>
        <p:nvPicPr>
          <p:cNvPr descr="App0014" id="235" name="Google Shape;235;p24"/>
          <p:cNvPicPr preferRelativeResize="0"/>
          <p:nvPr/>
        </p:nvPicPr>
        <p:blipFill rotWithShape="1">
          <a:blip r:embed="rId4">
            <a:alphaModFix/>
          </a:blip>
          <a:srcRect b="0" l="0" r="0" t="0"/>
          <a:stretch/>
        </p:blipFill>
        <p:spPr>
          <a:xfrm>
            <a:off x="4859337" y="981075"/>
            <a:ext cx="3744912" cy="2016125"/>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2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80"/>
                                        <p:tgtEl>
                                          <p:spTgt spid="2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2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animEffect filter="fade" transition="in">
                                      <p:cBhvr>
                                        <p:cTn dur="80"/>
                                        <p:tgtEl>
                                          <p:spTgt spid="23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5"/>
          <p:cNvSpPr txBox="1"/>
          <p:nvPr/>
        </p:nvSpPr>
        <p:spPr>
          <a:xfrm>
            <a:off x="4495800" y="609600"/>
            <a:ext cx="228600" cy="54102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41" name="Google Shape;241;p25"/>
          <p:cNvSpPr txBox="1"/>
          <p:nvPr/>
        </p:nvSpPr>
        <p:spPr>
          <a:xfrm>
            <a:off x="539750" y="620712"/>
            <a:ext cx="4038600" cy="54102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42" name="Google Shape;242;p25"/>
          <p:cNvSpPr txBox="1"/>
          <p:nvPr/>
        </p:nvSpPr>
        <p:spPr>
          <a:xfrm>
            <a:off x="684212" y="836612"/>
            <a:ext cx="3651250" cy="823912"/>
          </a:xfrm>
          <a:prstGeom prst="rect">
            <a:avLst/>
          </a:prstGeom>
          <a:noFill/>
          <a:ln>
            <a:noFill/>
          </a:ln>
          <a:effectLst>
            <a:outerShdw blurRad="63500" dir="3080412" dist="81319">
              <a:schemeClr val="dk1"/>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Font typeface="Comic Sans MS"/>
              <a:buNone/>
            </a:pPr>
            <a:r>
              <a:rPr b="1" i="0" lang="en-US" sz="4800" u="none">
                <a:solidFill>
                  <a:schemeClr val="accent1"/>
                </a:solidFill>
                <a:latin typeface="Comic Sans MS"/>
                <a:ea typeface="Comic Sans MS"/>
                <a:cs typeface="Comic Sans MS"/>
                <a:sym typeface="Comic Sans MS"/>
              </a:rPr>
              <a:t>The End</a:t>
            </a:r>
            <a:endParaRPr/>
          </a:p>
        </p:txBody>
      </p:sp>
      <p:pic>
        <p:nvPicPr>
          <p:cNvPr descr="Image3" id="243" name="Google Shape;243;p25"/>
          <p:cNvPicPr preferRelativeResize="0"/>
          <p:nvPr/>
        </p:nvPicPr>
        <p:blipFill rotWithShape="1">
          <a:blip r:embed="rId3">
            <a:alphaModFix/>
          </a:blip>
          <a:srcRect b="0" l="0" r="0" t="0"/>
          <a:stretch/>
        </p:blipFill>
        <p:spPr>
          <a:xfrm>
            <a:off x="7956550" y="5734050"/>
            <a:ext cx="1022350" cy="906462"/>
          </a:xfrm>
          <a:prstGeom prst="rect">
            <a:avLst/>
          </a:prstGeom>
          <a:noFill/>
          <a:ln>
            <a:noFill/>
          </a:ln>
        </p:spPr>
      </p:pic>
      <p:sp>
        <p:nvSpPr>
          <p:cNvPr id="244" name="Google Shape;244;p25"/>
          <p:cNvSpPr txBox="1"/>
          <p:nvPr/>
        </p:nvSpPr>
        <p:spPr>
          <a:xfrm>
            <a:off x="755650" y="1844675"/>
            <a:ext cx="3671887" cy="6413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folHlink"/>
              </a:buClr>
              <a:buFont typeface="Comic Sans MS"/>
              <a:buNone/>
            </a:pPr>
            <a:r>
              <a:rPr b="0" i="0" lang="en-US" sz="1800" u="none">
                <a:solidFill>
                  <a:schemeClr val="folHlink"/>
                </a:solidFill>
                <a:latin typeface="Comic Sans MS"/>
                <a:ea typeface="Comic Sans MS"/>
                <a:cs typeface="Comic Sans MS"/>
                <a:sym typeface="Comic Sans MS"/>
              </a:rPr>
              <a:t>Story retold by Bev Evans</a:t>
            </a:r>
            <a:r>
              <a:rPr b="0" i="0" lang="en-US" sz="1800" u="none">
                <a:solidFill>
                  <a:srgbClr val="99CCFF"/>
                </a:solidFill>
                <a:latin typeface="Comic Sans MS"/>
                <a:ea typeface="Comic Sans MS"/>
                <a:cs typeface="Comic Sans MS"/>
                <a:sym typeface="Comic Sans MS"/>
              </a:rPr>
              <a:t> </a:t>
            </a:r>
            <a:r>
              <a:rPr b="0" i="0" lang="en-US" sz="1800" u="sng">
                <a:solidFill>
                  <a:schemeClr val="hlink"/>
                </a:solidFill>
                <a:latin typeface="Arial"/>
                <a:ea typeface="Arial"/>
                <a:cs typeface="Arial"/>
                <a:sym typeface="Arial"/>
                <a:hlinkClick r:id="rId4"/>
              </a:rPr>
              <a:t>www.communication4all.co.uk</a:t>
            </a:r>
            <a:r>
              <a:rPr b="0" i="0" lang="en-US" sz="1800" u="none">
                <a:solidFill>
                  <a:srgbClr val="99CCFF"/>
                </a:solidFill>
                <a:latin typeface="Comic Sans MS"/>
                <a:ea typeface="Comic Sans MS"/>
                <a:cs typeface="Comic Sans MS"/>
                <a:sym typeface="Comic Sans MS"/>
              </a:rPr>
              <a:t> </a:t>
            </a:r>
            <a:endParaRPr/>
          </a:p>
        </p:txBody>
      </p:sp>
      <p:sp>
        <p:nvSpPr>
          <p:cNvPr id="245" name="Google Shape;245;p25"/>
          <p:cNvSpPr txBox="1"/>
          <p:nvPr/>
        </p:nvSpPr>
        <p:spPr>
          <a:xfrm>
            <a:off x="755650" y="5229225"/>
            <a:ext cx="3671887" cy="6413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1800" u="none">
                <a:solidFill>
                  <a:schemeClr val="dk1"/>
                </a:solidFill>
                <a:latin typeface="Comic Sans MS"/>
                <a:ea typeface="Comic Sans MS"/>
                <a:cs typeface="Comic Sans MS"/>
                <a:sym typeface="Comic Sans MS"/>
              </a:rPr>
              <a:t>Images by Jan Lewis ©Ladybird books</a:t>
            </a:r>
            <a:endParaRPr/>
          </a:p>
        </p:txBody>
      </p:sp>
      <p:pic>
        <p:nvPicPr>
          <p:cNvPr descr="App0004" id="246" name="Google Shape;246;p25"/>
          <p:cNvPicPr preferRelativeResize="0"/>
          <p:nvPr/>
        </p:nvPicPr>
        <p:blipFill rotWithShape="1">
          <a:blip r:embed="rId5">
            <a:alphaModFix/>
          </a:blip>
          <a:srcRect b="0" l="0" r="0" t="0"/>
          <a:stretch/>
        </p:blipFill>
        <p:spPr>
          <a:xfrm>
            <a:off x="1403350" y="2636837"/>
            <a:ext cx="2389187" cy="2347912"/>
          </a:xfrm>
          <a:prstGeom prst="rect">
            <a:avLst/>
          </a:prstGeom>
          <a:noFill/>
          <a:ln cap="flat" cmpd="sng" w="9525">
            <a:solidFill>
              <a:schemeClr val="dk1"/>
            </a:solidFill>
            <a:prstDash val="solid"/>
            <a:miter lim="8000"/>
            <a:headEnd len="sm" w="sm" type="none"/>
            <a:tailEnd len="sm" w="sm" type="none"/>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5"/>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02" name="Google Shape;102;p15"/>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03" name="Google Shape;103;p15"/>
          <p:cNvSpPr txBox="1"/>
          <p:nvPr/>
        </p:nvSpPr>
        <p:spPr>
          <a:xfrm>
            <a:off x="4716462" y="620712"/>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104" name="Google Shape;104;p15"/>
          <p:cNvSpPr txBox="1"/>
          <p:nvPr/>
        </p:nvSpPr>
        <p:spPr>
          <a:xfrm>
            <a:off x="4572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05" name="Google Shape;105;p15"/>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06" name="Google Shape;106;p15"/>
          <p:cNvSpPr txBox="1"/>
          <p:nvPr/>
        </p:nvSpPr>
        <p:spPr>
          <a:xfrm>
            <a:off x="611187" y="4005262"/>
            <a:ext cx="3673475" cy="18002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Once upon a time there was an old man who planted some turnip seeds.</a:t>
            </a:r>
            <a:endParaRPr/>
          </a:p>
        </p:txBody>
      </p:sp>
      <p:pic>
        <p:nvPicPr>
          <p:cNvPr descr="App0002" id="107" name="Google Shape;107;p15"/>
          <p:cNvPicPr preferRelativeResize="0"/>
          <p:nvPr/>
        </p:nvPicPr>
        <p:blipFill rotWithShape="1">
          <a:blip r:embed="rId3">
            <a:alphaModFix/>
          </a:blip>
          <a:srcRect b="0" l="0" r="0" t="0"/>
          <a:stretch/>
        </p:blipFill>
        <p:spPr>
          <a:xfrm>
            <a:off x="611187" y="765175"/>
            <a:ext cx="3744912" cy="3279775"/>
          </a:xfrm>
          <a:prstGeom prst="rect">
            <a:avLst/>
          </a:prstGeom>
          <a:noFill/>
          <a:ln>
            <a:noFill/>
          </a:ln>
        </p:spPr>
      </p:pic>
      <p:sp>
        <p:nvSpPr>
          <p:cNvPr id="108" name="Google Shape;108;p15"/>
          <p:cNvSpPr txBox="1"/>
          <p:nvPr/>
        </p:nvSpPr>
        <p:spPr>
          <a:xfrm>
            <a:off x="4784725" y="836612"/>
            <a:ext cx="3673475" cy="13858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The turnip grew an grew and grew until it was ENORMOUS!</a:t>
            </a:r>
            <a:endParaRPr/>
          </a:p>
        </p:txBody>
      </p:sp>
      <p:sp>
        <p:nvSpPr>
          <p:cNvPr id="109" name="Google Shape;109;p15"/>
          <p:cNvSpPr/>
          <p:nvPr/>
        </p:nvSpPr>
        <p:spPr>
          <a:xfrm>
            <a:off x="5381625" y="2224087"/>
            <a:ext cx="2376487" cy="865187"/>
          </a:xfrm>
          <a:prstGeom prst="rect">
            <a:avLst/>
          </a:prstGeom>
        </p:spPr>
        <p:txBody>
          <a:bodyPr>
            <a:prstTxWarp prst="textPlain"/>
          </a:bodyPr>
          <a:lstStyle/>
          <a:p>
            <a:pPr lvl="0" algn="l"/>
            <a:r>
              <a:rPr b="0" i="0">
                <a:ln cap="flat" cmpd="sng" w="9525">
                  <a:solidFill>
                    <a:srgbClr val="000000"/>
                  </a:solidFill>
                  <a:prstDash val="solid"/>
                  <a:miter lim="8000"/>
                  <a:headEnd len="sm" w="sm" type="none"/>
                  <a:tailEnd len="sm" w="sm" type="none"/>
                </a:ln>
                <a:solidFill>
                  <a:schemeClr val="dk1"/>
                </a:solidFill>
                <a:latin typeface="Arial"/>
              </a:rPr>
              <a:t>enormous! </a:t>
            </a:r>
          </a:p>
        </p:txBody>
      </p:sp>
      <p:pic>
        <p:nvPicPr>
          <p:cNvPr descr="App0010" id="110" name="Google Shape;110;p15"/>
          <p:cNvPicPr preferRelativeResize="0"/>
          <p:nvPr/>
        </p:nvPicPr>
        <p:blipFill rotWithShape="1">
          <a:blip r:embed="rId4">
            <a:alphaModFix/>
          </a:blip>
          <a:srcRect b="0" l="0" r="0" t="0"/>
          <a:stretch/>
        </p:blipFill>
        <p:spPr>
          <a:xfrm>
            <a:off x="4816475" y="3314700"/>
            <a:ext cx="3859212" cy="2232025"/>
          </a:xfrm>
          <a:prstGeom prst="rect">
            <a:avLst/>
          </a:prstGeom>
          <a:noFill/>
          <a:ln cap="flat" cmpd="sng" w="9525">
            <a:solidFill>
              <a:schemeClr val="dk1"/>
            </a:solidFill>
            <a:prstDash val="solid"/>
            <a:miter lim="8000"/>
            <a:headEnd len="sm" w="sm" type="none"/>
            <a:tailEnd len="sm" w="sm" type="none"/>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2000"/>
                                        <p:tgtEl>
                                          <p:spTgt spid="10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80"/>
                                        <p:tgtEl>
                                          <p:spTgt spid="1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80"/>
                                        <p:tgtEl>
                                          <p:spTgt spid="10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2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6"/>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16" name="Google Shape;116;p16"/>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17" name="Google Shape;117;p16"/>
          <p:cNvSpPr txBox="1"/>
          <p:nvPr/>
        </p:nvSpPr>
        <p:spPr>
          <a:xfrm>
            <a:off x="4686300" y="620712"/>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118" name="Google Shape;118;p16"/>
          <p:cNvSpPr txBox="1"/>
          <p:nvPr/>
        </p:nvSpPr>
        <p:spPr>
          <a:xfrm>
            <a:off x="4572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19" name="Google Shape;119;p16"/>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20" name="Google Shape;120;p16"/>
          <p:cNvSpPr txBox="1"/>
          <p:nvPr/>
        </p:nvSpPr>
        <p:spPr>
          <a:xfrm>
            <a:off x="4787900" y="692150"/>
            <a:ext cx="3889375" cy="5238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Turnip</a:t>
            </a:r>
            <a:endParaRPr/>
          </a:p>
        </p:txBody>
      </p:sp>
      <p:sp>
        <p:nvSpPr>
          <p:cNvPr id="121" name="Google Shape;121;p16"/>
          <p:cNvSpPr txBox="1"/>
          <p:nvPr/>
        </p:nvSpPr>
        <p:spPr>
          <a:xfrm>
            <a:off x="539750" y="620712"/>
            <a:ext cx="3887787" cy="18161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Early one morning the old man decided to pull up the turnip to make turnip soup.</a:t>
            </a:r>
            <a:endParaRPr/>
          </a:p>
        </p:txBody>
      </p:sp>
      <p:sp>
        <p:nvSpPr>
          <p:cNvPr id="122" name="Google Shape;122;p16"/>
          <p:cNvSpPr txBox="1"/>
          <p:nvPr/>
        </p:nvSpPr>
        <p:spPr>
          <a:xfrm>
            <a:off x="549275" y="4138612"/>
            <a:ext cx="3887787" cy="5238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23" name="Google Shape;123;p16"/>
          <p:cNvSpPr txBox="1"/>
          <p:nvPr/>
        </p:nvSpPr>
        <p:spPr>
          <a:xfrm>
            <a:off x="4787900" y="1700212"/>
            <a:ext cx="3889375" cy="5238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24" name="Google Shape;124;p16"/>
          <p:cNvSpPr txBox="1"/>
          <p:nvPr/>
        </p:nvSpPr>
        <p:spPr>
          <a:xfrm>
            <a:off x="4873625" y="5229225"/>
            <a:ext cx="3889375" cy="51911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Turnip Soup</a:t>
            </a:r>
            <a:endParaRPr/>
          </a:p>
        </p:txBody>
      </p:sp>
      <p:pic>
        <p:nvPicPr>
          <p:cNvPr descr="App0006" id="125" name="Google Shape;125;p16"/>
          <p:cNvPicPr preferRelativeResize="0"/>
          <p:nvPr/>
        </p:nvPicPr>
        <p:blipFill rotWithShape="1">
          <a:blip r:embed="rId3">
            <a:alphaModFix/>
          </a:blip>
          <a:srcRect b="0" l="0" r="0" t="0"/>
          <a:stretch/>
        </p:blipFill>
        <p:spPr>
          <a:xfrm>
            <a:off x="498475" y="2636837"/>
            <a:ext cx="3979862" cy="2768600"/>
          </a:xfrm>
          <a:prstGeom prst="rect">
            <a:avLst/>
          </a:prstGeom>
          <a:noFill/>
          <a:ln>
            <a:noFill/>
          </a:ln>
        </p:spPr>
      </p:pic>
      <p:sp>
        <p:nvSpPr>
          <p:cNvPr descr="Image result for turnip soup" id="126" name="Google Shape;126;p16"/>
          <p:cNvSpPr txBox="1"/>
          <p:nvPr/>
        </p:nvSpPr>
        <p:spPr>
          <a:xfrm>
            <a:off x="-17462" y="-762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pic>
        <p:nvPicPr>
          <p:cNvPr id="127" name="Google Shape;127;p16"/>
          <p:cNvPicPr preferRelativeResize="0"/>
          <p:nvPr/>
        </p:nvPicPr>
        <p:blipFill rotWithShape="1">
          <a:blip r:embed="rId4">
            <a:alphaModFix/>
          </a:blip>
          <a:srcRect b="0" l="0" r="0" t="0"/>
          <a:stretch/>
        </p:blipFill>
        <p:spPr>
          <a:xfrm>
            <a:off x="5405437" y="3240087"/>
            <a:ext cx="2676525" cy="2016125"/>
          </a:xfrm>
          <a:prstGeom prst="rect">
            <a:avLst/>
          </a:prstGeom>
          <a:noFill/>
          <a:ln>
            <a:noFill/>
          </a:ln>
        </p:spPr>
      </p:pic>
      <p:pic>
        <p:nvPicPr>
          <p:cNvPr id="128" name="Google Shape;128;p16"/>
          <p:cNvPicPr preferRelativeResize="0"/>
          <p:nvPr/>
        </p:nvPicPr>
        <p:blipFill rotWithShape="1">
          <a:blip r:embed="rId5">
            <a:alphaModFix/>
          </a:blip>
          <a:srcRect b="0" l="0" r="0" t="0"/>
          <a:stretch/>
        </p:blipFill>
        <p:spPr>
          <a:xfrm>
            <a:off x="4887912" y="1095375"/>
            <a:ext cx="3216275" cy="2219325"/>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7"/>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34" name="Google Shape;134;p17"/>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35" name="Google Shape;135;p17"/>
          <p:cNvSpPr txBox="1"/>
          <p:nvPr/>
        </p:nvSpPr>
        <p:spPr>
          <a:xfrm>
            <a:off x="4716462" y="620712"/>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136" name="Google Shape;136;p17"/>
          <p:cNvSpPr txBox="1"/>
          <p:nvPr/>
        </p:nvSpPr>
        <p:spPr>
          <a:xfrm>
            <a:off x="441325" y="5842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37" name="Google Shape;137;p17"/>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38" name="Google Shape;138;p17"/>
          <p:cNvSpPr txBox="1"/>
          <p:nvPr/>
        </p:nvSpPr>
        <p:spPr>
          <a:xfrm>
            <a:off x="684212" y="908050"/>
            <a:ext cx="3671887" cy="267811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So he pulled and he pulled and he pulled but the turnip would not budge! Next he asked to his wife to help!</a:t>
            </a:r>
            <a:endParaRPr/>
          </a:p>
        </p:txBody>
      </p:sp>
      <p:sp>
        <p:nvSpPr>
          <p:cNvPr id="139" name="Google Shape;139;p17"/>
          <p:cNvSpPr txBox="1"/>
          <p:nvPr/>
        </p:nvSpPr>
        <p:spPr>
          <a:xfrm>
            <a:off x="5006975" y="2682875"/>
            <a:ext cx="3671887" cy="332422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So the woman pulled, the man and the man pulled the turnip. But still the turnip would not budge!</a:t>
            </a:r>
            <a:endParaRPr/>
          </a:p>
          <a:p>
            <a:pPr indent="0" lvl="0" marL="0" marR="0" rtl="0" algn="ctr">
              <a:lnSpc>
                <a:spcPct val="100000"/>
              </a:lnSpc>
              <a:spcBef>
                <a:spcPts val="140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Next he asked his son to help.</a:t>
            </a:r>
            <a:endParaRPr/>
          </a:p>
        </p:txBody>
      </p:sp>
      <p:pic>
        <p:nvPicPr>
          <p:cNvPr descr="App0007" id="140" name="Google Shape;140;p17"/>
          <p:cNvPicPr preferRelativeResize="0"/>
          <p:nvPr/>
        </p:nvPicPr>
        <p:blipFill rotWithShape="1">
          <a:blip r:embed="rId3">
            <a:alphaModFix/>
          </a:blip>
          <a:srcRect b="0" l="0" r="29622" t="0"/>
          <a:stretch/>
        </p:blipFill>
        <p:spPr>
          <a:xfrm>
            <a:off x="611187" y="3419475"/>
            <a:ext cx="3676650" cy="2371725"/>
          </a:xfrm>
          <a:prstGeom prst="rect">
            <a:avLst/>
          </a:prstGeom>
          <a:noFill/>
          <a:ln>
            <a:noFill/>
          </a:ln>
        </p:spPr>
      </p:pic>
      <p:pic>
        <p:nvPicPr>
          <p:cNvPr descr="App0007" id="141" name="Google Shape;141;p17"/>
          <p:cNvPicPr preferRelativeResize="0"/>
          <p:nvPr/>
        </p:nvPicPr>
        <p:blipFill rotWithShape="1">
          <a:blip r:embed="rId3">
            <a:alphaModFix/>
          </a:blip>
          <a:srcRect b="0" l="0" r="0" t="0"/>
          <a:stretch/>
        </p:blipFill>
        <p:spPr>
          <a:xfrm>
            <a:off x="4803775" y="765175"/>
            <a:ext cx="3887787" cy="1765300"/>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8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2000"/>
                                        <p:tgtEl>
                                          <p:spTgt spid="14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80"/>
                                        <p:tgtEl>
                                          <p:spTgt spid="139">
                                            <p:txEl>
                                              <p:pRg end="0" st="0"/>
                                            </p:txEl>
                                          </p:spTgt>
                                        </p:tgtEl>
                                      </p:cBhvr>
                                    </p:animEffect>
                                  </p:childTnLst>
                                </p:cTn>
                              </p:par>
                            </p:childTnLst>
                          </p:cTn>
                        </p:par>
                        <p:par>
                          <p:cTn fill="hold">
                            <p:stCondLst>
                              <p:cond delay="2080"/>
                            </p:stCondLst>
                            <p:childTnLst>
                              <p:par>
                                <p:cTn fill="hold" nodeType="afterEffect" presetClass="entr" presetID="10"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animEffect filter="fade" transition="in">
                                      <p:cBhvr>
                                        <p:cTn dur="80"/>
                                        <p:tgtEl>
                                          <p:spTgt spid="1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2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8"/>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47" name="Google Shape;147;p18"/>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48" name="Google Shape;148;p18"/>
          <p:cNvSpPr txBox="1"/>
          <p:nvPr/>
        </p:nvSpPr>
        <p:spPr>
          <a:xfrm>
            <a:off x="4716462" y="620712"/>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149" name="Google Shape;149;p18"/>
          <p:cNvSpPr txBox="1"/>
          <p:nvPr/>
        </p:nvSpPr>
        <p:spPr>
          <a:xfrm>
            <a:off x="4572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50" name="Google Shape;150;p18"/>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51" name="Google Shape;151;p18"/>
          <p:cNvSpPr txBox="1"/>
          <p:nvPr/>
        </p:nvSpPr>
        <p:spPr>
          <a:xfrm>
            <a:off x="776287" y="633412"/>
            <a:ext cx="3671887" cy="406241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a:p>
            <a:pPr indent="0" lvl="0" marL="0" marR="0" rtl="0" algn="ctr">
              <a:lnSpc>
                <a:spcPct val="100000"/>
              </a:lnSpc>
              <a:spcBef>
                <a:spcPts val="1200"/>
              </a:spcBef>
              <a:spcAft>
                <a:spcPts val="0"/>
              </a:spcAft>
              <a:buClr>
                <a:schemeClr val="dk1"/>
              </a:buClr>
              <a:buFont typeface="Arial"/>
              <a:buNone/>
            </a:pPr>
            <a:r>
              <a:t/>
            </a:r>
            <a:endParaRPr b="0" i="0" sz="2400" u="none">
              <a:solidFill>
                <a:schemeClr val="dk1"/>
              </a:solidFill>
              <a:latin typeface="Comic Sans MS"/>
              <a:ea typeface="Comic Sans MS"/>
              <a:cs typeface="Comic Sans MS"/>
              <a:sym typeface="Comic Sans MS"/>
            </a:endParaRPr>
          </a:p>
          <a:p>
            <a:pPr indent="0" lvl="0" marL="0" marR="0" rtl="0" algn="ctr">
              <a:lnSpc>
                <a:spcPct val="100000"/>
              </a:lnSpc>
              <a:spcBef>
                <a:spcPts val="120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The son pulled the woman. The woman pulled the man and the man pulled the turnip. But still the turnip would not budge!</a:t>
            </a:r>
            <a:endParaRPr/>
          </a:p>
          <a:p>
            <a:pPr indent="0" lvl="0" marL="0" marR="0" rtl="0" algn="l">
              <a:lnSpc>
                <a:spcPct val="100000"/>
              </a:lnSpc>
              <a:spcBef>
                <a:spcPts val="0"/>
              </a:spcBef>
              <a:spcAft>
                <a:spcPts val="0"/>
              </a:spcAft>
              <a:buNone/>
            </a:pPr>
            <a:r>
              <a:t/>
            </a:r>
            <a:endParaRPr b="0" i="0" sz="2400" u="none">
              <a:solidFill>
                <a:schemeClr val="dk1"/>
              </a:solidFill>
              <a:latin typeface="Comic Sans MS"/>
              <a:ea typeface="Comic Sans MS"/>
              <a:cs typeface="Comic Sans MS"/>
              <a:sym typeface="Comic Sans MS"/>
            </a:endParaRPr>
          </a:p>
        </p:txBody>
      </p:sp>
      <p:sp>
        <p:nvSpPr>
          <p:cNvPr id="152" name="Google Shape;152;p18"/>
          <p:cNvSpPr txBox="1"/>
          <p:nvPr/>
        </p:nvSpPr>
        <p:spPr>
          <a:xfrm>
            <a:off x="4859337" y="765175"/>
            <a:ext cx="3671887" cy="33543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000" u="none">
                <a:solidFill>
                  <a:schemeClr val="dk1"/>
                </a:solidFill>
                <a:latin typeface="Comic Sans MS"/>
                <a:ea typeface="Comic Sans MS"/>
                <a:cs typeface="Comic Sans MS"/>
                <a:sym typeface="Comic Sans MS"/>
              </a:rPr>
              <a:t>So the daughter pulled the son. The son pulled the woman. The woman pulled the man and the man pulled the turnip. But still the turnip would not budge!</a:t>
            </a:r>
            <a:endParaRPr/>
          </a:p>
          <a:p>
            <a:pPr indent="0" lvl="0" marL="0" marR="0" rtl="0" algn="ctr">
              <a:lnSpc>
                <a:spcPct val="100000"/>
              </a:lnSpc>
              <a:spcBef>
                <a:spcPts val="1000"/>
              </a:spcBef>
              <a:spcAft>
                <a:spcPts val="0"/>
              </a:spcAft>
              <a:buClr>
                <a:schemeClr val="dk1"/>
              </a:buClr>
              <a:buFont typeface="Comic Sans MS"/>
              <a:buNone/>
            </a:pPr>
            <a:r>
              <a:rPr b="0" i="0" lang="en-US" sz="2000" u="none">
                <a:solidFill>
                  <a:schemeClr val="dk1"/>
                </a:solidFill>
                <a:latin typeface="Comic Sans MS"/>
                <a:ea typeface="Comic Sans MS"/>
                <a:cs typeface="Comic Sans MS"/>
                <a:sym typeface="Comic Sans MS"/>
              </a:rPr>
              <a:t>Next he asked the dog to help.</a:t>
            </a:r>
            <a:endParaRPr/>
          </a:p>
          <a:p>
            <a:pPr indent="0" lvl="0" marL="0" marR="0" rtl="0" algn="l">
              <a:lnSpc>
                <a:spcPct val="100000"/>
              </a:lnSpc>
              <a:spcBef>
                <a:spcPts val="0"/>
              </a:spcBef>
              <a:spcAft>
                <a:spcPts val="0"/>
              </a:spcAft>
              <a:buNone/>
            </a:pPr>
            <a:r>
              <a:t/>
            </a:r>
            <a:endParaRPr b="0" i="0" sz="2000" u="none">
              <a:solidFill>
                <a:schemeClr val="dk1"/>
              </a:solidFill>
              <a:latin typeface="Comic Sans MS"/>
              <a:ea typeface="Comic Sans MS"/>
              <a:cs typeface="Comic Sans MS"/>
              <a:sym typeface="Comic Sans MS"/>
            </a:endParaRPr>
          </a:p>
        </p:txBody>
      </p:sp>
      <p:sp>
        <p:nvSpPr>
          <p:cNvPr id="153" name="Google Shape;153;p18"/>
          <p:cNvSpPr txBox="1"/>
          <p:nvPr/>
        </p:nvSpPr>
        <p:spPr>
          <a:xfrm>
            <a:off x="696912" y="4076700"/>
            <a:ext cx="3671887" cy="144621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Arial"/>
              <a:buNone/>
            </a:pPr>
            <a:r>
              <a:t/>
            </a:r>
            <a:endParaRPr b="0" i="0" sz="2800" u="none">
              <a:solidFill>
                <a:schemeClr val="dk1"/>
              </a:solidFill>
              <a:latin typeface="Comic Sans MS"/>
              <a:ea typeface="Comic Sans MS"/>
              <a:cs typeface="Comic Sans MS"/>
              <a:sym typeface="Comic Sans MS"/>
            </a:endParaRPr>
          </a:p>
          <a:p>
            <a:pPr indent="0" lvl="0" marL="0" marR="0" rtl="0" algn="ctr">
              <a:lnSpc>
                <a:spcPct val="100000"/>
              </a:lnSpc>
              <a:spcBef>
                <a:spcPts val="120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Next he asked the daughter to help.</a:t>
            </a:r>
            <a:endParaRPr/>
          </a:p>
        </p:txBody>
      </p:sp>
      <p:pic>
        <p:nvPicPr>
          <p:cNvPr descr="App0008" id="154" name="Google Shape;154;p18"/>
          <p:cNvPicPr preferRelativeResize="0"/>
          <p:nvPr/>
        </p:nvPicPr>
        <p:blipFill rotWithShape="1">
          <a:blip r:embed="rId3">
            <a:alphaModFix/>
          </a:blip>
          <a:srcRect b="0" l="0" r="0" t="0"/>
          <a:stretch/>
        </p:blipFill>
        <p:spPr>
          <a:xfrm>
            <a:off x="4787900" y="3500437"/>
            <a:ext cx="3863975" cy="1995487"/>
          </a:xfrm>
          <a:prstGeom prst="rect">
            <a:avLst/>
          </a:prstGeom>
          <a:noFill/>
          <a:ln>
            <a:noFill/>
          </a:ln>
        </p:spPr>
      </p:pic>
      <p:pic>
        <p:nvPicPr>
          <p:cNvPr id="155" name="Google Shape;155;p18"/>
          <p:cNvPicPr preferRelativeResize="0"/>
          <p:nvPr/>
        </p:nvPicPr>
        <p:blipFill rotWithShape="1">
          <a:blip r:embed="rId4">
            <a:alphaModFix/>
          </a:blip>
          <a:srcRect b="0" l="0" r="0" t="0"/>
          <a:stretch/>
        </p:blipFill>
        <p:spPr>
          <a:xfrm>
            <a:off x="465137" y="781050"/>
            <a:ext cx="862012" cy="1279525"/>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80"/>
                                        <p:tgtEl>
                                          <p:spTgt spid="15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80"/>
                                        <p:tgtEl>
                                          <p:spTgt spid="15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1">
                                            <p:txEl>
                                              <p:pRg end="2" st="2"/>
                                            </p:txEl>
                                          </p:spTgt>
                                        </p:tgtEl>
                                        <p:attrNameLst>
                                          <p:attrName>style.visibility</p:attrName>
                                        </p:attrNameLst>
                                      </p:cBhvr>
                                      <p:to>
                                        <p:strVal val="visible"/>
                                      </p:to>
                                    </p:set>
                                    <p:animEffect filter="fade" transition="in">
                                      <p:cBhvr>
                                        <p:cTn dur="80"/>
                                        <p:tgtEl>
                                          <p:spTgt spid="15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51">
                                            <p:txEl>
                                              <p:pRg end="3" st="3"/>
                                            </p:txEl>
                                          </p:spTgt>
                                        </p:tgtEl>
                                        <p:attrNameLst>
                                          <p:attrName>style.visibility</p:attrName>
                                        </p:attrNameLst>
                                      </p:cBhvr>
                                      <p:to>
                                        <p:strVal val="visible"/>
                                      </p:to>
                                    </p:set>
                                    <p:animEffect filter="fade" transition="in">
                                      <p:cBhvr>
                                        <p:cTn dur="80"/>
                                        <p:tgtEl>
                                          <p:spTgt spid="151">
                                            <p:txEl>
                                              <p:pRg end="3" st="3"/>
                                            </p:txEl>
                                          </p:spTgt>
                                        </p:tgtEl>
                                      </p:cBhvr>
                                    </p:animEffect>
                                  </p:childTnLst>
                                </p:cTn>
                              </p:par>
                            </p:childTnLst>
                          </p:cTn>
                        </p:par>
                        <p:par>
                          <p:cTn fill="hold">
                            <p:stCondLst>
                              <p:cond delay="80"/>
                            </p:stCondLst>
                            <p:childTnLst>
                              <p:par>
                                <p:cTn fill="hold" nodeType="after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80"/>
                                        <p:tgtEl>
                                          <p:spTgt spid="152">
                                            <p:txEl>
                                              <p:pRg end="0" st="0"/>
                                            </p:txEl>
                                          </p:spTgt>
                                        </p:tgtEl>
                                      </p:cBhvr>
                                    </p:animEffect>
                                  </p:childTnLst>
                                </p:cTn>
                              </p:par>
                            </p:childTnLst>
                          </p:cTn>
                        </p:par>
                        <p:par>
                          <p:cTn fill="hold">
                            <p:stCondLst>
                              <p:cond delay="160"/>
                            </p:stCondLst>
                            <p:childTnLst>
                              <p:par>
                                <p:cTn fill="hold" nodeType="afterEffect" presetClass="entr" presetID="10" presetSubtype="0">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animEffect filter="fade" transition="in">
                                      <p:cBhvr>
                                        <p:cTn dur="80"/>
                                        <p:tgtEl>
                                          <p:spTgt spid="152">
                                            <p:txEl>
                                              <p:pRg end="1" st="1"/>
                                            </p:txEl>
                                          </p:spTgt>
                                        </p:tgtEl>
                                      </p:cBhvr>
                                    </p:animEffect>
                                  </p:childTnLst>
                                </p:cTn>
                              </p:par>
                            </p:childTnLst>
                          </p:cTn>
                        </p:par>
                        <p:par>
                          <p:cTn fill="hold">
                            <p:stCondLst>
                              <p:cond delay="240"/>
                            </p:stCondLst>
                            <p:childTnLst>
                              <p:par>
                                <p:cTn fill="hold" nodeType="afterEffect" presetClass="entr" presetID="10" presetSubtype="0">
                                  <p:stCondLst>
                                    <p:cond delay="0"/>
                                  </p:stCondLst>
                                  <p:childTnLst>
                                    <p:set>
                                      <p:cBhvr>
                                        <p:cTn dur="1" fill="hold">
                                          <p:stCondLst>
                                            <p:cond delay="0"/>
                                          </p:stCondLst>
                                        </p:cTn>
                                        <p:tgtEl>
                                          <p:spTgt spid="152">
                                            <p:txEl>
                                              <p:pRg end="2" st="2"/>
                                            </p:txEl>
                                          </p:spTgt>
                                        </p:tgtEl>
                                        <p:attrNameLst>
                                          <p:attrName>style.visibility</p:attrName>
                                        </p:attrNameLst>
                                      </p:cBhvr>
                                      <p:to>
                                        <p:strVal val="visible"/>
                                      </p:to>
                                    </p:set>
                                    <p:animEffect filter="fade" transition="in">
                                      <p:cBhvr>
                                        <p:cTn dur="80"/>
                                        <p:tgtEl>
                                          <p:spTgt spid="152">
                                            <p:txEl>
                                              <p:pRg end="2" st="2"/>
                                            </p:txEl>
                                          </p:spTgt>
                                        </p:tgtEl>
                                      </p:cBhvr>
                                    </p:animEffect>
                                  </p:childTnLst>
                                </p:cTn>
                              </p:par>
                            </p:childTnLst>
                          </p:cTn>
                        </p:par>
                        <p:par>
                          <p:cTn fill="hold">
                            <p:stCondLst>
                              <p:cond delay="320"/>
                            </p:stCondLst>
                            <p:childTnLst>
                              <p:par>
                                <p:cTn fill="hold" nodeType="after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2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9"/>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61" name="Google Shape;161;p19"/>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62" name="Google Shape;162;p19"/>
          <p:cNvSpPr txBox="1"/>
          <p:nvPr/>
        </p:nvSpPr>
        <p:spPr>
          <a:xfrm>
            <a:off x="4713287"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163" name="Google Shape;163;p19"/>
          <p:cNvSpPr txBox="1"/>
          <p:nvPr/>
        </p:nvSpPr>
        <p:spPr>
          <a:xfrm>
            <a:off x="4572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64" name="Google Shape;164;p19"/>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65" name="Google Shape;165;p19"/>
          <p:cNvSpPr txBox="1"/>
          <p:nvPr/>
        </p:nvSpPr>
        <p:spPr>
          <a:xfrm>
            <a:off x="674687" y="2343150"/>
            <a:ext cx="3671887" cy="360045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So the daughter pulled the son. The son pulled the woman. The woman pulled the man and the man pulled the turnip. But still the turnip would not budge!</a:t>
            </a:r>
            <a:endParaRPr/>
          </a:p>
          <a:p>
            <a:pPr indent="0" lvl="0" marL="0" marR="0" rtl="0" algn="ctr">
              <a:lnSpc>
                <a:spcPct val="100000"/>
              </a:lnSpc>
              <a:spcBef>
                <a:spcPts val="120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Next he asked the dog to help.</a:t>
            </a:r>
            <a:endParaRPr/>
          </a:p>
        </p:txBody>
      </p:sp>
      <p:sp>
        <p:nvSpPr>
          <p:cNvPr id="166" name="Google Shape;166;p19"/>
          <p:cNvSpPr txBox="1"/>
          <p:nvPr/>
        </p:nvSpPr>
        <p:spPr>
          <a:xfrm>
            <a:off x="4859337" y="1916112"/>
            <a:ext cx="3671887" cy="5238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pic>
        <p:nvPicPr>
          <p:cNvPr descr="App0009" id="167" name="Google Shape;167;p19"/>
          <p:cNvPicPr preferRelativeResize="0"/>
          <p:nvPr/>
        </p:nvPicPr>
        <p:blipFill rotWithShape="1">
          <a:blip r:embed="rId3">
            <a:alphaModFix/>
          </a:blip>
          <a:srcRect b="0" l="47140" r="0" t="0"/>
          <a:stretch/>
        </p:blipFill>
        <p:spPr>
          <a:xfrm>
            <a:off x="5114925" y="555625"/>
            <a:ext cx="3246437" cy="2797175"/>
          </a:xfrm>
          <a:prstGeom prst="rect">
            <a:avLst/>
          </a:prstGeom>
          <a:noFill/>
          <a:ln>
            <a:noFill/>
          </a:ln>
        </p:spPr>
      </p:pic>
      <p:pic>
        <p:nvPicPr>
          <p:cNvPr descr="App0009" id="168" name="Google Shape;168;p19"/>
          <p:cNvPicPr preferRelativeResize="0"/>
          <p:nvPr/>
        </p:nvPicPr>
        <p:blipFill rotWithShape="1">
          <a:blip r:embed="rId3">
            <a:alphaModFix/>
          </a:blip>
          <a:srcRect b="0" l="0" r="51890" t="0"/>
          <a:stretch/>
        </p:blipFill>
        <p:spPr>
          <a:xfrm>
            <a:off x="5534025" y="3222625"/>
            <a:ext cx="2232025" cy="2114550"/>
          </a:xfrm>
          <a:prstGeom prst="rect">
            <a:avLst/>
          </a:prstGeom>
          <a:noFill/>
          <a:ln>
            <a:noFill/>
          </a:ln>
        </p:spPr>
      </p:pic>
      <p:pic>
        <p:nvPicPr>
          <p:cNvPr descr="App0009" id="169" name="Google Shape;169;p19"/>
          <p:cNvPicPr preferRelativeResize="0"/>
          <p:nvPr/>
        </p:nvPicPr>
        <p:blipFill rotWithShape="1">
          <a:blip r:embed="rId3">
            <a:alphaModFix/>
          </a:blip>
          <a:srcRect b="38758" l="82713" r="0" t="20056"/>
          <a:stretch/>
        </p:blipFill>
        <p:spPr>
          <a:xfrm>
            <a:off x="1706562" y="654050"/>
            <a:ext cx="1611312" cy="1749425"/>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80"/>
                                        <p:tgtEl>
                                          <p:spTgt spid="16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Effect filter="fade" transition="in">
                                      <p:cBhvr>
                                        <p:cTn dur="80"/>
                                        <p:tgtEl>
                                          <p:spTgt spid="165">
                                            <p:txEl>
                                              <p:pRg end="1" st="1"/>
                                            </p:txEl>
                                          </p:spTgt>
                                        </p:tgtEl>
                                      </p:cBhvr>
                                    </p:animEffect>
                                  </p:childTnLst>
                                </p:cTn>
                              </p:par>
                            </p:childTnLst>
                          </p:cTn>
                        </p:par>
                        <p:par>
                          <p:cTn fill="hold">
                            <p:stCondLst>
                              <p:cond delay="80"/>
                            </p:stCondLst>
                            <p:childTnLst>
                              <p:par>
                                <p:cTn fill="hold" nodeType="after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2000"/>
                                        <p:tgtEl>
                                          <p:spTgt spid="167"/>
                                        </p:tgtEl>
                                      </p:cBhvr>
                                    </p:animEffect>
                                  </p:childTnLst>
                                </p:cTn>
                              </p:par>
                            </p:childTnLst>
                          </p:cTn>
                        </p:par>
                        <p:par>
                          <p:cTn fill="hold">
                            <p:stCondLst>
                              <p:cond delay="2080"/>
                            </p:stCondLst>
                            <p:childTnLst>
                              <p:par>
                                <p:cTn fill="hold" nodeType="after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80"/>
                                        <p:tgtEl>
                                          <p:spTgt spid="166">
                                            <p:txEl>
                                              <p:pRg end="0" st="0"/>
                                            </p:txEl>
                                          </p:spTgt>
                                        </p:tgtEl>
                                      </p:cBhvr>
                                    </p:animEffect>
                                  </p:childTnLst>
                                </p:cTn>
                              </p:par>
                            </p:childTnLst>
                          </p:cTn>
                        </p:par>
                        <p:par>
                          <p:cTn fill="hold">
                            <p:stCondLst>
                              <p:cond delay="2160"/>
                            </p:stCondLst>
                            <p:childTnLst>
                              <p:par>
                                <p:cTn fill="hold" nodeType="after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2000"/>
                                        <p:tgtEl>
                                          <p:spTgt spid="168"/>
                                        </p:tgtEl>
                                      </p:cBhvr>
                                    </p:animEffect>
                                  </p:childTnLst>
                                </p:cTn>
                              </p:par>
                            </p:childTnLst>
                          </p:cTn>
                        </p:par>
                        <p:par>
                          <p:cTn fill="hold">
                            <p:stCondLst>
                              <p:cond delay="416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2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0"/>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75" name="Google Shape;175;p20"/>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76" name="Google Shape;176;p20"/>
          <p:cNvSpPr txBox="1"/>
          <p:nvPr/>
        </p:nvSpPr>
        <p:spPr>
          <a:xfrm>
            <a:off x="46863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177" name="Google Shape;177;p20"/>
          <p:cNvSpPr txBox="1"/>
          <p:nvPr/>
        </p:nvSpPr>
        <p:spPr>
          <a:xfrm>
            <a:off x="4572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78" name="Google Shape;178;p20"/>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79" name="Google Shape;179;p20"/>
          <p:cNvSpPr txBox="1"/>
          <p:nvPr/>
        </p:nvSpPr>
        <p:spPr>
          <a:xfrm>
            <a:off x="684212" y="765175"/>
            <a:ext cx="3671887" cy="397033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So the dog pulled the daughter. The daughter pulled the son. The son pulled the woman. The woman pulled the man and the man pulled the turnip. But still the turnip would not budge!</a:t>
            </a:r>
            <a:endParaRPr/>
          </a:p>
          <a:p>
            <a:pPr indent="0" lvl="0" marL="0" marR="0" rtl="0" algn="ctr">
              <a:lnSpc>
                <a:spcPct val="100000"/>
              </a:lnSpc>
              <a:spcBef>
                <a:spcPts val="120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Next he asked the cat to help.</a:t>
            </a:r>
            <a:endParaRPr/>
          </a:p>
        </p:txBody>
      </p:sp>
      <p:pic>
        <p:nvPicPr>
          <p:cNvPr descr="App0010" id="180" name="Google Shape;180;p20"/>
          <p:cNvPicPr preferRelativeResize="0"/>
          <p:nvPr/>
        </p:nvPicPr>
        <p:blipFill rotWithShape="1">
          <a:blip r:embed="rId3">
            <a:alphaModFix/>
          </a:blip>
          <a:srcRect b="0" l="0" r="0" t="0"/>
          <a:stretch/>
        </p:blipFill>
        <p:spPr>
          <a:xfrm>
            <a:off x="4864100" y="3498850"/>
            <a:ext cx="3924300" cy="2270125"/>
          </a:xfrm>
          <a:prstGeom prst="rect">
            <a:avLst/>
          </a:prstGeom>
          <a:noFill/>
          <a:ln>
            <a:noFill/>
          </a:ln>
        </p:spPr>
      </p:pic>
      <p:pic>
        <p:nvPicPr>
          <p:cNvPr descr="App0010" id="181" name="Google Shape;181;p20"/>
          <p:cNvPicPr preferRelativeResize="0"/>
          <p:nvPr/>
        </p:nvPicPr>
        <p:blipFill rotWithShape="1">
          <a:blip r:embed="rId3">
            <a:alphaModFix/>
          </a:blip>
          <a:srcRect b="15795" l="77050" r="7170" t="42423"/>
          <a:stretch/>
        </p:blipFill>
        <p:spPr>
          <a:xfrm>
            <a:off x="5724525" y="755650"/>
            <a:ext cx="1800225" cy="2757487"/>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Effect filter="fade" transition="in">
                                      <p:cBhvr>
                                        <p:cTn dur="80"/>
                                        <p:tgtEl>
                                          <p:spTgt spid="17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Effect filter="fade" transition="in">
                                      <p:cBhvr>
                                        <p:cTn dur="80"/>
                                        <p:tgtEl>
                                          <p:spTgt spid="179">
                                            <p:txEl>
                                              <p:pRg end="1" st="1"/>
                                            </p:txEl>
                                          </p:spTgt>
                                        </p:tgtEl>
                                      </p:cBhvr>
                                    </p:animEffect>
                                  </p:childTnLst>
                                </p:cTn>
                              </p:par>
                            </p:childTnLst>
                          </p:cTn>
                        </p:par>
                        <p:par>
                          <p:cTn fill="hold">
                            <p:stCondLst>
                              <p:cond delay="80"/>
                            </p:stCondLst>
                            <p:childTnLst>
                              <p:par>
                                <p:cTn fill="hold" nodeType="after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2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2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1"/>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87" name="Google Shape;187;p21"/>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88" name="Google Shape;188;p21"/>
          <p:cNvSpPr txBox="1"/>
          <p:nvPr/>
        </p:nvSpPr>
        <p:spPr>
          <a:xfrm>
            <a:off x="4733925" y="617537"/>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189" name="Google Shape;189;p21"/>
          <p:cNvSpPr txBox="1"/>
          <p:nvPr/>
        </p:nvSpPr>
        <p:spPr>
          <a:xfrm>
            <a:off x="4572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90" name="Google Shape;190;p21"/>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191" name="Google Shape;191;p21"/>
          <p:cNvSpPr txBox="1"/>
          <p:nvPr/>
        </p:nvSpPr>
        <p:spPr>
          <a:xfrm>
            <a:off x="755650" y="765175"/>
            <a:ext cx="3671887" cy="25542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000" u="none">
                <a:solidFill>
                  <a:schemeClr val="dk1"/>
                </a:solidFill>
                <a:latin typeface="Comic Sans MS"/>
                <a:ea typeface="Comic Sans MS"/>
                <a:cs typeface="Comic Sans MS"/>
                <a:sym typeface="Comic Sans MS"/>
              </a:rPr>
              <a:t>So the cat pulled the dog. The dog pulled the daughter. The daughter pulled the son. The son pulled the woman. The woman pulled the man and the man pulled the turnip. But still the turnip would not budge! </a:t>
            </a:r>
            <a:endParaRPr/>
          </a:p>
        </p:txBody>
      </p:sp>
      <p:sp>
        <p:nvSpPr>
          <p:cNvPr id="192" name="Google Shape;192;p21"/>
          <p:cNvSpPr txBox="1"/>
          <p:nvPr/>
        </p:nvSpPr>
        <p:spPr>
          <a:xfrm>
            <a:off x="4862512" y="765175"/>
            <a:ext cx="3671887" cy="9540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Next he asked the mouse to help.</a:t>
            </a:r>
            <a:endParaRPr/>
          </a:p>
        </p:txBody>
      </p:sp>
      <p:sp>
        <p:nvSpPr>
          <p:cNvPr id="193" name="Google Shape;193;p21"/>
          <p:cNvSpPr txBox="1"/>
          <p:nvPr/>
        </p:nvSpPr>
        <p:spPr>
          <a:xfrm>
            <a:off x="611187" y="4221162"/>
            <a:ext cx="3671887" cy="5238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pic>
        <p:nvPicPr>
          <p:cNvPr descr="App0011" id="194" name="Google Shape;194;p21"/>
          <p:cNvPicPr preferRelativeResize="0"/>
          <p:nvPr/>
        </p:nvPicPr>
        <p:blipFill rotWithShape="1">
          <a:blip r:embed="rId3">
            <a:alphaModFix/>
          </a:blip>
          <a:srcRect b="7773" l="0" r="0" t="8120"/>
          <a:stretch/>
        </p:blipFill>
        <p:spPr>
          <a:xfrm>
            <a:off x="527050" y="3708400"/>
            <a:ext cx="6226175" cy="2232025"/>
          </a:xfrm>
          <a:prstGeom prst="rect">
            <a:avLst/>
          </a:prstGeom>
          <a:noFill/>
          <a:ln>
            <a:noFill/>
          </a:ln>
        </p:spPr>
      </p:pic>
      <p:sp>
        <p:nvSpPr>
          <p:cNvPr descr="Image result for ginger cat clip art" id="195" name="Google Shape;195;p21"/>
          <p:cNvSpPr txBox="1"/>
          <p:nvPr/>
        </p:nvSpPr>
        <p:spPr>
          <a:xfrm>
            <a:off x="0" y="-79375"/>
            <a:ext cx="1295400" cy="129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descr="Image result for ginger cat clip art" id="196" name="Google Shape;196;p21"/>
          <p:cNvSpPr txBox="1"/>
          <p:nvPr/>
        </p:nvSpPr>
        <p:spPr>
          <a:xfrm>
            <a:off x="-17462" y="-76200"/>
            <a:ext cx="1295400" cy="129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pic>
        <p:nvPicPr>
          <p:cNvPr id="197" name="Google Shape;197;p21"/>
          <p:cNvPicPr preferRelativeResize="0"/>
          <p:nvPr/>
        </p:nvPicPr>
        <p:blipFill rotWithShape="1">
          <a:blip r:embed="rId4">
            <a:alphaModFix/>
          </a:blip>
          <a:srcRect b="0" l="0" r="0" t="0"/>
          <a:stretch/>
        </p:blipFill>
        <p:spPr>
          <a:xfrm>
            <a:off x="6427787" y="4046537"/>
            <a:ext cx="1893887" cy="1893887"/>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2"/>
          <p:cNvSpPr txBox="1"/>
          <p:nvPr/>
        </p:nvSpPr>
        <p:spPr>
          <a:xfrm>
            <a:off x="381000" y="533400"/>
            <a:ext cx="8610600" cy="5638800"/>
          </a:xfrm>
          <a:prstGeom prst="rect">
            <a:avLst/>
          </a:prstGeom>
          <a:gradFill>
            <a:gsLst>
              <a:gs pos="0">
                <a:schemeClr val="accent2"/>
              </a:gs>
              <a:gs pos="100000">
                <a:srgbClr val="9999FF"/>
              </a:gs>
            </a:gsLst>
            <a:lin ang="2700000" scaled="0"/>
          </a:gra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03" name="Google Shape;203;p22"/>
          <p:cNvSpPr txBox="1"/>
          <p:nvPr/>
        </p:nvSpPr>
        <p:spPr>
          <a:xfrm>
            <a:off x="4495800" y="685800"/>
            <a:ext cx="228600" cy="5257800"/>
          </a:xfrm>
          <a:prstGeom prst="rect">
            <a:avLst/>
          </a:prstGeom>
          <a:gradFill>
            <a:gsLst>
              <a:gs pos="0">
                <a:schemeClr val="accent2"/>
              </a:gs>
              <a:gs pos="100000">
                <a:srgbClr val="9999FF"/>
              </a:gs>
            </a:gsLst>
            <a:lin ang="5400000" scaled="0"/>
          </a:gra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04" name="Google Shape;204;p22"/>
          <p:cNvSpPr txBox="1"/>
          <p:nvPr/>
        </p:nvSpPr>
        <p:spPr>
          <a:xfrm>
            <a:off x="4827587" y="6477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400" u="none">
                <a:solidFill>
                  <a:schemeClr val="dk1"/>
                </a:solidFill>
                <a:latin typeface="Comic Sans MS"/>
                <a:ea typeface="Comic Sans MS"/>
                <a:cs typeface="Comic Sans MS"/>
                <a:sym typeface="Comic Sans MS"/>
              </a:rPr>
              <a:t> </a:t>
            </a:r>
            <a:endParaRPr/>
          </a:p>
        </p:txBody>
      </p:sp>
      <p:sp>
        <p:nvSpPr>
          <p:cNvPr id="205" name="Google Shape;205;p22"/>
          <p:cNvSpPr txBox="1"/>
          <p:nvPr/>
        </p:nvSpPr>
        <p:spPr>
          <a:xfrm>
            <a:off x="457200" y="609600"/>
            <a:ext cx="4038600" cy="5410200"/>
          </a:xfrm>
          <a:prstGeom prst="rect">
            <a:avLst/>
          </a:prstGeom>
          <a:solidFill>
            <a:schemeClr val="lt1"/>
          </a:solidFill>
          <a:ln cap="flat" cmpd="sng" w="9525">
            <a:solidFill>
              <a:schemeClr val="dk1"/>
            </a:solidFill>
            <a:prstDash val="solid"/>
            <a:miter lim="8000"/>
            <a:headEnd len="sm" w="sm" type="none"/>
            <a:tailEnd len="sm" w="sm" type="none"/>
          </a:ln>
          <a:effectLst>
            <a:outerShdw blurRad="63500" dir="2700000" dist="107763">
              <a:schemeClr val="dk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06" name="Google Shape;206;p22"/>
          <p:cNvSpPr/>
          <p:nvPr/>
        </p:nvSpPr>
        <p:spPr>
          <a:xfrm>
            <a:off x="8458200" y="6324600"/>
            <a:ext cx="685800" cy="533400"/>
          </a:xfrm>
          <a:custGeom>
            <a:rect b="b" l="l" r="r" t="t"/>
            <a:pathLst>
              <a:path extrusionOk="0" h="120000" w="120000">
                <a:moveTo>
                  <a:pt x="0" y="0"/>
                </a:moveTo>
                <a:lnTo>
                  <a:pt x="120000" y="0"/>
                </a:lnTo>
                <a:lnTo>
                  <a:pt x="120000" y="120000"/>
                </a:lnTo>
                <a:lnTo>
                  <a:pt x="0" y="120000"/>
                </a:lnTo>
                <a:close/>
                <a:moveTo>
                  <a:pt x="95000" y="60000"/>
                </a:moveTo>
                <a:lnTo>
                  <a:pt x="25000" y="15000"/>
                </a:lnTo>
                <a:lnTo>
                  <a:pt x="25000" y="105000"/>
                </a:lnTo>
                <a:close/>
              </a:path>
              <a:path extrusionOk="0" fill="darken" h="120000" w="120000">
                <a:moveTo>
                  <a:pt x="95000" y="60000"/>
                </a:moveTo>
                <a:lnTo>
                  <a:pt x="25000" y="15000"/>
                </a:lnTo>
                <a:lnTo>
                  <a:pt x="25000" y="105000"/>
                </a:lnTo>
                <a:close/>
              </a:path>
              <a:path extrusionOk="0" fill="none" h="120000" w="120000">
                <a:moveTo>
                  <a:pt x="95000" y="60000"/>
                </a:moveTo>
                <a:lnTo>
                  <a:pt x="25000" y="105000"/>
                </a:lnTo>
                <a:lnTo>
                  <a:pt x="25000" y="15000"/>
                </a:lnTo>
                <a:close/>
              </a:path>
              <a:path extrusionOk="0" fill="none" h="120000" w="120000">
                <a:moveTo>
                  <a:pt x="0" y="0"/>
                </a:moveTo>
                <a:lnTo>
                  <a:pt x="120000" y="0"/>
                </a:lnTo>
                <a:lnTo>
                  <a:pt x="120000" y="120000"/>
                </a:lnTo>
                <a:lnTo>
                  <a:pt x="0" y="120000"/>
                </a:lnTo>
                <a:close/>
              </a:path>
            </a:pathLst>
          </a:custGeom>
          <a:solidFill>
            <a:srgbClr val="9999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00" u="none">
              <a:solidFill>
                <a:schemeClr val="dk1"/>
              </a:solidFill>
              <a:latin typeface="Arial"/>
              <a:ea typeface="Arial"/>
              <a:cs typeface="Arial"/>
              <a:sym typeface="Arial"/>
            </a:endParaRPr>
          </a:p>
        </p:txBody>
      </p:sp>
      <p:sp>
        <p:nvSpPr>
          <p:cNvPr id="207" name="Google Shape;207;p22"/>
          <p:cNvSpPr txBox="1"/>
          <p:nvPr/>
        </p:nvSpPr>
        <p:spPr>
          <a:xfrm>
            <a:off x="468312" y="620712"/>
            <a:ext cx="3887787" cy="31400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200" u="none">
                <a:solidFill>
                  <a:schemeClr val="dk1"/>
                </a:solidFill>
                <a:latin typeface="Comic Sans MS"/>
                <a:ea typeface="Comic Sans MS"/>
                <a:cs typeface="Comic Sans MS"/>
                <a:sym typeface="Comic Sans MS"/>
              </a:rPr>
              <a:t>So the cat pulled the dog. The dog pulled the daughter. The daughter pulled the son. The son pulled the woman. The woman pulled the man and the man pulled the turnip. But still the turnip would not budge!</a:t>
            </a:r>
            <a:endParaRPr/>
          </a:p>
        </p:txBody>
      </p:sp>
      <p:sp>
        <p:nvSpPr>
          <p:cNvPr id="208" name="Google Shape;208;p22"/>
          <p:cNvSpPr txBox="1"/>
          <p:nvPr/>
        </p:nvSpPr>
        <p:spPr>
          <a:xfrm>
            <a:off x="4864100" y="809625"/>
            <a:ext cx="3671887" cy="9540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omic Sans MS"/>
              <a:buNone/>
            </a:pPr>
            <a:r>
              <a:rPr b="0" i="0" lang="en-US" sz="2800" u="none">
                <a:solidFill>
                  <a:schemeClr val="dk1"/>
                </a:solidFill>
                <a:latin typeface="Comic Sans MS"/>
                <a:ea typeface="Comic Sans MS"/>
                <a:cs typeface="Comic Sans MS"/>
                <a:sym typeface="Comic Sans MS"/>
              </a:rPr>
              <a:t>Next he asked the mouse to help.</a:t>
            </a:r>
            <a:endParaRPr/>
          </a:p>
        </p:txBody>
      </p:sp>
      <p:pic>
        <p:nvPicPr>
          <p:cNvPr descr="App0012" id="209" name="Google Shape;209;p22"/>
          <p:cNvPicPr preferRelativeResize="0"/>
          <p:nvPr/>
        </p:nvPicPr>
        <p:blipFill rotWithShape="1">
          <a:blip r:embed="rId3">
            <a:alphaModFix/>
          </a:blip>
          <a:srcRect b="0" l="0" r="0" t="0"/>
          <a:stretch/>
        </p:blipFill>
        <p:spPr>
          <a:xfrm>
            <a:off x="1128712" y="3665537"/>
            <a:ext cx="5329237" cy="2387600"/>
          </a:xfrm>
          <a:prstGeom prst="rect">
            <a:avLst/>
          </a:prstGeom>
          <a:noFill/>
          <a:ln>
            <a:noFill/>
          </a:ln>
        </p:spPr>
      </p:pic>
      <p:pic>
        <p:nvPicPr>
          <p:cNvPr id="210" name="Google Shape;210;p22"/>
          <p:cNvPicPr preferRelativeResize="0"/>
          <p:nvPr/>
        </p:nvPicPr>
        <p:blipFill rotWithShape="1">
          <a:blip r:embed="rId4">
            <a:alphaModFix/>
          </a:blip>
          <a:srcRect b="0" l="0" r="0" t="0"/>
          <a:stretch/>
        </p:blipFill>
        <p:spPr>
          <a:xfrm>
            <a:off x="6559550" y="1925637"/>
            <a:ext cx="2141537" cy="2559050"/>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Effect filter="fade" transition="in">
                                      <p:cBhvr>
                                        <p:cTn dur="80"/>
                                        <p:tgtEl>
                                          <p:spTgt spid="207">
                                            <p:txEl>
                                              <p:pRg end="0" st="0"/>
                                            </p:txEl>
                                          </p:spTgt>
                                        </p:tgtEl>
                                      </p:cBhvr>
                                    </p:animEffect>
                                  </p:childTnLst>
                                </p:cTn>
                              </p:par>
                            </p:childTnLst>
                          </p:cTn>
                        </p:par>
                        <p:par>
                          <p:cTn fill="hold">
                            <p:stCondLst>
                              <p:cond delay="80"/>
                            </p:stCondLst>
                            <p:childTnLst>
                              <p:par>
                                <p:cTn fill="hold" nodeType="after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2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animEffect filter="fade" transition="in">
                                      <p:cBhvr>
                                        <p:cTn dur="80"/>
                                        <p:tgtEl>
                                          <p:spTgt spid="20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smart_portfolio">
  <a:themeElements>
    <a:clrScheme name="smart_portfoli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mart_portfolio">
  <a:themeElements>
    <a:clrScheme name="smart_portfoli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