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3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0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4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69AE-E619-4368-8A8E-DB140B819CE7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F5B7-C545-49A0-A51D-1346B05B81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1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519055" cy="12883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267200" cy="314180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0" y="100012"/>
            <a:ext cx="5429250" cy="665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9637" y="4671244"/>
            <a:ext cx="459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wonder ……</a:t>
            </a:r>
          </a:p>
          <a:p>
            <a:r>
              <a:rPr lang="en-GB" dirty="0"/>
              <a:t>What can you see on the front cover?</a:t>
            </a:r>
          </a:p>
          <a:p>
            <a:r>
              <a:rPr lang="en-GB" dirty="0"/>
              <a:t>Can you spot any animals?</a:t>
            </a:r>
          </a:p>
          <a:p>
            <a:r>
              <a:rPr lang="en-GB" dirty="0"/>
              <a:t>What are the animals doing?</a:t>
            </a:r>
          </a:p>
          <a:p>
            <a:r>
              <a:rPr lang="en-GB" dirty="0"/>
              <a:t>Can you see a person?</a:t>
            </a:r>
          </a:p>
          <a:p>
            <a:r>
              <a:rPr lang="en-GB" dirty="0"/>
              <a:t>Why do you think the animals and the boy are all looking at the bear?</a:t>
            </a:r>
          </a:p>
        </p:txBody>
      </p:sp>
    </p:spTree>
    <p:extLst>
      <p:ext uri="{BB962C8B-B14F-4D97-AF65-F5344CB8AC3E}">
        <p14:creationId xmlns:p14="http://schemas.microsoft.com/office/powerpoint/2010/main" val="256132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51236" y="-1906530"/>
            <a:ext cx="6617567" cy="106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57210" y="-1766095"/>
            <a:ext cx="6477580" cy="104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3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38933" y="-1552039"/>
            <a:ext cx="6451458" cy="10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1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24330" y="-1587452"/>
            <a:ext cx="6543340" cy="100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57334" y="-1906621"/>
            <a:ext cx="6456142" cy="106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08812" y="-1793371"/>
            <a:ext cx="6374376" cy="104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48147" y="-1613045"/>
            <a:ext cx="6541078" cy="102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272" y="181551"/>
            <a:ext cx="5718328" cy="65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09" y="159471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Encourage your child to choose some small world toys to use in their water tray or a sink.</a:t>
            </a:r>
          </a:p>
          <a:p>
            <a:r>
              <a:rPr lang="en-GB" dirty="0"/>
              <a:t>I wonder who have you chosen? </a:t>
            </a:r>
          </a:p>
          <a:p>
            <a:r>
              <a:rPr lang="en-GB" dirty="0"/>
              <a:t>I wonder why you chose those toys?</a:t>
            </a:r>
          </a:p>
          <a:p>
            <a:r>
              <a:rPr lang="en-GB" dirty="0"/>
              <a:t>I wonder what could happen to these toys on their perfect day?</a:t>
            </a:r>
          </a:p>
          <a:p>
            <a:r>
              <a:rPr lang="en-GB" dirty="0"/>
              <a:t>Encourage your child to use the small world toys to imagine the  perfect day and act it out.  Please don’t worry if they take this play in another direction.  </a:t>
            </a:r>
          </a:p>
          <a:p>
            <a:r>
              <a:rPr lang="en-GB" dirty="0"/>
              <a:t>Your child may want water or they may just want the tray.</a:t>
            </a:r>
          </a:p>
          <a:p>
            <a:r>
              <a:rPr lang="en-GB" dirty="0"/>
              <a:t>Let them be as creative as they would like in telling you about the perfect day.  </a:t>
            </a:r>
          </a:p>
          <a:p>
            <a:r>
              <a:rPr lang="en-GB" dirty="0"/>
              <a:t>Share your learning on Seesaw because we would love to see it!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384" y="5535469"/>
            <a:ext cx="1533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5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872" y="365125"/>
            <a:ext cx="4629727" cy="61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3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64288" y="-1024945"/>
            <a:ext cx="6614818" cy="899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6909" y="163951"/>
            <a:ext cx="235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wonder do you know what daffodils are?</a:t>
            </a:r>
          </a:p>
        </p:txBody>
      </p:sp>
    </p:spTree>
    <p:extLst>
      <p:ext uri="{BB962C8B-B14F-4D97-AF65-F5344CB8AC3E}">
        <p14:creationId xmlns:p14="http://schemas.microsoft.com/office/powerpoint/2010/main" val="84732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5789" y="-1463048"/>
            <a:ext cx="6543054" cy="98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47830" y="-1782744"/>
            <a:ext cx="6496339" cy="104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84326" y="-1604383"/>
            <a:ext cx="6490134" cy="10185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5467927"/>
            <a:ext cx="1958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wonder why dog liked being in the water?</a:t>
            </a:r>
          </a:p>
        </p:txBody>
      </p:sp>
    </p:spTree>
    <p:extLst>
      <p:ext uri="{BB962C8B-B14F-4D97-AF65-F5344CB8AC3E}">
        <p14:creationId xmlns:p14="http://schemas.microsoft.com/office/powerpoint/2010/main" val="91436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77562" y="-1529382"/>
            <a:ext cx="6436875" cy="100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8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790936" y="-1581192"/>
            <a:ext cx="6460549" cy="100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8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50272" y="-1616630"/>
            <a:ext cx="6428367" cy="101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188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Smith</dc:creator>
  <cp:lastModifiedBy>Sophie Riley</cp:lastModifiedBy>
  <cp:revision>23</cp:revision>
  <dcterms:created xsi:type="dcterms:W3CDTF">2021-08-18T01:30:37Z</dcterms:created>
  <dcterms:modified xsi:type="dcterms:W3CDTF">2021-08-31T03:00:57Z</dcterms:modified>
</cp:coreProperties>
</file>