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IBBON_UNCROPPED_RG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47709" cy="260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3" descr="DOEA_INT_PROUD TO DELIVER_ENGLIS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37" y="108668"/>
            <a:ext cx="3681663" cy="138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05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363-F5C1-4A1F-82F3-FAE38227BA35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9077-DA78-48C2-A951-9083BB709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29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363-F5C1-4A1F-82F3-FAE38227BA35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9077-DA78-48C2-A951-9083BB709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30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363-F5C1-4A1F-82F3-FAE38227BA35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9077-DA78-48C2-A951-9083BB709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60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363-F5C1-4A1F-82F3-FAE38227BA35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9077-DA78-48C2-A951-9083BB709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5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363-F5C1-4A1F-82F3-FAE38227BA35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9077-DA78-48C2-A951-9083BB709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00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363-F5C1-4A1F-82F3-FAE38227BA35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9077-DA78-48C2-A951-9083BB709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31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363-F5C1-4A1F-82F3-FAE38227BA35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9077-DA78-48C2-A951-9083BB709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8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363-F5C1-4A1F-82F3-FAE38227BA35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9077-DA78-48C2-A951-9083BB709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38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363-F5C1-4A1F-82F3-FAE38227BA35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9077-DA78-48C2-A951-9083BB709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89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0363-F5C1-4A1F-82F3-FAE38227BA35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9077-DA78-48C2-A951-9083BB709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0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0363-F5C1-4A1F-82F3-FAE38227BA35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C9077-DA78-48C2-A951-9083BB709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1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654" y="1069704"/>
            <a:ext cx="8040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     </a:t>
            </a:r>
            <a:r>
              <a:rPr lang="en-GB" sz="3200" dirty="0" smtClean="0">
                <a:latin typeface="Arial Black" panose="020B0A04020102020204" pitchFamily="34" charset="0"/>
              </a:rPr>
              <a:t>Success criteria for today’s ECA</a:t>
            </a:r>
            <a:r>
              <a:rPr lang="en-GB" sz="2400" dirty="0" smtClean="0">
                <a:latin typeface="Arial Black" panose="020B0A04020102020204" pitchFamily="34" charset="0"/>
              </a:rPr>
              <a:t>: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2181" y="1580933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- Understanding </a:t>
            </a:r>
            <a:r>
              <a:rPr lang="en-GB" sz="2400" dirty="0"/>
              <a:t>of the Adventurous Journey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2181" y="1960359"/>
            <a:ext cx="8675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pPr marL="342900" indent="-342900">
              <a:buFontTx/>
              <a:buChar char="-"/>
            </a:pPr>
            <a:r>
              <a:rPr lang="en-GB" sz="2400" dirty="0" smtClean="0"/>
              <a:t>Understanding </a:t>
            </a:r>
            <a:r>
              <a:rPr lang="en-GB" sz="2400" dirty="0"/>
              <a:t>the impact of the </a:t>
            </a:r>
            <a:endParaRPr lang="en-GB" sz="2400" dirty="0" smtClean="0"/>
          </a:p>
          <a:p>
            <a:r>
              <a:rPr lang="en-GB" sz="2400" dirty="0"/>
              <a:t> </a:t>
            </a:r>
            <a:r>
              <a:rPr lang="en-GB" sz="2400" dirty="0" smtClean="0"/>
              <a:t>    journey </a:t>
            </a:r>
            <a:r>
              <a:rPr lang="en-GB" sz="2400" dirty="0"/>
              <a:t>on the environment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2181" y="2716600"/>
            <a:ext cx="4424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- Thinking about observation </a:t>
            </a:r>
            <a:r>
              <a:rPr lang="en-GB" sz="2400" dirty="0"/>
              <a:t>and recording </a:t>
            </a:r>
            <a:r>
              <a:rPr lang="en-GB" sz="2400" dirty="0" smtClean="0"/>
              <a:t>skills for your purpose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2"/>
          <a:stretch/>
        </p:blipFill>
        <p:spPr>
          <a:xfrm>
            <a:off x="245238" y="4091709"/>
            <a:ext cx="4540175" cy="2574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42" y="3548675"/>
            <a:ext cx="5742150" cy="322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4993" y="1249280"/>
            <a:ext cx="7604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solidFill>
                  <a:srgbClr val="1E1E1E"/>
                </a:solidFill>
                <a:latin typeface="Source Sans Pro"/>
              </a:rPr>
              <a:t>Understanding of the Adventurous Journey</a:t>
            </a:r>
            <a:endParaRPr lang="en-GB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7319" y="2307180"/>
            <a:ext cx="11650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Looking at the success criteria which has been emailed out to you this week, discuss in groups of four, 5 characteristics of a successful AJ and 5 characteristics of an unsuccessful AJ. Discuss as a whole group after.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4"/>
          <a:stretch/>
        </p:blipFill>
        <p:spPr>
          <a:xfrm>
            <a:off x="7592743" y="3762385"/>
            <a:ext cx="4365553" cy="2969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7"/>
          <a:stretch/>
        </p:blipFill>
        <p:spPr>
          <a:xfrm>
            <a:off x="458314" y="3888510"/>
            <a:ext cx="5643883" cy="28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0227" y="857070"/>
            <a:ext cx="8051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Understanding the impact of the journey on the environment</a:t>
            </a:r>
          </a:p>
          <a:p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57100" y="2149639"/>
            <a:ext cx="8429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 pairs come up with 6 possible impacts that you may have on the environment in Sam </a:t>
            </a:r>
            <a:r>
              <a:rPr lang="en-GB" sz="3200" dirty="0" err="1" smtClean="0"/>
              <a:t>Roi</a:t>
            </a:r>
            <a:r>
              <a:rPr lang="en-GB" sz="3200" dirty="0" smtClean="0"/>
              <a:t> </a:t>
            </a:r>
            <a:r>
              <a:rPr lang="en-GB" sz="3200" dirty="0" err="1" smtClean="0"/>
              <a:t>Yot</a:t>
            </a:r>
            <a:r>
              <a:rPr lang="en-GB" sz="3200" dirty="0" smtClean="0"/>
              <a:t> and solutions to minimise them.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5"/>
          <a:stretch/>
        </p:blipFill>
        <p:spPr>
          <a:xfrm>
            <a:off x="196831" y="3805382"/>
            <a:ext cx="4708634" cy="2972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42" y="3293274"/>
            <a:ext cx="5613955" cy="34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310" y="180912"/>
            <a:ext cx="116344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</a:rPr>
              <a:t>How can we ensure that we are good global citizens during the expedition?</a:t>
            </a:r>
            <a:endParaRPr lang="en-GB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0687" y="2129693"/>
            <a:ext cx="3866088" cy="3539430"/>
          </a:xfrm>
          <a:prstGeom prst="rect">
            <a:avLst/>
          </a:prstGeom>
          <a:ln cmpd="sng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Patana values</a:t>
            </a:r>
          </a:p>
          <a:p>
            <a:pPr algn="ctr"/>
            <a:endParaRPr lang="en-GB" sz="3200" b="1" dirty="0" smtClean="0"/>
          </a:p>
          <a:p>
            <a:pPr algn="ctr"/>
            <a:r>
              <a:rPr lang="en-GB" sz="3200" b="1" dirty="0" smtClean="0"/>
              <a:t>Global Citizenship: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dirty="0"/>
              <a:t>   We </a:t>
            </a:r>
            <a:r>
              <a:rPr lang="en-GB" sz="3200" dirty="0" smtClean="0"/>
              <a:t>Are inspired </a:t>
            </a:r>
            <a:r>
              <a:rPr lang="en-GB" sz="3200" dirty="0"/>
              <a:t>to improve global </a:t>
            </a:r>
            <a:r>
              <a:rPr lang="en-GB" sz="3200" dirty="0" smtClean="0"/>
              <a:t>sustainability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876" y="1560085"/>
            <a:ext cx="5093052" cy="509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8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158" y="1583638"/>
            <a:ext cx="6753751" cy="4468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5244" y="937307"/>
            <a:ext cx="723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Watch the following video clip to give you some more ideas on how you can minimise your impact on the environment </a:t>
            </a:r>
            <a:r>
              <a:rPr lang="en-GB" dirty="0"/>
              <a:t>d</a:t>
            </a:r>
            <a:r>
              <a:rPr lang="en-GB" dirty="0" smtClean="0"/>
              <a:t>uring your expedition: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93815" y="6222665"/>
            <a:ext cx="4985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https://www.youtube.com/watch?v=eWfh5LMTBig</a:t>
            </a:r>
          </a:p>
        </p:txBody>
      </p:sp>
    </p:spTree>
    <p:extLst>
      <p:ext uri="{BB962C8B-B14F-4D97-AF65-F5344CB8AC3E}">
        <p14:creationId xmlns:p14="http://schemas.microsoft.com/office/powerpoint/2010/main" val="290630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73" y="219414"/>
            <a:ext cx="116344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</a:rPr>
              <a:t>Good global citizenship on expedition looks like this ….</a:t>
            </a:r>
            <a:endParaRPr lang="en-GB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073" y="1763255"/>
            <a:ext cx="8380912" cy="4658628"/>
          </a:xfrm>
          <a:prstGeom prst="rect">
            <a:avLst/>
          </a:prstGeom>
          <a:ln cmpd="sng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377" y="996860"/>
            <a:ext cx="3058124" cy="3058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883" y="1838425"/>
            <a:ext cx="8412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Where possible repackage food to minimise waste. Try not to bring any single use plastic.</a:t>
            </a:r>
          </a:p>
          <a:p>
            <a:endParaRPr lang="en-GB" dirty="0" smtClean="0"/>
          </a:p>
          <a:p>
            <a:r>
              <a:rPr lang="en-GB" dirty="0" smtClean="0"/>
              <a:t>- Pack </a:t>
            </a:r>
            <a:r>
              <a:rPr lang="en-GB" dirty="0"/>
              <a:t>it in, pack it out. Inspect your campsite and rest areas for trash or spilled foods. Pack out all trash, leftover food and litter</a:t>
            </a:r>
            <a:r>
              <a:rPr lang="en-GB" dirty="0" smtClean="0"/>
              <a:t>.</a:t>
            </a:r>
          </a:p>
          <a:p>
            <a:pPr marL="342900" indent="-342900">
              <a:buFontTx/>
              <a:buAutoNum type="arabicPeriod"/>
            </a:pPr>
            <a:endParaRPr lang="en-GB" dirty="0" smtClean="0"/>
          </a:p>
          <a:p>
            <a:r>
              <a:rPr lang="en-GB" dirty="0" smtClean="0"/>
              <a:t>- Leave </a:t>
            </a:r>
            <a:r>
              <a:rPr lang="en-GB" dirty="0"/>
              <a:t>rocks, plants and other natural objects as you find them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- Observe </a:t>
            </a:r>
            <a:r>
              <a:rPr lang="en-GB" dirty="0"/>
              <a:t>wildlife from a distance. Do not follow or approach them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- Respect </a:t>
            </a:r>
            <a:r>
              <a:rPr lang="en-GB" dirty="0"/>
              <a:t>other visitors and protect the quality of their experience.</a:t>
            </a:r>
          </a:p>
          <a:p>
            <a:endParaRPr lang="en-GB" dirty="0"/>
          </a:p>
          <a:p>
            <a:r>
              <a:rPr lang="en-GB" dirty="0" smtClean="0"/>
              <a:t>- Be </a:t>
            </a:r>
            <a:r>
              <a:rPr lang="en-GB" dirty="0"/>
              <a:t>courteous. Yield to other users on the trail</a:t>
            </a:r>
            <a:r>
              <a:rPr lang="en-GB" dirty="0" smtClean="0"/>
              <a:t>.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r>
              <a:rPr lang="en-GB" dirty="0" smtClean="0"/>
              <a:t>- Let </a:t>
            </a:r>
            <a:r>
              <a:rPr lang="en-GB" dirty="0"/>
              <a:t>nature's sounds prevail. Avoid loud voices and noises.</a:t>
            </a:r>
          </a:p>
          <a:p>
            <a:endParaRPr lang="en-GB" dirty="0"/>
          </a:p>
          <a:p>
            <a:pPr marL="342900" indent="-342900">
              <a:buFontTx/>
              <a:buAutoNum type="arabicPeriod"/>
            </a:pPr>
            <a:endParaRPr lang="en-GB" dirty="0"/>
          </a:p>
          <a:p>
            <a:pPr marL="342900" indent="-342900">
              <a:buFontTx/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173" y="4092569"/>
            <a:ext cx="2372559" cy="23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9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594" y="1661907"/>
            <a:ext cx="94736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By now you should have all started to think about your purpose.</a:t>
            </a:r>
          </a:p>
          <a:p>
            <a:r>
              <a:rPr lang="en-GB" sz="2800" dirty="0" smtClean="0"/>
              <a:t>Individually come up with 3 ideas on how you will observe and record your purpose so when you meet with your walking groups, you all have an idea to share and discuss.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08741" y="657374"/>
            <a:ext cx="7989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/>
              <a:t>Observation and recording skills</a:t>
            </a:r>
          </a:p>
          <a:p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0"/>
          <a:stretch/>
        </p:blipFill>
        <p:spPr>
          <a:xfrm>
            <a:off x="184727" y="3843403"/>
            <a:ext cx="4729779" cy="29077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867" y="3736577"/>
            <a:ext cx="5553937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f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fE theme" id="{46B6A4E4-A440-485F-BFFB-608CBBA0AA14}" vid="{4DAC2D7D-E8C2-47C2-81BB-D896C5B644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DofE theme</Template>
  <TotalTime>56</TotalTime>
  <Words>275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Source Sans Pro</vt:lpstr>
      <vt:lpstr>DofE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Clarke</dc:creator>
  <cp:lastModifiedBy>Lisa Steciuk</cp:lastModifiedBy>
  <cp:revision>10</cp:revision>
  <dcterms:created xsi:type="dcterms:W3CDTF">2019-01-15T04:47:19Z</dcterms:created>
  <dcterms:modified xsi:type="dcterms:W3CDTF">2019-01-23T01:18:24Z</dcterms:modified>
</cp:coreProperties>
</file>