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8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83af30f003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83af30f003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83af30f003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83af30f003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83af30f003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83af30f003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83af30f003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83af30f003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83af30f003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83af30f003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83af30f003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83af30f003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83af30f003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83af30f003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hyperlink" Target="https://www.google.com/search?q=engineering+projects+for+kids&amp;rlz=1C1GCEU_enTH820TH821&amp;oq=engineering+&amp;aqs=chrome.0.69i59l2j69i57j0l5.2505j0j8&amp;sourceid=chrome&amp;ie=UTF-8&amp;safe=active&amp;ssui=on" TargetMode="External"/><Relationship Id="rId10" Type="http://schemas.openxmlformats.org/officeDocument/2006/relationships/hyperlink" Target="https://www.youtube.com/results?search_query=engineering+kids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8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0925" y="173200"/>
            <a:ext cx="6975924" cy="98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1663" y="1281950"/>
            <a:ext cx="7734451" cy="54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0250" y="2015925"/>
            <a:ext cx="2847975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559296">
            <a:off x="4337375" y="2085225"/>
            <a:ext cx="1905000" cy="232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146562">
            <a:off x="6165171" y="2060625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612248">
            <a:off x="5902219" y="3746025"/>
            <a:ext cx="881775" cy="132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>
            <a:hlinkClick r:id="rId10"/>
          </p:cNvPr>
          <p:cNvPicPr preferRelativeResize="0"/>
          <p:nvPr/>
        </p:nvPicPr>
        <p:blipFill rotWithShape="1">
          <a:blip r:embed="rId11">
            <a:alphaModFix/>
          </a:blip>
          <a:srcRect l="17029" t="34348" r="12423" b="28637"/>
          <a:stretch/>
        </p:blipFill>
        <p:spPr>
          <a:xfrm>
            <a:off x="800250" y="3850994"/>
            <a:ext cx="3198950" cy="939881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/>
          <p:nvPr/>
        </p:nvSpPr>
        <p:spPr>
          <a:xfrm>
            <a:off x="7886850" y="4203750"/>
            <a:ext cx="1257300" cy="939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963788" y="4228085"/>
            <a:ext cx="1103425" cy="8912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/>
          <p:nvPr/>
        </p:nvSpPr>
        <p:spPr>
          <a:xfrm>
            <a:off x="2174275" y="3384475"/>
            <a:ext cx="4070700" cy="153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0550" y="100425"/>
            <a:ext cx="7063725" cy="93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335150"/>
            <a:ext cx="8839201" cy="700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 rotWithShape="1">
          <a:blip r:embed="rId5">
            <a:alphaModFix/>
          </a:blip>
          <a:srcRect t="5177"/>
          <a:stretch/>
        </p:blipFill>
        <p:spPr>
          <a:xfrm>
            <a:off x="2174275" y="3658075"/>
            <a:ext cx="1288525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 rotWithShape="1">
          <a:blip r:embed="rId6">
            <a:alphaModFix/>
          </a:blip>
          <a:srcRect t="3400"/>
          <a:stretch/>
        </p:blipFill>
        <p:spPr>
          <a:xfrm>
            <a:off x="3548125" y="3692975"/>
            <a:ext cx="1328500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 rotWithShape="1">
          <a:blip r:embed="rId7">
            <a:alphaModFix/>
          </a:blip>
          <a:srcRect t="5177"/>
          <a:stretch/>
        </p:blipFill>
        <p:spPr>
          <a:xfrm>
            <a:off x="4961950" y="3675525"/>
            <a:ext cx="1224600" cy="99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6950" y="152400"/>
            <a:ext cx="6086475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17275" y="2214563"/>
            <a:ext cx="2333625" cy="714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4" name="Google Shape;84;p16"/>
          <p:cNvGrpSpPr/>
          <p:nvPr/>
        </p:nvGrpSpPr>
        <p:grpSpPr>
          <a:xfrm>
            <a:off x="1716300" y="3436425"/>
            <a:ext cx="5711400" cy="1267800"/>
            <a:chOff x="991050" y="3426025"/>
            <a:chExt cx="5711400" cy="1267800"/>
          </a:xfrm>
        </p:grpSpPr>
        <p:sp>
          <p:nvSpPr>
            <p:cNvPr id="85" name="Google Shape;85;p16"/>
            <p:cNvSpPr/>
            <p:nvPr/>
          </p:nvSpPr>
          <p:spPr>
            <a:xfrm>
              <a:off x="991050" y="3426025"/>
              <a:ext cx="5711400" cy="1267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6" name="Google Shape;86;p1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428000" y="3511450"/>
              <a:ext cx="1447112" cy="1103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" name="Google Shape;87;p16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254500" y="3516818"/>
              <a:ext cx="1317050" cy="10322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" name="Google Shape;88;p16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066800" y="3511450"/>
              <a:ext cx="1317057" cy="10429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Google Shape;89;p16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3875100" y="3496514"/>
              <a:ext cx="1317050" cy="107286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8475" y="287500"/>
            <a:ext cx="5562600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62400" y="2037913"/>
            <a:ext cx="1219200" cy="714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6" name="Google Shape;96;p17"/>
          <p:cNvGrpSpPr/>
          <p:nvPr/>
        </p:nvGrpSpPr>
        <p:grpSpPr>
          <a:xfrm>
            <a:off x="180309" y="3623508"/>
            <a:ext cx="8908085" cy="1388633"/>
            <a:chOff x="613225" y="3270200"/>
            <a:chExt cx="9144000" cy="1537800"/>
          </a:xfrm>
        </p:grpSpPr>
        <p:sp>
          <p:nvSpPr>
            <p:cNvPr id="97" name="Google Shape;97;p17"/>
            <p:cNvSpPr/>
            <p:nvPr/>
          </p:nvSpPr>
          <p:spPr>
            <a:xfrm>
              <a:off x="613225" y="3270200"/>
              <a:ext cx="9144000" cy="1537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8" name="Google Shape;98;p1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61550" y="3335692"/>
              <a:ext cx="1733550" cy="14068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" name="Google Shape;99;p1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183075" y="3318644"/>
              <a:ext cx="1827025" cy="14409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" name="Google Shape;100;p17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2395099" y="3335700"/>
              <a:ext cx="1827024" cy="1406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1" name="Google Shape;101;p17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4222125" y="3294398"/>
              <a:ext cx="1908975" cy="1489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" name="Google Shape;102;p17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8010100" y="3361787"/>
              <a:ext cx="1733550" cy="135462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3775" y="162775"/>
            <a:ext cx="5486400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02950" y="1305275"/>
            <a:ext cx="3448050" cy="65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97925" y="2081650"/>
            <a:ext cx="6657975" cy="65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21488" y="2886600"/>
            <a:ext cx="3886200" cy="65722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8"/>
          <p:cNvSpPr/>
          <p:nvPr/>
        </p:nvSpPr>
        <p:spPr>
          <a:xfrm>
            <a:off x="117900" y="3637500"/>
            <a:ext cx="8859900" cy="1442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2" name="Google Shape;112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42025" y="3685801"/>
            <a:ext cx="1685927" cy="134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407175" y="3691550"/>
            <a:ext cx="1685925" cy="1335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643738" y="3691550"/>
            <a:ext cx="1714500" cy="134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895475" y="3714388"/>
            <a:ext cx="1714500" cy="134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52400" y="3685800"/>
            <a:ext cx="1743075" cy="140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7050" y="183575"/>
            <a:ext cx="5076825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3825" y="2099850"/>
            <a:ext cx="2781300" cy="65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7140" y="3071075"/>
            <a:ext cx="7609725" cy="183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Arial</vt:lpstr>
      <vt:lpstr>Simple Dark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Gaughan</dc:creator>
  <cp:lastModifiedBy>Sarah Gaughan</cp:lastModifiedBy>
  <cp:revision>1</cp:revision>
  <dcterms:modified xsi:type="dcterms:W3CDTF">2020-04-19T12:53:43Z</dcterms:modified>
</cp:coreProperties>
</file>