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564" y="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CDA10-F58C-492F-9036-1C42AE01F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AC09CE-B015-4071-829C-F55AF32E8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7C32B-B363-4793-A32C-896C08645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BA40E-D828-4DCF-A9B1-618B52B4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CB74D-4AAF-42A1-800D-E2B5AD3E6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30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A1CCF-CA9D-464F-A68C-7932BC1C5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973D8D-296B-42FF-90A9-D86A45BE5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68E09-14EC-481A-9C2F-CD881079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A3713-B30B-4539-B367-4266ED00B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C37D8-9848-426A-8966-37D108645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51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0B7EB-1377-444C-8F28-DDD6BA7CD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7C1507-DDD0-40DA-A379-A3791A866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B5107-E273-43F3-BA41-ADDF223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2373-16EA-48EC-8864-A33DD4B9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42AA2-6D88-4E22-807B-A798E17E4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51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03BB3-6250-44E1-A57D-6E3C47504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BFCF9-B1E0-4B4A-8D7D-DC2E51D15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DE3D2-0610-4159-8493-F8FAB1483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61BB7-DE90-4BBF-BAA0-7EC8CB941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465BA-EBF2-4503-A64A-B1555A2F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866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5A97B-9CB5-46DE-9403-DA93C1E58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D69AE-5BB6-49DB-BBC4-E214A8882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B6954-D192-4A1B-967D-CA801118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19690-8154-4FF0-B67F-C1D4DEAE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AD5A7-8787-439C-92D9-24B57F609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56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D8374-CD0A-4902-A459-CADF3B32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43952-D3A7-4B6B-9E9C-CE57F589EB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AFC8A-B688-4EBB-959B-6CEFB3723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19283-A1AE-42A6-B041-38620EDA3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90D63C-BDE6-4C62-902F-59188E7B5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1D519A-8CC2-449B-8EED-B068B3FC3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75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8DA57-5647-44D5-AEA9-0094B98B5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CED4A-ED8E-4050-9C92-E9E038F25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69228E-6179-4D91-A223-45FF82AD7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C5BF86-DEB7-4267-861F-F490EB4CA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1EC155-6F5D-4DB9-B91D-1C3747E2DD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C9AF13-2D5A-435C-AE5E-33AC631F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C7B83B-DCDA-4F14-AC99-BD9F1FB9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9E8361-273F-4287-B409-1B437470C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594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53559-BA46-4DF5-B7A0-9EAD3A972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AEE713-ED1E-41FC-BFBB-3F79D6DD4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D3E7F1-924B-4509-9FDD-F88B4CD0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E0981-24F4-4E92-8279-99FE13B13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576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A4FAF2-23DE-4774-8C48-C2CCAA349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EFDB5-58B3-42DA-ADC8-7480F55F5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80F8C-A46E-46F5-9647-2107DE4F4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59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863DC-4080-4B21-9B50-42CB49EDD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86221-B566-479C-BA51-7DF4A265E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ACEA5B-7652-4F34-9DAB-BB2E05B73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2B3AFC-C8AA-443F-9A8A-D2FFDAA33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D0E3E-5D0A-4FFC-9E14-ECE5920E4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9140E-FB7C-4504-A8D7-5798BAD6D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80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04952-7261-4CE5-97DA-9AD8CDE5A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601D3C-6921-4E73-83C5-55D9F1F958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308159-3283-4599-8594-0198FA282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32142-A93F-4C40-9751-8179ADAAF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63341-4AD7-4C2E-9968-EE33957D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52478-1F59-4E66-B69B-A8D46C59F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23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620FCE-332E-4EDB-B53E-F9289481D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2518C-EE14-4DEA-9B16-EBFC8BE5A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C9205-81B9-4BA0-8DB1-7C779864C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90A5B-B25C-4F3C-8294-A1A1C7D99787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EE3EF-80A0-45CC-90EC-8F07C4C7D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C703F-C0CD-4943-9CCB-09D4D1BE5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80D50-BB12-4D84-88C4-2C62A51AD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03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635" y="-1500"/>
            <a:ext cx="8119933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72" y="-3000"/>
            <a:ext cx="12201265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2888341"/>
            <a:ext cx="12203819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7E70B9-B4CE-4452-AD4F-2A5212C00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35" y="262992"/>
            <a:ext cx="4269865" cy="321307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B3ED4C-10F1-4C45-BD0F-498A6A8D0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55027" y="3739058"/>
            <a:ext cx="8492794" cy="27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98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37C334-1364-41C2-A289-591D75CAC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4" y="1828800"/>
            <a:ext cx="11156951" cy="279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21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F3797-860C-4543-802D-BBB77D23B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762" y="329986"/>
            <a:ext cx="77597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0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1E3FFE-9B42-4CD8-B15F-47014D348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807631"/>
            <a:ext cx="11277600" cy="324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972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387C10-C100-4B21-A20C-C614B6F59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11808"/>
            <a:ext cx="11277600" cy="383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27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Tracey Barton</dc:creator>
  <cp:lastModifiedBy>Tracey Barton</cp:lastModifiedBy>
  <cp:revision>5</cp:revision>
  <dcterms:created xsi:type="dcterms:W3CDTF">2021-06-21T04:49:51Z</dcterms:created>
  <dcterms:modified xsi:type="dcterms:W3CDTF">2021-06-21T05:45:39Z</dcterms:modified>
</cp:coreProperties>
</file>