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58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50" d="100"/>
          <a:sy n="50" d="100"/>
        </p:scale>
        <p:origin x="564" y="4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ACDA10-F58C-492F-9036-1C42AE01F0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6AC09CE-B015-4071-829C-F55AF32E8F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E7C32B-B363-4793-A32C-896C08645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90A5B-B25C-4F3C-8294-A1A1C7D99787}" type="datetimeFigureOut">
              <a:rPr lang="en-GB" smtClean="0"/>
              <a:t>21/06/2021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ABA40E-D828-4DCF-A9B1-618B52B4C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ACB74D-4AAF-42A1-800D-E2B5AD3E68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80D50-BB12-4D84-88C4-2C62A51AD2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83047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9A1CCF-CA9D-464F-A68C-7932BC1C5C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F973D8D-296B-42FF-90A9-D86A45BE57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C68E09-14EC-481A-9C2F-CD8810792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90A5B-B25C-4F3C-8294-A1A1C7D99787}" type="datetimeFigureOut">
              <a:rPr lang="en-GB" smtClean="0"/>
              <a:t>21/06/2021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3A3713-B30B-4539-B367-4266ED00B4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3C37D8-9848-426A-8966-37D1086453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80D50-BB12-4D84-88C4-2C62A51AD2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2514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EF0B7EB-1377-444C-8F28-DDD6BA7CD6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7C1507-DDD0-40DA-A379-A3791A866D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BB5107-E273-43F3-BA41-ADDF2231D6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90A5B-B25C-4F3C-8294-A1A1C7D99787}" type="datetimeFigureOut">
              <a:rPr lang="en-GB" smtClean="0"/>
              <a:t>21/06/2021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FC2373-16EA-48EC-8864-A33DD4B93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242AA2-6D88-4E22-807B-A798E17E43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80D50-BB12-4D84-88C4-2C62A51AD2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851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703BB3-6250-44E1-A57D-6E3C47504F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CBFCF9-B1E0-4B4A-8D7D-DC2E51D15D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0DE3D2-0610-4159-8493-F8FAB1483D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90A5B-B25C-4F3C-8294-A1A1C7D99787}" type="datetimeFigureOut">
              <a:rPr lang="en-GB" smtClean="0"/>
              <a:t>21/06/2021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E61BB7-DE90-4BBF-BAA0-7EC8CB941B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1465BA-EBF2-4503-A64A-B1555A2F2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80D50-BB12-4D84-88C4-2C62A51AD2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9866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75A97B-9CB5-46DE-9403-DA93C1E587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DD69AE-5BB6-49DB-BBC4-E214A88821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4B6954-D192-4A1B-967D-CA80111814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90A5B-B25C-4F3C-8294-A1A1C7D99787}" type="datetimeFigureOut">
              <a:rPr lang="en-GB" smtClean="0"/>
              <a:t>21/06/2021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A19690-8154-4FF0-B67F-C1D4DEAE8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6AD5A7-8787-439C-92D9-24B57F6091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80D50-BB12-4D84-88C4-2C62A51AD2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5562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D8374-CD0A-4902-A459-CADF3B3256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243952-D3A7-4B6B-9E9C-CE57F589EB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FAFC8A-B688-4EBB-959B-6CEFB37238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919283-A1AE-42A6-B041-38620EDA3F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90A5B-B25C-4F3C-8294-A1A1C7D99787}" type="datetimeFigureOut">
              <a:rPr lang="en-GB" smtClean="0"/>
              <a:t>21/06/2021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90D63C-BDE6-4C62-902F-59188E7B5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1D519A-8CC2-449B-8EED-B068B3FC3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80D50-BB12-4D84-88C4-2C62A51AD2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8751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68DA57-5647-44D5-AEA9-0094B98B5E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0CED4A-ED8E-4050-9C92-E9E038F251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69228E-6179-4D91-A223-45FF82AD74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AC5BF86-DEB7-4267-861F-F490EB4CAE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51EC155-6F5D-4DB9-B91D-1C3747E2DD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0C9AF13-2D5A-435C-AE5E-33AC631F7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90A5B-B25C-4F3C-8294-A1A1C7D99787}" type="datetimeFigureOut">
              <a:rPr lang="en-GB" smtClean="0"/>
              <a:t>21/06/2021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0C7B83B-DCDA-4F14-AC99-BD9F1FB958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C9E8361-273F-4287-B409-1B437470C4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80D50-BB12-4D84-88C4-2C62A51AD2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4594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53559-BA46-4DF5-B7A0-9EAD3A9727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DAEE713-ED1E-41FC-BFBB-3F79D6DD49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90A5B-B25C-4F3C-8294-A1A1C7D99787}" type="datetimeFigureOut">
              <a:rPr lang="en-GB" smtClean="0"/>
              <a:t>21/06/2021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5D3E7F1-924B-4509-9FDD-F88B4CD0C7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F8E0981-24F4-4E92-8279-99FE13B132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80D50-BB12-4D84-88C4-2C62A51AD2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1576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6A4FAF2-23DE-4774-8C48-C2CCAA3497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90A5B-B25C-4F3C-8294-A1A1C7D99787}" type="datetimeFigureOut">
              <a:rPr lang="en-GB" smtClean="0"/>
              <a:t>21/06/2021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D3EFDB5-58B3-42DA-ADC8-7480F55F57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F80F8C-A46E-46F5-9647-2107DE4F47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80D50-BB12-4D84-88C4-2C62A51AD2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1591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7863DC-4080-4B21-9B50-42CB49EDD0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B86221-B566-479C-BA51-7DF4A265E4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5ACEA5B-7652-4F34-9DAB-BB2E05B734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2B3AFC-C8AA-443F-9A8A-D2FFDAA330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90A5B-B25C-4F3C-8294-A1A1C7D99787}" type="datetimeFigureOut">
              <a:rPr lang="en-GB" smtClean="0"/>
              <a:t>21/06/2021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0D0E3E-5D0A-4FFC-9E14-ECE5920E49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79140E-FB7C-4504-A8D7-5798BAD6D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80D50-BB12-4D84-88C4-2C62A51AD2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4809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A04952-7261-4CE5-97DA-9AD8CDE5A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6601D3C-6921-4E73-83C5-55D9F1F958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308159-3283-4599-8594-0198FA282B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032142-A93F-4C40-9751-8179ADAAF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90A5B-B25C-4F3C-8294-A1A1C7D99787}" type="datetimeFigureOut">
              <a:rPr lang="en-GB" smtClean="0"/>
              <a:t>21/06/2021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D63341-4AD7-4C2E-9968-EE33957D28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052478-1F59-4E66-B69B-A8D46C59F3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80D50-BB12-4D84-88C4-2C62A51AD2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5239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F620FCE-332E-4EDB-B53E-F9289481DC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72518C-EE14-4DEA-9B16-EBFC8BE5A6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8C9205-81B9-4BA0-8DB1-7C779864C7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590A5B-B25C-4F3C-8294-A1A1C7D99787}" type="datetimeFigureOut">
              <a:rPr lang="en-GB" smtClean="0"/>
              <a:t>21/06/2021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4EE3EF-80A0-45CC-90EC-8F07C4C7DC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EC703F-C0CD-4943-9CCB-09D4D1BE59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80D50-BB12-4D84-88C4-2C62A51AD2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5030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2151139A-886F-4B97-8815-729AD3831B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B5E08C4-8CDD-4623-A5B8-E998C6DEE3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-1500"/>
            <a:ext cx="12191998" cy="6858000"/>
          </a:xfrm>
          <a:prstGeom prst="rect">
            <a:avLst/>
          </a:prstGeom>
          <a:gradFill>
            <a:gsLst>
              <a:gs pos="34000">
                <a:srgbClr val="000000">
                  <a:alpha val="96000"/>
                </a:srgbClr>
              </a:gs>
              <a:gs pos="100000">
                <a:schemeClr val="accent1"/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FFC87AC-C919-4FE5-BAC3-39509E0011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4635" y="-1500"/>
            <a:ext cx="8119933" cy="6858001"/>
          </a:xfrm>
          <a:prstGeom prst="rect">
            <a:avLst/>
          </a:prstGeom>
          <a:gradFill>
            <a:gsLst>
              <a:gs pos="28000">
                <a:schemeClr val="accent1">
                  <a:lumMod val="75000"/>
                  <a:alpha val="59000"/>
                </a:schemeClr>
              </a:gs>
              <a:gs pos="100000">
                <a:srgbClr val="000000">
                  <a:alpha val="70000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D0659F6-0853-468D-B1B2-44FDBE98B8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9272" y="-3000"/>
            <a:ext cx="12201265" cy="6859501"/>
          </a:xfrm>
          <a:prstGeom prst="rect">
            <a:avLst/>
          </a:prstGeom>
          <a:gradFill>
            <a:gsLst>
              <a:gs pos="0">
                <a:srgbClr val="000000">
                  <a:alpha val="71765"/>
                </a:srgbClr>
              </a:gs>
              <a:gs pos="100000">
                <a:schemeClr val="accent1">
                  <a:alpha val="24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5F33878-D502-4FFA-8ACE-F2AECDB2A2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78536" y="0"/>
            <a:ext cx="11718098" cy="6858000"/>
          </a:xfrm>
          <a:prstGeom prst="rect">
            <a:avLst/>
          </a:prstGeom>
          <a:gradFill>
            <a:gsLst>
              <a:gs pos="19000">
                <a:srgbClr val="000000">
                  <a:alpha val="62000"/>
                </a:srgbClr>
              </a:gs>
              <a:gs pos="100000">
                <a:schemeClr val="accent1">
                  <a:lumMod val="75000"/>
                  <a:alpha val="44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77ACDD7-882D-4B81-A213-84C82B96B0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4" y="2888341"/>
            <a:ext cx="12203819" cy="3968158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5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E7E70B9-B4CE-4452-AD4F-2A5212C008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935" y="262992"/>
            <a:ext cx="4269865" cy="3213074"/>
          </a:xfrm>
          <a:prstGeom prst="rect">
            <a:avLst/>
          </a:prstGeom>
        </p:spPr>
      </p:pic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0FB3ED4C-10F1-4C45-BD0F-498A6A8D042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455027" y="3739058"/>
            <a:ext cx="8492794" cy="2786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81982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A037C334-1364-41C2-A289-591D75CAC7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7524" y="1828800"/>
            <a:ext cx="11156951" cy="2794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85219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7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9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666617" y="-2666188"/>
            <a:ext cx="6858000" cy="12191233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311" y="0"/>
            <a:ext cx="9070846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649491" y="-1685840"/>
            <a:ext cx="4894564" cy="12193546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0F3797-860C-4543-802D-BBB77D23B7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7762" y="329986"/>
            <a:ext cx="7759700" cy="594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2509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7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9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666617" y="-2666188"/>
            <a:ext cx="6858000" cy="12191233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311" y="0"/>
            <a:ext cx="9070846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649491" y="-1685840"/>
            <a:ext cx="4894564" cy="12193546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E1E3FFE-9B42-4CD8-B15F-47014D348E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900" y="1807631"/>
            <a:ext cx="11277600" cy="3242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99725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666617" y="-2666188"/>
            <a:ext cx="6858000" cy="12191233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311" y="0"/>
            <a:ext cx="9070846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649491" y="-1685840"/>
            <a:ext cx="4894564" cy="12193546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7387C10-C100-4B21-A20C-C614B6F598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511808"/>
            <a:ext cx="11277600" cy="3834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49274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0</Words>
  <Application>Microsoft Office PowerPoint</Application>
  <PresentationFormat>Widescreen</PresentationFormat>
  <Paragraphs>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Tracey Barton</dc:creator>
  <cp:lastModifiedBy>Tracey Barton</cp:lastModifiedBy>
  <cp:revision>5</cp:revision>
  <dcterms:created xsi:type="dcterms:W3CDTF">2021-06-21T04:49:51Z</dcterms:created>
  <dcterms:modified xsi:type="dcterms:W3CDTF">2021-06-21T05:45:39Z</dcterms:modified>
</cp:coreProperties>
</file>