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564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CDA10-F58C-492F-9036-1C42AE01F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C09CE-B015-4071-829C-F55AF32E8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7C32B-B363-4793-A32C-896C0864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BA40E-D828-4DCF-A9B1-618B52B4C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CB74D-4AAF-42A1-800D-E2B5AD3E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30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1CCF-CA9D-464F-A68C-7932BC1C5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73D8D-296B-42FF-90A9-D86A45BE5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68E09-14EC-481A-9C2F-CD8810792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A3713-B30B-4539-B367-4266ED00B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C37D8-9848-426A-8966-37D10864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51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F0B7EB-1377-444C-8F28-DDD6BA7CD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C1507-DDD0-40DA-A379-A3791A866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B5107-E273-43F3-BA41-ADDF2231D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2373-16EA-48EC-8864-A33DD4B9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42AA2-6D88-4E22-807B-A798E17E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03BB3-6250-44E1-A57D-6E3C4750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BFCF9-B1E0-4B4A-8D7D-DC2E51D15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E3D2-0610-4159-8493-F8FAB148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61BB7-DE90-4BBF-BAA0-7EC8CB94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465BA-EBF2-4503-A64A-B1555A2F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86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A97B-9CB5-46DE-9403-DA93C1E5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69AE-5BB6-49DB-BBC4-E214A8882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B6954-D192-4A1B-967D-CA801118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19690-8154-4FF0-B67F-C1D4DEAE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AD5A7-8787-439C-92D9-24B57F60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6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D8374-CD0A-4902-A459-CADF3B32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43952-D3A7-4B6B-9E9C-CE57F589E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AFC8A-B688-4EBB-959B-6CEFB3723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19283-A1AE-42A6-B041-38620EDA3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0D63C-BDE6-4C62-902F-59188E7B5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D519A-8CC2-449B-8EED-B068B3FC3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7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DA57-5647-44D5-AEA9-0094B98B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CED4A-ED8E-4050-9C92-E9E038F25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228E-6179-4D91-A223-45FF82AD7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C5BF86-DEB7-4267-861F-F490EB4CA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EC155-6F5D-4DB9-B91D-1C3747E2D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9AF13-2D5A-435C-AE5E-33AC631F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C7B83B-DCDA-4F14-AC99-BD9F1FB95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E8361-273F-4287-B409-1B437470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9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53559-BA46-4DF5-B7A0-9EAD3A97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EE713-ED1E-41FC-BFBB-3F79D6DD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3E7F1-924B-4509-9FDD-F88B4CD0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E0981-24F4-4E92-8279-99FE13B1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57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A4FAF2-23DE-4774-8C48-C2CCAA34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3EFDB5-58B3-42DA-ADC8-7480F55F5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80F8C-A46E-46F5-9647-2107DE4F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9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63DC-4080-4B21-9B50-42CB49ED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86221-B566-479C-BA51-7DF4A265E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EA5B-7652-4F34-9DAB-BB2E05B73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B3AFC-C8AA-443F-9A8A-D2FFDAA33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D0E3E-5D0A-4FFC-9E14-ECE5920E4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9140E-FB7C-4504-A8D7-5798BAD6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80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04952-7261-4CE5-97DA-9AD8CDE5A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601D3C-6921-4E73-83C5-55D9F1F95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308159-3283-4599-8594-0198FA282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32142-A93F-4C40-9751-8179ADAA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63341-4AD7-4C2E-9968-EE33957D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52478-1F59-4E66-B69B-A8D46C59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3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20FCE-332E-4EDB-B53E-F9289481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2518C-EE14-4DEA-9B16-EBFC8BE5A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8C9205-81B9-4BA0-8DB1-7C779864C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0A5B-B25C-4F3C-8294-A1A1C7D99787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EE3EF-80A0-45CC-90EC-8F07C4C7D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703F-C0CD-4943-9CCB-09D4D1BE5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0D50-BB12-4D84-88C4-2C62A51AD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3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-1500"/>
            <a:ext cx="12191998" cy="6858000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C87AC-C919-4FE5-BAC3-39509E00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635" y="-1500"/>
            <a:ext cx="8119933" cy="6858001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D0659F6-0853-468D-B1B2-44FDBE98B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9272" y="-3000"/>
            <a:ext cx="12201265" cy="6859501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24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8536" y="0"/>
            <a:ext cx="11718098" cy="6858000"/>
          </a:xfrm>
          <a:prstGeom prst="rect">
            <a:avLst/>
          </a:prstGeom>
          <a:gradFill>
            <a:gsLst>
              <a:gs pos="19000">
                <a:srgbClr val="000000">
                  <a:alpha val="62000"/>
                </a:srgbClr>
              </a:gs>
              <a:gs pos="100000">
                <a:schemeClr val="accent1">
                  <a:lumMod val="75000"/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ACDD7-882D-4B81-A213-84C82B96B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2888341"/>
            <a:ext cx="12203819" cy="3968158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7E70B9-B4CE-4452-AD4F-2A5212C00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35" y="262992"/>
            <a:ext cx="4269865" cy="3213074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FB3ED4C-10F1-4C45-BD0F-498A6A8D0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5027" y="3739058"/>
            <a:ext cx="8492794" cy="278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9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037C334-1364-41C2-A289-591D75CAC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4" y="1828800"/>
            <a:ext cx="11156951" cy="279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52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0F3797-860C-4543-802D-BBB77D23B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762" y="329986"/>
            <a:ext cx="77597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5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E1E3FFE-9B42-4CD8-B15F-47014D348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07631"/>
            <a:ext cx="11277600" cy="324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7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387C10-C100-4B21-A20C-C614B6F59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1808"/>
            <a:ext cx="11277600" cy="383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2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Barton</dc:creator>
  <cp:lastModifiedBy>Tracey Barton</cp:lastModifiedBy>
  <cp:revision>5</cp:revision>
  <dcterms:created xsi:type="dcterms:W3CDTF">2021-06-21T04:49:51Z</dcterms:created>
  <dcterms:modified xsi:type="dcterms:W3CDTF">2021-06-21T05:45:39Z</dcterms:modified>
</cp:coreProperties>
</file>