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3" r:id="rId4"/>
    <p:sldId id="259" r:id="rId5"/>
    <p:sldId id="263" r:id="rId6"/>
    <p:sldId id="262" r:id="rId7"/>
    <p:sldId id="261" r:id="rId8"/>
    <p:sldId id="260" r:id="rId9"/>
    <p:sldId id="264" r:id="rId10"/>
    <p:sldId id="267" r:id="rId11"/>
    <p:sldId id="266" r:id="rId12"/>
    <p:sldId id="265" r:id="rId13"/>
    <p:sldId id="268" r:id="rId14"/>
    <p:sldId id="272" r:id="rId15"/>
    <p:sldId id="271" r:id="rId16"/>
    <p:sldId id="270" r:id="rId17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97" d="100"/>
          <a:sy n="97" d="100"/>
        </p:scale>
        <p:origin x="-96" y="-48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1725-6135-4FC7-A20B-BAEA1D505DF5}" type="datetimeFigureOut">
              <a:rPr lang="en-GB" smtClean="0"/>
              <a:t>16/09/2014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F690A-0741-4E66-BBA3-34C723938E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074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1725-6135-4FC7-A20B-BAEA1D505DF5}" type="datetimeFigureOut">
              <a:rPr lang="en-GB" smtClean="0"/>
              <a:t>16/09/2014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F690A-0741-4E66-BBA3-34C723938E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786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1725-6135-4FC7-A20B-BAEA1D505DF5}" type="datetimeFigureOut">
              <a:rPr lang="en-GB" smtClean="0"/>
              <a:t>16/09/2014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F690A-0741-4E66-BBA3-34C723938E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898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1725-6135-4FC7-A20B-BAEA1D505DF5}" type="datetimeFigureOut">
              <a:rPr lang="en-GB" smtClean="0"/>
              <a:t>16/09/2014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F690A-0741-4E66-BBA3-34C723938E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100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1725-6135-4FC7-A20B-BAEA1D505DF5}" type="datetimeFigureOut">
              <a:rPr lang="en-GB" smtClean="0"/>
              <a:t>16/09/2014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F690A-0741-4E66-BBA3-34C723938E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800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1725-6135-4FC7-A20B-BAEA1D505DF5}" type="datetimeFigureOut">
              <a:rPr lang="en-GB" smtClean="0"/>
              <a:t>16/09/2014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F690A-0741-4E66-BBA3-34C723938E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275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1725-6135-4FC7-A20B-BAEA1D505DF5}" type="datetimeFigureOut">
              <a:rPr lang="en-GB" smtClean="0"/>
              <a:t>16/09/2014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F690A-0741-4E66-BBA3-34C723938E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746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1725-6135-4FC7-A20B-BAEA1D505DF5}" type="datetimeFigureOut">
              <a:rPr lang="en-GB" smtClean="0"/>
              <a:t>16/09/2014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F690A-0741-4E66-BBA3-34C723938E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006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1725-6135-4FC7-A20B-BAEA1D505DF5}" type="datetimeFigureOut">
              <a:rPr lang="en-GB" smtClean="0"/>
              <a:t>16/09/2014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F690A-0741-4E66-BBA3-34C723938E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554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1725-6135-4FC7-A20B-BAEA1D505DF5}" type="datetimeFigureOut">
              <a:rPr lang="en-GB" smtClean="0"/>
              <a:t>16/09/2014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F690A-0741-4E66-BBA3-34C723938E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920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1725-6135-4FC7-A20B-BAEA1D505DF5}" type="datetimeFigureOut">
              <a:rPr lang="en-GB" smtClean="0"/>
              <a:t>16/09/2014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F690A-0741-4E66-BBA3-34C723938E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628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21725-6135-4FC7-A20B-BAEA1D505DF5}" type="datetimeFigureOut">
              <a:rPr lang="en-GB" smtClean="0"/>
              <a:t>16/09/2014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F690A-0741-4E66-BBA3-34C723938E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773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227" y="8157"/>
            <a:ext cx="5850081" cy="683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21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2872"/>
            <a:ext cx="9906000" cy="549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852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225"/>
            <a:ext cx="9906000" cy="552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464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8237"/>
            <a:ext cx="9906000" cy="552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184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9140"/>
            <a:ext cx="9906000" cy="553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989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496"/>
            <a:ext cx="9906000" cy="556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115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382"/>
            <a:ext cx="9906000" cy="548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68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345" y="0"/>
            <a:ext cx="581130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11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898" y="0"/>
            <a:ext cx="60557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7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9500"/>
            <a:ext cx="9906000" cy="54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73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823"/>
            <a:ext cx="9906000" cy="551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06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754"/>
            <a:ext cx="9906000" cy="554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124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9277"/>
            <a:ext cx="9906000" cy="551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018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4218"/>
            <a:ext cx="9906000" cy="552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287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675"/>
            <a:ext cx="9906000" cy="560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13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690"/>
            <a:ext cx="9906000" cy="555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759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0</Words>
  <Application>Microsoft Office PowerPoint</Application>
  <PresentationFormat>A4 Paper (210x297 mm)</PresentationFormat>
  <Paragraphs>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Panadda Jintakosol</dc:creator>
  <cp:lastModifiedBy>Nick Goligher</cp:lastModifiedBy>
  <cp:revision>4</cp:revision>
  <dcterms:created xsi:type="dcterms:W3CDTF">2014-09-15T06:21:22Z</dcterms:created>
  <dcterms:modified xsi:type="dcterms:W3CDTF">2014-09-16T00:07:33Z</dcterms:modified>
</cp:coreProperties>
</file>