
<file path=[Content_Types].xml><?xml version="1.0" encoding="utf-8"?>
<Types xmlns="http://schemas.openxmlformats.org/package/2006/content-types">
  <Default ContentType="image/jpeg" Extension="JP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sldIdLst>
    <p:sldId r:id="rId5" id="256"/>
    <p:sldId r:id="rId6" id="257"/>
    <p:sldId r:id="rId7" id="258"/>
    <p:sldId r:id="rId8" id="259"/>
    <p:sldId r:id="rId9" id="260"/>
    <p:sldId r:id="rId10" id="261"/>
    <p:sldId r:id="rId11" id="262"/>
    <p:sldId r:id="rId12" id="263"/>
    <p:sldId r:id="rId13" id="264"/>
    <p:sldId r:id="rId14" id="265"/>
    <p:sldId r:id="rId15" id="266"/>
    <p:sldId r:id="rId16" id="267"/>
    <p:sldId r:id="rId17" id="268"/>
    <p:sldId r:id="rId18" id="269"/>
    <p:sldId r:id="rId19" id="270"/>
    <p:sldId r:id="rId20" id="271"/>
    <p:sldId r:id="rId21" id="272"/>
    <p:sldId r:id="rId22" id="273"/>
    <p:sldId r:id="rId23" id="274"/>
  </p:sldIdLst>
  <p:sldSz cx="12192000" cy="6858000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en-US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lastView="sldThumbnailView">
  <p:normalViewPr horzBarState="maximized">
    <p:restoredLeft autoAdjust="0" sz="17015"/>
    <p:restoredTop sz="94660"/>
  </p:normalViewPr>
  <p:slideViewPr>
    <p:cSldViewPr snapToGrid="0"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89"/>
          <a:sy d="100" n="89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120" y="126"/>
      </p:cViewPr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" n="1"/>
        <a:sy d="1" n="1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2008" cy="72008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slides/slide1.xml" Type="http://schemas.openxmlformats.org/officeDocument/2006/relationships/slide"></Relationship><Relationship Id="rId6" Target="slides/slide2.xml" Type="http://schemas.openxmlformats.org/officeDocument/2006/relationships/slide"></Relationship><Relationship Id="rId7" Target="slides/slide3.xml" Type="http://schemas.openxmlformats.org/officeDocument/2006/relationships/slide"></Relationship><Relationship Id="rId8" Target="slides/slide4.xml" Type="http://schemas.openxmlformats.org/officeDocument/2006/relationships/slide"></Relationship><Relationship Id="rId9" Target="slides/slide5.xml" Type="http://schemas.openxmlformats.org/officeDocument/2006/relationships/slide"></Relationship><Relationship Id="rId10" Target="slides/slide6.xml" Type="http://schemas.openxmlformats.org/officeDocument/2006/relationships/slide"></Relationship><Relationship Id="rId11" Target="slides/slide7.xml" Type="http://schemas.openxmlformats.org/officeDocument/2006/relationships/slide"></Relationship><Relationship Id="rId12" Target="slides/slide8.xml" Type="http://schemas.openxmlformats.org/officeDocument/2006/relationships/slide"></Relationship><Relationship Id="rId13" Target="slides/slide9.xml" Type="http://schemas.openxmlformats.org/officeDocument/2006/relationships/slide"></Relationship><Relationship Id="rId14" Target="slides/slide10.xml" Type="http://schemas.openxmlformats.org/officeDocument/2006/relationships/slide"></Relationship><Relationship Id="rId15" Target="slides/slide11.xml" Type="http://schemas.openxmlformats.org/officeDocument/2006/relationships/slide"></Relationship><Relationship Id="rId16" Target="slides/slide12.xml" Type="http://schemas.openxmlformats.org/officeDocument/2006/relationships/slide"></Relationship><Relationship Id="rId17" Target="slides/slide13.xml" Type="http://schemas.openxmlformats.org/officeDocument/2006/relationships/slide"></Relationship><Relationship Id="rId18" Target="slides/slide14.xml" Type="http://schemas.openxmlformats.org/officeDocument/2006/relationships/slide"></Relationship><Relationship Id="rId19" Target="slides/slide15.xml" Type="http://schemas.openxmlformats.org/officeDocument/2006/relationships/slide"></Relationship><Relationship Id="rId20" Target="slides/slide16.xml" Type="http://schemas.openxmlformats.org/officeDocument/2006/relationships/slide"></Relationship><Relationship Id="rId21" Target="slides/slide17.xml" Type="http://schemas.openxmlformats.org/officeDocument/2006/relationships/slide"></Relationship><Relationship Id="rId22" Target="slides/slide18.xml" Type="http://schemas.openxmlformats.org/officeDocument/2006/relationships/slide"></Relationship><Relationship Id="rId23" Target="slides/slide19.xml" Type="http://schemas.openxmlformats.org/officeDocument/2006/relationships/slide"></Relationship><Relationship Id="rId24" Target="theme/theme1.xml" Type="http://schemas.openxmlformats.org/officeDocument/2006/relationships/theme"></Relationship></Relationship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0" y="1122363"/>
            <a:ext cx="9144000" cy="2387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24000" y="3602038"/>
            <a:ext cx="9144000" cy="1655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ctr" indent="0" marL="0">
              <a:buNone/>
              <a:defRPr sz="2400"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A3B80B44-C6C2-4C60-B54B-A85B21E56CF3}" type="datetimeFigureOut">
              <a:rPr lang="en-GB" smtClean="0">
                <a:uFillTx/>
              </a:rPr>
              <a:t>21/05/2020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542D9D24-1108-47CD-B95B-6DD25F4AE9A8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 smtClean="0">
                <a:uFillTx/>
              </a:rPr>
              <a:t>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A3B80B44-C6C2-4C60-B54B-A85B21E56CF3}" type="datetimeFigureOut">
              <a:rPr lang="en-GB" smtClean="0">
                <a:uFillTx/>
              </a:rPr>
              <a:t>21/05/2020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542D9D24-1108-47CD-B95B-6DD25F4AE9A8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724900" y="365125"/>
            <a:ext cx="2628900" cy="58118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65125"/>
            <a:ext cx="7734300" cy="58118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 smtClean="0">
                <a:uFillTx/>
              </a:rPr>
              <a:t>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A3B80B44-C6C2-4C60-B54B-A85B21E56CF3}" type="datetimeFigureOut">
              <a:rPr lang="en-GB" smtClean="0">
                <a:uFillTx/>
              </a:rPr>
              <a:t>21/05/2020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542D9D24-1108-47CD-B95B-6DD25F4AE9A8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A3B80B44-C6C2-4C60-B54B-A85B21E56CF3}" type="datetimeFigureOut">
              <a:rPr lang="en-GB" smtClean="0">
                <a:uFillTx/>
              </a:rPr>
              <a:t>21/05/2020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542D9D24-1108-47CD-B95B-6DD25F4AE9A8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1850" y="1709738"/>
            <a:ext cx="10515600" cy="285273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1850" y="4589463"/>
            <a:ext cx="10515600" cy="150018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A3B80B44-C6C2-4C60-B54B-A85B21E56CF3}" type="datetimeFigureOut">
              <a:rPr lang="en-GB" smtClean="0">
                <a:uFillTx/>
              </a:rPr>
              <a:t>21/05/2020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542D9D24-1108-47CD-B95B-6DD25F4AE9A8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825625"/>
            <a:ext cx="51816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72200" y="1825625"/>
            <a:ext cx="51816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A3B80B44-C6C2-4C60-B54B-A85B21E56CF3}" type="datetimeFigureOut">
              <a:rPr lang="en-GB" smtClean="0">
                <a:uFillTx/>
              </a:rPr>
              <a:t>21/05/2020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542D9D24-1108-47CD-B95B-6DD25F4AE9A8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365125"/>
            <a:ext cx="10515600" cy="1325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1681163"/>
            <a:ext cx="5157787" cy="8239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2505075"/>
            <a:ext cx="5157787" cy="3684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72200" y="1681163"/>
            <a:ext cx="5183188" cy="8239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72200" y="2505075"/>
            <a:ext cx="5183188" cy="3684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A3B80B44-C6C2-4C60-B54B-A85B21E56CF3}" type="datetimeFigureOut">
              <a:rPr lang="en-GB" smtClean="0">
                <a:uFillTx/>
              </a:rPr>
              <a:t>21/05/2020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542D9D24-1108-47CD-B95B-6DD25F4AE9A8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A3B80B44-C6C2-4C60-B54B-A85B21E56CF3}" type="datetimeFigureOut">
              <a:rPr lang="en-GB" smtClean="0">
                <a:uFillTx/>
              </a:rPr>
              <a:t>21/05/2020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542D9D24-1108-47CD-B95B-6DD25F4AE9A8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A3B80B44-C6C2-4C60-B54B-A85B21E56CF3}" type="datetimeFigureOut">
              <a:rPr lang="en-GB" smtClean="0">
                <a:uFillTx/>
              </a:rPr>
              <a:t>21/05/2020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542D9D24-1108-47CD-B95B-6DD25F4AE9A8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457200"/>
            <a:ext cx="3932237" cy="1600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83188" y="987425"/>
            <a:ext cx="6172200" cy="48736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2057400"/>
            <a:ext cx="3932237" cy="3811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A3B80B44-C6C2-4C60-B54B-A85B21E56CF3}" type="datetimeFigureOut">
              <a:rPr lang="en-GB" smtClean="0">
                <a:uFillTx/>
              </a:rPr>
              <a:t>21/05/2020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542D9D24-1108-47CD-B95B-6DD25F4AE9A8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457200"/>
            <a:ext cx="3932237" cy="1600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183188" y="987425"/>
            <a:ext cx="6172200" cy="48736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788" y="2057400"/>
            <a:ext cx="3932237" cy="3811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A3B80B44-C6C2-4C60-B54B-A85B21E56CF3}" type="datetimeFigureOut">
              <a:rPr lang="en-GB" smtClean="0">
                <a:uFillTx/>
              </a:rPr>
              <a:t>21/05/2020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542D9D24-1108-47CD-B95B-6DD25F4AE9A8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65125"/>
            <a:ext cx="10515600" cy="1325563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825625"/>
            <a:ext cx="10515600" cy="4351338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>
                <a:uFillTx/>
              </a:rPr>
              <a:t>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6356350"/>
            <a:ext cx="27432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A3B80B44-C6C2-4C60-B54B-A85B21E56CF3}" type="datetimeFigureOut">
              <a:rPr lang="en-GB" smtClean="0">
                <a:uFillTx/>
              </a:rPr>
              <a:t>21/05/2020</a:t>
            </a:fld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038600" y="6356350"/>
            <a:ext cx="41148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GB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10600" y="6356350"/>
            <a:ext cx="27432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542D9D24-1108-47CD-B95B-6DD25F4AE9A8}" type="slidenum">
              <a:rPr lang="en-GB" smtClean="0">
                <a:uFillTx/>
              </a:rPr>
              <a:t>‹#›</a:t>
            </a:fld>
            <a:endParaRPr lang="en-GB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JPG" Type="http://schemas.openxmlformats.org/officeDocument/2006/relationships/image"></Relationship></Relationships>
</file>

<file path=ppt/slides/_rels/slide10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0.jpeg" Type="http://schemas.openxmlformats.org/officeDocument/2006/relationships/image"></Relationship></Relationships>
</file>

<file path=ppt/slides/_rels/slide1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1.jpe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2.jpeg" Type="http://schemas.openxmlformats.org/officeDocument/2006/relationships/image"></Relationship></Relationships>
</file>

<file path=ppt/slides/_rels/slide13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3.jpeg" Type="http://schemas.openxmlformats.org/officeDocument/2006/relationships/image"></Relationship></Relationships>
</file>

<file path=ppt/slides/_rels/slide14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4.jpeg" Type="http://schemas.openxmlformats.org/officeDocument/2006/relationships/image"></Relationship></Relationships>
</file>

<file path=ppt/slides/_rels/slide15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5.jpeg" Type="http://schemas.openxmlformats.org/officeDocument/2006/relationships/image"></Relationship></Relationships>
</file>

<file path=ppt/slides/_rels/slide16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6.jpeg" Type="http://schemas.openxmlformats.org/officeDocument/2006/relationships/image"></Relationship></Relationships>
</file>

<file path=ppt/slides/_rels/slide17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7.jpeg" Type="http://schemas.openxmlformats.org/officeDocument/2006/relationships/image"></Relationship></Relationships>
</file>

<file path=ppt/slides/_rels/slide18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8.jpeg" Type="http://schemas.openxmlformats.org/officeDocument/2006/relationships/image"></Relationship></Relationships>
</file>

<file path=ppt/slides/_rels/slide19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9.JP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2.jpe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3.jpe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4.jpe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5.jpe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6.JP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7.JP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8.jpe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9.JP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527673" y="0"/>
            <a:ext cx="6664327" cy="685800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6200000">
            <a:off x="2696565" y="-2696564"/>
            <a:ext cx="6857999" cy="12251128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6200000">
            <a:off x="2671942" y="-2671945"/>
            <a:ext cx="6858001" cy="12201887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6200000">
            <a:off x="2680795" y="-2680798"/>
            <a:ext cx="6858001" cy="12219593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6200000">
            <a:off x="2676519" y="-2676520"/>
            <a:ext cx="6858000" cy="12211038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6200000">
            <a:off x="2696604" y="-2696604"/>
            <a:ext cx="6858000" cy="12251208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6200000">
            <a:off x="2656179" y="-2656179"/>
            <a:ext cx="6858000" cy="12170358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6200000">
            <a:off x="2669838" y="-2669837"/>
            <a:ext cx="6858000" cy="12197674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6200000">
            <a:off x="2666612" y="-2666611"/>
            <a:ext cx="6858000" cy="12191222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6200000">
            <a:off x="2640450" y="-2716654"/>
            <a:ext cx="6858002" cy="12291303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6200000">
            <a:off x="5444804" y="116900"/>
            <a:ext cx="6864095" cy="6630296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6200000">
            <a:off x="2653728" y="-2653730"/>
            <a:ext cx="6858002" cy="12165457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6200000">
            <a:off x="2667980" y="-2667979"/>
            <a:ext cx="6858000" cy="12193957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6200000">
            <a:off x="2662972" y="-2662971"/>
            <a:ext cx="6857999" cy="12183942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6200000">
            <a:off x="2691317" y="-2691318"/>
            <a:ext cx="6858000" cy="12240634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6200000">
            <a:off x="2668155" y="-2668155"/>
            <a:ext cx="6858000" cy="1219431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6200000">
            <a:off x="2679985" y="-2679984"/>
            <a:ext cx="6858000" cy="12217968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6200000">
            <a:off x="2660070" y="-2660073"/>
            <a:ext cx="6858001" cy="12178143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 cstate="print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6200000">
            <a:off x="2667423" y="-2667424"/>
            <a:ext cx="6858000" cy="12192846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F0502020204030204"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Paraj Changpun</dc:creator>
  <cp:lastModifiedBy>Paraj Changpun</cp:lastModifiedBy>
  <cp:revision>1</cp:revision>
  <dcterms:created xsi:type="dcterms:W3CDTF">2020-05-21T03:59:31Z</dcterms:created>
  <dcterms:modified xsi:type="dcterms:W3CDTF">2020-05-21T03:59:44Z</dcterms:modified>
</cp:coreProperties>
</file>