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RIBBON_UNCROPPED_RGB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47709" cy="2607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3" descr="DOEA_INT_PROUD TO DELIVER_ENGLISH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337" y="108668"/>
            <a:ext cx="3681663" cy="1389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05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29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0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60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05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00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31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38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38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89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0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90363-F5C1-4A1F-82F3-FAE38227BA35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1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5M1lmH4_E4k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bBVMYC-Wxk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0mTtn0D6_Po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6764" y="951528"/>
            <a:ext cx="4932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Team building </a:t>
            </a:r>
            <a:endParaRPr lang="en-GB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006764" y="2059709"/>
            <a:ext cx="8081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Learning intentions: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06764" y="3953224"/>
            <a:ext cx="5902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have fun in a team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06764" y="4414981"/>
            <a:ext cx="582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work together to achieve a common purpose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06764" y="4969164"/>
            <a:ext cx="6188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clean up after yourselves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006764" y="3353014"/>
            <a:ext cx="9938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think about possible challenges to good team work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8509" y="2318327"/>
            <a:ext cx="5008703" cy="332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69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2400" y="1043709"/>
            <a:ext cx="4932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Team building </a:t>
            </a:r>
            <a:endParaRPr lang="en-GB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1422400" y="2854036"/>
            <a:ext cx="82296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Discuss </a:t>
            </a:r>
            <a:r>
              <a:rPr lang="en-GB" sz="3200" dirty="0"/>
              <a:t>as a group what likely challenges you will encounter whilst on expedition that could hinder the walking teams ability to work together effectively </a:t>
            </a:r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3287" y="4611110"/>
            <a:ext cx="37719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9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8036" y="1570183"/>
            <a:ext cx="7462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Get into teams of 5 or 6</a:t>
            </a:r>
            <a:endParaRPr lang="en-GB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38036" y="2927927"/>
            <a:ext cx="75368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hlinkClick r:id="rId2"/>
              </a:rPr>
              <a:t>https://</a:t>
            </a:r>
            <a:r>
              <a:rPr lang="en-GB" sz="2400" u="sng" dirty="0" smtClean="0">
                <a:hlinkClick r:id="rId2"/>
              </a:rPr>
              <a:t>www.youtube.com/watch?v=5M1lmH4_E4k</a:t>
            </a:r>
            <a:endParaRPr lang="en-GB" sz="2400" u="sng" dirty="0" smtClean="0"/>
          </a:p>
          <a:p>
            <a:endParaRPr lang="en-GB" sz="2400" u="sng" dirty="0"/>
          </a:p>
          <a:p>
            <a:r>
              <a:rPr lang="en-GB" sz="2400" dirty="0" smtClean="0"/>
              <a:t>4 minutes to complete this task from the second the clip ends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6619" y="4497587"/>
            <a:ext cx="33623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62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2145" y="1616364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Change teams,</a:t>
            </a:r>
          </a:p>
          <a:p>
            <a:r>
              <a:rPr lang="en-GB" sz="4000" b="1" dirty="0" smtClean="0"/>
              <a:t>Still have teams of 5 or 6</a:t>
            </a:r>
            <a:endParaRPr lang="en-GB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61309" y="3759200"/>
            <a:ext cx="81095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hlinkClick r:id="rId2"/>
              </a:rPr>
              <a:t>H</a:t>
            </a:r>
            <a:r>
              <a:rPr lang="en-GB" sz="2800" dirty="0" smtClean="0"/>
              <a:t>ow well can you complete this activity?</a:t>
            </a:r>
          </a:p>
          <a:p>
            <a:endParaRPr lang="en-GB" sz="2800" u="sng" dirty="0">
              <a:hlinkClick r:id="rId2"/>
            </a:endParaRPr>
          </a:p>
          <a:p>
            <a:r>
              <a:rPr lang="en-GB" sz="2800" u="sng" dirty="0" smtClean="0">
                <a:hlinkClick r:id="rId2"/>
              </a:rPr>
              <a:t>https</a:t>
            </a:r>
            <a:r>
              <a:rPr lang="en-GB" sz="2800" u="sng" dirty="0">
                <a:hlinkClick r:id="rId2"/>
              </a:rPr>
              <a:t>://</a:t>
            </a:r>
            <a:r>
              <a:rPr lang="en-GB" sz="2800" u="sng" dirty="0" smtClean="0">
                <a:hlinkClick r:id="rId2"/>
              </a:rPr>
              <a:t>www.youtube.com/watch?v=bBVMYC-Wxkg</a:t>
            </a:r>
            <a:r>
              <a:rPr lang="en-GB" sz="2800" u="sng" dirty="0" smtClean="0"/>
              <a:t> 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1586" y="1511176"/>
            <a:ext cx="323850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75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0472" y="1838037"/>
            <a:ext cx="670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Change teams again</a:t>
            </a:r>
          </a:p>
          <a:p>
            <a:r>
              <a:rPr lang="en-GB" sz="4000" b="1" dirty="0"/>
              <a:t>Still have teams of 5 or 6</a:t>
            </a:r>
          </a:p>
          <a:p>
            <a:r>
              <a:rPr lang="en-GB" sz="4000" b="1" dirty="0" smtClean="0"/>
              <a:t> </a:t>
            </a:r>
            <a:endParaRPr lang="en-GB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50472" y="3870037"/>
            <a:ext cx="8109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Same again with this clip </a:t>
            </a:r>
            <a:r>
              <a:rPr lang="en-GB" sz="2800" dirty="0">
                <a:hlinkClick r:id="rId2"/>
              </a:rPr>
              <a:t>https://</a:t>
            </a:r>
            <a:r>
              <a:rPr lang="en-GB" sz="2800" dirty="0" smtClean="0">
                <a:hlinkClick r:id="rId2"/>
              </a:rPr>
              <a:t>www.youtube.com/watch?v=0mTtn0D6_Po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211" y="1391227"/>
            <a:ext cx="375285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09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2873" y="1468582"/>
            <a:ext cx="78601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Please restore the classroom and tidy any mess away.</a:t>
            </a:r>
          </a:p>
          <a:p>
            <a:endParaRPr lang="en-GB" sz="3600" dirty="0"/>
          </a:p>
          <a:p>
            <a:r>
              <a:rPr lang="en-GB" sz="3600" dirty="0" smtClean="0"/>
              <a:t>If there is any time left work discuss as a group what likely challenges you will encounter whilst on expedition that could hinder the walking teams ability to work together effectively 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0705" y="5165580"/>
            <a:ext cx="28575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29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f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fE theme" id="{46B6A4E4-A440-485F-BFFB-608CBBA0AA14}" vid="{4DAC2D7D-E8C2-47C2-81BB-D896C5B644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DofE theme</Template>
  <TotalTime>184</TotalTime>
  <Words>162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DofE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Kieran Clarke</dc:creator>
  <cp:lastModifiedBy>Kieran Clarke</cp:lastModifiedBy>
  <cp:revision>12</cp:revision>
  <dcterms:created xsi:type="dcterms:W3CDTF">2019-01-22T04:54:53Z</dcterms:created>
  <dcterms:modified xsi:type="dcterms:W3CDTF">2019-11-05T06:03:19Z</dcterms:modified>
</cp:coreProperties>
</file>