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263" r:id="rId3"/>
    <p:sldId id="258" r:id="rId4"/>
    <p:sldId id="259" r:id="rId5"/>
    <p:sldId id="261" r:id="rId6"/>
    <p:sldId id="260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9" d="100"/>
          <a:sy n="69" d="100"/>
        </p:scale>
        <p:origin x="56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RIBBON_UNCROPPED_RGB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7647709" cy="26074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  <p:pic>
        <p:nvPicPr>
          <p:cNvPr id="9" name="Picture 3" descr="DOEA_INT_PROUD TO DELIVER_ENGLISH_RGB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10337" y="108668"/>
            <a:ext cx="3681663" cy="13896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700527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90363-F5C1-4A1F-82F3-FAE38227BA35}" type="datetimeFigureOut">
              <a:rPr lang="en-GB" smtClean="0"/>
              <a:t>05/11/2019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C9077-DA78-48C2-A951-9083BB709B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422968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90363-F5C1-4A1F-82F3-FAE38227BA35}" type="datetimeFigureOut">
              <a:rPr lang="en-GB" smtClean="0"/>
              <a:t>05/11/2019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C9077-DA78-48C2-A951-9083BB709B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923089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90363-F5C1-4A1F-82F3-FAE38227BA35}" type="datetimeFigureOut">
              <a:rPr lang="en-GB" smtClean="0"/>
              <a:t>05/11/2019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C9077-DA78-48C2-A951-9083BB709B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76037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90363-F5C1-4A1F-82F3-FAE38227BA35}" type="datetimeFigureOut">
              <a:rPr lang="en-GB" smtClean="0"/>
              <a:t>05/11/2019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C9077-DA78-48C2-A951-9083BB709B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170508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90363-F5C1-4A1F-82F3-FAE38227BA35}" type="datetimeFigureOut">
              <a:rPr lang="en-GB" smtClean="0"/>
              <a:t>05/11/2019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C9077-DA78-48C2-A951-9083BB709B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680089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90363-F5C1-4A1F-82F3-FAE38227BA35}" type="datetimeFigureOut">
              <a:rPr lang="en-GB" smtClean="0"/>
              <a:t>05/11/2019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C9077-DA78-48C2-A951-9083BB709B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33130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90363-F5C1-4A1F-82F3-FAE38227BA35}" type="datetimeFigureOut">
              <a:rPr lang="en-GB" smtClean="0"/>
              <a:t>05/11/2019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C9077-DA78-48C2-A951-9083BB709B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263827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90363-F5C1-4A1F-82F3-FAE38227BA35}" type="datetimeFigureOut">
              <a:rPr lang="en-GB" smtClean="0"/>
              <a:t>05/11/2019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C9077-DA78-48C2-A951-9083BB709B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433805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90363-F5C1-4A1F-82F3-FAE38227BA35}" type="datetimeFigureOut">
              <a:rPr lang="en-GB" smtClean="0"/>
              <a:t>05/11/2019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C9077-DA78-48C2-A951-9083BB709B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188994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90363-F5C1-4A1F-82F3-FAE38227BA35}" type="datetimeFigureOut">
              <a:rPr lang="en-GB" smtClean="0"/>
              <a:t>05/11/2019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C9077-DA78-48C2-A951-9083BB709B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8052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890363-F5C1-4A1F-82F3-FAE38227BA35}" type="datetimeFigureOut">
              <a:rPr lang="en-GB" smtClean="0"/>
              <a:t>05/11/2019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1C9077-DA78-48C2-A951-9083BB709B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54194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hyperlink" Target="https://www.youtube.com/watch?v=5M1lmH4_E4k" TargetMode="Externa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hyperlink" Target="https://www.youtube.com/watch?v=bBVMYC-Wxkg" TargetMode="Externa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hyperlink" Target="https://www.youtube.com/watch?v=0mTtn0D6_Po" TargetMode="Externa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06764" y="951528"/>
            <a:ext cx="493221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5400" dirty="0" smtClean="0"/>
              <a:t>Team building </a:t>
            </a:r>
            <a:endParaRPr lang="en-GB" sz="5400" dirty="0"/>
          </a:p>
        </p:txBody>
      </p:sp>
      <p:sp>
        <p:nvSpPr>
          <p:cNvPr id="3" name="TextBox 2"/>
          <p:cNvSpPr txBox="1"/>
          <p:nvPr/>
        </p:nvSpPr>
        <p:spPr>
          <a:xfrm>
            <a:off x="1006764" y="2059709"/>
            <a:ext cx="808181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 smtClean="0"/>
              <a:t>Learning intentions:</a:t>
            </a:r>
            <a:endParaRPr lang="en-GB" sz="3600" dirty="0"/>
          </a:p>
        </p:txBody>
      </p:sp>
      <p:sp>
        <p:nvSpPr>
          <p:cNvPr id="4" name="TextBox 3"/>
          <p:cNvSpPr txBox="1"/>
          <p:nvPr/>
        </p:nvSpPr>
        <p:spPr>
          <a:xfrm>
            <a:off x="1006764" y="3953224"/>
            <a:ext cx="59020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To have fun in a team</a:t>
            </a:r>
            <a:endParaRPr lang="en-GB" dirty="0"/>
          </a:p>
        </p:txBody>
      </p:sp>
      <p:sp>
        <p:nvSpPr>
          <p:cNvPr id="5" name="TextBox 4"/>
          <p:cNvSpPr txBox="1"/>
          <p:nvPr/>
        </p:nvSpPr>
        <p:spPr>
          <a:xfrm>
            <a:off x="1006764" y="4414981"/>
            <a:ext cx="58281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To work together to achieve a common purpose</a:t>
            </a:r>
            <a:endParaRPr lang="en-GB" dirty="0"/>
          </a:p>
        </p:txBody>
      </p:sp>
      <p:sp>
        <p:nvSpPr>
          <p:cNvPr id="6" name="TextBox 5"/>
          <p:cNvSpPr txBox="1"/>
          <p:nvPr/>
        </p:nvSpPr>
        <p:spPr>
          <a:xfrm>
            <a:off x="1006764" y="4969164"/>
            <a:ext cx="618836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To clean up after yourselves</a:t>
            </a:r>
            <a:endParaRPr lang="en-GB" dirty="0"/>
          </a:p>
        </p:txBody>
      </p:sp>
      <p:sp>
        <p:nvSpPr>
          <p:cNvPr id="7" name="TextBox 6"/>
          <p:cNvSpPr txBox="1"/>
          <p:nvPr/>
        </p:nvSpPr>
        <p:spPr>
          <a:xfrm>
            <a:off x="1006764" y="3353014"/>
            <a:ext cx="99383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To think about possible challenges to good team work</a:t>
            </a:r>
            <a:endParaRPr lang="en-GB" dirty="0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38509" y="2318327"/>
            <a:ext cx="5008703" cy="33206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26903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22400" y="1043709"/>
            <a:ext cx="493221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6000" dirty="0" smtClean="0"/>
              <a:t>Team building </a:t>
            </a:r>
            <a:endParaRPr lang="en-GB" sz="6000" dirty="0"/>
          </a:p>
        </p:txBody>
      </p:sp>
      <p:sp>
        <p:nvSpPr>
          <p:cNvPr id="8" name="TextBox 7"/>
          <p:cNvSpPr txBox="1"/>
          <p:nvPr/>
        </p:nvSpPr>
        <p:spPr>
          <a:xfrm>
            <a:off x="1422400" y="2854036"/>
            <a:ext cx="8229600" cy="23391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 smtClean="0"/>
              <a:t>Discuss </a:t>
            </a:r>
            <a:r>
              <a:rPr lang="en-GB" sz="3200" dirty="0"/>
              <a:t>as a group what likely challenges you will encounter whilst on expedition that could hinder the walking teams ability to work together effectively </a:t>
            </a:r>
          </a:p>
          <a:p>
            <a:endParaRPr lang="en-GB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83287" y="4611110"/>
            <a:ext cx="3771900" cy="2143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09748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838036" y="1570183"/>
            <a:ext cx="746298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400" b="1" dirty="0" smtClean="0"/>
              <a:t>Get into teams of 5 or 6</a:t>
            </a:r>
            <a:endParaRPr lang="en-GB" sz="44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1838036" y="2927927"/>
            <a:ext cx="753687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u="sng" dirty="0">
                <a:hlinkClick r:id="rId2"/>
              </a:rPr>
              <a:t>https://</a:t>
            </a:r>
            <a:r>
              <a:rPr lang="en-GB" sz="2400" u="sng" dirty="0" smtClean="0">
                <a:hlinkClick r:id="rId2"/>
              </a:rPr>
              <a:t>www.youtube.com/watch?v=5M1lmH4_E4k</a:t>
            </a:r>
            <a:endParaRPr lang="en-GB" sz="2400" u="sng" dirty="0" smtClean="0"/>
          </a:p>
          <a:p>
            <a:endParaRPr lang="en-GB" sz="2400" u="sng" dirty="0"/>
          </a:p>
          <a:p>
            <a:r>
              <a:rPr lang="en-GB" sz="2400" dirty="0" smtClean="0"/>
              <a:t>4 minutes to complete this task from the second the clip ends</a:t>
            </a:r>
            <a:endParaRPr lang="en-GB" sz="24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626619" y="4497587"/>
            <a:ext cx="3362325" cy="2209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76280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72145" y="1616364"/>
            <a:ext cx="67056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b="1" dirty="0" smtClean="0"/>
              <a:t>Change teams,</a:t>
            </a:r>
          </a:p>
          <a:p>
            <a:r>
              <a:rPr lang="en-GB" sz="4000" b="1" dirty="0" smtClean="0"/>
              <a:t>Still have teams of 5 or 6</a:t>
            </a:r>
            <a:endParaRPr lang="en-GB" sz="40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2161309" y="3759200"/>
            <a:ext cx="8109527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>
                <a:hlinkClick r:id="rId2"/>
              </a:rPr>
              <a:t>H</a:t>
            </a:r>
            <a:r>
              <a:rPr lang="en-GB" sz="2800" dirty="0" smtClean="0"/>
              <a:t>ow well can you complete this activity?</a:t>
            </a:r>
          </a:p>
          <a:p>
            <a:endParaRPr lang="en-GB" sz="2800" u="sng" dirty="0">
              <a:hlinkClick r:id="rId2"/>
            </a:endParaRPr>
          </a:p>
          <a:p>
            <a:r>
              <a:rPr lang="en-GB" sz="2800" u="sng" dirty="0" smtClean="0">
                <a:hlinkClick r:id="rId2"/>
              </a:rPr>
              <a:t>https</a:t>
            </a:r>
            <a:r>
              <a:rPr lang="en-GB" sz="2800" u="sng" dirty="0">
                <a:hlinkClick r:id="rId2"/>
              </a:rPr>
              <a:t>://</a:t>
            </a:r>
            <a:r>
              <a:rPr lang="en-GB" sz="2800" u="sng" dirty="0" smtClean="0">
                <a:hlinkClick r:id="rId2"/>
              </a:rPr>
              <a:t>www.youtube.com/watch?v=bBVMYC-Wxkg</a:t>
            </a:r>
            <a:r>
              <a:rPr lang="en-GB" sz="2800" u="sng" dirty="0" smtClean="0"/>
              <a:t> </a:t>
            </a:r>
            <a:endParaRPr lang="en-GB" sz="28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651586" y="1511176"/>
            <a:ext cx="3238500" cy="18383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6756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050472" y="1838037"/>
            <a:ext cx="67056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b="1" dirty="0" smtClean="0"/>
              <a:t>Change teams again</a:t>
            </a:r>
          </a:p>
          <a:p>
            <a:r>
              <a:rPr lang="en-GB" sz="4000" b="1" dirty="0"/>
              <a:t>Still have teams of 5 or 6</a:t>
            </a:r>
          </a:p>
          <a:p>
            <a:r>
              <a:rPr lang="en-GB" sz="4000" b="1" dirty="0" smtClean="0"/>
              <a:t> </a:t>
            </a:r>
            <a:endParaRPr lang="en-GB" sz="40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2050472" y="3870037"/>
            <a:ext cx="810952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/>
              <a:t>Same again with this clip </a:t>
            </a:r>
            <a:r>
              <a:rPr lang="en-GB" sz="2800" dirty="0">
                <a:hlinkClick r:id="rId2"/>
              </a:rPr>
              <a:t>https://</a:t>
            </a:r>
            <a:r>
              <a:rPr lang="en-GB" sz="2800" dirty="0" smtClean="0">
                <a:hlinkClick r:id="rId2"/>
              </a:rPr>
              <a:t>www.youtube.com/watch?v=0mTtn0D6_Po</a:t>
            </a:r>
            <a:r>
              <a:rPr lang="en-GB" sz="2800" dirty="0" smtClean="0"/>
              <a:t> </a:t>
            </a:r>
            <a:endParaRPr lang="en-GB" sz="28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91211" y="1391227"/>
            <a:ext cx="3752850" cy="2209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10969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32873" y="1468582"/>
            <a:ext cx="7860145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 smtClean="0"/>
              <a:t>Please restore the classroom and tidy any mess away.</a:t>
            </a:r>
          </a:p>
          <a:p>
            <a:endParaRPr lang="en-GB" sz="3600" dirty="0"/>
          </a:p>
          <a:p>
            <a:r>
              <a:rPr lang="en-GB" sz="3600" dirty="0" smtClean="0"/>
              <a:t>If there is any time left work discuss as a group what likely challenges you will encounter whilst on expedition that could hinder the walking teams ability to work together effectively </a:t>
            </a:r>
            <a:endParaRPr lang="en-GB" sz="3600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00705" y="5165580"/>
            <a:ext cx="2857500" cy="1514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92922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of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ofE theme" id="{46B6A4E4-A440-485F-BFFB-608CBBA0AA14}" vid="{4DAC2D7D-E8C2-47C2-81BB-D896C5B6445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DofE theme</Template>
  <TotalTime>184</TotalTime>
  <Words>162</Words>
  <Application>Microsoft Office PowerPoint</Application>
  <PresentationFormat>Widescreen</PresentationFormat>
  <Paragraphs>24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DofE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Kieran Clarke</dc:creator>
  <cp:lastModifiedBy>Kieran Clarke</cp:lastModifiedBy>
  <cp:revision>12</cp:revision>
  <dcterms:created xsi:type="dcterms:W3CDTF">2019-01-22T04:54:53Z</dcterms:created>
  <dcterms:modified xsi:type="dcterms:W3CDTF">2019-11-05T06:03:19Z</dcterms:modified>
</cp:coreProperties>
</file>