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9144000"/>
  <p:notesSz cx="6858000" cy="9144000"/>
  <p:embeddedFontLst>
    <p:embeddedFont>
      <p:font typeface="Corbel"/>
      <p:regular r:id="rId29"/>
      <p:bold r:id="rId30"/>
      <p:italic r:id="rId31"/>
      <p:boldItalic r:id="rId32"/>
    </p:embeddedFont>
    <p:embeddedFont>
      <p:font typeface="Ruge Boogie"/>
      <p:regular r:id="rId33"/>
    </p:embeddedFont>
    <p:embeddedFont>
      <p:font typeface="Oswald"/>
      <p:regular r:id="rId34"/>
      <p:bold r:id="rId35"/>
    </p:embeddedFon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jOdbvN+2WsczuvkJ3zn8shq45T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orbel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rbel-italic.fntdata"/><Relationship Id="rId30" Type="http://schemas.openxmlformats.org/officeDocument/2006/relationships/font" Target="fonts/Corbel-bold.fntdata"/><Relationship Id="rId11" Type="http://schemas.openxmlformats.org/officeDocument/2006/relationships/slide" Target="slides/slide4.xml"/><Relationship Id="rId33" Type="http://schemas.openxmlformats.org/officeDocument/2006/relationships/font" Target="fonts/RugeBoogie-regular.fntdata"/><Relationship Id="rId10" Type="http://schemas.openxmlformats.org/officeDocument/2006/relationships/slide" Target="slides/slide3.xml"/><Relationship Id="rId32" Type="http://schemas.openxmlformats.org/officeDocument/2006/relationships/font" Target="fonts/Corbel-boldItalic.fntdata"/><Relationship Id="rId13" Type="http://schemas.openxmlformats.org/officeDocument/2006/relationships/slide" Target="slides/slide6.xml"/><Relationship Id="rId35" Type="http://schemas.openxmlformats.org/officeDocument/2006/relationships/font" Target="fonts/Oswald-bold.fntdata"/><Relationship Id="rId12" Type="http://schemas.openxmlformats.org/officeDocument/2006/relationships/slide" Target="slides/slide5.xml"/><Relationship Id="rId34" Type="http://schemas.openxmlformats.org/officeDocument/2006/relationships/font" Target="fonts/Oswald-regular.fntdata"/><Relationship Id="rId15" Type="http://schemas.openxmlformats.org/officeDocument/2006/relationships/slide" Target="slides/slide8.xml"/><Relationship Id="rId37" Type="http://schemas.openxmlformats.org/officeDocument/2006/relationships/font" Target="fonts/GillSans-bold.fntdata"/><Relationship Id="rId14" Type="http://schemas.openxmlformats.org/officeDocument/2006/relationships/slide" Target="slides/slide7.xml"/><Relationship Id="rId36" Type="http://schemas.openxmlformats.org/officeDocument/2006/relationships/font" Target="fonts/GillSans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" type="body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" type="body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528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680"/>
              <a:buChar char="•"/>
              <a:defRPr sz="2100"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48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4pPr>
            <a:lvl5pPr indent="-3048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5pPr>
            <a:lvl6pPr indent="-3048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6pPr>
            <a:lvl7pPr indent="-3048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7pPr>
            <a:lvl8pPr indent="-3048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8pPr>
            <a:lvl9pPr indent="-3048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•"/>
              <a:defRPr sz="1500"/>
            </a:lvl9pPr>
          </a:lstStyle>
          <a:p/>
        </p:txBody>
      </p:sp>
      <p:sp>
        <p:nvSpPr>
          <p:cNvPr id="85" name="Google Shape;85;p35"/>
          <p:cNvSpPr txBox="1"/>
          <p:nvPr>
            <p:ph idx="2" type="body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86" name="Google Shape;86;p35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" type="body"/>
          </p:nvPr>
        </p:nvSpPr>
        <p:spPr>
          <a:xfrm rot="5400000">
            <a:off x="2540277" y="374374"/>
            <a:ext cx="4038600" cy="7404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92" name="Google Shape;92;p36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 txBox="1"/>
          <p:nvPr>
            <p:ph type="title"/>
          </p:nvPr>
        </p:nvSpPr>
        <p:spPr>
          <a:xfrm rot="5400000">
            <a:off x="4710113" y="2595563"/>
            <a:ext cx="54102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7"/>
          <p:cNvSpPr txBox="1"/>
          <p:nvPr>
            <p:ph idx="1" type="body"/>
          </p:nvPr>
        </p:nvSpPr>
        <p:spPr>
          <a:xfrm rot="5400000">
            <a:off x="938213" y="681038"/>
            <a:ext cx="5410200" cy="557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7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5" name="Google Shape;135;p4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4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7" name="Google Shape;137;p4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/>
          <p:nvPr>
            <p:ph idx="2" type="pic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3" name="Google Shape;153;p4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54" name="Google Shape;154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4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1" name="Google Shape;161;p4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7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7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4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 txBox="1"/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  <a:defRPr b="1" sz="60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" type="subTitle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3" name="Google Shape;53;p28"/>
          <p:cNvCxnSpPr/>
          <p:nvPr/>
        </p:nvCxnSpPr>
        <p:spPr>
          <a:xfrm>
            <a:off x="1483995" y="3733800"/>
            <a:ext cx="61722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  <a:defRPr b="0"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31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D0E9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0" name="Google Shape;60;p31"/>
          <p:cNvCxnSpPr/>
          <p:nvPr/>
        </p:nvCxnSpPr>
        <p:spPr>
          <a:xfrm>
            <a:off x="1485900" y="4020408"/>
            <a:ext cx="61722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71" name="Google Shape;71;p33"/>
          <p:cNvSpPr txBox="1"/>
          <p:nvPr>
            <p:ph idx="2" type="body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72" name="Google Shape;72;p33"/>
          <p:cNvSpPr txBox="1"/>
          <p:nvPr>
            <p:ph idx="3" type="body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73" name="Google Shape;73;p33"/>
          <p:cNvSpPr txBox="1"/>
          <p:nvPr>
            <p:ph idx="4" type="body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42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indent="-304800" lvl="1" marL="9144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indent="-29718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indent="-2895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indent="-2895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indent="-28956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indent="-28956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indent="-289559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indent="-289559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/>
        </p:txBody>
      </p:sp>
      <p:sp>
        <p:nvSpPr>
          <p:cNvPr id="74" name="Google Shape;74;p33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35C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3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" type="body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972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972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972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972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 txBox="1"/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0040" lvl="1" marL="91440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9719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972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972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972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972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972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Relationship Id="rId5" Type="http://schemas.openxmlformats.org/officeDocument/2006/relationships/image" Target="../media/image33.jpg"/><Relationship Id="rId6" Type="http://schemas.openxmlformats.org/officeDocument/2006/relationships/image" Target="../media/image25.jpg"/><Relationship Id="rId7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32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42.jpg"/><Relationship Id="rId5" Type="http://schemas.openxmlformats.org/officeDocument/2006/relationships/image" Target="../media/image41.jpg"/><Relationship Id="rId6" Type="http://schemas.openxmlformats.org/officeDocument/2006/relationships/image" Target="../media/image44.png"/><Relationship Id="rId7" Type="http://schemas.openxmlformats.org/officeDocument/2006/relationships/image" Target="../media/image38.jpg"/><Relationship Id="rId8" Type="http://schemas.openxmlformats.org/officeDocument/2006/relationships/image" Target="../media/image5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Relationship Id="rId4" Type="http://schemas.openxmlformats.org/officeDocument/2006/relationships/image" Target="../media/image46.png"/><Relationship Id="rId5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jpg"/><Relationship Id="rId4" Type="http://schemas.openxmlformats.org/officeDocument/2006/relationships/image" Target="../media/image52.jpg"/><Relationship Id="rId5" Type="http://schemas.openxmlformats.org/officeDocument/2006/relationships/image" Target="../media/image45.jpg"/><Relationship Id="rId6" Type="http://schemas.openxmlformats.org/officeDocument/2006/relationships/hyperlink" Target="http://quoteshunter.com/quotes-to-make-you-smile/" TargetMode="External"/><Relationship Id="rId7" Type="http://schemas.openxmlformats.org/officeDocument/2006/relationships/image" Target="../media/image51.jpg"/><Relationship Id="rId8" Type="http://schemas.openxmlformats.org/officeDocument/2006/relationships/image" Target="../media/image4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GH0vVP4nqOk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/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"/>
          <p:cNvCxnSpPr/>
          <p:nvPr/>
        </p:nvCxnSpPr>
        <p:spPr>
          <a:xfrm>
            <a:off x="1483995" y="3733800"/>
            <a:ext cx="6172200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671600" y="863364"/>
            <a:ext cx="4993107" cy="5126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en-GB" sz="5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WELCOME TO </a:t>
            </a:r>
            <a:br>
              <a:rPr b="1" i="0" lang="en-GB" sz="5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GB" sz="5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OUR SMILE DAY ASSEMBLY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1"/>
          <p:cNvCxnSpPr/>
          <p:nvPr/>
        </p:nvCxnSpPr>
        <p:spPr>
          <a:xfrm rot="10800000">
            <a:off x="5970932" y="2054826"/>
            <a:ext cx="0" cy="2743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7" name="Google Shape;1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925" y="2277338"/>
            <a:ext cx="2857500" cy="210502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270" name="Google Shape;2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3231" y="2812776"/>
            <a:ext cx="4243110" cy="2386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271" name="Google Shape;2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837" y="2891653"/>
            <a:ext cx="4102884" cy="23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 txBox="1"/>
          <p:nvPr/>
        </p:nvSpPr>
        <p:spPr>
          <a:xfrm>
            <a:off x="1835696" y="5170347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6372200" y="513717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70134" y="2852178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4592499" y="2812739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3382634" y="1052736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Ms Ning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 txBox="1"/>
          <p:nvPr/>
        </p:nvSpPr>
        <p:spPr>
          <a:xfrm>
            <a:off x="1835696" y="5170347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6372200" y="513717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11"/>
          <p:cNvSpPr txBox="1"/>
          <p:nvPr/>
        </p:nvSpPr>
        <p:spPr>
          <a:xfrm>
            <a:off x="3382634" y="1052736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Mr Tat</a:t>
            </a:r>
            <a:r>
              <a:rPr lang="en-GB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b="0" i="0" lang="en-GB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Graphical user interface&#10;&#10;Description automatically generated" id="284" name="Google Shape;2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829" y="2737662"/>
            <a:ext cx="4182448" cy="235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285" name="Google Shape;2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931" y="2737661"/>
            <a:ext cx="4182447" cy="235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1"/>
          <p:cNvSpPr/>
          <p:nvPr/>
        </p:nvSpPr>
        <p:spPr>
          <a:xfrm>
            <a:off x="224931" y="2720599"/>
            <a:ext cx="4284476" cy="2386749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4583829" y="2690775"/>
            <a:ext cx="4284476" cy="2386749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 txBox="1"/>
          <p:nvPr/>
        </p:nvSpPr>
        <p:spPr>
          <a:xfrm>
            <a:off x="1835696" y="5170347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6372200" y="513717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3382634" y="1052736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Mr Max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person with a face mask&#10;&#10;Description automatically generated with medium confidence" id="295" name="Google Shape;2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7292" y="2726188"/>
            <a:ext cx="4061960" cy="2284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a face mask&#10;&#10;Description automatically generated with low confidence" id="296" name="Google Shape;29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812" y="2726188"/>
            <a:ext cx="4061960" cy="228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/>
          <p:nvPr/>
        </p:nvSpPr>
        <p:spPr>
          <a:xfrm>
            <a:off x="432816" y="2675239"/>
            <a:ext cx="4284476" cy="2386749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4717292" y="2653536"/>
            <a:ext cx="4284476" cy="2386749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person&#10;&#10;Description automatically generated" id="303" name="Google Shape;3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852936"/>
            <a:ext cx="4284476" cy="2410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&#10;&#10;Description automatically generated" id="304" name="Google Shape;3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451" y="2852936"/>
            <a:ext cx="4284476" cy="241001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3"/>
          <p:cNvSpPr txBox="1"/>
          <p:nvPr/>
        </p:nvSpPr>
        <p:spPr>
          <a:xfrm>
            <a:off x="1835696" y="5170347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6372200" y="513717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228451" y="2851487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4596664" y="2851487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3382634" y="1052736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Ms Tracey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/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14"/>
          <p:cNvCxnSpPr/>
          <p:nvPr/>
        </p:nvCxnSpPr>
        <p:spPr>
          <a:xfrm>
            <a:off x="1483995" y="3733800"/>
            <a:ext cx="6172200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14"/>
          <p:cNvSpPr/>
          <p:nvPr/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3477006" y="246887"/>
            <a:ext cx="5486018" cy="6377939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4"/>
          <p:cNvCxnSpPr/>
          <p:nvPr/>
        </p:nvCxnSpPr>
        <p:spPr>
          <a:xfrm>
            <a:off x="4225382" y="4005950"/>
            <a:ext cx="3989265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14"/>
          <p:cNvSpPr/>
          <p:nvPr/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3962664" y="893398"/>
            <a:ext cx="4514701" cy="3187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GB" sz="6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MAKES YOU SMILE?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4"/>
          <p:cNvPicPr preferRelativeResize="0"/>
          <p:nvPr/>
        </p:nvPicPr>
        <p:blipFill rotWithShape="1">
          <a:blip r:embed="rId3">
            <a:alphaModFix/>
          </a:blip>
          <a:srcRect b="-2" l="13255" r="61013" t="0"/>
          <a:stretch/>
        </p:blipFill>
        <p:spPr>
          <a:xfrm>
            <a:off x="654048" y="857675"/>
            <a:ext cx="2351561" cy="514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ith a face mask&#10;&#10;Description automatically generated with low confidence" id="327" name="Google Shape;3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81" y="2159178"/>
            <a:ext cx="3281574" cy="1845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328" name="Google Shape;3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0459" y="2243559"/>
            <a:ext cx="3281574" cy="1845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spectacles&#10;&#10;Description automatically generated" id="329" name="Google Shape;32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0629" y="277187"/>
            <a:ext cx="2502808" cy="140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330" name="Google Shape;3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54" y="4415665"/>
            <a:ext cx="3281574" cy="1845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person, indoor&#10;&#10;Description automatically generated" id="331" name="Google Shape;33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4858" y="4929520"/>
            <a:ext cx="2929669" cy="164794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5"/>
          <p:cNvSpPr/>
          <p:nvPr/>
        </p:nvSpPr>
        <p:spPr>
          <a:xfrm>
            <a:off x="690055" y="254260"/>
            <a:ext cx="2666497" cy="1648832"/>
          </a:xfrm>
          <a:prstGeom prst="wedgeEllipseCallout">
            <a:avLst>
              <a:gd fmla="val 10391" name="adj1"/>
              <a:gd fmla="val 87320" name="adj2"/>
            </a:avLst>
          </a:prstGeom>
          <a:solidFill>
            <a:schemeClr val="lt1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2758315" y="4065222"/>
            <a:ext cx="2664296" cy="1393868"/>
          </a:xfrm>
          <a:prstGeom prst="wedgeEllipseCallout">
            <a:avLst>
              <a:gd fmla="val -65074" name="adj1"/>
              <a:gd fmla="val 53827" name="adj2"/>
            </a:avLst>
          </a:prstGeom>
          <a:solidFill>
            <a:schemeClr val="lt1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Trees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4" name="Google Shape;334;p15"/>
          <p:cNvSpPr/>
          <p:nvPr/>
        </p:nvSpPr>
        <p:spPr>
          <a:xfrm rot="-236932">
            <a:off x="6901317" y="3658841"/>
            <a:ext cx="2160140" cy="1250964"/>
          </a:xfrm>
          <a:prstGeom prst="wedgeEllipseCallout">
            <a:avLst>
              <a:gd fmla="val -52628" name="adj1"/>
              <a:gd fmla="val 111741" name="adj2"/>
            </a:avLst>
          </a:prstGeom>
          <a:solidFill>
            <a:schemeClr val="lt1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5" name="Google Shape;335;p15"/>
          <p:cNvSpPr/>
          <p:nvPr/>
        </p:nvSpPr>
        <p:spPr>
          <a:xfrm rot="214191">
            <a:off x="3683192" y="235777"/>
            <a:ext cx="2664296" cy="1393868"/>
          </a:xfrm>
          <a:prstGeom prst="wedgeEllipseCallout">
            <a:avLst>
              <a:gd fmla="val 80341" name="adj1"/>
              <a:gd fmla="val 11625" name="adj2"/>
            </a:avLst>
          </a:prstGeom>
          <a:solidFill>
            <a:schemeClr val="lt1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</a:t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6" name="Google Shape;336;p15"/>
          <p:cNvSpPr/>
          <p:nvPr/>
        </p:nvSpPr>
        <p:spPr>
          <a:xfrm rot="319499">
            <a:off x="6402209" y="1974093"/>
            <a:ext cx="2417792" cy="1201290"/>
          </a:xfrm>
          <a:prstGeom prst="wedgeEllipseCallout">
            <a:avLst>
              <a:gd fmla="val -48365" name="adj1"/>
              <a:gd fmla="val 77029" name="adj2"/>
            </a:avLst>
          </a:prstGeom>
          <a:solidFill>
            <a:schemeClr val="lt1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p15"/>
          <p:cNvSpPr txBox="1"/>
          <p:nvPr/>
        </p:nvSpPr>
        <p:spPr>
          <a:xfrm>
            <a:off x="853640" y="363178"/>
            <a:ext cx="2502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Going out to play time with the children.</a:t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3075713" y="4261150"/>
            <a:ext cx="202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Trees!</a:t>
            </a:r>
            <a:endParaRPr b="0" i="0" sz="5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3860052" y="240013"/>
            <a:ext cx="2518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the children are smiling.</a:t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6572175" y="2043735"/>
            <a:ext cx="2099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my 3 cats are happy playing together.</a:t>
            </a:r>
            <a:endParaRPr b="0" i="0" sz="21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7002275" y="3684025"/>
            <a:ext cx="209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Playing Minecraft with Mackenzie.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"/>
          <p:cNvSpPr txBox="1"/>
          <p:nvPr/>
        </p:nvSpPr>
        <p:spPr>
          <a:xfrm>
            <a:off x="467544" y="226757"/>
            <a:ext cx="651973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GB" sz="4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do you need to do?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Bring in 100b donation.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Wear bright clothes.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Join in the fun!</a:t>
            </a:r>
            <a:endParaRPr b="0" i="0" sz="36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7" name="Google Shape;3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3242087"/>
            <a:ext cx="6012160" cy="348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54"/>
            <a:ext cx="2622639" cy="262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00" y="3988242"/>
            <a:ext cx="2179563" cy="286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3728" y="3988242"/>
            <a:ext cx="4649518" cy="287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/>
          <p:cNvPicPr preferRelativeResize="0"/>
          <p:nvPr/>
        </p:nvPicPr>
        <p:blipFill rotWithShape="1">
          <a:blip r:embed="rId6">
            <a:alphaModFix/>
          </a:blip>
          <a:srcRect b="0" l="21920" r="18681" t="0"/>
          <a:stretch/>
        </p:blipFill>
        <p:spPr>
          <a:xfrm>
            <a:off x="6634515" y="3988242"/>
            <a:ext cx="2533394" cy="286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2639" y="0"/>
            <a:ext cx="2627193" cy="262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96032" y="-1"/>
            <a:ext cx="3947968" cy="262719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7"/>
          <p:cNvSpPr/>
          <p:nvPr/>
        </p:nvSpPr>
        <p:spPr>
          <a:xfrm>
            <a:off x="434435" y="2708920"/>
            <a:ext cx="8358377" cy="128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Brightest is best!!</a:t>
            </a:r>
            <a:endParaRPr b="0" i="0" sz="8000" u="none" cap="none" strike="noStrike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"/>
          <p:cNvSpPr/>
          <p:nvPr/>
        </p:nvSpPr>
        <p:spPr>
          <a:xfrm>
            <a:off x="1016794" y="33184"/>
            <a:ext cx="6876256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GB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‘How can I </a:t>
            </a:r>
            <a:r>
              <a:rPr b="1" i="0" lang="en-GB" sz="4400" u="sng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earn</a:t>
            </a:r>
            <a:r>
              <a:rPr b="0" i="0" lang="en-GB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100 baht for Smile Day?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550" y="2171700"/>
            <a:ext cx="6667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 txBox="1"/>
          <p:nvPr>
            <p:ph type="title"/>
          </p:nvPr>
        </p:nvSpPr>
        <p:spPr>
          <a:xfrm>
            <a:off x="6773" y="200715"/>
            <a:ext cx="4536504" cy="47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rbel"/>
              <a:buNone/>
            </a:pPr>
            <a:r>
              <a:rPr lang="en-GB" sz="2800"/>
              <a:t>Help with the cooking</a:t>
            </a:r>
            <a:endParaRPr/>
          </a:p>
        </p:txBody>
      </p:sp>
      <p:pic>
        <p:nvPicPr>
          <p:cNvPr id="370" name="Google Shape;37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48" y="819321"/>
            <a:ext cx="2160240" cy="256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681294"/>
            <a:ext cx="2831374" cy="211683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9"/>
          <p:cNvSpPr/>
          <p:nvPr/>
        </p:nvSpPr>
        <p:spPr>
          <a:xfrm>
            <a:off x="5940152" y="161945"/>
            <a:ext cx="30252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Take the dog for a walk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653" y="4611333"/>
            <a:ext cx="2410289" cy="172163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9"/>
          <p:cNvSpPr/>
          <p:nvPr/>
        </p:nvSpPr>
        <p:spPr>
          <a:xfrm>
            <a:off x="395536" y="3645024"/>
            <a:ext cx="20626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Help with 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washing 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5183" y="3550562"/>
            <a:ext cx="2940668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9"/>
          <p:cNvSpPr/>
          <p:nvPr/>
        </p:nvSpPr>
        <p:spPr>
          <a:xfrm>
            <a:off x="6183848" y="5424967"/>
            <a:ext cx="25378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Help wash the car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0288" y="1045525"/>
            <a:ext cx="2365841" cy="198002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9"/>
          <p:cNvSpPr/>
          <p:nvPr/>
        </p:nvSpPr>
        <p:spPr>
          <a:xfrm>
            <a:off x="2762950" y="3031434"/>
            <a:ext cx="3488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Read to a younger sibling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96094" y="3769725"/>
            <a:ext cx="2970938" cy="20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9"/>
          <p:cNvSpPr/>
          <p:nvPr/>
        </p:nvSpPr>
        <p:spPr>
          <a:xfrm>
            <a:off x="3014327" y="5959182"/>
            <a:ext cx="28908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Tidy your 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4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5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2"/>
          <p:cNvCxnSpPr/>
          <p:nvPr/>
        </p:nvCxnSpPr>
        <p:spPr>
          <a:xfrm>
            <a:off x="1483995" y="3733800"/>
            <a:ext cx="6172200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2"/>
          <p:cNvSpPr/>
          <p:nvPr/>
        </p:nvSpPr>
        <p:spPr>
          <a:xfrm>
            <a:off x="5570776" y="233173"/>
            <a:ext cx="3298316" cy="6377939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2"/>
          <p:cNvCxnSpPr/>
          <p:nvPr/>
        </p:nvCxnSpPr>
        <p:spPr>
          <a:xfrm>
            <a:off x="6277713" y="4405863"/>
            <a:ext cx="2072306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2"/>
          <p:cNvSpPr/>
          <p:nvPr/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"/>
          <p:cNvSpPr txBox="1"/>
          <p:nvPr>
            <p:ph type="title"/>
          </p:nvPr>
        </p:nvSpPr>
        <p:spPr>
          <a:xfrm>
            <a:off x="6146353" y="857675"/>
            <a:ext cx="2335025" cy="3622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b="1" lang="en-GB" sz="4700" cap="none">
                <a:solidFill>
                  <a:srgbClr val="FFFFFF"/>
                </a:solidFill>
              </a:rPr>
              <a:t>SMILE DAY IS ON FRIDAY  MARCH 11TH 2022</a:t>
            </a:r>
            <a:endParaRPr/>
          </a:p>
        </p:txBody>
      </p:sp>
      <p:pic>
        <p:nvPicPr>
          <p:cNvPr descr="A picture containing vector graphics&#10;&#10;Description automatically generated" id="197" name="Google Shape;1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7867" y="857675"/>
            <a:ext cx="6109466" cy="514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"/>
          <p:cNvSpPr txBox="1"/>
          <p:nvPr>
            <p:ph type="title"/>
          </p:nvPr>
        </p:nvSpPr>
        <p:spPr>
          <a:xfrm>
            <a:off x="372326" y="4073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rbel"/>
              <a:buNone/>
            </a:pPr>
            <a:r>
              <a:rPr lang="en-GB"/>
              <a:t>Or, just be generous</a:t>
            </a:r>
            <a:br>
              <a:rPr lang="en-GB"/>
            </a:br>
            <a:r>
              <a:rPr lang="en-GB"/>
              <a:t>and donate your pocket money!</a:t>
            </a:r>
            <a:endParaRPr/>
          </a:p>
        </p:txBody>
      </p:sp>
      <p:pic>
        <p:nvPicPr>
          <p:cNvPr id="386" name="Google Shape;3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96" y="3839344"/>
            <a:ext cx="2354560" cy="235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2738" y="1689582"/>
            <a:ext cx="3815004" cy="252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7126" y="4153586"/>
            <a:ext cx="4535437" cy="208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5190" y="0"/>
            <a:ext cx="3419939" cy="256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0283" y="-1"/>
            <a:ext cx="3084230" cy="340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760" y="-30603"/>
            <a:ext cx="2748950" cy="3436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quoteshunter.com/wp-content/uploads/2015/05/Quotes-to-make-you-smile-9.jpg" id="396" name="Google Shape;396;p2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5371" y="3405583"/>
            <a:ext cx="4310811" cy="34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" y="3276414"/>
            <a:ext cx="4786857" cy="359014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/>
          <p:nvPr/>
        </p:nvSpPr>
        <p:spPr>
          <a:xfrm>
            <a:off x="1979712" y="2430127"/>
            <a:ext cx="5421643" cy="1094884"/>
          </a:xfrm>
          <a:prstGeom prst="roundRect">
            <a:avLst>
              <a:gd fmla="val 16667" name="adj"/>
            </a:avLst>
          </a:prstGeom>
          <a:solidFill>
            <a:srgbClr val="EA16D1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GB" sz="4800" u="none" cap="none" strike="noStrik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Happy Smile </a:t>
            </a:r>
            <a:r>
              <a:rPr b="0" i="1" lang="en-GB" sz="4800" u="none" cap="none" strike="noStrik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Day</a:t>
            </a:r>
            <a:r>
              <a:rPr b="0" i="0" lang="en-GB" sz="4800" u="none" cap="none" strike="noStrik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!</a:t>
            </a:r>
            <a:endParaRPr b="0" i="0" sz="4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/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3"/>
          <p:cNvCxnSpPr/>
          <p:nvPr/>
        </p:nvCxnSpPr>
        <p:spPr>
          <a:xfrm>
            <a:off x="1483995" y="3733800"/>
            <a:ext cx="6172200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3"/>
          <p:cNvSpPr/>
          <p:nvPr/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3"/>
          <p:cNvCxnSpPr/>
          <p:nvPr/>
        </p:nvCxnSpPr>
        <p:spPr>
          <a:xfrm>
            <a:off x="1483995" y="5323114"/>
            <a:ext cx="6172200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3"/>
          <p:cNvSpPr txBox="1"/>
          <p:nvPr>
            <p:ph type="title"/>
          </p:nvPr>
        </p:nvSpPr>
        <p:spPr>
          <a:xfrm>
            <a:off x="173355" y="307004"/>
            <a:ext cx="2814469" cy="441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Corbel"/>
              <a:buNone/>
            </a:pPr>
            <a:r>
              <a:rPr b="1" lang="en-GB" sz="3100" cap="none">
                <a:solidFill>
                  <a:srgbClr val="FFFFFF"/>
                </a:solidFill>
              </a:rPr>
              <a:t>SMILE DAY HAPPENS EVERY 2 YEARS.  </a:t>
            </a:r>
            <a:br>
              <a:rPr b="1" lang="en-GB" sz="3100" cap="none">
                <a:solidFill>
                  <a:srgbClr val="FFFFFF"/>
                </a:solidFill>
              </a:rPr>
            </a:br>
            <a:br>
              <a:rPr b="1" lang="en-GB" sz="3100" cap="none">
                <a:solidFill>
                  <a:srgbClr val="FFFFFF"/>
                </a:solidFill>
              </a:rPr>
            </a:br>
            <a:r>
              <a:rPr b="1" lang="en-GB" sz="3100" cap="none">
                <a:solidFill>
                  <a:srgbClr val="FFFFFF"/>
                </a:solidFill>
              </a:rPr>
              <a:t>WE RAISE MONEY TO SUPPORT OPERATION SMILE.</a:t>
            </a:r>
            <a:endParaRPr/>
          </a:p>
        </p:txBody>
      </p:sp>
      <p:pic>
        <p:nvPicPr>
          <p:cNvPr descr="operation-smile-logo | Beach Ambassadors" id="208" name="Google Shape;2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2749" y="4934010"/>
            <a:ext cx="39052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9342" y="518374"/>
            <a:ext cx="5612064" cy="420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type="title"/>
          </p:nvPr>
        </p:nvSpPr>
        <p:spPr>
          <a:xfrm>
            <a:off x="-940320" y="-1863011"/>
            <a:ext cx="7583488" cy="1329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t/>
            </a:r>
            <a:endParaRPr/>
          </a:p>
        </p:txBody>
      </p:sp>
      <p:pic>
        <p:nvPicPr>
          <p:cNvPr descr="DSC05648.JPG" id="215" name="Google Shape;2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067" y="2402985"/>
            <a:ext cx="4719639" cy="265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4168" y="1295327"/>
            <a:ext cx="2324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3275" y="2945571"/>
            <a:ext cx="23622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"/>
          <p:cNvSpPr txBox="1"/>
          <p:nvPr/>
        </p:nvSpPr>
        <p:spPr>
          <a:xfrm>
            <a:off x="46667" y="5685135"/>
            <a:ext cx="59063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Changing lives one smile at a time.</a:t>
            </a:r>
            <a:endParaRPr b="1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operation-smile-logo | Beach Ambassadors" id="219" name="Google Shape;21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592" y="609232"/>
            <a:ext cx="39052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/>
          <p:nvPr/>
        </p:nvSpPr>
        <p:spPr>
          <a:xfrm>
            <a:off x="323528" y="5301208"/>
            <a:ext cx="842493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How does Bangkok Patana School help Operation Smile?</a:t>
            </a:r>
            <a:endParaRPr b="1" i="0" sz="4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5" name="Google Shape;225;p5" title="SMILE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175" y="332650"/>
            <a:ext cx="6432733" cy="48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&#10;&#10;Description automatically generated with medium confidence" id="230" name="Google Shape;2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620688"/>
            <a:ext cx="5347397" cy="57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 rot="-1482196">
            <a:off x="176389" y="895693"/>
            <a:ext cx="43685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 you know how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important it is to smile?</a:t>
            </a:r>
            <a:endParaRPr b="1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/>
          <p:nvPr>
            <p:ph idx="1" type="subTitle"/>
          </p:nvPr>
        </p:nvSpPr>
        <p:spPr>
          <a:xfrm>
            <a:off x="323528" y="332656"/>
            <a:ext cx="8568952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GB" sz="3200"/>
              <a:t>But with masks on, we can’t show our smiling mouths.  Can you spot when someone has smiling eyes?</a:t>
            </a:r>
            <a:endParaRPr sz="3200"/>
          </a:p>
        </p:txBody>
      </p:sp>
      <p:pic>
        <p:nvPicPr>
          <p:cNvPr descr="A person with a face mask&#10;&#10;Description automatically generated with low confidence" id="237" name="Google Shape;2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8004" y="2235624"/>
            <a:ext cx="4243109" cy="2386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a face mask&#10;&#10;Description automatically generated with low confidence" id="238" name="Google Shape;2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2235624"/>
            <a:ext cx="4243109" cy="23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 txBox="1"/>
          <p:nvPr/>
        </p:nvSpPr>
        <p:spPr>
          <a:xfrm>
            <a:off x="1835696" y="5170347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6372200" y="513717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233474" y="2252198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4587254" y="2178610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2874449" y="1593814"/>
            <a:ext cx="33843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Mrs McCormack</a:t>
            </a:r>
            <a:endParaRPr b="0" i="0" sz="3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ith a face mask&#10;&#10;Description automatically generated with low confidence" id="248" name="Google Shape;2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95" y="2617009"/>
            <a:ext cx="4246446" cy="2388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249" name="Google Shape;2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665635"/>
            <a:ext cx="416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 txBox="1"/>
          <p:nvPr/>
        </p:nvSpPr>
        <p:spPr>
          <a:xfrm>
            <a:off x="1835696" y="5170347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6372200" y="513717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231930" y="2617924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4571999" y="2617923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3382634" y="1052736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Ms Battram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ith a face mask&#10;&#10;Description automatically generated with medium confidence" id="259" name="Google Shape;2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5732" y="2727158"/>
            <a:ext cx="4284476" cy="2410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mask&#10;&#10;Description automatically generated with medium confidence" id="260" name="Google Shape;2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634" y="2727158"/>
            <a:ext cx="4284476" cy="241001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1835696" y="5170347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6372200" y="5137176"/>
            <a:ext cx="1080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 b="0" i="0" sz="5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233454" y="2727118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4571998" y="2727121"/>
            <a:ext cx="4284600" cy="2386800"/>
          </a:xfrm>
          <a:prstGeom prst="rect">
            <a:avLst/>
          </a:prstGeom>
          <a:solidFill>
            <a:srgbClr val="FFFF99"/>
          </a:solidFill>
          <a:ln cap="flat" cmpd="sng" w="190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3382634" y="1052736"/>
            <a:ext cx="338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Ms Diana</a:t>
            </a:r>
            <a:endParaRPr b="0" i="0" sz="4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asis">
  <a:themeElements>
    <a:clrScheme name="Basi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2010-09-02T04:50:39Z</dcterms:created>
  <dc:creator>peho</dc:creator>
</cp:coreProperties>
</file>