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797675" cy="9926625"/>
  <p:embeddedFontLst>
    <p:embeddedFont>
      <p:font typeface="Proxima Nova"/>
      <p:regular r:id="rId25"/>
      <p:bold r:id="rId26"/>
      <p:italic r:id="rId27"/>
      <p:boldItalic r:id="rId28"/>
    </p:embeddedFont>
    <p:embeddedFont>
      <p:font typeface="Oswald Light"/>
      <p:regular r:id="rId29"/>
      <p:bold r:id="rId30"/>
    </p:embeddedFont>
    <p:embeddedFont>
      <p:font typeface="Palatino Linotype"/>
      <p:regular r:id="rId31"/>
      <p:bold r:id="rId32"/>
      <p:italic r:id="rId33"/>
      <p:boldItalic r:id="rId34"/>
    </p:embeddedFont>
    <p:embeddedFont>
      <p:font typeface="Oswald"/>
      <p:regular r:id="rId35"/>
      <p:bold r:id="rId36"/>
    </p:embeddedFon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g9cunjL9U0tRm8jQqo6RTXEhbR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5E300D-61B5-4FCF-9365-A2F5DE6131A3}">
  <a:tblStyle styleId="{765E300D-61B5-4FCF-9365-A2F5DE6131A3}" styleName="Table_0">
    <a:wholeTbl>
      <a:tcTxStyle b="off" i="off">
        <a:font>
          <a:latin typeface="Palatino Linotype"/>
          <a:ea typeface="Palatino Linotype"/>
          <a:cs typeface="Palatino Linotyp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F0E7"/>
          </a:solidFill>
        </a:fill>
      </a:tcStyle>
    </a:wholeTbl>
    <a:band1H>
      <a:tcTxStyle b="off" i="off"/>
      <a:tcStyle>
        <a:fill>
          <a:solidFill>
            <a:srgbClr val="D1E0CC"/>
          </a:solidFill>
        </a:fill>
      </a:tcStyle>
    </a:band1H>
    <a:band2H>
      <a:tcTxStyle b="off" i="off"/>
    </a:band2H>
    <a:band1V>
      <a:tcTxStyle b="off" i="off"/>
      <a:tcStyle>
        <a:fill>
          <a:solidFill>
            <a:srgbClr val="D1E0CC"/>
          </a:solidFill>
        </a:fill>
      </a:tcStyle>
    </a:band1V>
    <a:band2V>
      <a:tcTxStyle b="off" i="off"/>
    </a:band2V>
    <a:lastCol>
      <a:tcTxStyle b="on" i="off">
        <a:font>
          <a:latin typeface="Palatino Linotype"/>
          <a:ea typeface="Palatino Linotype"/>
          <a:cs typeface="Palatino Linotype"/>
        </a:font>
        <a:schemeClr val="lt1"/>
      </a:tcTxStyle>
      <a:tcStyle>
        <a:fill>
          <a:solidFill>
            <a:schemeClr val="accent1"/>
          </a:solidFill>
        </a:fill>
      </a:tcStyle>
    </a:lastCol>
    <a:firstCol>
      <a:tcTxStyle b="on" i="off">
        <a:font>
          <a:latin typeface="Palatino Linotype"/>
          <a:ea typeface="Palatino Linotype"/>
          <a:cs typeface="Palatino Linotype"/>
        </a:font>
        <a:schemeClr val="lt1"/>
      </a:tcTxStyle>
      <a:tcStyle>
        <a:fill>
          <a:solidFill>
            <a:schemeClr val="accent1"/>
          </a:solidFill>
        </a:fill>
      </a:tcStyle>
    </a:firstCol>
    <a:lastRow>
      <a:tcTxStyle b="on" i="off">
        <a:font>
          <a:latin typeface="Palatino Linotype"/>
          <a:ea typeface="Palatino Linotype"/>
          <a:cs typeface="Palatino Linotyp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Palatino Linotype"/>
          <a:ea typeface="Palatino Linotype"/>
          <a:cs typeface="Palatino Linotyp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bold.fntdata"/><Relationship Id="rId25" Type="http://schemas.openxmlformats.org/officeDocument/2006/relationships/font" Target="fonts/ProximaNova-regular.fntdata"/><Relationship Id="rId28" Type="http://schemas.openxmlformats.org/officeDocument/2006/relationships/font" Target="fonts/ProximaNova-boldItalic.fntdata"/><Relationship Id="rId27" Type="http://schemas.openxmlformats.org/officeDocument/2006/relationships/font" Target="fonts/ProximaNova-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alatinoLinotype-regular.fntdata"/><Relationship Id="rId30" Type="http://schemas.openxmlformats.org/officeDocument/2006/relationships/font" Target="fonts/OswaldLight-bold.fntdata"/><Relationship Id="rId11" Type="http://schemas.openxmlformats.org/officeDocument/2006/relationships/slide" Target="slides/slide6.xml"/><Relationship Id="rId33" Type="http://schemas.openxmlformats.org/officeDocument/2006/relationships/font" Target="fonts/PalatinoLinotype-italic.fntdata"/><Relationship Id="rId10" Type="http://schemas.openxmlformats.org/officeDocument/2006/relationships/slide" Target="slides/slide5.xml"/><Relationship Id="rId32" Type="http://schemas.openxmlformats.org/officeDocument/2006/relationships/font" Target="fonts/PalatinoLinotype-bold.fntdata"/><Relationship Id="rId13" Type="http://schemas.openxmlformats.org/officeDocument/2006/relationships/slide" Target="slides/slide8.xml"/><Relationship Id="rId35" Type="http://schemas.openxmlformats.org/officeDocument/2006/relationships/font" Target="fonts/Oswald-regular.fntdata"/><Relationship Id="rId12" Type="http://schemas.openxmlformats.org/officeDocument/2006/relationships/slide" Target="slides/slide7.xml"/><Relationship Id="rId34" Type="http://schemas.openxmlformats.org/officeDocument/2006/relationships/font" Target="fonts/PalatinoLinotype-boldItalic.fntdata"/><Relationship Id="rId15" Type="http://schemas.openxmlformats.org/officeDocument/2006/relationships/slide" Target="slides/slide10.xml"/><Relationship Id="rId37" Type="http://schemas.openxmlformats.org/officeDocument/2006/relationships/font" Target="fonts/CenturyGothic-regular.fntdata"/><Relationship Id="rId14" Type="http://schemas.openxmlformats.org/officeDocument/2006/relationships/slide" Target="slides/slide9.xml"/><Relationship Id="rId36" Type="http://schemas.openxmlformats.org/officeDocument/2006/relationships/font" Target="fonts/Oswald-bold.fntdata"/><Relationship Id="rId17" Type="http://schemas.openxmlformats.org/officeDocument/2006/relationships/slide" Target="slides/slide12.xml"/><Relationship Id="rId39" Type="http://schemas.openxmlformats.org/officeDocument/2006/relationships/font" Target="fonts/CenturyGothic-italic.fntdata"/><Relationship Id="rId16" Type="http://schemas.openxmlformats.org/officeDocument/2006/relationships/slide" Target="slides/slide11.xml"/><Relationship Id="rId38" Type="http://schemas.openxmlformats.org/officeDocument/2006/relationships/font" Target="fonts/CenturyGothic-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50442" y="0"/>
            <a:ext cx="2945659" cy="49633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9428582"/>
            <a:ext cx="2945659" cy="496332"/>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50442" y="9428582"/>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notes"/>
          <p:cNvSpPr txBox="1"/>
          <p:nvPr/>
        </p:nvSpPr>
        <p:spPr>
          <a:xfrm>
            <a:off x="3850442" y="9428582"/>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
        <p:nvSpPr>
          <p:cNvPr id="123" name="Google Shape;123;p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p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t>dawa - introduce ourselves </a:t>
            </a: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000">
                <a:solidFill>
                  <a:schemeClr val="dk1"/>
                </a:solidFill>
              </a:rPr>
              <a:t>DIJO</a:t>
            </a:r>
            <a:r>
              <a:rPr lang="en-US" sz="1000">
                <a:solidFill>
                  <a:schemeClr val="dk1"/>
                </a:solidFill>
              </a:rPr>
              <a:t>- Ask them key questions</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rPr>
              <a:t>teach the term ‘vulva’ because this is the correct scientific term for this part of the body (visual). Some families may use the term ‘vagina’ (which is scientifically the internal part, connecting to the uterus), many families will have different names for these body parts. This is something we will discuss with the children in both Year 1 and 2.</a:t>
            </a:r>
            <a:endParaRPr sz="1000"/>
          </a:p>
        </p:txBody>
      </p:sp>
      <p:sp>
        <p:nvSpPr>
          <p:cNvPr id="203" name="Google Shape;203;p13: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f9f22b5eb9_2_0:notes"/>
          <p:cNvSpPr txBox="1"/>
          <p:nvPr>
            <p:ph idx="1" type="body"/>
          </p:nvPr>
        </p:nvSpPr>
        <p:spPr>
          <a:xfrm>
            <a:off x="679768" y="4715153"/>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100">
                <a:solidFill>
                  <a:schemeClr val="dk1"/>
                </a:solidFill>
              </a:rPr>
              <a:t>paoc</a:t>
            </a:r>
            <a:r>
              <a:rPr lang="en-US" sz="1100">
                <a:solidFill>
                  <a:schemeClr val="dk1"/>
                </a:solidFill>
              </a:rPr>
              <a:t>- Ask them key questions similarities and differences</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rPr>
              <a:t>teach the term ‘vulva’ because this is the correct scientific term for this part of the body (visual). Some families may use the term ‘vagina’ (which is scientifically the internal part, connecting to the uterus), many families will have different names for these body parts. This is something we will discuss with the children in both Year 1 and 2.</a:t>
            </a:r>
            <a:endParaRPr sz="1100"/>
          </a:p>
        </p:txBody>
      </p:sp>
      <p:sp>
        <p:nvSpPr>
          <p:cNvPr id="216" name="Google Shape;216;g1f9f22b5eb9_2_0:notes"/>
          <p:cNvSpPr/>
          <p:nvPr>
            <p:ph idx="2" type="sldImg"/>
          </p:nvPr>
        </p:nvSpPr>
        <p:spPr>
          <a:xfrm>
            <a:off x="919163" y="744538"/>
            <a:ext cx="49608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21" name="Google Shape;221;p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PAOC- We will talk about when it is/ is not appropriate to talk about the new learning, for example in the playground etc.</a:t>
            </a:r>
            <a:endParaRPr/>
          </a:p>
          <a:p>
            <a:pPr indent="0" lvl="0" marL="0" rtl="0" algn="l">
              <a:lnSpc>
                <a:spcPct val="100000"/>
              </a:lnSpc>
              <a:spcBef>
                <a:spcPts val="0"/>
              </a:spcBef>
              <a:spcAft>
                <a:spcPts val="0"/>
              </a:spcAft>
              <a:buClr>
                <a:schemeClr val="dk1"/>
              </a:buClr>
              <a:buSzPts val="1100"/>
              <a:buFont typeface="Arial"/>
              <a:buNone/>
            </a:pPr>
            <a:r>
              <a:rPr lang="en-US"/>
              <a:t>If someone is making you feel uncomfortable and trying to tell/ keep secrets, sts to speak to a trusted adult</a:t>
            </a:r>
            <a:endParaRPr/>
          </a:p>
        </p:txBody>
      </p:sp>
      <p:sp>
        <p:nvSpPr>
          <p:cNvPr id="222" name="Google Shape;222;p6:notes"/>
          <p:cNvSpPr txBox="1"/>
          <p:nvPr>
            <p:ph idx="12" type="sldNum"/>
          </p:nvPr>
        </p:nvSpPr>
        <p:spPr>
          <a:xfrm>
            <a:off x="3850442" y="9428582"/>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29" name="Google Shape;229;p15:notes"/>
          <p:cNvSpPr txBox="1"/>
          <p:nvPr>
            <p:ph idx="1" type="body"/>
          </p:nvPr>
        </p:nvSpPr>
        <p:spPr>
          <a:xfrm>
            <a:off x="679768" y="4715153"/>
            <a:ext cx="5438140" cy="4466987"/>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sz="1200">
                <a:solidFill>
                  <a:schemeClr val="dk1"/>
                </a:solidFill>
              </a:rPr>
              <a:t>Dijo- </a:t>
            </a:r>
            <a:r>
              <a:rPr lang="en-US" sz="1200"/>
              <a:t>The National Society for the Prevention of Cruelty to Children is the UK’s leading children’s charity. It was established in 1884. They specialise in child protection and are dedicated to the fight for every childhood. They are the only UK children’s charity with statutory powers and that means they can take action to safeguard children at risk of abuse.</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f9f22b5eb9_2_15:notes"/>
          <p:cNvSpPr/>
          <p:nvPr>
            <p:ph idx="2" type="sldImg"/>
          </p:nvPr>
        </p:nvSpPr>
        <p:spPr>
          <a:xfrm>
            <a:off x="919163" y="744538"/>
            <a:ext cx="49608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38" name="Google Shape;238;g1f9f22b5eb9_2_15:notes"/>
          <p:cNvSpPr txBox="1"/>
          <p:nvPr>
            <p:ph idx="1" type="body"/>
          </p:nvPr>
        </p:nvSpPr>
        <p:spPr>
          <a:xfrm>
            <a:off x="679768" y="4715153"/>
            <a:ext cx="5438100" cy="4467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sz="1200">
                <a:solidFill>
                  <a:schemeClr val="dk1"/>
                </a:solidFill>
              </a:rPr>
              <a:t>Dijo- </a:t>
            </a:r>
            <a:r>
              <a:rPr lang="en-US" sz="1200"/>
              <a:t>The National Society for the Prevention of Cruelty to Children is the UK’s leading children’s charity. It was established in 1884. They specialise in child protection and are dedicated to the fight for every childhood. They are the only UK children’s charity with statutory powers and that means they can take action to safeguard children at risk of abuse.</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6: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47" name="Google Shape;247;p16:notes"/>
          <p:cNvSpPr txBox="1"/>
          <p:nvPr>
            <p:ph idx="1" type="body"/>
          </p:nvPr>
        </p:nvSpPr>
        <p:spPr>
          <a:xfrm>
            <a:off x="679768" y="4715153"/>
            <a:ext cx="5438140" cy="4466987"/>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solidFill>
                  <a:schemeClr val="dk1"/>
                </a:solidFill>
              </a:rPr>
              <a:t>dijo- </a:t>
            </a:r>
            <a:r>
              <a:rPr lang="en-US"/>
              <a:t>This approach has been introduced throughout the Primary School and will regularly be revisited as part of our Code of Conduct.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54" name="Google Shape;254;p1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dawa - How can we work together/ you support from home…</a:t>
            </a:r>
            <a:endParaRPr/>
          </a:p>
          <a:p>
            <a:pPr indent="0" lvl="0" marL="0" rtl="0" algn="l">
              <a:lnSpc>
                <a:spcPct val="100000"/>
              </a:lnSpc>
              <a:spcBef>
                <a:spcPts val="0"/>
              </a:spcBef>
              <a:spcAft>
                <a:spcPts val="0"/>
              </a:spcAft>
              <a:buSzPts val="1400"/>
              <a:buNone/>
            </a:pPr>
            <a:r>
              <a:rPr lang="en-US"/>
              <a:t>If you would like to speak to us… then do!</a:t>
            </a:r>
            <a:endParaRPr/>
          </a:p>
        </p:txBody>
      </p:sp>
      <p:sp>
        <p:nvSpPr>
          <p:cNvPr id="255" name="Google Shape;255;p17:notes"/>
          <p:cNvSpPr txBox="1"/>
          <p:nvPr>
            <p:ph idx="12" type="sldNum"/>
          </p:nvPr>
        </p:nvSpPr>
        <p:spPr>
          <a:xfrm>
            <a:off x="3850442" y="9428582"/>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0ec1c2401f_2_0: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62" name="Google Shape;262;g20ec1c2401f_2_0:notes"/>
          <p:cNvSpPr txBox="1"/>
          <p:nvPr>
            <p:ph idx="1" type="body"/>
          </p:nvPr>
        </p:nvSpPr>
        <p:spPr>
          <a:xfrm>
            <a:off x="679768" y="4715153"/>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dawa- How can we work together/ you support from home…</a:t>
            </a:r>
            <a:endParaRPr/>
          </a:p>
          <a:p>
            <a:pPr indent="0" lvl="0" marL="0" rtl="0" algn="l">
              <a:lnSpc>
                <a:spcPct val="100000"/>
              </a:lnSpc>
              <a:spcBef>
                <a:spcPts val="0"/>
              </a:spcBef>
              <a:spcAft>
                <a:spcPts val="0"/>
              </a:spcAft>
              <a:buSzPts val="1400"/>
              <a:buNone/>
            </a:pPr>
            <a:r>
              <a:rPr lang="en-US"/>
              <a:t>If you would like to speak to us… then do!</a:t>
            </a:r>
            <a:endParaRPr/>
          </a:p>
        </p:txBody>
      </p:sp>
      <p:sp>
        <p:nvSpPr>
          <p:cNvPr id="263" name="Google Shape;263;g20ec1c2401f_2_0:notes"/>
          <p:cNvSpPr txBox="1"/>
          <p:nvPr>
            <p:ph idx="12" type="sldNum"/>
          </p:nvPr>
        </p:nvSpPr>
        <p:spPr>
          <a:xfrm>
            <a:off x="3850442" y="9428582"/>
            <a:ext cx="2945700" cy="496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71" name="Google Shape;271;p1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200"/>
              <a:t>DAWA </a:t>
            </a:r>
            <a:r>
              <a:rPr lang="en-US" sz="1200"/>
              <a:t>Normalise the themes being discussed</a:t>
            </a:r>
            <a:endParaRPr sz="1200"/>
          </a:p>
          <a:p>
            <a:pPr indent="0" lvl="0" marL="0" rtl="0" algn="l">
              <a:lnSpc>
                <a:spcPct val="100000"/>
              </a:lnSpc>
              <a:spcBef>
                <a:spcPts val="0"/>
              </a:spcBef>
              <a:spcAft>
                <a:spcPts val="0"/>
              </a:spcAft>
              <a:buSzPts val="1400"/>
              <a:buNone/>
            </a:pPr>
            <a:r>
              <a:rPr lang="en-US" sz="1200"/>
              <a:t>Be sensitive to discussions, children may feel uncomfortable You don’t need to answer everything immediately</a:t>
            </a:r>
            <a:endParaRPr sz="1200"/>
          </a:p>
        </p:txBody>
      </p:sp>
      <p:sp>
        <p:nvSpPr>
          <p:cNvPr id="272" name="Google Shape;272;p18:notes"/>
          <p:cNvSpPr txBox="1"/>
          <p:nvPr>
            <p:ph idx="12" type="sldNum"/>
          </p:nvPr>
        </p:nvSpPr>
        <p:spPr>
          <a:xfrm>
            <a:off x="3850442" y="9428582"/>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79" name="Google Shape;279;p1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400"/>
              <a:t>PAOC</a:t>
            </a:r>
            <a:r>
              <a:rPr lang="en-US" sz="1400"/>
              <a:t>- Please contact/email your child’s class teacher should you have any further questions.</a:t>
            </a:r>
            <a:endParaRPr sz="1400"/>
          </a:p>
        </p:txBody>
      </p:sp>
      <p:sp>
        <p:nvSpPr>
          <p:cNvPr id="280" name="Google Shape;280;p19:notes"/>
          <p:cNvSpPr txBox="1"/>
          <p:nvPr>
            <p:ph idx="12" type="sldNum"/>
          </p:nvPr>
        </p:nvSpPr>
        <p:spPr>
          <a:xfrm>
            <a:off x="3850442" y="9428582"/>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30" name="Google Shape;130;p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dawa</a:t>
            </a:r>
            <a:endParaRPr/>
          </a:p>
        </p:txBody>
      </p:sp>
      <p:sp>
        <p:nvSpPr>
          <p:cNvPr id="131" name="Google Shape;131;p2:notes"/>
          <p:cNvSpPr txBox="1"/>
          <p:nvPr>
            <p:ph idx="12" type="sldNum"/>
          </p:nvPr>
        </p:nvSpPr>
        <p:spPr>
          <a:xfrm>
            <a:off x="3850442" y="9428582"/>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38" name="Google Shape;138;p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dawa</a:t>
            </a:r>
            <a:endParaRPr/>
          </a:p>
        </p:txBody>
      </p:sp>
      <p:sp>
        <p:nvSpPr>
          <p:cNvPr id="139" name="Google Shape;139;p3:notes"/>
          <p:cNvSpPr txBox="1"/>
          <p:nvPr>
            <p:ph idx="12" type="sldNum"/>
          </p:nvPr>
        </p:nvSpPr>
        <p:spPr>
          <a:xfrm>
            <a:off x="3850442" y="9428582"/>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f9f22b5eb9_0_0: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51" name="Google Shape;151;g1f9f22b5eb9_0_0:notes"/>
          <p:cNvSpPr txBox="1"/>
          <p:nvPr>
            <p:ph idx="1" type="body"/>
          </p:nvPr>
        </p:nvSpPr>
        <p:spPr>
          <a:xfrm>
            <a:off x="679768" y="4715153"/>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dawa</a:t>
            </a:r>
            <a:endParaRPr/>
          </a:p>
        </p:txBody>
      </p:sp>
      <p:sp>
        <p:nvSpPr>
          <p:cNvPr id="152" name="Google Shape;152;g1f9f22b5eb9_0_0:notes"/>
          <p:cNvSpPr txBox="1"/>
          <p:nvPr>
            <p:ph idx="12" type="sldNum"/>
          </p:nvPr>
        </p:nvSpPr>
        <p:spPr>
          <a:xfrm>
            <a:off x="3850442" y="9428582"/>
            <a:ext cx="2945700" cy="496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57" name="Google Shape;157;p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dawa - Changing me programme taught in context</a:t>
            </a:r>
            <a:endParaRPr/>
          </a:p>
          <a:p>
            <a:pPr indent="0" lvl="0" marL="0" rtl="0" algn="l">
              <a:lnSpc>
                <a:spcPct val="100000"/>
              </a:lnSpc>
              <a:spcBef>
                <a:spcPts val="0"/>
              </a:spcBef>
              <a:spcAft>
                <a:spcPts val="0"/>
              </a:spcAft>
              <a:buSzPts val="1400"/>
              <a:buNone/>
            </a:pPr>
            <a:r>
              <a:rPr lang="en-US"/>
              <a:t>This is the programme and we are sharing with you so you can support at home</a:t>
            </a:r>
            <a:endParaRPr/>
          </a:p>
        </p:txBody>
      </p:sp>
      <p:sp>
        <p:nvSpPr>
          <p:cNvPr id="158" name="Google Shape;158;p4:notes"/>
          <p:cNvSpPr txBox="1"/>
          <p:nvPr>
            <p:ph idx="12" type="sldNum"/>
          </p:nvPr>
        </p:nvSpPr>
        <p:spPr>
          <a:xfrm>
            <a:off x="3850442" y="9428582"/>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0ec1c2401f_1_0: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65" name="Google Shape;165;g20ec1c2401f_1_0:notes"/>
          <p:cNvSpPr txBox="1"/>
          <p:nvPr>
            <p:ph idx="1" type="body"/>
          </p:nvPr>
        </p:nvSpPr>
        <p:spPr>
          <a:xfrm>
            <a:off x="679768" y="4715153"/>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DAWA to DIJO- Changing me programme taught in context</a:t>
            </a:r>
            <a:endParaRPr/>
          </a:p>
          <a:p>
            <a:pPr indent="0" lvl="0" marL="0" rtl="0" algn="l">
              <a:lnSpc>
                <a:spcPct val="100000"/>
              </a:lnSpc>
              <a:spcBef>
                <a:spcPts val="0"/>
              </a:spcBef>
              <a:spcAft>
                <a:spcPts val="0"/>
              </a:spcAft>
              <a:buSzPts val="1400"/>
              <a:buNone/>
            </a:pPr>
            <a:r>
              <a:rPr lang="en-US"/>
              <a:t>This is the programme and we are sharing with you so you can support at home</a:t>
            </a:r>
            <a:endParaRPr/>
          </a:p>
          <a:p>
            <a:pPr indent="0" lvl="0" marL="0" rtl="0" algn="l">
              <a:lnSpc>
                <a:spcPct val="100000"/>
              </a:lnSpc>
              <a:spcBef>
                <a:spcPts val="0"/>
              </a:spcBef>
              <a:spcAft>
                <a:spcPts val="0"/>
              </a:spcAft>
              <a:buClr>
                <a:schemeClr val="dk1"/>
              </a:buClr>
              <a:buSzPts val="1100"/>
              <a:buFont typeface="Arial"/>
              <a:buNone/>
            </a:pPr>
            <a:r>
              <a:rPr lang="en-US"/>
              <a:t>What does a baby need to grow and survive?</a:t>
            </a:r>
            <a:endParaRPr/>
          </a:p>
          <a:p>
            <a:pPr indent="0" lvl="0" marL="0" rtl="0" algn="l">
              <a:lnSpc>
                <a:spcPct val="100000"/>
              </a:lnSpc>
              <a:spcBef>
                <a:spcPts val="0"/>
              </a:spcBef>
              <a:spcAft>
                <a:spcPts val="0"/>
              </a:spcAft>
              <a:buClr>
                <a:schemeClr val="dk1"/>
              </a:buClr>
              <a:buSzPts val="1100"/>
              <a:buFont typeface="Arial"/>
              <a:buNone/>
            </a:pPr>
            <a:r>
              <a:rPr lang="en-US"/>
              <a:t>Think about physical needs and emotional needs.</a:t>
            </a:r>
            <a:endParaRPr/>
          </a:p>
          <a:p>
            <a:pPr indent="0" lvl="0" marL="0" rtl="0" algn="l">
              <a:lnSpc>
                <a:spcPct val="100000"/>
              </a:lnSpc>
              <a:spcBef>
                <a:spcPts val="0"/>
              </a:spcBef>
              <a:spcAft>
                <a:spcPts val="0"/>
              </a:spcAft>
              <a:buSzPts val="1400"/>
              <a:buNone/>
            </a:pPr>
            <a:r>
              <a:rPr lang="en-US"/>
              <a:t>Stories used to explain changes at home when a new baby arrives.</a:t>
            </a:r>
            <a:endParaRPr/>
          </a:p>
        </p:txBody>
      </p:sp>
      <p:sp>
        <p:nvSpPr>
          <p:cNvPr id="166" name="Google Shape;166;g20ec1c2401f_1_0:notes"/>
          <p:cNvSpPr txBox="1"/>
          <p:nvPr>
            <p:ph idx="12" type="sldNum"/>
          </p:nvPr>
        </p:nvSpPr>
        <p:spPr>
          <a:xfrm>
            <a:off x="3850442" y="9428582"/>
            <a:ext cx="2945700" cy="496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f9f22b5eb9_0_22: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75" name="Google Shape;175;g1f9f22b5eb9_0_22:notes"/>
          <p:cNvSpPr txBox="1"/>
          <p:nvPr>
            <p:ph idx="1" type="body"/>
          </p:nvPr>
        </p:nvSpPr>
        <p:spPr>
          <a:xfrm>
            <a:off x="679768" y="4715153"/>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DIJO- Changing me programme taught in context</a:t>
            </a:r>
            <a:endParaRPr/>
          </a:p>
          <a:p>
            <a:pPr indent="0" lvl="0" marL="0" rtl="0" algn="l">
              <a:lnSpc>
                <a:spcPct val="100000"/>
              </a:lnSpc>
              <a:spcBef>
                <a:spcPts val="0"/>
              </a:spcBef>
              <a:spcAft>
                <a:spcPts val="0"/>
              </a:spcAft>
              <a:buSzPts val="1400"/>
              <a:buNone/>
            </a:pPr>
            <a:r>
              <a:rPr lang="en-US"/>
              <a:t>This is the programme and we are sharing with you so you can support at home</a:t>
            </a:r>
            <a:endParaRPr/>
          </a:p>
          <a:p>
            <a:pPr indent="0" lvl="0" marL="0" rtl="0" algn="l">
              <a:lnSpc>
                <a:spcPct val="100000"/>
              </a:lnSpc>
              <a:spcBef>
                <a:spcPts val="0"/>
              </a:spcBef>
              <a:spcAft>
                <a:spcPts val="0"/>
              </a:spcAft>
              <a:buSzPts val="1100"/>
              <a:buNone/>
            </a:pPr>
            <a:r>
              <a:rPr lang="en-US"/>
              <a:t>What does a baby need to grow and survive?</a:t>
            </a:r>
            <a:endParaRPr/>
          </a:p>
          <a:p>
            <a:pPr indent="0" lvl="0" marL="0" rtl="0" algn="l">
              <a:lnSpc>
                <a:spcPct val="100000"/>
              </a:lnSpc>
              <a:spcBef>
                <a:spcPts val="0"/>
              </a:spcBef>
              <a:spcAft>
                <a:spcPts val="0"/>
              </a:spcAft>
              <a:buSzPts val="1100"/>
              <a:buNone/>
            </a:pPr>
            <a:r>
              <a:rPr lang="en-US"/>
              <a:t>Think about physical needs and emotional needs.</a:t>
            </a:r>
            <a:endParaRPr/>
          </a:p>
          <a:p>
            <a:pPr indent="0" lvl="0" marL="0" rtl="0" algn="l">
              <a:lnSpc>
                <a:spcPct val="100000"/>
              </a:lnSpc>
              <a:spcBef>
                <a:spcPts val="0"/>
              </a:spcBef>
              <a:spcAft>
                <a:spcPts val="0"/>
              </a:spcAft>
              <a:buSzPts val="1400"/>
              <a:buNone/>
            </a:pPr>
            <a:r>
              <a:t/>
            </a:r>
            <a:endParaRPr/>
          </a:p>
        </p:txBody>
      </p:sp>
      <p:sp>
        <p:nvSpPr>
          <p:cNvPr id="176" name="Google Shape;176;g1f9f22b5eb9_0_22:notes"/>
          <p:cNvSpPr txBox="1"/>
          <p:nvPr>
            <p:ph idx="12" type="sldNum"/>
          </p:nvPr>
        </p:nvSpPr>
        <p:spPr>
          <a:xfrm>
            <a:off x="3850442" y="9428582"/>
            <a:ext cx="2945700" cy="496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f9f22b5eb9_0_13: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84" name="Google Shape;184;g1f9f22b5eb9_0_13:notes"/>
          <p:cNvSpPr txBox="1"/>
          <p:nvPr>
            <p:ph idx="1" type="body"/>
          </p:nvPr>
        </p:nvSpPr>
        <p:spPr>
          <a:xfrm>
            <a:off x="679768" y="4715153"/>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DIJO- Changing me programme taught in context</a:t>
            </a:r>
            <a:endParaRPr/>
          </a:p>
          <a:p>
            <a:pPr indent="0" lvl="0" marL="0" rtl="0" algn="l">
              <a:lnSpc>
                <a:spcPct val="100000"/>
              </a:lnSpc>
              <a:spcBef>
                <a:spcPts val="0"/>
              </a:spcBef>
              <a:spcAft>
                <a:spcPts val="0"/>
              </a:spcAft>
              <a:buSzPts val="1400"/>
              <a:buNone/>
            </a:pPr>
            <a:r>
              <a:rPr lang="en-US"/>
              <a:t>This is the programme and we are sharing with you so you can support at home</a:t>
            </a:r>
            <a:endParaRPr/>
          </a:p>
        </p:txBody>
      </p:sp>
      <p:sp>
        <p:nvSpPr>
          <p:cNvPr id="185" name="Google Shape;185;g1f9f22b5eb9_0_13:notes"/>
          <p:cNvSpPr txBox="1"/>
          <p:nvPr>
            <p:ph idx="12" type="sldNum"/>
          </p:nvPr>
        </p:nvSpPr>
        <p:spPr>
          <a:xfrm>
            <a:off x="3850442" y="9428582"/>
            <a:ext cx="2945700" cy="496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93" name="Google Shape;193;p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200"/>
              <a:t>PAOC </a:t>
            </a:r>
            <a:r>
              <a:rPr lang="en-US" sz="1200"/>
              <a:t>- Classes have agreed ‘rules’ for PSHE discussions which help to develop a culture of trust and mutual respect. A controlled environment led by the familiar class teacher helps the children to feel comfortable discussing</a:t>
            </a:r>
            <a:r>
              <a:rPr lang="en-US"/>
              <a:t> </a:t>
            </a:r>
            <a:r>
              <a:rPr lang="en-US" sz="1200"/>
              <a:t>these pictures. After we have talked about similarities and differences, we will have a focus on the fact that everybody is different, and that’s OK. This will be one of our key messages. we recognise that all </a:t>
            </a:r>
            <a:r>
              <a:rPr lang="en-US" sz="1200"/>
              <a:t>bodies</a:t>
            </a:r>
            <a:r>
              <a:rPr lang="en-US" sz="1200"/>
              <a:t> are different and unique, and that’s okay too. </a:t>
            </a:r>
            <a:endParaRPr sz="1200"/>
          </a:p>
        </p:txBody>
      </p:sp>
      <p:sp>
        <p:nvSpPr>
          <p:cNvPr id="194" name="Google Shape;194;p5:notes"/>
          <p:cNvSpPr txBox="1"/>
          <p:nvPr>
            <p:ph idx="12" type="sldNum"/>
          </p:nvPr>
        </p:nvSpPr>
        <p:spPr>
          <a:xfrm>
            <a:off x="3850442" y="9428582"/>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8" name="Shape 18"/>
        <p:cNvGrpSpPr/>
        <p:nvPr/>
      </p:nvGrpSpPr>
      <p:grpSpPr>
        <a:xfrm>
          <a:off x="0" y="0"/>
          <a:ext cx="0" cy="0"/>
          <a:chOff x="0" y="0"/>
          <a:chExt cx="0" cy="0"/>
        </a:xfrm>
      </p:grpSpPr>
      <p:sp>
        <p:nvSpPr>
          <p:cNvPr id="19" name="Google Shape;19;p21"/>
          <p:cNvSpPr txBox="1"/>
          <p:nvPr>
            <p:ph type="title"/>
          </p:nvPr>
        </p:nvSpPr>
        <p:spPr>
          <a:xfrm>
            <a:off x="265500" y="1607767"/>
            <a:ext cx="4045200" cy="2012700"/>
          </a:xfrm>
          <a:prstGeom prst="rect">
            <a:avLst/>
          </a:prstGeom>
          <a:noFill/>
          <a:ln>
            <a:noFill/>
          </a:ln>
        </p:spPr>
        <p:txBody>
          <a:bodyPr anchorCtr="0" anchor="b" bIns="91425" lIns="91425" spcFirstLastPara="1" rIns="91425" wrap="square" tIns="91425">
            <a:normAutofit/>
          </a:bodyPr>
          <a:lstStyle>
            <a:lvl1pPr lvl="0" algn="ctr">
              <a:lnSpc>
                <a:spcPct val="90000"/>
              </a:lnSpc>
              <a:spcBef>
                <a:spcPts val="0"/>
              </a:spcBef>
              <a:spcAft>
                <a:spcPts val="0"/>
              </a:spcAft>
              <a:buClr>
                <a:schemeClr val="dk1"/>
              </a:buClr>
              <a:buSzPts val="4200"/>
              <a:buFont typeface="Palatino Linotype"/>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0" name="Google Shape;20;p21"/>
          <p:cNvSpPr txBox="1"/>
          <p:nvPr>
            <p:ph idx="1" type="subTitle"/>
          </p:nvPr>
        </p:nvSpPr>
        <p:spPr>
          <a:xfrm>
            <a:off x="265500" y="3692001"/>
            <a:ext cx="4045200" cy="17940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1" name="Google Shape;21;p21"/>
          <p:cNvSpPr txBox="1"/>
          <p:nvPr>
            <p:ph idx="2" type="body"/>
          </p:nvPr>
        </p:nvSpPr>
        <p:spPr>
          <a:xfrm>
            <a:off x="4939500" y="965600"/>
            <a:ext cx="3837000" cy="4926900"/>
          </a:xfrm>
          <a:prstGeom prst="rect">
            <a:avLst/>
          </a:prstGeom>
          <a:noFill/>
          <a:ln>
            <a:noFill/>
          </a:ln>
        </p:spPr>
        <p:txBody>
          <a:bodyPr anchorCtr="0" anchor="ctr" bIns="91425" lIns="91425" spcFirstLastPara="1" rIns="91425" wrap="square" tIns="91425">
            <a:normAutofit/>
          </a:bodyPr>
          <a:lstStyle>
            <a:lvl1pPr indent="-342900" lvl="0" marL="457200" algn="l">
              <a:lnSpc>
                <a:spcPct val="120000"/>
              </a:lnSpc>
              <a:spcBef>
                <a:spcPts val="0"/>
              </a:spcBef>
              <a:spcAft>
                <a:spcPts val="0"/>
              </a:spcAft>
              <a:buClr>
                <a:schemeClr val="lt1"/>
              </a:buClr>
              <a:buSzPts val="1800"/>
              <a:buChar char="●"/>
              <a:defRPr>
                <a:solidFill>
                  <a:schemeClr val="lt1"/>
                </a:solidFill>
              </a:defRPr>
            </a:lvl1pPr>
            <a:lvl2pPr indent="-317500" lvl="1" marL="914400" algn="l">
              <a:lnSpc>
                <a:spcPct val="120000"/>
              </a:lnSpc>
              <a:spcBef>
                <a:spcPts val="0"/>
              </a:spcBef>
              <a:spcAft>
                <a:spcPts val="0"/>
              </a:spcAft>
              <a:buClr>
                <a:schemeClr val="lt1"/>
              </a:buClr>
              <a:buSzPts val="1400"/>
              <a:buChar char="○"/>
              <a:defRPr>
                <a:solidFill>
                  <a:schemeClr val="lt1"/>
                </a:solidFill>
              </a:defRPr>
            </a:lvl2pPr>
            <a:lvl3pPr indent="-317500" lvl="2" marL="1371600" algn="l">
              <a:lnSpc>
                <a:spcPct val="120000"/>
              </a:lnSpc>
              <a:spcBef>
                <a:spcPts val="0"/>
              </a:spcBef>
              <a:spcAft>
                <a:spcPts val="0"/>
              </a:spcAft>
              <a:buClr>
                <a:schemeClr val="lt1"/>
              </a:buClr>
              <a:buSzPts val="1400"/>
              <a:buChar char="■"/>
              <a:defRPr>
                <a:solidFill>
                  <a:schemeClr val="lt1"/>
                </a:solidFill>
              </a:defRPr>
            </a:lvl3pPr>
            <a:lvl4pPr indent="-317500" lvl="3" marL="1828800" algn="l">
              <a:lnSpc>
                <a:spcPct val="120000"/>
              </a:lnSpc>
              <a:spcBef>
                <a:spcPts val="0"/>
              </a:spcBef>
              <a:spcAft>
                <a:spcPts val="0"/>
              </a:spcAft>
              <a:buClr>
                <a:schemeClr val="lt1"/>
              </a:buClr>
              <a:buSzPts val="1400"/>
              <a:buChar char="●"/>
              <a:defRPr>
                <a:solidFill>
                  <a:schemeClr val="lt1"/>
                </a:solidFill>
              </a:defRPr>
            </a:lvl4pPr>
            <a:lvl5pPr indent="-317500" lvl="4" marL="2286000" algn="l">
              <a:lnSpc>
                <a:spcPct val="120000"/>
              </a:lnSpc>
              <a:spcBef>
                <a:spcPts val="0"/>
              </a:spcBef>
              <a:spcAft>
                <a:spcPts val="0"/>
              </a:spcAft>
              <a:buClr>
                <a:schemeClr val="lt1"/>
              </a:buClr>
              <a:buSzPts val="1400"/>
              <a:buChar char="○"/>
              <a:defRPr>
                <a:solidFill>
                  <a:schemeClr val="lt1"/>
                </a:solidFill>
              </a:defRPr>
            </a:lvl5pPr>
            <a:lvl6pPr indent="-317500" lvl="5" marL="2743200" algn="l">
              <a:lnSpc>
                <a:spcPct val="120000"/>
              </a:lnSpc>
              <a:spcBef>
                <a:spcPts val="0"/>
              </a:spcBef>
              <a:spcAft>
                <a:spcPts val="0"/>
              </a:spcAft>
              <a:buClr>
                <a:schemeClr val="lt1"/>
              </a:buClr>
              <a:buSzPts val="1400"/>
              <a:buChar char="■"/>
              <a:defRPr>
                <a:solidFill>
                  <a:schemeClr val="lt1"/>
                </a:solidFill>
              </a:defRPr>
            </a:lvl6pPr>
            <a:lvl7pPr indent="-317500" lvl="6" marL="3200400" algn="l">
              <a:lnSpc>
                <a:spcPct val="120000"/>
              </a:lnSpc>
              <a:spcBef>
                <a:spcPts val="0"/>
              </a:spcBef>
              <a:spcAft>
                <a:spcPts val="0"/>
              </a:spcAft>
              <a:buClr>
                <a:schemeClr val="lt1"/>
              </a:buClr>
              <a:buSzPts val="1400"/>
              <a:buChar char="●"/>
              <a:defRPr>
                <a:solidFill>
                  <a:schemeClr val="lt1"/>
                </a:solidFill>
              </a:defRPr>
            </a:lvl7pPr>
            <a:lvl8pPr indent="-317500" lvl="7" marL="3657600" algn="l">
              <a:lnSpc>
                <a:spcPct val="120000"/>
              </a:lnSpc>
              <a:spcBef>
                <a:spcPts val="0"/>
              </a:spcBef>
              <a:spcAft>
                <a:spcPts val="0"/>
              </a:spcAft>
              <a:buClr>
                <a:schemeClr val="lt1"/>
              </a:buClr>
              <a:buSzPts val="1400"/>
              <a:buChar char="○"/>
              <a:defRPr>
                <a:solidFill>
                  <a:schemeClr val="lt1"/>
                </a:solidFill>
              </a:defRPr>
            </a:lvl8pPr>
            <a:lvl9pPr indent="-317500" lvl="8" marL="4114800" algn="l">
              <a:lnSpc>
                <a:spcPct val="120000"/>
              </a:lnSpc>
              <a:spcBef>
                <a:spcPts val="0"/>
              </a:spcBef>
              <a:spcAft>
                <a:spcPts val="0"/>
              </a:spcAft>
              <a:buClr>
                <a:schemeClr val="lt1"/>
              </a:buClr>
              <a:buSzPts val="1400"/>
              <a:buChar char="■"/>
              <a:defRPr>
                <a:solidFill>
                  <a:schemeClr val="lt1"/>
                </a:solidFill>
              </a:defRPr>
            </a:lvl9pPr>
          </a:lstStyle>
          <a:p/>
        </p:txBody>
      </p:sp>
      <p:sp>
        <p:nvSpPr>
          <p:cNvPr id="22" name="Google Shape;22;p2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lt1"/>
              </a:buClr>
              <a:buSzPts val="2800"/>
              <a:buFont typeface="Palatino Linotype"/>
              <a:buNone/>
              <a:defRPr b="0" i="0" sz="2800" u="none" cap="none" strike="noStrike">
                <a:solidFill>
                  <a:schemeClr val="lt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chemeClr val="lt1"/>
              </a:buClr>
              <a:buSzPts val="2800"/>
              <a:buFont typeface="Palatino Linotype"/>
              <a:buNone/>
              <a:defRPr b="0" i="0" sz="2800" u="none" cap="none" strike="noStrike">
                <a:solidFill>
                  <a:schemeClr val="lt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chemeClr val="lt1"/>
              </a:buClr>
              <a:buSzPts val="2800"/>
              <a:buFont typeface="Palatino Linotype"/>
              <a:buNone/>
              <a:defRPr b="0" i="0" sz="2800" u="none" cap="none" strike="noStrike">
                <a:solidFill>
                  <a:schemeClr val="lt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chemeClr val="lt1"/>
              </a:buClr>
              <a:buSzPts val="2800"/>
              <a:buFont typeface="Palatino Linotype"/>
              <a:buNone/>
              <a:defRPr b="0" i="0" sz="2800" u="none" cap="none" strike="noStrike">
                <a:solidFill>
                  <a:schemeClr val="lt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chemeClr val="lt1"/>
              </a:buClr>
              <a:buSzPts val="2800"/>
              <a:buFont typeface="Palatino Linotype"/>
              <a:buNone/>
              <a:defRPr b="0" i="0" sz="2800" u="none" cap="none" strike="noStrike">
                <a:solidFill>
                  <a:schemeClr val="lt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chemeClr val="lt1"/>
              </a:buClr>
              <a:buSzPts val="2800"/>
              <a:buFont typeface="Palatino Linotype"/>
              <a:buNone/>
              <a:defRPr b="0" i="0" sz="2800" u="none" cap="none" strike="noStrike">
                <a:solidFill>
                  <a:schemeClr val="lt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chemeClr val="lt1"/>
              </a:buClr>
              <a:buSzPts val="2800"/>
              <a:buFont typeface="Palatino Linotype"/>
              <a:buNone/>
              <a:defRPr b="0" i="0" sz="2800" u="none" cap="none" strike="noStrike">
                <a:solidFill>
                  <a:schemeClr val="lt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chemeClr val="lt1"/>
              </a:buClr>
              <a:buSzPts val="2800"/>
              <a:buFont typeface="Palatino Linotype"/>
              <a:buNone/>
              <a:defRPr b="0" i="0" sz="2800" u="none" cap="none" strike="noStrike">
                <a:solidFill>
                  <a:schemeClr val="lt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chemeClr val="lt1"/>
              </a:buClr>
              <a:buSzPts val="2800"/>
              <a:buFont typeface="Palatino Linotype"/>
              <a:buNone/>
              <a:defRPr b="0" i="0" sz="2800" u="none" cap="none" strike="noStrike">
                <a:solidFill>
                  <a:schemeClr val="lt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4" name="Shape 64"/>
        <p:cNvGrpSpPr/>
        <p:nvPr/>
      </p:nvGrpSpPr>
      <p:grpSpPr>
        <a:xfrm>
          <a:off x="0" y="0"/>
          <a:ext cx="0" cy="0"/>
          <a:chOff x="0" y="0"/>
          <a:chExt cx="0" cy="0"/>
        </a:xfrm>
      </p:grpSpPr>
      <p:sp>
        <p:nvSpPr>
          <p:cNvPr id="65" name="Google Shape;65;p30"/>
          <p:cNvSpPr txBox="1"/>
          <p:nvPr>
            <p:ph type="title"/>
          </p:nvPr>
        </p:nvSpPr>
        <p:spPr>
          <a:xfrm>
            <a:off x="1535413" y="804890"/>
            <a:ext cx="6479421" cy="105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0"/>
          <p:cNvSpPr txBox="1"/>
          <p:nvPr>
            <p:ph idx="1" type="body"/>
          </p:nvPr>
        </p:nvSpPr>
        <p:spPr>
          <a:xfrm>
            <a:off x="1535412" y="2013936"/>
            <a:ext cx="3079690" cy="343756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7" name="Google Shape;67;p30"/>
          <p:cNvSpPr txBox="1"/>
          <p:nvPr>
            <p:ph idx="2" type="body"/>
          </p:nvPr>
        </p:nvSpPr>
        <p:spPr>
          <a:xfrm>
            <a:off x="4935143" y="2013936"/>
            <a:ext cx="3079690" cy="343755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8" name="Google Shape;68;p30"/>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0"/>
          <p:cNvSpPr txBox="1"/>
          <p:nvPr>
            <p:ph idx="11" type="ftr"/>
          </p:nvPr>
        </p:nvSpPr>
        <p:spPr>
          <a:xfrm>
            <a:off x="1535413" y="329308"/>
            <a:ext cx="3942082"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cxnSp>
        <p:nvCxnSpPr>
          <p:cNvPr id="71" name="Google Shape;71;p30"/>
          <p:cNvCxnSpPr/>
          <p:nvPr/>
        </p:nvCxnSpPr>
        <p:spPr>
          <a:xfrm>
            <a:off x="1371687" y="798973"/>
            <a:ext cx="0" cy="1067168"/>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 name="Shape 72"/>
        <p:cNvGrpSpPr/>
        <p:nvPr/>
      </p:nvGrpSpPr>
      <p:grpSpPr>
        <a:xfrm>
          <a:off x="0" y="0"/>
          <a:ext cx="0" cy="0"/>
          <a:chOff x="0" y="0"/>
          <a:chExt cx="0" cy="0"/>
        </a:xfrm>
      </p:grpSpPr>
      <p:sp>
        <p:nvSpPr>
          <p:cNvPr id="73" name="Google Shape;73;p31"/>
          <p:cNvSpPr txBox="1"/>
          <p:nvPr>
            <p:ph type="title"/>
          </p:nvPr>
        </p:nvSpPr>
        <p:spPr>
          <a:xfrm>
            <a:off x="1535413" y="804164"/>
            <a:ext cx="6479422" cy="105631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1"/>
          <p:cNvSpPr txBox="1"/>
          <p:nvPr>
            <p:ph idx="1" type="body"/>
          </p:nvPr>
        </p:nvSpPr>
        <p:spPr>
          <a:xfrm>
            <a:off x="1535413" y="2019550"/>
            <a:ext cx="3079690"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1500"/>
              <a:buNone/>
              <a:defRPr b="1" sz="1500"/>
            </a:lvl2pPr>
            <a:lvl3pPr indent="-228600" lvl="2" marL="1371600" algn="l">
              <a:lnSpc>
                <a:spcPct val="120000"/>
              </a:lnSpc>
              <a:spcBef>
                <a:spcPts val="500"/>
              </a:spcBef>
              <a:spcAft>
                <a:spcPts val="0"/>
              </a:spcAft>
              <a:buSzPts val="1350"/>
              <a:buNone/>
              <a:defRPr b="1" sz="1350"/>
            </a:lvl3pPr>
            <a:lvl4pPr indent="-228600" lvl="3" marL="1828800" algn="l">
              <a:lnSpc>
                <a:spcPct val="120000"/>
              </a:lnSpc>
              <a:spcBef>
                <a:spcPts val="500"/>
              </a:spcBef>
              <a:spcAft>
                <a:spcPts val="0"/>
              </a:spcAft>
              <a:buSzPts val="1200"/>
              <a:buNone/>
              <a:defRPr b="1" sz="1200"/>
            </a:lvl4pPr>
            <a:lvl5pPr indent="-228600" lvl="4" marL="2286000" algn="l">
              <a:lnSpc>
                <a:spcPct val="120000"/>
              </a:lnSpc>
              <a:spcBef>
                <a:spcPts val="500"/>
              </a:spcBef>
              <a:spcAft>
                <a:spcPts val="0"/>
              </a:spcAft>
              <a:buSzPts val="1200"/>
              <a:buNone/>
              <a:defRPr b="1" sz="1200"/>
            </a:lvl5pPr>
            <a:lvl6pPr indent="-228600" lvl="5" marL="2743200" algn="l">
              <a:lnSpc>
                <a:spcPct val="120000"/>
              </a:lnSpc>
              <a:spcBef>
                <a:spcPts val="500"/>
              </a:spcBef>
              <a:spcAft>
                <a:spcPts val="0"/>
              </a:spcAft>
              <a:buSzPts val="1200"/>
              <a:buNone/>
              <a:defRPr b="1" sz="1200"/>
            </a:lvl6pPr>
            <a:lvl7pPr indent="-228600" lvl="6" marL="3200400" algn="l">
              <a:lnSpc>
                <a:spcPct val="120000"/>
              </a:lnSpc>
              <a:spcBef>
                <a:spcPts val="500"/>
              </a:spcBef>
              <a:spcAft>
                <a:spcPts val="0"/>
              </a:spcAft>
              <a:buSzPts val="1200"/>
              <a:buNone/>
              <a:defRPr b="1" sz="1200"/>
            </a:lvl7pPr>
            <a:lvl8pPr indent="-228600" lvl="7" marL="3657600" algn="l">
              <a:lnSpc>
                <a:spcPct val="120000"/>
              </a:lnSpc>
              <a:spcBef>
                <a:spcPts val="500"/>
              </a:spcBef>
              <a:spcAft>
                <a:spcPts val="0"/>
              </a:spcAft>
              <a:buSzPts val="1200"/>
              <a:buNone/>
              <a:defRPr b="1" sz="1200"/>
            </a:lvl8pPr>
            <a:lvl9pPr indent="-228600" lvl="8" marL="4114800" algn="l">
              <a:lnSpc>
                <a:spcPct val="120000"/>
              </a:lnSpc>
              <a:spcBef>
                <a:spcPts val="500"/>
              </a:spcBef>
              <a:spcAft>
                <a:spcPts val="0"/>
              </a:spcAft>
              <a:buSzPts val="1200"/>
              <a:buNone/>
              <a:defRPr b="1" sz="1200"/>
            </a:lvl9pPr>
          </a:lstStyle>
          <a:p/>
        </p:txBody>
      </p:sp>
      <p:sp>
        <p:nvSpPr>
          <p:cNvPr id="75" name="Google Shape;75;p31"/>
          <p:cNvSpPr txBox="1"/>
          <p:nvPr>
            <p:ph idx="2" type="body"/>
          </p:nvPr>
        </p:nvSpPr>
        <p:spPr>
          <a:xfrm>
            <a:off x="1535413" y="2824270"/>
            <a:ext cx="3079690" cy="264445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76" name="Google Shape;76;p31"/>
          <p:cNvSpPr txBox="1"/>
          <p:nvPr>
            <p:ph idx="3" type="body"/>
          </p:nvPr>
        </p:nvSpPr>
        <p:spPr>
          <a:xfrm>
            <a:off x="4935142" y="2023004"/>
            <a:ext cx="3079691"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1500"/>
              <a:buNone/>
              <a:defRPr b="1" sz="1500"/>
            </a:lvl2pPr>
            <a:lvl3pPr indent="-228600" lvl="2" marL="1371600" algn="l">
              <a:lnSpc>
                <a:spcPct val="120000"/>
              </a:lnSpc>
              <a:spcBef>
                <a:spcPts val="500"/>
              </a:spcBef>
              <a:spcAft>
                <a:spcPts val="0"/>
              </a:spcAft>
              <a:buSzPts val="1350"/>
              <a:buNone/>
              <a:defRPr b="1" sz="1350"/>
            </a:lvl3pPr>
            <a:lvl4pPr indent="-228600" lvl="3" marL="1828800" algn="l">
              <a:lnSpc>
                <a:spcPct val="120000"/>
              </a:lnSpc>
              <a:spcBef>
                <a:spcPts val="500"/>
              </a:spcBef>
              <a:spcAft>
                <a:spcPts val="0"/>
              </a:spcAft>
              <a:buSzPts val="1200"/>
              <a:buNone/>
              <a:defRPr b="1" sz="1200"/>
            </a:lvl4pPr>
            <a:lvl5pPr indent="-228600" lvl="4" marL="2286000" algn="l">
              <a:lnSpc>
                <a:spcPct val="120000"/>
              </a:lnSpc>
              <a:spcBef>
                <a:spcPts val="500"/>
              </a:spcBef>
              <a:spcAft>
                <a:spcPts val="0"/>
              </a:spcAft>
              <a:buSzPts val="1200"/>
              <a:buNone/>
              <a:defRPr b="1" sz="1200"/>
            </a:lvl5pPr>
            <a:lvl6pPr indent="-228600" lvl="5" marL="2743200" algn="l">
              <a:lnSpc>
                <a:spcPct val="120000"/>
              </a:lnSpc>
              <a:spcBef>
                <a:spcPts val="500"/>
              </a:spcBef>
              <a:spcAft>
                <a:spcPts val="0"/>
              </a:spcAft>
              <a:buSzPts val="1200"/>
              <a:buNone/>
              <a:defRPr b="1" sz="1200"/>
            </a:lvl6pPr>
            <a:lvl7pPr indent="-228600" lvl="6" marL="3200400" algn="l">
              <a:lnSpc>
                <a:spcPct val="120000"/>
              </a:lnSpc>
              <a:spcBef>
                <a:spcPts val="500"/>
              </a:spcBef>
              <a:spcAft>
                <a:spcPts val="0"/>
              </a:spcAft>
              <a:buSzPts val="1200"/>
              <a:buNone/>
              <a:defRPr b="1" sz="1200"/>
            </a:lvl7pPr>
            <a:lvl8pPr indent="-228600" lvl="7" marL="3657600" algn="l">
              <a:lnSpc>
                <a:spcPct val="120000"/>
              </a:lnSpc>
              <a:spcBef>
                <a:spcPts val="500"/>
              </a:spcBef>
              <a:spcAft>
                <a:spcPts val="0"/>
              </a:spcAft>
              <a:buSzPts val="1200"/>
              <a:buNone/>
              <a:defRPr b="1" sz="1200"/>
            </a:lvl8pPr>
            <a:lvl9pPr indent="-228600" lvl="8" marL="4114800" algn="l">
              <a:lnSpc>
                <a:spcPct val="120000"/>
              </a:lnSpc>
              <a:spcBef>
                <a:spcPts val="500"/>
              </a:spcBef>
              <a:spcAft>
                <a:spcPts val="0"/>
              </a:spcAft>
              <a:buSzPts val="1200"/>
              <a:buNone/>
              <a:defRPr b="1" sz="1200"/>
            </a:lvl9pPr>
          </a:lstStyle>
          <a:p/>
        </p:txBody>
      </p:sp>
      <p:sp>
        <p:nvSpPr>
          <p:cNvPr id="77" name="Google Shape;77;p31"/>
          <p:cNvSpPr txBox="1"/>
          <p:nvPr>
            <p:ph idx="4" type="body"/>
          </p:nvPr>
        </p:nvSpPr>
        <p:spPr>
          <a:xfrm>
            <a:off x="4935142" y="2821491"/>
            <a:ext cx="3079691" cy="263737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78" name="Google Shape;78;p31"/>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1"/>
          <p:cNvSpPr txBox="1"/>
          <p:nvPr>
            <p:ph idx="11" type="ftr"/>
          </p:nvPr>
        </p:nvSpPr>
        <p:spPr>
          <a:xfrm>
            <a:off x="1535413" y="329308"/>
            <a:ext cx="3942082"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1"/>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cxnSp>
        <p:nvCxnSpPr>
          <p:cNvPr id="81" name="Google Shape;81;p31"/>
          <p:cNvCxnSpPr/>
          <p:nvPr/>
        </p:nvCxnSpPr>
        <p:spPr>
          <a:xfrm>
            <a:off x="1371687" y="798973"/>
            <a:ext cx="0" cy="1067168"/>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32"/>
          <p:cNvSpPr txBox="1"/>
          <p:nvPr>
            <p:ph type="title"/>
          </p:nvPr>
        </p:nvSpPr>
        <p:spPr>
          <a:xfrm>
            <a:off x="1535413" y="804520"/>
            <a:ext cx="6479421" cy="10492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2"/>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2"/>
          <p:cNvSpPr txBox="1"/>
          <p:nvPr>
            <p:ph idx="11" type="ftr"/>
          </p:nvPr>
        </p:nvSpPr>
        <p:spPr>
          <a:xfrm>
            <a:off x="1535413" y="329308"/>
            <a:ext cx="3942082"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2"/>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cxnSp>
        <p:nvCxnSpPr>
          <p:cNvPr id="87" name="Google Shape;87;p32"/>
          <p:cNvCxnSpPr/>
          <p:nvPr/>
        </p:nvCxnSpPr>
        <p:spPr>
          <a:xfrm>
            <a:off x="1371687" y="798973"/>
            <a:ext cx="0" cy="1067168"/>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8" name="Shape 88"/>
        <p:cNvGrpSpPr/>
        <p:nvPr/>
      </p:nvGrpSpPr>
      <p:grpSpPr>
        <a:xfrm>
          <a:off x="0" y="0"/>
          <a:ext cx="0" cy="0"/>
          <a:chOff x="0" y="0"/>
          <a:chExt cx="0" cy="0"/>
        </a:xfrm>
      </p:grpSpPr>
      <p:sp>
        <p:nvSpPr>
          <p:cNvPr id="89" name="Google Shape;89;p33"/>
          <p:cNvSpPr txBox="1"/>
          <p:nvPr>
            <p:ph type="title"/>
          </p:nvPr>
        </p:nvSpPr>
        <p:spPr>
          <a:xfrm>
            <a:off x="1535356" y="798973"/>
            <a:ext cx="2329635"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Palatino Linotype"/>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3"/>
          <p:cNvSpPr txBox="1"/>
          <p:nvPr>
            <p:ph idx="1" type="body"/>
          </p:nvPr>
        </p:nvSpPr>
        <p:spPr>
          <a:xfrm>
            <a:off x="4186656" y="798974"/>
            <a:ext cx="3828178" cy="4658826"/>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91" name="Google Shape;91;p33"/>
          <p:cNvSpPr txBox="1"/>
          <p:nvPr>
            <p:ph idx="2" type="body"/>
          </p:nvPr>
        </p:nvSpPr>
        <p:spPr>
          <a:xfrm>
            <a:off x="1535413" y="3205492"/>
            <a:ext cx="2330998" cy="224818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050"/>
              <a:buNone/>
              <a:defRPr sz="1050"/>
            </a:lvl2pPr>
            <a:lvl3pPr indent="-228600" lvl="2" marL="1371600" algn="l">
              <a:lnSpc>
                <a:spcPct val="120000"/>
              </a:lnSpc>
              <a:spcBef>
                <a:spcPts val="500"/>
              </a:spcBef>
              <a:spcAft>
                <a:spcPts val="0"/>
              </a:spcAft>
              <a:buSzPts val="900"/>
              <a:buNone/>
              <a:defRPr sz="900"/>
            </a:lvl3pPr>
            <a:lvl4pPr indent="-228600" lvl="3" marL="1828800" algn="l">
              <a:lnSpc>
                <a:spcPct val="120000"/>
              </a:lnSpc>
              <a:spcBef>
                <a:spcPts val="500"/>
              </a:spcBef>
              <a:spcAft>
                <a:spcPts val="0"/>
              </a:spcAft>
              <a:buSzPts val="750"/>
              <a:buNone/>
              <a:defRPr sz="750"/>
            </a:lvl4pPr>
            <a:lvl5pPr indent="-228600" lvl="4" marL="2286000" algn="l">
              <a:lnSpc>
                <a:spcPct val="120000"/>
              </a:lnSpc>
              <a:spcBef>
                <a:spcPts val="500"/>
              </a:spcBef>
              <a:spcAft>
                <a:spcPts val="0"/>
              </a:spcAft>
              <a:buSzPts val="750"/>
              <a:buNone/>
              <a:defRPr sz="750"/>
            </a:lvl5pPr>
            <a:lvl6pPr indent="-228600" lvl="5" marL="2743200" algn="l">
              <a:lnSpc>
                <a:spcPct val="120000"/>
              </a:lnSpc>
              <a:spcBef>
                <a:spcPts val="500"/>
              </a:spcBef>
              <a:spcAft>
                <a:spcPts val="0"/>
              </a:spcAft>
              <a:buSzPts val="750"/>
              <a:buNone/>
              <a:defRPr sz="750"/>
            </a:lvl6pPr>
            <a:lvl7pPr indent="-228600" lvl="6" marL="3200400" algn="l">
              <a:lnSpc>
                <a:spcPct val="120000"/>
              </a:lnSpc>
              <a:spcBef>
                <a:spcPts val="500"/>
              </a:spcBef>
              <a:spcAft>
                <a:spcPts val="0"/>
              </a:spcAft>
              <a:buSzPts val="750"/>
              <a:buNone/>
              <a:defRPr sz="750"/>
            </a:lvl7pPr>
            <a:lvl8pPr indent="-228600" lvl="7" marL="3657600" algn="l">
              <a:lnSpc>
                <a:spcPct val="120000"/>
              </a:lnSpc>
              <a:spcBef>
                <a:spcPts val="500"/>
              </a:spcBef>
              <a:spcAft>
                <a:spcPts val="0"/>
              </a:spcAft>
              <a:buSzPts val="750"/>
              <a:buNone/>
              <a:defRPr sz="750"/>
            </a:lvl8pPr>
            <a:lvl9pPr indent="-228600" lvl="8" marL="4114800" algn="l">
              <a:lnSpc>
                <a:spcPct val="120000"/>
              </a:lnSpc>
              <a:spcBef>
                <a:spcPts val="500"/>
              </a:spcBef>
              <a:spcAft>
                <a:spcPts val="0"/>
              </a:spcAft>
              <a:buSzPts val="750"/>
              <a:buNone/>
              <a:defRPr sz="750"/>
            </a:lvl9pPr>
          </a:lstStyle>
          <a:p/>
        </p:txBody>
      </p:sp>
      <p:sp>
        <p:nvSpPr>
          <p:cNvPr id="92" name="Google Shape;92;p33"/>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3"/>
          <p:cNvSpPr txBox="1"/>
          <p:nvPr>
            <p:ph idx="11" type="ftr"/>
          </p:nvPr>
        </p:nvSpPr>
        <p:spPr>
          <a:xfrm>
            <a:off x="1535413" y="329308"/>
            <a:ext cx="3942082"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3"/>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cxnSp>
        <p:nvCxnSpPr>
          <p:cNvPr id="95" name="Google Shape;95;p33"/>
          <p:cNvCxnSpPr/>
          <p:nvPr/>
        </p:nvCxnSpPr>
        <p:spPr>
          <a:xfrm>
            <a:off x="1371687" y="798973"/>
            <a:ext cx="0" cy="2247117"/>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6" name="Shape 96"/>
        <p:cNvGrpSpPr/>
        <p:nvPr/>
      </p:nvGrpSpPr>
      <p:grpSpPr>
        <a:xfrm>
          <a:off x="0" y="0"/>
          <a:ext cx="0" cy="0"/>
          <a:chOff x="0" y="0"/>
          <a:chExt cx="0" cy="0"/>
        </a:xfrm>
      </p:grpSpPr>
      <p:grpSp>
        <p:nvGrpSpPr>
          <p:cNvPr id="97" name="Google Shape;97;p34"/>
          <p:cNvGrpSpPr/>
          <p:nvPr/>
        </p:nvGrpSpPr>
        <p:grpSpPr>
          <a:xfrm>
            <a:off x="4996501" y="482171"/>
            <a:ext cx="3511387" cy="5149101"/>
            <a:chOff x="4996501" y="482171"/>
            <a:chExt cx="3511387" cy="5149101"/>
          </a:xfrm>
        </p:grpSpPr>
        <p:sp>
          <p:nvSpPr>
            <p:cNvPr id="98" name="Google Shape;98;p34"/>
            <p:cNvSpPr/>
            <p:nvPr/>
          </p:nvSpPr>
          <p:spPr>
            <a:xfrm>
              <a:off x="4996501" y="482171"/>
              <a:ext cx="3511387" cy="5149101"/>
            </a:xfrm>
            <a:prstGeom prst="rect">
              <a:avLst/>
            </a:prstGeom>
            <a:gradFill>
              <a:gsLst>
                <a:gs pos="0">
                  <a:srgbClr val="1A1814"/>
                </a:gs>
                <a:gs pos="100000">
                  <a:srgbClr val="1A1814"/>
                </a:gs>
              </a:gsLst>
              <a:lin ang="5400000" scaled="0"/>
            </a:gradFill>
            <a:ln>
              <a:noFill/>
            </a:ln>
            <a:effectLst>
              <a:outerShdw blurRad="127000" sx="98000" rotWithShape="0" algn="tl" dir="4740000" dist="228600" sy="98000">
                <a:srgbClr val="000000">
                  <a:alpha val="3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4"/>
            <p:cNvSpPr/>
            <p:nvPr/>
          </p:nvSpPr>
          <p:spPr>
            <a:xfrm>
              <a:off x="5312152" y="812506"/>
              <a:ext cx="2883013" cy="4479361"/>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 name="Google Shape;100;p34"/>
          <p:cNvSpPr txBox="1"/>
          <p:nvPr>
            <p:ph type="title"/>
          </p:nvPr>
        </p:nvSpPr>
        <p:spPr>
          <a:xfrm>
            <a:off x="1536201" y="1129513"/>
            <a:ext cx="3152882"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alatino Linotyp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34"/>
          <p:cNvSpPr/>
          <p:nvPr>
            <p:ph idx="2" type="pic"/>
          </p:nvPr>
        </p:nvSpPr>
        <p:spPr>
          <a:xfrm>
            <a:off x="5640128" y="1122543"/>
            <a:ext cx="2234998" cy="3866327"/>
          </a:xfrm>
          <a:prstGeom prst="rect">
            <a:avLst/>
          </a:prstGeom>
          <a:solidFill>
            <a:srgbClr val="D8D8D8"/>
          </a:solidFill>
          <a:ln>
            <a:noFill/>
          </a:ln>
        </p:spPr>
      </p:sp>
      <p:sp>
        <p:nvSpPr>
          <p:cNvPr id="102" name="Google Shape;102;p34"/>
          <p:cNvSpPr txBox="1"/>
          <p:nvPr>
            <p:ph idx="1" type="body"/>
          </p:nvPr>
        </p:nvSpPr>
        <p:spPr>
          <a:xfrm>
            <a:off x="1535412" y="3145992"/>
            <a:ext cx="3148365" cy="20037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800"/>
              <a:buNone/>
              <a:defRPr sz="1800"/>
            </a:lvl1pPr>
            <a:lvl2pPr indent="-228600" lvl="1" marL="914400" algn="l">
              <a:lnSpc>
                <a:spcPct val="120000"/>
              </a:lnSpc>
              <a:spcBef>
                <a:spcPts val="500"/>
              </a:spcBef>
              <a:spcAft>
                <a:spcPts val="0"/>
              </a:spcAft>
              <a:buSzPts val="1050"/>
              <a:buNone/>
              <a:defRPr sz="1050"/>
            </a:lvl2pPr>
            <a:lvl3pPr indent="-228600" lvl="2" marL="1371600" algn="l">
              <a:lnSpc>
                <a:spcPct val="120000"/>
              </a:lnSpc>
              <a:spcBef>
                <a:spcPts val="500"/>
              </a:spcBef>
              <a:spcAft>
                <a:spcPts val="0"/>
              </a:spcAft>
              <a:buSzPts val="900"/>
              <a:buNone/>
              <a:defRPr sz="900"/>
            </a:lvl3pPr>
            <a:lvl4pPr indent="-228600" lvl="3" marL="1828800" algn="l">
              <a:lnSpc>
                <a:spcPct val="120000"/>
              </a:lnSpc>
              <a:spcBef>
                <a:spcPts val="500"/>
              </a:spcBef>
              <a:spcAft>
                <a:spcPts val="0"/>
              </a:spcAft>
              <a:buSzPts val="750"/>
              <a:buNone/>
              <a:defRPr sz="750"/>
            </a:lvl4pPr>
            <a:lvl5pPr indent="-228600" lvl="4" marL="2286000" algn="l">
              <a:lnSpc>
                <a:spcPct val="120000"/>
              </a:lnSpc>
              <a:spcBef>
                <a:spcPts val="500"/>
              </a:spcBef>
              <a:spcAft>
                <a:spcPts val="0"/>
              </a:spcAft>
              <a:buSzPts val="750"/>
              <a:buNone/>
              <a:defRPr sz="750"/>
            </a:lvl5pPr>
            <a:lvl6pPr indent="-228600" lvl="5" marL="2743200" algn="l">
              <a:lnSpc>
                <a:spcPct val="120000"/>
              </a:lnSpc>
              <a:spcBef>
                <a:spcPts val="500"/>
              </a:spcBef>
              <a:spcAft>
                <a:spcPts val="0"/>
              </a:spcAft>
              <a:buSzPts val="750"/>
              <a:buNone/>
              <a:defRPr sz="750"/>
            </a:lvl6pPr>
            <a:lvl7pPr indent="-228600" lvl="6" marL="3200400" algn="l">
              <a:lnSpc>
                <a:spcPct val="120000"/>
              </a:lnSpc>
              <a:spcBef>
                <a:spcPts val="500"/>
              </a:spcBef>
              <a:spcAft>
                <a:spcPts val="0"/>
              </a:spcAft>
              <a:buSzPts val="750"/>
              <a:buNone/>
              <a:defRPr sz="750"/>
            </a:lvl7pPr>
            <a:lvl8pPr indent="-228600" lvl="7" marL="3657600" algn="l">
              <a:lnSpc>
                <a:spcPct val="120000"/>
              </a:lnSpc>
              <a:spcBef>
                <a:spcPts val="500"/>
              </a:spcBef>
              <a:spcAft>
                <a:spcPts val="0"/>
              </a:spcAft>
              <a:buSzPts val="750"/>
              <a:buNone/>
              <a:defRPr sz="750"/>
            </a:lvl8pPr>
            <a:lvl9pPr indent="-228600" lvl="8" marL="4114800" algn="l">
              <a:lnSpc>
                <a:spcPct val="120000"/>
              </a:lnSpc>
              <a:spcBef>
                <a:spcPts val="500"/>
              </a:spcBef>
              <a:spcAft>
                <a:spcPts val="0"/>
              </a:spcAft>
              <a:buSzPts val="750"/>
              <a:buNone/>
              <a:defRPr sz="750"/>
            </a:lvl9pPr>
          </a:lstStyle>
          <a:p/>
        </p:txBody>
      </p:sp>
      <p:sp>
        <p:nvSpPr>
          <p:cNvPr id="103" name="Google Shape;103;p34"/>
          <p:cNvSpPr txBox="1"/>
          <p:nvPr>
            <p:ph idx="10" type="dt"/>
          </p:nvPr>
        </p:nvSpPr>
        <p:spPr>
          <a:xfrm>
            <a:off x="1535412" y="5469857"/>
            <a:ext cx="3153672" cy="3201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4"/>
          <p:cNvSpPr txBox="1"/>
          <p:nvPr>
            <p:ph idx="11" type="ftr"/>
          </p:nvPr>
        </p:nvSpPr>
        <p:spPr>
          <a:xfrm>
            <a:off x="1536252" y="318641"/>
            <a:ext cx="3152831" cy="32093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34"/>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cxnSp>
        <p:nvCxnSpPr>
          <p:cNvPr id="106" name="Google Shape;106;p34"/>
          <p:cNvCxnSpPr/>
          <p:nvPr/>
        </p:nvCxnSpPr>
        <p:spPr>
          <a:xfrm>
            <a:off x="1371687" y="798973"/>
            <a:ext cx="0" cy="2161124"/>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7" name="Shape 107"/>
        <p:cNvGrpSpPr/>
        <p:nvPr/>
      </p:nvGrpSpPr>
      <p:grpSpPr>
        <a:xfrm>
          <a:off x="0" y="0"/>
          <a:ext cx="0" cy="0"/>
          <a:chOff x="0" y="0"/>
          <a:chExt cx="0" cy="0"/>
        </a:xfrm>
      </p:grpSpPr>
      <p:sp>
        <p:nvSpPr>
          <p:cNvPr id="108" name="Google Shape;108;p35"/>
          <p:cNvSpPr txBox="1"/>
          <p:nvPr>
            <p:ph type="title"/>
          </p:nvPr>
        </p:nvSpPr>
        <p:spPr>
          <a:xfrm>
            <a:off x="1535413" y="804520"/>
            <a:ext cx="6479421" cy="10492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5"/>
          <p:cNvSpPr txBox="1"/>
          <p:nvPr>
            <p:ph idx="1" type="body"/>
          </p:nvPr>
        </p:nvSpPr>
        <p:spPr>
          <a:xfrm rot="5400000">
            <a:off x="3049817" y="501329"/>
            <a:ext cx="3450613" cy="647942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10" name="Google Shape;110;p35"/>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5"/>
          <p:cNvSpPr txBox="1"/>
          <p:nvPr>
            <p:ph idx="11" type="ftr"/>
          </p:nvPr>
        </p:nvSpPr>
        <p:spPr>
          <a:xfrm>
            <a:off x="1535413" y="329308"/>
            <a:ext cx="3942082"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35"/>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cxnSp>
        <p:nvCxnSpPr>
          <p:cNvPr id="113" name="Google Shape;113;p35"/>
          <p:cNvCxnSpPr/>
          <p:nvPr/>
        </p:nvCxnSpPr>
        <p:spPr>
          <a:xfrm>
            <a:off x="1371687" y="798973"/>
            <a:ext cx="0" cy="1067168"/>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4" name="Shape 114"/>
        <p:cNvGrpSpPr/>
        <p:nvPr/>
      </p:nvGrpSpPr>
      <p:grpSpPr>
        <a:xfrm>
          <a:off x="0" y="0"/>
          <a:ext cx="0" cy="0"/>
          <a:chOff x="0" y="0"/>
          <a:chExt cx="0" cy="0"/>
        </a:xfrm>
      </p:grpSpPr>
      <p:sp>
        <p:nvSpPr>
          <p:cNvPr id="115" name="Google Shape;115;p36"/>
          <p:cNvSpPr txBox="1"/>
          <p:nvPr>
            <p:ph type="title"/>
          </p:nvPr>
        </p:nvSpPr>
        <p:spPr>
          <a:xfrm rot="5400000">
            <a:off x="5180745" y="2618553"/>
            <a:ext cx="4577594" cy="110302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alatino Linotyp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6"/>
          <p:cNvSpPr txBox="1"/>
          <p:nvPr>
            <p:ph idx="1" type="body"/>
          </p:nvPr>
        </p:nvSpPr>
        <p:spPr>
          <a:xfrm rot="5400000">
            <a:off x="1851202" y="565480"/>
            <a:ext cx="4577594" cy="520917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17" name="Google Shape;117;p36"/>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36"/>
          <p:cNvSpPr txBox="1"/>
          <p:nvPr>
            <p:ph idx="11" type="ftr"/>
          </p:nvPr>
        </p:nvSpPr>
        <p:spPr>
          <a:xfrm>
            <a:off x="1535413" y="329308"/>
            <a:ext cx="3942082"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36"/>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cxnSp>
        <p:nvCxnSpPr>
          <p:cNvPr id="120" name="Google Shape;120;p36"/>
          <p:cNvCxnSpPr/>
          <p:nvPr/>
        </p:nvCxnSpPr>
        <p:spPr>
          <a:xfrm rot="10800000">
            <a:off x="6918028" y="719273"/>
            <a:ext cx="1096806"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lt2"/>
        </a:solidFill>
      </p:bgPr>
    </p:bg>
    <p:spTree>
      <p:nvGrpSpPr>
        <p:cNvPr id="23" name="Shape 23"/>
        <p:cNvGrpSpPr/>
        <p:nvPr/>
      </p:nvGrpSpPr>
      <p:grpSpPr>
        <a:xfrm>
          <a:off x="0" y="0"/>
          <a:ext cx="0" cy="0"/>
          <a:chOff x="0" y="0"/>
          <a:chExt cx="0" cy="0"/>
        </a:xfrm>
      </p:grpSpPr>
      <p:sp>
        <p:nvSpPr>
          <p:cNvPr id="24" name="Google Shape;24;p22"/>
          <p:cNvSpPr txBox="1"/>
          <p:nvPr>
            <p:ph type="title"/>
          </p:nvPr>
        </p:nvSpPr>
        <p:spPr>
          <a:xfrm>
            <a:off x="490250" y="701800"/>
            <a:ext cx="5797500" cy="5454300"/>
          </a:xfrm>
          <a:prstGeom prst="rect">
            <a:avLst/>
          </a:prstGeom>
          <a:noFill/>
          <a:ln>
            <a:noFill/>
          </a:ln>
        </p:spPr>
        <p:txBody>
          <a:bodyPr anchorCtr="0" anchor="ctr" bIns="91425" lIns="91425" spcFirstLastPara="1" rIns="91425" wrap="square" tIns="91425">
            <a:normAutofit/>
          </a:bodyPr>
          <a:lstStyle>
            <a:lvl1pPr lvl="0" algn="l">
              <a:lnSpc>
                <a:spcPct val="90000"/>
              </a:lnSpc>
              <a:spcBef>
                <a:spcPts val="0"/>
              </a:spcBef>
              <a:spcAft>
                <a:spcPts val="0"/>
              </a:spcAft>
              <a:buClr>
                <a:schemeClr val="dk1"/>
              </a:buClr>
              <a:buSzPts val="4800"/>
              <a:buFont typeface="Palatino Linotype"/>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5" name="Google Shape;25;p2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2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Palatino Linotype"/>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2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20000"/>
              </a:lnSpc>
              <a:spcBef>
                <a:spcPts val="0"/>
              </a:spcBef>
              <a:spcAft>
                <a:spcPts val="0"/>
              </a:spcAft>
              <a:buSzPts val="1800"/>
              <a:buChar char="●"/>
              <a:defRPr/>
            </a:lvl1pPr>
            <a:lvl2pPr indent="-317500" lvl="1" marL="914400" algn="l">
              <a:lnSpc>
                <a:spcPct val="120000"/>
              </a:lnSpc>
              <a:spcBef>
                <a:spcPts val="0"/>
              </a:spcBef>
              <a:spcAft>
                <a:spcPts val="0"/>
              </a:spcAft>
              <a:buSzPts val="1400"/>
              <a:buChar char="○"/>
              <a:defRPr/>
            </a:lvl2pPr>
            <a:lvl3pPr indent="-317500" lvl="2" marL="1371600" algn="l">
              <a:lnSpc>
                <a:spcPct val="120000"/>
              </a:lnSpc>
              <a:spcBef>
                <a:spcPts val="0"/>
              </a:spcBef>
              <a:spcAft>
                <a:spcPts val="0"/>
              </a:spcAft>
              <a:buSzPts val="1400"/>
              <a:buChar char="■"/>
              <a:defRPr/>
            </a:lvl3pPr>
            <a:lvl4pPr indent="-317500" lvl="3" marL="1828800" algn="l">
              <a:lnSpc>
                <a:spcPct val="120000"/>
              </a:lnSpc>
              <a:spcBef>
                <a:spcPts val="0"/>
              </a:spcBef>
              <a:spcAft>
                <a:spcPts val="0"/>
              </a:spcAft>
              <a:buSzPts val="1400"/>
              <a:buChar char="●"/>
              <a:defRPr/>
            </a:lvl4pPr>
            <a:lvl5pPr indent="-317500" lvl="4" marL="2286000" algn="l">
              <a:lnSpc>
                <a:spcPct val="120000"/>
              </a:lnSpc>
              <a:spcBef>
                <a:spcPts val="0"/>
              </a:spcBef>
              <a:spcAft>
                <a:spcPts val="0"/>
              </a:spcAft>
              <a:buSzPts val="1400"/>
              <a:buChar char="○"/>
              <a:defRPr/>
            </a:lvl5pPr>
            <a:lvl6pPr indent="-317500" lvl="5" marL="2743200" algn="l">
              <a:lnSpc>
                <a:spcPct val="120000"/>
              </a:lnSpc>
              <a:spcBef>
                <a:spcPts val="0"/>
              </a:spcBef>
              <a:spcAft>
                <a:spcPts val="0"/>
              </a:spcAft>
              <a:buSzPts val="1400"/>
              <a:buChar char="■"/>
              <a:defRPr/>
            </a:lvl6pPr>
            <a:lvl7pPr indent="-317500" lvl="6" marL="3200400" algn="l">
              <a:lnSpc>
                <a:spcPct val="120000"/>
              </a:lnSpc>
              <a:spcBef>
                <a:spcPts val="0"/>
              </a:spcBef>
              <a:spcAft>
                <a:spcPts val="0"/>
              </a:spcAft>
              <a:buSzPts val="1400"/>
              <a:buChar char="●"/>
              <a:defRPr/>
            </a:lvl7pPr>
            <a:lvl8pPr indent="-317500" lvl="7" marL="3657600" algn="l">
              <a:lnSpc>
                <a:spcPct val="120000"/>
              </a:lnSpc>
              <a:spcBef>
                <a:spcPts val="0"/>
              </a:spcBef>
              <a:spcAft>
                <a:spcPts val="0"/>
              </a:spcAft>
              <a:buSzPts val="1400"/>
              <a:buChar char="○"/>
              <a:defRPr/>
            </a:lvl8pPr>
            <a:lvl9pPr indent="-317500" lvl="8" marL="4114800" algn="l">
              <a:lnSpc>
                <a:spcPct val="120000"/>
              </a:lnSpc>
              <a:spcBef>
                <a:spcPts val="0"/>
              </a:spcBef>
              <a:spcAft>
                <a:spcPts val="0"/>
              </a:spcAft>
              <a:buSzPts val="1400"/>
              <a:buChar char="■"/>
              <a:defRPr/>
            </a:lvl9pPr>
          </a:lstStyle>
          <a:p/>
        </p:txBody>
      </p:sp>
      <p:sp>
        <p:nvSpPr>
          <p:cNvPr id="29" name="Google Shape;29;p2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24"/>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4"/>
          <p:cNvSpPr txBox="1"/>
          <p:nvPr>
            <p:ph idx="11" type="ftr"/>
          </p:nvPr>
        </p:nvSpPr>
        <p:spPr>
          <a:xfrm>
            <a:off x="1535413" y="329308"/>
            <a:ext cx="3942082"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4"/>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26"/>
          <p:cNvSpPr txBox="1"/>
          <p:nvPr>
            <p:ph type="title"/>
          </p:nvPr>
        </p:nvSpPr>
        <p:spPr>
          <a:xfrm>
            <a:off x="1535413" y="804520"/>
            <a:ext cx="6479421" cy="10492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6"/>
          <p:cNvSpPr txBox="1"/>
          <p:nvPr>
            <p:ph idx="1" type="body"/>
          </p:nvPr>
        </p:nvSpPr>
        <p:spPr>
          <a:xfrm>
            <a:off x="1535413" y="2015733"/>
            <a:ext cx="6479421" cy="345061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7" name="Google Shape;37;p26"/>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6"/>
          <p:cNvSpPr txBox="1"/>
          <p:nvPr>
            <p:ph idx="11" type="ftr"/>
          </p:nvPr>
        </p:nvSpPr>
        <p:spPr>
          <a:xfrm>
            <a:off x="1535413" y="329308"/>
            <a:ext cx="3942082"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6"/>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1pPr>
            <a:lvl2pPr indent="0" lvl="1" marL="0" marR="0" algn="ct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2pPr>
            <a:lvl3pPr indent="0" lvl="2" marL="0" marR="0" algn="ct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3pPr>
            <a:lvl4pPr indent="0" lvl="3" marL="0" marR="0" algn="ct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4pPr>
            <a:lvl5pPr indent="0" lvl="4" marL="0" marR="0" algn="ct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5pPr>
            <a:lvl6pPr indent="0" lvl="5" marL="0" marR="0" algn="ct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6pPr>
            <a:lvl7pPr indent="0" lvl="6" marL="0" marR="0" algn="ct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7pPr>
            <a:lvl8pPr indent="0" lvl="7" marL="0" marR="0" algn="ct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8pPr>
            <a:lvl9pPr indent="0" lvl="8" marL="0" marR="0" algn="ct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9pPr>
          </a:lstStyle>
          <a:p>
            <a:pPr indent="0" lvl="0" marL="0" rtl="0" algn="ctr">
              <a:spcBef>
                <a:spcPts val="0"/>
              </a:spcBef>
              <a:spcAft>
                <a:spcPts val="0"/>
              </a:spcAft>
              <a:buNone/>
            </a:pPr>
            <a:fld id="{00000000-1234-1234-1234-123412341234}" type="slidenum">
              <a:rPr lang="en-US"/>
              <a:t>‹#›</a:t>
            </a:fld>
            <a:endParaRPr>
              <a:solidFill>
                <a:schemeClr val="dk1"/>
              </a:solidFill>
              <a:latin typeface="Proxima Nova"/>
              <a:ea typeface="Proxima Nova"/>
              <a:cs typeface="Proxima Nova"/>
              <a:sym typeface="Proxima Nova"/>
            </a:endParaRPr>
          </a:p>
        </p:txBody>
      </p:sp>
      <p:cxnSp>
        <p:nvCxnSpPr>
          <p:cNvPr id="40" name="Google Shape;40;p26"/>
          <p:cNvCxnSpPr/>
          <p:nvPr/>
        </p:nvCxnSpPr>
        <p:spPr>
          <a:xfrm>
            <a:off x="1371687" y="798973"/>
            <a:ext cx="0" cy="1067168"/>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27"/>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Palatino Linotype"/>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3" name="Google Shape;43;p27"/>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20000"/>
              </a:lnSpc>
              <a:spcBef>
                <a:spcPts val="0"/>
              </a:spcBef>
              <a:spcAft>
                <a:spcPts val="0"/>
              </a:spcAft>
              <a:buSzPts val="1400"/>
              <a:buChar char="●"/>
              <a:defRPr sz="1400"/>
            </a:lvl1pPr>
            <a:lvl2pPr indent="-304800" lvl="1" marL="914400" algn="l">
              <a:lnSpc>
                <a:spcPct val="120000"/>
              </a:lnSpc>
              <a:spcBef>
                <a:spcPts val="0"/>
              </a:spcBef>
              <a:spcAft>
                <a:spcPts val="0"/>
              </a:spcAft>
              <a:buSzPts val="1200"/>
              <a:buChar char="○"/>
              <a:defRPr sz="1200"/>
            </a:lvl2pPr>
            <a:lvl3pPr indent="-304800" lvl="2" marL="1371600" algn="l">
              <a:lnSpc>
                <a:spcPct val="120000"/>
              </a:lnSpc>
              <a:spcBef>
                <a:spcPts val="0"/>
              </a:spcBef>
              <a:spcAft>
                <a:spcPts val="0"/>
              </a:spcAft>
              <a:buSzPts val="1200"/>
              <a:buChar char="■"/>
              <a:defRPr sz="1200"/>
            </a:lvl3pPr>
            <a:lvl4pPr indent="-304800" lvl="3" marL="1828800" algn="l">
              <a:lnSpc>
                <a:spcPct val="120000"/>
              </a:lnSpc>
              <a:spcBef>
                <a:spcPts val="0"/>
              </a:spcBef>
              <a:spcAft>
                <a:spcPts val="0"/>
              </a:spcAft>
              <a:buSzPts val="1200"/>
              <a:buChar char="●"/>
              <a:defRPr sz="1200"/>
            </a:lvl4pPr>
            <a:lvl5pPr indent="-304800" lvl="4" marL="2286000" algn="l">
              <a:lnSpc>
                <a:spcPct val="120000"/>
              </a:lnSpc>
              <a:spcBef>
                <a:spcPts val="0"/>
              </a:spcBef>
              <a:spcAft>
                <a:spcPts val="0"/>
              </a:spcAft>
              <a:buSzPts val="1200"/>
              <a:buChar char="○"/>
              <a:defRPr sz="1200"/>
            </a:lvl5pPr>
            <a:lvl6pPr indent="-304800" lvl="5" marL="2743200" algn="l">
              <a:lnSpc>
                <a:spcPct val="120000"/>
              </a:lnSpc>
              <a:spcBef>
                <a:spcPts val="0"/>
              </a:spcBef>
              <a:spcAft>
                <a:spcPts val="0"/>
              </a:spcAft>
              <a:buSzPts val="1200"/>
              <a:buChar char="■"/>
              <a:defRPr sz="1200"/>
            </a:lvl6pPr>
            <a:lvl7pPr indent="-304800" lvl="6" marL="3200400" algn="l">
              <a:lnSpc>
                <a:spcPct val="120000"/>
              </a:lnSpc>
              <a:spcBef>
                <a:spcPts val="0"/>
              </a:spcBef>
              <a:spcAft>
                <a:spcPts val="0"/>
              </a:spcAft>
              <a:buSzPts val="1200"/>
              <a:buChar char="●"/>
              <a:defRPr sz="1200"/>
            </a:lvl7pPr>
            <a:lvl8pPr indent="-304800" lvl="7" marL="3657600" algn="l">
              <a:lnSpc>
                <a:spcPct val="120000"/>
              </a:lnSpc>
              <a:spcBef>
                <a:spcPts val="0"/>
              </a:spcBef>
              <a:spcAft>
                <a:spcPts val="0"/>
              </a:spcAft>
              <a:buSzPts val="1200"/>
              <a:buChar char="○"/>
              <a:defRPr sz="1200"/>
            </a:lvl8pPr>
            <a:lvl9pPr indent="-304800" lvl="8" marL="4114800" algn="l">
              <a:lnSpc>
                <a:spcPct val="120000"/>
              </a:lnSpc>
              <a:spcBef>
                <a:spcPts val="0"/>
              </a:spcBef>
              <a:spcAft>
                <a:spcPts val="0"/>
              </a:spcAft>
              <a:buSzPts val="1200"/>
              <a:buChar char="■"/>
              <a:defRPr sz="1200"/>
            </a:lvl9pPr>
          </a:lstStyle>
          <a:p/>
        </p:txBody>
      </p:sp>
      <p:sp>
        <p:nvSpPr>
          <p:cNvPr id="44" name="Google Shape;44;p27"/>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20000"/>
              </a:lnSpc>
              <a:spcBef>
                <a:spcPts val="0"/>
              </a:spcBef>
              <a:spcAft>
                <a:spcPts val="0"/>
              </a:spcAft>
              <a:buSzPts val="1400"/>
              <a:buChar char="●"/>
              <a:defRPr sz="1400"/>
            </a:lvl1pPr>
            <a:lvl2pPr indent="-304800" lvl="1" marL="914400" algn="l">
              <a:lnSpc>
                <a:spcPct val="120000"/>
              </a:lnSpc>
              <a:spcBef>
                <a:spcPts val="0"/>
              </a:spcBef>
              <a:spcAft>
                <a:spcPts val="0"/>
              </a:spcAft>
              <a:buSzPts val="1200"/>
              <a:buChar char="○"/>
              <a:defRPr sz="1200"/>
            </a:lvl2pPr>
            <a:lvl3pPr indent="-304800" lvl="2" marL="1371600" algn="l">
              <a:lnSpc>
                <a:spcPct val="120000"/>
              </a:lnSpc>
              <a:spcBef>
                <a:spcPts val="0"/>
              </a:spcBef>
              <a:spcAft>
                <a:spcPts val="0"/>
              </a:spcAft>
              <a:buSzPts val="1200"/>
              <a:buChar char="■"/>
              <a:defRPr sz="1200"/>
            </a:lvl3pPr>
            <a:lvl4pPr indent="-304800" lvl="3" marL="1828800" algn="l">
              <a:lnSpc>
                <a:spcPct val="120000"/>
              </a:lnSpc>
              <a:spcBef>
                <a:spcPts val="0"/>
              </a:spcBef>
              <a:spcAft>
                <a:spcPts val="0"/>
              </a:spcAft>
              <a:buSzPts val="1200"/>
              <a:buChar char="●"/>
              <a:defRPr sz="1200"/>
            </a:lvl4pPr>
            <a:lvl5pPr indent="-304800" lvl="4" marL="2286000" algn="l">
              <a:lnSpc>
                <a:spcPct val="120000"/>
              </a:lnSpc>
              <a:spcBef>
                <a:spcPts val="0"/>
              </a:spcBef>
              <a:spcAft>
                <a:spcPts val="0"/>
              </a:spcAft>
              <a:buSzPts val="1200"/>
              <a:buChar char="○"/>
              <a:defRPr sz="1200"/>
            </a:lvl5pPr>
            <a:lvl6pPr indent="-304800" lvl="5" marL="2743200" algn="l">
              <a:lnSpc>
                <a:spcPct val="120000"/>
              </a:lnSpc>
              <a:spcBef>
                <a:spcPts val="0"/>
              </a:spcBef>
              <a:spcAft>
                <a:spcPts val="0"/>
              </a:spcAft>
              <a:buSzPts val="1200"/>
              <a:buChar char="■"/>
              <a:defRPr sz="1200"/>
            </a:lvl6pPr>
            <a:lvl7pPr indent="-304800" lvl="6" marL="3200400" algn="l">
              <a:lnSpc>
                <a:spcPct val="120000"/>
              </a:lnSpc>
              <a:spcBef>
                <a:spcPts val="0"/>
              </a:spcBef>
              <a:spcAft>
                <a:spcPts val="0"/>
              </a:spcAft>
              <a:buSzPts val="1200"/>
              <a:buChar char="●"/>
              <a:defRPr sz="1200"/>
            </a:lvl7pPr>
            <a:lvl8pPr indent="-304800" lvl="7" marL="3657600" algn="l">
              <a:lnSpc>
                <a:spcPct val="120000"/>
              </a:lnSpc>
              <a:spcBef>
                <a:spcPts val="0"/>
              </a:spcBef>
              <a:spcAft>
                <a:spcPts val="0"/>
              </a:spcAft>
              <a:buSzPts val="1200"/>
              <a:buChar char="○"/>
              <a:defRPr sz="1200"/>
            </a:lvl8pPr>
            <a:lvl9pPr indent="-304800" lvl="8" marL="4114800" algn="l">
              <a:lnSpc>
                <a:spcPct val="120000"/>
              </a:lnSpc>
              <a:spcBef>
                <a:spcPts val="0"/>
              </a:spcBef>
              <a:spcAft>
                <a:spcPts val="0"/>
              </a:spcAft>
              <a:buSzPts val="1200"/>
              <a:buChar char="■"/>
              <a:defRPr sz="1200"/>
            </a:lvl9pPr>
          </a:lstStyle>
          <a:p/>
        </p:txBody>
      </p:sp>
      <p:sp>
        <p:nvSpPr>
          <p:cNvPr id="45" name="Google Shape;45;p2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46" name="Shape 46"/>
        <p:cNvGrpSpPr/>
        <p:nvPr/>
      </p:nvGrpSpPr>
      <p:grpSpPr>
        <a:xfrm>
          <a:off x="0" y="0"/>
          <a:ext cx="0" cy="0"/>
          <a:chOff x="0" y="0"/>
          <a:chExt cx="0" cy="0"/>
        </a:xfrm>
      </p:grpSpPr>
      <p:sp>
        <p:nvSpPr>
          <p:cNvPr id="47" name="Google Shape;47;p25"/>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chemeClr val="dk1"/>
              </a:buClr>
              <a:buSzPts val="2400"/>
              <a:buFont typeface="Palatino Linotype"/>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8" name="Google Shape;48;p25"/>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rmAutofit/>
          </a:bodyPr>
          <a:lstStyle>
            <a:lvl1pPr indent="-304800" lvl="0" marL="457200" algn="l">
              <a:lnSpc>
                <a:spcPct val="120000"/>
              </a:lnSpc>
              <a:spcBef>
                <a:spcPts val="0"/>
              </a:spcBef>
              <a:spcAft>
                <a:spcPts val="0"/>
              </a:spcAft>
              <a:buSzPts val="1200"/>
              <a:buChar char="●"/>
              <a:defRPr sz="1200"/>
            </a:lvl1pPr>
            <a:lvl2pPr indent="-304800" lvl="1" marL="914400" algn="l">
              <a:lnSpc>
                <a:spcPct val="120000"/>
              </a:lnSpc>
              <a:spcBef>
                <a:spcPts val="0"/>
              </a:spcBef>
              <a:spcAft>
                <a:spcPts val="0"/>
              </a:spcAft>
              <a:buSzPts val="1200"/>
              <a:buChar char="○"/>
              <a:defRPr sz="1200"/>
            </a:lvl2pPr>
            <a:lvl3pPr indent="-304800" lvl="2" marL="1371600" algn="l">
              <a:lnSpc>
                <a:spcPct val="120000"/>
              </a:lnSpc>
              <a:spcBef>
                <a:spcPts val="0"/>
              </a:spcBef>
              <a:spcAft>
                <a:spcPts val="0"/>
              </a:spcAft>
              <a:buSzPts val="1200"/>
              <a:buChar char="■"/>
              <a:defRPr sz="1200"/>
            </a:lvl3pPr>
            <a:lvl4pPr indent="-304800" lvl="3" marL="1828800" algn="l">
              <a:lnSpc>
                <a:spcPct val="120000"/>
              </a:lnSpc>
              <a:spcBef>
                <a:spcPts val="0"/>
              </a:spcBef>
              <a:spcAft>
                <a:spcPts val="0"/>
              </a:spcAft>
              <a:buSzPts val="1200"/>
              <a:buChar char="●"/>
              <a:defRPr sz="1200"/>
            </a:lvl4pPr>
            <a:lvl5pPr indent="-304800" lvl="4" marL="2286000" algn="l">
              <a:lnSpc>
                <a:spcPct val="120000"/>
              </a:lnSpc>
              <a:spcBef>
                <a:spcPts val="0"/>
              </a:spcBef>
              <a:spcAft>
                <a:spcPts val="0"/>
              </a:spcAft>
              <a:buSzPts val="1200"/>
              <a:buChar char="○"/>
              <a:defRPr sz="1200"/>
            </a:lvl5pPr>
            <a:lvl6pPr indent="-304800" lvl="5" marL="2743200" algn="l">
              <a:lnSpc>
                <a:spcPct val="120000"/>
              </a:lnSpc>
              <a:spcBef>
                <a:spcPts val="0"/>
              </a:spcBef>
              <a:spcAft>
                <a:spcPts val="0"/>
              </a:spcAft>
              <a:buSzPts val="1200"/>
              <a:buChar char="■"/>
              <a:defRPr sz="1200"/>
            </a:lvl6pPr>
            <a:lvl7pPr indent="-304800" lvl="6" marL="3200400" algn="l">
              <a:lnSpc>
                <a:spcPct val="120000"/>
              </a:lnSpc>
              <a:spcBef>
                <a:spcPts val="0"/>
              </a:spcBef>
              <a:spcAft>
                <a:spcPts val="0"/>
              </a:spcAft>
              <a:buSzPts val="1200"/>
              <a:buChar char="●"/>
              <a:defRPr sz="1200"/>
            </a:lvl7pPr>
            <a:lvl8pPr indent="-304800" lvl="7" marL="3657600" algn="l">
              <a:lnSpc>
                <a:spcPct val="120000"/>
              </a:lnSpc>
              <a:spcBef>
                <a:spcPts val="0"/>
              </a:spcBef>
              <a:spcAft>
                <a:spcPts val="0"/>
              </a:spcAft>
              <a:buSzPts val="1200"/>
              <a:buChar char="○"/>
              <a:defRPr sz="1200"/>
            </a:lvl8pPr>
            <a:lvl9pPr indent="-304800" lvl="8" marL="4114800" algn="l">
              <a:lnSpc>
                <a:spcPct val="120000"/>
              </a:lnSpc>
              <a:spcBef>
                <a:spcPts val="0"/>
              </a:spcBef>
              <a:spcAft>
                <a:spcPts val="0"/>
              </a:spcAft>
              <a:buSzPts val="1200"/>
              <a:buChar char="■"/>
              <a:defRPr sz="1200"/>
            </a:lvl9pPr>
          </a:lstStyle>
          <a:p/>
        </p:txBody>
      </p:sp>
      <p:sp>
        <p:nvSpPr>
          <p:cNvPr id="49" name="Google Shape;49;p2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0" name="Shape 50"/>
        <p:cNvGrpSpPr/>
        <p:nvPr/>
      </p:nvGrpSpPr>
      <p:grpSpPr>
        <a:xfrm>
          <a:off x="0" y="0"/>
          <a:ext cx="0" cy="0"/>
          <a:chOff x="0" y="0"/>
          <a:chExt cx="0" cy="0"/>
        </a:xfrm>
      </p:grpSpPr>
      <p:sp>
        <p:nvSpPr>
          <p:cNvPr id="51" name="Google Shape;51;p28"/>
          <p:cNvSpPr txBox="1"/>
          <p:nvPr>
            <p:ph type="ctrTitle"/>
          </p:nvPr>
        </p:nvSpPr>
        <p:spPr>
          <a:xfrm>
            <a:off x="2478182" y="802299"/>
            <a:ext cx="5536652" cy="2541431"/>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1"/>
              </a:buClr>
              <a:buSzPts val="5400"/>
              <a:buFont typeface="Palatino Linotype"/>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8"/>
          <p:cNvSpPr txBox="1"/>
          <p:nvPr>
            <p:ph idx="1" type="subTitle"/>
          </p:nvPr>
        </p:nvSpPr>
        <p:spPr>
          <a:xfrm>
            <a:off x="2478182" y="3531205"/>
            <a:ext cx="5536652"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1000"/>
              </a:spcBef>
              <a:spcAft>
                <a:spcPts val="0"/>
              </a:spcAft>
              <a:buSzPts val="1600"/>
              <a:buNone/>
              <a:defRPr b="0" sz="160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p:txBody>
      </p:sp>
      <p:sp>
        <p:nvSpPr>
          <p:cNvPr id="53" name="Google Shape;53;p28"/>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8"/>
          <p:cNvSpPr txBox="1"/>
          <p:nvPr>
            <p:ph idx="11" type="ftr"/>
          </p:nvPr>
        </p:nvSpPr>
        <p:spPr>
          <a:xfrm>
            <a:off x="2478181" y="329308"/>
            <a:ext cx="3004429"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8"/>
          <p:cNvSpPr txBox="1"/>
          <p:nvPr>
            <p:ph idx="12" type="sldNum"/>
          </p:nvPr>
        </p:nvSpPr>
        <p:spPr>
          <a:xfrm>
            <a:off x="1434703" y="798973"/>
            <a:ext cx="802005"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cxnSp>
        <p:nvCxnSpPr>
          <p:cNvPr id="56" name="Google Shape;56;p28"/>
          <p:cNvCxnSpPr/>
          <p:nvPr/>
        </p:nvCxnSpPr>
        <p:spPr>
          <a:xfrm>
            <a:off x="2316514" y="798973"/>
            <a:ext cx="0" cy="2544757"/>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 name="Shape 57"/>
        <p:cNvGrpSpPr/>
        <p:nvPr/>
      </p:nvGrpSpPr>
      <p:grpSpPr>
        <a:xfrm>
          <a:off x="0" y="0"/>
          <a:ext cx="0" cy="0"/>
          <a:chOff x="0" y="0"/>
          <a:chExt cx="0" cy="0"/>
        </a:xfrm>
      </p:grpSpPr>
      <p:sp>
        <p:nvSpPr>
          <p:cNvPr id="58" name="Google Shape;58;p29"/>
          <p:cNvSpPr txBox="1"/>
          <p:nvPr>
            <p:ph type="title"/>
          </p:nvPr>
        </p:nvSpPr>
        <p:spPr>
          <a:xfrm>
            <a:off x="1535411" y="1756130"/>
            <a:ext cx="5525081" cy="1887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alatino Linotyp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9"/>
          <p:cNvSpPr txBox="1"/>
          <p:nvPr>
            <p:ph idx="1" type="body"/>
          </p:nvPr>
        </p:nvSpPr>
        <p:spPr>
          <a:xfrm>
            <a:off x="1535412" y="3806196"/>
            <a:ext cx="5525081"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1000"/>
              </a:spcBef>
              <a:spcAft>
                <a:spcPts val="0"/>
              </a:spcAft>
              <a:buSzPts val="1800"/>
              <a:buNone/>
              <a:defRPr sz="1800">
                <a:solidFill>
                  <a:schemeClr val="dk1"/>
                </a:solidFill>
              </a:defRPr>
            </a:lvl1pPr>
            <a:lvl2pPr indent="-228600" lvl="1" marL="914400" algn="l">
              <a:lnSpc>
                <a:spcPct val="120000"/>
              </a:lnSpc>
              <a:spcBef>
                <a:spcPts val="500"/>
              </a:spcBef>
              <a:spcAft>
                <a:spcPts val="0"/>
              </a:spcAft>
              <a:buSzPts val="1500"/>
              <a:buNone/>
              <a:defRPr sz="1500">
                <a:solidFill>
                  <a:srgbClr val="888888"/>
                </a:solidFill>
              </a:defRPr>
            </a:lvl2pPr>
            <a:lvl3pPr indent="-228600" lvl="2" marL="1371600" algn="l">
              <a:lnSpc>
                <a:spcPct val="120000"/>
              </a:lnSpc>
              <a:spcBef>
                <a:spcPts val="500"/>
              </a:spcBef>
              <a:spcAft>
                <a:spcPts val="0"/>
              </a:spcAft>
              <a:buSzPts val="1350"/>
              <a:buNone/>
              <a:defRPr sz="1350">
                <a:solidFill>
                  <a:srgbClr val="888888"/>
                </a:solidFill>
              </a:defRPr>
            </a:lvl3pPr>
            <a:lvl4pPr indent="-228600" lvl="3" marL="1828800" algn="l">
              <a:lnSpc>
                <a:spcPct val="120000"/>
              </a:lnSpc>
              <a:spcBef>
                <a:spcPts val="500"/>
              </a:spcBef>
              <a:spcAft>
                <a:spcPts val="0"/>
              </a:spcAft>
              <a:buSzPts val="1200"/>
              <a:buNone/>
              <a:defRPr sz="1200">
                <a:solidFill>
                  <a:srgbClr val="888888"/>
                </a:solidFill>
              </a:defRPr>
            </a:lvl4pPr>
            <a:lvl5pPr indent="-228600" lvl="4" marL="2286000" algn="l">
              <a:lnSpc>
                <a:spcPct val="120000"/>
              </a:lnSpc>
              <a:spcBef>
                <a:spcPts val="500"/>
              </a:spcBef>
              <a:spcAft>
                <a:spcPts val="0"/>
              </a:spcAft>
              <a:buSzPts val="1200"/>
              <a:buNone/>
              <a:defRPr sz="1200">
                <a:solidFill>
                  <a:srgbClr val="888888"/>
                </a:solidFill>
              </a:defRPr>
            </a:lvl5pPr>
            <a:lvl6pPr indent="-228600" lvl="5" marL="2743200" algn="l">
              <a:lnSpc>
                <a:spcPct val="120000"/>
              </a:lnSpc>
              <a:spcBef>
                <a:spcPts val="500"/>
              </a:spcBef>
              <a:spcAft>
                <a:spcPts val="0"/>
              </a:spcAft>
              <a:buSzPts val="1200"/>
              <a:buNone/>
              <a:defRPr sz="1200">
                <a:solidFill>
                  <a:srgbClr val="888888"/>
                </a:solidFill>
              </a:defRPr>
            </a:lvl6pPr>
            <a:lvl7pPr indent="-228600" lvl="6" marL="3200400" algn="l">
              <a:lnSpc>
                <a:spcPct val="120000"/>
              </a:lnSpc>
              <a:spcBef>
                <a:spcPts val="500"/>
              </a:spcBef>
              <a:spcAft>
                <a:spcPts val="0"/>
              </a:spcAft>
              <a:buSzPts val="1200"/>
              <a:buNone/>
              <a:defRPr sz="1200">
                <a:solidFill>
                  <a:srgbClr val="888888"/>
                </a:solidFill>
              </a:defRPr>
            </a:lvl7pPr>
            <a:lvl8pPr indent="-228600" lvl="7" marL="3657600" algn="l">
              <a:lnSpc>
                <a:spcPct val="120000"/>
              </a:lnSpc>
              <a:spcBef>
                <a:spcPts val="500"/>
              </a:spcBef>
              <a:spcAft>
                <a:spcPts val="0"/>
              </a:spcAft>
              <a:buSzPts val="1200"/>
              <a:buNone/>
              <a:defRPr sz="1200">
                <a:solidFill>
                  <a:srgbClr val="888888"/>
                </a:solidFill>
              </a:defRPr>
            </a:lvl8pPr>
            <a:lvl9pPr indent="-228600" lvl="8" marL="4114800" algn="l">
              <a:lnSpc>
                <a:spcPct val="120000"/>
              </a:lnSpc>
              <a:spcBef>
                <a:spcPts val="500"/>
              </a:spcBef>
              <a:spcAft>
                <a:spcPts val="0"/>
              </a:spcAft>
              <a:buSzPts val="1200"/>
              <a:buNone/>
              <a:defRPr sz="1200">
                <a:solidFill>
                  <a:srgbClr val="888888"/>
                </a:solidFill>
              </a:defRPr>
            </a:lvl9pPr>
          </a:lstStyle>
          <a:p/>
        </p:txBody>
      </p:sp>
      <p:sp>
        <p:nvSpPr>
          <p:cNvPr id="60" name="Google Shape;60;p29"/>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9"/>
          <p:cNvSpPr txBox="1"/>
          <p:nvPr>
            <p:ph idx="11" type="ftr"/>
          </p:nvPr>
        </p:nvSpPr>
        <p:spPr>
          <a:xfrm>
            <a:off x="1535413" y="329308"/>
            <a:ext cx="3942082"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9"/>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cxnSp>
        <p:nvCxnSpPr>
          <p:cNvPr id="63" name="Google Shape;63;p29"/>
          <p:cNvCxnSpPr/>
          <p:nvPr/>
        </p:nvCxnSpPr>
        <p:spPr>
          <a:xfrm>
            <a:off x="1371687" y="798973"/>
            <a:ext cx="0" cy="2845107"/>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9F9F8"/>
            </a:gs>
            <a:gs pos="100000">
              <a:srgbClr val="D6D4D0"/>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20"/>
          <p:cNvSpPr/>
          <p:nvPr/>
        </p:nvSpPr>
        <p:spPr>
          <a:xfrm>
            <a:off x="0" y="2015734"/>
            <a:ext cx="9144000" cy="4147322"/>
          </a:xfrm>
          <a:prstGeom prst="rect">
            <a:avLst/>
          </a:prstGeom>
          <a:gradFill>
            <a:gsLst>
              <a:gs pos="0">
                <a:srgbClr val="EDEBE7">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p20"/>
          <p:cNvPicPr preferRelativeResize="0"/>
          <p:nvPr/>
        </p:nvPicPr>
        <p:blipFill rotWithShape="1">
          <a:blip r:embed="rId1">
            <a:alphaModFix/>
          </a:blip>
          <a:srcRect b="-2871" l="0" r="0" t="2873"/>
          <a:stretch/>
        </p:blipFill>
        <p:spPr>
          <a:xfrm>
            <a:off x="0" y="6163056"/>
            <a:ext cx="9144000" cy="715502"/>
          </a:xfrm>
          <a:prstGeom prst="rect">
            <a:avLst/>
          </a:prstGeom>
          <a:noFill/>
          <a:ln>
            <a:noFill/>
          </a:ln>
        </p:spPr>
      </p:pic>
      <p:sp>
        <p:nvSpPr>
          <p:cNvPr id="12" name="Google Shape;12;p20"/>
          <p:cNvSpPr txBox="1"/>
          <p:nvPr>
            <p:ph type="title"/>
          </p:nvPr>
        </p:nvSpPr>
        <p:spPr>
          <a:xfrm>
            <a:off x="1535413" y="804520"/>
            <a:ext cx="6479421" cy="1049235"/>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Palatino Linotype"/>
              <a:buNone/>
              <a:defRPr b="0" i="0" sz="3200" u="none" cap="none" strike="noStrike">
                <a:solidFill>
                  <a:schemeClr val="dk1"/>
                </a:solidFill>
                <a:latin typeface="Palatino Linotype"/>
                <a:ea typeface="Palatino Linotype"/>
                <a:cs typeface="Palatino Linotype"/>
                <a:sym typeface="Palatino Linotyp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0"/>
          <p:cNvSpPr txBox="1"/>
          <p:nvPr>
            <p:ph idx="1" type="body"/>
          </p:nvPr>
        </p:nvSpPr>
        <p:spPr>
          <a:xfrm>
            <a:off x="1535413" y="2015733"/>
            <a:ext cx="6479421" cy="3450613"/>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Palatino Linotype"/>
                <a:ea typeface="Palatino Linotype"/>
                <a:cs typeface="Palatino Linotype"/>
                <a:sym typeface="Palatino Linotype"/>
              </a:defRPr>
            </a:lvl1pPr>
            <a:lvl2pPr indent="-330200" lvl="1" marL="9144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Palatino Linotype"/>
                <a:ea typeface="Palatino Linotype"/>
                <a:cs typeface="Palatino Linotype"/>
                <a:sym typeface="Palatino Linotype"/>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Palatino Linotype"/>
                <a:ea typeface="Palatino Linotype"/>
                <a:cs typeface="Palatino Linotype"/>
                <a:sym typeface="Palatino Linotype"/>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Palatino Linotype"/>
                <a:ea typeface="Palatino Linotype"/>
                <a:cs typeface="Palatino Linotype"/>
                <a:sym typeface="Palatino Linotype"/>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Palatino Linotype"/>
                <a:ea typeface="Palatino Linotype"/>
                <a:cs typeface="Palatino Linotype"/>
                <a:sym typeface="Palatino Linotype"/>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Palatino Linotype"/>
                <a:ea typeface="Palatino Linotype"/>
                <a:cs typeface="Palatino Linotype"/>
                <a:sym typeface="Palatino Linotype"/>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Palatino Linotype"/>
                <a:ea typeface="Palatino Linotype"/>
                <a:cs typeface="Palatino Linotype"/>
                <a:sym typeface="Palatino Linotype"/>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Palatino Linotype"/>
                <a:ea typeface="Palatino Linotype"/>
                <a:cs typeface="Palatino Linotype"/>
                <a:sym typeface="Palatino Linotype"/>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Palatino Linotype"/>
                <a:ea typeface="Palatino Linotype"/>
                <a:cs typeface="Palatino Linotype"/>
                <a:sym typeface="Palatino Linotype"/>
              </a:defRPr>
            </a:lvl9pPr>
          </a:lstStyle>
          <a:p/>
        </p:txBody>
      </p:sp>
      <p:sp>
        <p:nvSpPr>
          <p:cNvPr id="14" name="Google Shape;14;p20"/>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888888"/>
                </a:solidFill>
                <a:latin typeface="Palatino Linotype"/>
                <a:ea typeface="Palatino Linotype"/>
                <a:cs typeface="Palatino Linotype"/>
                <a:sym typeface="Palatino Linotyp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15" name="Google Shape;15;p20"/>
          <p:cNvSpPr txBox="1"/>
          <p:nvPr>
            <p:ph idx="11" type="ftr"/>
          </p:nvPr>
        </p:nvSpPr>
        <p:spPr>
          <a:xfrm>
            <a:off x="1535413" y="329308"/>
            <a:ext cx="3942082" cy="309201"/>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888888"/>
                </a:solidFill>
                <a:latin typeface="Palatino Linotype"/>
                <a:ea typeface="Palatino Linotype"/>
                <a:cs typeface="Palatino Linotype"/>
                <a:sym typeface="Palatino Linotyp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16" name="Google Shape;16;p20"/>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1pPr>
            <a:lvl2pPr indent="0" lvl="1" marL="0" marR="0" rtl="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2pPr>
            <a:lvl3pPr indent="0" lvl="2" marL="0" marR="0" rtl="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3pPr>
            <a:lvl4pPr indent="0" lvl="3" marL="0" marR="0" rtl="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4pPr>
            <a:lvl5pPr indent="0" lvl="4" marL="0" marR="0" rtl="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5pPr>
            <a:lvl6pPr indent="0" lvl="5" marL="0" marR="0" rtl="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6pPr>
            <a:lvl7pPr indent="0" lvl="6" marL="0" marR="0" rtl="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7pPr>
            <a:lvl8pPr indent="0" lvl="7" marL="0" marR="0" rtl="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8pPr>
            <a:lvl9pPr indent="0" lvl="8" marL="0" marR="0" rtl="0" algn="r">
              <a:lnSpc>
                <a:spcPct val="100000"/>
              </a:lnSpc>
              <a:spcBef>
                <a:spcPts val="0"/>
              </a:spcBef>
              <a:spcAft>
                <a:spcPts val="0"/>
              </a:spcAft>
              <a:buClr>
                <a:schemeClr val="accent1"/>
              </a:buClr>
              <a:buSzPts val="2800"/>
              <a:buFont typeface="Palatino Linotype"/>
              <a:buNone/>
              <a:defRPr b="0" i="0" sz="2800" u="none" cap="none" strike="noStrike">
                <a:solidFill>
                  <a:schemeClr val="accent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20"/>
          <p:cNvCxnSpPr/>
          <p:nvPr/>
        </p:nvCxnSpPr>
        <p:spPr>
          <a:xfrm>
            <a:off x="0" y="6171272"/>
            <a:ext cx="9144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hyperlink" Target="https://www.youtube.com/watch?v=LnroTxz7USI" TargetMode="External"/><Relationship Id="rId5" Type="http://schemas.openxmlformats.org/officeDocument/2006/relationships/image" Target="../media/image15.png"/><Relationship Id="rId6"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hyperlink" Target="https://www.youtube.com/watch?v=LnroTxz7USI" TargetMode="External"/><Relationship Id="rId5" Type="http://schemas.openxmlformats.org/officeDocument/2006/relationships/image" Target="../media/image15.png"/><Relationship Id="rId6" Type="http://schemas.openxmlformats.org/officeDocument/2006/relationships/hyperlink" Target="http://drive.google.com/file/d/1bc_VKU4_cEVYzzX0cg4AOufqnHuGOPO2/view" TargetMode="External"/><Relationship Id="rId7"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hyperlink" Target="http://www.youtube.com/watch?v=0I2gVdBmA-s" TargetMode="External"/><Relationship Id="rId5"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hyperlink" Target="http://drive.google.com/file/d/1fjL5bSFsMI9XPydoKfeBmtQ607pbKd7w/view" TargetMode="External"/><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
          <p:cNvPicPr preferRelativeResize="0"/>
          <p:nvPr/>
        </p:nvPicPr>
        <p:blipFill rotWithShape="1">
          <a:blip r:embed="rId3">
            <a:alphaModFix amt="8000"/>
          </a:blip>
          <a:srcRect b="0" l="0" r="22130" t="0"/>
          <a:stretch/>
        </p:blipFill>
        <p:spPr>
          <a:xfrm>
            <a:off x="3818050" y="0"/>
            <a:ext cx="5340350" cy="6858000"/>
          </a:xfrm>
          <a:prstGeom prst="rect">
            <a:avLst/>
          </a:prstGeom>
          <a:noFill/>
          <a:ln>
            <a:noFill/>
          </a:ln>
        </p:spPr>
      </p:pic>
      <p:sp>
        <p:nvSpPr>
          <p:cNvPr id="127" name="Google Shape;127;p1"/>
          <p:cNvSpPr txBox="1"/>
          <p:nvPr>
            <p:ph type="title"/>
          </p:nvPr>
        </p:nvSpPr>
        <p:spPr>
          <a:xfrm>
            <a:off x="150949" y="4020500"/>
            <a:ext cx="8784895" cy="14910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200"/>
              <a:buFont typeface="Candara"/>
              <a:buNone/>
            </a:pPr>
            <a:r>
              <a:t/>
            </a:r>
            <a:endParaRPr b="1" sz="3800">
              <a:solidFill>
                <a:srgbClr val="000000"/>
              </a:solidFill>
              <a:latin typeface="Oswald"/>
              <a:ea typeface="Oswald"/>
              <a:cs typeface="Oswald"/>
              <a:sym typeface="Oswald"/>
            </a:endParaRPr>
          </a:p>
          <a:p>
            <a:pPr indent="0" lvl="0" marL="0" marR="0" rtl="0" algn="ctr">
              <a:lnSpc>
                <a:spcPct val="100000"/>
              </a:lnSpc>
              <a:spcBef>
                <a:spcPts val="0"/>
              </a:spcBef>
              <a:spcAft>
                <a:spcPts val="0"/>
              </a:spcAft>
              <a:buClr>
                <a:schemeClr val="lt1"/>
              </a:buClr>
              <a:buSzPts val="4200"/>
              <a:buFont typeface="Candara"/>
              <a:buNone/>
            </a:pPr>
            <a:r>
              <a:t/>
            </a:r>
            <a:endParaRPr b="1" sz="3800">
              <a:solidFill>
                <a:srgbClr val="000000"/>
              </a:solidFill>
              <a:latin typeface="Oswald"/>
              <a:ea typeface="Oswald"/>
              <a:cs typeface="Oswald"/>
              <a:sym typeface="Oswald"/>
            </a:endParaRPr>
          </a:p>
          <a:p>
            <a:pPr indent="0" lvl="0" marL="0" marR="0" rtl="0" algn="ctr">
              <a:lnSpc>
                <a:spcPct val="100000"/>
              </a:lnSpc>
              <a:spcBef>
                <a:spcPts val="0"/>
              </a:spcBef>
              <a:spcAft>
                <a:spcPts val="0"/>
              </a:spcAft>
              <a:buClr>
                <a:schemeClr val="lt1"/>
              </a:buClr>
              <a:buSzPts val="4200"/>
              <a:buFont typeface="Candara"/>
              <a:buNone/>
            </a:pPr>
            <a:r>
              <a:rPr b="1" lang="en-US" sz="3800">
                <a:solidFill>
                  <a:srgbClr val="000000"/>
                </a:solidFill>
                <a:latin typeface="Oswald"/>
                <a:ea typeface="Oswald"/>
                <a:cs typeface="Oswald"/>
                <a:sym typeface="Oswald"/>
              </a:rPr>
              <a:t>Year 1, Year 2 and Year 3 </a:t>
            </a:r>
            <a:endParaRPr b="1" i="0" sz="3800" u="none" cap="none" strike="noStrike">
              <a:solidFill>
                <a:srgbClr val="000000"/>
              </a:solidFill>
              <a:latin typeface="Oswald"/>
              <a:ea typeface="Oswald"/>
              <a:cs typeface="Oswald"/>
              <a:sym typeface="Oswald"/>
            </a:endParaRPr>
          </a:p>
          <a:p>
            <a:pPr indent="0" lvl="0" marL="0" marR="0" rtl="0" algn="ctr">
              <a:lnSpc>
                <a:spcPct val="100000"/>
              </a:lnSpc>
              <a:spcBef>
                <a:spcPts val="0"/>
              </a:spcBef>
              <a:spcAft>
                <a:spcPts val="0"/>
              </a:spcAft>
              <a:buClr>
                <a:schemeClr val="lt1"/>
              </a:buClr>
              <a:buSzPts val="4200"/>
              <a:buFont typeface="Candara"/>
              <a:buNone/>
            </a:pPr>
            <a:r>
              <a:rPr b="1" lang="en-US" sz="3800">
                <a:solidFill>
                  <a:srgbClr val="000000"/>
                </a:solidFill>
                <a:latin typeface="Oswald"/>
                <a:ea typeface="Oswald"/>
                <a:cs typeface="Oswald"/>
                <a:sym typeface="Oswald"/>
              </a:rPr>
              <a:t>Relationships and Sex Education</a:t>
            </a:r>
            <a:endParaRPr b="1" i="0" sz="3800" u="none" cap="none" strike="noStrike">
              <a:solidFill>
                <a:srgbClr val="000000"/>
              </a:solidFill>
              <a:latin typeface="Oswald"/>
              <a:ea typeface="Oswald"/>
              <a:cs typeface="Oswald"/>
              <a:sym typeface="Oswald"/>
            </a:endParaRPr>
          </a:p>
          <a:p>
            <a:pPr indent="0" lvl="0" marL="0" marR="0" rtl="0" algn="ctr">
              <a:lnSpc>
                <a:spcPct val="100000"/>
              </a:lnSpc>
              <a:spcBef>
                <a:spcPts val="0"/>
              </a:spcBef>
              <a:spcAft>
                <a:spcPts val="0"/>
              </a:spcAft>
              <a:buClr>
                <a:schemeClr val="lt1"/>
              </a:buClr>
              <a:buSzPts val="4200"/>
              <a:buFont typeface="Candara"/>
              <a:buNone/>
            </a:pPr>
            <a:r>
              <a:t/>
            </a:r>
            <a:endParaRPr b="1" sz="3800">
              <a:solidFill>
                <a:srgbClr val="000000"/>
              </a:solidFill>
              <a:latin typeface="Oswald"/>
              <a:ea typeface="Oswald"/>
              <a:cs typeface="Oswald"/>
              <a:sym typeface="Oswald"/>
            </a:endParaRPr>
          </a:p>
          <a:p>
            <a:pPr indent="0" lvl="0" marL="0" marR="0" rtl="0" algn="ctr">
              <a:lnSpc>
                <a:spcPct val="100000"/>
              </a:lnSpc>
              <a:spcBef>
                <a:spcPts val="0"/>
              </a:spcBef>
              <a:spcAft>
                <a:spcPts val="0"/>
              </a:spcAft>
              <a:buClr>
                <a:schemeClr val="lt1"/>
              </a:buClr>
              <a:buSzPts val="4200"/>
              <a:buFont typeface="Candara"/>
              <a:buNone/>
            </a:pPr>
            <a:r>
              <a:rPr lang="en-US" sz="2900">
                <a:solidFill>
                  <a:srgbClr val="000000"/>
                </a:solidFill>
                <a:latin typeface="Oswald Light"/>
                <a:ea typeface="Oswald Light"/>
                <a:cs typeface="Oswald Light"/>
                <a:sym typeface="Oswald Light"/>
              </a:rPr>
              <a:t>Presented by Patrick O’Connor, David Walton and Diana Jones</a:t>
            </a:r>
            <a:endParaRPr sz="2900">
              <a:solidFill>
                <a:srgbClr val="000000"/>
              </a:solidFill>
              <a:latin typeface="Oswald Light"/>
              <a:ea typeface="Oswald Light"/>
              <a:cs typeface="Oswald Light"/>
              <a:sym typeface="Oswald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13"/>
          <p:cNvPicPr preferRelativeResize="0"/>
          <p:nvPr/>
        </p:nvPicPr>
        <p:blipFill rotWithShape="1">
          <a:blip r:embed="rId3">
            <a:alphaModFix amt="8000"/>
          </a:blip>
          <a:srcRect b="0" l="0" r="22130" t="0"/>
          <a:stretch/>
        </p:blipFill>
        <p:spPr>
          <a:xfrm>
            <a:off x="3818050" y="0"/>
            <a:ext cx="5340350" cy="6858000"/>
          </a:xfrm>
          <a:prstGeom prst="rect">
            <a:avLst/>
          </a:prstGeom>
          <a:noFill/>
          <a:ln>
            <a:noFill/>
          </a:ln>
        </p:spPr>
      </p:pic>
      <p:pic>
        <p:nvPicPr>
          <p:cNvPr id="206" name="Google Shape;206;p13"/>
          <p:cNvPicPr preferRelativeResize="0"/>
          <p:nvPr/>
        </p:nvPicPr>
        <p:blipFill rotWithShape="1">
          <a:blip r:embed="rId4">
            <a:alphaModFix/>
          </a:blip>
          <a:srcRect b="0" l="0" r="0" t="0"/>
          <a:stretch/>
        </p:blipFill>
        <p:spPr>
          <a:xfrm>
            <a:off x="749276" y="943552"/>
            <a:ext cx="3235908" cy="2235475"/>
          </a:xfrm>
          <a:prstGeom prst="rect">
            <a:avLst/>
          </a:prstGeom>
          <a:noFill/>
          <a:ln>
            <a:noFill/>
          </a:ln>
        </p:spPr>
      </p:pic>
      <p:pic>
        <p:nvPicPr>
          <p:cNvPr id="207" name="Google Shape;207;p13"/>
          <p:cNvPicPr preferRelativeResize="0"/>
          <p:nvPr/>
        </p:nvPicPr>
        <p:blipFill rotWithShape="1">
          <a:blip r:embed="rId5">
            <a:alphaModFix/>
          </a:blip>
          <a:srcRect b="0" l="0" r="0" t="0"/>
          <a:stretch/>
        </p:blipFill>
        <p:spPr>
          <a:xfrm>
            <a:off x="738417" y="4034232"/>
            <a:ext cx="2796110" cy="1833886"/>
          </a:xfrm>
          <a:prstGeom prst="rect">
            <a:avLst/>
          </a:prstGeom>
          <a:noFill/>
          <a:ln>
            <a:noFill/>
          </a:ln>
        </p:spPr>
      </p:pic>
      <p:pic>
        <p:nvPicPr>
          <p:cNvPr id="208" name="Google Shape;208;p13"/>
          <p:cNvPicPr preferRelativeResize="0"/>
          <p:nvPr/>
        </p:nvPicPr>
        <p:blipFill rotWithShape="1">
          <a:blip r:embed="rId6">
            <a:alphaModFix/>
          </a:blip>
          <a:srcRect b="0" l="0" r="0" t="0"/>
          <a:stretch/>
        </p:blipFill>
        <p:spPr>
          <a:xfrm>
            <a:off x="4395377" y="943552"/>
            <a:ext cx="3540724" cy="2235475"/>
          </a:xfrm>
          <a:prstGeom prst="rect">
            <a:avLst/>
          </a:prstGeom>
          <a:noFill/>
          <a:ln>
            <a:noFill/>
          </a:ln>
        </p:spPr>
      </p:pic>
      <p:pic>
        <p:nvPicPr>
          <p:cNvPr id="209" name="Google Shape;209;p13"/>
          <p:cNvPicPr preferRelativeResize="0"/>
          <p:nvPr/>
        </p:nvPicPr>
        <p:blipFill rotWithShape="1">
          <a:blip r:embed="rId7">
            <a:alphaModFix/>
          </a:blip>
          <a:srcRect b="0" l="0" r="0" t="0"/>
          <a:stretch/>
        </p:blipFill>
        <p:spPr>
          <a:xfrm>
            <a:off x="5314334" y="4030680"/>
            <a:ext cx="2892126" cy="1840984"/>
          </a:xfrm>
          <a:prstGeom prst="rect">
            <a:avLst/>
          </a:prstGeom>
          <a:noFill/>
          <a:ln>
            <a:noFill/>
          </a:ln>
        </p:spPr>
      </p:pic>
      <p:pic>
        <p:nvPicPr>
          <p:cNvPr id="210" name="Google Shape;210;p13"/>
          <p:cNvPicPr preferRelativeResize="0"/>
          <p:nvPr/>
        </p:nvPicPr>
        <p:blipFill rotWithShape="1">
          <a:blip r:embed="rId8">
            <a:alphaModFix/>
          </a:blip>
          <a:srcRect b="0" l="0" r="0" t="0"/>
          <a:stretch/>
        </p:blipFill>
        <p:spPr>
          <a:xfrm>
            <a:off x="5545604" y="2578673"/>
            <a:ext cx="1240270" cy="600363"/>
          </a:xfrm>
          <a:prstGeom prst="rect">
            <a:avLst/>
          </a:prstGeom>
          <a:noFill/>
          <a:ln>
            <a:noFill/>
          </a:ln>
        </p:spPr>
      </p:pic>
      <p:sp>
        <p:nvSpPr>
          <p:cNvPr id="211" name="Google Shape;211;p13"/>
          <p:cNvSpPr txBox="1"/>
          <p:nvPr/>
        </p:nvSpPr>
        <p:spPr>
          <a:xfrm>
            <a:off x="408750" y="95925"/>
            <a:ext cx="8326500" cy="920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100"/>
              <a:buFont typeface="Century Gothic"/>
              <a:buNone/>
            </a:pPr>
            <a:r>
              <a:rPr b="0" i="0" lang="en-US" sz="2200" u="none" cap="none" strike="noStrike">
                <a:solidFill>
                  <a:schemeClr val="dk1"/>
                </a:solidFill>
                <a:latin typeface="Century Gothic"/>
                <a:ea typeface="Century Gothic"/>
                <a:cs typeface="Century Gothic"/>
                <a:sym typeface="Century Gothic"/>
              </a:rPr>
              <a:t>Names for the body parts that make boys and girls different.</a:t>
            </a:r>
            <a:endParaRPr b="0" i="0" sz="22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2100"/>
              <a:buFont typeface="Century Gothic"/>
              <a:buNone/>
            </a:pPr>
            <a:r>
              <a:rPr b="0" i="0" lang="en-US" sz="2200" u="none" cap="none" strike="noStrike">
                <a:solidFill>
                  <a:schemeClr val="dk1"/>
                </a:solidFill>
                <a:latin typeface="Century Gothic"/>
                <a:ea typeface="Century Gothic"/>
                <a:cs typeface="Century Gothic"/>
                <a:sym typeface="Century Gothic"/>
              </a:rPr>
              <a:t>These are your PRIVATE parts - not your shameful parts.</a:t>
            </a:r>
            <a:endParaRPr b="0" i="0" sz="2200" u="none" cap="none" strike="noStrike">
              <a:solidFill>
                <a:schemeClr val="dk1"/>
              </a:solidFill>
              <a:latin typeface="Century Gothic"/>
              <a:ea typeface="Century Gothic"/>
              <a:cs typeface="Century Gothic"/>
              <a:sym typeface="Century Gothic"/>
            </a:endParaRPr>
          </a:p>
        </p:txBody>
      </p:sp>
      <p:sp>
        <p:nvSpPr>
          <p:cNvPr id="212" name="Google Shape;212;p13"/>
          <p:cNvSpPr txBox="1"/>
          <p:nvPr/>
        </p:nvSpPr>
        <p:spPr>
          <a:xfrm>
            <a:off x="133650" y="3421975"/>
            <a:ext cx="88767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entury Gothic"/>
              <a:buNone/>
            </a:pPr>
            <a:r>
              <a:rPr b="0" i="0" lang="en-US" sz="2400" u="none" cap="none" strike="noStrike">
                <a:solidFill>
                  <a:schemeClr val="dk1"/>
                </a:solidFill>
                <a:latin typeface="Century Gothic"/>
                <a:ea typeface="Century Gothic"/>
                <a:cs typeface="Century Gothic"/>
                <a:sym typeface="Century Gothic"/>
              </a:rPr>
              <a:t>Do you use different names for private parts at home?</a:t>
            </a:r>
            <a:endParaRPr b="0" i="0" sz="2400" u="none" cap="none" strike="noStrike">
              <a:solidFill>
                <a:schemeClr val="dk1"/>
              </a:solidFill>
              <a:latin typeface="Century Gothic"/>
              <a:ea typeface="Century Gothic"/>
              <a:cs typeface="Century Gothic"/>
              <a:sym typeface="Century Gothic"/>
            </a:endParaRPr>
          </a:p>
        </p:txBody>
      </p:sp>
      <p:sp>
        <p:nvSpPr>
          <p:cNvPr id="213" name="Google Shape;213;p13"/>
          <p:cNvSpPr txBox="1"/>
          <p:nvPr/>
        </p:nvSpPr>
        <p:spPr>
          <a:xfrm>
            <a:off x="408750" y="6021475"/>
            <a:ext cx="82578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500"/>
              <a:buFont typeface="Century Gothic"/>
              <a:buNone/>
            </a:pPr>
            <a:r>
              <a:rPr b="0" i="0" lang="en-US" sz="2500" u="none" cap="none" strike="noStrike">
                <a:solidFill>
                  <a:schemeClr val="dk1"/>
                </a:solidFill>
                <a:latin typeface="Century Gothic"/>
                <a:ea typeface="Century Gothic"/>
                <a:cs typeface="Century Gothic"/>
                <a:sym typeface="Century Gothic"/>
              </a:rPr>
              <a:t>These are your </a:t>
            </a:r>
            <a:r>
              <a:rPr b="0" i="0" lang="en-US" sz="2500" u="none" cap="none" strike="noStrike">
                <a:solidFill>
                  <a:srgbClr val="C55A11"/>
                </a:solidFill>
                <a:latin typeface="Century Gothic"/>
                <a:ea typeface="Century Gothic"/>
                <a:cs typeface="Century Gothic"/>
                <a:sym typeface="Century Gothic"/>
              </a:rPr>
              <a:t>private</a:t>
            </a:r>
            <a:r>
              <a:rPr b="0" i="0" lang="en-US" sz="2500" u="none" cap="none" strike="noStrike">
                <a:solidFill>
                  <a:schemeClr val="dk1"/>
                </a:solidFill>
                <a:latin typeface="Century Gothic"/>
                <a:ea typeface="Century Gothic"/>
                <a:cs typeface="Century Gothic"/>
                <a:sym typeface="Century Gothic"/>
              </a:rPr>
              <a:t> parts and they are </a:t>
            </a:r>
            <a:r>
              <a:rPr b="0" i="0" lang="en-US" sz="2500" u="none" cap="none" strike="noStrike">
                <a:solidFill>
                  <a:srgbClr val="C55A11"/>
                </a:solidFill>
                <a:latin typeface="Century Gothic"/>
                <a:ea typeface="Century Gothic"/>
                <a:cs typeface="Century Gothic"/>
                <a:sym typeface="Century Gothic"/>
              </a:rPr>
              <a:t>personal</a:t>
            </a:r>
            <a:r>
              <a:rPr b="0" i="0" lang="en-US" sz="2500" u="none" cap="none" strike="noStrike">
                <a:solidFill>
                  <a:schemeClr val="dk1"/>
                </a:solidFill>
                <a:latin typeface="Century Gothic"/>
                <a:ea typeface="Century Gothic"/>
                <a:cs typeface="Century Gothic"/>
                <a:sym typeface="Century Gothic"/>
              </a:rPr>
              <a:t> to you.</a:t>
            </a:r>
            <a:endParaRPr b="0" i="0" sz="21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g1f9f22b5eb9_2_0"/>
          <p:cNvPicPr preferRelativeResize="0"/>
          <p:nvPr/>
        </p:nvPicPr>
        <p:blipFill rotWithShape="1">
          <a:blip r:embed="rId3">
            <a:alphaModFix/>
          </a:blip>
          <a:srcRect b="0" l="0" r="0" t="0"/>
          <a:stretch/>
        </p:blipFill>
        <p:spPr>
          <a:xfrm>
            <a:off x="152400" y="961800"/>
            <a:ext cx="8839201" cy="43904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6"/>
          <p:cNvSpPr txBox="1"/>
          <p:nvPr>
            <p:ph type="title"/>
          </p:nvPr>
        </p:nvSpPr>
        <p:spPr>
          <a:xfrm>
            <a:off x="249600" y="426400"/>
            <a:ext cx="8644800" cy="9330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4800"/>
              <a:buFont typeface="Oswald"/>
              <a:buNone/>
            </a:pPr>
            <a:r>
              <a:rPr lang="en-US">
                <a:latin typeface="Oswald"/>
                <a:ea typeface="Oswald"/>
                <a:cs typeface="Oswald"/>
                <a:sym typeface="Oswald"/>
              </a:rPr>
              <a:t>Why do we teach body parts in KS1</a:t>
            </a:r>
            <a:endParaRPr>
              <a:latin typeface="Oswald"/>
              <a:ea typeface="Oswald"/>
              <a:cs typeface="Oswald"/>
              <a:sym typeface="Oswald"/>
            </a:endParaRPr>
          </a:p>
        </p:txBody>
      </p:sp>
      <p:sp>
        <p:nvSpPr>
          <p:cNvPr id="225" name="Google Shape;225;p6"/>
          <p:cNvSpPr txBox="1"/>
          <p:nvPr>
            <p:ph idx="4294967295" type="body"/>
          </p:nvPr>
        </p:nvSpPr>
        <p:spPr>
          <a:xfrm>
            <a:off x="0" y="1603375"/>
            <a:ext cx="8645525" cy="4083050"/>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0"/>
              </a:spcBef>
              <a:spcAft>
                <a:spcPts val="0"/>
              </a:spcAft>
              <a:buClr>
                <a:schemeClr val="dk1"/>
              </a:buClr>
              <a:buSzPts val="2800"/>
              <a:buFont typeface="Century Gothic"/>
              <a:buChar char="●"/>
            </a:pPr>
            <a:r>
              <a:rPr lang="en-US" sz="2800">
                <a:solidFill>
                  <a:schemeClr val="dk1"/>
                </a:solidFill>
                <a:latin typeface="Century Gothic"/>
                <a:ea typeface="Century Gothic"/>
                <a:cs typeface="Century Gothic"/>
                <a:sym typeface="Century Gothic"/>
              </a:rPr>
              <a:t>To develop confidence when talking and learning about the human body</a:t>
            </a:r>
            <a:endParaRPr sz="2800">
              <a:solidFill>
                <a:schemeClr val="dk1"/>
              </a:solidFill>
              <a:latin typeface="Century Gothic"/>
              <a:ea typeface="Century Gothic"/>
              <a:cs typeface="Century Gothic"/>
              <a:sym typeface="Century Gothic"/>
            </a:endParaRPr>
          </a:p>
          <a:p>
            <a:pPr indent="-406400" lvl="0" marL="457200" rtl="0" algn="l">
              <a:lnSpc>
                <a:spcPct val="150000"/>
              </a:lnSpc>
              <a:spcBef>
                <a:spcPts val="0"/>
              </a:spcBef>
              <a:spcAft>
                <a:spcPts val="0"/>
              </a:spcAft>
              <a:buClr>
                <a:schemeClr val="dk1"/>
              </a:buClr>
              <a:buSzPts val="2800"/>
              <a:buFont typeface="Century Gothic"/>
              <a:buChar char="●"/>
            </a:pPr>
            <a:r>
              <a:rPr lang="en-US" sz="2800">
                <a:solidFill>
                  <a:schemeClr val="dk1"/>
                </a:solidFill>
                <a:latin typeface="Century Gothic"/>
                <a:ea typeface="Century Gothic"/>
                <a:cs typeface="Century Gothic"/>
                <a:sym typeface="Century Gothic"/>
              </a:rPr>
              <a:t>To teach children to respect their bodies</a:t>
            </a:r>
            <a:endParaRPr sz="2800">
              <a:solidFill>
                <a:schemeClr val="dk1"/>
              </a:solidFill>
              <a:latin typeface="Century Gothic"/>
              <a:ea typeface="Century Gothic"/>
              <a:cs typeface="Century Gothic"/>
              <a:sym typeface="Century Gothic"/>
            </a:endParaRPr>
          </a:p>
          <a:p>
            <a:pPr indent="-406400" lvl="0" marL="457200" rtl="0" algn="l">
              <a:lnSpc>
                <a:spcPct val="150000"/>
              </a:lnSpc>
              <a:spcBef>
                <a:spcPts val="0"/>
              </a:spcBef>
              <a:spcAft>
                <a:spcPts val="0"/>
              </a:spcAft>
              <a:buClr>
                <a:schemeClr val="dk1"/>
              </a:buClr>
              <a:buSzPts val="2800"/>
              <a:buFont typeface="Century Gothic"/>
              <a:buChar char="●"/>
            </a:pPr>
            <a:r>
              <a:rPr lang="en-US" sz="2800">
                <a:solidFill>
                  <a:schemeClr val="dk1"/>
                </a:solidFill>
                <a:latin typeface="Century Gothic"/>
                <a:ea typeface="Century Gothic"/>
                <a:cs typeface="Century Gothic"/>
                <a:sym typeface="Century Gothic"/>
              </a:rPr>
              <a:t>To make sure that children can accurately and confidently name all body parts, including their genitals/private parts</a:t>
            </a:r>
            <a:endParaRPr sz="2800">
              <a:solidFill>
                <a:schemeClr val="dk1"/>
              </a:solidFill>
              <a:latin typeface="Century Gothic"/>
              <a:ea typeface="Century Gothic"/>
              <a:cs typeface="Century Gothic"/>
              <a:sym typeface="Century Gothic"/>
            </a:endParaRPr>
          </a:p>
          <a:p>
            <a:pPr indent="0" lvl="0" marL="0" rtl="0" algn="l">
              <a:lnSpc>
                <a:spcPct val="150000"/>
              </a:lnSpc>
              <a:spcBef>
                <a:spcPts val="1200"/>
              </a:spcBef>
              <a:spcAft>
                <a:spcPts val="0"/>
              </a:spcAft>
              <a:buSzPts val="2800"/>
              <a:buNone/>
            </a:pPr>
            <a:r>
              <a:t/>
            </a:r>
            <a:endParaRPr sz="2800">
              <a:solidFill>
                <a:schemeClr val="dk1"/>
              </a:solidFill>
              <a:latin typeface="Century Gothic"/>
              <a:ea typeface="Century Gothic"/>
              <a:cs typeface="Century Gothic"/>
              <a:sym typeface="Century Gothic"/>
            </a:endParaRPr>
          </a:p>
          <a:p>
            <a:pPr indent="0" lvl="0" marL="0" rtl="0" algn="l">
              <a:lnSpc>
                <a:spcPct val="150000"/>
              </a:lnSpc>
              <a:spcBef>
                <a:spcPts val="1200"/>
              </a:spcBef>
              <a:spcAft>
                <a:spcPts val="0"/>
              </a:spcAft>
              <a:buSzPts val="2800"/>
              <a:buNone/>
            </a:pPr>
            <a:r>
              <a:t/>
            </a:r>
            <a:endParaRPr sz="2800">
              <a:solidFill>
                <a:schemeClr val="dk1"/>
              </a:solidFill>
              <a:latin typeface="Century Gothic"/>
              <a:ea typeface="Century Gothic"/>
              <a:cs typeface="Century Gothic"/>
              <a:sym typeface="Century Gothic"/>
            </a:endParaRPr>
          </a:p>
          <a:p>
            <a:pPr indent="0" lvl="0" marL="0" rtl="0" algn="l">
              <a:lnSpc>
                <a:spcPct val="150000"/>
              </a:lnSpc>
              <a:spcBef>
                <a:spcPts val="1200"/>
              </a:spcBef>
              <a:spcAft>
                <a:spcPts val="0"/>
              </a:spcAft>
              <a:buSzPts val="2800"/>
              <a:buNone/>
            </a:pPr>
            <a:r>
              <a:t/>
            </a:r>
            <a:endParaRPr sz="2800">
              <a:solidFill>
                <a:schemeClr val="dk1"/>
              </a:solidFill>
              <a:latin typeface="Century Gothic"/>
              <a:ea typeface="Century Gothic"/>
              <a:cs typeface="Century Gothic"/>
              <a:sym typeface="Century Gothic"/>
            </a:endParaRPr>
          </a:p>
          <a:p>
            <a:pPr indent="0" lvl="0" marL="0" rtl="0" algn="l">
              <a:lnSpc>
                <a:spcPct val="150000"/>
              </a:lnSpc>
              <a:spcBef>
                <a:spcPts val="1200"/>
              </a:spcBef>
              <a:spcAft>
                <a:spcPts val="0"/>
              </a:spcAft>
              <a:buSzPts val="2800"/>
              <a:buNone/>
            </a:pPr>
            <a:r>
              <a:t/>
            </a:r>
            <a:endParaRPr sz="2800">
              <a:solidFill>
                <a:schemeClr val="dk1"/>
              </a:solidFill>
              <a:latin typeface="Century Gothic"/>
              <a:ea typeface="Century Gothic"/>
              <a:cs typeface="Century Gothic"/>
              <a:sym typeface="Century Gothic"/>
            </a:endParaRPr>
          </a:p>
          <a:p>
            <a:pPr indent="0" lvl="0" marL="0" rtl="0" algn="l">
              <a:lnSpc>
                <a:spcPct val="150000"/>
              </a:lnSpc>
              <a:spcBef>
                <a:spcPts val="1200"/>
              </a:spcBef>
              <a:spcAft>
                <a:spcPts val="1200"/>
              </a:spcAft>
              <a:buSzPts val="2800"/>
              <a:buNone/>
            </a:pPr>
            <a:r>
              <a:t/>
            </a:r>
            <a:endParaRPr sz="2800">
              <a:solidFill>
                <a:schemeClr val="dk1"/>
              </a:solidFill>
              <a:latin typeface="Century Gothic"/>
              <a:ea typeface="Century Gothic"/>
              <a:cs typeface="Century Gothic"/>
              <a:sym typeface="Century Gothic"/>
            </a:endParaRPr>
          </a:p>
        </p:txBody>
      </p:sp>
      <p:pic>
        <p:nvPicPr>
          <p:cNvPr id="226" name="Google Shape;226;p6"/>
          <p:cNvPicPr preferRelativeResize="0"/>
          <p:nvPr/>
        </p:nvPicPr>
        <p:blipFill rotWithShape="1">
          <a:blip r:embed="rId3">
            <a:alphaModFix amt="8000"/>
          </a:blip>
          <a:srcRect b="0" l="0" r="22130" t="0"/>
          <a:stretch/>
        </p:blipFill>
        <p:spPr>
          <a:xfrm>
            <a:off x="3818050" y="0"/>
            <a:ext cx="534035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15"/>
          <p:cNvPicPr preferRelativeResize="0"/>
          <p:nvPr/>
        </p:nvPicPr>
        <p:blipFill rotWithShape="1">
          <a:blip r:embed="rId3">
            <a:alphaModFix amt="8000"/>
          </a:blip>
          <a:srcRect b="0" l="0" r="22130" t="0"/>
          <a:stretch/>
        </p:blipFill>
        <p:spPr>
          <a:xfrm>
            <a:off x="3818050" y="0"/>
            <a:ext cx="5340350" cy="6858000"/>
          </a:xfrm>
          <a:prstGeom prst="rect">
            <a:avLst/>
          </a:prstGeom>
          <a:noFill/>
          <a:ln>
            <a:noFill/>
          </a:ln>
        </p:spPr>
      </p:pic>
      <p:sp>
        <p:nvSpPr>
          <p:cNvPr id="232" name="Google Shape;232;p1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Oswald"/>
              <a:buNone/>
            </a:pPr>
            <a:r>
              <a:rPr lang="en-US" sz="5000">
                <a:latin typeface="Oswald"/>
                <a:ea typeface="Oswald"/>
                <a:cs typeface="Oswald"/>
                <a:sym typeface="Oswald"/>
              </a:rPr>
              <a:t>Pants are Private!</a:t>
            </a:r>
            <a:endParaRPr sz="5000">
              <a:latin typeface="Oswald"/>
              <a:ea typeface="Oswald"/>
              <a:cs typeface="Oswald"/>
              <a:sym typeface="Oswald"/>
            </a:endParaRPr>
          </a:p>
        </p:txBody>
      </p:sp>
      <p:sp>
        <p:nvSpPr>
          <p:cNvPr id="233" name="Google Shape;233;p15"/>
          <p:cNvSpPr txBox="1"/>
          <p:nvPr>
            <p:ph idx="1" type="body"/>
          </p:nvPr>
        </p:nvSpPr>
        <p:spPr>
          <a:xfrm>
            <a:off x="311700" y="1536625"/>
            <a:ext cx="5872200" cy="4555200"/>
          </a:xfrm>
          <a:prstGeom prst="rect">
            <a:avLst/>
          </a:prstGeom>
          <a:noFill/>
          <a:ln>
            <a:noFill/>
          </a:ln>
        </p:spPr>
        <p:txBody>
          <a:bodyPr anchorCtr="0" anchor="t" bIns="91425" lIns="91425" spcFirstLastPara="1" rIns="91425" wrap="square" tIns="91425">
            <a:normAutofit/>
          </a:bodyPr>
          <a:lstStyle/>
          <a:p>
            <a:pPr indent="-381000" lvl="0" marL="457200" rtl="0" algn="l">
              <a:lnSpc>
                <a:spcPct val="120000"/>
              </a:lnSpc>
              <a:spcBef>
                <a:spcPts val="0"/>
              </a:spcBef>
              <a:spcAft>
                <a:spcPts val="0"/>
              </a:spcAft>
              <a:buClr>
                <a:srgbClr val="000000"/>
              </a:buClr>
              <a:buSzPts val="2400"/>
              <a:buFont typeface="Century Gothic"/>
              <a:buChar char="●"/>
            </a:pPr>
            <a:r>
              <a:rPr lang="en-US" sz="2400">
                <a:solidFill>
                  <a:srgbClr val="000000"/>
                </a:solidFill>
                <a:latin typeface="Century Gothic"/>
                <a:ea typeface="Century Gothic"/>
                <a:cs typeface="Century Gothic"/>
                <a:sym typeface="Century Gothic"/>
              </a:rPr>
              <a:t>NSPCC resource</a:t>
            </a:r>
            <a:endParaRPr sz="2400">
              <a:solidFill>
                <a:srgbClr val="000000"/>
              </a:solidFill>
              <a:latin typeface="Century Gothic"/>
              <a:ea typeface="Century Gothic"/>
              <a:cs typeface="Century Gothic"/>
              <a:sym typeface="Century Gothic"/>
            </a:endParaRPr>
          </a:p>
          <a:p>
            <a:pPr indent="-381000" lvl="0" marL="457200" rtl="0" algn="l">
              <a:lnSpc>
                <a:spcPct val="120000"/>
              </a:lnSpc>
              <a:spcBef>
                <a:spcPts val="0"/>
              </a:spcBef>
              <a:spcAft>
                <a:spcPts val="0"/>
              </a:spcAft>
              <a:buClr>
                <a:srgbClr val="000000"/>
              </a:buClr>
              <a:buSzPts val="2400"/>
              <a:buFont typeface="Century Gothic"/>
              <a:buChar char="●"/>
            </a:pPr>
            <a:r>
              <a:rPr lang="en-US" sz="2400">
                <a:solidFill>
                  <a:srgbClr val="000000"/>
                </a:solidFill>
                <a:latin typeface="Century Gothic"/>
                <a:ea typeface="Century Gothic"/>
                <a:cs typeface="Century Gothic"/>
                <a:sym typeface="Century Gothic"/>
              </a:rPr>
              <a:t>Resources for teachers, </a:t>
            </a:r>
            <a:endParaRPr sz="2400">
              <a:solidFill>
                <a:srgbClr val="000000"/>
              </a:solidFill>
              <a:latin typeface="Century Gothic"/>
              <a:ea typeface="Century Gothic"/>
              <a:cs typeface="Century Gothic"/>
              <a:sym typeface="Century Gothic"/>
            </a:endParaRPr>
          </a:p>
          <a:p>
            <a:pPr indent="0" lvl="0" marL="457200" rtl="0" algn="l">
              <a:lnSpc>
                <a:spcPct val="120000"/>
              </a:lnSpc>
              <a:spcBef>
                <a:spcPts val="0"/>
              </a:spcBef>
              <a:spcAft>
                <a:spcPts val="0"/>
              </a:spcAft>
              <a:buNone/>
            </a:pPr>
            <a:r>
              <a:rPr lang="en-US" sz="2400">
                <a:solidFill>
                  <a:srgbClr val="000000"/>
                </a:solidFill>
                <a:latin typeface="Century Gothic"/>
                <a:ea typeface="Century Gothic"/>
                <a:cs typeface="Century Gothic"/>
                <a:sym typeface="Century Gothic"/>
              </a:rPr>
              <a:t>parents, different languages...</a:t>
            </a:r>
            <a:endParaRPr sz="2400">
              <a:solidFill>
                <a:srgbClr val="000000"/>
              </a:solidFill>
              <a:latin typeface="Century Gothic"/>
              <a:ea typeface="Century Gothic"/>
              <a:cs typeface="Century Gothic"/>
              <a:sym typeface="Century Gothic"/>
            </a:endParaRPr>
          </a:p>
          <a:p>
            <a:pPr indent="-381000" lvl="0" marL="457200" rtl="0" algn="l">
              <a:lnSpc>
                <a:spcPct val="120000"/>
              </a:lnSpc>
              <a:spcBef>
                <a:spcPts val="0"/>
              </a:spcBef>
              <a:spcAft>
                <a:spcPts val="0"/>
              </a:spcAft>
              <a:buClr>
                <a:srgbClr val="000000"/>
              </a:buClr>
              <a:buSzPts val="2400"/>
              <a:buFont typeface="Century Gothic"/>
              <a:buChar char="●"/>
            </a:pPr>
            <a:r>
              <a:rPr lang="en-US" sz="2400">
                <a:solidFill>
                  <a:srgbClr val="000000"/>
                </a:solidFill>
                <a:latin typeface="Century Gothic"/>
                <a:ea typeface="Century Gothic"/>
                <a:cs typeface="Century Gothic"/>
                <a:sym typeface="Century Gothic"/>
              </a:rPr>
              <a:t>Simple, clear message</a:t>
            </a:r>
            <a:endParaRPr sz="2400">
              <a:solidFill>
                <a:srgbClr val="000000"/>
              </a:solidFill>
              <a:latin typeface="Century Gothic"/>
              <a:ea typeface="Century Gothic"/>
              <a:cs typeface="Century Gothic"/>
              <a:sym typeface="Century Gothic"/>
            </a:endParaRPr>
          </a:p>
          <a:p>
            <a:pPr indent="-381000" lvl="0" marL="457200" rtl="0" algn="l">
              <a:lnSpc>
                <a:spcPct val="120000"/>
              </a:lnSpc>
              <a:spcBef>
                <a:spcPts val="0"/>
              </a:spcBef>
              <a:spcAft>
                <a:spcPts val="0"/>
              </a:spcAft>
              <a:buClr>
                <a:srgbClr val="000000"/>
              </a:buClr>
              <a:buSzPts val="2400"/>
              <a:buFont typeface="Century Gothic"/>
              <a:buChar char="●"/>
            </a:pPr>
            <a:r>
              <a:rPr lang="en-US" sz="2400">
                <a:solidFill>
                  <a:srgbClr val="000000"/>
                </a:solidFill>
                <a:latin typeface="Century Gothic"/>
                <a:ea typeface="Century Gothic"/>
                <a:cs typeface="Century Gothic"/>
                <a:sym typeface="Century Gothic"/>
              </a:rPr>
              <a:t>No means No</a:t>
            </a:r>
            <a:endParaRPr sz="2400">
              <a:solidFill>
                <a:srgbClr val="000000"/>
              </a:solidFill>
              <a:latin typeface="Century Gothic"/>
              <a:ea typeface="Century Gothic"/>
              <a:cs typeface="Century Gothic"/>
              <a:sym typeface="Century Gothic"/>
            </a:endParaRPr>
          </a:p>
          <a:p>
            <a:pPr indent="-381000" lvl="0" marL="457200" rtl="0" algn="l">
              <a:lnSpc>
                <a:spcPct val="120000"/>
              </a:lnSpc>
              <a:spcBef>
                <a:spcPts val="0"/>
              </a:spcBef>
              <a:spcAft>
                <a:spcPts val="0"/>
              </a:spcAft>
              <a:buClr>
                <a:srgbClr val="000000"/>
              </a:buClr>
              <a:buSzPts val="2400"/>
              <a:buFont typeface="Century Gothic"/>
              <a:buChar char="●"/>
            </a:pPr>
            <a:r>
              <a:rPr lang="en-US" sz="2400">
                <a:solidFill>
                  <a:srgbClr val="000000"/>
                </a:solidFill>
                <a:latin typeface="Century Gothic"/>
                <a:ea typeface="Century Gothic"/>
                <a:cs typeface="Century Gothic"/>
                <a:sym typeface="Century Gothic"/>
              </a:rPr>
              <a:t>Types of touch</a:t>
            </a:r>
            <a:endParaRPr sz="2400">
              <a:solidFill>
                <a:srgbClr val="000000"/>
              </a:solidFill>
              <a:latin typeface="Century Gothic"/>
              <a:ea typeface="Century Gothic"/>
              <a:cs typeface="Century Gothic"/>
              <a:sym typeface="Century Gothic"/>
            </a:endParaRPr>
          </a:p>
          <a:p>
            <a:pPr indent="-381000" lvl="0" marL="457200" rtl="0" algn="l">
              <a:lnSpc>
                <a:spcPct val="120000"/>
              </a:lnSpc>
              <a:spcBef>
                <a:spcPts val="0"/>
              </a:spcBef>
              <a:spcAft>
                <a:spcPts val="0"/>
              </a:spcAft>
              <a:buClr>
                <a:srgbClr val="000000"/>
              </a:buClr>
              <a:buSzPts val="2400"/>
              <a:buFont typeface="Century Gothic"/>
              <a:buChar char="●"/>
            </a:pPr>
            <a:r>
              <a:rPr lang="en-US" sz="2400">
                <a:solidFill>
                  <a:srgbClr val="000000"/>
                </a:solidFill>
                <a:latin typeface="Century Gothic"/>
                <a:ea typeface="Century Gothic"/>
                <a:cs typeface="Century Gothic"/>
                <a:sym typeface="Century Gothic"/>
              </a:rPr>
              <a:t>Good and bad secrets</a:t>
            </a:r>
            <a:r>
              <a:rPr lang="en-US" sz="3200">
                <a:solidFill>
                  <a:srgbClr val="000000"/>
                </a:solidFill>
                <a:latin typeface="Century Gothic"/>
                <a:ea typeface="Century Gothic"/>
                <a:cs typeface="Century Gothic"/>
                <a:sym typeface="Century Gothic"/>
              </a:rPr>
              <a:t>*</a:t>
            </a:r>
            <a:endParaRPr sz="3200">
              <a:solidFill>
                <a:srgbClr val="000000"/>
              </a:solidFill>
              <a:latin typeface="Century Gothic"/>
              <a:ea typeface="Century Gothic"/>
              <a:cs typeface="Century Gothic"/>
              <a:sym typeface="Century Gothic"/>
            </a:endParaRPr>
          </a:p>
          <a:p>
            <a:pPr indent="-381000" lvl="0" marL="457200" rtl="0" algn="l">
              <a:lnSpc>
                <a:spcPct val="120000"/>
              </a:lnSpc>
              <a:spcBef>
                <a:spcPts val="0"/>
              </a:spcBef>
              <a:spcAft>
                <a:spcPts val="0"/>
              </a:spcAft>
              <a:buClr>
                <a:srgbClr val="000000"/>
              </a:buClr>
              <a:buSzPts val="2400"/>
              <a:buFont typeface="Century Gothic"/>
              <a:buChar char="●"/>
            </a:pPr>
            <a:r>
              <a:rPr lang="en-US" sz="2400">
                <a:solidFill>
                  <a:srgbClr val="000000"/>
                </a:solidFill>
                <a:latin typeface="Century Gothic"/>
                <a:ea typeface="Century Gothic"/>
                <a:cs typeface="Century Gothic"/>
                <a:sym typeface="Century Gothic"/>
              </a:rPr>
              <a:t>Trusted adults</a:t>
            </a:r>
            <a:endParaRPr sz="2400">
              <a:solidFill>
                <a:srgbClr val="000000"/>
              </a:solidFill>
              <a:latin typeface="Century Gothic"/>
              <a:ea typeface="Century Gothic"/>
              <a:cs typeface="Century Gothic"/>
              <a:sym typeface="Century Gothic"/>
            </a:endParaRPr>
          </a:p>
          <a:p>
            <a:pPr indent="0" lvl="0" marL="0" rtl="0" algn="l">
              <a:lnSpc>
                <a:spcPct val="120000"/>
              </a:lnSpc>
              <a:spcBef>
                <a:spcPts val="1200"/>
              </a:spcBef>
              <a:spcAft>
                <a:spcPts val="1200"/>
              </a:spcAft>
              <a:buSzPts val="1800"/>
              <a:buNone/>
            </a:pPr>
            <a:r>
              <a:t/>
            </a:r>
            <a:endParaRPr sz="2400">
              <a:solidFill>
                <a:srgbClr val="000000"/>
              </a:solidFill>
              <a:latin typeface="Century Gothic"/>
              <a:ea typeface="Century Gothic"/>
              <a:cs typeface="Century Gothic"/>
              <a:sym typeface="Century Gothic"/>
            </a:endParaRPr>
          </a:p>
        </p:txBody>
      </p:sp>
      <p:pic>
        <p:nvPicPr>
          <p:cNvPr id="234" name="Google Shape;234;p15">
            <a:hlinkClick r:id="rId4"/>
          </p:cNvPr>
          <p:cNvPicPr preferRelativeResize="0"/>
          <p:nvPr/>
        </p:nvPicPr>
        <p:blipFill rotWithShape="1">
          <a:blip r:embed="rId5">
            <a:alphaModFix/>
          </a:blip>
          <a:srcRect b="0" l="0" r="0" t="0"/>
          <a:stretch/>
        </p:blipFill>
        <p:spPr>
          <a:xfrm>
            <a:off x="5694646" y="3022875"/>
            <a:ext cx="2845574" cy="3683898"/>
          </a:xfrm>
          <a:prstGeom prst="rect">
            <a:avLst/>
          </a:prstGeom>
          <a:noFill/>
          <a:ln>
            <a:noFill/>
          </a:ln>
        </p:spPr>
      </p:pic>
      <p:pic>
        <p:nvPicPr>
          <p:cNvPr id="235" name="Google Shape;235;p15"/>
          <p:cNvPicPr preferRelativeResize="0"/>
          <p:nvPr/>
        </p:nvPicPr>
        <p:blipFill>
          <a:blip r:embed="rId6">
            <a:alphaModFix/>
          </a:blip>
          <a:stretch>
            <a:fillRect/>
          </a:stretch>
        </p:blipFill>
        <p:spPr>
          <a:xfrm>
            <a:off x="5507125" y="128001"/>
            <a:ext cx="3549826" cy="26205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g1f9f22b5eb9_2_15"/>
          <p:cNvPicPr preferRelativeResize="0"/>
          <p:nvPr/>
        </p:nvPicPr>
        <p:blipFill rotWithShape="1">
          <a:blip r:embed="rId3">
            <a:alphaModFix amt="8000"/>
          </a:blip>
          <a:srcRect b="0" l="0" r="22130" t="0"/>
          <a:stretch/>
        </p:blipFill>
        <p:spPr>
          <a:xfrm>
            <a:off x="3818050" y="0"/>
            <a:ext cx="5340350" cy="6858000"/>
          </a:xfrm>
          <a:prstGeom prst="rect">
            <a:avLst/>
          </a:prstGeom>
          <a:noFill/>
          <a:ln>
            <a:noFill/>
          </a:ln>
        </p:spPr>
      </p:pic>
      <p:sp>
        <p:nvSpPr>
          <p:cNvPr id="241" name="Google Shape;241;g1f9f22b5eb9_2_1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Oswald"/>
              <a:buNone/>
            </a:pPr>
            <a:r>
              <a:rPr lang="en-US" sz="5000">
                <a:latin typeface="Oswald"/>
                <a:ea typeface="Oswald"/>
                <a:cs typeface="Oswald"/>
                <a:sym typeface="Oswald"/>
              </a:rPr>
              <a:t>Pants are Private!</a:t>
            </a:r>
            <a:endParaRPr sz="5000">
              <a:latin typeface="Oswald"/>
              <a:ea typeface="Oswald"/>
              <a:cs typeface="Oswald"/>
              <a:sym typeface="Oswald"/>
            </a:endParaRPr>
          </a:p>
        </p:txBody>
      </p:sp>
      <p:sp>
        <p:nvSpPr>
          <p:cNvPr id="242" name="Google Shape;242;g1f9f22b5eb9_2_15"/>
          <p:cNvSpPr txBox="1"/>
          <p:nvPr>
            <p:ph idx="1" type="body"/>
          </p:nvPr>
        </p:nvSpPr>
        <p:spPr>
          <a:xfrm>
            <a:off x="311700" y="1536625"/>
            <a:ext cx="5872200" cy="4555200"/>
          </a:xfrm>
          <a:prstGeom prst="rect">
            <a:avLst/>
          </a:prstGeom>
          <a:noFill/>
          <a:ln>
            <a:noFill/>
          </a:ln>
        </p:spPr>
        <p:txBody>
          <a:bodyPr anchorCtr="0" anchor="t" bIns="91425" lIns="91425" spcFirstLastPara="1" rIns="91425" wrap="square" tIns="91425">
            <a:normAutofit/>
          </a:bodyPr>
          <a:lstStyle/>
          <a:p>
            <a:pPr indent="-381000" lvl="0" marL="457200" rtl="0" algn="l">
              <a:lnSpc>
                <a:spcPct val="120000"/>
              </a:lnSpc>
              <a:spcBef>
                <a:spcPts val="0"/>
              </a:spcBef>
              <a:spcAft>
                <a:spcPts val="0"/>
              </a:spcAft>
              <a:buClr>
                <a:srgbClr val="000000"/>
              </a:buClr>
              <a:buSzPts val="2400"/>
              <a:buFont typeface="Century Gothic"/>
              <a:buChar char="●"/>
            </a:pPr>
            <a:r>
              <a:t/>
            </a:r>
            <a:endParaRPr sz="2400">
              <a:solidFill>
                <a:srgbClr val="000000"/>
              </a:solidFill>
              <a:latin typeface="Century Gothic"/>
              <a:ea typeface="Century Gothic"/>
              <a:cs typeface="Century Gothic"/>
              <a:sym typeface="Century Gothic"/>
            </a:endParaRPr>
          </a:p>
          <a:p>
            <a:pPr indent="0" lvl="0" marL="0" rtl="0" algn="l">
              <a:lnSpc>
                <a:spcPct val="120000"/>
              </a:lnSpc>
              <a:spcBef>
                <a:spcPts val="1200"/>
              </a:spcBef>
              <a:spcAft>
                <a:spcPts val="1200"/>
              </a:spcAft>
              <a:buSzPts val="1800"/>
              <a:buNone/>
            </a:pPr>
            <a:r>
              <a:t/>
            </a:r>
            <a:endParaRPr sz="2400">
              <a:solidFill>
                <a:srgbClr val="000000"/>
              </a:solidFill>
              <a:latin typeface="Century Gothic"/>
              <a:ea typeface="Century Gothic"/>
              <a:cs typeface="Century Gothic"/>
              <a:sym typeface="Century Gothic"/>
            </a:endParaRPr>
          </a:p>
        </p:txBody>
      </p:sp>
      <p:pic>
        <p:nvPicPr>
          <p:cNvPr id="243" name="Google Shape;243;g1f9f22b5eb9_2_15">
            <a:hlinkClick r:id="rId4"/>
          </p:cNvPr>
          <p:cNvPicPr preferRelativeResize="0"/>
          <p:nvPr/>
        </p:nvPicPr>
        <p:blipFill rotWithShape="1">
          <a:blip r:embed="rId5">
            <a:alphaModFix/>
          </a:blip>
          <a:srcRect b="0" l="0" r="0" t="0"/>
          <a:stretch/>
        </p:blipFill>
        <p:spPr>
          <a:xfrm>
            <a:off x="5854596" y="1587050"/>
            <a:ext cx="2845574" cy="3683898"/>
          </a:xfrm>
          <a:prstGeom prst="rect">
            <a:avLst/>
          </a:prstGeom>
          <a:noFill/>
          <a:ln>
            <a:noFill/>
          </a:ln>
        </p:spPr>
      </p:pic>
      <p:pic>
        <p:nvPicPr>
          <p:cNvPr id="244" name="Google Shape;244;g1f9f22b5eb9_2_15" title="Talk PANTS with Pantosaurus and his PANTS song #TalkPANTS.mp4">
            <a:hlinkClick r:id="rId6"/>
          </p:cNvPr>
          <p:cNvPicPr preferRelativeResize="0"/>
          <p:nvPr/>
        </p:nvPicPr>
        <p:blipFill>
          <a:blip r:embed="rId7">
            <a:alphaModFix/>
          </a:blip>
          <a:stretch>
            <a:fillRect/>
          </a:stretch>
        </p:blipFill>
        <p:spPr>
          <a:xfrm>
            <a:off x="0" y="1356875"/>
            <a:ext cx="9144000" cy="5501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6"/>
          <p:cNvSpPr txBox="1"/>
          <p:nvPr>
            <p:ph type="title"/>
          </p:nvPr>
        </p:nvSpPr>
        <p:spPr>
          <a:xfrm>
            <a:off x="146554" y="76333"/>
            <a:ext cx="8997446" cy="20127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4200"/>
              <a:buFont typeface="Oswald"/>
              <a:buNone/>
            </a:pPr>
            <a:r>
              <a:rPr lang="en-US" sz="5000">
                <a:latin typeface="Oswald"/>
                <a:ea typeface="Oswald"/>
                <a:cs typeface="Oswald"/>
                <a:sym typeface="Oswald"/>
              </a:rPr>
              <a:t>RSE Lesson Progression </a:t>
            </a:r>
            <a:endParaRPr sz="5000">
              <a:latin typeface="Oswald"/>
              <a:ea typeface="Oswald"/>
              <a:cs typeface="Oswald"/>
              <a:sym typeface="Oswald"/>
            </a:endParaRPr>
          </a:p>
        </p:txBody>
      </p:sp>
      <p:sp>
        <p:nvSpPr>
          <p:cNvPr id="250" name="Google Shape;250;p16"/>
          <p:cNvSpPr txBox="1"/>
          <p:nvPr>
            <p:ph idx="1" type="subTitle"/>
          </p:nvPr>
        </p:nvSpPr>
        <p:spPr>
          <a:xfrm>
            <a:off x="265500" y="4713701"/>
            <a:ext cx="4045200" cy="1794000"/>
          </a:xfrm>
          <a:prstGeom prst="rect">
            <a:avLst/>
          </a:prstGeom>
          <a:noFill/>
          <a:ln>
            <a:noFill/>
          </a:ln>
        </p:spPr>
        <p:txBody>
          <a:bodyPr anchorCtr="0" anchor="t" bIns="91425" lIns="91425" spcFirstLastPara="1" rIns="91425" wrap="square" tIns="91425">
            <a:noAutofit/>
          </a:bodyPr>
          <a:lstStyle/>
          <a:p>
            <a:pPr indent="273050" lvl="0" marL="0" rtl="0" algn="ctr">
              <a:lnSpc>
                <a:spcPct val="115000"/>
              </a:lnSpc>
              <a:spcBef>
                <a:spcPts val="1200"/>
              </a:spcBef>
              <a:spcAft>
                <a:spcPts val="0"/>
              </a:spcAft>
              <a:buSzPts val="2100"/>
              <a:buNone/>
            </a:pPr>
            <a:r>
              <a:t/>
            </a:r>
            <a:endParaRPr sz="3200">
              <a:solidFill>
                <a:srgbClr val="000000"/>
              </a:solidFill>
              <a:latin typeface="Century Gothic"/>
              <a:ea typeface="Century Gothic"/>
              <a:cs typeface="Century Gothic"/>
              <a:sym typeface="Century Gothic"/>
            </a:endParaRPr>
          </a:p>
          <a:p>
            <a:pPr indent="273050" lvl="0" marL="0" rtl="0" algn="ctr">
              <a:lnSpc>
                <a:spcPct val="115000"/>
              </a:lnSpc>
              <a:spcBef>
                <a:spcPts val="1200"/>
              </a:spcBef>
              <a:spcAft>
                <a:spcPts val="0"/>
              </a:spcAft>
              <a:buSzPts val="2100"/>
              <a:buNone/>
            </a:pPr>
            <a:r>
              <a:t/>
            </a:r>
            <a:endParaRPr sz="3200">
              <a:solidFill>
                <a:srgbClr val="000000"/>
              </a:solidFill>
              <a:latin typeface="Century Gothic"/>
              <a:ea typeface="Century Gothic"/>
              <a:cs typeface="Century Gothic"/>
              <a:sym typeface="Century Gothic"/>
            </a:endParaRPr>
          </a:p>
          <a:p>
            <a:pPr indent="0" lvl="0" marL="0" rtl="0" algn="ctr">
              <a:lnSpc>
                <a:spcPct val="115000"/>
              </a:lnSpc>
              <a:spcBef>
                <a:spcPts val="1200"/>
              </a:spcBef>
              <a:spcAft>
                <a:spcPts val="0"/>
              </a:spcAft>
              <a:buSzPts val="2100"/>
              <a:buNone/>
            </a:pPr>
            <a:r>
              <a:t/>
            </a:r>
            <a:endParaRPr sz="3200">
              <a:solidFill>
                <a:srgbClr val="000000"/>
              </a:solidFill>
              <a:latin typeface="Century Gothic"/>
              <a:ea typeface="Century Gothic"/>
              <a:cs typeface="Century Gothic"/>
              <a:sym typeface="Century Gothic"/>
            </a:endParaRPr>
          </a:p>
          <a:p>
            <a:pPr indent="0" lvl="0" marL="0" rtl="0" algn="ctr">
              <a:lnSpc>
                <a:spcPct val="100000"/>
              </a:lnSpc>
              <a:spcBef>
                <a:spcPts val="1200"/>
              </a:spcBef>
              <a:spcAft>
                <a:spcPts val="0"/>
              </a:spcAft>
              <a:buSzPts val="2100"/>
              <a:buNone/>
            </a:pPr>
            <a:r>
              <a:t/>
            </a:r>
            <a:endParaRPr sz="3200">
              <a:solidFill>
                <a:srgbClr val="000000"/>
              </a:solidFill>
              <a:latin typeface="Century Gothic"/>
              <a:ea typeface="Century Gothic"/>
              <a:cs typeface="Century Gothic"/>
              <a:sym typeface="Century Gothic"/>
            </a:endParaRPr>
          </a:p>
        </p:txBody>
      </p:sp>
      <p:graphicFrame>
        <p:nvGraphicFramePr>
          <p:cNvPr id="251" name="Google Shape;251;p16"/>
          <p:cNvGraphicFramePr/>
          <p:nvPr/>
        </p:nvGraphicFramePr>
        <p:xfrm>
          <a:off x="429821" y="1387278"/>
          <a:ext cx="3000000" cy="3000000"/>
        </p:xfrm>
        <a:graphic>
          <a:graphicData uri="http://schemas.openxmlformats.org/drawingml/2006/table">
            <a:tbl>
              <a:tblPr bandRow="1" firstRow="1">
                <a:noFill/>
                <a:tableStyleId>{765E300D-61B5-4FCF-9365-A2F5DE6131A3}</a:tableStyleId>
              </a:tblPr>
              <a:tblGrid>
                <a:gridCol w="2761450"/>
                <a:gridCol w="2761450"/>
                <a:gridCol w="2761450"/>
              </a:tblGrid>
              <a:tr h="56402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Year One</a:t>
                      </a:r>
                      <a:endParaRPr sz="2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Year Two</a:t>
                      </a:r>
                      <a:endParaRPr sz="2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Year Three</a:t>
                      </a:r>
                      <a:endParaRPr sz="2400" u="none" cap="none" strike="noStrike"/>
                    </a:p>
                  </a:txBody>
                  <a:tcPr marT="45725" marB="45725" marR="91450" marL="91450"/>
                </a:tc>
              </a:tr>
              <a:tr h="82297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Life cycles of animals </a:t>
                      </a:r>
                      <a:endParaRPr sz="2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Life cycles in nature</a:t>
                      </a:r>
                      <a:endParaRPr sz="2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Animal Babies</a:t>
                      </a:r>
                      <a:endParaRPr sz="2400" u="none" cap="none" strike="noStrike"/>
                    </a:p>
                  </a:txBody>
                  <a:tcPr marT="45725" marB="45725" marR="91450" marL="91450"/>
                </a:tc>
              </a:tr>
              <a:tr h="82297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How have I changed? </a:t>
                      </a:r>
                      <a:endParaRPr sz="2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Life cycles – humans </a:t>
                      </a:r>
                      <a:endParaRPr sz="2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Human Babies</a:t>
                      </a:r>
                      <a:endParaRPr sz="2400" u="none" cap="none" strike="noStrike"/>
                    </a:p>
                  </a:txBody>
                  <a:tcPr marT="45725" marB="45725" marR="91450" marL="91450"/>
                </a:tc>
              </a:tr>
              <a:tr h="82297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Male and female body parts</a:t>
                      </a:r>
                      <a:endParaRPr sz="2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Male and female body parts</a:t>
                      </a:r>
                      <a:endParaRPr sz="2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Male and female body parts</a:t>
                      </a:r>
                      <a:endParaRPr sz="2400" u="none" cap="none" strike="noStrike"/>
                    </a:p>
                  </a:txBody>
                  <a:tcPr marT="45725" marB="45725" marR="91450" marL="91450"/>
                </a:tc>
              </a:tr>
              <a:tr h="564025">
                <a:tc>
                  <a:txBody>
                    <a:bodyPr/>
                    <a:lstStyle/>
                    <a:p>
                      <a:pPr indent="0" lvl="0" marL="0" marR="0" rtl="0" algn="l">
                        <a:lnSpc>
                          <a:spcPct val="100000"/>
                        </a:lnSpc>
                        <a:spcBef>
                          <a:spcPts val="0"/>
                        </a:spcBef>
                        <a:spcAft>
                          <a:spcPts val="0"/>
                        </a:spcAft>
                        <a:buClr>
                          <a:schemeClr val="dk1"/>
                        </a:buClr>
                        <a:buSzPts val="2400"/>
                        <a:buFont typeface="Arial"/>
                        <a:buNone/>
                      </a:pPr>
                      <a:r>
                        <a:rPr lang="en-US" sz="2400" u="none" cap="none" strike="noStrike"/>
                        <a:t>Keeping myself safe and consent</a:t>
                      </a:r>
                      <a:endParaRPr sz="2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Keeping myself safe and consent</a:t>
                      </a:r>
                      <a:endParaRPr sz="2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2400"/>
                        <a:buFont typeface="Arial"/>
                        <a:buNone/>
                      </a:pPr>
                      <a:r>
                        <a:rPr lang="en-US" sz="2400" u="none" cap="none" strike="noStrike"/>
                        <a:t>Keeping myself safe and consent</a:t>
                      </a:r>
                      <a:endParaRPr sz="2400" u="none" cap="none" strike="noStrike"/>
                    </a:p>
                  </a:txBody>
                  <a:tcPr marT="45725" marB="45725" marR="91450" marL="9145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17"/>
          <p:cNvPicPr preferRelativeResize="0"/>
          <p:nvPr/>
        </p:nvPicPr>
        <p:blipFill rotWithShape="1">
          <a:blip r:embed="rId3">
            <a:alphaModFix amt="8000"/>
          </a:blip>
          <a:srcRect b="0" l="0" r="22130" t="0"/>
          <a:stretch/>
        </p:blipFill>
        <p:spPr>
          <a:xfrm>
            <a:off x="3818050" y="0"/>
            <a:ext cx="5340350" cy="6858000"/>
          </a:xfrm>
          <a:prstGeom prst="rect">
            <a:avLst/>
          </a:prstGeom>
          <a:noFill/>
          <a:ln>
            <a:noFill/>
          </a:ln>
        </p:spPr>
      </p:pic>
      <p:sp>
        <p:nvSpPr>
          <p:cNvPr id="258" name="Google Shape;258;p17"/>
          <p:cNvSpPr txBox="1"/>
          <p:nvPr>
            <p:ph type="title"/>
          </p:nvPr>
        </p:nvSpPr>
        <p:spPr>
          <a:xfrm>
            <a:off x="103543" y="205472"/>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Oswald"/>
              <a:buNone/>
            </a:pPr>
            <a:r>
              <a:rPr lang="en-US" sz="5000">
                <a:latin typeface="Oswald"/>
                <a:ea typeface="Oswald"/>
                <a:cs typeface="Oswald"/>
                <a:sym typeface="Oswald"/>
              </a:rPr>
              <a:t>Parent Role</a:t>
            </a:r>
            <a:endParaRPr sz="5000">
              <a:latin typeface="Oswald"/>
              <a:ea typeface="Oswald"/>
              <a:cs typeface="Oswald"/>
              <a:sym typeface="Oswald"/>
            </a:endParaRPr>
          </a:p>
        </p:txBody>
      </p:sp>
      <p:sp>
        <p:nvSpPr>
          <p:cNvPr id="259" name="Google Shape;259;p17"/>
          <p:cNvSpPr txBox="1"/>
          <p:nvPr>
            <p:ph idx="1" type="body"/>
          </p:nvPr>
        </p:nvSpPr>
        <p:spPr>
          <a:xfrm>
            <a:off x="0" y="1254136"/>
            <a:ext cx="9091960" cy="45552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n-US" sz="2700">
                <a:solidFill>
                  <a:schemeClr val="dk1"/>
                </a:solidFill>
                <a:latin typeface="Century Gothic"/>
                <a:ea typeface="Century Gothic"/>
                <a:cs typeface="Century Gothic"/>
                <a:sym typeface="Century Gothic"/>
              </a:rPr>
              <a:t>Children learn at home and at school. </a:t>
            </a:r>
            <a:endParaRPr sz="2700">
              <a:solidFill>
                <a:schemeClr val="dk1"/>
              </a:solidFill>
              <a:latin typeface="Century Gothic"/>
              <a:ea typeface="Century Gothic"/>
              <a:cs typeface="Century Gothic"/>
              <a:sym typeface="Century Gothic"/>
            </a:endParaRPr>
          </a:p>
          <a:p>
            <a:pPr indent="0" lvl="0" marL="0" rtl="0" algn="l">
              <a:lnSpc>
                <a:spcPct val="120000"/>
              </a:lnSpc>
              <a:spcBef>
                <a:spcPts val="1200"/>
              </a:spcBef>
              <a:spcAft>
                <a:spcPts val="0"/>
              </a:spcAft>
              <a:buClr>
                <a:schemeClr val="dk1"/>
              </a:buClr>
              <a:buSzPts val="1100"/>
              <a:buFont typeface="Arial"/>
              <a:buNone/>
            </a:pPr>
            <a:r>
              <a:rPr lang="en-US" sz="2700">
                <a:solidFill>
                  <a:schemeClr val="dk1"/>
                </a:solidFill>
                <a:latin typeface="Century Gothic"/>
                <a:ea typeface="Century Gothic"/>
                <a:cs typeface="Century Gothic"/>
                <a:sym typeface="Century Gothic"/>
              </a:rPr>
              <a:t>Our aim is to work in partnership with families so that they hear the same key messages.</a:t>
            </a:r>
            <a:endParaRPr sz="2700">
              <a:solidFill>
                <a:schemeClr val="dk1"/>
              </a:solidFill>
              <a:latin typeface="Century Gothic"/>
              <a:ea typeface="Century Gothic"/>
              <a:cs typeface="Century Gothic"/>
              <a:sym typeface="Century Gothic"/>
            </a:endParaRPr>
          </a:p>
          <a:p>
            <a:pPr indent="-400050" lvl="0" marL="457200" rtl="0" algn="l">
              <a:lnSpc>
                <a:spcPct val="120000"/>
              </a:lnSpc>
              <a:spcBef>
                <a:spcPts val="1200"/>
              </a:spcBef>
              <a:spcAft>
                <a:spcPts val="0"/>
              </a:spcAft>
              <a:buClr>
                <a:schemeClr val="dk1"/>
              </a:buClr>
              <a:buSzPts val="2700"/>
              <a:buFont typeface="Century Gothic"/>
              <a:buChar char="●"/>
            </a:pPr>
            <a:r>
              <a:rPr lang="en-US" sz="2700">
                <a:solidFill>
                  <a:schemeClr val="dk1"/>
                </a:solidFill>
                <a:latin typeface="Century Gothic"/>
                <a:ea typeface="Century Gothic"/>
                <a:cs typeface="Century Gothic"/>
                <a:sym typeface="Century Gothic"/>
              </a:rPr>
              <a:t>We all want children to </a:t>
            </a:r>
            <a:r>
              <a:rPr lang="en-US" sz="2700">
                <a:solidFill>
                  <a:srgbClr val="FF0000"/>
                </a:solidFill>
                <a:latin typeface="Century Gothic"/>
                <a:ea typeface="Century Gothic"/>
                <a:cs typeface="Century Gothic"/>
                <a:sym typeface="Century Gothic"/>
              </a:rPr>
              <a:t>feel safe</a:t>
            </a:r>
            <a:r>
              <a:rPr lang="en-US" sz="2700">
                <a:solidFill>
                  <a:schemeClr val="dk1"/>
                </a:solidFill>
                <a:latin typeface="Century Gothic"/>
                <a:ea typeface="Century Gothic"/>
                <a:cs typeface="Century Gothic"/>
                <a:sym typeface="Century Gothic"/>
              </a:rPr>
              <a:t> and to be </a:t>
            </a:r>
            <a:r>
              <a:rPr lang="en-US" sz="2700">
                <a:solidFill>
                  <a:srgbClr val="FF0000"/>
                </a:solidFill>
                <a:latin typeface="Century Gothic"/>
                <a:ea typeface="Century Gothic"/>
                <a:cs typeface="Century Gothic"/>
                <a:sym typeface="Century Gothic"/>
              </a:rPr>
              <a:t>happy and healthy</a:t>
            </a:r>
            <a:endParaRPr sz="2700">
              <a:solidFill>
                <a:srgbClr val="FF0000"/>
              </a:solidFill>
              <a:latin typeface="Century Gothic"/>
              <a:ea typeface="Century Gothic"/>
              <a:cs typeface="Century Gothic"/>
              <a:sym typeface="Century Gothic"/>
            </a:endParaRPr>
          </a:p>
          <a:p>
            <a:pPr indent="-400050" lvl="0" marL="457200" rtl="0" algn="l">
              <a:lnSpc>
                <a:spcPct val="120000"/>
              </a:lnSpc>
              <a:spcBef>
                <a:spcPts val="0"/>
              </a:spcBef>
              <a:spcAft>
                <a:spcPts val="0"/>
              </a:spcAft>
              <a:buClr>
                <a:schemeClr val="dk1"/>
              </a:buClr>
              <a:buSzPts val="2700"/>
              <a:buFont typeface="Century Gothic"/>
              <a:buChar char="●"/>
            </a:pPr>
            <a:r>
              <a:rPr b="1" lang="en-US" sz="2700">
                <a:solidFill>
                  <a:srgbClr val="000000"/>
                </a:solidFill>
                <a:highlight>
                  <a:srgbClr val="FFFFFF"/>
                </a:highlight>
                <a:latin typeface="Century Gothic"/>
                <a:ea typeface="Century Gothic"/>
                <a:cs typeface="Century Gothic"/>
                <a:sym typeface="Century Gothic"/>
              </a:rPr>
              <a:t>Regularly</a:t>
            </a:r>
            <a:r>
              <a:rPr lang="en-US" sz="2700">
                <a:solidFill>
                  <a:srgbClr val="000000"/>
                </a:solidFill>
                <a:highlight>
                  <a:srgbClr val="FFFFFF"/>
                </a:highlight>
                <a:latin typeface="Century Gothic"/>
                <a:ea typeface="Century Gothic"/>
                <a:cs typeface="Century Gothic"/>
                <a:sym typeface="Century Gothic"/>
              </a:rPr>
              <a:t> t</a:t>
            </a:r>
            <a:r>
              <a:rPr lang="en-US" sz="2700">
                <a:solidFill>
                  <a:schemeClr val="dk1"/>
                </a:solidFill>
                <a:latin typeface="Century Gothic"/>
                <a:ea typeface="Century Gothic"/>
                <a:cs typeface="Century Gothic"/>
                <a:sym typeface="Century Gothic"/>
              </a:rPr>
              <a:t>alking about human reproduction as opportunities occur will help prepare students for the next stage of their learning (RSE)</a:t>
            </a:r>
            <a:endParaRPr sz="2700">
              <a:solidFill>
                <a:schemeClr val="dk1"/>
              </a:solidFill>
              <a:latin typeface="Century Gothic"/>
              <a:ea typeface="Century Gothic"/>
              <a:cs typeface="Century Gothic"/>
              <a:sym typeface="Century Gothic"/>
            </a:endParaRPr>
          </a:p>
          <a:p>
            <a:pPr indent="-400050" lvl="0" marL="457200" rtl="0" algn="l">
              <a:lnSpc>
                <a:spcPct val="120000"/>
              </a:lnSpc>
              <a:spcBef>
                <a:spcPts val="0"/>
              </a:spcBef>
              <a:spcAft>
                <a:spcPts val="0"/>
              </a:spcAft>
              <a:buClr>
                <a:schemeClr val="dk1"/>
              </a:buClr>
              <a:buSzPts val="2700"/>
              <a:buFont typeface="Century Gothic"/>
              <a:buChar char="●"/>
            </a:pPr>
            <a:r>
              <a:rPr lang="en-US" sz="2700">
                <a:solidFill>
                  <a:schemeClr val="dk1"/>
                </a:solidFill>
                <a:latin typeface="Century Gothic"/>
                <a:ea typeface="Century Gothic"/>
                <a:cs typeface="Century Gothic"/>
                <a:sym typeface="Century Gothic"/>
              </a:rPr>
              <a:t>We might need to change our own thinking </a:t>
            </a:r>
            <a:endParaRPr sz="2700">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g20ec1c2401f_2_0"/>
          <p:cNvPicPr preferRelativeResize="0"/>
          <p:nvPr/>
        </p:nvPicPr>
        <p:blipFill rotWithShape="1">
          <a:blip r:embed="rId3">
            <a:alphaModFix amt="8000"/>
          </a:blip>
          <a:srcRect b="0" l="0" r="22130" t="0"/>
          <a:stretch/>
        </p:blipFill>
        <p:spPr>
          <a:xfrm>
            <a:off x="3818050" y="0"/>
            <a:ext cx="5340350" cy="6858000"/>
          </a:xfrm>
          <a:prstGeom prst="rect">
            <a:avLst/>
          </a:prstGeom>
          <a:noFill/>
          <a:ln>
            <a:noFill/>
          </a:ln>
        </p:spPr>
      </p:pic>
      <p:sp>
        <p:nvSpPr>
          <p:cNvPr id="266" name="Google Shape;266;g20ec1c2401f_2_0"/>
          <p:cNvSpPr txBox="1"/>
          <p:nvPr>
            <p:ph type="title"/>
          </p:nvPr>
        </p:nvSpPr>
        <p:spPr>
          <a:xfrm>
            <a:off x="103543" y="205472"/>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Oswald"/>
              <a:buNone/>
            </a:pPr>
            <a:r>
              <a:rPr lang="en-US" sz="5000">
                <a:latin typeface="Oswald"/>
                <a:ea typeface="Oswald"/>
                <a:cs typeface="Oswald"/>
                <a:sym typeface="Oswald"/>
              </a:rPr>
              <a:t>Parent Role</a:t>
            </a:r>
            <a:endParaRPr sz="5000">
              <a:latin typeface="Oswald"/>
              <a:ea typeface="Oswald"/>
              <a:cs typeface="Oswald"/>
              <a:sym typeface="Oswald"/>
            </a:endParaRPr>
          </a:p>
        </p:txBody>
      </p:sp>
      <p:sp>
        <p:nvSpPr>
          <p:cNvPr id="267" name="Google Shape;267;g20ec1c2401f_2_0"/>
          <p:cNvSpPr txBox="1"/>
          <p:nvPr>
            <p:ph idx="1" type="body"/>
          </p:nvPr>
        </p:nvSpPr>
        <p:spPr>
          <a:xfrm>
            <a:off x="0" y="1254136"/>
            <a:ext cx="9092100" cy="45552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t/>
            </a:r>
            <a:endParaRPr sz="2700">
              <a:latin typeface="Century Gothic"/>
              <a:ea typeface="Century Gothic"/>
              <a:cs typeface="Century Gothic"/>
              <a:sym typeface="Century Gothic"/>
            </a:endParaRPr>
          </a:p>
        </p:txBody>
      </p:sp>
      <p:pic>
        <p:nvPicPr>
          <p:cNvPr descr="Research shows that talking to your kids about touching safety is the best way to keep them safe from sexual abuse. Yes, it can be uncomfortable and awkward. But you can do it—just like you talk to them about avoiding drugs or wearing a helmet. This video will show you how. &#10;&#10;To learn more about how to talk to your children to protect them from sexual abuse, explore our website: &#10;http://www.earlyopenoften.org/&#10;&#10;And please, share this video. We’re all working together to keep kids safe." id="268" name="Google Shape;268;g20ec1c2401f_2_0" title="How to Talk with Kids About Sexual Abuse (Full Version)">
            <a:hlinkClick r:id="rId4"/>
          </p:cNvPr>
          <p:cNvPicPr preferRelativeResize="0"/>
          <p:nvPr/>
        </p:nvPicPr>
        <p:blipFill>
          <a:blip r:embed="rId5">
            <a:alphaModFix/>
          </a:blip>
          <a:stretch>
            <a:fillRect/>
          </a:stretch>
        </p:blipFill>
        <p:spPr>
          <a:xfrm>
            <a:off x="0" y="1041300"/>
            <a:ext cx="9025325" cy="50767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8"/>
          <p:cNvSpPr txBox="1"/>
          <p:nvPr>
            <p:ph type="title"/>
          </p:nvPr>
        </p:nvSpPr>
        <p:spPr>
          <a:xfrm>
            <a:off x="228600" y="1090775"/>
            <a:ext cx="8686800" cy="3711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dk1"/>
              </a:buClr>
              <a:buSzPts val="990"/>
              <a:buFont typeface="Palatino Linotype"/>
              <a:buNone/>
            </a:pPr>
            <a:r>
              <a:t/>
            </a:r>
            <a:endParaRPr b="1" sz="3820">
              <a:solidFill>
                <a:srgbClr val="000000"/>
              </a:solidFill>
              <a:latin typeface="Oswald"/>
              <a:ea typeface="Oswald"/>
              <a:cs typeface="Oswald"/>
              <a:sym typeface="Oswald"/>
            </a:endParaRPr>
          </a:p>
          <a:p>
            <a:pPr indent="0" lvl="0" marL="0" rtl="0" algn="ctr">
              <a:lnSpc>
                <a:spcPct val="90000"/>
              </a:lnSpc>
              <a:spcBef>
                <a:spcPts val="0"/>
              </a:spcBef>
              <a:spcAft>
                <a:spcPts val="0"/>
              </a:spcAft>
              <a:buClr>
                <a:srgbClr val="000000"/>
              </a:buClr>
              <a:buSzPts val="990"/>
              <a:buFont typeface="Oswald"/>
              <a:buNone/>
            </a:pPr>
            <a:r>
              <a:rPr lang="en-US" sz="3820">
                <a:solidFill>
                  <a:srgbClr val="000000"/>
                </a:solidFill>
                <a:latin typeface="Oswald"/>
                <a:ea typeface="Oswald"/>
                <a:cs typeface="Oswald"/>
                <a:sym typeface="Oswald"/>
              </a:rPr>
              <a:t>Possible questions at school or at home...</a:t>
            </a:r>
            <a:endParaRPr sz="3820">
              <a:solidFill>
                <a:srgbClr val="000000"/>
              </a:solidFill>
              <a:latin typeface="Oswald"/>
              <a:ea typeface="Oswald"/>
              <a:cs typeface="Oswald"/>
              <a:sym typeface="Oswald"/>
            </a:endParaRPr>
          </a:p>
          <a:p>
            <a:pPr indent="0" lvl="0" marL="0" rtl="0" algn="ctr">
              <a:lnSpc>
                <a:spcPct val="90000"/>
              </a:lnSpc>
              <a:spcBef>
                <a:spcPts val="0"/>
              </a:spcBef>
              <a:spcAft>
                <a:spcPts val="0"/>
              </a:spcAft>
              <a:buClr>
                <a:schemeClr val="dk1"/>
              </a:buClr>
              <a:buSzPts val="990"/>
              <a:buFont typeface="Palatino Linotype"/>
              <a:buNone/>
            </a:pPr>
            <a:r>
              <a:t/>
            </a:r>
            <a:endParaRPr sz="2200">
              <a:solidFill>
                <a:srgbClr val="000000"/>
              </a:solidFill>
              <a:latin typeface="Oswald"/>
              <a:ea typeface="Oswald"/>
              <a:cs typeface="Oswald"/>
              <a:sym typeface="Oswald"/>
            </a:endParaRPr>
          </a:p>
          <a:p>
            <a:pPr indent="0" lvl="0" marL="0" rtl="0" algn="ctr">
              <a:lnSpc>
                <a:spcPct val="90000"/>
              </a:lnSpc>
              <a:spcBef>
                <a:spcPts val="0"/>
              </a:spcBef>
              <a:spcAft>
                <a:spcPts val="0"/>
              </a:spcAft>
              <a:buClr>
                <a:schemeClr val="dk1"/>
              </a:buClr>
              <a:buSzPts val="990"/>
              <a:buFont typeface="Palatino Linotype"/>
              <a:buNone/>
            </a:pPr>
            <a:r>
              <a:t/>
            </a:r>
            <a:endParaRPr sz="2200">
              <a:solidFill>
                <a:srgbClr val="000000"/>
              </a:solidFill>
              <a:latin typeface="Oswald"/>
              <a:ea typeface="Oswald"/>
              <a:cs typeface="Oswald"/>
              <a:sym typeface="Oswald"/>
            </a:endParaRPr>
          </a:p>
          <a:p>
            <a:pPr indent="0" lvl="0" marL="0" rtl="0" algn="ctr">
              <a:lnSpc>
                <a:spcPct val="90000"/>
              </a:lnSpc>
              <a:spcBef>
                <a:spcPts val="0"/>
              </a:spcBef>
              <a:spcAft>
                <a:spcPts val="0"/>
              </a:spcAft>
              <a:buClr>
                <a:schemeClr val="dk1"/>
              </a:buClr>
              <a:buSzPts val="990"/>
              <a:buFont typeface="Palatino Linotype"/>
              <a:buNone/>
            </a:pPr>
            <a:r>
              <a:t/>
            </a:r>
            <a:endParaRPr sz="2200">
              <a:latin typeface="Oswald"/>
              <a:ea typeface="Oswald"/>
              <a:cs typeface="Oswald"/>
              <a:sym typeface="Oswald"/>
            </a:endParaRPr>
          </a:p>
        </p:txBody>
      </p:sp>
      <p:sp>
        <p:nvSpPr>
          <p:cNvPr id="275" name="Google Shape;275;p18"/>
          <p:cNvSpPr txBox="1"/>
          <p:nvPr>
            <p:ph idx="1" type="body"/>
          </p:nvPr>
        </p:nvSpPr>
        <p:spPr>
          <a:xfrm>
            <a:off x="0" y="1725775"/>
            <a:ext cx="9158400" cy="4395600"/>
          </a:xfrm>
          <a:prstGeom prst="rect">
            <a:avLst/>
          </a:prstGeom>
          <a:noFill/>
          <a:ln>
            <a:noFill/>
          </a:ln>
        </p:spPr>
        <p:txBody>
          <a:bodyPr anchorCtr="0" anchor="t" bIns="91425" lIns="91425" spcFirstLastPara="1" rIns="91425" wrap="square" tIns="91425">
            <a:noAutofit/>
          </a:bodyPr>
          <a:lstStyle/>
          <a:p>
            <a:pPr indent="0" lvl="0" marL="0" rtl="0" algn="ctr">
              <a:lnSpc>
                <a:spcPct val="160000"/>
              </a:lnSpc>
              <a:spcBef>
                <a:spcPts val="0"/>
              </a:spcBef>
              <a:spcAft>
                <a:spcPts val="0"/>
              </a:spcAft>
              <a:buSzPts val="1700"/>
              <a:buNone/>
            </a:pPr>
            <a:r>
              <a:rPr b="1" lang="en-US" sz="1700">
                <a:solidFill>
                  <a:schemeClr val="dk1"/>
                </a:solidFill>
                <a:latin typeface="Century Gothic"/>
                <a:ea typeface="Century Gothic"/>
                <a:cs typeface="Century Gothic"/>
                <a:sym typeface="Century Gothic"/>
              </a:rPr>
              <a:t>Where does the baby grow?</a:t>
            </a:r>
            <a:endParaRPr b="1" sz="1700">
              <a:solidFill>
                <a:schemeClr val="dk1"/>
              </a:solidFill>
              <a:latin typeface="Century Gothic"/>
              <a:ea typeface="Century Gothic"/>
              <a:cs typeface="Century Gothic"/>
              <a:sym typeface="Century Gothic"/>
            </a:endParaRPr>
          </a:p>
          <a:p>
            <a:pPr indent="-336550" lvl="0" marL="457200" rtl="0" algn="ctr">
              <a:lnSpc>
                <a:spcPct val="160000"/>
              </a:lnSpc>
              <a:spcBef>
                <a:spcPts val="600"/>
              </a:spcBef>
              <a:spcAft>
                <a:spcPts val="0"/>
              </a:spcAft>
              <a:buClr>
                <a:schemeClr val="dk1"/>
              </a:buClr>
              <a:buSzPts val="1700"/>
              <a:buFont typeface="Century Gothic"/>
              <a:buChar char="●"/>
            </a:pPr>
            <a:r>
              <a:rPr lang="en-US" sz="1700">
                <a:solidFill>
                  <a:schemeClr val="dk1"/>
                </a:solidFill>
                <a:latin typeface="Century Gothic"/>
                <a:ea typeface="Century Gothic"/>
                <a:cs typeface="Century Gothic"/>
                <a:sym typeface="Century Gothic"/>
              </a:rPr>
              <a:t>A baby grows inside the woman (uterus) </a:t>
            </a:r>
            <a:endParaRPr sz="1700">
              <a:solidFill>
                <a:schemeClr val="dk1"/>
              </a:solidFill>
              <a:latin typeface="Century Gothic"/>
              <a:ea typeface="Century Gothic"/>
              <a:cs typeface="Century Gothic"/>
              <a:sym typeface="Century Gothic"/>
            </a:endParaRPr>
          </a:p>
          <a:p>
            <a:pPr indent="0" lvl="0" marL="0" rtl="0" algn="ctr">
              <a:lnSpc>
                <a:spcPct val="160000"/>
              </a:lnSpc>
              <a:spcBef>
                <a:spcPts val="600"/>
              </a:spcBef>
              <a:spcAft>
                <a:spcPts val="0"/>
              </a:spcAft>
              <a:buSzPts val="1700"/>
              <a:buNone/>
            </a:pPr>
            <a:r>
              <a:rPr b="1" lang="en-US" sz="1700">
                <a:solidFill>
                  <a:schemeClr val="dk1"/>
                </a:solidFill>
                <a:latin typeface="Century Gothic"/>
                <a:ea typeface="Century Gothic"/>
                <a:cs typeface="Century Gothic"/>
                <a:sym typeface="Century Gothic"/>
              </a:rPr>
              <a:t>How do you make a baby?</a:t>
            </a:r>
            <a:endParaRPr b="1" sz="1700">
              <a:solidFill>
                <a:schemeClr val="dk1"/>
              </a:solidFill>
              <a:latin typeface="Century Gothic"/>
              <a:ea typeface="Century Gothic"/>
              <a:cs typeface="Century Gothic"/>
              <a:sym typeface="Century Gothic"/>
            </a:endParaRPr>
          </a:p>
          <a:p>
            <a:pPr indent="-336550" lvl="0" marL="457200" rtl="0" algn="ctr">
              <a:lnSpc>
                <a:spcPct val="160000"/>
              </a:lnSpc>
              <a:spcBef>
                <a:spcPts val="600"/>
              </a:spcBef>
              <a:spcAft>
                <a:spcPts val="0"/>
              </a:spcAft>
              <a:buClr>
                <a:schemeClr val="dk1"/>
              </a:buClr>
              <a:buSzPts val="1700"/>
              <a:buFont typeface="Century Gothic"/>
              <a:buChar char="●"/>
            </a:pPr>
            <a:r>
              <a:rPr lang="en-US" sz="1700">
                <a:solidFill>
                  <a:schemeClr val="dk1"/>
                </a:solidFill>
                <a:latin typeface="Century Gothic"/>
                <a:ea typeface="Century Gothic"/>
                <a:cs typeface="Century Gothic"/>
                <a:sym typeface="Century Gothic"/>
              </a:rPr>
              <a:t>You need a part from a man (cell/sperm/seed) and a part from a woman (cell/egg) to make a baby.</a:t>
            </a:r>
            <a:endParaRPr sz="1700">
              <a:solidFill>
                <a:schemeClr val="dk1"/>
              </a:solidFill>
              <a:latin typeface="Century Gothic"/>
              <a:ea typeface="Century Gothic"/>
              <a:cs typeface="Century Gothic"/>
              <a:sym typeface="Century Gothic"/>
            </a:endParaRPr>
          </a:p>
          <a:p>
            <a:pPr indent="-336550" lvl="0" marL="457200" rtl="0" algn="ctr">
              <a:lnSpc>
                <a:spcPct val="160000"/>
              </a:lnSpc>
              <a:spcBef>
                <a:spcPts val="0"/>
              </a:spcBef>
              <a:spcAft>
                <a:spcPts val="0"/>
              </a:spcAft>
              <a:buClr>
                <a:schemeClr val="dk1"/>
              </a:buClr>
              <a:buSzPts val="1700"/>
              <a:buFont typeface="Century Gothic"/>
              <a:buChar char="●"/>
            </a:pPr>
            <a:r>
              <a:rPr lang="en-US" sz="1700">
                <a:solidFill>
                  <a:schemeClr val="dk1"/>
                </a:solidFill>
                <a:latin typeface="Century Gothic"/>
                <a:ea typeface="Century Gothic"/>
                <a:cs typeface="Century Gothic"/>
                <a:sym typeface="Century Gothic"/>
              </a:rPr>
              <a:t>Emphasise that ‘making babies’ is for grown-ups when talking with your child.</a:t>
            </a:r>
            <a:endParaRPr sz="1700">
              <a:solidFill>
                <a:schemeClr val="dk1"/>
              </a:solidFill>
              <a:latin typeface="Century Gothic"/>
              <a:ea typeface="Century Gothic"/>
              <a:cs typeface="Century Gothic"/>
              <a:sym typeface="Century Gothic"/>
            </a:endParaRPr>
          </a:p>
          <a:p>
            <a:pPr indent="0" lvl="0" marL="0" rtl="0" algn="ctr">
              <a:lnSpc>
                <a:spcPct val="160000"/>
              </a:lnSpc>
              <a:spcBef>
                <a:spcPts val="600"/>
              </a:spcBef>
              <a:spcAft>
                <a:spcPts val="0"/>
              </a:spcAft>
              <a:buSzPts val="1700"/>
              <a:buNone/>
            </a:pPr>
            <a:r>
              <a:rPr b="1" lang="en-US" sz="1700">
                <a:solidFill>
                  <a:schemeClr val="dk1"/>
                </a:solidFill>
                <a:latin typeface="Century Gothic"/>
                <a:ea typeface="Century Gothic"/>
                <a:cs typeface="Century Gothic"/>
                <a:sym typeface="Century Gothic"/>
              </a:rPr>
              <a:t>How does the baby come out?</a:t>
            </a:r>
            <a:endParaRPr b="1" sz="1700">
              <a:solidFill>
                <a:schemeClr val="dk1"/>
              </a:solidFill>
              <a:latin typeface="Century Gothic"/>
              <a:ea typeface="Century Gothic"/>
              <a:cs typeface="Century Gothic"/>
              <a:sym typeface="Century Gothic"/>
            </a:endParaRPr>
          </a:p>
          <a:p>
            <a:pPr indent="-336550" lvl="0" marL="457200" rtl="0" algn="ctr">
              <a:lnSpc>
                <a:spcPct val="160000"/>
              </a:lnSpc>
              <a:spcBef>
                <a:spcPts val="600"/>
              </a:spcBef>
              <a:spcAft>
                <a:spcPts val="0"/>
              </a:spcAft>
              <a:buClr>
                <a:schemeClr val="dk1"/>
              </a:buClr>
              <a:buSzPts val="1700"/>
              <a:buFont typeface="Century Gothic"/>
              <a:buChar char="●"/>
            </a:pPr>
            <a:r>
              <a:rPr lang="en-US" sz="1700">
                <a:solidFill>
                  <a:schemeClr val="dk1"/>
                </a:solidFill>
                <a:latin typeface="Century Gothic"/>
                <a:ea typeface="Century Gothic"/>
                <a:cs typeface="Century Gothic"/>
                <a:sym typeface="Century Gothic"/>
              </a:rPr>
              <a:t>A baby can come out of the woman’s stomach or through her vagina (between her legs)</a:t>
            </a:r>
            <a:endParaRPr sz="1700">
              <a:solidFill>
                <a:schemeClr val="dk1"/>
              </a:solidFill>
              <a:latin typeface="Century Gothic"/>
              <a:ea typeface="Century Gothic"/>
              <a:cs typeface="Century Gothic"/>
              <a:sym typeface="Century Gothic"/>
            </a:endParaRPr>
          </a:p>
          <a:p>
            <a:pPr indent="-120650" lvl="0" marL="273050" rtl="0" algn="ctr">
              <a:lnSpc>
                <a:spcPct val="120000"/>
              </a:lnSpc>
              <a:spcBef>
                <a:spcPts val="600"/>
              </a:spcBef>
              <a:spcAft>
                <a:spcPts val="0"/>
              </a:spcAft>
              <a:buSzPts val="2700"/>
              <a:buNone/>
            </a:pPr>
            <a:r>
              <a:t/>
            </a:r>
            <a:endParaRPr sz="2700">
              <a:latin typeface="Century Gothic"/>
              <a:ea typeface="Century Gothic"/>
              <a:cs typeface="Century Gothic"/>
              <a:sym typeface="Century Gothic"/>
            </a:endParaRPr>
          </a:p>
        </p:txBody>
      </p:sp>
      <p:pic>
        <p:nvPicPr>
          <p:cNvPr id="276" name="Google Shape;276;p18"/>
          <p:cNvPicPr preferRelativeResize="0"/>
          <p:nvPr/>
        </p:nvPicPr>
        <p:blipFill rotWithShape="1">
          <a:blip r:embed="rId3">
            <a:alphaModFix amt="8000"/>
          </a:blip>
          <a:srcRect b="0" l="0" r="22130" t="0"/>
          <a:stretch/>
        </p:blipFill>
        <p:spPr>
          <a:xfrm>
            <a:off x="3818050" y="0"/>
            <a:ext cx="534035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19"/>
          <p:cNvPicPr preferRelativeResize="0"/>
          <p:nvPr/>
        </p:nvPicPr>
        <p:blipFill rotWithShape="1">
          <a:blip r:embed="rId3">
            <a:alphaModFix amt="8000"/>
          </a:blip>
          <a:srcRect b="0" l="0" r="22130" t="0"/>
          <a:stretch/>
        </p:blipFill>
        <p:spPr>
          <a:xfrm>
            <a:off x="3818050" y="0"/>
            <a:ext cx="5340350" cy="6858000"/>
          </a:xfrm>
          <a:prstGeom prst="rect">
            <a:avLst/>
          </a:prstGeom>
          <a:noFill/>
          <a:ln>
            <a:noFill/>
          </a:ln>
        </p:spPr>
      </p:pic>
      <p:sp>
        <p:nvSpPr>
          <p:cNvPr id="283" name="Google Shape;283;p19"/>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Oswald"/>
              <a:buNone/>
            </a:pPr>
            <a:r>
              <a:rPr lang="en-US" sz="5000">
                <a:latin typeface="Oswald"/>
                <a:ea typeface="Oswald"/>
                <a:cs typeface="Oswald"/>
                <a:sym typeface="Oswald"/>
              </a:rPr>
              <a:t>Questions </a:t>
            </a:r>
            <a:endParaRPr sz="5000">
              <a:latin typeface="Oswald"/>
              <a:ea typeface="Oswald"/>
              <a:cs typeface="Oswald"/>
              <a:sym typeface="Oswald"/>
            </a:endParaRPr>
          </a:p>
        </p:txBody>
      </p:sp>
      <p:sp>
        <p:nvSpPr>
          <p:cNvPr id="284" name="Google Shape;284;p19"/>
          <p:cNvSpPr txBox="1"/>
          <p:nvPr>
            <p:ph idx="1" type="body"/>
          </p:nvPr>
        </p:nvSpPr>
        <p:spPr>
          <a:xfrm>
            <a:off x="311700" y="1536625"/>
            <a:ext cx="8673600" cy="3978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400"/>
              <a:buNone/>
            </a:pPr>
            <a:r>
              <a:rPr lang="en-US" sz="2200">
                <a:solidFill>
                  <a:srgbClr val="000000"/>
                </a:solidFill>
                <a:latin typeface="Century Gothic"/>
                <a:ea typeface="Century Gothic"/>
                <a:cs typeface="Century Gothic"/>
                <a:sym typeface="Century Gothic"/>
              </a:rPr>
              <a:t>We are happy to answer some general questions now.</a:t>
            </a:r>
            <a:endParaRPr sz="2200">
              <a:solidFill>
                <a:srgbClr val="000000"/>
              </a:solidFill>
              <a:latin typeface="Century Gothic"/>
              <a:ea typeface="Century Gothic"/>
              <a:cs typeface="Century Gothic"/>
              <a:sym typeface="Century Gothic"/>
            </a:endParaRPr>
          </a:p>
          <a:p>
            <a:pPr indent="0" lvl="0" marL="0" rtl="0" algn="l">
              <a:lnSpc>
                <a:spcPct val="150000"/>
              </a:lnSpc>
              <a:spcBef>
                <a:spcPts val="0"/>
              </a:spcBef>
              <a:spcAft>
                <a:spcPts val="0"/>
              </a:spcAft>
              <a:buSzPts val="1400"/>
              <a:buNone/>
            </a:pPr>
            <a:r>
              <a:rPr lang="en-US" sz="2200">
                <a:solidFill>
                  <a:srgbClr val="000000"/>
                </a:solidFill>
                <a:latin typeface="Century Gothic"/>
                <a:ea typeface="Century Gothic"/>
                <a:cs typeface="Century Gothic"/>
                <a:sym typeface="Century Gothic"/>
              </a:rPr>
              <a:t>If you would rather speak to one of us in private, we will be around for a few more minutes.</a:t>
            </a:r>
            <a:endParaRPr sz="2200">
              <a:solidFill>
                <a:srgbClr val="000000"/>
              </a:solidFill>
              <a:latin typeface="Century Gothic"/>
              <a:ea typeface="Century Gothic"/>
              <a:cs typeface="Century Gothic"/>
              <a:sym typeface="Century Gothic"/>
            </a:endParaRPr>
          </a:p>
          <a:p>
            <a:pPr indent="0" lvl="0" marL="0" rtl="0" algn="l">
              <a:lnSpc>
                <a:spcPct val="150000"/>
              </a:lnSpc>
              <a:spcBef>
                <a:spcPts val="0"/>
              </a:spcBef>
              <a:spcAft>
                <a:spcPts val="0"/>
              </a:spcAft>
              <a:buSzPts val="1400"/>
              <a:buNone/>
            </a:pPr>
            <a:r>
              <a:t/>
            </a:r>
            <a:endParaRPr sz="2200">
              <a:solidFill>
                <a:srgbClr val="000000"/>
              </a:solidFill>
              <a:latin typeface="Century Gothic"/>
              <a:ea typeface="Century Gothic"/>
              <a:cs typeface="Century Gothic"/>
              <a:sym typeface="Century Gothic"/>
            </a:endParaRPr>
          </a:p>
          <a:p>
            <a:pPr indent="0" lvl="0" marL="0" rtl="0" algn="l">
              <a:lnSpc>
                <a:spcPct val="150000"/>
              </a:lnSpc>
              <a:spcBef>
                <a:spcPts val="0"/>
              </a:spcBef>
              <a:spcAft>
                <a:spcPts val="0"/>
              </a:spcAft>
              <a:buSzPts val="1400"/>
              <a:buNone/>
            </a:pPr>
            <a:r>
              <a:rPr lang="en-US" sz="2200">
                <a:solidFill>
                  <a:srgbClr val="000000"/>
                </a:solidFill>
                <a:latin typeface="Century Gothic"/>
                <a:ea typeface="Century Gothic"/>
                <a:cs typeface="Century Gothic"/>
                <a:sym typeface="Century Gothic"/>
              </a:rPr>
              <a:t>If you have any questions over the next few weeks, please contact your child’s class teacher. </a:t>
            </a:r>
            <a:endParaRPr sz="2200">
              <a:solidFill>
                <a:srgbClr val="000000"/>
              </a:solidFill>
              <a:latin typeface="Century Gothic"/>
              <a:ea typeface="Century Gothic"/>
              <a:cs typeface="Century Gothic"/>
              <a:sym typeface="Century Gothic"/>
            </a:endParaRPr>
          </a:p>
          <a:p>
            <a:pPr indent="0" lvl="0" marL="0" rtl="0" algn="l">
              <a:lnSpc>
                <a:spcPct val="150000"/>
              </a:lnSpc>
              <a:spcBef>
                <a:spcPts val="0"/>
              </a:spcBef>
              <a:spcAft>
                <a:spcPts val="0"/>
              </a:spcAft>
              <a:buSzPts val="1400"/>
              <a:buNone/>
            </a:pPr>
            <a:r>
              <a:rPr lang="en-US" sz="2200">
                <a:solidFill>
                  <a:srgbClr val="000000"/>
                </a:solidFill>
                <a:latin typeface="Century Gothic"/>
                <a:ea typeface="Century Gothic"/>
                <a:cs typeface="Century Gothic"/>
                <a:sym typeface="Century Gothic"/>
              </a:rPr>
              <a:t>We would be pleased to hear from you.</a:t>
            </a:r>
            <a:endParaRPr/>
          </a:p>
          <a:p>
            <a:pPr indent="0" lvl="0" marL="0" rtl="0" algn="l">
              <a:lnSpc>
                <a:spcPct val="150000"/>
              </a:lnSpc>
              <a:spcBef>
                <a:spcPts val="0"/>
              </a:spcBef>
              <a:spcAft>
                <a:spcPts val="0"/>
              </a:spcAft>
              <a:buSzPts val="1400"/>
              <a:buNone/>
            </a:pPr>
            <a:r>
              <a:t/>
            </a:r>
            <a:endParaRPr sz="2200">
              <a:solidFill>
                <a:srgbClr val="000000"/>
              </a:solidFill>
              <a:latin typeface="Century Gothic"/>
              <a:ea typeface="Century Gothic"/>
              <a:cs typeface="Century Gothic"/>
              <a:sym typeface="Century Gothic"/>
            </a:endParaRPr>
          </a:p>
          <a:p>
            <a:pPr indent="0" lvl="0" marL="0" rtl="0" algn="l">
              <a:lnSpc>
                <a:spcPct val="150000"/>
              </a:lnSpc>
              <a:spcBef>
                <a:spcPts val="0"/>
              </a:spcBef>
              <a:spcAft>
                <a:spcPts val="0"/>
              </a:spcAft>
              <a:buSzPts val="1400"/>
              <a:buNone/>
            </a:pPr>
            <a:r>
              <a:t/>
            </a:r>
            <a:endParaRPr sz="2200">
              <a:solidFill>
                <a:srgbClr val="000000"/>
              </a:solidFill>
              <a:latin typeface="Century Gothic"/>
              <a:ea typeface="Century Gothic"/>
              <a:cs typeface="Century Gothic"/>
              <a:sym typeface="Century Gothic"/>
            </a:endParaRPr>
          </a:p>
          <a:p>
            <a:pPr indent="0" lvl="0" marL="0" rtl="0" algn="l">
              <a:lnSpc>
                <a:spcPct val="150000"/>
              </a:lnSpc>
              <a:spcBef>
                <a:spcPts val="0"/>
              </a:spcBef>
              <a:spcAft>
                <a:spcPts val="0"/>
              </a:spcAft>
              <a:buSzPts val="1400"/>
              <a:buNone/>
            </a:pPr>
            <a:r>
              <a:t/>
            </a:r>
            <a:endParaRPr sz="2200">
              <a:solidFill>
                <a:srgbClr val="000000"/>
              </a:solidFill>
              <a:latin typeface="Century Gothic"/>
              <a:ea typeface="Century Gothic"/>
              <a:cs typeface="Century Gothic"/>
              <a:sym typeface="Century Gothic"/>
            </a:endParaRPr>
          </a:p>
          <a:p>
            <a:pPr indent="0" lvl="0" marL="0" rtl="0" algn="l">
              <a:lnSpc>
                <a:spcPct val="150000"/>
              </a:lnSpc>
              <a:spcBef>
                <a:spcPts val="0"/>
              </a:spcBef>
              <a:spcAft>
                <a:spcPts val="1200"/>
              </a:spcAft>
              <a:buSzPts val="1400"/>
              <a:buNone/>
            </a:pPr>
            <a:r>
              <a:t/>
            </a:r>
            <a:endParaRPr sz="12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
          <p:cNvPicPr preferRelativeResize="0"/>
          <p:nvPr/>
        </p:nvPicPr>
        <p:blipFill rotWithShape="1">
          <a:blip r:embed="rId3">
            <a:alphaModFix amt="8000"/>
          </a:blip>
          <a:srcRect b="0" l="0" r="22130" t="0"/>
          <a:stretch/>
        </p:blipFill>
        <p:spPr>
          <a:xfrm>
            <a:off x="3818050" y="0"/>
            <a:ext cx="5340350" cy="6858000"/>
          </a:xfrm>
          <a:prstGeom prst="rect">
            <a:avLst/>
          </a:prstGeom>
          <a:noFill/>
          <a:ln>
            <a:noFill/>
          </a:ln>
        </p:spPr>
      </p:pic>
      <p:sp>
        <p:nvSpPr>
          <p:cNvPr id="134" name="Google Shape;134;p2"/>
          <p:cNvSpPr txBox="1"/>
          <p:nvPr>
            <p:ph type="title"/>
          </p:nvPr>
        </p:nvSpPr>
        <p:spPr>
          <a:xfrm>
            <a:off x="324850" y="528175"/>
            <a:ext cx="7868100" cy="8184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88888"/>
              <a:buFont typeface="Palatino Linotype"/>
              <a:buNone/>
            </a:pPr>
            <a:r>
              <a:rPr lang="en-US" sz="6000">
                <a:latin typeface="Oswald"/>
                <a:ea typeface="Oswald"/>
                <a:cs typeface="Oswald"/>
                <a:sym typeface="Oswald"/>
              </a:rPr>
              <a:t>Aims of the session:</a:t>
            </a:r>
            <a:endParaRPr sz="6000">
              <a:latin typeface="Oswald"/>
              <a:ea typeface="Oswald"/>
              <a:cs typeface="Oswald"/>
              <a:sym typeface="Oswald"/>
            </a:endParaRPr>
          </a:p>
        </p:txBody>
      </p:sp>
      <p:sp>
        <p:nvSpPr>
          <p:cNvPr id="135" name="Google Shape;135;p2"/>
          <p:cNvSpPr txBox="1"/>
          <p:nvPr>
            <p:ph idx="4294967295" type="body"/>
          </p:nvPr>
        </p:nvSpPr>
        <p:spPr>
          <a:xfrm>
            <a:off x="0" y="1995488"/>
            <a:ext cx="7869238" cy="3481387"/>
          </a:xfrm>
          <a:prstGeom prst="rect">
            <a:avLst/>
          </a:prstGeom>
          <a:noFill/>
          <a:ln>
            <a:noFill/>
          </a:ln>
        </p:spPr>
        <p:txBody>
          <a:bodyPr anchorCtr="0" anchor="t" bIns="91425" lIns="91425" spcFirstLastPara="1" rIns="91425" wrap="square" tIns="91425">
            <a:normAutofit/>
          </a:bodyPr>
          <a:lstStyle/>
          <a:p>
            <a:pPr indent="-438150" lvl="0" marL="457200" rtl="0" algn="l">
              <a:lnSpc>
                <a:spcPct val="115000"/>
              </a:lnSpc>
              <a:spcBef>
                <a:spcPts val="0"/>
              </a:spcBef>
              <a:spcAft>
                <a:spcPts val="0"/>
              </a:spcAft>
              <a:buClr>
                <a:srgbClr val="000000"/>
              </a:buClr>
              <a:buSzPts val="3300"/>
              <a:buFont typeface="Century Gothic"/>
              <a:buChar char="●"/>
            </a:pPr>
            <a:r>
              <a:rPr lang="en-US" sz="3300">
                <a:solidFill>
                  <a:srgbClr val="000000"/>
                </a:solidFill>
                <a:latin typeface="Century Gothic"/>
                <a:ea typeface="Century Gothic"/>
                <a:cs typeface="Century Gothic"/>
                <a:sym typeface="Century Gothic"/>
              </a:rPr>
              <a:t>To share what we teach and talk about in Relationships and Sex Education in Y1, Y2 and Y3 (RSE). </a:t>
            </a:r>
            <a:endParaRPr sz="3300">
              <a:solidFill>
                <a:srgbClr val="000000"/>
              </a:solidFill>
              <a:latin typeface="Century Gothic"/>
              <a:ea typeface="Century Gothic"/>
              <a:cs typeface="Century Gothic"/>
              <a:sym typeface="Century Gothic"/>
            </a:endParaRPr>
          </a:p>
          <a:p>
            <a:pPr indent="0" lvl="0" marL="228600" rtl="0" algn="l">
              <a:lnSpc>
                <a:spcPct val="115000"/>
              </a:lnSpc>
              <a:spcBef>
                <a:spcPts val="0"/>
              </a:spcBef>
              <a:spcAft>
                <a:spcPts val="0"/>
              </a:spcAft>
              <a:buSzPts val="2000"/>
              <a:buNone/>
            </a:pPr>
            <a:r>
              <a:t/>
            </a:r>
            <a:endParaRPr sz="3300">
              <a:solidFill>
                <a:srgbClr val="000000"/>
              </a:solidFill>
              <a:latin typeface="Century Gothic"/>
              <a:ea typeface="Century Gothic"/>
              <a:cs typeface="Century Gothic"/>
              <a:sym typeface="Century Gothic"/>
            </a:endParaRPr>
          </a:p>
          <a:p>
            <a:pPr indent="-438150" lvl="0" marL="457200" rtl="0" algn="l">
              <a:lnSpc>
                <a:spcPct val="115000"/>
              </a:lnSpc>
              <a:spcBef>
                <a:spcPts val="0"/>
              </a:spcBef>
              <a:spcAft>
                <a:spcPts val="0"/>
              </a:spcAft>
              <a:buClr>
                <a:srgbClr val="000000"/>
              </a:buClr>
              <a:buSzPts val="3300"/>
              <a:buFont typeface="Century Gothic"/>
              <a:buChar char="●"/>
            </a:pPr>
            <a:r>
              <a:rPr lang="en-US" sz="3300">
                <a:solidFill>
                  <a:srgbClr val="000000"/>
                </a:solidFill>
                <a:latin typeface="Century Gothic"/>
                <a:ea typeface="Century Gothic"/>
                <a:cs typeface="Century Gothic"/>
                <a:sym typeface="Century Gothic"/>
              </a:rPr>
              <a:t>Your role as parents </a:t>
            </a:r>
            <a:endParaRPr sz="3300">
              <a:solidFill>
                <a:srgbClr val="000000"/>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3"/>
          <p:cNvPicPr preferRelativeResize="0"/>
          <p:nvPr/>
        </p:nvPicPr>
        <p:blipFill rotWithShape="1">
          <a:blip r:embed="rId3">
            <a:alphaModFix amt="8000"/>
          </a:blip>
          <a:srcRect b="0" l="0" r="22130" t="0"/>
          <a:stretch/>
        </p:blipFill>
        <p:spPr>
          <a:xfrm>
            <a:off x="3818050" y="0"/>
            <a:ext cx="5340350" cy="6858000"/>
          </a:xfrm>
          <a:prstGeom prst="rect">
            <a:avLst/>
          </a:prstGeom>
          <a:noFill/>
          <a:ln>
            <a:noFill/>
          </a:ln>
        </p:spPr>
      </p:pic>
      <p:sp>
        <p:nvSpPr>
          <p:cNvPr id="142" name="Google Shape;142;p3"/>
          <p:cNvSpPr txBox="1"/>
          <p:nvPr>
            <p:ph type="title"/>
          </p:nvPr>
        </p:nvSpPr>
        <p:spPr>
          <a:xfrm>
            <a:off x="309025" y="1331317"/>
            <a:ext cx="8520600" cy="7635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90000"/>
              </a:lnSpc>
              <a:spcBef>
                <a:spcPts val="0"/>
              </a:spcBef>
              <a:spcAft>
                <a:spcPts val="0"/>
              </a:spcAft>
              <a:buClr>
                <a:schemeClr val="dk1"/>
              </a:buClr>
              <a:buSzPct val="67972"/>
              <a:buFont typeface="Oswald"/>
              <a:buNone/>
            </a:pPr>
            <a:r>
              <a:rPr lang="en-US" sz="4577">
                <a:latin typeface="Oswald"/>
                <a:ea typeface="Oswald"/>
                <a:cs typeface="Oswald"/>
                <a:sym typeface="Oswald"/>
              </a:rPr>
              <a:t>Taught within P.S.H.E.</a:t>
            </a:r>
            <a:endParaRPr sz="4577">
              <a:latin typeface="Oswald"/>
              <a:ea typeface="Oswald"/>
              <a:cs typeface="Oswald"/>
              <a:sym typeface="Oswald"/>
            </a:endParaRPr>
          </a:p>
          <a:p>
            <a:pPr indent="0" lvl="0" marL="0" rtl="0" algn="ctr">
              <a:lnSpc>
                <a:spcPct val="90000"/>
              </a:lnSpc>
              <a:spcBef>
                <a:spcPts val="0"/>
              </a:spcBef>
              <a:spcAft>
                <a:spcPts val="0"/>
              </a:spcAft>
              <a:buClr>
                <a:schemeClr val="dk1"/>
              </a:buClr>
              <a:buSzPct val="97222"/>
              <a:buFont typeface="Palatino Linotype"/>
              <a:buNone/>
            </a:pPr>
            <a:r>
              <a:t/>
            </a:r>
            <a:endParaRPr>
              <a:latin typeface="Oswald"/>
              <a:ea typeface="Oswald"/>
              <a:cs typeface="Oswald"/>
              <a:sym typeface="Oswald"/>
            </a:endParaRPr>
          </a:p>
          <a:p>
            <a:pPr indent="0" lvl="0" marL="0" rtl="0" algn="ctr">
              <a:lnSpc>
                <a:spcPct val="90000"/>
              </a:lnSpc>
              <a:spcBef>
                <a:spcPts val="0"/>
              </a:spcBef>
              <a:spcAft>
                <a:spcPts val="0"/>
              </a:spcAft>
              <a:buClr>
                <a:srgbClr val="000000"/>
              </a:buClr>
              <a:buSzPct val="86419"/>
              <a:buFont typeface="Oswald"/>
              <a:buNone/>
            </a:pPr>
            <a:r>
              <a:rPr lang="en-US" sz="3600">
                <a:solidFill>
                  <a:srgbClr val="000000"/>
                </a:solidFill>
                <a:latin typeface="Oswald"/>
                <a:ea typeface="Oswald"/>
                <a:cs typeface="Oswald"/>
                <a:sym typeface="Oswald"/>
              </a:rPr>
              <a:t>Personal, Social, Health Education</a:t>
            </a:r>
            <a:r>
              <a:rPr lang="en-US">
                <a:solidFill>
                  <a:srgbClr val="000000"/>
                </a:solidFill>
                <a:latin typeface="Oswald"/>
                <a:ea typeface="Oswald"/>
                <a:cs typeface="Oswald"/>
                <a:sym typeface="Oswald"/>
              </a:rPr>
              <a:t> </a:t>
            </a:r>
            <a:endParaRPr>
              <a:solidFill>
                <a:srgbClr val="000000"/>
              </a:solidFill>
              <a:latin typeface="Oswald"/>
              <a:ea typeface="Oswald"/>
              <a:cs typeface="Oswald"/>
              <a:sym typeface="Oswald"/>
            </a:endParaRPr>
          </a:p>
          <a:p>
            <a:pPr indent="0" lvl="0" marL="0" rtl="0" algn="ctr">
              <a:lnSpc>
                <a:spcPct val="90000"/>
              </a:lnSpc>
              <a:spcBef>
                <a:spcPts val="0"/>
              </a:spcBef>
              <a:spcAft>
                <a:spcPts val="0"/>
              </a:spcAft>
              <a:buClr>
                <a:schemeClr val="dk1"/>
              </a:buClr>
              <a:buSzPct val="97222"/>
              <a:buFont typeface="Palatino Linotype"/>
              <a:buNone/>
            </a:pPr>
            <a:r>
              <a:t/>
            </a:r>
            <a:endParaRPr>
              <a:latin typeface="Oswald"/>
              <a:ea typeface="Oswald"/>
              <a:cs typeface="Oswald"/>
              <a:sym typeface="Oswald"/>
            </a:endParaRPr>
          </a:p>
        </p:txBody>
      </p:sp>
      <p:sp>
        <p:nvSpPr>
          <p:cNvPr id="143" name="Google Shape;143;p3"/>
          <p:cNvSpPr txBox="1"/>
          <p:nvPr>
            <p:ph idx="1" type="body"/>
          </p:nvPr>
        </p:nvSpPr>
        <p:spPr>
          <a:xfrm>
            <a:off x="309025" y="1498457"/>
            <a:ext cx="8520600" cy="963600"/>
          </a:xfrm>
          <a:prstGeom prst="rect">
            <a:avLst/>
          </a:prstGeom>
          <a:noFill/>
          <a:ln>
            <a:noFill/>
          </a:ln>
        </p:spPr>
        <p:txBody>
          <a:bodyPr anchorCtr="0" anchor="t" bIns="91425" lIns="91425" spcFirstLastPara="1" rIns="91425" wrap="square" tIns="91425">
            <a:normAutofit/>
          </a:bodyPr>
          <a:lstStyle/>
          <a:p>
            <a:pPr indent="0" lvl="0" marL="0" rtl="0" algn="ctr">
              <a:lnSpc>
                <a:spcPct val="163636"/>
              </a:lnSpc>
              <a:spcBef>
                <a:spcPts val="0"/>
              </a:spcBef>
              <a:spcAft>
                <a:spcPts val="0"/>
              </a:spcAft>
              <a:buSzPts val="1800"/>
              <a:buNone/>
            </a:pPr>
            <a:r>
              <a:t/>
            </a:r>
            <a:endParaRPr b="1" sz="1000">
              <a:solidFill>
                <a:srgbClr val="222222"/>
              </a:solidFill>
              <a:highlight>
                <a:srgbClr val="FFFFFF"/>
              </a:highlight>
              <a:latin typeface="Century Gothic"/>
              <a:ea typeface="Century Gothic"/>
              <a:cs typeface="Century Gothic"/>
              <a:sym typeface="Century Gothic"/>
            </a:endParaRPr>
          </a:p>
          <a:p>
            <a:pPr indent="0" lvl="0" marL="0" rtl="0" algn="ctr">
              <a:lnSpc>
                <a:spcPct val="163636"/>
              </a:lnSpc>
              <a:spcBef>
                <a:spcPts val="1500"/>
              </a:spcBef>
              <a:spcAft>
                <a:spcPts val="0"/>
              </a:spcAft>
              <a:buSzPts val="1800"/>
              <a:buNone/>
            </a:pPr>
            <a:r>
              <a:t/>
            </a:r>
            <a:endParaRPr b="1" sz="1000">
              <a:solidFill>
                <a:srgbClr val="222222"/>
              </a:solidFill>
              <a:highlight>
                <a:srgbClr val="FFFFFF"/>
              </a:highlight>
              <a:latin typeface="Century Gothic"/>
              <a:ea typeface="Century Gothic"/>
              <a:cs typeface="Century Gothic"/>
              <a:sym typeface="Century Gothic"/>
            </a:endParaRPr>
          </a:p>
          <a:p>
            <a:pPr indent="0" lvl="0" marL="0" rtl="0" algn="ctr">
              <a:lnSpc>
                <a:spcPct val="163636"/>
              </a:lnSpc>
              <a:spcBef>
                <a:spcPts val="1500"/>
              </a:spcBef>
              <a:spcAft>
                <a:spcPts val="0"/>
              </a:spcAft>
              <a:buSzPts val="1800"/>
              <a:buNone/>
            </a:pPr>
            <a:r>
              <a:t/>
            </a:r>
            <a:endParaRPr b="1" sz="1000">
              <a:solidFill>
                <a:srgbClr val="000000"/>
              </a:solidFill>
              <a:highlight>
                <a:srgbClr val="FFFFFF"/>
              </a:highlight>
              <a:latin typeface="Century Gothic"/>
              <a:ea typeface="Century Gothic"/>
              <a:cs typeface="Century Gothic"/>
              <a:sym typeface="Century Gothic"/>
            </a:endParaRPr>
          </a:p>
          <a:p>
            <a:pPr indent="0" lvl="0" marL="0" rtl="0" algn="ctr">
              <a:lnSpc>
                <a:spcPct val="163636"/>
              </a:lnSpc>
              <a:spcBef>
                <a:spcPts val="1500"/>
              </a:spcBef>
              <a:spcAft>
                <a:spcPts val="0"/>
              </a:spcAft>
              <a:buSzPts val="1800"/>
              <a:buNone/>
            </a:pPr>
            <a:r>
              <a:t/>
            </a:r>
            <a:endParaRPr sz="650">
              <a:solidFill>
                <a:srgbClr val="777777"/>
              </a:solidFill>
              <a:highlight>
                <a:srgbClr val="FFFFFF"/>
              </a:highlight>
              <a:latin typeface="Century Gothic"/>
              <a:ea typeface="Century Gothic"/>
              <a:cs typeface="Century Gothic"/>
              <a:sym typeface="Century Gothic"/>
            </a:endParaRPr>
          </a:p>
          <a:p>
            <a:pPr indent="0" lvl="0" marL="0" rtl="0" algn="ctr">
              <a:lnSpc>
                <a:spcPct val="120000"/>
              </a:lnSpc>
              <a:spcBef>
                <a:spcPts val="1500"/>
              </a:spcBef>
              <a:spcAft>
                <a:spcPts val="1200"/>
              </a:spcAft>
              <a:buSzPts val="1800"/>
              <a:buNone/>
            </a:pPr>
            <a:r>
              <a:t/>
            </a:r>
            <a:endParaRPr sz="1400">
              <a:latin typeface="Century Gothic"/>
              <a:ea typeface="Century Gothic"/>
              <a:cs typeface="Century Gothic"/>
              <a:sym typeface="Century Gothic"/>
            </a:endParaRPr>
          </a:p>
        </p:txBody>
      </p:sp>
      <p:sp>
        <p:nvSpPr>
          <p:cNvPr id="144" name="Google Shape;144;p3"/>
          <p:cNvSpPr/>
          <p:nvPr/>
        </p:nvSpPr>
        <p:spPr>
          <a:xfrm>
            <a:off x="3059138" y="2654650"/>
            <a:ext cx="3096600" cy="3849300"/>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00"/>
              <a:buFont typeface="Palatino Linotype"/>
              <a:buNone/>
            </a:pPr>
            <a:r>
              <a:t/>
            </a:r>
            <a:endParaRPr b="0" i="0" sz="1000" u="none" cap="none" strike="noStrike">
              <a:solidFill>
                <a:schemeClr val="dk1"/>
              </a:solidFill>
              <a:latin typeface="Century Gothic"/>
              <a:ea typeface="Century Gothic"/>
              <a:cs typeface="Century Gothic"/>
              <a:sym typeface="Century Gothic"/>
            </a:endParaRPr>
          </a:p>
        </p:txBody>
      </p:sp>
      <p:sp>
        <p:nvSpPr>
          <p:cNvPr id="145" name="Google Shape;145;p3"/>
          <p:cNvSpPr txBox="1"/>
          <p:nvPr/>
        </p:nvSpPr>
        <p:spPr>
          <a:xfrm>
            <a:off x="3061813" y="2836925"/>
            <a:ext cx="3096600" cy="3704400"/>
          </a:xfrm>
          <a:prstGeom prst="rect">
            <a:avLst/>
          </a:prstGeom>
          <a:noFill/>
          <a:ln>
            <a:noFill/>
          </a:ln>
        </p:spPr>
        <p:txBody>
          <a:bodyPr anchorCtr="0" anchor="t" bIns="91425" lIns="91425" spcFirstLastPara="1" rIns="91425" wrap="square" tIns="91425">
            <a:noAutofit/>
          </a:bodyPr>
          <a:lstStyle/>
          <a:p>
            <a:pPr indent="0" lvl="0" marL="0" marR="0" rtl="0" algn="ctr">
              <a:lnSpc>
                <a:spcPct val="163636"/>
              </a:lnSpc>
              <a:spcBef>
                <a:spcPts val="0"/>
              </a:spcBef>
              <a:spcAft>
                <a:spcPts val="0"/>
              </a:spcAft>
              <a:buClr>
                <a:srgbClr val="222222"/>
              </a:buClr>
              <a:buSzPts val="2400"/>
              <a:buFont typeface="Century Gothic"/>
              <a:buNone/>
            </a:pPr>
            <a:r>
              <a:rPr b="1" i="0" lang="en-US" sz="2400" u="none" cap="none" strike="noStrike">
                <a:solidFill>
                  <a:srgbClr val="222222"/>
                </a:solidFill>
                <a:latin typeface="Century Gothic"/>
                <a:ea typeface="Century Gothic"/>
                <a:cs typeface="Century Gothic"/>
                <a:sym typeface="Century Gothic"/>
              </a:rPr>
              <a:t>Knowledge </a:t>
            </a:r>
            <a:endParaRPr b="1" i="0" sz="2400" u="none" cap="none" strike="noStrike">
              <a:solidFill>
                <a:srgbClr val="222222"/>
              </a:solidFill>
              <a:latin typeface="Century Gothic"/>
              <a:ea typeface="Century Gothic"/>
              <a:cs typeface="Century Gothic"/>
              <a:sym typeface="Century Gothic"/>
            </a:endParaRPr>
          </a:p>
          <a:p>
            <a:pPr indent="0" lvl="0" marL="0" marR="0" rtl="0" algn="ctr">
              <a:lnSpc>
                <a:spcPct val="163636"/>
              </a:lnSpc>
              <a:spcBef>
                <a:spcPts val="1500"/>
              </a:spcBef>
              <a:spcAft>
                <a:spcPts val="0"/>
              </a:spcAft>
              <a:buClr>
                <a:srgbClr val="222222"/>
              </a:buClr>
              <a:buSzPts val="2400"/>
              <a:buFont typeface="Century Gothic"/>
              <a:buNone/>
            </a:pPr>
            <a:r>
              <a:rPr b="1" i="0" lang="en-US" sz="2400" u="none" cap="none" strike="noStrike">
                <a:solidFill>
                  <a:srgbClr val="222222"/>
                </a:solidFill>
                <a:latin typeface="Century Gothic"/>
                <a:ea typeface="Century Gothic"/>
                <a:cs typeface="Century Gothic"/>
                <a:sym typeface="Century Gothic"/>
              </a:rPr>
              <a:t>Understanding</a:t>
            </a:r>
            <a:endParaRPr b="1" i="0" sz="2400" u="none" cap="none" strike="noStrike">
              <a:solidFill>
                <a:srgbClr val="222222"/>
              </a:solidFill>
              <a:latin typeface="Century Gothic"/>
              <a:ea typeface="Century Gothic"/>
              <a:cs typeface="Century Gothic"/>
              <a:sym typeface="Century Gothic"/>
            </a:endParaRPr>
          </a:p>
          <a:p>
            <a:pPr indent="0" lvl="0" marL="0" marR="0" rtl="0" algn="ctr">
              <a:lnSpc>
                <a:spcPct val="163636"/>
              </a:lnSpc>
              <a:spcBef>
                <a:spcPts val="1500"/>
              </a:spcBef>
              <a:spcAft>
                <a:spcPts val="0"/>
              </a:spcAft>
              <a:buClr>
                <a:schemeClr val="dk1"/>
              </a:buClr>
              <a:buSzPts val="1100"/>
              <a:buFont typeface="Arial"/>
              <a:buNone/>
            </a:pPr>
            <a:r>
              <a:rPr b="1" i="0" lang="en-US" sz="2400" u="none" cap="none" strike="noStrike">
                <a:solidFill>
                  <a:srgbClr val="222222"/>
                </a:solidFill>
                <a:latin typeface="Century Gothic"/>
                <a:ea typeface="Century Gothic"/>
                <a:cs typeface="Century Gothic"/>
                <a:sym typeface="Century Gothic"/>
              </a:rPr>
              <a:t>Attitudes</a:t>
            </a:r>
            <a:endParaRPr b="1" i="0" sz="2400" u="none" cap="none" strike="noStrike">
              <a:solidFill>
                <a:srgbClr val="222222"/>
              </a:solidFill>
              <a:latin typeface="Century Gothic"/>
              <a:ea typeface="Century Gothic"/>
              <a:cs typeface="Century Gothic"/>
              <a:sym typeface="Century Gothic"/>
            </a:endParaRPr>
          </a:p>
          <a:p>
            <a:pPr indent="0" lvl="0" marL="0" marR="0" rtl="0" algn="ctr">
              <a:lnSpc>
                <a:spcPct val="163636"/>
              </a:lnSpc>
              <a:spcBef>
                <a:spcPts val="1500"/>
              </a:spcBef>
              <a:spcAft>
                <a:spcPts val="0"/>
              </a:spcAft>
              <a:buClr>
                <a:schemeClr val="dk1"/>
              </a:buClr>
              <a:buSzPts val="1100"/>
              <a:buFont typeface="Arial"/>
              <a:buNone/>
            </a:pPr>
            <a:r>
              <a:rPr b="1" i="0" lang="en-US" sz="2400" u="none" cap="none" strike="noStrike">
                <a:solidFill>
                  <a:srgbClr val="222222"/>
                </a:solidFill>
                <a:latin typeface="Century Gothic"/>
                <a:ea typeface="Century Gothic"/>
                <a:cs typeface="Century Gothic"/>
                <a:sym typeface="Century Gothic"/>
              </a:rPr>
              <a:t>Practical skills</a:t>
            </a:r>
            <a:r>
              <a:rPr b="1" i="0" lang="en-US" sz="1800" u="none" cap="none" strike="noStrike">
                <a:solidFill>
                  <a:srgbClr val="222222"/>
                </a:solidFill>
                <a:latin typeface="Century Gothic"/>
                <a:ea typeface="Century Gothic"/>
                <a:cs typeface="Century Gothic"/>
                <a:sym typeface="Century Gothic"/>
              </a:rPr>
              <a:t> </a:t>
            </a:r>
            <a:endParaRPr b="1" i="0" sz="1800" u="none" cap="none" strike="noStrike">
              <a:solidFill>
                <a:srgbClr val="222222"/>
              </a:solidFill>
              <a:latin typeface="Century Gothic"/>
              <a:ea typeface="Century Gothic"/>
              <a:cs typeface="Century Gothic"/>
              <a:sym typeface="Century Gothic"/>
            </a:endParaRPr>
          </a:p>
          <a:p>
            <a:pPr indent="0" lvl="0" marL="0" marR="0" rtl="0" algn="ctr">
              <a:lnSpc>
                <a:spcPct val="163636"/>
              </a:lnSpc>
              <a:spcBef>
                <a:spcPts val="1500"/>
              </a:spcBef>
              <a:spcAft>
                <a:spcPts val="1500"/>
              </a:spcAft>
              <a:buClr>
                <a:schemeClr val="dk1"/>
              </a:buClr>
              <a:buSzPts val="1800"/>
              <a:buFont typeface="Palatino Linotype"/>
              <a:buNone/>
            </a:pPr>
            <a:r>
              <a:t/>
            </a:r>
            <a:endParaRPr b="0" i="0" sz="1800" u="none" cap="none" strike="noStrike">
              <a:solidFill>
                <a:schemeClr val="dk1"/>
              </a:solidFill>
              <a:latin typeface="Century Gothic"/>
              <a:ea typeface="Century Gothic"/>
              <a:cs typeface="Century Gothic"/>
              <a:sym typeface="Century Gothic"/>
            </a:endParaRPr>
          </a:p>
        </p:txBody>
      </p:sp>
      <p:sp>
        <p:nvSpPr>
          <p:cNvPr id="146" name="Google Shape;146;p3"/>
          <p:cNvSpPr/>
          <p:nvPr/>
        </p:nvSpPr>
        <p:spPr>
          <a:xfrm>
            <a:off x="6377813" y="2654650"/>
            <a:ext cx="2545800" cy="3849300"/>
          </a:xfrm>
          <a:prstGeom prst="roundRect">
            <a:avLst>
              <a:gd fmla="val 16667" name="adj"/>
            </a:avLst>
          </a:prstGeom>
          <a:solidFill>
            <a:srgbClr val="07376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00"/>
              <a:buFont typeface="Palatino Linotype"/>
              <a:buNone/>
            </a:pPr>
            <a:r>
              <a:t/>
            </a:r>
            <a:endParaRPr b="0" i="0" sz="1000" u="none" cap="none" strike="noStrike">
              <a:solidFill>
                <a:schemeClr val="dk1"/>
              </a:solidFill>
              <a:latin typeface="Century Gothic"/>
              <a:ea typeface="Century Gothic"/>
              <a:cs typeface="Century Gothic"/>
              <a:sym typeface="Century Gothic"/>
            </a:endParaRPr>
          </a:p>
        </p:txBody>
      </p:sp>
      <p:sp>
        <p:nvSpPr>
          <p:cNvPr id="147" name="Google Shape;147;p3"/>
          <p:cNvSpPr txBox="1"/>
          <p:nvPr/>
        </p:nvSpPr>
        <p:spPr>
          <a:xfrm>
            <a:off x="6566813" y="2869900"/>
            <a:ext cx="2167800" cy="3418800"/>
          </a:xfrm>
          <a:prstGeom prst="rect">
            <a:avLst/>
          </a:prstGeom>
          <a:noFill/>
          <a:ln>
            <a:noFill/>
          </a:ln>
        </p:spPr>
        <p:txBody>
          <a:bodyPr anchorCtr="0" anchor="t" bIns="91425" lIns="91425" spcFirstLastPara="1" rIns="91425" wrap="square" tIns="91425">
            <a:noAutofit/>
          </a:bodyPr>
          <a:lstStyle/>
          <a:p>
            <a:pPr indent="0" lvl="0" marL="0" marR="0" rtl="0" algn="ctr">
              <a:lnSpc>
                <a:spcPct val="163636"/>
              </a:lnSpc>
              <a:spcBef>
                <a:spcPts val="0"/>
              </a:spcBef>
              <a:spcAft>
                <a:spcPts val="0"/>
              </a:spcAft>
              <a:buClr>
                <a:srgbClr val="FFFFFF"/>
              </a:buClr>
              <a:buSzPts val="2000"/>
              <a:buFont typeface="Century Gothic"/>
              <a:buNone/>
            </a:pPr>
            <a:r>
              <a:rPr b="1" i="0" lang="en-US" sz="2000" u="none" cap="none" strike="noStrike">
                <a:solidFill>
                  <a:srgbClr val="FFFFFF"/>
                </a:solidFill>
                <a:latin typeface="Century Gothic"/>
                <a:ea typeface="Century Gothic"/>
                <a:cs typeface="Century Gothic"/>
                <a:sym typeface="Century Gothic"/>
              </a:rPr>
              <a:t>How to Live: </a:t>
            </a:r>
            <a:endParaRPr b="1" i="0" sz="2000" u="none" cap="none" strike="noStrike">
              <a:solidFill>
                <a:srgbClr val="FFFFFF"/>
              </a:solidFill>
              <a:latin typeface="Century Gothic"/>
              <a:ea typeface="Century Gothic"/>
              <a:cs typeface="Century Gothic"/>
              <a:sym typeface="Century Gothic"/>
            </a:endParaRPr>
          </a:p>
          <a:p>
            <a:pPr indent="0" lvl="0" marL="0" marR="0" rtl="0" algn="ctr">
              <a:lnSpc>
                <a:spcPct val="163636"/>
              </a:lnSpc>
              <a:spcBef>
                <a:spcPts val="1500"/>
              </a:spcBef>
              <a:spcAft>
                <a:spcPts val="0"/>
              </a:spcAft>
              <a:buClr>
                <a:srgbClr val="FFFFFF"/>
              </a:buClr>
              <a:buSzPts val="2000"/>
              <a:buFont typeface="Century Gothic"/>
              <a:buNone/>
            </a:pPr>
            <a:r>
              <a:rPr b="1" i="0" lang="en-US" sz="2000" u="none" cap="none" strike="noStrike">
                <a:solidFill>
                  <a:srgbClr val="FFFFFF"/>
                </a:solidFill>
                <a:latin typeface="Century Gothic"/>
                <a:ea typeface="Century Gothic"/>
                <a:cs typeface="Century Gothic"/>
                <a:sym typeface="Century Gothic"/>
              </a:rPr>
              <a:t>Healthily</a:t>
            </a:r>
            <a:endParaRPr b="1" i="0" sz="2000" u="none" cap="none" strike="noStrike">
              <a:solidFill>
                <a:srgbClr val="FFFFFF"/>
              </a:solidFill>
              <a:latin typeface="Century Gothic"/>
              <a:ea typeface="Century Gothic"/>
              <a:cs typeface="Century Gothic"/>
              <a:sym typeface="Century Gothic"/>
            </a:endParaRPr>
          </a:p>
          <a:p>
            <a:pPr indent="0" lvl="0" marL="0" marR="0" rtl="0" algn="ctr">
              <a:lnSpc>
                <a:spcPct val="163636"/>
              </a:lnSpc>
              <a:spcBef>
                <a:spcPts val="1500"/>
              </a:spcBef>
              <a:spcAft>
                <a:spcPts val="0"/>
              </a:spcAft>
              <a:buClr>
                <a:srgbClr val="FFFFFF"/>
              </a:buClr>
              <a:buSzPts val="2000"/>
              <a:buFont typeface="Century Gothic"/>
              <a:buNone/>
            </a:pPr>
            <a:r>
              <a:rPr b="1" i="0" lang="en-US" sz="2000" u="none" cap="none" strike="noStrike">
                <a:solidFill>
                  <a:srgbClr val="FFFFFF"/>
                </a:solidFill>
                <a:latin typeface="Century Gothic"/>
                <a:ea typeface="Century Gothic"/>
                <a:cs typeface="Century Gothic"/>
                <a:sym typeface="Century Gothic"/>
              </a:rPr>
              <a:t>Safely </a:t>
            </a:r>
            <a:endParaRPr b="1" i="0" sz="2000" u="none" cap="none" strike="noStrike">
              <a:solidFill>
                <a:srgbClr val="FFFFFF"/>
              </a:solidFill>
              <a:latin typeface="Century Gothic"/>
              <a:ea typeface="Century Gothic"/>
              <a:cs typeface="Century Gothic"/>
              <a:sym typeface="Century Gothic"/>
            </a:endParaRPr>
          </a:p>
          <a:p>
            <a:pPr indent="0" lvl="0" marL="0" marR="0" rtl="0" algn="ctr">
              <a:lnSpc>
                <a:spcPct val="163636"/>
              </a:lnSpc>
              <a:spcBef>
                <a:spcPts val="1500"/>
              </a:spcBef>
              <a:spcAft>
                <a:spcPts val="1500"/>
              </a:spcAft>
              <a:buClr>
                <a:srgbClr val="FFFFFF"/>
              </a:buClr>
              <a:buSzPts val="2000"/>
              <a:buFont typeface="Century Gothic"/>
              <a:buNone/>
            </a:pPr>
            <a:r>
              <a:rPr b="1" i="0" lang="en-US" sz="2000" u="none" cap="none" strike="noStrike">
                <a:solidFill>
                  <a:srgbClr val="FFFFFF"/>
                </a:solidFill>
                <a:latin typeface="Century Gothic"/>
                <a:ea typeface="Century Gothic"/>
                <a:cs typeface="Century Gothic"/>
                <a:sym typeface="Century Gothic"/>
              </a:rPr>
              <a:t> Responsibly</a:t>
            </a:r>
            <a:endParaRPr b="0" i="0" sz="2000" u="none" cap="none" strike="noStrike">
              <a:solidFill>
                <a:srgbClr val="FFFFFF"/>
              </a:solidFill>
              <a:latin typeface="Century Gothic"/>
              <a:ea typeface="Century Gothic"/>
              <a:cs typeface="Century Gothic"/>
              <a:sym typeface="Century Gothic"/>
            </a:endParaRPr>
          </a:p>
        </p:txBody>
      </p:sp>
      <p:sp>
        <p:nvSpPr>
          <p:cNvPr id="148" name="Google Shape;148;p3"/>
          <p:cNvSpPr/>
          <p:nvPr/>
        </p:nvSpPr>
        <p:spPr>
          <a:xfrm>
            <a:off x="215038" y="2654650"/>
            <a:ext cx="2710500" cy="3849300"/>
          </a:xfrm>
          <a:prstGeom prst="roundRect">
            <a:avLst>
              <a:gd fmla="val 16667" name="adj"/>
            </a:avLst>
          </a:prstGeom>
          <a:solidFill>
            <a:srgbClr val="99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63636"/>
              </a:lnSpc>
              <a:spcBef>
                <a:spcPts val="0"/>
              </a:spcBef>
              <a:spcAft>
                <a:spcPts val="0"/>
              </a:spcAft>
              <a:buClr>
                <a:srgbClr val="FFFFFF"/>
              </a:buClr>
              <a:buSzPts val="2400"/>
              <a:buFont typeface="Century Gothic"/>
              <a:buNone/>
            </a:pPr>
            <a:r>
              <a:rPr b="1" i="0" lang="en-US" sz="2400" u="none" cap="none" strike="noStrike">
                <a:solidFill>
                  <a:srgbClr val="FFFFFF"/>
                </a:solidFill>
                <a:latin typeface="Century Gothic"/>
                <a:ea typeface="Century Gothic"/>
                <a:cs typeface="Century Gothic"/>
                <a:sym typeface="Century Gothic"/>
              </a:rPr>
              <a:t>Develop fully as:</a:t>
            </a:r>
            <a:endParaRPr b="1" i="0" sz="2400" u="none" cap="none" strike="noStrike">
              <a:solidFill>
                <a:srgbClr val="FFFFFF"/>
              </a:solidFill>
              <a:latin typeface="Century Gothic"/>
              <a:ea typeface="Century Gothic"/>
              <a:cs typeface="Century Gothic"/>
              <a:sym typeface="Century Gothic"/>
            </a:endParaRPr>
          </a:p>
          <a:p>
            <a:pPr indent="0" lvl="0" marL="0" marR="0" rtl="0" algn="ctr">
              <a:lnSpc>
                <a:spcPct val="163636"/>
              </a:lnSpc>
              <a:spcBef>
                <a:spcPts val="1500"/>
              </a:spcBef>
              <a:spcAft>
                <a:spcPts val="0"/>
              </a:spcAft>
              <a:buClr>
                <a:srgbClr val="FFFFFF"/>
              </a:buClr>
              <a:buSzPts val="1800"/>
              <a:buFont typeface="Century Gothic"/>
              <a:buNone/>
            </a:pPr>
            <a:r>
              <a:rPr b="1" i="0" lang="en-US" sz="1800" u="none" cap="none" strike="noStrike">
                <a:solidFill>
                  <a:srgbClr val="FFFFFF"/>
                </a:solidFill>
                <a:latin typeface="Century Gothic"/>
                <a:ea typeface="Century Gothic"/>
                <a:cs typeface="Century Gothic"/>
                <a:sym typeface="Century Gothic"/>
              </a:rPr>
              <a:t>Individuals </a:t>
            </a:r>
            <a:endParaRPr b="1" i="0" sz="1800" u="none" cap="none" strike="noStrike">
              <a:solidFill>
                <a:srgbClr val="FFFFFF"/>
              </a:solidFill>
              <a:latin typeface="Century Gothic"/>
              <a:ea typeface="Century Gothic"/>
              <a:cs typeface="Century Gothic"/>
              <a:sym typeface="Century Gothic"/>
            </a:endParaRPr>
          </a:p>
          <a:p>
            <a:pPr indent="0" lvl="0" marL="0" marR="0" rtl="0" algn="ctr">
              <a:lnSpc>
                <a:spcPct val="163636"/>
              </a:lnSpc>
              <a:spcBef>
                <a:spcPts val="1500"/>
              </a:spcBef>
              <a:spcAft>
                <a:spcPts val="0"/>
              </a:spcAft>
              <a:buClr>
                <a:srgbClr val="FFFFFF"/>
              </a:buClr>
              <a:buSzPts val="1800"/>
              <a:buFont typeface="Century Gothic"/>
              <a:buNone/>
            </a:pPr>
            <a:r>
              <a:rPr b="1" i="0" lang="en-US" sz="1800" u="none" cap="none" strike="noStrike">
                <a:solidFill>
                  <a:srgbClr val="FFFFFF"/>
                </a:solidFill>
                <a:latin typeface="Century Gothic"/>
                <a:ea typeface="Century Gothic"/>
                <a:cs typeface="Century Gothic"/>
                <a:sym typeface="Century Gothic"/>
              </a:rPr>
              <a:t>Family Members</a:t>
            </a:r>
            <a:endParaRPr b="1" i="0" sz="1800" u="none" cap="none" strike="noStrike">
              <a:solidFill>
                <a:srgbClr val="FFFFFF"/>
              </a:solidFill>
              <a:latin typeface="Century Gothic"/>
              <a:ea typeface="Century Gothic"/>
              <a:cs typeface="Century Gothic"/>
              <a:sym typeface="Century Gothic"/>
            </a:endParaRPr>
          </a:p>
          <a:p>
            <a:pPr indent="0" lvl="0" marL="0" marR="0" rtl="0" algn="ctr">
              <a:lnSpc>
                <a:spcPct val="163636"/>
              </a:lnSpc>
              <a:spcBef>
                <a:spcPts val="1500"/>
              </a:spcBef>
              <a:spcAft>
                <a:spcPts val="1500"/>
              </a:spcAft>
              <a:buClr>
                <a:srgbClr val="FFFFFF"/>
              </a:buClr>
              <a:buSzPts val="1800"/>
              <a:buFont typeface="Century Gothic"/>
              <a:buNone/>
            </a:pPr>
            <a:r>
              <a:rPr b="1" i="0" lang="en-US" sz="1800" u="none" cap="none" strike="noStrike">
                <a:solidFill>
                  <a:srgbClr val="FFFFFF"/>
                </a:solidFill>
                <a:latin typeface="Century Gothic"/>
                <a:ea typeface="Century Gothic"/>
                <a:cs typeface="Century Gothic"/>
                <a:sym typeface="Century Gothic"/>
              </a:rPr>
              <a:t>Social communities</a:t>
            </a:r>
            <a:endParaRPr b="0" i="0" sz="18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g1f9f22b5eb9_0_0"/>
          <p:cNvPicPr preferRelativeResize="0"/>
          <p:nvPr/>
        </p:nvPicPr>
        <p:blipFill rotWithShape="1">
          <a:blip r:embed="rId3">
            <a:alphaModFix/>
          </a:blip>
          <a:srcRect b="0" l="0" r="0" t="0"/>
          <a:stretch/>
        </p:blipFill>
        <p:spPr>
          <a:xfrm>
            <a:off x="0" y="36300"/>
            <a:ext cx="9144000" cy="6785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4"/>
          <p:cNvPicPr preferRelativeResize="0"/>
          <p:nvPr/>
        </p:nvPicPr>
        <p:blipFill rotWithShape="1">
          <a:blip r:embed="rId3">
            <a:alphaModFix amt="8000"/>
          </a:blip>
          <a:srcRect b="0" l="0" r="22130" t="0"/>
          <a:stretch/>
        </p:blipFill>
        <p:spPr>
          <a:xfrm>
            <a:off x="2381000" y="213425"/>
            <a:ext cx="5340350" cy="6858000"/>
          </a:xfrm>
          <a:prstGeom prst="rect">
            <a:avLst/>
          </a:prstGeom>
          <a:noFill/>
          <a:ln>
            <a:noFill/>
          </a:ln>
        </p:spPr>
      </p:pic>
      <p:sp>
        <p:nvSpPr>
          <p:cNvPr id="161" name="Google Shape;161;p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Oswald"/>
              <a:buNone/>
            </a:pPr>
            <a:r>
              <a:rPr lang="en-US" sz="5000">
                <a:latin typeface="Oswald"/>
                <a:ea typeface="Oswald"/>
                <a:cs typeface="Oswald"/>
                <a:sym typeface="Oswald"/>
              </a:rPr>
              <a:t>Changing Me - Key Learning</a:t>
            </a:r>
            <a:endParaRPr sz="5000">
              <a:latin typeface="Oswald"/>
              <a:ea typeface="Oswald"/>
              <a:cs typeface="Oswald"/>
              <a:sym typeface="Oswald"/>
            </a:endParaRPr>
          </a:p>
        </p:txBody>
      </p:sp>
      <p:sp>
        <p:nvSpPr>
          <p:cNvPr id="162" name="Google Shape;162;p4"/>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412750" lvl="0" marL="457200" rtl="0" algn="l">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Life cycles of animals including humans.</a:t>
            </a:r>
            <a:endParaRPr sz="2900">
              <a:solidFill>
                <a:srgbClr val="000000"/>
              </a:solidFill>
              <a:latin typeface="Century Gothic"/>
              <a:ea typeface="Century Gothic"/>
              <a:cs typeface="Century Gothic"/>
              <a:sym typeface="Century Gothic"/>
            </a:endParaRPr>
          </a:p>
          <a:p>
            <a:pPr indent="-412750" lvl="0" marL="457200" rtl="0" algn="l">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How humans change as they grow.</a:t>
            </a:r>
            <a:endParaRPr sz="2900">
              <a:solidFill>
                <a:srgbClr val="000000"/>
              </a:solidFill>
              <a:latin typeface="Century Gothic"/>
              <a:ea typeface="Century Gothic"/>
              <a:cs typeface="Century Gothic"/>
              <a:sym typeface="Century Gothic"/>
            </a:endParaRPr>
          </a:p>
          <a:p>
            <a:pPr indent="-412750" lvl="0" marL="457200" rtl="0" algn="l">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Correct names for body parts. </a:t>
            </a:r>
            <a:endParaRPr sz="2900">
              <a:solidFill>
                <a:srgbClr val="000000"/>
              </a:solidFill>
              <a:latin typeface="Century Gothic"/>
              <a:ea typeface="Century Gothic"/>
              <a:cs typeface="Century Gothic"/>
              <a:sym typeface="Century Gothic"/>
            </a:endParaRPr>
          </a:p>
          <a:p>
            <a:pPr indent="-412750" lvl="0" marL="457200" rtl="0" algn="l">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Keeping myself safe.</a:t>
            </a:r>
            <a:endParaRPr sz="2900">
              <a:solidFill>
                <a:srgbClr val="000000"/>
              </a:solidFill>
              <a:latin typeface="Century Gothic"/>
              <a:ea typeface="Century Gothic"/>
              <a:cs typeface="Century Gothic"/>
              <a:sym typeface="Century Gothic"/>
            </a:endParaRPr>
          </a:p>
          <a:p>
            <a:pPr indent="-412750" lvl="0" marL="457200" rtl="0" algn="l">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The importance of consent.</a:t>
            </a:r>
            <a:endParaRPr sz="2900">
              <a:solidFill>
                <a:srgbClr val="000000"/>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g20ec1c2401f_1_0"/>
          <p:cNvPicPr preferRelativeResize="0"/>
          <p:nvPr/>
        </p:nvPicPr>
        <p:blipFill rotWithShape="1">
          <a:blip r:embed="rId3">
            <a:alphaModFix amt="8000"/>
          </a:blip>
          <a:srcRect b="0" l="0" r="22130" t="0"/>
          <a:stretch/>
        </p:blipFill>
        <p:spPr>
          <a:xfrm>
            <a:off x="2381000" y="213425"/>
            <a:ext cx="5340350" cy="6858000"/>
          </a:xfrm>
          <a:prstGeom prst="rect">
            <a:avLst/>
          </a:prstGeom>
          <a:noFill/>
          <a:ln>
            <a:noFill/>
          </a:ln>
        </p:spPr>
      </p:pic>
      <p:sp>
        <p:nvSpPr>
          <p:cNvPr id="169" name="Google Shape;169;g20ec1c2401f_1_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Oswald"/>
              <a:buNone/>
            </a:pPr>
            <a:r>
              <a:rPr lang="en-US" sz="5000">
                <a:latin typeface="Oswald"/>
                <a:ea typeface="Oswald"/>
                <a:cs typeface="Oswald"/>
                <a:sym typeface="Oswald"/>
              </a:rPr>
              <a:t>How humans change as they grow</a:t>
            </a:r>
            <a:endParaRPr sz="5000">
              <a:latin typeface="Oswald"/>
              <a:ea typeface="Oswald"/>
              <a:cs typeface="Oswald"/>
              <a:sym typeface="Oswald"/>
            </a:endParaRPr>
          </a:p>
        </p:txBody>
      </p:sp>
      <p:sp>
        <p:nvSpPr>
          <p:cNvPr id="170" name="Google Shape;170;g20ec1c2401f_1_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412750" lvl="0" marL="457200" rtl="0" algn="l">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Year 1 - How have we already changed</a:t>
            </a:r>
            <a:endParaRPr sz="2900">
              <a:solidFill>
                <a:srgbClr val="000000"/>
              </a:solidFill>
              <a:latin typeface="Century Gothic"/>
              <a:ea typeface="Century Gothic"/>
              <a:cs typeface="Century Gothic"/>
              <a:sym typeface="Century Gothic"/>
            </a:endParaRPr>
          </a:p>
          <a:p>
            <a:pPr indent="-412750" lvl="0" marL="457200" rtl="0" algn="l">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Year 2 - How we change as we grow older</a:t>
            </a:r>
            <a:endParaRPr sz="2900">
              <a:solidFill>
                <a:srgbClr val="000000"/>
              </a:solidFill>
              <a:latin typeface="Century Gothic"/>
              <a:ea typeface="Century Gothic"/>
              <a:cs typeface="Century Gothic"/>
              <a:sym typeface="Century Gothic"/>
            </a:endParaRPr>
          </a:p>
          <a:p>
            <a:pPr indent="-412750" lvl="0" marL="457200" rtl="0" algn="l">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Year 3 - How babies change and grow</a:t>
            </a:r>
            <a:endParaRPr sz="2900">
              <a:solidFill>
                <a:srgbClr val="000000"/>
              </a:solidFill>
              <a:latin typeface="Century Gothic"/>
              <a:ea typeface="Century Gothic"/>
              <a:cs typeface="Century Gothic"/>
              <a:sym typeface="Century Gothic"/>
            </a:endParaRPr>
          </a:p>
          <a:p>
            <a:pPr indent="0" lvl="0" marL="0" rtl="0" algn="l">
              <a:lnSpc>
                <a:spcPct val="150000"/>
              </a:lnSpc>
              <a:spcBef>
                <a:spcPts val="0"/>
              </a:spcBef>
              <a:spcAft>
                <a:spcPts val="0"/>
              </a:spcAft>
              <a:buSzPts val="1800"/>
              <a:buNone/>
            </a:pPr>
            <a:r>
              <a:t/>
            </a:r>
            <a:endParaRPr sz="2900">
              <a:solidFill>
                <a:srgbClr val="000000"/>
              </a:solidFill>
              <a:latin typeface="Century Gothic"/>
              <a:ea typeface="Century Gothic"/>
              <a:cs typeface="Century Gothic"/>
              <a:sym typeface="Century Gothic"/>
            </a:endParaRPr>
          </a:p>
          <a:p>
            <a:pPr indent="0" lvl="0" marL="0" rtl="0" algn="l">
              <a:lnSpc>
                <a:spcPct val="150000"/>
              </a:lnSpc>
              <a:spcBef>
                <a:spcPts val="0"/>
              </a:spcBef>
              <a:spcAft>
                <a:spcPts val="0"/>
              </a:spcAft>
              <a:buSzPts val="1800"/>
              <a:buNone/>
            </a:pPr>
            <a:r>
              <a:t/>
            </a:r>
            <a:endParaRPr sz="2900">
              <a:solidFill>
                <a:srgbClr val="000000"/>
              </a:solidFill>
              <a:latin typeface="Century Gothic"/>
              <a:ea typeface="Century Gothic"/>
              <a:cs typeface="Century Gothic"/>
              <a:sym typeface="Century Gothic"/>
            </a:endParaRPr>
          </a:p>
        </p:txBody>
      </p:sp>
      <p:pic>
        <p:nvPicPr>
          <p:cNvPr id="171" name="Google Shape;171;g20ec1c2401f_1_0"/>
          <p:cNvPicPr preferRelativeResize="0"/>
          <p:nvPr/>
        </p:nvPicPr>
        <p:blipFill rotWithShape="1">
          <a:blip r:embed="rId4">
            <a:alphaModFix/>
          </a:blip>
          <a:srcRect b="0" l="0" r="0" t="0"/>
          <a:stretch/>
        </p:blipFill>
        <p:spPr>
          <a:xfrm>
            <a:off x="580125" y="3827375"/>
            <a:ext cx="3239375" cy="1985075"/>
          </a:xfrm>
          <a:prstGeom prst="rect">
            <a:avLst/>
          </a:prstGeom>
          <a:noFill/>
          <a:ln>
            <a:noFill/>
          </a:ln>
        </p:spPr>
      </p:pic>
      <p:pic>
        <p:nvPicPr>
          <p:cNvPr id="172" name="Google Shape;172;g20ec1c2401f_1_0"/>
          <p:cNvPicPr preferRelativeResize="0"/>
          <p:nvPr/>
        </p:nvPicPr>
        <p:blipFill rotWithShape="1">
          <a:blip r:embed="rId5">
            <a:alphaModFix/>
          </a:blip>
          <a:srcRect b="0" l="0" r="0" t="0"/>
          <a:stretch/>
        </p:blipFill>
        <p:spPr>
          <a:xfrm>
            <a:off x="3926650" y="3827375"/>
            <a:ext cx="4905649" cy="20283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g1f9f22b5eb9_0_22"/>
          <p:cNvPicPr preferRelativeResize="0"/>
          <p:nvPr/>
        </p:nvPicPr>
        <p:blipFill rotWithShape="1">
          <a:blip r:embed="rId3">
            <a:alphaModFix amt="8000"/>
          </a:blip>
          <a:srcRect b="0" l="0" r="22130" t="0"/>
          <a:stretch/>
        </p:blipFill>
        <p:spPr>
          <a:xfrm>
            <a:off x="2381000" y="213425"/>
            <a:ext cx="5340350" cy="6858000"/>
          </a:xfrm>
          <a:prstGeom prst="rect">
            <a:avLst/>
          </a:prstGeom>
          <a:noFill/>
          <a:ln>
            <a:noFill/>
          </a:ln>
        </p:spPr>
      </p:pic>
      <p:sp>
        <p:nvSpPr>
          <p:cNvPr id="179" name="Google Shape;179;g1f9f22b5eb9_0_22"/>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Oswald"/>
              <a:buNone/>
            </a:pPr>
            <a:r>
              <a:rPr lang="en-US" sz="5000">
                <a:latin typeface="Oswald"/>
                <a:ea typeface="Oswald"/>
                <a:cs typeface="Oswald"/>
                <a:sym typeface="Oswald"/>
              </a:rPr>
              <a:t>How humans change as they grow</a:t>
            </a:r>
            <a:endParaRPr sz="5000">
              <a:latin typeface="Oswald"/>
              <a:ea typeface="Oswald"/>
              <a:cs typeface="Oswald"/>
              <a:sym typeface="Oswald"/>
            </a:endParaRPr>
          </a:p>
        </p:txBody>
      </p:sp>
      <p:sp>
        <p:nvSpPr>
          <p:cNvPr id="180" name="Google Shape;180;g1f9f22b5eb9_0_22"/>
          <p:cNvSpPr txBox="1"/>
          <p:nvPr>
            <p:ph idx="1" type="body"/>
          </p:nvPr>
        </p:nvSpPr>
        <p:spPr>
          <a:xfrm>
            <a:off x="311700" y="1502433"/>
            <a:ext cx="8520600" cy="4555200"/>
          </a:xfrm>
          <a:prstGeom prst="rect">
            <a:avLst/>
          </a:prstGeom>
          <a:noFill/>
          <a:ln>
            <a:noFill/>
          </a:ln>
        </p:spPr>
        <p:txBody>
          <a:bodyPr anchorCtr="0" anchor="t" bIns="91425" lIns="91425" spcFirstLastPara="1" rIns="91425" wrap="square" tIns="91425">
            <a:noAutofit/>
          </a:bodyPr>
          <a:lstStyle/>
          <a:p>
            <a:pPr indent="-412750" lvl="0" marL="457200" rtl="0" algn="l">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Year 3 - How babies change and grow</a:t>
            </a:r>
            <a:endParaRPr sz="2900">
              <a:solidFill>
                <a:srgbClr val="000000"/>
              </a:solidFill>
              <a:latin typeface="Century Gothic"/>
              <a:ea typeface="Century Gothic"/>
              <a:cs typeface="Century Gothic"/>
              <a:sym typeface="Century Gothic"/>
            </a:endParaRPr>
          </a:p>
          <a:p>
            <a:pPr indent="0" lvl="0" marL="0" rtl="0" algn="l">
              <a:lnSpc>
                <a:spcPct val="150000"/>
              </a:lnSpc>
              <a:spcBef>
                <a:spcPts val="0"/>
              </a:spcBef>
              <a:spcAft>
                <a:spcPts val="0"/>
              </a:spcAft>
              <a:buSzPts val="1800"/>
              <a:buNone/>
            </a:pPr>
            <a:r>
              <a:t/>
            </a:r>
            <a:endParaRPr sz="2900">
              <a:solidFill>
                <a:srgbClr val="000000"/>
              </a:solidFill>
              <a:latin typeface="Century Gothic"/>
              <a:ea typeface="Century Gothic"/>
              <a:cs typeface="Century Gothic"/>
              <a:sym typeface="Century Gothic"/>
            </a:endParaRPr>
          </a:p>
          <a:p>
            <a:pPr indent="0" lvl="0" marL="0" rtl="0" algn="l">
              <a:lnSpc>
                <a:spcPct val="150000"/>
              </a:lnSpc>
              <a:spcBef>
                <a:spcPts val="0"/>
              </a:spcBef>
              <a:spcAft>
                <a:spcPts val="0"/>
              </a:spcAft>
              <a:buSzPts val="1800"/>
              <a:buNone/>
            </a:pPr>
            <a:r>
              <a:t/>
            </a:r>
            <a:endParaRPr sz="2900">
              <a:solidFill>
                <a:srgbClr val="000000"/>
              </a:solidFill>
              <a:latin typeface="Century Gothic"/>
              <a:ea typeface="Century Gothic"/>
              <a:cs typeface="Century Gothic"/>
              <a:sym typeface="Century Gothic"/>
            </a:endParaRPr>
          </a:p>
        </p:txBody>
      </p:sp>
      <p:pic>
        <p:nvPicPr>
          <p:cNvPr id="181" name="Google Shape;181;g1f9f22b5eb9_0_22"/>
          <p:cNvPicPr preferRelativeResize="0"/>
          <p:nvPr/>
        </p:nvPicPr>
        <p:blipFill rotWithShape="1">
          <a:blip r:embed="rId4">
            <a:alphaModFix/>
          </a:blip>
          <a:srcRect b="0" l="0" r="0" t="0"/>
          <a:stretch/>
        </p:blipFill>
        <p:spPr>
          <a:xfrm>
            <a:off x="1724075" y="2115000"/>
            <a:ext cx="5695849" cy="40593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g1f9f22b5eb9_0_13"/>
          <p:cNvPicPr preferRelativeResize="0"/>
          <p:nvPr/>
        </p:nvPicPr>
        <p:blipFill rotWithShape="1">
          <a:blip r:embed="rId3">
            <a:alphaModFix amt="8000"/>
          </a:blip>
          <a:srcRect b="0" l="0" r="22130" t="0"/>
          <a:stretch/>
        </p:blipFill>
        <p:spPr>
          <a:xfrm>
            <a:off x="2381000" y="213425"/>
            <a:ext cx="5340350" cy="6858000"/>
          </a:xfrm>
          <a:prstGeom prst="rect">
            <a:avLst/>
          </a:prstGeom>
          <a:noFill/>
          <a:ln>
            <a:noFill/>
          </a:ln>
        </p:spPr>
      </p:pic>
      <p:sp>
        <p:nvSpPr>
          <p:cNvPr id="188" name="Google Shape;188;g1f9f22b5eb9_0_1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Oswald"/>
              <a:buNone/>
            </a:pPr>
            <a:r>
              <a:rPr lang="en-US" sz="5000">
                <a:latin typeface="Oswald"/>
                <a:ea typeface="Oswald"/>
                <a:cs typeface="Oswald"/>
                <a:sym typeface="Oswald"/>
              </a:rPr>
              <a:t>How humans change as they grow</a:t>
            </a:r>
            <a:endParaRPr sz="5000">
              <a:latin typeface="Oswald"/>
              <a:ea typeface="Oswald"/>
              <a:cs typeface="Oswald"/>
              <a:sym typeface="Oswald"/>
            </a:endParaRPr>
          </a:p>
        </p:txBody>
      </p:sp>
      <p:sp>
        <p:nvSpPr>
          <p:cNvPr id="189" name="Google Shape;189;g1f9f22b5eb9_0_13"/>
          <p:cNvSpPr txBox="1"/>
          <p:nvPr>
            <p:ph idx="1" type="body"/>
          </p:nvPr>
        </p:nvSpPr>
        <p:spPr>
          <a:xfrm>
            <a:off x="442975" y="59338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800"/>
              <a:buNone/>
            </a:pPr>
            <a:r>
              <a:t/>
            </a:r>
            <a:endParaRPr sz="2900">
              <a:solidFill>
                <a:srgbClr val="000000"/>
              </a:solidFill>
              <a:latin typeface="Century Gothic"/>
              <a:ea typeface="Century Gothic"/>
              <a:cs typeface="Century Gothic"/>
              <a:sym typeface="Century Gothic"/>
            </a:endParaRPr>
          </a:p>
          <a:p>
            <a:pPr indent="-412750" lvl="0" marL="457200" rtl="0" algn="l">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Year 3 - How babies change and grow</a:t>
            </a:r>
            <a:endParaRPr sz="2900">
              <a:solidFill>
                <a:srgbClr val="000000"/>
              </a:solidFill>
              <a:latin typeface="Century Gothic"/>
              <a:ea typeface="Century Gothic"/>
              <a:cs typeface="Century Gothic"/>
              <a:sym typeface="Century Gothic"/>
            </a:endParaRPr>
          </a:p>
          <a:p>
            <a:pPr indent="0" lvl="0" marL="0" rtl="0" algn="l">
              <a:lnSpc>
                <a:spcPct val="150000"/>
              </a:lnSpc>
              <a:spcBef>
                <a:spcPts val="0"/>
              </a:spcBef>
              <a:spcAft>
                <a:spcPts val="0"/>
              </a:spcAft>
              <a:buSzPts val="1800"/>
              <a:buNone/>
            </a:pPr>
            <a:r>
              <a:t/>
            </a:r>
            <a:endParaRPr sz="2900">
              <a:solidFill>
                <a:srgbClr val="000000"/>
              </a:solidFill>
              <a:latin typeface="Century Gothic"/>
              <a:ea typeface="Century Gothic"/>
              <a:cs typeface="Century Gothic"/>
              <a:sym typeface="Century Gothic"/>
            </a:endParaRPr>
          </a:p>
          <a:p>
            <a:pPr indent="0" lvl="0" marL="0" rtl="0" algn="l">
              <a:lnSpc>
                <a:spcPct val="150000"/>
              </a:lnSpc>
              <a:spcBef>
                <a:spcPts val="0"/>
              </a:spcBef>
              <a:spcAft>
                <a:spcPts val="0"/>
              </a:spcAft>
              <a:buSzPts val="1800"/>
              <a:buNone/>
            </a:pPr>
            <a:r>
              <a:t/>
            </a:r>
            <a:endParaRPr sz="2900">
              <a:solidFill>
                <a:srgbClr val="000000"/>
              </a:solidFill>
              <a:latin typeface="Century Gothic"/>
              <a:ea typeface="Century Gothic"/>
              <a:cs typeface="Century Gothic"/>
              <a:sym typeface="Century Gothic"/>
            </a:endParaRPr>
          </a:p>
        </p:txBody>
      </p:sp>
      <p:pic>
        <p:nvPicPr>
          <p:cNvPr id="190" name="Google Shape;190;g1f9f22b5eb9_0_13" title="How humans change as they grow.mov">
            <a:hlinkClick r:id="rId4"/>
          </p:cNvPr>
          <p:cNvPicPr preferRelativeResize="0"/>
          <p:nvPr/>
        </p:nvPicPr>
        <p:blipFill>
          <a:blip r:embed="rId5">
            <a:alphaModFix/>
          </a:blip>
          <a:stretch>
            <a:fillRect/>
          </a:stretch>
        </p:blipFill>
        <p:spPr>
          <a:xfrm>
            <a:off x="1512825" y="1863550"/>
            <a:ext cx="6380926" cy="429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5"/>
          <p:cNvPicPr preferRelativeResize="0"/>
          <p:nvPr/>
        </p:nvPicPr>
        <p:blipFill rotWithShape="1">
          <a:blip r:embed="rId3">
            <a:alphaModFix amt="8000"/>
          </a:blip>
          <a:srcRect b="0" l="0" r="22130" t="0"/>
          <a:stretch/>
        </p:blipFill>
        <p:spPr>
          <a:xfrm>
            <a:off x="0" y="50"/>
            <a:ext cx="5340350" cy="6858000"/>
          </a:xfrm>
          <a:prstGeom prst="rect">
            <a:avLst/>
          </a:prstGeom>
          <a:noFill/>
          <a:ln>
            <a:noFill/>
          </a:ln>
        </p:spPr>
      </p:pic>
      <p:sp>
        <p:nvSpPr>
          <p:cNvPr id="197" name="Google Shape;197;p5"/>
          <p:cNvSpPr txBox="1"/>
          <p:nvPr>
            <p:ph type="title"/>
          </p:nvPr>
        </p:nvSpPr>
        <p:spPr>
          <a:xfrm>
            <a:off x="316400" y="642721"/>
            <a:ext cx="4045200" cy="942000"/>
          </a:xfrm>
          <a:prstGeom prst="rect">
            <a:avLst/>
          </a:prstGeom>
          <a:noFill/>
          <a:ln>
            <a:noFill/>
          </a:ln>
        </p:spPr>
        <p:txBody>
          <a:bodyPr anchorCtr="0" anchor="b" bIns="91425" lIns="91425" spcFirstLastPara="1" rIns="91425" wrap="square" tIns="91425">
            <a:normAutofit/>
          </a:bodyPr>
          <a:lstStyle/>
          <a:p>
            <a:pPr indent="0" lvl="0" marL="0" rtl="0" algn="ctr">
              <a:lnSpc>
                <a:spcPct val="90000"/>
              </a:lnSpc>
              <a:spcBef>
                <a:spcPts val="0"/>
              </a:spcBef>
              <a:spcAft>
                <a:spcPts val="0"/>
              </a:spcAft>
              <a:buClr>
                <a:schemeClr val="dk1"/>
              </a:buClr>
              <a:buSzPts val="4200"/>
              <a:buFont typeface="Palatino Linotype"/>
              <a:buNone/>
            </a:pPr>
            <a:r>
              <a:rPr lang="en-US">
                <a:latin typeface="Oswald"/>
                <a:ea typeface="Oswald"/>
                <a:cs typeface="Oswald"/>
                <a:sym typeface="Oswald"/>
              </a:rPr>
              <a:t>Our Bodies </a:t>
            </a:r>
            <a:endParaRPr>
              <a:latin typeface="Oswald"/>
              <a:ea typeface="Oswald"/>
              <a:cs typeface="Oswald"/>
              <a:sym typeface="Oswald"/>
            </a:endParaRPr>
          </a:p>
        </p:txBody>
      </p:sp>
      <p:sp>
        <p:nvSpPr>
          <p:cNvPr id="198" name="Google Shape;198;p5"/>
          <p:cNvSpPr txBox="1"/>
          <p:nvPr>
            <p:ph idx="2" type="body"/>
          </p:nvPr>
        </p:nvSpPr>
        <p:spPr>
          <a:xfrm>
            <a:off x="4361600" y="965600"/>
            <a:ext cx="4414800" cy="4926900"/>
          </a:xfrm>
          <a:prstGeom prst="rect">
            <a:avLst/>
          </a:prstGeom>
          <a:noFill/>
          <a:ln>
            <a:noFill/>
          </a:ln>
        </p:spPr>
        <p:txBody>
          <a:bodyPr anchorCtr="0" anchor="ctr" bIns="91425" lIns="91425" spcFirstLastPara="1" rIns="91425" wrap="square" tIns="91425">
            <a:normAutofit fontScale="85000"/>
          </a:bodyPr>
          <a:lstStyle/>
          <a:p>
            <a:pPr indent="0" lvl="0" marL="0" rtl="0" algn="l">
              <a:lnSpc>
                <a:spcPct val="160000"/>
              </a:lnSpc>
              <a:spcBef>
                <a:spcPts val="0"/>
              </a:spcBef>
              <a:spcAft>
                <a:spcPts val="0"/>
              </a:spcAft>
              <a:buSzPct val="81081"/>
              <a:buNone/>
            </a:pPr>
            <a:r>
              <a:rPr i="1" lang="en-US" sz="2400">
                <a:solidFill>
                  <a:srgbClr val="693611"/>
                </a:solidFill>
                <a:latin typeface="Arial"/>
                <a:ea typeface="Arial"/>
                <a:cs typeface="Arial"/>
                <a:sym typeface="Arial"/>
              </a:rPr>
              <a:t>We teach:</a:t>
            </a:r>
            <a:endParaRPr i="1" sz="2400">
              <a:solidFill>
                <a:srgbClr val="693611"/>
              </a:solidFill>
              <a:latin typeface="Arial"/>
              <a:ea typeface="Arial"/>
              <a:cs typeface="Arial"/>
              <a:sym typeface="Arial"/>
            </a:endParaRPr>
          </a:p>
          <a:p>
            <a:pPr indent="-358140" lvl="0" marL="457200" rtl="0" algn="l">
              <a:lnSpc>
                <a:spcPct val="160000"/>
              </a:lnSpc>
              <a:spcBef>
                <a:spcPts val="600"/>
              </a:spcBef>
              <a:spcAft>
                <a:spcPts val="0"/>
              </a:spcAft>
              <a:buClr>
                <a:srgbClr val="FFFFFF"/>
              </a:buClr>
              <a:buSzPct val="100000"/>
              <a:buFont typeface="Arial"/>
              <a:buChar char="●"/>
            </a:pPr>
            <a:r>
              <a:rPr lang="en-US" sz="2400">
                <a:solidFill>
                  <a:srgbClr val="693611"/>
                </a:solidFill>
                <a:latin typeface="Arial"/>
                <a:ea typeface="Arial"/>
                <a:cs typeface="Arial"/>
                <a:sym typeface="Arial"/>
              </a:rPr>
              <a:t>Names for all parts of the body.</a:t>
            </a:r>
            <a:endParaRPr b="1" sz="2400">
              <a:solidFill>
                <a:srgbClr val="693611"/>
              </a:solidFill>
              <a:latin typeface="Arial"/>
              <a:ea typeface="Arial"/>
              <a:cs typeface="Arial"/>
              <a:sym typeface="Arial"/>
            </a:endParaRPr>
          </a:p>
          <a:p>
            <a:pPr indent="-358140" lvl="0" marL="457200" rtl="0" algn="l">
              <a:lnSpc>
                <a:spcPct val="160000"/>
              </a:lnSpc>
              <a:spcBef>
                <a:spcPts val="0"/>
              </a:spcBef>
              <a:spcAft>
                <a:spcPts val="0"/>
              </a:spcAft>
              <a:buClr>
                <a:srgbClr val="FFFFFF"/>
              </a:buClr>
              <a:buSzPct val="100000"/>
              <a:buFont typeface="Arial"/>
              <a:buChar char="●"/>
            </a:pPr>
            <a:r>
              <a:rPr lang="en-US" sz="2400">
                <a:solidFill>
                  <a:srgbClr val="693611"/>
                </a:solidFill>
                <a:latin typeface="Arial"/>
                <a:ea typeface="Arial"/>
                <a:cs typeface="Arial"/>
                <a:sym typeface="Arial"/>
              </a:rPr>
              <a:t>How are we the same and how are we different.</a:t>
            </a:r>
            <a:endParaRPr sz="2400">
              <a:solidFill>
                <a:srgbClr val="693611"/>
              </a:solidFill>
              <a:latin typeface="Arial"/>
              <a:ea typeface="Arial"/>
              <a:cs typeface="Arial"/>
              <a:sym typeface="Arial"/>
            </a:endParaRPr>
          </a:p>
          <a:p>
            <a:pPr indent="-358140" lvl="0" marL="457200" rtl="0" algn="l">
              <a:lnSpc>
                <a:spcPct val="160000"/>
              </a:lnSpc>
              <a:spcBef>
                <a:spcPts val="0"/>
              </a:spcBef>
              <a:spcAft>
                <a:spcPts val="0"/>
              </a:spcAft>
              <a:buClr>
                <a:srgbClr val="FFFFFF"/>
              </a:buClr>
              <a:buSzPct val="100000"/>
              <a:buFont typeface="Arial"/>
              <a:buChar char="●"/>
            </a:pPr>
            <a:r>
              <a:rPr lang="en-US" sz="2400">
                <a:solidFill>
                  <a:srgbClr val="693611"/>
                </a:solidFill>
                <a:latin typeface="Arial"/>
                <a:ea typeface="Arial"/>
                <a:cs typeface="Arial"/>
                <a:sym typeface="Arial"/>
              </a:rPr>
              <a:t>That all bodies are different and we celebrate our uniqueness.</a:t>
            </a:r>
            <a:endParaRPr sz="2400">
              <a:solidFill>
                <a:srgbClr val="693611"/>
              </a:solidFill>
              <a:latin typeface="Arial"/>
              <a:ea typeface="Arial"/>
              <a:cs typeface="Arial"/>
              <a:sym typeface="Arial"/>
            </a:endParaRPr>
          </a:p>
          <a:p>
            <a:pPr indent="-358140" lvl="0" marL="457200" rtl="0" algn="l">
              <a:lnSpc>
                <a:spcPct val="160000"/>
              </a:lnSpc>
              <a:spcBef>
                <a:spcPts val="0"/>
              </a:spcBef>
              <a:spcAft>
                <a:spcPts val="0"/>
              </a:spcAft>
              <a:buClr>
                <a:srgbClr val="FFFFFF"/>
              </a:buClr>
              <a:buSzPct val="100000"/>
              <a:buFont typeface="Arial"/>
              <a:buChar char="●"/>
            </a:pPr>
            <a:r>
              <a:t/>
            </a:r>
            <a:endParaRPr sz="2400">
              <a:solidFill>
                <a:srgbClr val="693611"/>
              </a:solidFill>
              <a:highlight>
                <a:srgbClr val="FFFF00"/>
              </a:highlight>
              <a:latin typeface="Arial"/>
              <a:ea typeface="Arial"/>
              <a:cs typeface="Arial"/>
              <a:sym typeface="Arial"/>
            </a:endParaRPr>
          </a:p>
          <a:p>
            <a:pPr indent="0" lvl="0" marL="0" rtl="0" algn="l">
              <a:lnSpc>
                <a:spcPct val="100000"/>
              </a:lnSpc>
              <a:spcBef>
                <a:spcPts val="600"/>
              </a:spcBef>
              <a:spcAft>
                <a:spcPts val="0"/>
              </a:spcAft>
              <a:buSzPct val="138996"/>
              <a:buNone/>
            </a:pPr>
            <a:r>
              <a:t/>
            </a:r>
            <a:endParaRPr sz="1400">
              <a:solidFill>
                <a:srgbClr val="FFFFFF"/>
              </a:solidFill>
              <a:latin typeface="Arial"/>
              <a:ea typeface="Arial"/>
              <a:cs typeface="Arial"/>
              <a:sym typeface="Arial"/>
            </a:endParaRPr>
          </a:p>
          <a:p>
            <a:pPr indent="0" lvl="0" marL="0" rtl="0" algn="l">
              <a:lnSpc>
                <a:spcPct val="120000"/>
              </a:lnSpc>
              <a:spcBef>
                <a:spcPts val="0"/>
              </a:spcBef>
              <a:spcAft>
                <a:spcPts val="1200"/>
              </a:spcAft>
              <a:buSzPct val="81081"/>
              <a:buNone/>
            </a:pPr>
            <a:r>
              <a:t/>
            </a:r>
            <a:endParaRPr i="1" sz="2400">
              <a:solidFill>
                <a:srgbClr val="FFFFFF"/>
              </a:solidFill>
              <a:latin typeface="Arial"/>
              <a:ea typeface="Arial"/>
              <a:cs typeface="Arial"/>
              <a:sym typeface="Arial"/>
            </a:endParaRPr>
          </a:p>
        </p:txBody>
      </p:sp>
      <p:pic>
        <p:nvPicPr>
          <p:cNvPr id="199" name="Google Shape;199;p5"/>
          <p:cNvPicPr preferRelativeResize="0"/>
          <p:nvPr/>
        </p:nvPicPr>
        <p:blipFill rotWithShape="1">
          <a:blip r:embed="rId4">
            <a:alphaModFix/>
          </a:blip>
          <a:srcRect b="0" l="0" r="0" t="0"/>
          <a:stretch/>
        </p:blipFill>
        <p:spPr>
          <a:xfrm>
            <a:off x="-600975" y="1469748"/>
            <a:ext cx="5311725" cy="5502775"/>
          </a:xfrm>
          <a:prstGeom prst="rect">
            <a:avLst/>
          </a:prstGeom>
          <a:noFill/>
          <a:ln>
            <a:noFill/>
          </a:ln>
        </p:spPr>
      </p:pic>
      <p:sp>
        <p:nvSpPr>
          <p:cNvPr id="200" name="Google Shape;200;p5"/>
          <p:cNvSpPr txBox="1"/>
          <p:nvPr/>
        </p:nvSpPr>
        <p:spPr>
          <a:xfrm>
            <a:off x="2607125" y="3696375"/>
            <a:ext cx="445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800"/>
              <a:buFont typeface="Palatino Linotype"/>
              <a:buNone/>
            </a:pPr>
            <a:r>
              <a:t/>
            </a:r>
            <a:endParaRPr b="0" i="0" sz="1800" u="none" cap="none" strike="noStrike">
              <a:solidFill>
                <a:schemeClr val="dk1"/>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Kerry Meaden-Kendrick</dc:creator>
</cp:coreProperties>
</file>