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g+x0lJH89HPoSWro/wPH0e/YiC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" name="Google Shape;159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7" name="Google Shape;177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9" name="Google Shape;18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6" name="Google Shape;20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3" name="Google Shape;21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0" name="Google Shape;220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7" name="Google Shape;22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" name="Google Shape;11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4" name="Google Shape;12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3" name="Google Shape;133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7" name="Google Shape;147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4EFF8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1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32.png"/><Relationship Id="rId5" Type="http://schemas.openxmlformats.org/officeDocument/2006/relationships/image" Target="../media/image10.png"/><Relationship Id="rId6" Type="http://schemas.openxmlformats.org/officeDocument/2006/relationships/image" Target="../media/image22.png"/><Relationship Id="rId7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png"/><Relationship Id="rId4" Type="http://schemas.openxmlformats.org/officeDocument/2006/relationships/image" Target="../media/image12.png"/><Relationship Id="rId10" Type="http://schemas.openxmlformats.org/officeDocument/2006/relationships/image" Target="../media/image34.png"/><Relationship Id="rId9" Type="http://schemas.openxmlformats.org/officeDocument/2006/relationships/image" Target="../media/image17.png"/><Relationship Id="rId5" Type="http://schemas.openxmlformats.org/officeDocument/2006/relationships/image" Target="../media/image21.png"/><Relationship Id="rId6" Type="http://schemas.openxmlformats.org/officeDocument/2006/relationships/image" Target="../media/image24.png"/><Relationship Id="rId7" Type="http://schemas.openxmlformats.org/officeDocument/2006/relationships/image" Target="../media/image16.png"/><Relationship Id="rId8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jpg"/><Relationship Id="rId4" Type="http://schemas.openxmlformats.org/officeDocument/2006/relationships/hyperlink" Target="https://www.youtube.com/watch?v=-lL07JOGU5o" TargetMode="External"/><Relationship Id="rId5" Type="http://schemas.openxmlformats.org/officeDocument/2006/relationships/image" Target="../media/image2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1.png"/><Relationship Id="rId4" Type="http://schemas.openxmlformats.org/officeDocument/2006/relationships/image" Target="../media/image15.png"/><Relationship Id="rId5" Type="http://schemas.openxmlformats.org/officeDocument/2006/relationships/image" Target="../media/image1.jpg"/><Relationship Id="rId6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2432807" y="450602"/>
            <a:ext cx="6677637" cy="93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1" i="0" lang="en-GB" sz="5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Changing me</a:t>
            </a:r>
            <a:endParaRPr b="1" i="0" sz="5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30"/>
          <p:cNvGrpSpPr/>
          <p:nvPr/>
        </p:nvGrpSpPr>
        <p:grpSpPr>
          <a:xfrm>
            <a:off x="1348520" y="784225"/>
            <a:ext cx="3938146" cy="3560540"/>
            <a:chOff x="860840" y="2272108"/>
            <a:chExt cx="3938146" cy="3560540"/>
          </a:xfrm>
        </p:grpSpPr>
        <p:grpSp>
          <p:nvGrpSpPr>
            <p:cNvPr id="162" name="Google Shape;162;p30"/>
            <p:cNvGrpSpPr/>
            <p:nvPr/>
          </p:nvGrpSpPr>
          <p:grpSpPr>
            <a:xfrm>
              <a:off x="860840" y="2684925"/>
              <a:ext cx="3938146" cy="3147723"/>
              <a:chOff x="1193808" y="2684925"/>
              <a:chExt cx="3938146" cy="3147723"/>
            </a:xfrm>
          </p:grpSpPr>
          <p:sp>
            <p:nvSpPr>
              <p:cNvPr id="163" name="Google Shape;163;p30"/>
              <p:cNvSpPr txBox="1"/>
              <p:nvPr/>
            </p:nvSpPr>
            <p:spPr>
              <a:xfrm>
                <a:off x="3764798" y="4421266"/>
                <a:ext cx="1367156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b="0" i="0" lang="en-GB" sz="32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penis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64" name="Google Shape;164;p3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193808" y="2684925"/>
                <a:ext cx="2367153" cy="236715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5" name="Google Shape;165;p30"/>
              <p:cNvSpPr txBox="1"/>
              <p:nvPr/>
            </p:nvSpPr>
            <p:spPr>
              <a:xfrm>
                <a:off x="1611276" y="5247873"/>
                <a:ext cx="1949684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b="0" i="0" lang="en-GB" sz="32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testicles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66" name="Google Shape;166;p30"/>
              <p:cNvCxnSpPr/>
              <p:nvPr/>
            </p:nvCxnSpPr>
            <p:spPr>
              <a:xfrm rot="10800000">
                <a:off x="3094846" y="3985818"/>
                <a:ext cx="932229" cy="578866"/>
              </a:xfrm>
              <a:prstGeom prst="straightConnector1">
                <a:avLst/>
              </a:prstGeom>
              <a:noFill/>
              <a:ln cap="flat" cmpd="sng" w="76200">
                <a:solidFill>
                  <a:srgbClr val="009DDC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cxnSp>
            <p:nvCxnSpPr>
              <p:cNvPr id="167" name="Google Shape;167;p30"/>
              <p:cNvCxnSpPr/>
              <p:nvPr/>
            </p:nvCxnSpPr>
            <p:spPr>
              <a:xfrm rot="10800000">
                <a:off x="2347913" y="4210614"/>
                <a:ext cx="0" cy="1076098"/>
              </a:xfrm>
              <a:prstGeom prst="straightConnector1">
                <a:avLst/>
              </a:prstGeom>
              <a:noFill/>
              <a:ln cap="flat" cmpd="sng" w="76200">
                <a:solidFill>
                  <a:srgbClr val="009DDC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sp>
          <p:nvSpPr>
            <p:cNvPr id="168" name="Google Shape;168;p30"/>
            <p:cNvSpPr txBox="1"/>
            <p:nvPr/>
          </p:nvSpPr>
          <p:spPr>
            <a:xfrm>
              <a:off x="883480" y="2272108"/>
              <a:ext cx="3282895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GB" sz="3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male genitals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" name="Google Shape;169;p30"/>
          <p:cNvGrpSpPr/>
          <p:nvPr/>
        </p:nvGrpSpPr>
        <p:grpSpPr>
          <a:xfrm>
            <a:off x="6748666" y="784225"/>
            <a:ext cx="5739424" cy="3783703"/>
            <a:chOff x="6536870" y="2122843"/>
            <a:chExt cx="5739424" cy="3783703"/>
          </a:xfrm>
        </p:grpSpPr>
        <p:pic>
          <p:nvPicPr>
            <p:cNvPr descr="A picture containing sky, different, line&#10;&#10;Description automatically generated" id="170" name="Google Shape;170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36870" y="2719984"/>
              <a:ext cx="2601787" cy="2601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Google Shape;171;p30"/>
            <p:cNvSpPr txBox="1"/>
            <p:nvPr/>
          </p:nvSpPr>
          <p:spPr>
            <a:xfrm>
              <a:off x="6536870" y="5321771"/>
              <a:ext cx="1949684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0" i="0" lang="en-GB" sz="3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vulva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30"/>
            <p:cNvSpPr txBox="1"/>
            <p:nvPr/>
          </p:nvSpPr>
          <p:spPr>
            <a:xfrm>
              <a:off x="9138657" y="3329892"/>
              <a:ext cx="3137637" cy="1077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0" i="0" lang="en-GB" sz="3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vagina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0" i="0" lang="en-GB" sz="3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(inside the body)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3" name="Google Shape;173;p30"/>
            <p:cNvCxnSpPr/>
            <p:nvPr/>
          </p:nvCxnSpPr>
          <p:spPr>
            <a:xfrm flipH="1" rot="10800000">
              <a:off x="7211028" y="4275251"/>
              <a:ext cx="626735" cy="1170803"/>
            </a:xfrm>
            <a:prstGeom prst="straightConnector1">
              <a:avLst/>
            </a:prstGeom>
            <a:noFill/>
            <a:ln cap="flat" cmpd="sng" w="76200">
              <a:solidFill>
                <a:srgbClr val="009DDC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74" name="Google Shape;174;p30"/>
            <p:cNvSpPr txBox="1"/>
            <p:nvPr/>
          </p:nvSpPr>
          <p:spPr>
            <a:xfrm>
              <a:off x="6906500" y="2122843"/>
              <a:ext cx="3282895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GB" sz="3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female genitals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9027" y="943538"/>
            <a:ext cx="3699208" cy="255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2656" y="3854019"/>
            <a:ext cx="3728147" cy="2445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60488" y="943538"/>
            <a:ext cx="3856168" cy="2434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78578" y="3844555"/>
            <a:ext cx="3856168" cy="2454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46789" y="2777823"/>
            <a:ext cx="1653693" cy="600363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0"/>
          <p:cNvSpPr txBox="1"/>
          <p:nvPr/>
        </p:nvSpPr>
        <p:spPr>
          <a:xfrm>
            <a:off x="999027" y="339848"/>
            <a:ext cx="11102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the correct names for the body parts that make boys and girls different?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0"/>
          <p:cNvSpPr txBox="1"/>
          <p:nvPr/>
        </p:nvSpPr>
        <p:spPr>
          <a:xfrm>
            <a:off x="1535239" y="3491893"/>
            <a:ext cx="91717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you use different names for private parts at home?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0"/>
          <p:cNvSpPr txBox="1"/>
          <p:nvPr/>
        </p:nvSpPr>
        <p:spPr>
          <a:xfrm>
            <a:off x="999027" y="6409580"/>
            <a:ext cx="92228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are your private parts and they are personal to you.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"/>
          <p:cNvSpPr/>
          <p:nvPr/>
        </p:nvSpPr>
        <p:spPr>
          <a:xfrm>
            <a:off x="4764667" y="482539"/>
            <a:ext cx="6471900" cy="4296300"/>
          </a:xfrm>
          <a:prstGeom prst="ellipse">
            <a:avLst/>
          </a:prstGeom>
          <a:solidFill>
            <a:srgbClr val="DDEAF6">
              <a:alpha val="0"/>
            </a:srgbClr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1"/>
          <p:cNvSpPr/>
          <p:nvPr/>
        </p:nvSpPr>
        <p:spPr>
          <a:xfrm>
            <a:off x="988417" y="636988"/>
            <a:ext cx="6471900" cy="4296300"/>
          </a:xfrm>
          <a:prstGeom prst="ellipse">
            <a:avLst/>
          </a:prstGeom>
          <a:solidFill>
            <a:srgbClr val="DDEAF6">
              <a:alpha val="0"/>
            </a:srgbClr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9389" y="974049"/>
            <a:ext cx="1546700" cy="1056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56434" y="2030850"/>
            <a:ext cx="1554177" cy="1066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11249" y="1386125"/>
            <a:ext cx="1546700" cy="1048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15002" y="3134260"/>
            <a:ext cx="1566335" cy="1140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04698" y="3176098"/>
            <a:ext cx="1649817" cy="1056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83360" y="1474981"/>
            <a:ext cx="1653109" cy="1050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27238" y="2790938"/>
            <a:ext cx="1565351" cy="10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81336" y="1993782"/>
            <a:ext cx="1673182" cy="114046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1"/>
          <p:cNvSpPr txBox="1"/>
          <p:nvPr/>
        </p:nvSpPr>
        <p:spPr>
          <a:xfrm>
            <a:off x="3712509" y="183631"/>
            <a:ext cx="60794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I sort female and male body parts?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1"/>
          <p:cNvSpPr txBox="1"/>
          <p:nvPr/>
        </p:nvSpPr>
        <p:spPr>
          <a:xfrm>
            <a:off x="3372445" y="898356"/>
            <a:ext cx="13254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Boys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1"/>
          <p:cNvSpPr txBox="1"/>
          <p:nvPr/>
        </p:nvSpPr>
        <p:spPr>
          <a:xfrm>
            <a:off x="8693003" y="786935"/>
            <a:ext cx="10989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Girls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2"/>
          <p:cNvSpPr/>
          <p:nvPr/>
        </p:nvSpPr>
        <p:spPr>
          <a:xfrm>
            <a:off x="281353" y="4220426"/>
            <a:ext cx="10915003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GB" sz="25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When is it ok to talk about these private parts?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GB" sz="25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When is it </a:t>
            </a:r>
            <a:r>
              <a:rPr b="0" i="0" lang="en-GB" sz="2500" u="sng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not ok </a:t>
            </a:r>
            <a:r>
              <a:rPr b="1" i="0" lang="en-GB" sz="25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to talk about these body parts? </a:t>
            </a:r>
            <a:endParaRPr b="1" i="0" sz="2500" u="none" cap="none" strike="noStrik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2"/>
          <p:cNvSpPr/>
          <p:nvPr/>
        </p:nvSpPr>
        <p:spPr>
          <a:xfrm>
            <a:off x="103355" y="5789789"/>
            <a:ext cx="12016927" cy="477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result for child thinking" id="210" name="Google Shape;21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56075" y="509934"/>
            <a:ext cx="5915025" cy="3133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PANTS nspcc" id="215" name="Google Shape;21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0776" y="74459"/>
            <a:ext cx="1765130" cy="24655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3"/>
          <p:cNvSpPr txBox="1"/>
          <p:nvPr/>
        </p:nvSpPr>
        <p:spPr>
          <a:xfrm>
            <a:off x="10277800" y="5913303"/>
            <a:ext cx="6021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Pantasaurus Song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Google Shape;217;p13" title="Talk PANTS with Pantosaurus and his PANTS song #TalkPANTS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61178" y="551978"/>
            <a:ext cx="9326909" cy="5269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uddle, Girl, Child, Fun, Reflection, Water, Rain" id="222" name="Google Shape;22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22150" cy="808143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4"/>
          <p:cNvSpPr/>
          <p:nvPr/>
        </p:nvSpPr>
        <p:spPr>
          <a:xfrm>
            <a:off x="168883" y="300838"/>
            <a:ext cx="4022118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-GB" sz="4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Reflection</a:t>
            </a:r>
            <a:endParaRPr b="1" i="0" sz="4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4"/>
          <p:cNvSpPr/>
          <p:nvPr/>
        </p:nvSpPr>
        <p:spPr>
          <a:xfrm>
            <a:off x="168883" y="3472915"/>
            <a:ext cx="1175641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is the message in this song? </a:t>
            </a:r>
            <a:endParaRPr b="1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9027" y="716408"/>
            <a:ext cx="8334722" cy="5714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"/>
          <p:cNvSpPr/>
          <p:nvPr/>
        </p:nvSpPr>
        <p:spPr>
          <a:xfrm>
            <a:off x="628977" y="2096031"/>
            <a:ext cx="5509823" cy="11079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I name body parts?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7232832" y="1429985"/>
            <a:ext cx="986348" cy="1063392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7318862" y="2791289"/>
            <a:ext cx="4319751" cy="341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female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private parts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genitals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"/>
          <p:cNvSpPr/>
          <p:nvPr/>
        </p:nvSpPr>
        <p:spPr>
          <a:xfrm>
            <a:off x="617588" y="180024"/>
            <a:ext cx="11479952" cy="93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GB" sz="5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Our Bodies</a:t>
            </a:r>
            <a:endParaRPr b="0" i="0" sz="5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7617369" y="1834421"/>
            <a:ext cx="38658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 Words</a:t>
            </a:r>
            <a:endParaRPr b="1" i="0" sz="28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3"/>
          <p:cNvCxnSpPr/>
          <p:nvPr/>
        </p:nvCxnSpPr>
        <p:spPr>
          <a:xfrm flipH="1">
            <a:off x="6558456" y="1711354"/>
            <a:ext cx="67079" cy="514664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6" name="Google Shape;96;p3"/>
          <p:cNvSpPr/>
          <p:nvPr/>
        </p:nvSpPr>
        <p:spPr>
          <a:xfrm>
            <a:off x="10868395" y="1265256"/>
            <a:ext cx="986349" cy="1219645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464049" y="1367247"/>
            <a:ext cx="5722882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en-GB" sz="27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Our Learning Intentions</a:t>
            </a:r>
            <a:endParaRPr b="1" i="0" sz="27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5314" y="1703389"/>
            <a:ext cx="4319587" cy="345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05563" y="1700214"/>
            <a:ext cx="3219450" cy="345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4"/>
          <p:cNvSpPr txBox="1"/>
          <p:nvPr/>
        </p:nvSpPr>
        <p:spPr>
          <a:xfrm>
            <a:off x="0" y="0"/>
            <a:ext cx="73567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cat is male?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cat is female?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do you know?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6170" y="1936342"/>
            <a:ext cx="4178300" cy="365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97532" y="934858"/>
            <a:ext cx="2984500" cy="548163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5"/>
          <p:cNvSpPr txBox="1"/>
          <p:nvPr/>
        </p:nvSpPr>
        <p:spPr>
          <a:xfrm>
            <a:off x="-42680" y="-73241"/>
            <a:ext cx="60960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dog is male?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dog is female?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do you know?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9100" y="1268414"/>
            <a:ext cx="6273800" cy="432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9100" y="1268414"/>
            <a:ext cx="6273800" cy="432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"/>
          <p:cNvSpPr/>
          <p:nvPr/>
        </p:nvSpPr>
        <p:spPr>
          <a:xfrm>
            <a:off x="315884" y="4735764"/>
            <a:ext cx="1152975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can we tell the difference between a male and a female?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can we tell who’s a boy and who’s a girl?</a:t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110" y="167573"/>
            <a:ext cx="3698108" cy="2547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62317" y="163961"/>
            <a:ext cx="3698108" cy="2547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39730" y="352945"/>
            <a:ext cx="2481194" cy="2169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42791" y="163961"/>
            <a:ext cx="1484242" cy="2726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8"/>
          <p:cNvSpPr/>
          <p:nvPr/>
        </p:nvSpPr>
        <p:spPr>
          <a:xfrm>
            <a:off x="0" y="-1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dk2">
              <a:alpha val="4941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6238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8"/>
          <p:cNvSpPr/>
          <p:nvPr/>
        </p:nvSpPr>
        <p:spPr>
          <a:xfrm>
            <a:off x="536678" y="0"/>
            <a:ext cx="11145980" cy="68707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8"/>
          <p:cNvSpPr/>
          <p:nvPr/>
        </p:nvSpPr>
        <p:spPr>
          <a:xfrm>
            <a:off x="7376334" y="2667690"/>
            <a:ext cx="4130654" cy="763801"/>
          </a:xfrm>
          <a:prstGeom prst="roundRect">
            <a:avLst>
              <a:gd fmla="val 16667" name="adj"/>
            </a:avLst>
          </a:prstGeom>
          <a:solidFill>
            <a:srgbClr val="C7E9F7"/>
          </a:solidFill>
          <a:ln cap="flat" cmpd="sng" w="28575">
            <a:solidFill>
              <a:srgbClr val="1C003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t/>
            </a:r>
            <a:endParaRPr b="0" i="0" sz="159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t/>
            </a:r>
            <a:endParaRPr b="0" i="0" sz="159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rPr b="0" i="0" lang="en-GB" sz="159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Which baby do you think is male?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rPr b="0" i="0" lang="en-GB" sz="159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Which baby do you think is female?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t/>
            </a:r>
            <a:endParaRPr b="0" i="0" sz="159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person, indoor, baby, laying&#10;&#10;Description automatically generated" id="141" name="Google Shape;141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483293" y="1350093"/>
            <a:ext cx="5845564" cy="438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8"/>
          <p:cNvSpPr/>
          <p:nvPr/>
        </p:nvSpPr>
        <p:spPr>
          <a:xfrm>
            <a:off x="7376334" y="3587341"/>
            <a:ext cx="4130654" cy="452564"/>
          </a:xfrm>
          <a:prstGeom prst="roundRect">
            <a:avLst>
              <a:gd fmla="val 16667" name="adj"/>
            </a:avLst>
          </a:prstGeom>
          <a:solidFill>
            <a:srgbClr val="C7E9F7"/>
          </a:solidFill>
          <a:ln cap="flat" cmpd="sng" w="28575">
            <a:solidFill>
              <a:srgbClr val="1C003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t/>
            </a:r>
            <a:endParaRPr b="0" i="0" sz="159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rPr b="0" i="0" lang="en-GB" sz="159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will you know?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8"/>
          <p:cNvSpPr/>
          <p:nvPr/>
        </p:nvSpPr>
        <p:spPr>
          <a:xfrm>
            <a:off x="7376335" y="2021322"/>
            <a:ext cx="4130654" cy="452564"/>
          </a:xfrm>
          <a:prstGeom prst="roundRect">
            <a:avLst>
              <a:gd fmla="val 16667" name="adj"/>
            </a:avLst>
          </a:prstGeom>
          <a:solidFill>
            <a:srgbClr val="C7E9F7"/>
          </a:solidFill>
          <a:ln cap="flat" cmpd="sng" w="28575">
            <a:solidFill>
              <a:srgbClr val="1C003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t/>
            </a:r>
            <a:endParaRPr b="0" i="0" sz="159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rPr b="0" i="0" lang="en-GB" sz="159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Which of the baby’s body parts can  you name?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8"/>
          <p:cNvSpPr/>
          <p:nvPr/>
        </p:nvSpPr>
        <p:spPr>
          <a:xfrm>
            <a:off x="7376334" y="4195756"/>
            <a:ext cx="4130654" cy="452564"/>
          </a:xfrm>
          <a:prstGeom prst="roundRect">
            <a:avLst>
              <a:gd fmla="val 16667" name="adj"/>
            </a:avLst>
          </a:prstGeom>
          <a:solidFill>
            <a:srgbClr val="C7E9F7"/>
          </a:solidFill>
          <a:ln cap="flat" cmpd="sng" w="28575">
            <a:solidFill>
              <a:srgbClr val="1C003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t/>
            </a:r>
            <a:endParaRPr b="0" i="0" sz="159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96"/>
              <a:buFont typeface="Arial"/>
              <a:buNone/>
            </a:pPr>
            <a:r>
              <a:rPr b="0" i="0" lang="en-GB" sz="159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the babies were older, would it be easier?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/>
          <p:nvPr/>
        </p:nvSpPr>
        <p:spPr>
          <a:xfrm>
            <a:off x="0" y="-1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9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dk2">
              <a:alpha val="4941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952" cy="686238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9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9"/>
          <p:cNvSpPr/>
          <p:nvPr/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7CA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9"/>
          <p:cNvSpPr txBox="1"/>
          <p:nvPr/>
        </p:nvSpPr>
        <p:spPr>
          <a:xfrm>
            <a:off x="6597016" y="905011"/>
            <a:ext cx="4589328" cy="18891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b="0" i="0" lang="en-GB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Spot the difference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29"/>
          <p:cNvPicPr preferRelativeResize="0"/>
          <p:nvPr/>
        </p:nvPicPr>
        <p:blipFill rotWithShape="1">
          <a:blip r:embed="rId4">
            <a:alphaModFix/>
          </a:blip>
          <a:srcRect b="-2" l="0" r="10098" t="0"/>
          <a:stretch/>
        </p:blipFill>
        <p:spPr>
          <a:xfrm rot="5400000">
            <a:off x="925970" y="1314771"/>
            <a:ext cx="5058020" cy="4219696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9"/>
          <p:cNvSpPr txBox="1"/>
          <p:nvPr/>
        </p:nvSpPr>
        <p:spPr>
          <a:xfrm>
            <a:off x="6597016" y="2965592"/>
            <a:ext cx="4589328" cy="29873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1430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Their genitals are different.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11430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you know any scientific names for male and female genitals?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2016-10-30T13:28:37Z</dcterms:created>
  <dc:creator>Gemma Pomfret</dc:creator>
</cp:coreProperties>
</file>