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EA606-1C2B-1053-D277-FE73D881FE98}" v="91" dt="2024-08-26T07:44:58.983"/>
    <p1510:client id="{FCF2CFC3-EB10-894A-90EE-C9434C34C2C2}" v="8" dt="2024-08-26T07:45:05.8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n Malcolm" userId="5792b82f-8e0a-490f-9e65-642aa7e8a690" providerId="ADAL" clId="{05ADE09B-1AE5-4B48-8EAE-5A007B353351}"/>
    <pc:docChg chg="modSld">
      <pc:chgData name="Glenn Malcolm" userId="5792b82f-8e0a-490f-9e65-642aa7e8a690" providerId="ADAL" clId="{05ADE09B-1AE5-4B48-8EAE-5A007B353351}" dt="2024-08-22T02:05:42.220" v="2" actId="1076"/>
      <pc:docMkLst>
        <pc:docMk/>
      </pc:docMkLst>
      <pc:sldChg chg="modSp mod">
        <pc:chgData name="Glenn Malcolm" userId="5792b82f-8e0a-490f-9e65-642aa7e8a690" providerId="ADAL" clId="{05ADE09B-1AE5-4B48-8EAE-5A007B353351}" dt="2024-08-22T02:05:42.220" v="2" actId="1076"/>
        <pc:sldMkLst>
          <pc:docMk/>
          <pc:sldMk cId="0" sldId="263"/>
        </pc:sldMkLst>
        <pc:picChg chg="mod">
          <ac:chgData name="Glenn Malcolm" userId="5792b82f-8e0a-490f-9e65-642aa7e8a690" providerId="ADAL" clId="{05ADE09B-1AE5-4B48-8EAE-5A007B353351}" dt="2024-08-22T02:05:42.220" v="2" actId="1076"/>
          <ac:picMkLst>
            <pc:docMk/>
            <pc:sldMk cId="0" sldId="263"/>
            <ac:picMk id="2" creationId="{00000000-0000-0000-0000-000000000000}"/>
          </ac:picMkLst>
        </pc:picChg>
      </pc:sldChg>
    </pc:docChg>
  </pc:docChgLst>
  <pc:docChgLst>
    <pc:chgData name="Glenn Malcolm" userId="S::glma@patana.ac.th::5792b82f-8e0a-490f-9e65-642aa7e8a690" providerId="AD" clId="Web-{47DCA95F-4087-4B4C-5F53-4EAA37DB051C}"/>
    <pc:docChg chg="delSld modSld">
      <pc:chgData name="Glenn Malcolm" userId="S::glma@patana.ac.th::5792b82f-8e0a-490f-9e65-642aa7e8a690" providerId="AD" clId="Web-{47DCA95F-4087-4B4C-5F53-4EAA37DB051C}" dt="2024-06-17T04:36:02.020" v="12" actId="1076"/>
      <pc:docMkLst>
        <pc:docMk/>
      </pc:docMkLst>
      <pc:sldChg chg="delSp modSp">
        <pc:chgData name="Glenn Malcolm" userId="S::glma@patana.ac.th::5792b82f-8e0a-490f-9e65-642aa7e8a690" providerId="AD" clId="Web-{47DCA95F-4087-4B4C-5F53-4EAA37DB051C}" dt="2024-06-17T04:35:23.111" v="4"/>
        <pc:sldMkLst>
          <pc:docMk/>
          <pc:sldMk cId="0" sldId="257"/>
        </pc:sldMkLst>
        <pc:spChg chg="del mod">
          <ac:chgData name="Glenn Malcolm" userId="S::glma@patana.ac.th::5792b82f-8e0a-490f-9e65-642aa7e8a690" providerId="AD" clId="Web-{47DCA95F-4087-4B4C-5F53-4EAA37DB051C}" dt="2024-06-17T04:35:23.111" v="4"/>
          <ac:spMkLst>
            <pc:docMk/>
            <pc:sldMk cId="0" sldId="257"/>
            <ac:spMk id="5" creationId="{00000000-0000-0000-0000-000000000000}"/>
          </ac:spMkLst>
        </pc:spChg>
      </pc:sldChg>
      <pc:sldChg chg="del">
        <pc:chgData name="Glenn Malcolm" userId="S::glma@patana.ac.th::5792b82f-8e0a-490f-9e65-642aa7e8a690" providerId="AD" clId="Web-{47DCA95F-4087-4B4C-5F53-4EAA37DB051C}" dt="2024-06-17T04:35:14.860" v="2"/>
        <pc:sldMkLst>
          <pc:docMk/>
          <pc:sldMk cId="0" sldId="258"/>
        </pc:sldMkLst>
      </pc:sldChg>
      <pc:sldChg chg="del">
        <pc:chgData name="Glenn Malcolm" userId="S::glma@patana.ac.th::5792b82f-8e0a-490f-9e65-642aa7e8a690" providerId="AD" clId="Web-{47DCA95F-4087-4B4C-5F53-4EAA37DB051C}" dt="2024-06-17T04:35:14.860" v="1"/>
        <pc:sldMkLst>
          <pc:docMk/>
          <pc:sldMk cId="0" sldId="259"/>
        </pc:sldMkLst>
      </pc:sldChg>
      <pc:sldChg chg="del">
        <pc:chgData name="Glenn Malcolm" userId="S::glma@patana.ac.th::5792b82f-8e0a-490f-9e65-642aa7e8a690" providerId="AD" clId="Web-{47DCA95F-4087-4B4C-5F53-4EAA37DB051C}" dt="2024-06-17T04:35:14.860" v="0"/>
        <pc:sldMkLst>
          <pc:docMk/>
          <pc:sldMk cId="0" sldId="260"/>
        </pc:sldMkLst>
      </pc:sldChg>
      <pc:sldChg chg="modSp">
        <pc:chgData name="Glenn Malcolm" userId="S::glma@patana.ac.th::5792b82f-8e0a-490f-9e65-642aa7e8a690" providerId="AD" clId="Web-{47DCA95F-4087-4B4C-5F53-4EAA37DB051C}" dt="2024-06-17T04:35:40.550" v="7" actId="1076"/>
        <pc:sldMkLst>
          <pc:docMk/>
          <pc:sldMk cId="0" sldId="263"/>
        </pc:sldMkLst>
        <pc:spChg chg="mod">
          <ac:chgData name="Glenn Malcolm" userId="S::glma@patana.ac.th::5792b82f-8e0a-490f-9e65-642aa7e8a690" providerId="AD" clId="Web-{47DCA95F-4087-4B4C-5F53-4EAA37DB051C}" dt="2024-06-17T04:35:40.550" v="7" actId="1076"/>
          <ac:spMkLst>
            <pc:docMk/>
            <pc:sldMk cId="0" sldId="263"/>
            <ac:spMk id="3" creationId="{00000000-0000-0000-0000-000000000000}"/>
          </ac:spMkLst>
        </pc:spChg>
      </pc:sldChg>
      <pc:sldChg chg="modSp">
        <pc:chgData name="Glenn Malcolm" userId="S::glma@patana.ac.th::5792b82f-8e0a-490f-9e65-642aa7e8a690" providerId="AD" clId="Web-{47DCA95F-4087-4B4C-5F53-4EAA37DB051C}" dt="2024-06-17T04:36:02.020" v="12" actId="1076"/>
        <pc:sldMkLst>
          <pc:docMk/>
          <pc:sldMk cId="0" sldId="264"/>
        </pc:sldMkLst>
        <pc:spChg chg="mod">
          <ac:chgData name="Glenn Malcolm" userId="S::glma@patana.ac.th::5792b82f-8e0a-490f-9e65-642aa7e8a690" providerId="AD" clId="Web-{47DCA95F-4087-4B4C-5F53-4EAA37DB051C}" dt="2024-06-17T04:35:52.707" v="8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Glenn Malcolm" userId="S::glma@patana.ac.th::5792b82f-8e0a-490f-9e65-642aa7e8a690" providerId="AD" clId="Web-{47DCA95F-4087-4B4C-5F53-4EAA37DB051C}" dt="2024-06-17T04:35:58.707" v="10" actId="1076"/>
          <ac:spMkLst>
            <pc:docMk/>
            <pc:sldMk cId="0" sldId="264"/>
            <ac:spMk id="3" creationId="{00000000-0000-0000-0000-000000000000}"/>
          </ac:spMkLst>
        </pc:spChg>
        <pc:picChg chg="mod">
          <ac:chgData name="Glenn Malcolm" userId="S::glma@patana.ac.th::5792b82f-8e0a-490f-9e65-642aa7e8a690" providerId="AD" clId="Web-{47DCA95F-4087-4B4C-5F53-4EAA37DB051C}" dt="2024-06-17T04:36:02.020" v="12" actId="1076"/>
          <ac:picMkLst>
            <pc:docMk/>
            <pc:sldMk cId="0" sldId="264"/>
            <ac:picMk id="4" creationId="{00000000-0000-0000-0000-000000000000}"/>
          </ac:picMkLst>
        </pc:picChg>
      </pc:sldChg>
    </pc:docChg>
  </pc:docChgLst>
  <pc:docChgLst>
    <pc:chgData name="Glenn Malcolm" userId="S::glma@patana.ac.th::5792b82f-8e0a-490f-9e65-642aa7e8a690" providerId="AD" clId="Web-{49DF8D07-C61B-75C5-EBDF-19238335EFFC}"/>
    <pc:docChg chg="modSld sldOrd">
      <pc:chgData name="Glenn Malcolm" userId="S::glma@patana.ac.th::5792b82f-8e0a-490f-9e65-642aa7e8a690" providerId="AD" clId="Web-{49DF8D07-C61B-75C5-EBDF-19238335EFFC}" dt="2024-08-20T01:50:00.523" v="150" actId="1076"/>
      <pc:docMkLst>
        <pc:docMk/>
      </pc:docMkLst>
      <pc:sldChg chg="delSp modSp">
        <pc:chgData name="Glenn Malcolm" userId="S::glma@patana.ac.th::5792b82f-8e0a-490f-9e65-642aa7e8a690" providerId="AD" clId="Web-{49DF8D07-C61B-75C5-EBDF-19238335EFFC}" dt="2024-08-20T01:31:05.103" v="5" actId="20577"/>
        <pc:sldMkLst>
          <pc:docMk/>
          <pc:sldMk cId="0" sldId="257"/>
        </pc:sldMkLst>
        <pc:spChg chg="mod">
          <ac:chgData name="Glenn Malcolm" userId="S::glma@patana.ac.th::5792b82f-8e0a-490f-9e65-642aa7e8a690" providerId="AD" clId="Web-{49DF8D07-C61B-75C5-EBDF-19238335EFFC}" dt="2024-08-20T01:31:05.103" v="5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Glenn Malcolm" userId="S::glma@patana.ac.th::5792b82f-8e0a-490f-9e65-642aa7e8a690" providerId="AD" clId="Web-{49DF8D07-C61B-75C5-EBDF-19238335EFFC}" dt="2024-08-20T01:30:50.337" v="1"/>
          <ac:picMkLst>
            <pc:docMk/>
            <pc:sldMk cId="0" sldId="257"/>
            <ac:picMk id="7" creationId="{00000000-0000-0000-0000-000000000000}"/>
          </ac:picMkLst>
        </pc:picChg>
      </pc:sldChg>
      <pc:sldChg chg="modSp">
        <pc:chgData name="Glenn Malcolm" userId="S::glma@patana.ac.th::5792b82f-8e0a-490f-9e65-642aa7e8a690" providerId="AD" clId="Web-{49DF8D07-C61B-75C5-EBDF-19238335EFFC}" dt="2024-08-20T01:31:56.073" v="35" actId="20577"/>
        <pc:sldMkLst>
          <pc:docMk/>
          <pc:sldMk cId="0" sldId="261"/>
        </pc:sldMkLst>
        <pc:spChg chg="mod">
          <ac:chgData name="Glenn Malcolm" userId="S::glma@patana.ac.th::5792b82f-8e0a-490f-9e65-642aa7e8a690" providerId="AD" clId="Web-{49DF8D07-C61B-75C5-EBDF-19238335EFFC}" dt="2024-08-20T01:31:56.073" v="35" actId="20577"/>
          <ac:spMkLst>
            <pc:docMk/>
            <pc:sldMk cId="0" sldId="261"/>
            <ac:spMk id="6" creationId="{00000000-0000-0000-0000-000000000000}"/>
          </ac:spMkLst>
        </pc:spChg>
      </pc:sldChg>
      <pc:sldChg chg="addSp modSp">
        <pc:chgData name="Glenn Malcolm" userId="S::glma@patana.ac.th::5792b82f-8e0a-490f-9e65-642aa7e8a690" providerId="AD" clId="Web-{49DF8D07-C61B-75C5-EBDF-19238335EFFC}" dt="2024-08-20T01:32:10.933" v="38" actId="1076"/>
        <pc:sldMkLst>
          <pc:docMk/>
          <pc:sldMk cId="0" sldId="262"/>
        </pc:sldMkLst>
        <pc:spChg chg="add mod">
          <ac:chgData name="Glenn Malcolm" userId="S::glma@patana.ac.th::5792b82f-8e0a-490f-9e65-642aa7e8a690" providerId="AD" clId="Web-{49DF8D07-C61B-75C5-EBDF-19238335EFFC}" dt="2024-08-20T01:32:10.933" v="38" actId="1076"/>
          <ac:spMkLst>
            <pc:docMk/>
            <pc:sldMk cId="0" sldId="262"/>
            <ac:spMk id="9" creationId="{A6774AF7-8944-CCD9-E8C7-869278FA90D3}"/>
          </ac:spMkLst>
        </pc:spChg>
      </pc:sldChg>
      <pc:sldChg chg="addSp">
        <pc:chgData name="Glenn Malcolm" userId="S::glma@patana.ac.th::5792b82f-8e0a-490f-9e65-642aa7e8a690" providerId="AD" clId="Web-{49DF8D07-C61B-75C5-EBDF-19238335EFFC}" dt="2024-08-20T01:32:13.995" v="39"/>
        <pc:sldMkLst>
          <pc:docMk/>
          <pc:sldMk cId="0" sldId="263"/>
        </pc:sldMkLst>
        <pc:spChg chg="add">
          <ac:chgData name="Glenn Malcolm" userId="S::glma@patana.ac.th::5792b82f-8e0a-490f-9e65-642aa7e8a690" providerId="AD" clId="Web-{49DF8D07-C61B-75C5-EBDF-19238335EFFC}" dt="2024-08-20T01:32:13.995" v="39"/>
          <ac:spMkLst>
            <pc:docMk/>
            <pc:sldMk cId="0" sldId="263"/>
            <ac:spMk id="5" creationId="{408528DC-DBB7-352F-8E12-1CA0FA6DB15F}"/>
          </ac:spMkLst>
        </pc:spChg>
      </pc:sldChg>
      <pc:sldChg chg="addSp">
        <pc:chgData name="Glenn Malcolm" userId="S::glma@patana.ac.th::5792b82f-8e0a-490f-9e65-642aa7e8a690" providerId="AD" clId="Web-{49DF8D07-C61B-75C5-EBDF-19238335EFFC}" dt="2024-08-20T01:32:15.995" v="40"/>
        <pc:sldMkLst>
          <pc:docMk/>
          <pc:sldMk cId="0" sldId="264"/>
        </pc:sldMkLst>
        <pc:spChg chg="add">
          <ac:chgData name="Glenn Malcolm" userId="S::glma@patana.ac.th::5792b82f-8e0a-490f-9e65-642aa7e8a690" providerId="AD" clId="Web-{49DF8D07-C61B-75C5-EBDF-19238335EFFC}" dt="2024-08-20T01:32:15.995" v="40"/>
          <ac:spMkLst>
            <pc:docMk/>
            <pc:sldMk cId="0" sldId="264"/>
            <ac:spMk id="6" creationId="{DA2F642C-B42B-19EC-9DEE-B28244B77D4F}"/>
          </ac:spMkLst>
        </pc:spChg>
      </pc:sldChg>
      <pc:sldChg chg="addSp">
        <pc:chgData name="Glenn Malcolm" userId="S::glma@patana.ac.th::5792b82f-8e0a-490f-9e65-642aa7e8a690" providerId="AD" clId="Web-{49DF8D07-C61B-75C5-EBDF-19238335EFFC}" dt="2024-08-20T01:32:17.605" v="41"/>
        <pc:sldMkLst>
          <pc:docMk/>
          <pc:sldMk cId="0" sldId="265"/>
        </pc:sldMkLst>
        <pc:spChg chg="add">
          <ac:chgData name="Glenn Malcolm" userId="S::glma@patana.ac.th::5792b82f-8e0a-490f-9e65-642aa7e8a690" providerId="AD" clId="Web-{49DF8D07-C61B-75C5-EBDF-19238335EFFC}" dt="2024-08-20T01:32:17.605" v="41"/>
          <ac:spMkLst>
            <pc:docMk/>
            <pc:sldMk cId="0" sldId="265"/>
            <ac:spMk id="6" creationId="{94985688-14EC-0302-8AAA-F323C8596965}"/>
          </ac:spMkLst>
        </pc:spChg>
      </pc:sldChg>
      <pc:sldChg chg="addSp delSp modSp">
        <pc:chgData name="Glenn Malcolm" userId="S::glma@patana.ac.th::5792b82f-8e0a-490f-9e65-642aa7e8a690" providerId="AD" clId="Web-{49DF8D07-C61B-75C5-EBDF-19238335EFFC}" dt="2024-08-20T01:47:59.426" v="146" actId="20577"/>
        <pc:sldMkLst>
          <pc:docMk/>
          <pc:sldMk cId="0" sldId="266"/>
        </pc:sldMkLst>
        <pc:spChg chg="mod">
          <ac:chgData name="Glenn Malcolm" userId="S::glma@patana.ac.th::5792b82f-8e0a-490f-9e65-642aa7e8a690" providerId="AD" clId="Web-{49DF8D07-C61B-75C5-EBDF-19238335EFFC}" dt="2024-08-20T01:47:04.518" v="139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Glenn Malcolm" userId="S::glma@patana.ac.th::5792b82f-8e0a-490f-9e65-642aa7e8a690" providerId="AD" clId="Web-{49DF8D07-C61B-75C5-EBDF-19238335EFFC}" dt="2024-08-20T01:47:59.426" v="146" actId="20577"/>
          <ac:spMkLst>
            <pc:docMk/>
            <pc:sldMk cId="0" sldId="266"/>
            <ac:spMk id="3" creationId="{00000000-0000-0000-0000-000000000000}"/>
          </ac:spMkLst>
        </pc:spChg>
        <pc:spChg chg="add">
          <ac:chgData name="Glenn Malcolm" userId="S::glma@patana.ac.th::5792b82f-8e0a-490f-9e65-642aa7e8a690" providerId="AD" clId="Web-{49DF8D07-C61B-75C5-EBDF-19238335EFFC}" dt="2024-08-20T01:32:19.652" v="42"/>
          <ac:spMkLst>
            <pc:docMk/>
            <pc:sldMk cId="0" sldId="266"/>
            <ac:spMk id="6" creationId="{F822C8C6-7936-6AEE-5456-E60798B86686}"/>
          </ac:spMkLst>
        </pc:spChg>
        <pc:picChg chg="del mod">
          <ac:chgData name="Glenn Malcolm" userId="S::glma@patana.ac.th::5792b82f-8e0a-490f-9e65-642aa7e8a690" providerId="AD" clId="Web-{49DF8D07-C61B-75C5-EBDF-19238335EFFC}" dt="2024-08-20T01:47:39.629" v="141"/>
          <ac:picMkLst>
            <pc:docMk/>
            <pc:sldMk cId="0" sldId="266"/>
            <ac:picMk id="4" creationId="{00000000-0000-0000-0000-000000000000}"/>
          </ac:picMkLst>
        </pc:picChg>
        <pc:picChg chg="add mod">
          <ac:chgData name="Glenn Malcolm" userId="S::glma@patana.ac.th::5792b82f-8e0a-490f-9e65-642aa7e8a690" providerId="AD" clId="Web-{49DF8D07-C61B-75C5-EBDF-19238335EFFC}" dt="2024-08-20T01:47:46.020" v="143" actId="1076"/>
          <ac:picMkLst>
            <pc:docMk/>
            <pc:sldMk cId="0" sldId="266"/>
            <ac:picMk id="7" creationId="{E5240639-E833-940C-014D-581DC30A762A}"/>
          </ac:picMkLst>
        </pc:picChg>
      </pc:sldChg>
      <pc:sldChg chg="modSp">
        <pc:chgData name="Glenn Malcolm" userId="S::glma@patana.ac.th::5792b82f-8e0a-490f-9e65-642aa7e8a690" providerId="AD" clId="Web-{49DF8D07-C61B-75C5-EBDF-19238335EFFC}" dt="2024-08-20T01:39:23.585" v="97" actId="20577"/>
        <pc:sldMkLst>
          <pc:docMk/>
          <pc:sldMk cId="0" sldId="269"/>
        </pc:sldMkLst>
        <pc:spChg chg="mod">
          <ac:chgData name="Glenn Malcolm" userId="S::glma@patana.ac.th::5792b82f-8e0a-490f-9e65-642aa7e8a690" providerId="AD" clId="Web-{49DF8D07-C61B-75C5-EBDF-19238335EFFC}" dt="2024-08-20T01:39:23.585" v="97" actId="20577"/>
          <ac:spMkLst>
            <pc:docMk/>
            <pc:sldMk cId="0" sldId="269"/>
            <ac:spMk id="4" creationId="{00000000-0000-0000-0000-000000000000}"/>
          </ac:spMkLst>
        </pc:spChg>
      </pc:sldChg>
      <pc:sldChg chg="modSp">
        <pc:chgData name="Glenn Malcolm" userId="S::glma@patana.ac.th::5792b82f-8e0a-490f-9e65-642aa7e8a690" providerId="AD" clId="Web-{49DF8D07-C61B-75C5-EBDF-19238335EFFC}" dt="2024-08-20T01:34:28.921" v="62" actId="20577"/>
        <pc:sldMkLst>
          <pc:docMk/>
          <pc:sldMk cId="0" sldId="271"/>
        </pc:sldMkLst>
        <pc:spChg chg="mod">
          <ac:chgData name="Glenn Malcolm" userId="S::glma@patana.ac.th::5792b82f-8e0a-490f-9e65-642aa7e8a690" providerId="AD" clId="Web-{49DF8D07-C61B-75C5-EBDF-19238335EFFC}" dt="2024-08-20T01:34:28.921" v="62" actId="20577"/>
          <ac:spMkLst>
            <pc:docMk/>
            <pc:sldMk cId="0" sldId="271"/>
            <ac:spMk id="4" creationId="{00000000-0000-0000-0000-000000000000}"/>
          </ac:spMkLst>
        </pc:spChg>
      </pc:sldChg>
      <pc:sldChg chg="addSp delSp modSp ord">
        <pc:chgData name="Glenn Malcolm" userId="S::glma@patana.ac.th::5792b82f-8e0a-490f-9e65-642aa7e8a690" providerId="AD" clId="Web-{49DF8D07-C61B-75C5-EBDF-19238335EFFC}" dt="2024-08-20T01:50:00.523" v="150" actId="1076"/>
        <pc:sldMkLst>
          <pc:docMk/>
          <pc:sldMk cId="0" sldId="272"/>
        </pc:sldMkLst>
        <pc:spChg chg="mod">
          <ac:chgData name="Glenn Malcolm" userId="S::glma@patana.ac.th::5792b82f-8e0a-490f-9e65-642aa7e8a690" providerId="AD" clId="Web-{49DF8D07-C61B-75C5-EBDF-19238335EFFC}" dt="2024-08-20T01:40:38.946" v="120" actId="1076"/>
          <ac:spMkLst>
            <pc:docMk/>
            <pc:sldMk cId="0" sldId="272"/>
            <ac:spMk id="6" creationId="{00000000-0000-0000-0000-000000000000}"/>
          </ac:spMkLst>
        </pc:spChg>
        <pc:spChg chg="del mod">
          <ac:chgData name="Glenn Malcolm" userId="S::glma@patana.ac.th::5792b82f-8e0a-490f-9e65-642aa7e8a690" providerId="AD" clId="Web-{49DF8D07-C61B-75C5-EBDF-19238335EFFC}" dt="2024-08-20T01:39:58.179" v="107"/>
          <ac:spMkLst>
            <pc:docMk/>
            <pc:sldMk cId="0" sldId="272"/>
            <ac:spMk id="9" creationId="{00000000-0000-0000-0000-000000000000}"/>
          </ac:spMkLst>
        </pc:spChg>
        <pc:spChg chg="del">
          <ac:chgData name="Glenn Malcolm" userId="S::glma@patana.ac.th::5792b82f-8e0a-490f-9e65-642aa7e8a690" providerId="AD" clId="Web-{49DF8D07-C61B-75C5-EBDF-19238335EFFC}" dt="2024-08-20T01:39:54.726" v="105"/>
          <ac:spMkLst>
            <pc:docMk/>
            <pc:sldMk cId="0" sldId="272"/>
            <ac:spMk id="10" creationId="{00000000-0000-0000-0000-000000000000}"/>
          </ac:spMkLst>
        </pc:spChg>
        <pc:spChg chg="del">
          <ac:chgData name="Glenn Malcolm" userId="S::glma@patana.ac.th::5792b82f-8e0a-490f-9e65-642aa7e8a690" providerId="AD" clId="Web-{49DF8D07-C61B-75C5-EBDF-19238335EFFC}" dt="2024-08-20T01:39:40.819" v="101"/>
          <ac:spMkLst>
            <pc:docMk/>
            <pc:sldMk cId="0" sldId="272"/>
            <ac:spMk id="11" creationId="{00000000-0000-0000-0000-000000000000}"/>
          </ac:spMkLst>
        </pc:spChg>
        <pc:spChg chg="del mod">
          <ac:chgData name="Glenn Malcolm" userId="S::glma@patana.ac.th::5792b82f-8e0a-490f-9e65-642aa7e8a690" providerId="AD" clId="Web-{49DF8D07-C61B-75C5-EBDF-19238335EFFC}" dt="2024-08-20T01:39:52.710" v="104"/>
          <ac:spMkLst>
            <pc:docMk/>
            <pc:sldMk cId="0" sldId="272"/>
            <ac:spMk id="13" creationId="{00000000-0000-0000-0000-000000000000}"/>
          </ac:spMkLst>
        </pc:spChg>
        <pc:spChg chg="del">
          <ac:chgData name="Glenn Malcolm" userId="S::glma@patana.ac.th::5792b82f-8e0a-490f-9e65-642aa7e8a690" providerId="AD" clId="Web-{49DF8D07-C61B-75C5-EBDF-19238335EFFC}" dt="2024-08-20T01:39:49.148" v="102"/>
          <ac:spMkLst>
            <pc:docMk/>
            <pc:sldMk cId="0" sldId="272"/>
            <ac:spMk id="14" creationId="{00000000-0000-0000-0000-000000000000}"/>
          </ac:spMkLst>
        </pc:spChg>
        <pc:picChg chg="del">
          <ac:chgData name="Glenn Malcolm" userId="S::glma@patana.ac.th::5792b82f-8e0a-490f-9e65-642aa7e8a690" providerId="AD" clId="Web-{49DF8D07-C61B-75C5-EBDF-19238335EFFC}" dt="2024-08-20T01:39:25.053" v="98"/>
          <ac:picMkLst>
            <pc:docMk/>
            <pc:sldMk cId="0" sldId="272"/>
            <ac:picMk id="8" creationId="{00000000-0000-0000-0000-000000000000}"/>
          </ac:picMkLst>
        </pc:picChg>
        <pc:picChg chg="add mod">
          <ac:chgData name="Glenn Malcolm" userId="S::glma@patana.ac.th::5792b82f-8e0a-490f-9e65-642aa7e8a690" providerId="AD" clId="Web-{49DF8D07-C61B-75C5-EBDF-19238335EFFC}" dt="2024-08-20T01:48:58.693" v="148" actId="1076"/>
          <ac:picMkLst>
            <pc:docMk/>
            <pc:sldMk cId="0" sldId="272"/>
            <ac:picMk id="15" creationId="{854B451C-3E74-AE64-275C-AB96068E7BAC}"/>
          </ac:picMkLst>
        </pc:picChg>
        <pc:picChg chg="add mod">
          <ac:chgData name="Glenn Malcolm" userId="S::glma@patana.ac.th::5792b82f-8e0a-490f-9e65-642aa7e8a690" providerId="AD" clId="Web-{49DF8D07-C61B-75C5-EBDF-19238335EFFC}" dt="2024-08-20T01:50:00.523" v="150" actId="1076"/>
          <ac:picMkLst>
            <pc:docMk/>
            <pc:sldMk cId="0" sldId="272"/>
            <ac:picMk id="16" creationId="{7C24503D-3B7D-A67B-A960-9E8973B6E9DD}"/>
          </ac:picMkLst>
        </pc:picChg>
      </pc:sldChg>
      <pc:sldChg chg="modSp">
        <pc:chgData name="Glenn Malcolm" userId="S::glma@patana.ac.th::5792b82f-8e0a-490f-9e65-642aa7e8a690" providerId="AD" clId="Web-{49DF8D07-C61B-75C5-EBDF-19238335EFFC}" dt="2024-08-20T01:35:21.313" v="74" actId="20577"/>
        <pc:sldMkLst>
          <pc:docMk/>
          <pc:sldMk cId="0" sldId="273"/>
        </pc:sldMkLst>
        <pc:spChg chg="mod">
          <ac:chgData name="Glenn Malcolm" userId="S::glma@patana.ac.th::5792b82f-8e0a-490f-9e65-642aa7e8a690" providerId="AD" clId="Web-{49DF8D07-C61B-75C5-EBDF-19238335EFFC}" dt="2024-08-20T01:35:21.313" v="74" actId="20577"/>
          <ac:spMkLst>
            <pc:docMk/>
            <pc:sldMk cId="0" sldId="273"/>
            <ac:spMk id="3" creationId="{00000000-0000-0000-0000-000000000000}"/>
          </ac:spMkLst>
        </pc:spChg>
      </pc:sldChg>
    </pc:docChg>
  </pc:docChgLst>
  <pc:docChgLst>
    <pc:chgData name="Glenn Malcolm" userId="5792b82f-8e0a-490f-9e65-642aa7e8a690" providerId="ADAL" clId="{FCF2CFC3-EB10-894A-90EE-C9434C34C2C2}"/>
    <pc:docChg chg="undo custSel modSld">
      <pc:chgData name="Glenn Malcolm" userId="5792b82f-8e0a-490f-9e65-642aa7e8a690" providerId="ADAL" clId="{FCF2CFC3-EB10-894A-90EE-C9434C34C2C2}" dt="2024-08-26T07:45:05.891" v="9" actId="20577"/>
      <pc:docMkLst>
        <pc:docMk/>
      </pc:docMkLst>
      <pc:sldChg chg="modSp mod">
        <pc:chgData name="Glenn Malcolm" userId="5792b82f-8e0a-490f-9e65-642aa7e8a690" providerId="ADAL" clId="{FCF2CFC3-EB10-894A-90EE-C9434C34C2C2}" dt="2024-08-26T07:45:05.891" v="9" actId="20577"/>
        <pc:sldMkLst>
          <pc:docMk/>
          <pc:sldMk cId="0" sldId="256"/>
        </pc:sldMkLst>
        <pc:spChg chg="mod">
          <ac:chgData name="Glenn Malcolm" userId="5792b82f-8e0a-490f-9e65-642aa7e8a690" providerId="ADAL" clId="{FCF2CFC3-EB10-894A-90EE-C9434C34C2C2}" dt="2024-08-26T07:42:27.270" v="6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Glenn Malcolm" userId="5792b82f-8e0a-490f-9e65-642aa7e8a690" providerId="ADAL" clId="{FCF2CFC3-EB10-894A-90EE-C9434C34C2C2}" dt="2024-08-26T07:45:05.891" v="9" actId="20577"/>
          <ac:spMkLst>
            <pc:docMk/>
            <pc:sldMk cId="0" sldId="256"/>
            <ac:spMk id="10" creationId="{FF5A26E7-1FCE-C577-2556-A1C8871F9F35}"/>
          </ac:spMkLst>
        </pc:spChg>
      </pc:sldChg>
      <pc:sldChg chg="modSp mod">
        <pc:chgData name="Glenn Malcolm" userId="5792b82f-8e0a-490f-9e65-642aa7e8a690" providerId="ADAL" clId="{FCF2CFC3-EB10-894A-90EE-C9434C34C2C2}" dt="2024-08-23T00:00:54.937" v="1" actId="14100"/>
        <pc:sldMkLst>
          <pc:docMk/>
          <pc:sldMk cId="0" sldId="273"/>
        </pc:sldMkLst>
        <pc:picChg chg="mod">
          <ac:chgData name="Glenn Malcolm" userId="5792b82f-8e0a-490f-9e65-642aa7e8a690" providerId="ADAL" clId="{FCF2CFC3-EB10-894A-90EE-C9434C34C2C2}" dt="2024-08-23T00:00:54.937" v="1" actId="14100"/>
          <ac:picMkLst>
            <pc:docMk/>
            <pc:sldMk cId="0" sldId="273"/>
            <ac:picMk id="4" creationId="{00000000-0000-0000-0000-000000000000}"/>
          </ac:picMkLst>
        </pc:picChg>
      </pc:sldChg>
    </pc:docChg>
  </pc:docChgLst>
  <pc:docChgLst>
    <pc:chgData name="Glenn Malcolm" userId="S::glma@patana.ac.th::5792b82f-8e0a-490f-9e65-642aa7e8a690" providerId="AD" clId="Web-{441EA606-1C2B-1053-D277-FE73D881FE98}"/>
    <pc:docChg chg="modSld">
      <pc:chgData name="Glenn Malcolm" userId="S::glma@patana.ac.th::5792b82f-8e0a-490f-9e65-642aa7e8a690" providerId="AD" clId="Web-{441EA606-1C2B-1053-D277-FE73D881FE98}" dt="2024-08-26T07:44:58.983" v="56" actId="1076"/>
      <pc:docMkLst>
        <pc:docMk/>
      </pc:docMkLst>
      <pc:sldChg chg="addSp modSp">
        <pc:chgData name="Glenn Malcolm" userId="S::glma@patana.ac.th::5792b82f-8e0a-490f-9e65-642aa7e8a690" providerId="AD" clId="Web-{441EA606-1C2B-1053-D277-FE73D881FE98}" dt="2024-08-26T07:44:58.983" v="56" actId="1076"/>
        <pc:sldMkLst>
          <pc:docMk/>
          <pc:sldMk cId="0" sldId="256"/>
        </pc:sldMkLst>
        <pc:spChg chg="mod">
          <ac:chgData name="Glenn Malcolm" userId="S::glma@patana.ac.th::5792b82f-8e0a-490f-9e65-642aa7e8a690" providerId="AD" clId="Web-{441EA606-1C2B-1053-D277-FE73D881FE98}" dt="2024-08-26T07:43:37.513" v="43" actId="1076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Glenn Malcolm" userId="S::glma@patana.ac.th::5792b82f-8e0a-490f-9e65-642aa7e8a690" providerId="AD" clId="Web-{441EA606-1C2B-1053-D277-FE73D881FE98}" dt="2024-08-26T07:44:58.983" v="56" actId="1076"/>
          <ac:spMkLst>
            <pc:docMk/>
            <pc:sldMk cId="0" sldId="256"/>
            <ac:spMk id="10" creationId="{FF5A26E7-1FCE-C577-2556-A1C8871F9F35}"/>
          </ac:spMkLst>
        </pc:spChg>
      </pc:sldChg>
    </pc:docChg>
  </pc:docChgLst>
  <pc:docChgLst>
    <pc:chgData name="Glenn Malcolm" userId="S::glma@patana.ac.th::5792b82f-8e0a-490f-9e65-642aa7e8a690" providerId="AD" clId="Web-{BD89B1DB-F712-8584-AD7D-7BF7718B662F}"/>
    <pc:docChg chg="modSld">
      <pc:chgData name="Glenn Malcolm" userId="S::glma@patana.ac.th::5792b82f-8e0a-490f-9e65-642aa7e8a690" providerId="AD" clId="Web-{BD89B1DB-F712-8584-AD7D-7BF7718B662F}" dt="2023-09-23T03:26:02.602" v="1"/>
      <pc:docMkLst>
        <pc:docMk/>
      </pc:docMkLst>
      <pc:sldChg chg="addSp delSp">
        <pc:chgData name="Glenn Malcolm" userId="S::glma@patana.ac.th::5792b82f-8e0a-490f-9e65-642aa7e8a690" providerId="AD" clId="Web-{BD89B1DB-F712-8584-AD7D-7BF7718B662F}" dt="2023-09-23T03:26:02.602" v="1"/>
        <pc:sldMkLst>
          <pc:docMk/>
          <pc:sldMk cId="0" sldId="271"/>
        </pc:sldMkLst>
        <pc:picChg chg="add del">
          <ac:chgData name="Glenn Malcolm" userId="S::glma@patana.ac.th::5792b82f-8e0a-490f-9e65-642aa7e8a690" providerId="AD" clId="Web-{BD89B1DB-F712-8584-AD7D-7BF7718B662F}" dt="2023-09-23T03:26:02.602" v="1"/>
          <ac:picMkLst>
            <pc:docMk/>
            <pc:sldMk cId="0" sldId="271"/>
            <ac:picMk id="6" creationId="{00000000-0000-0000-0000-000000000000}"/>
          </ac:picMkLst>
        </pc:picChg>
      </pc:sldChg>
    </pc:docChg>
  </pc:docChgLst>
  <pc:docChgLst>
    <pc:chgData name="Glenn Malcolm" userId="5792b82f-8e0a-490f-9e65-642aa7e8a690" providerId="ADAL" clId="{E1AFB622-A137-4780-B55A-848D999AED28}"/>
    <pc:docChg chg="modSld">
      <pc:chgData name="Glenn Malcolm" userId="5792b82f-8e0a-490f-9e65-642aa7e8a690" providerId="ADAL" clId="{E1AFB622-A137-4780-B55A-848D999AED28}" dt="2024-08-22T01:26:39.757" v="89" actId="1076"/>
      <pc:docMkLst>
        <pc:docMk/>
      </pc:docMkLst>
      <pc:sldChg chg="modSp mod">
        <pc:chgData name="Glenn Malcolm" userId="5792b82f-8e0a-490f-9e65-642aa7e8a690" providerId="ADAL" clId="{E1AFB622-A137-4780-B55A-848D999AED28}" dt="2024-08-22T01:24:19.173" v="46" actId="20577"/>
        <pc:sldMkLst>
          <pc:docMk/>
          <pc:sldMk cId="0" sldId="257"/>
        </pc:sldMkLst>
        <pc:spChg chg="mod">
          <ac:chgData name="Glenn Malcolm" userId="5792b82f-8e0a-490f-9e65-642aa7e8a690" providerId="ADAL" clId="{E1AFB622-A137-4780-B55A-848D999AED28}" dt="2024-08-22T01:24:19.173" v="46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Glenn Malcolm" userId="5792b82f-8e0a-490f-9e65-642aa7e8a690" providerId="ADAL" clId="{E1AFB622-A137-4780-B55A-848D999AED28}" dt="2024-08-22T01:24:57.173" v="87" actId="20577"/>
        <pc:sldMkLst>
          <pc:docMk/>
          <pc:sldMk cId="0" sldId="262"/>
        </pc:sldMkLst>
        <pc:spChg chg="mod">
          <ac:chgData name="Glenn Malcolm" userId="5792b82f-8e0a-490f-9e65-642aa7e8a690" providerId="ADAL" clId="{E1AFB622-A137-4780-B55A-848D999AED28}" dt="2024-08-22T01:24:57.173" v="87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Glenn Malcolm" userId="5792b82f-8e0a-490f-9e65-642aa7e8a690" providerId="ADAL" clId="{E1AFB622-A137-4780-B55A-848D999AED28}" dt="2024-08-22T01:26:39.757" v="89" actId="1076"/>
        <pc:sldMkLst>
          <pc:docMk/>
          <pc:sldMk cId="0" sldId="266"/>
        </pc:sldMkLst>
        <pc:spChg chg="mod">
          <ac:chgData name="Glenn Malcolm" userId="5792b82f-8e0a-490f-9e65-642aa7e8a690" providerId="ADAL" clId="{E1AFB622-A137-4780-B55A-848D999AED28}" dt="2024-08-22T01:26:39.757" v="89" actId="1076"/>
          <ac:spMkLst>
            <pc:docMk/>
            <pc:sldMk cId="0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42750" y="589560"/>
            <a:ext cx="5106034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675" y="403069"/>
            <a:ext cx="307721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2975" y="1834314"/>
            <a:ext cx="4632325" cy="2970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aU2MI6X48I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iacollege.com/video/shots/" TargetMode="Externa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7231" y="1885777"/>
            <a:ext cx="5077950" cy="9304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1179" y="1957366"/>
            <a:ext cx="3862342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105"/>
              <a:t>TECHNOLOGY</a:t>
            </a:r>
            <a:r>
              <a:rPr lang="en-US" sz="3600" spc="105"/>
              <a:t> </a:t>
            </a:r>
            <a:r>
              <a:rPr sz="3600" spc="50"/>
              <a:t>&amp;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6832" y="2536350"/>
            <a:ext cx="3460725" cy="6647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3020" y="2646099"/>
            <a:ext cx="2999105" cy="151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b="1" spc="55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22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FFFFFF"/>
                </a:solidFill>
                <a:latin typeface="Arial"/>
                <a:cs typeface="Arial"/>
              </a:rPr>
              <a:t>CREATIVITY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FFAB40"/>
                </a:solidFill>
                <a:latin typeface="Arial"/>
                <a:cs typeface="Arial"/>
              </a:rPr>
              <a:t>YEAR</a:t>
            </a:r>
            <a:r>
              <a:rPr sz="2400" b="1" spc="11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2400" b="1" spc="135">
                <a:solidFill>
                  <a:srgbClr val="FFAB40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28587" y="2522309"/>
            <a:ext cx="2887345" cy="123825"/>
            <a:chOff x="3128587" y="2522309"/>
            <a:chExt cx="2887345" cy="1238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587" y="2522309"/>
              <a:ext cx="2886825" cy="1238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90499" y="2565171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2999" y="0"/>
                  </a:lnTo>
                </a:path>
              </a:pathLst>
            </a:custGeom>
            <a:ln w="9524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F5A26E7-1FCE-C577-2556-A1C8871F9F35}"/>
              </a:ext>
            </a:extLst>
          </p:cNvPr>
          <p:cNvSpPr txBox="1"/>
          <p:nvPr/>
        </p:nvSpPr>
        <p:spPr>
          <a:xfrm>
            <a:off x="3197506" y="128768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Saving on the App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4093" y="2581093"/>
            <a:ext cx="2641500" cy="1160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72824" y="2563437"/>
            <a:ext cx="54781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217" baseline="-12731">
                <a:solidFill>
                  <a:srgbClr val="FFFFFF"/>
                </a:solidFill>
                <a:latin typeface="Arial"/>
                <a:cs typeface="Arial"/>
              </a:rPr>
              <a:t>week</a:t>
            </a:r>
            <a:r>
              <a:rPr sz="9000" b="1" spc="217" baseline="-5092">
                <a:solidFill>
                  <a:srgbClr val="FFFFFF"/>
                </a:solidFill>
                <a:latin typeface="Arial"/>
                <a:cs typeface="Arial"/>
              </a:rPr>
              <a:t>01</a:t>
            </a:r>
            <a:r>
              <a:rPr sz="9000" b="1" spc="-772" baseline="-5092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1" spc="1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1" spc="180">
                <a:solidFill>
                  <a:srgbClr val="FFFFFF"/>
                </a:solidFill>
                <a:latin typeface="Arial"/>
                <a:cs typeface="Arial"/>
              </a:rPr>
              <a:t>FRAME</a:t>
            </a:r>
            <a:endParaRPr sz="4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7500" y="3663814"/>
            <a:ext cx="3294379" cy="7988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185"/>
              </a:spcBef>
            </a:pPr>
            <a:r>
              <a:rPr sz="1700">
                <a:solidFill>
                  <a:srgbClr val="FFAB40"/>
                </a:solidFill>
                <a:latin typeface="Arial"/>
                <a:cs typeface="Arial"/>
              </a:rPr>
              <a:t>To</a:t>
            </a:r>
            <a:r>
              <a:rPr sz="1700" spc="-4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105">
                <a:solidFill>
                  <a:srgbClr val="FFAB40"/>
                </a:solidFill>
                <a:latin typeface="Arial"/>
                <a:cs typeface="Arial"/>
              </a:rPr>
              <a:t>tell</a:t>
            </a:r>
            <a:r>
              <a:rPr sz="1700" spc="-4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70">
                <a:solidFill>
                  <a:srgbClr val="FFAB40"/>
                </a:solidFill>
                <a:latin typeface="Arial"/>
                <a:cs typeface="Arial"/>
              </a:rPr>
              <a:t>stories</a:t>
            </a:r>
            <a:r>
              <a:rPr sz="1700" spc="-4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175">
                <a:solidFill>
                  <a:srgbClr val="FFAB40"/>
                </a:solidFill>
                <a:latin typeface="Arial"/>
                <a:cs typeface="Arial"/>
              </a:rPr>
              <a:t>through</a:t>
            </a:r>
            <a:r>
              <a:rPr sz="1700" spc="-3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210">
                <a:solidFill>
                  <a:srgbClr val="FFAB40"/>
                </a:solidFill>
                <a:latin typeface="Arial"/>
                <a:cs typeface="Arial"/>
              </a:rPr>
              <a:t>ﬁlm</a:t>
            </a:r>
            <a:r>
              <a:rPr sz="1700" spc="-4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90">
                <a:solidFill>
                  <a:srgbClr val="FFAB40"/>
                </a:solidFill>
                <a:latin typeface="Arial"/>
                <a:cs typeface="Arial"/>
              </a:rPr>
              <a:t>you </a:t>
            </a:r>
            <a:r>
              <a:rPr sz="1700" spc="140">
                <a:solidFill>
                  <a:srgbClr val="FFAB40"/>
                </a:solidFill>
                <a:latin typeface="Arial"/>
                <a:cs typeface="Arial"/>
              </a:rPr>
              <a:t>need</a:t>
            </a:r>
            <a:r>
              <a:rPr sz="1700" spc="-2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145">
                <a:solidFill>
                  <a:srgbClr val="FFAB40"/>
                </a:solidFill>
                <a:latin typeface="Arial"/>
                <a:cs typeface="Arial"/>
              </a:rPr>
              <a:t>to</a:t>
            </a:r>
            <a:r>
              <a:rPr sz="1700" spc="-2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175">
                <a:solidFill>
                  <a:srgbClr val="FFAB40"/>
                </a:solidFill>
                <a:latin typeface="Arial"/>
                <a:cs typeface="Arial"/>
              </a:rPr>
              <a:t>know</a:t>
            </a:r>
            <a:r>
              <a:rPr sz="17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114">
                <a:solidFill>
                  <a:srgbClr val="FFAB40"/>
                </a:solidFill>
                <a:latin typeface="Arial"/>
                <a:cs typeface="Arial"/>
              </a:rPr>
              <a:t>your</a:t>
            </a:r>
            <a:r>
              <a:rPr sz="1700" spc="-2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125">
                <a:solidFill>
                  <a:srgbClr val="FFAB40"/>
                </a:solidFill>
                <a:latin typeface="Arial"/>
                <a:cs typeface="Arial"/>
              </a:rPr>
              <a:t>shot</a:t>
            </a:r>
            <a:r>
              <a:rPr sz="17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90">
                <a:solidFill>
                  <a:srgbClr val="FFAB40"/>
                </a:solidFill>
                <a:latin typeface="Arial"/>
                <a:cs typeface="Arial"/>
              </a:rPr>
              <a:t>types </a:t>
            </a:r>
            <a:r>
              <a:rPr sz="1700" spc="150">
                <a:solidFill>
                  <a:srgbClr val="FFAB40"/>
                </a:solidFill>
                <a:latin typeface="Arial"/>
                <a:cs typeface="Arial"/>
              </a:rPr>
              <a:t>and</a:t>
            </a:r>
            <a:r>
              <a:rPr sz="17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175">
                <a:solidFill>
                  <a:srgbClr val="FFAB40"/>
                </a:solidFill>
                <a:latin typeface="Arial"/>
                <a:cs typeface="Arial"/>
              </a:rPr>
              <a:t>what</a:t>
            </a:r>
            <a:r>
              <a:rPr sz="17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100">
                <a:solidFill>
                  <a:srgbClr val="FFAB40"/>
                </a:solidFill>
                <a:latin typeface="Arial"/>
                <a:cs typeface="Arial"/>
              </a:rPr>
              <a:t>they’re</a:t>
            </a:r>
            <a:r>
              <a:rPr sz="17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110">
                <a:solidFill>
                  <a:srgbClr val="FFAB40"/>
                </a:solidFill>
                <a:latin typeface="Arial"/>
                <a:cs typeface="Arial"/>
              </a:rPr>
              <a:t>used</a:t>
            </a:r>
            <a:r>
              <a:rPr sz="17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700" spc="50">
                <a:solidFill>
                  <a:srgbClr val="FFAB40"/>
                </a:solidFill>
                <a:latin typeface="Arial"/>
                <a:cs typeface="Arial"/>
              </a:rPr>
              <a:t>for!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48837" y="3556559"/>
            <a:ext cx="123825" cy="1123950"/>
            <a:chOff x="3548837" y="3556559"/>
            <a:chExt cx="123825" cy="1123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8837" y="3556559"/>
              <a:ext cx="123825" cy="11237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10750" y="3599421"/>
              <a:ext cx="0" cy="1000125"/>
            </a:xfrm>
            <a:custGeom>
              <a:avLst/>
              <a:gdLst/>
              <a:ahLst/>
              <a:cxnLst/>
              <a:rect l="l" t="t" r="r" b="b"/>
              <a:pathLst>
                <a:path h="1000125">
                  <a:moveTo>
                    <a:pt x="0" y="0"/>
                  </a:moveTo>
                  <a:lnTo>
                    <a:pt x="0" y="999899"/>
                  </a:lnTo>
                </a:path>
              </a:pathLst>
            </a:custGeom>
            <a:ln w="9524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5620" y="1838305"/>
            <a:ext cx="361378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145"/>
              <a:t>SHOT</a:t>
            </a:r>
            <a:r>
              <a:rPr sz="4300" spc="65"/>
              <a:t> </a:t>
            </a:r>
            <a:r>
              <a:rPr sz="4300" spc="-20"/>
              <a:t>TYPES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2747628" y="2867132"/>
            <a:ext cx="4088765" cy="18493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</a:pPr>
            <a:r>
              <a:rPr sz="2400" i="1" spc="190">
                <a:solidFill>
                  <a:srgbClr val="FFFFFF"/>
                </a:solidFill>
                <a:latin typeface="Arial"/>
                <a:cs typeface="Arial"/>
              </a:rPr>
              <a:t>What’s</a:t>
            </a:r>
            <a:r>
              <a:rPr sz="2400" i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229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i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110">
                <a:solidFill>
                  <a:srgbClr val="FFFFFF"/>
                </a:solidFill>
                <a:latin typeface="Arial"/>
                <a:cs typeface="Arial"/>
              </a:rPr>
              <a:t>story?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50"/>
              </a:lnSpc>
            </a:pPr>
            <a:r>
              <a:rPr sz="2400" i="1" spc="32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400" i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195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4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1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i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180">
                <a:solidFill>
                  <a:srgbClr val="FFFFFF"/>
                </a:solidFill>
                <a:latin typeface="Arial"/>
                <a:cs typeface="Arial"/>
              </a:rPr>
              <a:t>shot</a:t>
            </a:r>
            <a:r>
              <a:rPr sz="24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i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120">
                <a:solidFill>
                  <a:srgbClr val="FFFFFF"/>
                </a:solidFill>
                <a:latin typeface="Arial"/>
                <a:cs typeface="Arial"/>
              </a:rPr>
              <a:t>used?</a:t>
            </a:r>
          </a:p>
          <a:p>
            <a:pPr algn="ctr">
              <a:lnSpc>
                <a:spcPts val="2850"/>
              </a:lnSpc>
            </a:pPr>
            <a:endParaRPr lang="en-US" sz="2400" i="1" spc="12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ts val="2850"/>
              </a:lnSpc>
            </a:pPr>
            <a:r>
              <a:rPr lang="en-US" sz="2400" i="1" spc="120">
                <a:solidFill>
                  <a:srgbClr val="FFFFFF"/>
                </a:solidFill>
                <a:latin typeface="Arial"/>
                <a:cs typeface="Arial"/>
              </a:rPr>
              <a:t>Use a suitable </a:t>
            </a:r>
            <a:r>
              <a:rPr lang="en-US" sz="2400" i="1" spc="120" err="1">
                <a:solidFill>
                  <a:srgbClr val="FFFFFF"/>
                </a:solidFill>
                <a:latin typeface="Arial"/>
                <a:cs typeface="Arial"/>
              </a:rPr>
              <a:t>tempalte</a:t>
            </a:r>
            <a:r>
              <a:rPr lang="en-US" sz="2400" i="1" spc="120">
                <a:solidFill>
                  <a:srgbClr val="FFFFFF"/>
                </a:solidFill>
                <a:latin typeface="Arial"/>
                <a:cs typeface="Arial"/>
              </a:rPr>
              <a:t> in Whiteboard [Link]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3" name="object 3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1237" y="516875"/>
            <a:ext cx="5941524" cy="44561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60833"/>
            <a:ext cx="3116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/>
              <a:t>BASIC</a:t>
            </a:r>
            <a:r>
              <a:rPr sz="2400" spc="45"/>
              <a:t> </a:t>
            </a:r>
            <a:r>
              <a:rPr sz="2400" spc="80"/>
              <a:t>SHOT</a:t>
            </a:r>
            <a:r>
              <a:rPr sz="2400" spc="45"/>
              <a:t> </a:t>
            </a:r>
            <a:r>
              <a:rPr sz="2400" spc="-20"/>
              <a:t>TYPES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47312" y="872859"/>
            <a:ext cx="2887345" cy="123825"/>
            <a:chOff x="947312" y="872859"/>
            <a:chExt cx="2887345" cy="1238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312" y="872859"/>
              <a:ext cx="2886825" cy="1238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9224" y="915721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2999" y="0"/>
                  </a:lnTo>
                </a:path>
              </a:pathLst>
            </a:custGeom>
            <a:ln w="9524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8750" y="1128600"/>
            <a:ext cx="6863715" cy="21287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65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13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7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60">
                <a:solidFill>
                  <a:srgbClr val="FFFFFF"/>
                </a:solidFill>
                <a:latin typeface="Arial"/>
                <a:cs typeface="Arial"/>
              </a:rPr>
              <a:t>shot</a:t>
            </a:r>
            <a:r>
              <a:rPr sz="13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3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>
                <a:solidFill>
                  <a:srgbClr val="FFFFFF"/>
                </a:solidFill>
                <a:latin typeface="Arial"/>
                <a:cs typeface="Arial"/>
              </a:rPr>
              <a:t>poster</a:t>
            </a:r>
            <a:r>
              <a:rPr lang="en-US" sz="1300" b="1">
                <a:solidFill>
                  <a:srgbClr val="FFFFFF"/>
                </a:solidFill>
                <a:latin typeface="Arial"/>
                <a:cs typeface="Arial"/>
              </a:rPr>
              <a:t> in Whiteboard</a:t>
            </a:r>
            <a:r>
              <a:rPr sz="13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3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125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3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>
                <a:solidFill>
                  <a:srgbClr val="FFFFFF"/>
                </a:solidFill>
                <a:latin typeface="Arial"/>
                <a:cs typeface="Arial"/>
              </a:rPr>
              <a:t>story</a:t>
            </a:r>
            <a:r>
              <a:rPr sz="13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3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85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3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70">
                <a:solidFill>
                  <a:srgbClr val="FFFFFF"/>
                </a:solidFill>
                <a:latin typeface="Arial"/>
                <a:cs typeface="Arial"/>
              </a:rPr>
              <a:t>told</a:t>
            </a:r>
            <a:r>
              <a:rPr sz="13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6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300" b="1" spc="7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3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FFFFF"/>
                </a:solidFill>
                <a:latin typeface="Arial"/>
                <a:cs typeface="Arial"/>
              </a:rPr>
              <a:t>frame?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210">
              <a:lnSpc>
                <a:spcPct val="100000"/>
              </a:lnSpc>
              <a:spcBef>
                <a:spcPts val="100"/>
              </a:spcBef>
            </a:pPr>
            <a:r>
              <a:rPr spc="55"/>
              <a:t>SHOT</a:t>
            </a:r>
            <a:r>
              <a:rPr spc="15"/>
              <a:t> </a:t>
            </a:r>
            <a:r>
              <a:rPr spc="-20"/>
              <a:t>TYPES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87650" y="2576469"/>
            <a:ext cx="426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>
                <a:latin typeface="Arial"/>
                <a:cs typeface="Arial"/>
              </a:rPr>
              <a:t>Close</a:t>
            </a:r>
            <a:r>
              <a:rPr sz="700" b="1" spc="75">
                <a:latin typeface="Arial"/>
                <a:cs typeface="Arial"/>
              </a:rPr>
              <a:t> </a:t>
            </a:r>
            <a:r>
              <a:rPr sz="700" b="1" spc="25">
                <a:latin typeface="Arial"/>
                <a:cs typeface="Arial"/>
              </a:rPr>
              <a:t>up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5" name="Picture 14" descr="A collage of images of a child&#10;&#10;Description automatically generated">
            <a:extLst>
              <a:ext uri="{FF2B5EF4-FFF2-40B4-BE49-F238E27FC236}">
                <a16:creationId xmlns:a16="http://schemas.microsoft.com/office/drawing/2014/main" id="{854B451C-3E74-AE64-275C-AB96068E7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68" y="1495072"/>
            <a:ext cx="3791305" cy="3431822"/>
          </a:xfrm>
          <a:prstGeom prst="rect">
            <a:avLst/>
          </a:prstGeom>
        </p:spPr>
      </p:pic>
      <p:pic>
        <p:nvPicPr>
          <p:cNvPr id="16" name="Picture 15" descr="A qr code with black squares&#10;&#10;Description automatically generated">
            <a:extLst>
              <a:ext uri="{FF2B5EF4-FFF2-40B4-BE49-F238E27FC236}">
                <a16:creationId xmlns:a16="http://schemas.microsoft.com/office/drawing/2014/main" id="{7C24503D-3B7D-A67B-A960-9E8973B6E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637" y="1778706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1524" y="505857"/>
            <a:ext cx="277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0345" algn="l"/>
              </a:tabLst>
            </a:pPr>
            <a:r>
              <a:rPr sz="2400" u="sng" spc="40">
                <a:solidFill>
                  <a:srgbClr val="FFAB40"/>
                </a:solidFill>
                <a:uFill>
                  <a:solidFill>
                    <a:srgbClr val="FFAB40"/>
                  </a:solidFill>
                </a:uFill>
              </a:rPr>
              <a:t>ACTIVITY:</a:t>
            </a:r>
            <a:r>
              <a:rPr sz="2400" u="sng">
                <a:solidFill>
                  <a:srgbClr val="FFAB40"/>
                </a:solidFill>
                <a:uFill>
                  <a:solidFill>
                    <a:srgbClr val="FFAB40"/>
                  </a:solidFill>
                </a:uFill>
              </a:rPr>
              <a:t>	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just">
              <a:lnSpc>
                <a:spcPts val="2030"/>
              </a:lnSpc>
              <a:spcBef>
                <a:spcPts val="100"/>
              </a:spcBef>
            </a:pPr>
            <a:r>
              <a:rPr b="0" spc="120">
                <a:latin typeface="Arial"/>
                <a:cs typeface="Arial"/>
              </a:rPr>
              <a:t>In</a:t>
            </a:r>
            <a:r>
              <a:rPr b="0" spc="-20">
                <a:latin typeface="Arial"/>
                <a:cs typeface="Arial"/>
              </a:rPr>
              <a:t> </a:t>
            </a:r>
            <a:r>
              <a:rPr b="0" spc="80">
                <a:latin typeface="Arial"/>
                <a:cs typeface="Arial"/>
              </a:rPr>
              <a:t>pairs</a:t>
            </a:r>
            <a:r>
              <a:rPr b="0" spc="-25">
                <a:latin typeface="Arial"/>
                <a:cs typeface="Arial"/>
              </a:rPr>
              <a:t> </a:t>
            </a:r>
            <a:r>
              <a:rPr spc="95"/>
              <a:t>create</a:t>
            </a:r>
            <a:r>
              <a:rPr spc="20"/>
              <a:t> </a:t>
            </a:r>
            <a:r>
              <a:rPr spc="114"/>
              <a:t>an</a:t>
            </a:r>
            <a:r>
              <a:rPr spc="20"/>
              <a:t> </a:t>
            </a:r>
            <a:r>
              <a:rPr spc="100"/>
              <a:t>information</a:t>
            </a:r>
            <a:r>
              <a:rPr spc="15"/>
              <a:t> </a:t>
            </a:r>
            <a:r>
              <a:rPr spc="70"/>
              <a:t>poster</a:t>
            </a:r>
          </a:p>
          <a:p>
            <a:pPr marL="12700" algn="just">
              <a:lnSpc>
                <a:spcPts val="2035"/>
              </a:lnSpc>
            </a:pPr>
            <a:r>
              <a:rPr b="0" spc="150">
                <a:latin typeface="Arial"/>
                <a:cs typeface="Arial"/>
              </a:rPr>
              <a:t>about</a:t>
            </a:r>
            <a:r>
              <a:rPr b="0" spc="-20">
                <a:latin typeface="Arial"/>
                <a:cs typeface="Arial"/>
              </a:rPr>
              <a:t> </a:t>
            </a:r>
            <a:r>
              <a:rPr b="0" spc="165">
                <a:latin typeface="Arial"/>
                <a:cs typeface="Arial"/>
              </a:rPr>
              <a:t>the</a:t>
            </a:r>
            <a:r>
              <a:rPr b="0" spc="-25">
                <a:latin typeface="Arial"/>
                <a:cs typeface="Arial"/>
              </a:rPr>
              <a:t> </a:t>
            </a:r>
            <a:r>
              <a:rPr b="0" spc="125">
                <a:latin typeface="Arial"/>
                <a:cs typeface="Arial"/>
              </a:rPr>
              <a:t>different</a:t>
            </a:r>
            <a:r>
              <a:rPr b="0" spc="-20">
                <a:latin typeface="Arial"/>
                <a:cs typeface="Arial"/>
              </a:rPr>
              <a:t> </a:t>
            </a:r>
            <a:r>
              <a:rPr b="0" spc="125">
                <a:latin typeface="Arial"/>
                <a:cs typeface="Arial"/>
              </a:rPr>
              <a:t>shot</a:t>
            </a:r>
            <a:r>
              <a:rPr b="0" spc="-20">
                <a:latin typeface="Arial"/>
                <a:cs typeface="Arial"/>
              </a:rPr>
              <a:t> </a:t>
            </a:r>
            <a:r>
              <a:rPr b="0" spc="55">
                <a:latin typeface="Arial"/>
                <a:cs typeface="Arial"/>
              </a:rPr>
              <a:t>types.</a:t>
            </a:r>
          </a:p>
          <a:p>
            <a:pPr marL="12700" marR="600075" algn="just">
              <a:lnSpc>
                <a:spcPts val="2030"/>
              </a:lnSpc>
              <a:spcBef>
                <a:spcPts val="1710"/>
              </a:spcBef>
            </a:pPr>
            <a:r>
              <a:rPr b="0">
                <a:latin typeface="Arial"/>
                <a:cs typeface="Arial"/>
              </a:rPr>
              <a:t>Take</a:t>
            </a:r>
            <a:r>
              <a:rPr b="0" spc="-5">
                <a:latin typeface="Arial"/>
                <a:cs typeface="Arial"/>
              </a:rPr>
              <a:t> </a:t>
            </a:r>
            <a:r>
              <a:rPr b="0" spc="145">
                <a:latin typeface="Arial"/>
                <a:cs typeface="Arial"/>
              </a:rPr>
              <a:t>it</a:t>
            </a:r>
            <a:r>
              <a:rPr b="0">
                <a:latin typeface="Arial"/>
                <a:cs typeface="Arial"/>
              </a:rPr>
              <a:t> </a:t>
            </a:r>
            <a:r>
              <a:rPr b="0" spc="135">
                <a:latin typeface="Arial"/>
                <a:cs typeface="Arial"/>
              </a:rPr>
              <a:t>in</a:t>
            </a:r>
            <a:r>
              <a:rPr b="0" spc="-5">
                <a:latin typeface="Arial"/>
                <a:cs typeface="Arial"/>
              </a:rPr>
              <a:t> </a:t>
            </a:r>
            <a:r>
              <a:rPr b="0" spc="135">
                <a:latin typeface="Arial"/>
                <a:cs typeface="Arial"/>
              </a:rPr>
              <a:t>turns</a:t>
            </a:r>
            <a:r>
              <a:rPr b="0">
                <a:latin typeface="Arial"/>
                <a:cs typeface="Arial"/>
              </a:rPr>
              <a:t> </a:t>
            </a:r>
            <a:r>
              <a:rPr b="0" spc="145">
                <a:latin typeface="Arial"/>
                <a:cs typeface="Arial"/>
              </a:rPr>
              <a:t>to</a:t>
            </a:r>
            <a:r>
              <a:rPr b="0" spc="-15">
                <a:latin typeface="Arial"/>
                <a:cs typeface="Arial"/>
              </a:rPr>
              <a:t> </a:t>
            </a:r>
            <a:r>
              <a:rPr spc="85"/>
              <a:t>compose</a:t>
            </a:r>
            <a:r>
              <a:rPr spc="35"/>
              <a:t> </a:t>
            </a:r>
            <a:r>
              <a:rPr lang="en-US" spc="35"/>
              <a:t>5 shots </a:t>
            </a:r>
            <a:r>
              <a:rPr lang="en-US" spc="125"/>
              <a:t>and</a:t>
            </a:r>
            <a:r>
              <a:rPr spc="35"/>
              <a:t> </a:t>
            </a:r>
            <a:r>
              <a:rPr spc="110"/>
              <a:t>take </a:t>
            </a:r>
            <a:r>
              <a:rPr spc="80"/>
              <a:t>pictures</a:t>
            </a:r>
            <a:r>
              <a:rPr spc="-25"/>
              <a:t> </a:t>
            </a:r>
            <a:r>
              <a:rPr b="0" spc="105">
                <a:latin typeface="Arial"/>
                <a:cs typeface="Arial"/>
              </a:rPr>
              <a:t>of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 spc="95">
                <a:latin typeface="Arial"/>
                <a:cs typeface="Arial"/>
              </a:rPr>
              <a:t>each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 spc="145">
                <a:latin typeface="Arial"/>
                <a:cs typeface="Arial"/>
              </a:rPr>
              <a:t>other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 spc="140">
                <a:latin typeface="Arial"/>
                <a:cs typeface="Arial"/>
              </a:rPr>
              <a:t>showing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 spc="75">
                <a:latin typeface="Arial"/>
                <a:cs typeface="Arial"/>
              </a:rPr>
              <a:t>each </a:t>
            </a:r>
            <a:r>
              <a:rPr b="0" spc="125">
                <a:latin typeface="Arial"/>
                <a:cs typeface="Arial"/>
              </a:rPr>
              <a:t>different</a:t>
            </a:r>
            <a:r>
              <a:rPr b="0" spc="-20">
                <a:latin typeface="Arial"/>
                <a:cs typeface="Arial"/>
              </a:rPr>
              <a:t> </a:t>
            </a:r>
            <a:r>
              <a:rPr b="0" spc="125">
                <a:latin typeface="Arial"/>
                <a:cs typeface="Arial"/>
              </a:rPr>
              <a:t>shot</a:t>
            </a:r>
            <a:r>
              <a:rPr b="0" spc="-20">
                <a:latin typeface="Arial"/>
                <a:cs typeface="Arial"/>
              </a:rPr>
              <a:t> </a:t>
            </a:r>
            <a:r>
              <a:rPr b="0" spc="70">
                <a:latin typeface="Arial"/>
                <a:cs typeface="Arial"/>
              </a:rPr>
              <a:t>type.</a:t>
            </a:r>
          </a:p>
          <a:p>
            <a:pPr marL="12700" marR="5080">
              <a:lnSpc>
                <a:spcPts val="2030"/>
              </a:lnSpc>
              <a:spcBef>
                <a:spcPts val="1635"/>
              </a:spcBef>
            </a:pPr>
            <a:r>
              <a:rPr b="0" spc="180">
                <a:latin typeface="Arial"/>
                <a:cs typeface="Arial"/>
              </a:rPr>
              <a:t>Import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 spc="114">
                <a:latin typeface="Arial"/>
                <a:cs typeface="Arial"/>
              </a:rPr>
              <a:t>your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 spc="114">
                <a:latin typeface="Arial"/>
                <a:cs typeface="Arial"/>
              </a:rPr>
              <a:t>pictures</a:t>
            </a:r>
            <a:r>
              <a:rPr b="0" spc="-15">
                <a:latin typeface="Arial"/>
                <a:cs typeface="Arial"/>
              </a:rPr>
              <a:t> </a:t>
            </a:r>
            <a:r>
              <a:rPr b="0" spc="145">
                <a:latin typeface="Arial"/>
                <a:cs typeface="Arial"/>
              </a:rPr>
              <a:t>to</a:t>
            </a:r>
            <a:r>
              <a:rPr b="0" spc="-15">
                <a:latin typeface="Arial"/>
                <a:cs typeface="Arial"/>
              </a:rPr>
              <a:t> </a:t>
            </a:r>
            <a:r>
              <a:rPr lang="en-US" b="0" spc="-15"/>
              <a:t>a Whiteboard </a:t>
            </a:r>
            <a:r>
              <a:rPr lang="en-US" b="0" spc="150"/>
              <a:t>and</a:t>
            </a:r>
            <a:r>
              <a:rPr b="0" spc="-25">
                <a:latin typeface="Arial"/>
                <a:cs typeface="Arial"/>
              </a:rPr>
              <a:t> </a:t>
            </a:r>
            <a:r>
              <a:rPr b="0" spc="100">
                <a:latin typeface="Arial"/>
                <a:cs typeface="Arial"/>
              </a:rPr>
              <a:t>label</a:t>
            </a:r>
            <a:r>
              <a:rPr b="0" spc="-25">
                <a:latin typeface="Arial"/>
                <a:cs typeface="Arial"/>
              </a:rPr>
              <a:t> </a:t>
            </a:r>
            <a:r>
              <a:rPr b="0" spc="95">
                <a:latin typeface="Arial"/>
                <a:cs typeface="Arial"/>
              </a:rPr>
              <a:t>each</a:t>
            </a:r>
            <a:r>
              <a:rPr b="0" spc="-25">
                <a:latin typeface="Arial"/>
                <a:cs typeface="Arial"/>
              </a:rPr>
              <a:t> </a:t>
            </a:r>
            <a:r>
              <a:rPr b="0" spc="45">
                <a:latin typeface="Arial"/>
                <a:cs typeface="Arial"/>
              </a:rPr>
              <a:t>one.</a:t>
            </a:r>
          </a:p>
          <a:p>
            <a:pPr marL="12700" marR="33655">
              <a:lnSpc>
                <a:spcPts val="2030"/>
              </a:lnSpc>
              <a:spcBef>
                <a:spcPts val="1639"/>
              </a:spcBef>
            </a:pPr>
            <a:r>
              <a:t>THINK:</a:t>
            </a:r>
            <a:r>
              <a:rPr spc="65"/>
              <a:t> </a:t>
            </a:r>
            <a:r>
              <a:t>STORY</a:t>
            </a:r>
            <a:r>
              <a:rPr spc="65"/>
              <a:t> </a:t>
            </a:r>
            <a:r>
              <a:rPr b="0" spc="75">
                <a:latin typeface="Arial"/>
                <a:cs typeface="Arial"/>
              </a:rPr>
              <a:t>-</a:t>
            </a:r>
            <a:r>
              <a:rPr b="0" spc="30">
                <a:latin typeface="Arial"/>
                <a:cs typeface="Arial"/>
              </a:rPr>
              <a:t> </a:t>
            </a:r>
            <a:r>
              <a:rPr b="0" spc="175">
                <a:latin typeface="Arial"/>
                <a:cs typeface="Arial"/>
              </a:rPr>
              <a:t>what</a:t>
            </a:r>
            <a:r>
              <a:rPr b="0" spc="25">
                <a:latin typeface="Arial"/>
                <a:cs typeface="Arial"/>
              </a:rPr>
              <a:t> </a:t>
            </a:r>
            <a:r>
              <a:rPr b="0" spc="130">
                <a:latin typeface="Arial"/>
                <a:cs typeface="Arial"/>
              </a:rPr>
              <a:t>could</a:t>
            </a:r>
            <a:r>
              <a:rPr b="0" spc="30">
                <a:latin typeface="Arial"/>
                <a:cs typeface="Arial"/>
              </a:rPr>
              <a:t> </a:t>
            </a:r>
            <a:r>
              <a:rPr b="0" spc="140">
                <a:latin typeface="Arial"/>
                <a:cs typeface="Arial"/>
              </a:rPr>
              <a:t>be</a:t>
            </a:r>
            <a:r>
              <a:rPr b="0" spc="30">
                <a:latin typeface="Arial"/>
                <a:cs typeface="Arial"/>
              </a:rPr>
              <a:t> </a:t>
            </a:r>
            <a:r>
              <a:rPr b="0" spc="145">
                <a:latin typeface="Arial"/>
                <a:cs typeface="Arial"/>
              </a:rPr>
              <a:t>happening </a:t>
            </a:r>
            <a:r>
              <a:rPr b="0" spc="135">
                <a:latin typeface="Arial"/>
                <a:cs typeface="Arial"/>
              </a:rPr>
              <a:t>in</a:t>
            </a:r>
            <a:r>
              <a:rPr b="0" spc="-20">
                <a:latin typeface="Arial"/>
                <a:cs typeface="Arial"/>
              </a:rPr>
              <a:t> </a:t>
            </a:r>
            <a:r>
              <a:rPr b="0" spc="95">
                <a:latin typeface="Arial"/>
                <a:cs typeface="Arial"/>
              </a:rPr>
              <a:t>each</a:t>
            </a:r>
            <a:r>
              <a:rPr b="0" spc="-20">
                <a:latin typeface="Arial"/>
                <a:cs typeface="Arial"/>
              </a:rPr>
              <a:t> </a:t>
            </a:r>
            <a:r>
              <a:rPr b="0" spc="85">
                <a:latin typeface="Arial"/>
                <a:cs typeface="Arial"/>
              </a:rPr>
              <a:t>shot?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312" y="872859"/>
            <a:ext cx="2886825" cy="1238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4900" y="1525987"/>
            <a:ext cx="2954299" cy="30274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2049" y="770824"/>
            <a:ext cx="3000375" cy="615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 marR="209550">
              <a:lnSpc>
                <a:spcPct val="100000"/>
              </a:lnSpc>
              <a:spcBef>
                <a:spcPts val="620"/>
              </a:spcBef>
            </a:pPr>
            <a:r>
              <a:rPr sz="1400">
                <a:solidFill>
                  <a:srgbClr val="001633"/>
                </a:solidFill>
                <a:latin typeface="Arial"/>
                <a:cs typeface="Arial"/>
              </a:rPr>
              <a:t>Use</a:t>
            </a:r>
            <a:r>
              <a:rPr sz="1400" spc="5">
                <a:solidFill>
                  <a:srgbClr val="001633"/>
                </a:solidFill>
                <a:latin typeface="Arial"/>
                <a:cs typeface="Arial"/>
              </a:rPr>
              <a:t> </a:t>
            </a:r>
            <a:r>
              <a:rPr sz="1400" spc="95">
                <a:solidFill>
                  <a:srgbClr val="001633"/>
                </a:solidFill>
                <a:latin typeface="Arial"/>
                <a:cs typeface="Arial"/>
              </a:rPr>
              <a:t>this</a:t>
            </a:r>
            <a:r>
              <a:rPr sz="1400" spc="5">
                <a:solidFill>
                  <a:srgbClr val="001633"/>
                </a:solidFill>
                <a:latin typeface="Arial"/>
                <a:cs typeface="Arial"/>
              </a:rPr>
              <a:t> </a:t>
            </a:r>
            <a:r>
              <a:rPr sz="1400" spc="70">
                <a:solidFill>
                  <a:srgbClr val="001633"/>
                </a:solidFill>
                <a:latin typeface="Arial"/>
                <a:cs typeface="Arial"/>
              </a:rPr>
              <a:t>resource</a:t>
            </a:r>
            <a:r>
              <a:rPr sz="1400" spc="10">
                <a:solidFill>
                  <a:srgbClr val="001633"/>
                </a:solidFill>
                <a:latin typeface="Arial"/>
                <a:cs typeface="Arial"/>
              </a:rPr>
              <a:t> </a:t>
            </a:r>
            <a:r>
              <a:rPr sz="1400" spc="120">
                <a:solidFill>
                  <a:srgbClr val="001633"/>
                </a:solidFill>
                <a:latin typeface="Arial"/>
                <a:cs typeface="Arial"/>
              </a:rPr>
              <a:t>to</a:t>
            </a:r>
            <a:r>
              <a:rPr sz="1400" spc="5">
                <a:solidFill>
                  <a:srgbClr val="001633"/>
                </a:solidFill>
                <a:latin typeface="Arial"/>
                <a:cs typeface="Arial"/>
              </a:rPr>
              <a:t> </a:t>
            </a:r>
            <a:r>
              <a:rPr sz="1400" spc="110">
                <a:solidFill>
                  <a:srgbClr val="001633"/>
                </a:solidFill>
                <a:latin typeface="Arial"/>
                <a:cs typeface="Arial"/>
              </a:rPr>
              <a:t>help</a:t>
            </a:r>
            <a:r>
              <a:rPr sz="1400" spc="5">
                <a:solidFill>
                  <a:srgbClr val="001633"/>
                </a:solidFill>
                <a:latin typeface="Arial"/>
                <a:cs typeface="Arial"/>
              </a:rPr>
              <a:t> </a:t>
            </a:r>
            <a:r>
              <a:rPr sz="1400" spc="70">
                <a:solidFill>
                  <a:srgbClr val="001633"/>
                </a:solidFill>
                <a:latin typeface="Arial"/>
                <a:cs typeface="Arial"/>
              </a:rPr>
              <a:t>you </a:t>
            </a:r>
            <a:r>
              <a:rPr sz="1400" spc="105">
                <a:solidFill>
                  <a:srgbClr val="001633"/>
                </a:solidFill>
                <a:latin typeface="Arial"/>
                <a:cs typeface="Arial"/>
              </a:rPr>
              <a:t>compose</a:t>
            </a:r>
            <a:r>
              <a:rPr sz="1400" spc="-15">
                <a:solidFill>
                  <a:srgbClr val="001633"/>
                </a:solidFill>
                <a:latin typeface="Arial"/>
                <a:cs typeface="Arial"/>
              </a:rPr>
              <a:t> </a:t>
            </a:r>
            <a:r>
              <a:rPr sz="1400" spc="120">
                <a:solidFill>
                  <a:srgbClr val="001633"/>
                </a:solidFill>
                <a:latin typeface="Arial"/>
                <a:cs typeface="Arial"/>
              </a:rPr>
              <a:t>and</a:t>
            </a:r>
            <a:r>
              <a:rPr sz="1400" spc="-10">
                <a:solidFill>
                  <a:srgbClr val="001633"/>
                </a:solidFill>
                <a:latin typeface="Arial"/>
                <a:cs typeface="Arial"/>
              </a:rPr>
              <a:t> </a:t>
            </a:r>
            <a:r>
              <a:rPr sz="1400" spc="80">
                <a:solidFill>
                  <a:srgbClr val="001633"/>
                </a:solidFill>
                <a:latin typeface="Arial"/>
                <a:cs typeface="Arial"/>
              </a:rPr>
              <a:t>label</a:t>
            </a:r>
            <a:r>
              <a:rPr sz="1400" spc="-10">
                <a:solidFill>
                  <a:srgbClr val="001633"/>
                </a:solidFill>
                <a:latin typeface="Arial"/>
                <a:cs typeface="Arial"/>
              </a:rPr>
              <a:t> </a:t>
            </a:r>
            <a:r>
              <a:rPr sz="1400" spc="95">
                <a:solidFill>
                  <a:srgbClr val="001633"/>
                </a:solidFill>
                <a:latin typeface="Arial"/>
                <a:cs typeface="Arial"/>
              </a:rPr>
              <a:t>your</a:t>
            </a:r>
            <a:r>
              <a:rPr sz="1400" spc="-10">
                <a:solidFill>
                  <a:srgbClr val="001633"/>
                </a:solidFill>
                <a:latin typeface="Arial"/>
                <a:cs typeface="Arial"/>
              </a:rPr>
              <a:t> shots: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975" y="1220237"/>
            <a:ext cx="4090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FFFFFF"/>
                </a:solidFill>
                <a:latin typeface="Arial"/>
                <a:cs typeface="Arial"/>
              </a:rPr>
              <a:t>LI:</a:t>
            </a:r>
            <a:r>
              <a:rPr sz="1400" b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65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sz="1400" b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14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65">
                <a:solidFill>
                  <a:srgbClr val="FFFFFF"/>
                </a:solidFill>
                <a:latin typeface="Arial"/>
                <a:cs typeface="Arial"/>
              </a:rPr>
              <a:t>shot</a:t>
            </a:r>
            <a:r>
              <a:rPr sz="1400" b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65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sz="14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2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400" b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95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4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45">
                <a:solidFill>
                  <a:srgbClr val="FFFFFF"/>
                </a:solidFill>
                <a:latin typeface="Arial"/>
                <a:cs typeface="Arial"/>
              </a:rPr>
              <a:t>are used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0875" y="4520013"/>
            <a:ext cx="4667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LINK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900" y="480283"/>
            <a:ext cx="3001010" cy="14902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75"/>
              <a:t>ACTIVITY</a:t>
            </a:r>
            <a:endParaRPr sz="2400"/>
          </a:p>
          <a:p>
            <a:pPr marL="12700" marR="5080">
              <a:lnSpc>
                <a:spcPts val="2850"/>
              </a:lnSpc>
              <a:spcBef>
                <a:spcPts val="105"/>
              </a:spcBef>
            </a:pPr>
            <a:r>
              <a:rPr sz="2400" spc="145">
                <a:solidFill>
                  <a:srgbClr val="FFAB40"/>
                </a:solidFill>
              </a:rPr>
              <a:t>Create</a:t>
            </a:r>
            <a:r>
              <a:rPr sz="2400" spc="40">
                <a:solidFill>
                  <a:srgbClr val="FFAB40"/>
                </a:solidFill>
              </a:rPr>
              <a:t> </a:t>
            </a:r>
            <a:r>
              <a:rPr sz="2400" spc="160">
                <a:solidFill>
                  <a:srgbClr val="FFAB40"/>
                </a:solidFill>
              </a:rPr>
              <a:t>a</a:t>
            </a:r>
            <a:r>
              <a:rPr sz="2400" spc="40">
                <a:solidFill>
                  <a:srgbClr val="FFAB40"/>
                </a:solidFill>
              </a:rPr>
              <a:t> </a:t>
            </a:r>
            <a:r>
              <a:rPr sz="2400" spc="140">
                <a:solidFill>
                  <a:srgbClr val="FFAB40"/>
                </a:solidFill>
              </a:rPr>
              <a:t>shot</a:t>
            </a:r>
            <a:r>
              <a:rPr sz="2400" spc="40">
                <a:solidFill>
                  <a:srgbClr val="FFAB40"/>
                </a:solidFill>
              </a:rPr>
              <a:t> </a:t>
            </a:r>
            <a:r>
              <a:rPr sz="2400" spc="175">
                <a:solidFill>
                  <a:srgbClr val="FFAB40"/>
                </a:solidFill>
              </a:rPr>
              <a:t>type </a:t>
            </a:r>
            <a:r>
              <a:rPr sz="2400" spc="135">
                <a:solidFill>
                  <a:srgbClr val="FFAB40"/>
                </a:solidFill>
              </a:rPr>
              <a:t>poster</a:t>
            </a:r>
            <a:r>
              <a:rPr sz="2400" spc="45">
                <a:solidFill>
                  <a:srgbClr val="FFAB40"/>
                </a:solidFill>
              </a:rPr>
              <a:t> </a:t>
            </a:r>
            <a:r>
              <a:rPr sz="2400" spc="135">
                <a:solidFill>
                  <a:srgbClr val="FFAB40"/>
                </a:solidFill>
              </a:rPr>
              <a:t>in</a:t>
            </a:r>
            <a:r>
              <a:rPr sz="2400" spc="45">
                <a:solidFill>
                  <a:srgbClr val="FFAB40"/>
                </a:solidFill>
              </a:rPr>
              <a:t> </a:t>
            </a:r>
            <a:r>
              <a:rPr lang="en-US" sz="2400" spc="145">
                <a:solidFill>
                  <a:srgbClr val="FFAB40"/>
                </a:solidFill>
              </a:rPr>
              <a:t>Whiteboard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0723" y="1"/>
            <a:ext cx="5233500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1524" y="505857"/>
            <a:ext cx="5944235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60">
                <a:solidFill>
                  <a:srgbClr val="FFAB40"/>
                </a:solidFill>
              </a:rPr>
              <a:t>YEAR</a:t>
            </a:r>
            <a:r>
              <a:rPr sz="2400" spc="35">
                <a:solidFill>
                  <a:srgbClr val="FFAB40"/>
                </a:solidFill>
              </a:rPr>
              <a:t> </a:t>
            </a:r>
            <a:r>
              <a:rPr sz="2400" spc="160">
                <a:solidFill>
                  <a:srgbClr val="FFAB40"/>
                </a:solidFill>
              </a:rPr>
              <a:t>6</a:t>
            </a:r>
            <a:endParaRPr sz="2400"/>
          </a:p>
          <a:p>
            <a:pPr marL="12700">
              <a:lnSpc>
                <a:spcPts val="2865"/>
              </a:lnSpc>
            </a:pPr>
            <a:r>
              <a:rPr sz="2400" spc="165">
                <a:solidFill>
                  <a:srgbClr val="FFAB40"/>
                </a:solidFill>
              </a:rPr>
              <a:t>Digital</a:t>
            </a:r>
            <a:r>
              <a:rPr sz="2400" spc="50">
                <a:solidFill>
                  <a:srgbClr val="FFAB40"/>
                </a:solidFill>
              </a:rPr>
              <a:t> </a:t>
            </a:r>
            <a:r>
              <a:rPr sz="2400" spc="140">
                <a:solidFill>
                  <a:srgbClr val="FFAB40"/>
                </a:solidFill>
              </a:rPr>
              <a:t>Creativity</a:t>
            </a:r>
            <a:r>
              <a:rPr sz="2400" spc="50">
                <a:solidFill>
                  <a:srgbClr val="FFAB40"/>
                </a:solidFill>
              </a:rPr>
              <a:t> </a:t>
            </a:r>
            <a:r>
              <a:rPr sz="2400" spc="65">
                <a:solidFill>
                  <a:srgbClr val="FFAB40"/>
                </a:solidFill>
              </a:rPr>
              <a:t>&amp;</a:t>
            </a:r>
            <a:r>
              <a:rPr sz="2400" spc="50">
                <a:solidFill>
                  <a:srgbClr val="FFAB40"/>
                </a:solidFill>
              </a:rPr>
              <a:t> </a:t>
            </a:r>
            <a:r>
              <a:rPr sz="2400" spc="180">
                <a:solidFill>
                  <a:srgbClr val="FFAB40"/>
                </a:solidFill>
              </a:rPr>
              <a:t>Computing</a:t>
            </a:r>
            <a:r>
              <a:rPr sz="2400" spc="50">
                <a:solidFill>
                  <a:srgbClr val="FFAB40"/>
                </a:solidFill>
              </a:rPr>
              <a:t> </a:t>
            </a:r>
            <a:r>
              <a:rPr sz="2400" spc="120">
                <a:solidFill>
                  <a:srgbClr val="FFAB40"/>
                </a:solidFill>
              </a:rPr>
              <a:t>Units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826349" y="1710949"/>
            <a:ext cx="4843145" cy="308430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00">
                <a:solidFill>
                  <a:srgbClr val="FFFFFF"/>
                </a:solidFill>
                <a:latin typeface="Arial"/>
                <a:cs typeface="Arial"/>
              </a:rPr>
              <a:t>FILM</a:t>
            </a:r>
            <a:r>
              <a:rPr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5">
                <a:solidFill>
                  <a:srgbClr val="FFFFFF"/>
                </a:solidFill>
                <a:latin typeface="Arial"/>
                <a:cs typeface="Arial"/>
              </a:rPr>
              <a:t>FILMMAKING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2200" spc="80">
                <a:solidFill>
                  <a:srgbClr val="FFFFFF"/>
                </a:solidFill>
                <a:latin typeface="Arial"/>
                <a:cs typeface="Arial"/>
              </a:rPr>
              <a:t>GAME</a:t>
            </a:r>
            <a:r>
              <a:rPr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61900"/>
              </a:lnSpc>
            </a:pPr>
            <a:r>
              <a:rPr sz="2200" spc="7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r>
              <a:rPr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0">
                <a:solidFill>
                  <a:srgbClr val="FFFFFF"/>
                </a:solidFill>
                <a:latin typeface="Arial"/>
                <a:cs typeface="Arial"/>
              </a:rPr>
              <a:t>EDITING</a:t>
            </a:r>
            <a:r>
              <a:rPr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>
                <a:solidFill>
                  <a:srgbClr val="FFFFFF"/>
                </a:solidFill>
                <a:latin typeface="Arial"/>
                <a:cs typeface="Arial"/>
              </a:rPr>
              <a:t>PHOTOGRAPHY </a:t>
            </a:r>
            <a:r>
              <a:rPr sz="2200" spc="45">
                <a:solidFill>
                  <a:srgbClr val="FFFFFF"/>
                </a:solidFill>
                <a:latin typeface="Arial"/>
                <a:cs typeface="Arial"/>
              </a:rPr>
              <a:t>MINECRAFT</a:t>
            </a:r>
            <a:r>
              <a:rPr lang="en-GB" sz="2200" spc="45">
                <a:solidFill>
                  <a:srgbClr val="FFFFFF"/>
                </a:solidFill>
                <a:latin typeface="Arial"/>
                <a:cs typeface="Arial"/>
              </a:rPr>
              <a:t>* (class teacher/ Mr. Glenn projects)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endParaRPr sz="2200" spc="4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17448" y="1649099"/>
            <a:ext cx="633875" cy="2233149"/>
            <a:chOff x="1017448" y="1649099"/>
            <a:chExt cx="633875" cy="223314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973" y="1649099"/>
              <a:ext cx="509204" cy="5092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449" y="2158324"/>
              <a:ext cx="633874" cy="633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448" y="2703350"/>
              <a:ext cx="633874" cy="633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862" y="3283199"/>
              <a:ext cx="599049" cy="5990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8587" y="2773912"/>
            <a:ext cx="6935412" cy="14954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81624" y="2826427"/>
            <a:ext cx="4263390" cy="122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00"/>
              </a:lnSpc>
              <a:spcBef>
                <a:spcPts val="100"/>
              </a:spcBef>
            </a:pPr>
            <a:r>
              <a:rPr sz="3100" b="1" spc="105">
                <a:solidFill>
                  <a:srgbClr val="FFAB40"/>
                </a:solidFill>
                <a:latin typeface="Arial"/>
                <a:cs typeface="Arial"/>
              </a:rPr>
              <a:t>THIS</a:t>
            </a:r>
            <a:r>
              <a:rPr sz="3100" b="1" spc="4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3100" b="1" spc="45">
                <a:solidFill>
                  <a:srgbClr val="FFAB40"/>
                </a:solidFill>
                <a:latin typeface="Arial"/>
                <a:cs typeface="Arial"/>
              </a:rPr>
              <a:t>TERM: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5740"/>
              </a:lnSpc>
            </a:pPr>
            <a:r>
              <a:rPr sz="4800" b="1" spc="235">
                <a:solidFill>
                  <a:srgbClr val="FFFFFF"/>
                </a:solidFill>
                <a:latin typeface="Arial"/>
                <a:cs typeface="Arial"/>
              </a:rPr>
              <a:t>FILMMAKING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6975" y="489675"/>
            <a:ext cx="2435923" cy="26899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82344" y="4160262"/>
            <a:ext cx="5892941" cy="6591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100" i="1" spc="135">
                <a:solidFill>
                  <a:srgbClr val="4A86E7"/>
                </a:solidFill>
                <a:latin typeface="Arial"/>
                <a:cs typeface="Arial"/>
              </a:rPr>
              <a:t>Celebration, Creativity, Culture, Fun and Positivity</a:t>
            </a:r>
            <a:endParaRPr sz="2100" i="1" spc="135">
              <a:solidFill>
                <a:srgbClr val="4A86E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488" rIns="0" bIns="0" rtlCol="0">
            <a:spAutoFit/>
          </a:bodyPr>
          <a:lstStyle/>
          <a:p>
            <a:pPr marL="695960">
              <a:lnSpc>
                <a:spcPct val="100000"/>
              </a:lnSpc>
              <a:spcBef>
                <a:spcPts val="100"/>
              </a:spcBef>
            </a:pPr>
            <a:r>
              <a:rPr sz="2400" spc="80">
                <a:solidFill>
                  <a:srgbClr val="FFAB40"/>
                </a:solidFill>
              </a:rPr>
              <a:t>THIS</a:t>
            </a:r>
            <a:r>
              <a:rPr sz="2400" spc="35">
                <a:solidFill>
                  <a:srgbClr val="FFAB40"/>
                </a:solidFill>
              </a:rPr>
              <a:t> </a:t>
            </a:r>
            <a:r>
              <a:rPr sz="2400" spc="105">
                <a:solidFill>
                  <a:srgbClr val="FFAB40"/>
                </a:solidFill>
              </a:rPr>
              <a:t>UNIT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11524" y="1306858"/>
            <a:ext cx="6400800" cy="29547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about: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469265" indent="-412115">
              <a:lnSpc>
                <a:spcPts val="2865"/>
              </a:lnSpc>
              <a:buChar char="●"/>
              <a:tabLst>
                <a:tab pos="469265" algn="l"/>
                <a:tab pos="469900" algn="l"/>
              </a:tabLst>
            </a:pPr>
            <a:r>
              <a:rPr sz="2400" spc="-135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film</a:t>
            </a:r>
            <a:endParaRPr sz="2400">
              <a:latin typeface="Arial"/>
              <a:cs typeface="Arial"/>
            </a:endParaRPr>
          </a:p>
          <a:p>
            <a:pPr marL="469265" marR="5080" indent="-412115">
              <a:lnSpc>
                <a:spcPts val="2850"/>
              </a:lnSpc>
              <a:spcBef>
                <a:spcPts val="105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spc="-19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>
                <a:solidFill>
                  <a:srgbClr val="FFFFFF"/>
                </a:solidFill>
                <a:latin typeface="Arial"/>
                <a:cs typeface="Arial"/>
              </a:rPr>
              <a:t>grammar</a:t>
            </a:r>
            <a:r>
              <a:rPr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film,</a:t>
            </a:r>
            <a:r>
              <a:rPr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>
                <a:solidFill>
                  <a:srgbClr val="FFFFFF"/>
                </a:solidFill>
                <a:latin typeface="Arial"/>
                <a:cs typeface="Arial"/>
              </a:rPr>
              <a:t>shot</a:t>
            </a:r>
            <a:r>
              <a:rPr sz="2400" spc="-110">
                <a:solidFill>
                  <a:srgbClr val="FFFFFF"/>
                </a:solidFill>
                <a:latin typeface="Arial"/>
                <a:cs typeface="Arial"/>
              </a:rPr>
              <a:t> types </a:t>
            </a:r>
            <a:r>
              <a:rPr sz="2400" spc="-13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400" spc="-65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story</a:t>
            </a:r>
            <a:endParaRPr sz="2400">
              <a:latin typeface="Arial"/>
              <a:cs typeface="Arial"/>
            </a:endParaRPr>
          </a:p>
          <a:p>
            <a:pPr marL="469265" indent="-412115">
              <a:lnSpc>
                <a:spcPts val="2745"/>
              </a:lnSpc>
              <a:buChar char="●"/>
              <a:tabLst>
                <a:tab pos="469265" algn="l"/>
                <a:tab pos="469900" algn="l"/>
              </a:tabLst>
            </a:pPr>
            <a:r>
              <a:rPr sz="2400" spc="-125">
                <a:solidFill>
                  <a:srgbClr val="FFFFFF"/>
                </a:solidFill>
                <a:latin typeface="Arial"/>
                <a:cs typeface="Arial"/>
              </a:rPr>
              <a:t>Film</a:t>
            </a:r>
            <a:r>
              <a:rPr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>
                <a:solidFill>
                  <a:srgbClr val="FFFFFF"/>
                </a:solidFill>
                <a:latin typeface="Arial"/>
                <a:cs typeface="Arial"/>
              </a:rPr>
              <a:t>Production:</a:t>
            </a:r>
            <a:r>
              <a:rPr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>
                <a:solidFill>
                  <a:srgbClr val="FFFFFF"/>
                </a:solidFill>
                <a:latin typeface="Arial"/>
                <a:cs typeface="Arial"/>
              </a:rPr>
              <a:t>shoot</a:t>
            </a:r>
            <a:r>
              <a:rPr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film</a:t>
            </a:r>
            <a:endParaRPr sz="2400">
              <a:latin typeface="Arial"/>
              <a:cs typeface="Arial"/>
            </a:endParaRPr>
          </a:p>
          <a:p>
            <a:pPr marL="469265" indent="-412115">
              <a:lnSpc>
                <a:spcPts val="2865"/>
              </a:lnSpc>
              <a:buChar char="●"/>
              <a:tabLst>
                <a:tab pos="469265" algn="l"/>
                <a:tab pos="469900" algn="l"/>
              </a:tabLst>
            </a:pPr>
            <a:r>
              <a:rPr sz="2400" spc="-175">
                <a:solidFill>
                  <a:srgbClr val="FFFFFF"/>
                </a:solidFill>
                <a:latin typeface="Arial"/>
                <a:cs typeface="Arial"/>
              </a:rPr>
              <a:t>Post-</a:t>
            </a:r>
            <a:r>
              <a:rPr sz="2400" spc="-85">
                <a:solidFill>
                  <a:srgbClr val="FFFFFF"/>
                </a:solidFill>
                <a:latin typeface="Arial"/>
                <a:cs typeface="Arial"/>
              </a:rPr>
              <a:t>Production:</a:t>
            </a:r>
            <a:r>
              <a:rPr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>
                <a:solidFill>
                  <a:srgbClr val="FFFFFF"/>
                </a:solidFill>
                <a:latin typeface="Arial"/>
                <a:cs typeface="Arial"/>
              </a:rPr>
              <a:t>magic</a:t>
            </a:r>
            <a:r>
              <a:rPr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editing</a:t>
            </a:r>
            <a:endParaRPr lang="en-GB" sz="2400" spc="-10">
              <a:solidFill>
                <a:srgbClr val="FFFFFF"/>
              </a:solidFill>
              <a:latin typeface="Arial"/>
              <a:cs typeface="Arial"/>
            </a:endParaRPr>
          </a:p>
          <a:p>
            <a:pPr marL="469265" indent="-412115">
              <a:lnSpc>
                <a:spcPts val="2865"/>
              </a:lnSpc>
              <a:buChar char="●"/>
              <a:tabLst>
                <a:tab pos="469265" algn="l"/>
                <a:tab pos="469900" algn="l"/>
              </a:tabLst>
            </a:pPr>
            <a:r>
              <a:rPr lang="en-GB" sz="2400" spc="-10">
                <a:solidFill>
                  <a:srgbClr val="FFFFFF"/>
                </a:solidFill>
                <a:latin typeface="Arial"/>
                <a:cs typeface="Arial"/>
              </a:rPr>
              <a:t>Why? To make a 30-50 second Film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4287" y="371159"/>
            <a:ext cx="2887345" cy="123825"/>
            <a:chOff x="964287" y="371159"/>
            <a:chExt cx="2887345" cy="1238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4287" y="371159"/>
              <a:ext cx="2886825" cy="1238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6200" y="414021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2999" y="0"/>
                  </a:lnTo>
                </a:path>
              </a:pathLst>
            </a:custGeom>
            <a:ln w="9524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A6774AF7-8944-CCD9-E8C7-869278FA90D3}"/>
              </a:ext>
            </a:extLst>
          </p:cNvPr>
          <p:cNvSpPr txBox="1"/>
          <p:nvPr/>
        </p:nvSpPr>
        <p:spPr>
          <a:xfrm>
            <a:off x="914789" y="4555373"/>
            <a:ext cx="7311107" cy="3359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100" i="1" spc="135">
                <a:solidFill>
                  <a:srgbClr val="4A86E7"/>
                </a:solidFill>
                <a:latin typeface="Arial"/>
                <a:cs typeface="Arial"/>
              </a:rPr>
              <a:t>Celebration, Creativity, Culture, Fun and Positivity</a:t>
            </a:r>
            <a:endParaRPr sz="2100" i="1" spc="135">
              <a:solidFill>
                <a:srgbClr val="4A86E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658" y="1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3380" y="922947"/>
            <a:ext cx="4375785" cy="329654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1223010">
              <a:lnSpc>
                <a:spcPct val="146600"/>
              </a:lnSpc>
              <a:spcBef>
                <a:spcPts val="95"/>
              </a:spcBef>
            </a:pPr>
            <a:r>
              <a:rPr sz="2900" spc="6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36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9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285">
                <a:solidFill>
                  <a:srgbClr val="FFFFFF"/>
                </a:solidFill>
                <a:latin typeface="Arial"/>
                <a:cs typeface="Arial"/>
              </a:rPr>
              <a:t>ﬁlmmaker </a:t>
            </a:r>
            <a:endParaRPr lang="en-US" sz="290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1223010">
              <a:lnSpc>
                <a:spcPct val="146600"/>
              </a:lnSpc>
              <a:spcBef>
                <a:spcPts val="95"/>
              </a:spcBef>
            </a:pPr>
            <a:r>
              <a:rPr sz="2900" spc="6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36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9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195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2900">
              <a:latin typeface="Arial"/>
              <a:cs typeface="Arial"/>
            </a:endParaRPr>
          </a:p>
          <a:p>
            <a:pPr marL="12700" marR="74930">
              <a:lnSpc>
                <a:spcPts val="5100"/>
              </a:lnSpc>
              <a:spcBef>
                <a:spcPts val="440"/>
              </a:spcBef>
            </a:pPr>
            <a:r>
              <a:rPr sz="2900" spc="6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36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9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200">
                <a:solidFill>
                  <a:srgbClr val="FFFFFF"/>
                </a:solidFill>
                <a:latin typeface="Arial"/>
                <a:cs typeface="Arial"/>
              </a:rPr>
              <a:t>camera</a:t>
            </a:r>
            <a:r>
              <a:rPr sz="2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18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2900" spc="6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36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204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204">
                <a:solidFill>
                  <a:srgbClr val="FFFFFF"/>
                </a:solidFill>
                <a:latin typeface="Arial"/>
                <a:cs typeface="Arial"/>
              </a:rPr>
              <a:t>editor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900" spc="6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36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204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235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r>
              <a:rPr sz="2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165">
                <a:solidFill>
                  <a:srgbClr val="FFFFFF"/>
                </a:solidFill>
                <a:latin typeface="Arial"/>
                <a:cs typeface="Arial"/>
              </a:rPr>
              <a:t>recordist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408528DC-DBB7-352F-8E12-1CA0FA6DB15F}"/>
              </a:ext>
            </a:extLst>
          </p:cNvPr>
          <p:cNvSpPr txBox="1"/>
          <p:nvPr/>
        </p:nvSpPr>
        <p:spPr>
          <a:xfrm>
            <a:off x="914789" y="4555373"/>
            <a:ext cx="7311107" cy="3359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100" i="1" spc="135">
                <a:solidFill>
                  <a:srgbClr val="4A86E7"/>
                </a:solidFill>
                <a:latin typeface="Arial"/>
                <a:cs typeface="Arial"/>
              </a:rPr>
              <a:t>Celebration, Creativity, Culture, Fun and Positivity</a:t>
            </a:r>
            <a:endParaRPr sz="2100" i="1" spc="135">
              <a:solidFill>
                <a:srgbClr val="4A86E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6910" y="1474344"/>
            <a:ext cx="40982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3000" b="1" spc="229">
                <a:solidFill>
                  <a:srgbClr val="FFFFFF"/>
                </a:solidFill>
                <a:latin typeface="Arial"/>
                <a:cs typeface="Arial"/>
              </a:rPr>
              <a:t>“Filmmaking</a:t>
            </a:r>
            <a:r>
              <a:rPr sz="3000" b="1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b="1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6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b="1" spc="195">
                <a:solidFill>
                  <a:srgbClr val="FFFFFF"/>
                </a:solidFill>
                <a:latin typeface="Arial"/>
                <a:cs typeface="Arial"/>
              </a:rPr>
              <a:t>chance</a:t>
            </a:r>
            <a:r>
              <a:rPr sz="3000" b="1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2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b="1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5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3000" b="1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45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3000" b="1" spc="105">
                <a:solidFill>
                  <a:srgbClr val="FFFFFF"/>
                </a:solidFill>
                <a:latin typeface="Arial"/>
                <a:cs typeface="Arial"/>
              </a:rPr>
              <a:t>lives”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7341" y="3467624"/>
            <a:ext cx="32975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b="1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04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sz="3000" b="1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60">
                <a:solidFill>
                  <a:srgbClr val="FFFFFF"/>
                </a:solidFill>
                <a:latin typeface="Arial"/>
                <a:cs typeface="Arial"/>
              </a:rPr>
              <a:t>Altman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3911" y="1719594"/>
            <a:ext cx="1664624" cy="2292127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DA2F642C-B42B-19EC-9DEE-B28244B77D4F}"/>
              </a:ext>
            </a:extLst>
          </p:cNvPr>
          <p:cNvSpPr txBox="1"/>
          <p:nvPr/>
        </p:nvSpPr>
        <p:spPr>
          <a:xfrm>
            <a:off x="914789" y="4555373"/>
            <a:ext cx="7311107" cy="3359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100" i="1" spc="135">
                <a:solidFill>
                  <a:srgbClr val="4A86E7"/>
                </a:solidFill>
                <a:latin typeface="Arial"/>
                <a:cs typeface="Arial"/>
              </a:rPr>
              <a:t>Celebration, Creativity, Culture, Fun and Positivity</a:t>
            </a:r>
            <a:endParaRPr sz="2100" i="1" spc="135">
              <a:solidFill>
                <a:srgbClr val="4A86E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380" y="1172210"/>
            <a:ext cx="554736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000" b="1" spc="200">
                <a:solidFill>
                  <a:srgbClr val="FFFFFF"/>
                </a:solidFill>
                <a:latin typeface="Arial"/>
                <a:cs typeface="Arial"/>
              </a:rPr>
              <a:t>“Cinema</a:t>
            </a:r>
            <a:r>
              <a:rPr sz="30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b="1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4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30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65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3000" b="1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15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3000" b="1" spc="275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3000" b="1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04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30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10">
                <a:solidFill>
                  <a:srgbClr val="FFFFFF"/>
                </a:solidFill>
                <a:latin typeface="Arial"/>
                <a:cs typeface="Arial"/>
              </a:rPr>
              <a:t>dream.</a:t>
            </a:r>
            <a:r>
              <a:rPr sz="30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90">
                <a:solidFill>
                  <a:srgbClr val="FFFFFF"/>
                </a:solidFill>
                <a:latin typeface="Arial"/>
                <a:cs typeface="Arial"/>
              </a:rPr>
              <a:t>It’s </a:t>
            </a:r>
            <a:r>
              <a:rPr sz="3000" b="1" spc="225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3000" b="1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15">
                <a:solidFill>
                  <a:srgbClr val="FFFFFF"/>
                </a:solidFill>
                <a:latin typeface="Arial"/>
                <a:cs typeface="Arial"/>
              </a:rPr>
              <a:t>changing</a:t>
            </a:r>
            <a:r>
              <a:rPr sz="30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95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sz="30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1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000" b="1" spc="275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30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04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3000" b="1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85">
                <a:solidFill>
                  <a:srgbClr val="FFFFFF"/>
                </a:solidFill>
                <a:latin typeface="Arial"/>
                <a:cs typeface="Arial"/>
              </a:rPr>
              <a:t>think.”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2564" y="3458209"/>
            <a:ext cx="3348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815" algn="l"/>
              </a:tabLst>
            </a:pPr>
            <a:r>
              <a:rPr sz="3000" b="1" spc="-5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b="1" spc="220">
                <a:solidFill>
                  <a:srgbClr val="FFFFFF"/>
                </a:solidFill>
                <a:latin typeface="Arial"/>
                <a:cs typeface="Arial"/>
              </a:rPr>
              <a:t>Nadine</a:t>
            </a:r>
            <a:r>
              <a:rPr sz="3000" b="1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75">
                <a:solidFill>
                  <a:srgbClr val="FFFFFF"/>
                </a:solidFill>
                <a:latin typeface="Arial"/>
                <a:cs typeface="Arial"/>
              </a:rPr>
              <a:t>Labaki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8137" y="1210762"/>
            <a:ext cx="1743074" cy="2619374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94985688-14EC-0302-8AAA-F323C8596965}"/>
              </a:ext>
            </a:extLst>
          </p:cNvPr>
          <p:cNvSpPr txBox="1"/>
          <p:nvPr/>
        </p:nvSpPr>
        <p:spPr>
          <a:xfrm>
            <a:off x="914789" y="4555373"/>
            <a:ext cx="7311107" cy="3359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100" i="1" spc="135">
                <a:solidFill>
                  <a:srgbClr val="4A86E7"/>
                </a:solidFill>
                <a:latin typeface="Arial"/>
                <a:cs typeface="Arial"/>
              </a:rPr>
              <a:t>Celebration, Creativity, Culture, Fun and Positivity</a:t>
            </a:r>
            <a:endParaRPr sz="2100" i="1" spc="135">
              <a:solidFill>
                <a:srgbClr val="4A86E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696" y="349671"/>
            <a:ext cx="5160927" cy="130548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indent="202565" algn="ctr">
              <a:spcBef>
                <a:spcPts val="100"/>
              </a:spcBef>
            </a:pPr>
            <a:r>
              <a:rPr lang="en-US" sz="2100" spc="160">
                <a:solidFill>
                  <a:srgbClr val="C8C3BC"/>
                </a:solidFill>
              </a:rPr>
              <a:t>Painting has a limited audience, I recognized film as this extraordinary tool that could awe tremendous numbers of people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0" y="1849225"/>
            <a:ext cx="3807267" cy="4744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spc="175">
                <a:solidFill>
                  <a:srgbClr val="FFFFFF"/>
                </a:solidFill>
              </a:rPr>
              <a:t> - Kathryn Bigelow</a:t>
            </a:r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822C8C6-7936-6AEE-5456-E60798B86686}"/>
              </a:ext>
            </a:extLst>
          </p:cNvPr>
          <p:cNvSpPr txBox="1"/>
          <p:nvPr/>
        </p:nvSpPr>
        <p:spPr>
          <a:xfrm>
            <a:off x="914789" y="4555373"/>
            <a:ext cx="7311107" cy="3359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100" i="1" spc="135">
                <a:solidFill>
                  <a:srgbClr val="4A86E7"/>
                </a:solidFill>
                <a:latin typeface="Arial"/>
                <a:cs typeface="Arial"/>
              </a:rPr>
              <a:t>Celebration, Creativity, Culture, Fun and Positivity</a:t>
            </a:r>
            <a:endParaRPr sz="2100" i="1" spc="135">
              <a:solidFill>
                <a:srgbClr val="4A86E7"/>
              </a:solidFill>
              <a:latin typeface="Arial"/>
              <a:cs typeface="Arial"/>
            </a:endParaRPr>
          </a:p>
        </p:txBody>
      </p:sp>
      <p:pic>
        <p:nvPicPr>
          <p:cNvPr id="7" name="Picture 6" descr="A person holding a camera&#10;&#10;Description automatically generated">
            <a:extLst>
              <a:ext uri="{FF2B5EF4-FFF2-40B4-BE49-F238E27FC236}">
                <a16:creationId xmlns:a16="http://schemas.microsoft.com/office/drawing/2014/main" id="{E5240639-E833-940C-014D-581DC30A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67" y="2574307"/>
            <a:ext cx="2743199" cy="1786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000" spc="150"/>
              <a:t>“I</a:t>
            </a:r>
            <a:r>
              <a:rPr sz="3000" spc="45"/>
              <a:t> </a:t>
            </a:r>
            <a:r>
              <a:rPr sz="3000" spc="150"/>
              <a:t>love</a:t>
            </a:r>
            <a:r>
              <a:rPr sz="3000" spc="45"/>
              <a:t> </a:t>
            </a:r>
            <a:r>
              <a:rPr sz="3000" spc="195"/>
              <a:t>editing.</a:t>
            </a:r>
            <a:r>
              <a:rPr sz="3000" spc="50"/>
              <a:t> </a:t>
            </a:r>
            <a:r>
              <a:rPr sz="3000" spc="110"/>
              <a:t>It’s</a:t>
            </a:r>
            <a:r>
              <a:rPr sz="3000" spc="45"/>
              <a:t> </a:t>
            </a:r>
            <a:r>
              <a:rPr sz="3000" spc="220"/>
              <a:t>one</a:t>
            </a:r>
            <a:r>
              <a:rPr sz="3000" spc="50"/>
              <a:t> </a:t>
            </a:r>
            <a:r>
              <a:rPr sz="3000" spc="155"/>
              <a:t>of </a:t>
            </a:r>
            <a:r>
              <a:rPr sz="3000" spc="300"/>
              <a:t>my</a:t>
            </a:r>
            <a:r>
              <a:rPr sz="3000" spc="45"/>
              <a:t> </a:t>
            </a:r>
            <a:r>
              <a:rPr sz="3000" spc="175"/>
              <a:t>favorite</a:t>
            </a:r>
            <a:r>
              <a:rPr sz="3000" spc="45"/>
              <a:t> </a:t>
            </a:r>
            <a:r>
              <a:rPr sz="3000" spc="180"/>
              <a:t>parts</a:t>
            </a:r>
            <a:r>
              <a:rPr sz="3000" spc="50"/>
              <a:t> </a:t>
            </a:r>
            <a:r>
              <a:rPr sz="3000" spc="215"/>
              <a:t>about </a:t>
            </a:r>
            <a:r>
              <a:rPr sz="3000" spc="240"/>
              <a:t>ﬁlmmaking.”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579019" y="2418360"/>
            <a:ext cx="3834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b="1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75">
                <a:solidFill>
                  <a:srgbClr val="FFFFFF"/>
                </a:solidFill>
                <a:latin typeface="Arial"/>
                <a:cs typeface="Arial"/>
              </a:rPr>
              <a:t>Steven</a:t>
            </a:r>
            <a:r>
              <a:rPr sz="3000" b="1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45">
                <a:solidFill>
                  <a:srgbClr val="FFFFFF"/>
                </a:solidFill>
                <a:latin typeface="Arial"/>
                <a:cs typeface="Arial"/>
              </a:rPr>
              <a:t>Spielberg.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4400" y="3242275"/>
            <a:ext cx="1169900" cy="1735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7550" y="3242275"/>
            <a:ext cx="1077744" cy="1735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8549" y="3242275"/>
            <a:ext cx="1150621" cy="1735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31049" y="3242272"/>
            <a:ext cx="1105433" cy="17353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8350" y="3242273"/>
            <a:ext cx="1228390" cy="17353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TECHNOLOGY &amp;</vt:lpstr>
      <vt:lpstr>YEAR 6 Digital Creativity &amp; Computing Units</vt:lpstr>
      <vt:lpstr>PowerPoint Presentation</vt:lpstr>
      <vt:lpstr>THIS UNIT</vt:lpstr>
      <vt:lpstr>PowerPoint Presentation</vt:lpstr>
      <vt:lpstr>PowerPoint Presentation</vt:lpstr>
      <vt:lpstr>PowerPoint Presentation</vt:lpstr>
      <vt:lpstr>PowerPoint Presentation</vt:lpstr>
      <vt:lpstr>“I love editing. It’s one of my favorite parts about ﬁlmmaking.”</vt:lpstr>
      <vt:lpstr>PowerPoint Presentation</vt:lpstr>
      <vt:lpstr>SHOT TYPES</vt:lpstr>
      <vt:lpstr>BASIC SHOT TYPES</vt:lpstr>
      <vt:lpstr>SHOT TYPES</vt:lpstr>
      <vt:lpstr>ACTIVITY: </vt:lpstr>
      <vt:lpstr>ACTIVITY Create a shot type poster in 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T1L1: Introduction to film</dc:title>
  <cp:revision>1</cp:revision>
  <dcterms:created xsi:type="dcterms:W3CDTF">2023-09-15T12:24:41Z</dcterms:created>
  <dcterms:modified xsi:type="dcterms:W3CDTF">2024-08-26T07:45:29Z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