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4" roundtripDataSignature="AMtx7mgmsSKy90GFc4pz/OWSQo00qmay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fced20b348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fced20b34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Relationship Id="rId4" Type="http://schemas.openxmlformats.org/officeDocument/2006/relationships/image" Target="../media/image1.png"/><Relationship Id="rId5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Relationship Id="rId4" Type="http://schemas.openxmlformats.org/officeDocument/2006/relationships/image" Target="../media/image19.jpg"/><Relationship Id="rId5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g"/><Relationship Id="rId4" Type="http://schemas.openxmlformats.org/officeDocument/2006/relationships/image" Target="../media/image22.jpg"/><Relationship Id="rId5" Type="http://schemas.openxmlformats.org/officeDocument/2006/relationships/image" Target="../media/image21.jpg"/><Relationship Id="rId6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8.jpg"/><Relationship Id="rId5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title"/>
          </p:nvPr>
        </p:nvSpPr>
        <p:spPr>
          <a:xfrm>
            <a:off x="642996" y="4571216"/>
            <a:ext cx="10906008" cy="11154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GB" sz="6000"/>
              <a:t>Year 1 Term 2 Charity Fundraiser</a:t>
            </a:r>
            <a:endParaRPr/>
          </a:p>
        </p:txBody>
      </p:sp>
      <p:sp>
        <p:nvSpPr>
          <p:cNvPr id="85" name="Google Shape;85;p1"/>
          <p:cNvSpPr txBox="1"/>
          <p:nvPr>
            <p:ph idx="1" type="body"/>
          </p:nvPr>
        </p:nvSpPr>
        <p:spPr>
          <a:xfrm>
            <a:off x="642996" y="5859140"/>
            <a:ext cx="10906008" cy="497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GB" sz="2400"/>
              <a:t>We are a</a:t>
            </a:r>
            <a:r>
              <a:rPr b="1" i="0" lang="en-GB" sz="2400"/>
              <a:t>ctive stewards of the environment and our communities</a:t>
            </a:r>
            <a:endParaRPr sz="2400"/>
          </a:p>
        </p:txBody>
      </p:sp>
      <p:pic>
        <p:nvPicPr>
          <p:cNvPr descr="A christmas tree in a store&#10;&#10;Description automatically generated with low confidence"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7473643" y="1248387"/>
            <a:ext cx="3517059" cy="26377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" name="Google Shape;87;p1"/>
          <p:cNvCxnSpPr/>
          <p:nvPr/>
        </p:nvCxnSpPr>
        <p:spPr>
          <a:xfrm>
            <a:off x="1524000" y="5778706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B94629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" name="Google Shape;8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5325" y="808750"/>
            <a:ext cx="2452453" cy="358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5900" y="808750"/>
            <a:ext cx="2527643" cy="351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642996" y="4571216"/>
            <a:ext cx="10906008" cy="11154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-GB" sz="3300"/>
              <a:t>We help children who live in Khlong Toey.</a:t>
            </a:r>
            <a:endParaRPr/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946" y="1053849"/>
            <a:ext cx="3529109" cy="262036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4208542" y="948437"/>
            <a:ext cx="3774916" cy="283118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53400" y="1044620"/>
            <a:ext cx="3553968" cy="2638821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cxnSp>
        <p:nvCxnSpPr>
          <p:cNvPr id="98" name="Google Shape;98;p2"/>
          <p:cNvCxnSpPr/>
          <p:nvPr/>
        </p:nvCxnSpPr>
        <p:spPr>
          <a:xfrm>
            <a:off x="1524000" y="5778706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94754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/>
        </p:nvSpPr>
        <p:spPr>
          <a:xfrm>
            <a:off x="518890" y="602998"/>
            <a:ext cx="1109798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were so happy when we gave them books at Christmas.</a:t>
            </a:r>
            <a:endParaRPr/>
          </a:p>
        </p:txBody>
      </p:sp>
      <p:pic>
        <p:nvPicPr>
          <p:cNvPr id="104" name="Google Shape;10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6135" y="1245048"/>
            <a:ext cx="2959725" cy="52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6061" y="2811523"/>
            <a:ext cx="2832302" cy="2124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975" y="2811535"/>
            <a:ext cx="3773123" cy="212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g1fced20b348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1649" y="3541971"/>
            <a:ext cx="2556800" cy="207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1fced20b348_0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3249" y="741787"/>
            <a:ext cx="3379626" cy="487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1fced20b348_0_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61650" y="818200"/>
            <a:ext cx="2556800" cy="207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1fced20b348_0_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395" y="818200"/>
            <a:ext cx="3541302" cy="472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7F7F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rotWithShape="0" algn="t" dir="5400000" dist="17780">
              <a:srgbClr val="000000">
                <a:alpha val="4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ky, outdoor, house&#10;&#10;Description automatically generated" id="121" name="Google Shape;1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467" y="1939860"/>
            <a:ext cx="5294716" cy="29782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3"/>
          <p:cNvCxnSpPr/>
          <p:nvPr/>
        </p:nvCxnSpPr>
        <p:spPr>
          <a:xfrm>
            <a:off x="6079958" y="1143000"/>
            <a:ext cx="0" cy="4572000"/>
          </a:xfrm>
          <a:prstGeom prst="straightConnector1">
            <a:avLst/>
          </a:prstGeom>
          <a:noFill/>
          <a:ln cap="flat" cmpd="sng" w="9525">
            <a:solidFill>
              <a:srgbClr val="4E4E4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3" name="Google Shape;123;p3"/>
          <p:cNvSpPr txBox="1"/>
          <p:nvPr/>
        </p:nvSpPr>
        <p:spPr>
          <a:xfrm>
            <a:off x="1262743" y="5551714"/>
            <a:ext cx="954735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need a new </a:t>
            </a: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building </a:t>
            </a: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would like to </a:t>
            </a: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 their soft play area.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1733" y="1939850"/>
            <a:ext cx="4023168" cy="301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How can we raise more money?</a:t>
            </a:r>
            <a:endParaRPr/>
          </a:p>
        </p:txBody>
      </p:sp>
      <p:pic>
        <p:nvPicPr>
          <p:cNvPr descr="Image results for thinking animated gif." id="130" name="Google Shape;130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9360" y="1690688"/>
            <a:ext cx="285750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kazoo&#10;&#10;Description automatically generated" id="135" name="Google Shape;13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875" y="1664153"/>
            <a:ext cx="11272249" cy="3529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8064" y="3620219"/>
            <a:ext cx="4856672" cy="3237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68064" y="205594"/>
            <a:ext cx="4808508" cy="3205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1332" y="3411266"/>
            <a:ext cx="4621604" cy="308106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7"/>
          <p:cNvSpPr txBox="1"/>
          <p:nvPr/>
        </p:nvSpPr>
        <p:spPr>
          <a:xfrm>
            <a:off x="321332" y="365665"/>
            <a:ext cx="5916182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But, what is a Spellathon?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1186" y="365125"/>
            <a:ext cx="4348019" cy="6101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7735" y="695247"/>
            <a:ext cx="6698046" cy="6099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2017-02-20T08:09:52Z</dcterms:created>
  <dc:creator>Robine Laureston</dc:creator>
</cp:coreProperties>
</file>