
<file path=[Content_Types].xml><?xml version="1.0" encoding="utf-8"?>
<Types xmlns="http://schemas.openxmlformats.org/package/2006/content-types">
  <Default ContentType="image/jpeg" Extension="jpg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4" roundtripDataSignature="AMtx7mgmsSKy90GFc4pz/OWSQo00qmayj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4" Type="http://customschemas.google.com/relationships/presentationmetadata" Target="meta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1fced20b348_0_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1fced20b348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" name="Google Shape;14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9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0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0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2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2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4" name="Google Shape;24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3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3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4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14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5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5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5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15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5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7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7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7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8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8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8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9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4.jpg"/><Relationship Id="rId4" Type="http://schemas.openxmlformats.org/officeDocument/2006/relationships/image" Target="../media/image1.png"/><Relationship Id="rId5" Type="http://schemas.openxmlformats.org/officeDocument/2006/relationships/image" Target="../media/image1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g"/><Relationship Id="rId4" Type="http://schemas.openxmlformats.org/officeDocument/2006/relationships/image" Target="../media/image2.jpg"/><Relationship Id="rId5" Type="http://schemas.openxmlformats.org/officeDocument/2006/relationships/image" Target="../media/image7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7.jpg"/><Relationship Id="rId4" Type="http://schemas.openxmlformats.org/officeDocument/2006/relationships/image" Target="../media/image19.jpg"/><Relationship Id="rId5" Type="http://schemas.openxmlformats.org/officeDocument/2006/relationships/image" Target="../media/image18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0.jpg"/><Relationship Id="rId4" Type="http://schemas.openxmlformats.org/officeDocument/2006/relationships/image" Target="../media/image22.jpg"/><Relationship Id="rId5" Type="http://schemas.openxmlformats.org/officeDocument/2006/relationships/image" Target="../media/image21.jpg"/><Relationship Id="rId6" Type="http://schemas.openxmlformats.org/officeDocument/2006/relationships/image" Target="../media/image16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jpg"/><Relationship Id="rId4" Type="http://schemas.openxmlformats.org/officeDocument/2006/relationships/image" Target="../media/image15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gif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jpg"/><Relationship Id="rId4" Type="http://schemas.openxmlformats.org/officeDocument/2006/relationships/image" Target="../media/image8.jpg"/><Relationship Id="rId5" Type="http://schemas.openxmlformats.org/officeDocument/2006/relationships/image" Target="../media/image13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>
            <p:ph type="title"/>
          </p:nvPr>
        </p:nvSpPr>
        <p:spPr>
          <a:xfrm>
            <a:off x="642996" y="4571216"/>
            <a:ext cx="10906008" cy="11154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b="1" lang="en-GB" sz="6000"/>
              <a:t>Year 1 Term 2 Charity Fundraiser</a:t>
            </a:r>
            <a:endParaRPr/>
          </a:p>
        </p:txBody>
      </p:sp>
      <p:sp>
        <p:nvSpPr>
          <p:cNvPr id="85" name="Google Shape;85;p1"/>
          <p:cNvSpPr txBox="1"/>
          <p:nvPr>
            <p:ph idx="1" type="body"/>
          </p:nvPr>
        </p:nvSpPr>
        <p:spPr>
          <a:xfrm>
            <a:off x="642996" y="5859140"/>
            <a:ext cx="10906008" cy="497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b="1" lang="en-GB" sz="2400"/>
              <a:t>We are a</a:t>
            </a:r>
            <a:r>
              <a:rPr b="1" i="0" lang="en-GB" sz="2400"/>
              <a:t>ctive stewards of the environment and our communities</a:t>
            </a:r>
            <a:endParaRPr sz="2400"/>
          </a:p>
        </p:txBody>
      </p:sp>
      <p:pic>
        <p:nvPicPr>
          <p:cNvPr descr="A christmas tree in a store&#10;&#10;Description automatically generated with low confidence" id="86" name="Google Shape;86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7473643" y="1248387"/>
            <a:ext cx="3517059" cy="263779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7" name="Google Shape;87;p1"/>
          <p:cNvCxnSpPr/>
          <p:nvPr/>
        </p:nvCxnSpPr>
        <p:spPr>
          <a:xfrm>
            <a:off x="1524000" y="5778706"/>
            <a:ext cx="9144000" cy="0"/>
          </a:xfrm>
          <a:prstGeom prst="straightConnector1">
            <a:avLst/>
          </a:prstGeom>
          <a:noFill/>
          <a:ln cap="flat" cmpd="sng" w="19050">
            <a:solidFill>
              <a:srgbClr val="B94629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88" name="Google Shape;88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05325" y="808750"/>
            <a:ext cx="2452453" cy="3589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65900" y="808750"/>
            <a:ext cx="2527643" cy="3517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/>
          <p:cNvSpPr txBox="1"/>
          <p:nvPr>
            <p:ph type="title"/>
          </p:nvPr>
        </p:nvSpPr>
        <p:spPr>
          <a:xfrm>
            <a:off x="642996" y="4571216"/>
            <a:ext cx="10906008" cy="11154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b="1" lang="en-GB" sz="3300"/>
              <a:t>We help children who live in Khlong Toey.</a:t>
            </a:r>
            <a:endParaRPr/>
          </a:p>
        </p:txBody>
      </p:sp>
      <p:pic>
        <p:nvPicPr>
          <p:cNvPr id="95" name="Google Shape;95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1946" y="1053849"/>
            <a:ext cx="3529109" cy="2620364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</p:pic>
      <p:pic>
        <p:nvPicPr>
          <p:cNvPr id="96" name="Google Shape;96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5400000">
            <a:off x="4208542" y="948437"/>
            <a:ext cx="3774916" cy="2831187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</p:pic>
      <p:pic>
        <p:nvPicPr>
          <p:cNvPr id="97" name="Google Shape;97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153400" y="1044620"/>
            <a:ext cx="3553968" cy="2638821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</p:pic>
      <p:cxnSp>
        <p:nvCxnSpPr>
          <p:cNvPr id="98" name="Google Shape;98;p2"/>
          <p:cNvCxnSpPr/>
          <p:nvPr/>
        </p:nvCxnSpPr>
        <p:spPr>
          <a:xfrm>
            <a:off x="1524000" y="5778706"/>
            <a:ext cx="9144000" cy="0"/>
          </a:xfrm>
          <a:prstGeom prst="straightConnector1">
            <a:avLst/>
          </a:prstGeom>
          <a:noFill/>
          <a:ln cap="flat" cmpd="sng" w="19050">
            <a:solidFill>
              <a:srgbClr val="947544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4"/>
          <p:cNvSpPr txBox="1"/>
          <p:nvPr/>
        </p:nvSpPr>
        <p:spPr>
          <a:xfrm>
            <a:off x="518890" y="602998"/>
            <a:ext cx="11097986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They were so happy when we gave them books at Christmas.</a:t>
            </a:r>
            <a:endParaRPr/>
          </a:p>
        </p:txBody>
      </p:sp>
      <p:pic>
        <p:nvPicPr>
          <p:cNvPr id="104" name="Google Shape;104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16135" y="1245048"/>
            <a:ext cx="2959725" cy="5257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26061" y="2811523"/>
            <a:ext cx="2832302" cy="21242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9975" y="2811535"/>
            <a:ext cx="3773123" cy="2124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g1fced20b348_0_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61649" y="3541971"/>
            <a:ext cx="2556800" cy="2074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g1fced20b348_0_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73249" y="741787"/>
            <a:ext cx="3379626" cy="48745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g1fced20b348_0_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61650" y="818200"/>
            <a:ext cx="2556800" cy="2074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g1fced20b348_0_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36395" y="818200"/>
            <a:ext cx="3541302" cy="4721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F7F7F">
              <a:alpha val="2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3"/>
          <p:cNvSpPr/>
          <p:nvPr/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63500" rotWithShape="0" algn="t" dir="5400000" dist="17780">
              <a:srgbClr val="000000">
                <a:alpha val="4274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picture containing building, sky, outdoor, house&#10;&#10;Description automatically generated" id="121" name="Google Shape;121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3467" y="1939860"/>
            <a:ext cx="5294716" cy="297827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2" name="Google Shape;122;p3"/>
          <p:cNvCxnSpPr/>
          <p:nvPr/>
        </p:nvCxnSpPr>
        <p:spPr>
          <a:xfrm>
            <a:off x="6079958" y="1143000"/>
            <a:ext cx="0" cy="4572000"/>
          </a:xfrm>
          <a:prstGeom prst="straightConnector1">
            <a:avLst/>
          </a:prstGeom>
          <a:noFill/>
          <a:ln cap="flat" cmpd="sng" w="9525">
            <a:solidFill>
              <a:srgbClr val="4E4E4E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23" name="Google Shape;123;p3"/>
          <p:cNvSpPr txBox="1"/>
          <p:nvPr/>
        </p:nvSpPr>
        <p:spPr>
          <a:xfrm>
            <a:off x="1262743" y="5551714"/>
            <a:ext cx="954735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They need a new </a:t>
            </a:r>
            <a:r>
              <a:rPr lang="en-GB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building </a:t>
            </a: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and would like to </a:t>
            </a:r>
            <a:r>
              <a:rPr lang="en-GB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improve their soft play area.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4" name="Google Shape;124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21733" y="1939850"/>
            <a:ext cx="4023168" cy="3017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en-GB">
                <a:latin typeface="Calibri"/>
                <a:ea typeface="Calibri"/>
                <a:cs typeface="Calibri"/>
                <a:sym typeface="Calibri"/>
              </a:rPr>
              <a:t>How can we raise more money?</a:t>
            </a:r>
            <a:endParaRPr/>
          </a:p>
        </p:txBody>
      </p:sp>
      <p:pic>
        <p:nvPicPr>
          <p:cNvPr descr="Image results for thinking animated gif." id="130" name="Google Shape;130;p5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79360" y="1690688"/>
            <a:ext cx="2857500" cy="419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kazoo&#10;&#10;Description automatically generated" id="135" name="Google Shape;135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9875" y="1664153"/>
            <a:ext cx="11272249" cy="3529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68064" y="3620219"/>
            <a:ext cx="4856672" cy="32377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68064" y="205594"/>
            <a:ext cx="4808508" cy="3205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21332" y="3411266"/>
            <a:ext cx="4621604" cy="3081069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7"/>
          <p:cNvSpPr txBox="1"/>
          <p:nvPr/>
        </p:nvSpPr>
        <p:spPr>
          <a:xfrm>
            <a:off x="321332" y="365665"/>
            <a:ext cx="5916182" cy="21236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But, what is a Spellathon?</a:t>
            </a:r>
            <a:endParaRPr sz="6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8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01186" y="365125"/>
            <a:ext cx="4348019" cy="6101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7735" y="695247"/>
            <a:ext cx="6698046" cy="60997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2017-02-20T08:09:52Z</dcterms:created>
  <dc:creator>Robine Laureston</dc:creator>
</cp:coreProperties>
</file>