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0" r:id="rId2"/>
    <p:sldId id="271" r:id="rId3"/>
    <p:sldId id="273" r:id="rId4"/>
    <p:sldId id="279" r:id="rId5"/>
    <p:sldId id="274" r:id="rId6"/>
    <p:sldId id="275" r:id="rId7"/>
    <p:sldId id="280" r:id="rId8"/>
    <p:sldId id="276" r:id="rId9"/>
    <p:sldId id="277" r:id="rId10"/>
    <p:sldId id="278" r:id="rId11"/>
    <p:sldId id="269" r:id="rId12"/>
    <p:sldId id="281" r:id="rId13"/>
    <p:sldId id="282" r:id="rId14"/>
    <p:sldId id="283" r:id="rId15"/>
    <p:sldId id="284" r:id="rId16"/>
    <p:sldId id="272" r:id="rId17"/>
    <p:sldId id="289" r:id="rId18"/>
    <p:sldId id="286" r:id="rId19"/>
    <p:sldId id="287" r:id="rId20"/>
    <p:sldId id="288" r:id="rId21"/>
    <p:sldId id="28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94343" autoAdjust="0"/>
  </p:normalViewPr>
  <p:slideViewPr>
    <p:cSldViewPr snapToGrid="0">
      <p:cViewPr varScale="1">
        <p:scale>
          <a:sx n="69" d="100"/>
          <a:sy n="69" d="100"/>
        </p:scale>
        <p:origin x="75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3:42:56.643"/>
    </inkml:context>
    <inkml:brush xml:id="br0">
      <inkml:brushProperty name="width" value="0.07938" units="cm"/>
      <inkml:brushProperty name="height" value="0.07938" units="cm"/>
      <inkml:brushProperty name="fitToCurve" value="1"/>
    </inkml:brush>
  </inkml:definitions>
  <inkml:traceGroup>
    <inkml:annotationXML>
      <emma:emma xmlns:emma="http://www.w3.org/2003/04/emma" version="1.0">
        <emma:interpretation id="{BCE4CBC9-DD0A-4603-9D33-38FE2C3CEA7B}" emma:medium="tactile" emma:mode="ink">
          <msink:context xmlns:msink="http://schemas.microsoft.com/ink/2010/main" type="writingRegion" rotatedBoundingBox="2087,848 19367,549 19413,3164 2133,3464">
            <msink:destinationLink direction="with" ref="{95BDEA2B-92F8-4120-857C-EFCDACFED209}"/>
          </msink:context>
        </emma:interpretation>
      </emma:emma>
    </inkml:annotationXML>
    <inkml:traceGroup>
      <inkml:annotationXML>
        <emma:emma xmlns:emma="http://www.w3.org/2003/04/emma" version="1.0">
          <emma:interpretation id="{82203645-9B3B-4308-A4FE-65D08302431D}" emma:medium="tactile" emma:mode="ink">
            <msink:context xmlns:msink="http://schemas.microsoft.com/ink/2010/main" type="paragraph" rotatedBoundingBox="2087,848 19367,549 19413,3164 2133,3464" alignmentLevel="1"/>
          </emma:interpretation>
        </emma:emma>
      </inkml:annotationXML>
      <inkml:traceGroup>
        <inkml:annotationXML>
          <emma:emma xmlns:emma="http://www.w3.org/2003/04/emma" version="1.0">
            <emma:interpretation id="{9C78E59A-8660-4EFA-B78A-62B75D2BE488}" emma:medium="tactile" emma:mode="ink">
              <msink:context xmlns:msink="http://schemas.microsoft.com/ink/2010/main" type="line" rotatedBoundingBox="2087,848 19367,549 19413,3164 2133,3464"/>
            </emma:interpretation>
          </emma:emma>
        </inkml:annotationXML>
        <inkml:traceGroup>
          <inkml:annotationXML>
            <emma:emma xmlns:emma="http://www.w3.org/2003/04/emma" version="1.0">
              <emma:interpretation id="{BA8BF97A-8B19-4865-A927-5F2CD29F6446}" emma:medium="tactile" emma:mode="ink">
                <msink:context xmlns:msink="http://schemas.microsoft.com/ink/2010/main" type="inkWord" rotatedBoundingBox="2091,1036 6898,953 6934,3043 2127,3126"/>
              </emma:interpretation>
              <emma:one-of disjunction-type="recognition" id="oneOf0">
                <emma:interpretation id="interp0" emma:lang="" emma:confidence="1">
                  <emma:literal/>
                </emma:interpretation>
              </emma:one-of>
            </emma:emma>
          </inkml:annotationXML>
          <inkml:trace contextRef="#ctx0" brushRef="#br0">1248 1053 1217 0,'0'0'139'0,"0"0"-76"15,0 0-12-15,0 0-13 0,0 0-9 16,0 0-9-16,-30 27-1 0,30-27-3 0,-20 31 4 16,20-31-2-16,-14 49 4 0,6-20-8 0,8 8 2 15,-6 1-8-15,6 7 4 0,0 4-8 0,0 2 6 16,0 0-11-16,0 0-9 0,6 2 26 0,-1-4-28 16,3 3 28-16,1-10-12 0,3-2-6 0,2-9 4 15,-14-31-6-15,29 43 4 0,-29-43-3 0,35 9 2 16,-35-9 0-16,45-14 1 15,-19-1 4-15,0-10-4 0,6-12 4 0,-2-2-6 16,2-7 6-16,-3-4 9 0,0-4-28 0,-3 4 28 16,-2-3-28-16,-7 5 12 0,-5 3 8 0,-3 3-7 15,-9 5 5-15,0 4-5 0,0 5 4 0,0 28-4 16,-13-44 4-16,13 44-4 0,-19-26 3 0,19 26-4 16,0 0-1-16,0 0 2 0,-27 12-2 15,27-12 4-15,-8 45-2 0,8-8 5 0,0 4-6 16,0 4 6-16,0 7-8 0,8-2 8 0,-2 9 13 15,6-2-27-15,2 2 26 0,2-4-27 0,0-8 8 16,5-10 5-16,0-11-5 0,-21-26 2 16,51 24-2-16,-20-24 0 0,-1-13 4 0,1-7-2 15,1-11 4-15,-3-8-4 0,-1-13-15 0,0-8 26 16,-3-8-24-16,-2-4 23 0,2-3 0 16,-5-7-10-16,-4 0 11 0,0-6-11 0,-8 1 11 15,0-4-13-15,-3 0 12 0,1 2-14 0,-6-2-10 16,8-2 21-16,-8-8-20 0,5 6 21 0,1 5 2 15,-6 8-13-15,7 6 11 0,-1 13-10 0,1 15 8 16,-3 17-4-16,-4 31 7 0,0 0 2 0,0 0 1 16,0 0 1-16,0 0-2 0,0 0 2 0,7 64-4 15,-7-5 5-15,0 12-11 0,-8 8 8 16,0 5-13-16,3 5 12 0,-5 7 11 0,2 1-18 16,2 11 20-16,-2 5-18 0,-2 7-6 15,4-1 12-15,1-2-16 0,5-12 12 0,-6-8-14 16,6-10-3-16,6-15 22 0,-6-8-24 0,10-17 23 15,-10-9-13-15,8-11-6 0,-8-27 1 0,0 26-3 16,0-26 1-16,0 0-5 0,0 0-7 16,0 0-6-16,-7-29-9 0,7 29 1 0,-22-56-7 15,11 24 6-15,-9-13 9 0,7 5-34 0,-6-9 29 16,6 4-26-16,-6-3 24 0,6 2 22 0,-4-10 4 16,4 5 15-16,-2 0-6 0,3 5 12 0,4 3 1 15,0 1 17-15,8 9 3 0,-9-2 10 16,9 35-4-16,10-39 2 0,-10 39-3 0,0 0 1 15,27-17-1-15,-27 17-2 0,0 0-3 16,32 0-6-16,-32 0-4 0,29 15-6 0,-29-15-2 16,31 21-5-16,-31-21 1 0,34 20-3 0,-34-20-1 15,35 18-4-15,-35-18-1 0,27 17-1 0,-27-17-1 16,26 14 0-16,-26-14 0 0,29 0-1 0,-29 0-5 16,30-5-4-16,-30 5-9 0,34-17-7 0,-34 17-13 15,40-30-19-15,-26 1-21 0,23 16-50 0,-25-32-128 16,20 11-203-16,-2-5 31 0,2-11 156 15</inkml:trace>
          <inkml:trace contextRef="#ctx0" brushRef="#br0" timeOffset="505.7814">2732 111 1250 0,'-43'0'106'0,"43"0"-33"16,0 0-10-16,0 0-9 0,-31 19-12 0,31-19-7 15,0 0-12-15,-9 34-2 0,9-34-4 16,0 49 3-16,-7-12-5 0,7 8 5 0,0 4-9 15,8 14 5-15,-8 7-12 0,8 7-4 0,-3 6 20 16,2-1-24-16,-2 3 21 0,1 3-11 16,2 2-13-16,-8 3 12 0,5 1-13 0,-5 1 12 15,0-5-13-15,0-4 13 0,-5-8 5 0,5-6-22 16,0-13 25-16,0-5-27 0,5-9 6 0,-5-8 0 16,9-4-10-16,-9-33-2 0,13 39-13 0,-13-39-14 15,0 0-18-15,0 0-15 0,39 11-28 0,-39-38-56 16,30 13-171-16,-17-21-80 0,-2-13 16 0,13 7 322 15</inkml:trace>
          <inkml:trace contextRef="#ctx0" brushRef="#br0" timeOffset="-1176.0522">616 450 1162 0,'-18'-43'126'0,"9"13"-58"0,-14-6 3 16,23 36-19-16,-41-50-3 0,41 50-8 0,-48-28-3 15,48 28-9-15,-44-10-6 0,44 10-4 0,-46 0-4 16,46 0-1-16,-40 23-4 0,40-23 0 16,-45 41-1-16,22-9 3 0,-4 5-4 15,4 8 7-15,-2 8-9 0,2 6-6 0,4 10 22 16,3 5-26-16,3 9 22 0,4 10-10 0,4 8-14 16,5 2 13-16,0 8-16 0,0-6 14 0,14 3-16 15,-1 1 1-15,8-10 19 0,5-3-19 0,6-13 21 16,1-14-7-16,3-21-9 0,2-14 5 0,1-11-2 15,2-11 1-15,6-12 1 0,1-5 1 16,-5-16 2-16,4-10-2 0,-4-12 4 0,-3-11-6 16,2-10 7-16,-5-13 6 0,-3-9-21 0,-4-4 21 15,-3-7-20-15,-3-5 5 0,-4-6 14 0,-4-1-16 16,-8 0 14-16,-8 0-15 0,-10 1-7 16,-6 6 18-16,-8 2-18 0,-5 5 20 0,-8 5 1 15,-1 7-13-15,-4 11 10 0,-1 8-10 0,-1 10 7 16,-1 10-8-16,-1 15 4 0,-4 11-4 15,0 18 1-15,1 18 2 0,2 19-3 0,-3 18 7 16,4 15-8-16,-2 8 7 0,1 13-15 0,4-1 8 16,4 13 4-16,4-10-25 0,11-4 14 0,8-13-38 15,16-9-16-15,0-24-17 0,32 8-56 0,-32-51-97 16,53 41-210-16,-10-19 27 0,6-22 153 0</inkml:trace>
          <inkml:trace contextRef="#ctx0" brushRef="#br0" timeOffset="1139.8875">3034 1012 938 0,'-3'41'135'15,"-26"-18"-45"-15,16 21-8 0,-9-18-12 0,12 17-8 16,-11-9-24-16,10 10-3 0,-5-2-17 15,5 7 4-15,1-2-11 0,5 3 6 0,5 0 11 16,0-2-29-16,0 0 29 0,11-2-30 0,-3-6 10 16,4-6 3-16,-1-4-8 0,-11-30 2 0,27 43-5 15,-27-43 2-15,37 21-1 0,-37-21 2 0,43 0 1 16,-17-11 0-16,-26 11 3 0,51-38-3 16,-22 11 4-16,-3-6-4 0,3-5 4 15,1-2 9-15,-7-3-31 0,-2 3 29 0,-1 0-30 16,-8-3 12-16,-3 3 4 0,-4 1-9 0,-5-1 4 15,0 2-6-15,-11 1 5 0,-2 3-3 0,-3 5 3 16,-2 3-4-16,18 26 1 0,-43-42-2 0,43 42 4 16,-39-27-2-16,39 27 2 0,0 0 0 0,-28-7-1 15,28 7-2-15,0 0-1 0,0 0 1 0,0 0 1 16,32 0 2-16,-32 0 3 0,48-17 0 16,-18 6 3-16,2-7-1 0,4 0 4 0,4 0 0 15,-7-2 8-15,8 5 1 0,-9 0 2 16,0 7-3-16,-32 8-3 0,45-15-3 0,-45 15 1 15,0 0 7-15,0 0 4 0,30 27 6 0,-30-27-3 16,-16 56 1-16,2-17-10 0,-4 11 4 0,-4-1-7 16,-1 6 8-16,-1 3-8 0,-5 5 8 0,3 1-11 15,1-4 6-15,2 2 6 0,4 2-26 16,5-12 24-16,6-5-28 0,8-11 9 0,0-8 4 16,0-28-3-16,37 27 1 0,-37-27 0 0,52 7 0 15,-19-14 1-15,-1-5-1 0,3-4 3 0,-1-8-2 16,-1-2 4-16,-1-6-4 0,1-1 3 0,-3-7 11 15,-1 2-28-15,1 1 28 0,-7-4-28 0,-2 2 12 16,-7 2 3-16,-4-3-7 16,-2 2 4-16,-8 0-5 0,0 4 7 0,-10 1-3 15,1 6 5-15,-4-1-5 0,-8 2 5 0,21 26-4 16,-43-48 4-16,15 25-3 0,28 23 3 0,-46-38-5 16,46 38 0-16,-40-25-6 0,40 25 0 0,0 0-1 15,-26-10-7-15,26 10-21 0,0 0-19 0,0 0-11 16,0 0-11-16,0 0-13 0,37-9-49 0,-37 9-75 15,30-30-190-15,-1 21 36 0,-16-17 189 16</inkml:trace>
          <inkml:trace contextRef="#ctx0" brushRef="#br0" timeOffset="1944.5293">4041-17 926 0,'0'-34'133'0,"-25"-14"-29"0,12 20-22 15,-5-5 3-15,18 33-17 0,-22-28-6 0,22 28-7 16,0 0-13-16,0 0-10 0,0 0-11 0,-21 29-1 16,21-29-1-16,0 68 9 0,-5-16-9 15,5 8 6-15,0 9-13 0,7 4 7 16,-7 2-11-16,8 4 7 0,-2 4-14 0,-6 1-2 16,5 6 18-16,-5 5-19 0,0 2 19 0,0 7-8 15,0-3-15-15,0-2 13 0,0-4-14 0,0-11 11 16,-5-7-10-16,5-12 9 0,0-2-10 0,0-13 10 15,0-12 9-15,0-5-26 0,0-33 28 0,0 45-34 16,0-45 8-16,0 0-8 0,0 0-11 16,0 0-4-16,0 0 1 0,0 0-6 0,26-22-1 15,-26-10 4-15,17 3-42 0,-12-19 21 0,14 11-47 16,-11-24-2-16,16 20-22 0,-16-27-26 0,17 13 28 16,-8-13 17-16,7 1 59 0,0-2 34 15,4 2 34-15,4 10 23 0,0-3 39 0,5 13 14 16,-4-2 16-16,9 15-16 0,-11-1-9 0,4 16-7 15,-35 19-22-15,46-18-16 0,-46 18-7 16,0 0-16-16,0 0 15 0,28 46 6 0,-28-46-5 16,-10 62 0-16,-4-25-8 0,-1 6 5 0,-9-2-7 15,8 8 6-15,-13-1-8 0,7 1 4 0,-2 0-8 16,3 0 3-16,-3-4-9 0,4-2 4 0,1-3-7 16,6 0 4-16,4-6-6 0,2-7 3 0,7-27-8 15,0 45 3-15,0-45-4 0,18 31 3 16,-18-31-2-16,30 26 2 0,-30-26-2 15,44 19 0-15,-44-19 0 0,51 11 0 0,-22-4 0 16,1-7 0-16,3 7-1 0,-5-7 1 0,1 4-1 16,-3-4-1-16,4 11-8 0,-5-11-12 0,7 14-23 15,-32-14-21-15,62 19-11 0,-62-19-74 0,64 17-302 16,-33-1-4-16,-5 0 22 0</inkml:trace>
        </inkml:traceGroup>
        <inkml:traceGroup>
          <inkml:annotationXML>
            <emma:emma xmlns:emma="http://www.w3.org/2003/04/emma" version="1.0">
              <emma:interpretation id="{7ECDFD0C-F361-4F34-8E3C-DBF4DDC59332}" emma:medium="tactile" emma:mode="ink">
                <msink:context xmlns:msink="http://schemas.microsoft.com/ink/2010/main" type="inkWord" rotatedBoundingBox="8030,1092 10993,1040 11021,2701 8059,2753"/>
              </emma:interpretation>
              <emma:one-of disjunction-type="recognition" id="oneOf1">
                <emma:interpretation id="interp1" emma:lang="" emma:confidence="1">
                  <emma:literal/>
                </emma:interpretation>
              </emma:one-of>
            </emma:emma>
          </inkml:annotationXML>
          <inkml:trace contextRef="#ctx0" brushRef="#br0" timeOffset="3064.0325">5938 900 1119 0,'0'0'242'16,"0"0"-195"-16,0-35 5 0,0 35 10 0,21-25 1 15,6 13-8-15,-27 12-15 0,48-40-16 0,-16 18-6 16,2 5-6-16,1-4-3 0,4 1-6 0,2-2 2 15,-2 0-6-15,3-1 3 0,2-4 7 16,3 1-30-16,0 4 29 0,-1-2-38 0,-1 4 11 16,6 3-14-16,-7-4-20 0,10 15-21 15,-14-13-31-15,16 36-95 0,-25-17-226 0,4-7-2 16,4 15 48-16</inkml:trace>
          <inkml:trace contextRef="#ctx0" brushRef="#br0" timeOffset="2835.865">6026 175 1431 0,'0'0'88'0,"-27"-8"-13"0,27 8-16 0,0 0-19 16,0 0-15-16,0 0-10 0,0 0-9 16,0 0-3-16,0 0-1 0,0 0 2 0,25-30 6 15,3 21 0-15,7-10 2 0,4 0-2 0,5-1-1 16,6-4-4-16,-2 3 1 0,4-2-3 0,-1 3 1 16,-1 4-4-16,1 0 1 0,-4 3-1 15,-7 6 1-15,-3 7-1 0,-7-6 0 0,-30 6 0 16,45 10-2-16,-45-10 2 0,0 0-2 0,32 35 3 15,-32-35-3-15,0 51 5 0,0-17-5 0,-6 9 5 16,-9 4-6-16,-1 3 5 0,-3 3-6 0,-5 3 5 16,1 4-8-16,-7 8 8 0,3-1-10 0,-4 4-1 15,-3 4 24-15,-2 2-22 0,2 1 23 0,-1 0-10 16,-4 5-11-16,4-1 11 16,1 0-10-16,4-8 9 0,6-5-8 0,3-9 8 15,5-1-7-15,4-10 6 0,8-8-8 0,4-9 7 16,0-6-5-16,0-26-12 0,25 38 30 0,-25-38-31 15,28 20 32-15,-28-20-18 0,36 0 1 0,-36 0 16 16,53-17-32-16,-21-2 33 0,5-4-32 0,2-2 15 16,-1-2 3-16,1-2-6 0,1-1-3 15,-6-2-11-15,4 6-5 0,-7-11-15 0,6 16-19 16,-12-16-31-16,14 23-70 0,-28-22-200 0,-11 36-108 16,42-45 16-16,-42 14 314 0</inkml:trace>
          <inkml:trace contextRef="#ctx0" brushRef="#br0" timeOffset="3996.8963">6896 1219 1274 0,'0'0'50'16,"0"0"-8"-16,0 0 13 0,0 0 17 0,46-14-7 15,-46 14-13-15,39-36-17 0,-19 10-10 0,6 0-11 16,0-4-1-16,-2 0-7 0,2-2 0 0,-4 1-3 16,2 2 2-16,-3 1-6 0,-21 28 5 15,29-49-4-15,-29 49 3 0,16-41-2 0,-16 41 4 16,0-29-3-16,0 29 3 0,0 0-4 0,-32-23-2 16,32 23-2-16,-44 0-3 0,16 0 0 0,-3 11-1 15,-1 1 1-15,2 6-1 0,2 2 4 0,-1 5-3 16,4-2 3-16,1 8-4 0,6 1 4 0,4 3-3 15,2 5 7-15,6 2-4 0,-2-1 6 0,8 0-6 16,0 0 7-16,0 3-8 16,10-5 8-16,-1-2-8 0,2 5 6 0,4-15-3 15,2-1 2-15,-17-26-4 0,47 38 3 0,-18-32-3 16,0-6 3-16,3 0-1 0,2-11 0 0,1-8 3 16,0-2-4-16,4-6 6 0,-1-10-8 0,-1-1 7 15,-2-6-10-15,2 2-3 0,-6-3-16 0,-1 9-5 16,-11-7-9-16,2 5 9 0,-6-2 0 0,-1 8 11 15,-7 3-4-15,-7 29 6 0,8-49-8 16,-8 49 0-16,0-38-5 0,0 38 0 0,0 0 1 16,0 0-6-16,0 0 12 0,0 0 8 0,0 0 11 15,-7 33 12-15,7-4 6 0,0 7 0 0,0 5 16 16,-8 0 7-16,8 10 13 0,-8-8-3 16,8 10 3-16,-9-8-11 0,9 6 9 0,-15-8-10 15,10 2 4-15,-4-16-12 0,9 2-2 16,0-31-11-16,-10 33-2 0,10-33-5 0,0 0 1 15,0 0-1-15,0 0 0 0,0 0 4 0,0 0-1 16,16-27 3-16,-16 27-5 0,18-52 1 0,-5 19-8 16,-1-9 3-16,4 2-6 0,0-2 4 0,-4-2-5 15,2 2 5-15,-1-6-6 0,-2 0 5 0,0 0-6 16,1 0 6-16,0 9-5 0,0 7 4 0,-12 32-4 16,24-41 3-16,-24 41-3 0,0 0 1 15,0 0-1-15,25-11-1 0,-25 11 1 16,0 0 0-16,23 29 2 0,-23-29-1 0,21 42 4 15,-8-13-4-15,-2 2 4 0,3 5-5 0,-1 2 5 16,0 4-4-16,0 1 3 0,1 0-4 0,-1-3 5 16,2-1-6-16,1 1 6 0,1-2-5 0,4-3 5 15,8-8-1-15,6-6 2 0,5-3-3 0,8-12 0 16,5-6 0-16,-1-6 0 0,9-12 1 16,1-1-3-16,6-9 2 0,-1-7-9 0,0 0-7 15,-4-9-16-15,4 10-16 0,-10-22-47 0,26 26-231 16,-24-27-190-16,6-1 5 0,-9 7 237 0</inkml:trace>
        </inkml:traceGroup>
        <inkml:traceGroup>
          <inkml:annotationXML>
            <emma:emma xmlns:emma="http://www.w3.org/2003/04/emma" version="1.0">
              <emma:interpretation id="{720796AB-B735-4251-A5A1-ECD468AA68CE}" emma:medium="tactile" emma:mode="ink">
                <msink:context xmlns:msink="http://schemas.microsoft.com/ink/2010/main" type="inkWord" rotatedBoundingBox="12063,771 15227,716 15267,3048 12104,3103"/>
              </emma:interpretation>
              <emma:one-of disjunction-type="recognition" id="oneOf2">
                <emma:interpretation id="interp2" emma:lang="" emma:confidence="1">
                  <emma:literal/>
                </emma:interpretation>
              </emma:one-of>
            </emma:emma>
          </inkml:annotationXML>
          <inkml:trace contextRef="#ctx0" brushRef="#br0" timeOffset="14056.3147">10751 890 1161 0,'0'0'123'0,"26"-26"-53"0,-26 26 9 15,44-37-3-15,-18 2-12 0,13 11-14 16,-2-9-8-16,11 3-19 0,-3 1-8 0,1-2 6 15,1 4-37-15,-1 1 32 0,-1 1-34 0,3 1 16 16,-1 5-3-16,-4-2-13 0,7 6-16 16,-13-8-20-16,12 15-27 0,-18-18-60 0,22 26-170 15,-21-18-150-15,-2 5 50 0,4 6 223 0</inkml:trace>
          <inkml:trace contextRef="#ctx0" brushRef="#br0" timeOffset="13828.4891">10874 472 1193 0,'0'0'183'0,"0"0"-134"0,0 0 5 0,10-46 6 0,-10 46-8 15,34-41-6-15,-5 19-13 0,-29 22-8 16,56-46-10-16,-24 24-1 0,2 3-8 16,-1 1 0-16,1 6-4 0,-2-2 1 0,0 6-3 15,0 0 1-15,0 1-1 0,-1 3 0 0,-2 4-1 16,-29 0 0-16,41 0 1 0,-41 0-2 0,26 11 1 15,-26-11-1-15,0 0 2 0,14 38-1 0,-14-38 2 16,-8 41-3-16,8-41-1 0,-20 48-6 0,2-22 0 16,-1 6-4-16,-4-2 6 0,-1 4-2 15,-2 3 10-15,-1 3 14 0,-3 4-29 0,2-1 31 16,-2 7-30-16,0 1 11 0,1 2 7 0,-2-4-6 16,5 2 7-16,4-4-5 0,3 1 9 15,3-1-7-15,6-4 6 0,2-5-8 0,8-7 2 16,0-3-5-16,0-28 3 0,11 40-4 0,-11-40 4 15,29 29-2-15,-29-29 1 0,43 11 0 0,-17-11 2 16,5-4 0-16,2-7-1 0,4-2 2 16,2-8-4-16,2-1 3 0,1-4-5 0,0-5-3 15,-7-2-19-15,4 6-19 0,-15-12-32 0,16 22-68 16,-32-28-183-16,16 18-141 0,-11-2 28 0,-7-7 244 16</inkml:trace>
          <inkml:trace contextRef="#ctx0" brushRef="#br0" timeOffset="14764.9873">11675 1011 1134 0,'45'-55'154'0,"-7"32"-57"15,-10-18-18-15,18 5-24 0,-12-7-15 0,8 3-19 16,-10-2-6-16,-3 8-12 0,-2 1 1 0,-6 6 13 15,-2-3-33-15,-19 30 37 0,22-40-31 0,-22 40 20 16,0 0 3-16,0 0-4 0,-8-28-5 0,8 28-4 16,-30 0-2-16,30 0-1 0,-45 11-1 15,18-3 1-15,-1 3-3 0,-4 0 3 0,0 9 18 16,2 4-33-16,-1 2 36 0,7 6-31 0,2-9 11 16,1 9 7-16,3-1-6 0,4 3 4 0,3 1-4 15,-1 5 6-15,3 3-7 0,1 2 7 0,3 2-7 16,5 2 6-16,0-4-7 0,0-5 6 0,6-7-7 15,-6-33 5-15,28 44-5 0,-28-44 4 16,38 20-2-16,-38-20 2 0,50 0 0 16,-21-9 0-16,3-6 1 0,3-6-2 0,4-7 4 15,-1-5-3-15,2-5 3 0,-1-1-7 0,-2-3-4 16,-5-1-14-16,0 9-2 0,-8-4-9 0,5 8 8 16,-8-6-1-16,-1 8 8 0,-7 1-1 0,-13 27 5 15,21-42-3-15,-21 42 2 0,13-26-4 0,-13 26-1 16,0 0-1-16,0 0 1 0,0 0 7 15,0 0 6-15,14 36 9 0,-14-36 4 0,0 52 10 16,-11-21 1-16,11 9 11 0,-16-6-2 0,8 8 7 16,-6 1-3-16,4 4 10 0,-6-6-5 15,10 3 7-15,-7-15-8 0,13 3-2 0,0-32-11 16,-8 30-5-16,8-30-9 0,0 0 0 0,0 0 2 16,0 0 3-16,0 0 4 0,14-27-3 0,-14 27-1 15,15-56-9-15,-6 22 3 0,1-7-6 16,1-1 4-16,0-2-7 0,1 1 7 0,-3 0-7 15,-1 2 6-15,2-1-7 0,-2 1 6 0,2-3-9 16,-2-2-12-16,-2 1 28 0,4 5-28 0,-2-3 29 16,0 14-8-16,-2-1-5 0,-6 30 5 0,16-32-2 15,-16 32 1-15,0 0-1 0,0 0 0 0,0 0 2 16,31 8-1-16,-31-8 4 0,14 37-4 16,-14-37 4-16,18 44-6 0,-18-44 3 15,24 47 14-15,-24-47-32 0,30 46 32 0,-30-46-34 16,39 37 8-16,-39-37-12 0,51 27-30 0,-51-27-37 15,63 21-100-15,-36-28-291 0,8 7-11 0,-4-14 53 16</inkml:trace>
          <inkml:trace contextRef="#ctx0" brushRef="#br0" timeOffset="13048.9278">10538-395 1012 0,'0'0'315'15,"0"0"-251"-15,0 0 12 0,0 0-32 0,0 0 9 16,-36 7 11-16,36-7-43 0,0 0 30 15,-40 41-40-15,40-41 11 0,-34 33 1 0,34-33-7 16,-33 37 1-16,33-37-8 0,-37 51 2 0,18-21-7 16,-5 7 5-16,-1 5-7 0,0 5 6 0,-3 10-8 15,0 8 7-15,0 10-10 0,1 3 8 0,1 6-10 16,-1 4 10-16,3 0-12 0,2 9-1 16,2 0 19-16,1 6-18 0,6 5 18 0,2 0-4 15,3 1-14-15,8-3 13 0,0-3-13 0,10-9 11 16,7-6 6-16,4-9-21 0,8-8 22 0,0-6-24 15,9-11 7-15,-2-9 4 0,7-6-12 0,0-9-3 16,5 0-22-16,-12-19-26 0,13 15-38 16,-49-26-95-16,57 11-299 0,-57-11 26 15,38 0 42-15</inkml:trace>
          <inkml:trace contextRef="#ctx0" brushRef="#br0" timeOffset="15241.0843">12925 704 1124 0,'0'0'53'0,"0"0"20"0,0 0 15 15,-26 0-10-15,26 0-22 0,0 0-15 0,-35 39-7 0,35-39-6 16,-34 45 4-16,12-16-9 16,7 5 2-16,-6 3-10 0,4 5 1 0,-3 6-9 15,4 5 5-15,-3-2-7 0,6 3 6 0,-1-5-9 16,8-4 5-16,6-6-8 0,0-7 3 0,0-6-3 16,0-26 1-16,27 37-2 0,-27-37 3 0,40 8 3 15,-13-8 0-15,2-12 4 0,6-9-3 0,1-5 2 16,5-5-6-16,-1-3 5 0,-1-7-6 15,1 3 3-15,-6-4-4 0,-2 1 4 0,-6-1-7 16,-9 6 7-16,-6-1-7 0,-11 7 4 0,0 0-5 16,0 4 3-16,0 26-3 0,-33-45 3 0,33 45-3 15,-47-34 0-15,17 18-2 0,-1 8 0 0,-2-1-5 16,2 2-4-16,-1-2-11 0,32 9-8 16,-53-7-8-16,53 7-4 0,-40 0-5 0,40 0-27 15,0 0-50-15,0 0-91 0,0 0-191 16,0 0 5-16,32-7 157 0</inkml:trace>
        </inkml:traceGroup>
        <inkml:traceGroup>
          <inkml:annotationXML>
            <emma:emma xmlns:emma="http://www.w3.org/2003/04/emma" version="1.0">
              <emma:interpretation id="{8EFB7821-8C90-459D-AB55-4EFA98F89998}" emma:medium="tactile" emma:mode="ink">
                <msink:context xmlns:msink="http://schemas.microsoft.com/ink/2010/main" type="inkWord" rotatedBoundingBox="16131,605 19367,549 19413,3164 16176,3220"/>
              </emma:interpretation>
              <emma:one-of disjunction-type="recognition" id="oneOf3">
                <emma:interpretation id="interp3" emma:lang="" emma:confidence="1">
                  <emma:literal/>
                </emma:interpretation>
              </emma:one-of>
            </emma:emma>
          </inkml:annotationXML>
          <inkml:trace contextRef="#ctx0" brushRef="#br0" timeOffset="25802.4004">14049 209 1339 0,'0'0'140'0,"-14"-29"-67"0,14 29-3 15,0 0-15-15,0 0-20 0,0 0-15 16,0 0-14-16,0 0-8 0,0 0-1 0,0 0-1 15,0 0-2-15,0 0-8 0,32 33-5 0,-32-33-14 16,40 18-8-16,-12-5-7 0,-28-13-7 0,59 28-24 16,-59-28-37-16,67 42-110 0,-38-20-209 0,0-3 44 15,6 11 125-15</inkml:trace>
          <inkml:trace contextRef="#ctx0" brushRef="#br0" timeOffset="25620.766">14151 773 1116 0,'0'0'384'15,"0"0"-316"-15,0 0-6 0,-33-14-7 0,33 14-13 16,0 0-12-16,0 0-9 0,0 0-6 0,0 0-3 15,0 0-5-15,0 0-2 16,0 0-2-16,0 0 0 0,-11 29-1 0,11-29 2 0,0 51-3 16,5-20 5-16,-5-1-7 0,6 3 5 15,-6 1-5-15,0 7 3 0,5-2-3 0,-5 3 2 16,0 1-8-16,0-5-1 0,0-3-12 0,0-4-4 16,0 0-13-16,0-31-8 0,-13 48-19 0,13-48-9 15,-4 28-19-15,4-28-35 0,0 0-151 0,0 0-171 16,0 0 44-16,0-31 194 0</inkml:trace>
          <inkml:trace contextRef="#ctx0" brushRef="#br0" timeOffset="26198.0014">14362 1044 793 0,'0'28'85'16,"0"6"-17"-16,0-8-7 0,13 4-4 0,-13-30-19 16,15 45 0-16,-15-45-12 0,17 27-6 0,-17-27-8 15,0 0-2-15,0 0 1 0,24 26 8 16,-24-26 17-16,0 0 12 0,0 0 5 0,0 0-2 16,0 0-14-16,0 0-11 0,0 0-6 0,0 0-1 15,-25-19 0-15,25 19-2 0,0 0-3 0,-21-30-6 16,21 30-1-16,-8-34-2 0,8 34 2 0,0-50-4 15,6 15 4-15,1 0-6 0,2-6 5 0,4 0-4 16,5 1 8-16,3 5-1 0,-1 0 7 16,4 6-3-16,-3 2 2 0,-21 27-5 0,40-36 0 15,-40 36-4-15,31-16 0 0,-31 16-3 16,0 0 0-16,0 0-1 0,32 9 1 0,-32-9 3 16,11 26-1-16,-11-26 2 0,13 47-2 0,-6-16 2 15,-3 0-4-15,-4 5 4 0,7 5-5 0,-7 2 5 16,6 2-5-16,1 0 4 0,-7-3-7 0,8-4 4 15,-4-6-5-15,3-4 4 0,2-1-4 16,-9-27 4-16,18 39-6 0,-18-39 0 0,26 29-5 16,-26-29-3-16,29 18-2 0,-29-18-6 0,37 0-15 15,-37 0-27-15,35-12-62 0,-35-23-184 0,0 35-171 16,34-42 3-16,-18 5 234 0</inkml:trace>
          <inkml:trace contextRef="#ctx0" brushRef="#br0" timeOffset="27844.482">15083-31 1409 0,'0'0'62'0,"0"0"-12"16,0 0-8-16,0 0-4 0,0 0-8 0,0 0-3 16,-12 37-7-16,12-3 0 0,7 4-7 0,-7 12 5 15,0 1-8-15,6 7 4 0,-6 4-11 0,0 6 7 16,0 3-13-16,0 0-10 0,7 0 24 0,-7-1-24 15,0-3 25-15,0-4-5 0,0-10-10 16,0-2 8-16,0-7-8 0,-8-7 7 0,8-3-5 16,0-8 3-16,0-26-2 0,-7 36 1 0,7-36-2 15,0 0 1-15,0 0 0 0,0 0 1 0,0 0 0 16,0 0-1-16,0 0 0 0,0 0-1 0,0 0 1 16,-6-34-1-16,6 34 4 0,0-47-5 0,0 19 4 15,0-2-4-15,8-4 3 0,-3-3-4 0,3-5 5 16,3 1-6-16,0 0 6 0,7 0-6 15,3 7 5-15,0 1-5 0,-21 33-12 16,46-45 31-16,-20 37-36 0,-26 8 29 0,51-12-25 16,-51 12-2-16,47 16 14 0,-47-16-35 0,40 40 33 15,-40-40-35-15,37 50 16 0,-28-15 10 0,7 0 2 16,-4 3 12-16,-4 0-2 0,-2 1 7 0,-6-1-5 16,-6 2 6-16,-6 2-4 0,1 1 7 15,-8-4-4-15,3 3 9 0,-5-6-5 0,-3-1 3 16,1-4-4-16,1-5 2 0,22-26-5 0,-42 35 4 15,42-35-3-15,-32 16-1 0,32-16 0 0,0 0-3 16,-32-8-1-16,32 8-1 0,-11-27 1 0,11 27-1 16,0-51 3-16,0 19-10 0,0-7-2 15,9-4-13-15,7 5-1 0,-4-6-8 0,10 7 5 16,-4-1-7-16,9 11 2 0,-4-6-13 16,7 14-5-16,-6-9-6 0,10 11-1 0,-7-8 6 15,7 8 14-15,-5-1 10 0,1 3 16 0,-3 1 9 16,-27 14 10-16,42-13 9 0,-42 13 16 0,27 0 14 15,-27 0 14-15,0 0 3 0,0 0-2 0,13 31-8 16,-13-31-11-16,-8 29-5 0,8-29-9 0,-14 45 1 16,-1-18-9-16,9 5 0 0,-7 0-8 0,3 7 3 15,-1 1-8-15,0 2 7 0,1 5-6 16,4 5 8-16,1-5-8 0,5 1 5 16,0-3-11-16,0-5 3 0,7-6-8 0,2-4 4 15,-9-30-4-15,24 43 3 0,-24-43-2 0,37 21 2 16,-37-21-2-16,40 6 2 0,-40-6 1 0,45-17 0 15,-19 2 3-15,3-4-2 0,1-7 3 0,1-5-6 16,-6 2 5-16,-1-1-6 0,-3-1 5 16,-1-1-5-16,-3-2 4 0,-6 3-5 0,-1-3 6 15,-10 2-6-15,5 1 5 0,-5 2-3 0,-11 5 2 16,11 24-3-16,-29-44 2 0,29 44-4 0,-40-32 0 16,40 32-2-16,-47-28-1 0,47 28-4 0,-46-21 0 15,46 21-6-15,-33-20-1 0,33 20-6 0,0 0-1 16,0 0-1-16,0 0 0 0,0 0 5 15,34-21 3-15,-34 21 2 0,55-16 6 16,-25 8-1-16,5-3 7 0,6 1 0 0,2 0 3 16,2-4 1-16,1-2 4 0,1 2 3 0,-2 1 10 15,1 3 4-15,-7-8 7 0,3 9-3 0,-10-6 1 16,0 9-5-16,-32 6-2 0,43-10-2 0,-43 10-1 16,0 0 2-16,27 0 1 0,-27 0 3 0,0 0-1 15,0 0 0-15,0 0-4 0,0 0-3 0,-6 21-3 16,6-21-1-16,0 0-4 0,-11 40 3 15,11-40-4-15,-13 42 2 0,13-42-4 0,-23 48 3 16,7-17-4-16,-1 2 4 0,-4 3-5 0,-5 7 4 16,-1 2-6-16,-4 4 6 0,-2 4-7 15,-4-1 6-15,0 3-7 0,0-5 6 0,3-4-6 16,4-5 5-16,3-5-5 0,6-9 0 0,21-27-10 16,-29 35-2-16,29-35-12 0,0 0-4 15,0 0 0-15,0 0 0 0,0 0 4 0,16-49-3 16,0 17-4-16,-3-13-10 0,8 5 4 0,-4-13 0 15,6 1 16-15,-6-2 2 0,1-1 18 0,0 3-4 16,-5 3 11-16,-5 1-7 0,-8 3 12 0,0 4 1 16,-12 3 15-16,1 7 2 0,-10-3 10 0,21 34-6 15,-40-51 3-15,40 51-3 0,-37-42-16 0,37 42 34 16,-32-23-36-16,32 23 31 16,0 0-20-16,0 0-21 0,-29 0 15 0,29 0-20 15,0 0 31-15,0 0-15 0,13 45 15 0,-3-18-14 16,1 4-5-16,7-2 4 0,-2 4-7 0,4 2 4 15,3 1-5-15,3-1 3 0,-2 2-6 0,1 0 3 16,3-3-6-16,-3 4 3 0,3-3-4 0,-3 1 4 16,1-3-5-16,-2-2 4 0,0-1-4 0,-2-3-1 15,4 2-8-15,-26-29-4 0,45 49-12 16,-45-49-2-16,47 34-16 0,-47-34-14 0,53 26-39 16,-53-26-62-16,62-7-337 0,-35-6-7 0,7-6 55 15</inkml:trace>
          <inkml:trace contextRef="#ctx0" brushRef="#br0" timeOffset="28352.3802">16900-566 1420 0,'0'0'61'16,"-19"-34"8"-16,19 34-4 0,0 0-10 0,0 0-14 15,0 0-15-15,0 0-10 0,0 0-3 0,11 38 5 16,-1-4-1-16,8 11 5 0,-1 12 7 16,6 7-28-16,-1 7 20 0,4 8-24 15,1 4 3-15,2 9 9 0,2 8-14 0,1-3 11 16,-5 1-13-16,3 0 13 0,-2 10 3 0,-6 2-16 15,-1 1 18-15,-8 4-18 0,-2-6 1 0,-3 2 14 16,-8-9-13-16,-6-1 12 0,-4-9-12 0,-4-5 11 16,-6-4 4-16,-2-4-21 0,-2-8 21 0,-3-4-25 15,1-5 3-15,-1-8 4 0,-1-4-15 0,-1-7 1 16,5-4-12-16,-4-11-3 0,7 1-18 16,-10-21-24-16,31-8-50 0,-50 0-172 0,50 0-191 15,-28-7 26-15,28 7 239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30:57.098"/>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0 0 1001 0,'0'0'230'0,"0"0"-105"16,0 0-28-16,0 0-11 0,0 0-5 0,0 0-11 16,0 0-18-16,0 0-11 0,0 0-9 0,0 0-6 15,0 0-3-15,0 0-4 0,0 0-2 0,0 0-4 16,0 0-2-16,0 0-4 0,0 0-2 0,0 0-3 16,0 0-2-16,0 0-1 0,0 0 0 0,0 0 1 15,0 0-1-15,0 0-1 0,0 0 0 16,0 0-4-16,0 0-3 0,0 0-5 0,0 0-6 15,0 0-4-15,0 0-6 0,0 0-7 16,0 0-6-16,24 29-17 0,-24-29-22 0,0 0-36 16,0 0-111-16,0 0-257 0,0 0 18 0,0 0 163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25:52.945"/>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D6AB467F-1CFF-42B4-9E84-B0FAAE25D17D}" emma:medium="tactile" emma:mode="ink">
          <msink:context xmlns:msink="http://schemas.microsoft.com/ink/2010/main" type="writingRegion" rotatedBoundingBox="11160,16287 19754,16714 19639,19034 11045,18608"/>
        </emma:interpretation>
      </emma:emma>
    </inkml:annotationXML>
    <inkml:traceGroup>
      <inkml:annotationXML>
        <emma:emma xmlns:emma="http://www.w3.org/2003/04/emma" version="1.0">
          <emma:interpretation id="{D003CD99-957E-458E-AC78-65F080CC56BA}" emma:medium="tactile" emma:mode="ink">
            <msink:context xmlns:msink="http://schemas.microsoft.com/ink/2010/main" type="paragraph" rotatedBoundingBox="11160,16287 19754,16714 19639,19034 11045,18608" alignmentLevel="1"/>
          </emma:interpretation>
        </emma:emma>
      </inkml:annotationXML>
      <inkml:traceGroup>
        <inkml:annotationXML>
          <emma:emma xmlns:emma="http://www.w3.org/2003/04/emma" version="1.0">
            <emma:interpretation id="{AA24D2CF-17AB-4313-BEB3-9F69130935A9}" emma:medium="tactile" emma:mode="ink">
              <msink:context xmlns:msink="http://schemas.microsoft.com/ink/2010/main" type="line" rotatedBoundingBox="11160,16287 19754,16714 19639,19034 11045,18608"/>
            </emma:interpretation>
          </emma:emma>
        </inkml:annotationXML>
        <inkml:traceGroup>
          <inkml:annotationXML>
            <emma:emma xmlns:emma="http://www.w3.org/2003/04/emma" version="1.0">
              <emma:interpretation id="{2E6844F3-0732-40BF-89D1-8381DCA184AE}" emma:medium="tactile" emma:mode="ink">
                <msink:context xmlns:msink="http://schemas.microsoft.com/ink/2010/main" type="inkWord" rotatedBoundingBox="11157,16340 12812,16422 12713,18424 11058,18342"/>
              </emma:interpretation>
              <emma:one-of disjunction-type="recognition" id="oneOf0">
                <emma:interpretation id="interp0" emma:lang="" emma:confidence="1">
                  <emma:literal/>
                </emma:interpretation>
              </emma:one-of>
            </emma:emma>
          </inkml:annotationXML>
          <inkml:trace contextRef="#ctx0" brushRef="#br0">351-246 1167 0,'-16'-27'140'0,"16"27"-71"16,-23-35-14-16,23 35-3 0,-29-29-3 16,29 29-9-16,-30-17-13 0,30 17-8 0,-40-9-8 15,40 9-4-15,-47 0-2 0,21 7 0 0,-2-2-2 16,-5 9 3-16,1 0 0 0,-5 6 2 0,2 5-4 16,0 7 2-16,-5 6-6 0,-2 8 8 0,-1 5-4 15,-1 8 9-15,1 1-7 0,0 0 6 0,1 5-11 16,2 5 8-16,3 1 6 0,5 5-22 0,-5 1 23 15,11 3-21-15,2 3 6 0,8 2 11 16,7-2-12-16,9 4 9 0,0-8-13 0,19-5 10 16,3 1-12-16,10-14 10 0,10-1-10 0,5-12 8 15,9-5-8-15,3-7-10 0,7-8 30 16,3-6-30-16,5-4 32 0,-7-6-16 0,5-5-2 16,1-7 0-16,-3 0 2 0,4-14-3 0,-3-3-16 15,-2-2 32-15,1-7-31 0,-2-6 30 0,-3-7-9 16,-1-6-7-16,-1-7 11 0,-4-4-8 15,-6-8 9-15,-5-4-8 0,-1-10 8 0,-8-6-12 16,-3-6 11-16,-7-5-13 0,-3 3 11 0,-10-2 4 16,-5 7-21-16,-4 1 23 0,-7 6-22 0,-8 4 10 15,-5 7 7-15,-8 5-8 0,-11 3 10 0,-5-1-9 16,-11 3 10-16,-4 2-7 0,-4 4 7 0,-6 1-8 16,-4 3 6-16,-5 7-6 15,2 1 5-15,-3 7-6 0,6 7 3 0,1 8-3 16,10 8-15-16,4 11 14 0,7 11-7 0,4 9-6 15,5 23-1-15,-3-1-40 0,15 37-86 0,-28-4-346 16,27 12-52-16,-8 3 28 0</inkml:trace>
          <inkml:trace contextRef="#ctx0" brushRef="#br0" timeOffset="-755.3366">124 307 1135 0,'-56'23'146'0,"56"-23"-28"16,-40 15-48-16,40-15-12 0,0 0-13 0,-29 0-19 16,29 0-9-16,0 0-6 0,0-31 4 15,0 31 3-15,11-45 8 0,-11 45-6 0,29-54 2 16,-8 25-11-16,0 0-1 0,3 0-6 16,3 3 1-16,-4-1-5 0,3 7 3 0,-26 20-2 15,51-35-1-15,-51 35 0 0,43-22 0 0,-43 22-1 16,42 0 0-16,-42 0 0 0,42 16 0 0,-42-16 2 15,32 31-1-15,-32-31 2 0,27 50-2 0,-21-14 3 16,2-5-5-16,-8 9 4 0,5-2-4 0,-5 1 4 16,0 1 13-16,-5 2-30 0,-1 1 28 0,0 0-28 15,-4 1 9-15,-3 2 6 0,-1 0-5 16,-1 0 7-16,-2 0-5 0,-1 3 6 16,-3-4-6-16,3-4 5 0,-2-6-5 0,4-1 6 15,0-8-4-15,16-26 4 0,-26 37-4 0,26-37 2 16,0 0-3-16,0 0 0 0,-27 0 0 0,27 0 2 15,0 0 0-15,0 0-1 0,-20-29 1 0,20 29-1 16,0 0 2-16,0 0 0 0,-24-23 0 16,24 23 0-16,0 0-1 0,0 0 0 0,0 0 0 15,0 0 0-15,0 0-1 0,0 0 1 0,-25 15-1 16,25-15 0-16,0 0 1 0,0 0-1 0,0 0-2 16,0 0 3-16,0 0-1 0,0 0 2 0,0 0 1 15,27-14 0-15,-27 14 3 0,27-16-1 0,-27 16 2 16,32-23-2-16,-32 23 3 0,37-30-5 0,-37 30 3 15,39-30-3-15,-39 30-1 0,43-20 0 16,-43 20-2-16,40-10 0 0,-40 10 0 16,37 0 0-16,-37 0 3 0,32 0-2 0,-32 0 0 15,27 15 1-15,-27-15-1 0,26 15 0 0,-26-15-1 16,27 18 1-16,-27-18 0 0,28 19 0 0,-28-19 0 16,28 16 0-16,-28-16-2 0,24 8-1 0,-24-8-2 15,29 0-1-15,-29 0-4 0,31-8-4 0,-31 8-6 16,32-18-13-16,-32 18-24 0,30-27-45 15,2 34-140-15,-32-7-264 0,29-44 10 16,-29 44 211-16</inkml:trace>
        </inkml:traceGroup>
        <inkml:traceGroup>
          <inkml:annotationXML>
            <emma:emma xmlns:emma="http://www.w3.org/2003/04/emma" version="1.0">
              <emma:interpretation id="{22A74ABC-D58F-48AE-ADC2-5A14770C114F}" emma:medium="tactile" emma:mode="ink">
                <msink:context xmlns:msink="http://schemas.microsoft.com/ink/2010/main" type="inkWord" rotatedBoundingBox="13752,16416 18584,16655 18469,18976 13637,18737"/>
              </emma:interpretation>
              <emma:one-of disjunction-type="recognition" id="oneOf1">
                <emma:interpretation id="interp1" emma:lang="" emma:confidence="1">
                  <emma:literal/>
                </emma:interpretation>
              </emma:one-of>
            </emma:emma>
          </inkml:annotationXML>
          <inkml:trace contextRef="#ctx0" brushRef="#br0" timeOffset="1411.7165">2656-458 1079 0,'-35'-19'119'0,"35"19"-58"16,-56-33-14-16,27 26-12 0,-5-6-11 16,4 13-5-16,-4 0-4 0,5 0 0 15,-1 15 2-15,2 4 2 0,-2 1 0 0,2 9 2 0,-4 3-6 16,10 3 6-16,-5 3-8 0,4 5 10 15,-2-2-4-15,2 9 9 0,-1-3-9 0,6 6 5 16,2-2-11-16,5-1 3 0,0-7-8 0,4 0 4 16,7-8-7-16,0 1 3 0,0-10-7 0,0-26 1 15,21 34-4-15,-21-34 3 0,34 14-1 16,-34-14 1-16,53 0 0 0,-23 0-1 0,2 0 1 16,5-9 1-16,2 1 2 0,3 4-2 0,-2 4 0 15,0 0-2-15,2 0 0 0,-1 0-1 0,-1 11 0 16,2-3-3-16,-5 5-7 0,0 0-2 0,-3 9-11 15,-9 1-3-15,4 10 5 0,-13-3-39 0,2 12 27 16,-12-1-26-16,-1 8 25 0,-5 2 20 16,-10 3 6-16,-2 6 13 0,-3-2-7 15,-6 1 10-15,-1-2-8 0,-1-5 12 0,-6-4-4 16,1 1 10-16,-4-10-5 0,1-1 8 0,-4-6-1 16,3-2 6-16,-5-12 1 0,1-1 1 0,0-11-6 15,3-6-3-15,-5 0-5 0,6 0-8 0,-2-15-2 16,2-2-4-16,3-3 1 0,2-3-6 0,-2 2 2 15,3-3-8-15,26 24 0 0,-46-45-7 16,46 45-5-16,-32-39-7 0,32 39-3 0,-16-28-6 16,16 28-4-16,0 0-18 0,0 0-38 0,5-34-78 15,-5 34-164-15,48-16-75 0,-48 16 100 16</inkml:trace>
          <inkml:trace contextRef="#ctx0" brushRef="#br0" timeOffset="2000.6048">3014-80 1212 0,'0'0'105'0,"0"0"-25"0,0 0-28 0,0 0-20 16,0 0-19-16,0 0-8 0,0 0-6 15,0 0 1-15,0 0 1 0,13 33-6 0,-13-33-15 16,29 45-10-16,-7-9-28 0,-22-36-23 0,45 57-35 15,-45-57-44-15,61 56-75 0,-26-23-164 16,-8-16 57-16,18 26 289 0</inkml:trace>
          <inkml:trace contextRef="#ctx0" brushRef="#br0" timeOffset="1836.1239">3110 469 1063 0,'8'35'312'0,"-8"-35"-237"16,0 0-20-16,0 0-10 0,0 0-3 0,0 0-12 15,7 33-7-15,-7-33-13 0,6 34-2 0,-6-34-5 16,10 52 2-16,-10-18-7 0,9 7 5 0,-9 1-6 16,7 7 6-16,-7 3-6 0,6-2 8 15,-6 4-9-15,0-8 7 0,0 3-9 16,0-11 2-16,0-4-13 0,0-34-3 0,5 48-18 16,-5-48-7-16,0 0-22 0,0 0-21 0,0 0-30 15,0 0-78-15,0-42-204 0,6 17-25 0,-17-27 176 16</inkml:trace>
          <inkml:trace contextRef="#ctx0" brushRef="#br0" timeOffset="2576.3836">3590 518 578 0,'0'0'108'0,"0"0"-54"0,0 0-11 0,0 0-8 16,0 0 7-16,0 0 6 15,0 0 14-15,0 0 1 0,0 0 6 0,0 0-5 16,0 0-2-16,-21-27-10 0,21 27-3 0,0 0-4 16,0 0 1-16,0 0 2 0,-10-29-3 0,10 29-3 15,0 0-10-15,0 0-8 0,0 0-10 0,0 0-5 16,0 0-5-16,-32 19-3 0,32-19-1 0,-19 26 1 16,19-26-1-16,-21 44 2 0,8-13-4 0,2 3 4 15,0 6-5-15,1 5 7 0,2 4-7 16,3 4 8-16,5 3-9 0,-6-2 8 0,6-5-7 15,0-2 6-15,10-8-7 0,-2-9 5 0,-8-30-6 16,24 40 0-16,-24-40-4 0,37 12 0 0,-37-12 1 16,40-15 1-16,-40 15 6 0,45-42-3 15,-23 16 7-15,1-6-4 0,-1-2 4 0,-3-5-4 16,-3-3 3-16,0-2-5 0,-3 3 6 16,-3 3-6-16,-5 4 6 0,-5 3-4 0,0 31 3 15,0-46-1-15,0 46 2 0,-16-38 0 0,16 38 3 16,-20-27 2-16,20 27 6 0,0 0 2 0,0 0 1 15,0 0-3-15,0 0-7 0,0 0-3 0,0 0-6 16,-14 27 3-16,14-27-4 0,8 47 1 0,2-19-7 16,-2 0 0-16,1 10-8 0,2 0 6 0,2 7-1 15,3 3 9-15,0 3-1 0,4 0 7 16,-3 1-8-16,-1 1 6 0,0 3-11 16,-4 1 7-16,-3-1 10 0,-4 0-26 0,-5 2 31 15,0-1-25-15,0-2 11 0,-14-6 8 0,-4-1-8 16,-3-3 7-16,-1-5-6 0,-9-5 5 0,-3-2-5 15,1-4 6-15,-7-7-5 0,-2-1 3 0,2-10-3 16,-4-3 0-16,1-8 0 0,-2 0 0 0,-1-15 1 16,-2 4-3-16,4-8 3 0,7-11-4 15,-1-2 4-15,6-6-6 0,6 0 4 0,0-8-11 16,12 1-4-16,-2-11-21 0,16 16-13 0,-11-14-19 16,27 19-69-16,-16-17-93 0,8 12-219 0,16 9 14 15,-13-13 270-15</inkml:trace>
          <inkml:trace contextRef="#ctx0" brushRef="#br0" timeOffset="3320.8885">4074 570 1283 0,'26'33'101'0,"-26"-33"-83"0,0 0-14 0,0 0-3 15,0 0 2-15,0 38-3 0,0-38 1 16,5 45-2-16,-5-13 3 0,0 5-4 0,0 3 7 16,0 10-8-16,0-2 7 0,0 9-3 0,0 0 14 15,0-2 0-15,0 1 15 0,0-10-7 16,0-1 6-16,-8-18-11 0,8-27 1 0,0 37-9 0,0-37-4 15,0 0-3-15,0 0 0 0,0 0 7 16,0 0 4-16,13-53 5 0,-13 19-7 0,6-9 3 16,0-7-10-16,-1-3 4 0,5-6-7 15,0 2 6-15,1-4-9 0,-2-2 8 0,3 2-10 16,-4 1 8-16,1 1-10 0,2 4 9 0,1 9-7 16,2 8 6-16,4 11-5 0,-18 27 4 0,32-37-3 15,-32 37 2-15,0 0-1 0,34 0 1 0,-34 0 2 16,22 26-3-16,-22-26 3 0,27 48-4 0,-14-17 5 15,0 6-6-15,1 6 6 16,1 2-7-16,-2 2 6 0,0 3-6 0,3 1 7 16,-4 0-8-16,3 1 8 0,-1 0-9 0,1-7 7 0,-1-4-6 15,1-4 4-15,1-3-12 0,-16-34-9 16,33 45-26-16,-33-45-24 0,39 23-34 0,-39-23-37 16,40-6-57-16,-40 6-175 0,24-38-32 0,7 24 88 15</inkml:trace>
          <inkml:trace contextRef="#ctx0" brushRef="#br0" timeOffset="3765.2194">4965 480 972 0,'0'0'167'15,"0"-34"-51"-15,0 34-29 0,0 0-12 0,0 0-14 0,0 0-18 16,0 0-12-16,-34 13-11 0,34-13-3 0,0 0-4 16,-32 41 2-16,32-41-7 0,-21 37 0 15,21-37-6-15,-19 52 4 0,8-25-6 16,1 6 4-16,0 4-5 0,-1 1 4 0,2 3-7 15,-1 2 7-15,0 4-7 0,5-1 7 0,-1 4-7 16,6-3 8-16,-5 2-8 0,5-8 7 0,0-3-6 16,10-8 4-16,-10-30-5 0,19 34 2 0,-19-34-2 15,32 0 0-15,-32 0 3 0,42-30-2 0,-18 1 4 16,0-9-2-16,0-3 5 0,3-13-8 16,-4 1 9-16,-1-1-8 0,-1-1 9 0,-5 4-8 15,-1 6 7-15,-4 6-7 0,-6 5 6 0,-5 5-4 16,0 29 8-16,0-41-2 0,0 41 5 0,-20-26-1 15,20 26 1-15,0 0-1 0,-27-25 1 16,27 25 0-16,0 0-1 0,0 0 0 0,0 0-3 16,0 0 0-16,-26 28-4 0,26-28 4 0,0 35-4 15,0-35 5-15,10 48-5 0,-10-19 3 16,8-2-5-16,-1 4 3 0,-3 2-5 0,4 0 4 16,2-2-5-16,0 2 5 0,-2 0-7 0,1 2 7 15,6 0-5-15,-4-3 3 0,2 2-4 0,0-6-3 16,-13-28-11-16,24 40-7 0,-24-40-17 15,0 0-7-15,48 30-18 0,-48-30-12 0,30-8-26 0,-30 8-36 16,31-34-66-16,-25 6-141 0,5-14-54 16,18 16 97-16</inkml:trace>
          <inkml:trace contextRef="#ctx0" brushRef="#br0" timeOffset="4304.178">5146 231 1305 0,'0'0'64'0,"-18"28"-22"16,18-28-2-16,0 0 5 0,0 0 2 0,41 17-1 15,-41-17-6-15,41 0-4 0,-15 0-1 0,11 0-4 16,-4-7-4-16,9-1-5 0,-3-5-3 0,4 1-8 15,4 0-2-15,-1-2-4 0,2-1-1 0,0-4-5 16,2-3 1-16,-5 0-8 0,0 2-5 0,-7-4-12 16,1 5-9-16,-10-5-15 0,9 15-15 15,-14-17-18-15,13 14-30 0,-19-17-39 16,22 29-60-16,-40 0-152 0,42-49-41 0,-10 40 93 16</inkml:trace>
          <inkml:trace contextRef="#ctx0" brushRef="#br0" timeOffset="4088.0242">5343-363 1583 0,'0'0'72'0,"0"0"-31"0,0 0-11 0,0 0-4 15,0 0-10-15,0 0-7 0,-25 26-7 0,18 5 0 16,2 12-3-16,-1 6 6 0,-2 9-6 15,3 6 9-15,5 3-9 0,-6 4 9 0,6 7-11 16,0 0 10-16,8 0 4 0,-2 1-22 0,-1-2 21 16,1-2-22-16,4-4 6 0,-3-5 10 0,1-2-9 15,0-4 8-15,-4-5-11 0,3-7 3 0,1-3-11 16,-8-13-1-16,11-3-11 0,-11-29-6 0,6 35-21 16,-6-35-21-16,0 0-30 0,0 0-74 15,7-32-189-15,-7 32-96 0,-10-57 40 0,10 57 412 16</inkml:trace>
          <inkml:trace contextRef="#ctx0" brushRef="#br0" timeOffset="5237.0473">5812 487 1345 0,'-32'24'54'0,"32"-24"-16"0,0 0-5 16,-24 28 0-16,24-28-10 0,0 0-9 0,-29 36-9 16,29-36 1-16,-16 36-2 0,16-36 3 0,-15 45-6 15,15-19 4-15,-6 2-1 0,6 2 6 0,0 7-2 16,0 1 6-16,5 3-8 0,1 4 4 0,1 4-8 16,2-3 3-16,2-1-8 0,4-5 6 15,-1-2-8-15,1-4 6 0,1-8-4 0,-16-26 3 16,33 30-4-16,-33-30 1 0,41 7-1 0,-41-7 1 15,41-25 4-15,-41 25-1 0,45-54 4 16,-22 14-5-16,-2-5 6 0,-1-5-7 0,0-2 7 16,-3-1-7-16,-1 1 6 0,-1 2-6 0,-4 5 7 15,-3 6-7-15,-8 3 6 0,6 8-4 0,-6 28 4 16,-8-43-3-16,8 43 5 0,-11-27 1 16,11 27 3-16,0 0 3 0,0 0-2 0,0 0-1 15,0 0-5-15,0 0-2 0,-13 39-4 0,13-13 3 16,7 7-4-16,-7 2 5 0,11-1-6 0,-3 3 6 15,0 4-7-15,3-3 7 0,-1 2-7 0,1-4 6 16,2 0-5-16,0-5 4 0,3-1-6 0,-16-30-1 16,32 38-10-16,-32-38-3 0,37 14-9 0,-37-14-4 15,38-14-3-15,-38 14-5 16,32-38 4-16,-22 8 0 0,5 4 12 0,-6-9 3 16,2 0 10-16,-4 0 0 0,-1-1 7 0,-6 3-1 0,8 0 6 15,-8 3-3-15,0 2 5 0,0 28-6 16,0-46 5-16,0 46-4 0,0-29 3 0,0 29 1 15,0 0 1-15,0 0 3 0,0 0-1 0,10 35 3 16,-10-9-7-16,5 1 3 0,-5 6-7 16,8 1 4-16,-8 3-4 0,8 1 7 0,-3 2-1 15,3 4 16-15,-2-12 1 0,2 2 11 0,-8-34-7 16,10 35-4-16,-10-35-9 0,0 0 0 0,0 0 9 16,0 0 8-16,0 0 10 0,17-35-3 0,-17 9-4 15,0-3-12-15,-9-2 1 0,9-3-7 0,-8-7 3 16,8 2-4-16,-7-1 3 0,7-1-8 15,0-4 2-15,-6-4-8 0,6 3 3 16,0-5-7-16,0 2 5 0,0 7-7 0,9 5 6 16,1 7 14-16,-10 30-30 0,24-42 31 0,-24 42-32 15,29-19 15-15,-29 19 0 0,30 0 1 0,-30 0-4 16,36 11 1-16,-36-11 11 0,40 27-34 0,-40-27 30 16,42 34-33-16,-42-34 12 0,36 34-2 0,-36-34-10 15,39 33-12-15,-39-33-17 0,35 22-17 0,-7-3-38 16,-28-19-45-16,32 8-176 0,-32-8-96 15,0 0 13-15,45 18 367 0</inkml:trace>
        </inkml:traceGroup>
        <inkml:traceGroup>
          <inkml:annotationXML>
            <emma:emma xmlns:emma="http://www.w3.org/2003/04/emma" version="1.0">
              <emma:interpretation id="{65270FA6-D1E2-4E50-9F35-B18A45D3FE38}" emma:medium="tactile" emma:mode="ink">
                <msink:context xmlns:msink="http://schemas.microsoft.com/ink/2010/main" type="inkWord" rotatedBoundingBox="18549,17132 19730,17191 19678,18246 18497,18187"/>
              </emma:interpretation>
              <emma:one-of disjunction-type="recognition" id="oneOf2">
                <emma:interpretation id="interp2" emma:lang="" emma:confidence="1">
                  <emma:literal>es</emma:literal>
                </emma:interpretation>
                <emma:interpretation id="interp3" emma:lang="" emma:confidence="0">
                  <emma:literal>us</emma:literal>
                </emma:interpretation>
                <emma:interpretation id="interp4" emma:lang="" emma:confidence="0">
                  <emma:literal>is</emma:literal>
                </emma:interpretation>
                <emma:interpretation id="interp5" emma:lang="" emma:confidence="0">
                  <emma:literal>eS</emma:literal>
                </emma:interpretation>
                <emma:interpretation id="interp6" emma:lang="" emma:confidence="0">
                  <emma:literal>os</emma:literal>
                </emma:interpretation>
              </emma:one-of>
            </emma:emma>
          </inkml:annotationXML>
          <inkml:trace contextRef="#ctx0" brushRef="#br0" timeOffset="5751.9322">6842 984 1033 0,'35'23'129'0,"-35"-23"-62"0,26-19 0 16,-26 19 7-16,38-38-7 0,-23 7-7 0,12 5-14 15,-11-5-3-15,10 3-13 0,-7-6-4 0,3 4-12 16,-4-1-2-16,1 3-7 0,-3 1 1 0,-1 0-2 16,-15 27 4-16,19-46-4 0,-19 46 5 0,11-40-4 15,-11 40 1-15,0-27 1 0,0 27 0 16,0 0-1-16,-9-37 0 0,9 37-3 0,0 0 1 16,-29-32-3-16,29 32 1 0,-29-13-1 0,29 13-2 15,-34 0 2-15,34 0-1 0,-29 0 0 0,29 0 0 16,-28 26 0-16,28-26-3 0,-31 37 2 15,31-37-5-15,-30 52 4 0,18-18-4 0,-1 2 8 16,2 4-6-16,0 4 7 0,1 2-6 16,2 7 5-16,2 3-7 0,6-4 7 0,-8 5-7 15,8-8 7-15,0-4-6 0,11-8 8 0,2-3-7 16,-13-34 3-16,39 44-3 0,-39-44 2 0,52 24-2 16,-19-24 3-16,0 0 0 0,3-14-1 0,4-3 1 15,1-8-2-15,3-4 3 0,1-7-9 0,0 0-10 16,-4-7-14-16,6 5-9 0,-14-10-28 0,11 13-24 15,-22-23-60-15,23 31-83 0,-27-13-164 16,6-11-22-16,16 21 178 0</inkml:trace>
          <inkml:trace contextRef="#ctx0" brushRef="#br0" timeOffset="6212.2732">7970 236 1474 0,'0'0'101'0,"-29"-18"-56"0,29 18-17 15,0 0-6-15,-31 0-5 0,31 0-5 0,-27 0-5 16,27 0-1-16,-30 0-2 0,30 0-2 0,-29 13 0 16,29-13-2-16,-31 24 3 15,31-24-4-15,-30 43 5 0,15-15 15 0,1 2-29 16,1-3 33-16,2 7-30 0,0-4 12 0,1 4 6 15,2-4-6-15,8 0 4 0,0-30-5 0,-6 44 2 16,6-44-4-16,9 30-1 0,-9-30-2 0,0 0 1 16,32 19 1-16,-32-19 0 0,34 7-2 0,-34-7 1 15,35 6 0-15,-35-6-1 0,36 6 1 0,-36-6 0 16,41 14-3-16,-41-14 0 0,42 17-5 16,-42-17 0-16,37 21-4 0,-37-21-2 0,29 26-3 15,-29-26-7-15,30 31-8 0,-30-31 6 0,23 34 3 16,-23-34 13-16,9 37 8 0,-9-37 3 0,0 35-2 15,0-35 3-15,-22 40-3 0,22-40 3 16,-26 35-3-16,26-35 5 0,-38 29 3 0,38-29 4 16,-47 24 3-16,20-13 4 0,-4-4 0 0,6 0-1 15,-6-7-3-15,2 0-3 0,0-7-5 16,-3-4-2-16,0-4-2 0,-3-2-5 0,3-3-2 16,-2-5-15-16,9 7-17 0,-8-4-31 0,33 22-59 15,-49-31-194-15,49 31-187 0,0 0 23 0,-31 12 320 16</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29:54.157"/>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0 0 1038 0,'0'0'185'0,"0"0"-84"0,0 0-21 0,0 0-6 15,0 0-10-15,0 0-8 0,0 0-14 16,0 0-10-16,0 0-6 0,0 0-5 0,0 0-3 0,0 0-3 15,0 0-4-15,0 0 0 0,0 0-2 16,0 0-2-16,0 0-1 0,12 26-2 16,-12-26-2-16,0 0-1 0,0 0-1 0,0 0 0 15,0 0 1-15,0 0-3 0,5 29-6 0,-5-29-4 16,0 0-10-16,0 0-7 0,0 0-10 0,0 0-11 16,0 0-23-16,0 0-21 0,25 27-63 0,-25-27-146 15,0 0-159-15,0 0 19 0,0 0 333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29:54.894"/>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-1 0 852 0,'0'0'198'0,"0"0"-84"0,0 0-19 16,0 0-9-16,0 0-2 0,0 0-8 0,6 26-9 16,-6-26-10-16,0 0-13 0,0 0-9 0,0 0-9 15,0 0-9-15,0 0-5 0,0 0-7 0,0 0-2 16,0 0-1-16,0 0 0 0,0 0-1 15,0 0 0-15,0 0 0 0,0 0-1 0,0 0 1 16,0 0 0-16,0 0-1 0,0 0-2 0,0 0-1 16,0 0-6-16,0 0-4 0,0 0-4 0,0 0-10 15,0 0-7-15,0 0-17 0,0 0-16 0,10 30-15 16,-10-30-24-16,0 0-45 0,0 0-91 0,0 0-173 16,0 0 5-16,0 0 259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29:55.286"/>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0-11 838 0,'0'0'163'15,"32"7"-50"-15,-32-7-15 0,0 0-8 16,0 0-17-16,0 0-10 0,0 0-9 0,0 0-5 16,0 0-5-16,0 0-4 0,0 0-7 0,0 0-6 15,0 0-4-15,0 0-6 0,0 0-6 0,0 0-2 16,0 0-5-16,0 0 0 0,0 0-2 0,10 31 1 15,-10-31-2-15,0 0 0 0,0 0-1 0,0 0 0 16,0 27-1-16,0-27 1 0,0 0 0 16,0 0-1-16,0 0 0 0,0 0-1 0,0 0-2 15,0 0-1-15,30 11-5 0,-30-11-4 0,0 0-5 16,0 0-8-16,0 0-9 0,0 0-15 16,0 0-14-16,0 0-12 0,26 0-27 0,-26 0-38 15,0 0-88-15,0 0-177 0,0 0 14 0,0 0 222 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29:55.657"/>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0 0 1143 0,'0'0'110'16,"0"0"-48"-16,0 0-10 0,0 0 3 15,0 0 2-15,0 0-7 0,0 0-12 16,16 27-9-16,-16-27-8 0,0 0-6 0,0 0-3 0,0 0-3 15,0 0-2-15,0 30-2 0,0-30-4 0,0 0-1 16,0 0-1-16,0 0 0 0,0 0 1 16,0 0-1-16,0 0-1 0,0 0-4 0,0 0-6 15,0 0-7-15,0 0-7 0,0 0-7 0,30 17-7 16,-30-17-5-16,0 0-6 0,0 0-10 16,0 0-20-16,0 0-18 0,0 0-32 0,0 0-65 15,27-7-88-15,-27 7-78 0,0 0 147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29:55.974"/>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0 3 827 0,'0'0'175'0,"0"0"-79"15,0 0-12-15,0 0 0 0,0 0-6 0,0 0-10 16,0 0-9-16,0 0-5 0,0 0-3 0,0 0-8 16,0 0-7-16,0 0-9 0,0 0-5 15,27 18-6-15,-27-18-5 0,0 0-5 0,0 0-3 16,0 0-2-16,0 0-1 0,0 0-1 0,0 0 2 15,0 0-3-15,0 0-4 0,0 0-7 16,0 0-13-16,0 0-21 0,0 0-27 0,25 11-48 16,-25-11-136-16,0 0-231 0,0 0 16 0,-24-32 242 15</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28:49.884"/>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5A9CF635-B7DC-4796-A320-AAF8C2BE3D13}" emma:medium="tactile" emma:mode="ink">
          <msink:context xmlns:msink="http://schemas.microsoft.com/ink/2010/main" type="writingRegion" rotatedBoundingBox="740,1835 14158,2178 14073,5461 656,5117"/>
        </emma:interpretation>
      </emma:emma>
    </inkml:annotationXML>
    <inkml:traceGroup>
      <inkml:annotationXML>
        <emma:emma xmlns:emma="http://www.w3.org/2003/04/emma" version="1.0">
          <emma:interpretation id="{85DB51CF-8BD2-40C3-A61F-B63CD7D4792B}" emma:medium="tactile" emma:mode="ink">
            <msink:context xmlns:msink="http://schemas.microsoft.com/ink/2010/main" type="paragraph" rotatedBoundingBox="740,1835 14158,2178 14073,5461 656,5117" alignmentLevel="1"/>
          </emma:interpretation>
        </emma:emma>
      </inkml:annotationXML>
      <inkml:traceGroup>
        <inkml:annotationXML>
          <emma:emma xmlns:emma="http://www.w3.org/2003/04/emma" version="1.0">
            <emma:interpretation id="{1CE886DB-5F90-4E01-AD5C-9F15CEDACD90}" emma:medium="tactile" emma:mode="ink">
              <msink:context xmlns:msink="http://schemas.microsoft.com/ink/2010/main" type="line" rotatedBoundingBox="740,1835 14158,2178 14073,5461 656,5117"/>
            </emma:interpretation>
          </emma:emma>
        </inkml:annotationXML>
        <inkml:traceGroup>
          <inkml:annotationXML>
            <emma:emma xmlns:emma="http://www.w3.org/2003/04/emma" version="1.0">
              <emma:interpretation id="{21BB3846-81A9-4C39-AC31-0C076139A219}" emma:medium="tactile" emma:mode="ink">
                <msink:context xmlns:msink="http://schemas.microsoft.com/ink/2010/main" type="inkWord" rotatedBoundingBox="740,1835 1945,1866 1881,4350 676,4319"/>
              </emma:interpretation>
              <emma:one-of disjunction-type="recognition" id="oneOf0">
                <emma:interpretation id="interp0" emma:lang="" emma:confidence="1">
                  <emma:literal/>
                </emma:interpretation>
              </emma:one-of>
            </emma:emma>
          </inkml:annotationXML>
          <inkml:trace contextRef="#ctx0" brushRef="#br0">309-218 1312 0,'-49'-51'64'0,"49"51"2"0,-57-35 7 0,27 35-13 16,-7-15-5-16,8 22-13 0,-13 1-19 0,9 11-5 16,-9 3-5-16,2 9 3 0,-3 6-3 0,-1 11 8 15,-1 7-8-15,2 7 8 0,1 3-11 16,2 6-9-16,6 2 22 0,6 10-25 0,4 5 18 16,7 3-6-16,1 6-13 0,7 5 10 0,6 3-12 15,3-1 11-15,0 5-13 0,4-5 0 0,14 3 16 16,0 0-15-16,6-11 17 0,5-4-5 0,6-7-11 15,0-12 9-15,9-9-9 0,5-13 8 0,-2-13-7 16,3-14 4-16,3-9-1 0,3-15 2 16,1 0 2-16,4-16-1 0,0-16 4 0,0-4-5 15,-1-18 7-15,2-11-7 0,1-8 8 0,-7-11-11 16,5-4 8-16,-15-9 3 0,-1-3-20 16,-8-2 19-16,-8-2-17 0,-3 1 5 0,-13-5 11 15,-5 2-12-15,-8-3 12 0,-12-4-14 0,-8 3-1 16,-8 1 16-16,-2 3-17 0,-7 6 17 0,-2 2-3 15,-4 5-11-15,-3 3 12 0,1 3-11 16,-5 5 8-16,3 9-10 0,6 18 9 0,-6 10-8 16,7 16 5-16,0 16-5 0,6 13-2 0,-1 9-5 15,6 24-7-15,-11 13-2 0,8 30-19 0,-10 17-10 16,17 35-64-16,-28-17-105 0,22 30-311 16,-6-13 33-16,5-12 132 0</inkml:trace>
          <inkml:trace contextRef="#ctx0" brushRef="#br0" timeOffset="-552.5518">160 217 1353 0,'0'0'110'15,"0"0"-37"-15,-26 0-7 0,26 0-32 0,0 0 27 16,-35-28-44-16,35 28 25 16,0 0-22-16,0 0-8 0,0 0-3 0,-18-31-4 0,18 31 1 15,8-27-1-15,-8 27 3 0,25-33-3 16,-25 33 3-16,36-38-3 0,-36 38 1 0,39-30-3 15,-39 30 2-15,43-20-3 0,-43 20 0 0,42-10-1 16,-42 10-1-16,35 0 1 0,-35 0-3 0,32 0 2 16,-32 0 0-16,26 15-1 0,-26-15 1 0,0 0 2 15,35 38-3-15,-35-38 2 0,15 33-1 16,-15-33 1-16,3 41-2 0,-3-41 3 0,0 42-3 16,0-42-13-16,-11 45 28 0,11-45-28 0,-13 42 28 15,13-42-12-15,-15 38-2 0,15-38 1 0,-17 37-2 16,17-37 3-16,-19 28-2 0,19-28 2 0,0 0-1 15,-25 32 0-15,25-32-1 0,0 0 1 0,0 0-1 16,0 0 0-16,0 0-1 16,0 0-1-16,0 0 0 0,0 0 1 0,0 0 0 15,0 0 0-15,0 0 1 0,0 0 0 0,29 24-1 16,-29-24 1-16,0 0 0 0,36 21-2 0,-36-21 0 16,32 24-1-16,-32-24-6 0,35 32 0 0,-35-32-4 15,40 38 4-15,-40-38-1 0,39 48 5 0,-25-22-2 16,-1 1 5-16,-3 3-2 0,-1-3 5 0,-2-1-4 15,-7 0 5-15,0 0-4 0,0-26 5 16,-10 44-3-16,10-44 3 0,-23 37 0 0,23-37 3 16,-36 33 0-16,36-33 4 0,-50 36-2 0,23-20 1 15,-6-2-1-15,1 1 1 0,2-7-4 16,-1 0 0-16,4-8 0 0,-2 8-3 0,4-8-1 16,25 0 0-16,-49-15-1 0,49 15-1 0,-40-20 1 15,40 20-2-15,-35-30-1 0,35 30-7 0,-32-37-4 16,32 37-9-16,-29-30-8 0,29 30-7 15,-22-26-12-15,22 26-23 0,0 0-30 0,-24-37-66 16,24 37-162-16,0 0-140 0,0 0 44 0,0 0 307 16</inkml:trace>
        </inkml:traceGroup>
        <inkml:traceGroup>
          <inkml:annotationXML>
            <emma:emma xmlns:emma="http://www.w3.org/2003/04/emma" version="1.0">
              <emma:interpretation id="{1D98D982-2ECF-4941-B10C-8C3A0D883063}" emma:medium="tactile" emma:mode="ink">
                <msink:context xmlns:msink="http://schemas.microsoft.com/ink/2010/main" type="inkWord" rotatedBoundingBox="2533,2281 7346,2404 7275,5176 2462,5053"/>
              </emma:interpretation>
              <emma:one-of disjunction-type="recognition" id="oneOf1">
                <emma:interpretation id="interp1" emma:lang="" emma:confidence="1">
                  <emma:literal/>
                </emma:interpretation>
              </emma:one-of>
            </emma:emma>
          </inkml:annotationXML>
          <inkml:trace contextRef="#ctx0" brushRef="#br0" timeOffset="896.9505">1652 353 1450 0,'0'0'30'16,"0"0"15"-16,0 0 6 0,0 0-3 16,0 0-9-16,0 0-25 0,-6 33-9 0,-4-3-7 15,2 5 5-15,-5 13-5 0,5 3 6 0,-3 7-7 16,1 7 8-16,2 1-10 0,0 3 10 0,2-2-11 15,-1 2 12-15,1-3-8 0,6-8 10 16,0-9 14-16,0-6-28 0,0-9 27 0,0-11-30 16,0-23 10-16,0 0 4 0,10 30-3 0,-10-30 2 15,0 0 5-15,0 0 6 0,0 0 5 0,6-38 0 16,-6 8-18-16,0-7 22 0,-6-12-29 0,6-3 22 16,0-4-10-16,0-5-8 0,0-3 6 0,0-4-8 15,0-6 9-15,0-7-11 0,0 1 10 16,9-1-9-16,-4 7 9 0,3-1-10 15,2 11-8-15,4 11 24 0,1 8-25 0,-1 5 27 16,2 13-11-16,-16 27-4 0,31-44 2 0,-31 44-3 16,33-19 2-16,-33 19-2 0,32 0 0 0,-32 0 1 15,36 19-2-15,-36-19 3 0,38 45-4 0,-15-17 4 16,-3 11 12-16,0-2-30 0,-3 1 27 0,1 3-28 16,-4-3 10-16,3 0 6 0,-6 0-4 15,0-5 4-15,0 5-8 0,-3 0 5 0,-1 1-6 16,-7-1 6-16,0 4-3 0,-8 3 6 0,-7 4-5 15,-1-3 7-15,-10 5-8 0,-2 1 10 0,-8 2-7 16,-2-2 9-16,-6 5-6 0,-2-8 7 0,3-2 13 16,1-2-31-16,-1-6 28 0,1-2-35 0,3-8 2 15,-1-9-6-15,11-2-14 0,-3-11-6 0,32-7-4 16,-43 5-2-16,43-5 0 16,0 0-12-16,0 0-30 0,-37-37-78 0,37 37-98 15,6-27-106-15,-10-4 8 0,4 31 313 0</inkml:trace>
          <inkml:trace contextRef="#ctx0" brushRef="#br0" timeOffset="1420.7542">2119 1089 1318 0,'0'0'32'16,"0"0"1"-16,0 0 13 0,0 0 16 0,34-34-8 15,-23 1-13-15,11 2-18 16,-1-9-3-16,2 2-11 0,-2 0 5 0,-1-2-6 16,-4 1 4-16,2-1-4 0,-3 2 4 0,-1-5-6 15,-3 3 4-15,-1 2-6 0,-4 4 2 0,-6 5-3 16,0 29 3-16,0-39-4 0,0 39 4 0,0 0-2 16,-21-33 0-16,21 33 0 0,0 0-2 0,-35-5 0 15,35 5-4-15,-26 12 2 0,26-12-2 16,-28 24 2-16,28-24-1 0,-28 41 3 0,17-11-4 15,-3 4 5-15,2 8-6 0,1 5 7 0,1 5-7 16,1 1 8-16,1 4-6 0,3-1 9 0,5-3-7 16,0-3 6-16,0-10-6 0,0-7 4 15,11-6-6-15,-11-27 3 0,32 43-5 0,-32-43-12 16,44 25 31-16,-44-25-31 0,46 0 14 0,-19 0 16 16,-1-12-33-16,6-3 31 0,0-7-13 15,0-1-8-15,7-2-7 0,-9-10-19 0,9 13-27 16,-15-18-39-16,19 27-175 0,-22-21-231 0,0 1 37 15,-21 33 171-15</inkml:trace>
          <inkml:trace contextRef="#ctx0" brushRef="#br0" timeOffset="1875.9065">2772-35 1390 0,'0'0'57'0,"-19"34"-4"16,19-34-5-16,-13 45-2 0,8-17-10 0,5 6-4 15,-8 4 9-15,8 9-33 0,0-1 26 0,0 11-28 16,-6-1 4-16,6 9 8 0,0-3-11 0,0 6 8 15,-7-1-11-15,7 6 7 0,0-7-12 16,-6-2 7-16,6-6-10 0,0-7 6 0,0-9-7 16,0 0 5-16,6-14-8 0,-6-28-2 0,13 45-12 15,-13-45-10-15,19 26-25 0,-19-26-20 0,0 0-26 16,32-6-36-16,0 6-100 0,-32 0-222 16,33-48 53-16,-33 48 150 0</inkml:trace>
          <inkml:trace contextRef="#ctx0" brushRef="#br0" timeOffset="2859.6762">3712 564 1087 0,'-8'31'232'0,"8"-31"-165"0,-16 35-6 0,16-35-12 16,-10 42-5-16,10-42-14 0,-6 53-3 0,6-23-11 15,0 5 0-15,0-2-7 0,8 5 1 0,0-5-9 16,-3 1 4-16,3-1-7 0,1-7 3 0,-9-26-5 16,25 38 2-16,-25-38-3 0,33 24 1 0,-33-24-1 15,48 0 2-15,-24-9 3 16,5-6-1-16,-1-4 3 0,0-10-2 0,3-1 4 15,-5-4-4-15,1 0 7 0,-3-3-2 0,-3-4 9 16,-2 4-1-16,-8-7 9 0,-1 5-8 0,-5 1 4 16,-5 4-8-16,0 1 2 0,0 4-7 0,0 29 1 15,-5-45-4-15,5 45 2 0,0 0 0 0,-8-26 0 16,8 26 0-16,0 0-4 0,0 0 0 0,0 0-2 16,0 42 3-16,0-13-4 0,0 10 4 15,0 5-7-15,0 2 5 0,0 10-12 0,0-3 5 16,0 16-9-16,8 5 13 0,-8 15-7 0,6 9 1 15,-6 4 21-15,8 3-20 0,-8-3 21 16,0 6-3-16,0-1-15 0,0-5 16 0,-8-7-8 16,-3-7 15-16,-5-5-9 0,-10-2-3 0,-1-7 20 15,-10-2-25-15,-1-4 23 0,-10-2-12 0,-5-8-10 16,0-8 6-16,-5-11-7 0,-1-7 3 16,2-10-4-16,0-6 3 0,-1-10-3 0,3-6 1 15,2-9-1-15,5-7-2 0,5-8 1 0,1-6-5 16,4-5 2-16,6-9-8 0,6-2 2 0,2-11-8 15,10 2 3-15,2-9 3 0,12 3-29 0,7-1 20 16,12 5-29-16,-1-3 11 0,14 11 6 0,-2-4-10 16,13 9-3-16,-4-9-26 0,17 15-28 15,-14-26-74-15,22 13-164 0,-1 0-64 16,-18-15 31-16,28 23 370 0</inkml:trace>
          <inkml:trace contextRef="#ctx0" brushRef="#br0" timeOffset="2312.2601">3269 379 1167 0,'0'0'137'15,"0"0"-59"-15,-29 24-12 0,29-24-10 0,0 0-12 16,-22 32-5-16,22-32-8 0,0 0-2 0,-29 34-4 16,29-34-2-16,-19 33-6 0,19-33-1 15,-16 39-6-15,16-39 0 0,-16 45-5 16,16-15 1-16,-5 0-5 0,5 4 2 0,0 4-4 15,0 0 5-15,0 2-6 0,0-2 5 0,0 1-6 16,0-4 5-16,0-4-6 0,8 0 5 0,-8-31-6 16,16 45 3-16,-16-45-4 0,22 28-1 0,-22-28-6 15,31 12-2-15,-31-12-1 0,34-12 0 0,-34 12 5 16,38-25 0-16,-38 25 4 0,43-41-2 16,-43 41 3-16,36-50-2 0,-19 22 5 0,-2-3-3 15,2 4 7-15,-5-4-4 0,-3 4 7 0,-4-1-4 16,-5 1 4-16,0 0-3 0,0 1 4 15,0 0-2-15,0 26 5 0,-9-45-3 0,9 45 3 16,-13-33-2-16,13 33 3 0,0 0 3 0,0 0 0 16,0 0-4-16,0 0-4 0,0 0-2 15,0 0-2-15,0 0 4 0,-4 46-3 0,4-17 4 16,4 1-3-16,-4 5 5 0,8 1-3 0,-8 2 4 16,9 4-7-16,-5-6 3 0,4-1-7 0,-4-5 4 15,6 0-5-15,-10-30 1 0,21 48-11 0,-21-48-7 16,29 30-19-16,-29-30-15 0,32 23-25 0,-32-23-42 15,37 4-108-15,-37-4-239 0,0 0 47 0,37-26 137 16</inkml:trace>
          <inkml:trace contextRef="#ctx0" brushRef="#br0" timeOffset="3375.9953">4415 1077 1417 0,'0'0'37'0,"0"0"-34"15,27-7 6-15,-27 7 22 0,0 0 9 0,21-40 4 16,-21 40-14-16,30-39-11 0,-30 39-11 0,39-52 0 16,-23 25-6-16,3 1 3 0,0 0-4 0,-4 0 3 15,-15 26-3-15,34-51 3 0,-17 24-3 16,3 1 3-16,-20 26-3 0,22-45 3 15,-22 45-4-15,14-39 4 0,-14 39-2 0,7-26 3 16,-7 26 1-16,0 0 2 0,-8-28 0 0,8 28 0 16,0 0-2-16,-27-16-2 0,27 16 0 0,-29 0-3 15,29 0 1-15,-32 22-2 0,32-22 2 0,-39 37-2 16,23-10 2-16,-5 2-2 0,2 1 4 0,0 7-4 16,4-3 7-16,-2 9-5 0,5-3 5 15,1 6-8-15,8-1 5 0,3 0-7 0,0-3 5 16,0-7-5-16,6 3 4 0,9-11 15 0,-2 6-32 15,-13-33 30-15,36 45-33 0,-36-45 9 0,42 29 0 16,-42-29-7-16,48 17-3 0,-16-17-5 0,-6 0-5 16,13-7-7-16,-7-11-9 0,11 5-3 0,-9-23 5 15,17 10-45-15,-19-19 2 0,15 17-70 16,-18-27-54-16,15 14-87 0,0-1-71 16,-22-22 118-16,26 25 251 0</inkml:trace>
          <inkml:trace contextRef="#ctx0" brushRef="#br0" timeOffset="3791.8079">5302 544 1159 0,'0'0'173'0,"0"0"-73"0,0 0-20 16,-32 8-19-16,32-8-9 0,-32 23-17 0,32-23-8 16,-40 33-9-16,40-33 0 0,-36 42-7 15,17-16 3-15,0 4-5 0,5 1 3 0,-3-2-5 16,5 6 2-16,0-6-7 0,4 4 2 0,4-4-7 16,4-3 4-16,0-26-3 0,4 45 1 15,-4-45-3-15,16 26 1 0,-16-26-1 0,26 14 1 16,-26-14 1-16,32 0 0 0,-32 0 1 0,39-18 0 15,-39 18 2-15,43-46-3 0,-22 16 5 0,3-4-5 16,2-11 7-16,-2-2-7 0,0-6 8 16,-2-4-9-16,1-4 9 0,-4 2-9 0,0-6 8 15,0 1-6-15,-6-1 8 0,0 0 8 0,-3 5-26 16,-1-2 26-16,-9 5-27 0,5 3 10 0,-5 2 7 16,0 6-8-16,0 8 7 0,0 8-3 0,0 30 8 15,0 0 1-15,0-26 2 0,0 26-1 0,0 0-5 16,0 0-4-16,0 0-2 0,-13 32 0 15,13-32-1-15,-9 53 4 0,5-14-5 16,-5 6 6-16,1 10-5 0,-2 2-7 0,-1 7 24 16,6 8-23-16,-3 1 20 0,8 8-6 0,0-2-11 15,0 3 9-15,10-7-9 0,1-6 7 0,8-11-8 16,2-12 6-16,8-5-5 0,6-7 5 0,9-8-4 16,1-6 2-16,7-6-2 0,1-14 1 0,4 0-7 15,-1-18-10-15,3 5-22 0,-6-19-52 16,21 24-104-16,-24-26-347 0,6 4 27 0,-10-1 81 15</inkml:trace>
        </inkml:traceGroup>
        <inkml:traceGroup>
          <inkml:annotationXML>
            <emma:emma xmlns:emma="http://www.w3.org/2003/04/emma" version="1.0">
              <emma:interpretation id="{393F7C04-111E-4F9F-89F4-A749F6494BC8}" emma:medium="tactile" emma:mode="ink">
                <msink:context xmlns:msink="http://schemas.microsoft.com/ink/2010/main" type="inkWord" rotatedBoundingBox="8115,2196 13279,2328 13200,5438 8036,5306"/>
              </emma:interpretation>
              <emma:one-of disjunction-type="recognition" id="oneOf2">
                <emma:interpretation id="interp2" emma:lang="" emma:confidence="1">
                  <emma:literal/>
                </emma:interpretation>
              </emma:one-of>
            </emma:emma>
          </inkml:annotationXML>
          <inkml:trace contextRef="#ctx0" brushRef="#br0" timeOffset="43409.4276">7555 816 1253 0,'0'0'64'0,"0"0"-29"0,0 0-1 16,27 6 10-16,-27-6 3 0,37-25-4 0,-37 25-4 15,46-46-10-15,-18 13-2 0,0 0-10 16,0-5-1-16,1 0-10 0,-7 0 2 0,2 4-7 16,-3-1 3-16,-3 2-4 0,-2-1 8 15,-2 4-2-15,-4 4 6 0,-10 26-1 0,0-29 3 16,0 29-5-16,0 0 0 0,-31-30-4 0,31 30-2 16,-37-7-3-16,37 7-1 0,-43 7 0 0,16 4 0 15,-1 0 1-15,3 7-2 0,25-18 3 0,-47 52-3 16,28-21 5-16,0 6-5 0,3 1 6 0,4 4-6 15,1 3 6-15,6 4-6 0,5-1 6 0,0-3-6 16,0 0 7-16,12-2-6 0,-1-3 6 16,3-3-5-16,2-5 4 0,-16-32-5 15,37 45 3-15,-37-45-3 0,45 21 0 0,-18-21 0 16,-1 0 0-16,1-7 2 0,-27 7-3 0,52-26 2 16,-52 26-5-16,48-40-4 0,-26 12-11 0,-22 28-9 15,40-53-26-15,-40 53-26 0,25-52-80 0,3 33-267 16,-28 19-50-16,8-45 35 0</inkml:trace>
          <inkml:trace contextRef="#ctx0" brushRef="#br0" timeOffset="43848.7436">8326-286 1376 0,'0'0'87'0,"0"0"-22"0,-17 30-6 16,17-30-9-16,-23 35-5 0,23-35-14 0,-24 58-5 15,10-22-10-15,4 2 0 0,-1 6-6 0,3 9 5 16,3-5-9-16,-1 8 6 0,6 2 8 16,-5 6-26-16,5-3 22 0,0 9-22 0,0 0 5 15,0 2 11-15,0 3-11 0,6-3 8 0,-6-6-10 16,8-9 7-16,-1-7-7 0,-1-10 5 0,0-6-6 15,2-8 2-15,-8-26-7 0,15 38-4 0,-15-38-14 16,0 0-10-16,27 17-14 0,-27-17-13 0,0 0-19 16,23-43-37-16,2 36-124 0,-13-23-230 15,-4-8 34-15,4 9 155 0</inkml:trace>
          <inkml:trace contextRef="#ctx0" brushRef="#br0" timeOffset="44070.1113">8565 488 1363 0,'0'0'107'0,"0"26"-30"0,0-26-6 15,0 0-10-15,0 36-14 0,0-36-20 0,0 0-10 16,-9 39-11-16,9-39 0 0,0 41-5 0,0-41 1 16,0 55-3-16,0-26 3 0,0 8-6 0,0-3 7 15,0 4-7-15,0-1 5 0,0-4-10 16,0-2-2-16,0-4-15 0,0-27-12 0,4 38-25 15,-4-38-23-15,0 0-59 0,0 0-93 16,0 0-193-16,28-16-15 0,-28-11 157 0</inkml:trace>
          <inkml:trace contextRef="#ctx0" brushRef="#br0" timeOffset="44261.3414">8646 72 1295 0,'0'0'200'0,"0"0"-109"15,0 0-12-15,0 0-20 0,0 0-23 16,0 0-15-16,0 0-13 0,0 0-6 0,0 0-4 0,0 0-1 16,0 0 1-16,0 0 1 0,0 0 0 15,0 0-7-15,0 0-5 0,38 21-15 0,-38-21-12 16,42 15-22-16,-42-15-17 0,51 23-36 0,-51-23-134 16,40 12-214-16,-40-12 1 0,45 22 199 15</inkml:trace>
          <inkml:trace contextRef="#ctx0" brushRef="#br0" timeOffset="42824.0212">7129 597 639 0,'0'0'142'0,"0"0"7"0,26-26-18 0,-26 26-17 16,0 0-18-16,11-31-12 0,-11 31-55 15,0 0 29-15,32-33-6 0,-32 33-1 0,0 0 33 16,28-31-46-16,-28 31-11 0,0 0-4 0,12-28 1 15,-12 28 1-15,0 0 0 0,-4-27-3 0,4 27-5 16,0 0-3-16,0 0-3 0,-28-30-2 0,28 30-3 16,0 0-1-16,-35-13-3 0,35 13-1 0,-34 0 1 15,34 0 0-15,-40 9 0 0,40-9 0 0,-38 25 1 16,38-25-3-16,-39 38 2 0,39-38-2 16,-35 52 2-16,21-21-4 0,1 7 4 15,5 7-5-15,8 4 7 0,0 4-8 0,0-5 7 16,0 4-7-16,8-6 6 0,3-1-7 0,0-3 5 15,2-4-7-15,3-10 2 0,-16-28-5 0,34 39 2 16,-34-39-2-16,38 12 1 0,-38-12 2 0,39-9 2 16,-39 9 4-16,43-37 0 0,-22 10 4 15,0-5-5-15,0-10 5 0,-4 0-7 0,-2-8 5 16,1-1-5-16,-3-2 7 0,-2-4-7 0,-3 0 7 16,-2 2-8-16,4-2 5 0,-10 0-7 0,0 1 9 15,0-3-9-15,0 1-8 0,-11 3 24 0,6-1-27 16,-3 6 26-16,1 5-8 0,1 4-6 0,0 4 8 15,-4 8-5-15,10 29 5 0,-11-30-1 0,11 30 1 16,0 0 1-16,0 0 0 16,0 0 0-16,0 0-1 0,0 0 0 0,-15 40-2 15,15-13 4-15,-6 9-5 0,6 7 6 0,0 0-6 16,0 4-11-16,0 1 26 0,0 1-25 0,6 4 25 16,-1-1-10-16,5-1-7 0,-2 1 6 0,5-1-6 15,-2-3 6-15,-2-3-8 0,8-2 6 0,-3-3-9 16,4-6 1-16,-2-3-9 0,-16-31-3 0,37 49-15 15,-37-49-15-15,33 29-33 0,-33-29-43 16,32 30-116-16,-32-30-244 0,0 0 39 0,13 27 146 16</inkml:trace>
          <inkml:trace contextRef="#ctx0" brushRef="#br0" timeOffset="45421.1782">8798 428 1306 0,'0'0'79'0,"0"0"-32"16,0 26 5-16,0-26 1 0,-10 26-7 0,10-26-7 15,0 45-18-15,0-18-2 0,0 3-7 0,0 4 2 16,0 4-6-16,5 0 1 0,3 3-8 0,0 1 3 16,-3-2-6-16,5-2 5 0,-2-4-6 0,1-1 5 15,2-3-5-15,-11-30 3 0,25 39-4 0,-25-39 2 16,30 17-4-16,-30-17 2 0,26 0 2 0,-26 0 0 15,27-17 5-15,-27 17-3 0,22-38 4 16,-12 12-4-16,0-5 4 0,-4 0-5 16,2-4 5-16,-1-3-4 0,-3-1 4 0,-4-5-6 15,10-1 5-15,-10-1-6 0,8-4 6 0,-8 3-7 16,10 1 7-16,-6 1-7 0,6 8 7 0,0 10-7 16,-10 27 3-16,19-26-4 0,-19 26-1 0,0 0-1 15,0 0-1-15,32 19 3 0,-32-19-2 16,18 48 0-16,-9-13-6 0,-1-1 2 0,2 7-7 15,-2 1 10-15,3 3-2 0,-1 0 9 0,3-4-3 16,1-4 7-16,2-10-6 0,-16-27 5 0,35 38-4 16,-35-38 1-16,42 19-1 0,-42-19 0 0,47 0 1 15,-47 0 1-15,48-17 0 0,-48 17 0 0,46-29 1 16,-46 29-2-16,45-49 3 0,-24 23-4 16,0-1 5-16,-2-3-5 0,1 3 4 15,-4 1-3-15,-16 26 3 0,25-47-3 0,-25 47 4 16,11-38-4-16,-11 38 5 0,0-31-2 0,0 31 2 15,0 0 0-15,-33-33 2 0,33 33 0 0,-32-14 4 16,32 14 0-16,-39 0 0 0,39 0 0 0,-35 16-2 16,35-16 1-16,-32 31-4 0,32-31 4 0,-31 45-4 15,18-15 3-15,-4 4-5 0,6 6 4 0,1 3-5 16,2 5 5-16,3 2-7 0,5-2 6 16,0 0-7-16,0-3 5 0,5-3-6 0,9-5 4 15,-1-1-4-15,6-10 3 0,-19-26-4 16,45 41 2-16,-19-30-2 0,3-4 2 0,1-7 0 15,3 0 0-15,0-11 1 0,-1-1-1 0,0-3 1 16,0-8-4-16,1 1-1 0,-6-11-7 0,-2 7-3 16,-2-7-8-16,-1 2 3 0,-2-3-5 15,1 3 4-15,-9-6-2 0,0 8 7 0,-4-6-1 16,0 6 9-16,-8-1-1 0,4 3 5 0,-4-3-3 16,0 30 5-16,-4-42-2 0,4 42 5 0,0 0 0 15,-10-29 8-15,10 29 0 0,0 0 1 0,0 0 1 16,0 0-3-16,0 37 3 0,0-37 0 0,0 53 5 15,-6-20-4-15,6 9 6 0,0-4-5 16,0 3 4-16,-5-1-6 0,5-2 3 16,-8 0-9-16,8-4 2 0,0-4-7 0,0-30 2 15,0 34-3-15,0-34 0 0,0 0 0 0,0 0 3 16,0 0 6-16,0 0 5 0,0 0 5 0,29-23-1 16,-29 23-1-16,6-53-6 0,-6 20 0 0,8-1-6 15,-8-4 5-15,0 2-6 0,6-6 5 0,-6-3-7 16,0-3 4-16,0-2-7 0,0 4 5 0,5-3-6 15,-5 4 5-15,7 4-4 0,-7 4 4 16,9 10-4-16,-9 27 4 0,16-33-4 0,-16 33 3 16,0 0-2-16,28-12 2 0,-28 12 1 0,0 0 1 15,32 22 2-15,-32-22-3 0,25 30 3 16,-25-30-3-16,24 39 1 0,-24-39-3 0,26 45 4 16,-26-45-4-16,31 41 2 0,-31-41-5 0,40 35-1 15,-13-21-11-15,-1-2-9 0,6 6-28 16,-32-18-40-16,72 27-138 0,-72-27-283 0,61 0 8 15,-31 0 110-15</inkml:trace>
          <inkml:trace contextRef="#ctx0" brushRef="#br0" timeOffset="46104.6948">10588 571 1289 0,'0'0'71'0,"-11"37"-12"0,11-37-1 0,-14 42-6 16,14-10-2-16,-15 0-14 0,15 10-3 15,-13-1-14-15,13 9 3 0,-6-3-10 0,6 6 6 16,-8-2-10-16,8-5 4 0,0-3-10 0,8-4 4 16,-2-14 12-16,-6-25-34 0,34 36 31 0,-34-36-33 15,39 9 15-15,-39-9 17 0,49-24-32 0,-25 4 33 16,7-8-30-16,1-9 14 0,0-2 6 0,3-3-6 15,-2-6 10-15,2 2-3 0,-8-2 9 0,-3 2-5 16,-3-2 5-16,-5-1-8 0,-5 1 6 16,-3 2-7-16,-8 1 7 0,0 3-6 15,0 7 5-15,0 6-2 0,0 29 5 0,-9-36 1 16,9 36 1-16,0 0 0 0,0 0-4 0,0 0-4 16,0 0-5-16,0 0-2 0,-16 27-4 0,16-1 3 15,0 12-4-15,0 7 5 0,0 3-5 0,6 8 4 16,-1 1-8-16,1 2 3 0,2 6-10 0,-3 6 9 15,5 11-10-15,3 5-3 0,4 8 17 16,-6 5-18-16,4 2 19 0,-4 6-1 0,4 4-26 16,-9-10 16-16,2 3-7 0,-8-7 14 0,-5-5 20 15,-4 1-17-15,-11-9 21 0,-4-2-20 0,-8-7 7 16,-5-4 10-16,-8-2-11 0,-4-6 7 0,-9-4-10 16,-5-5 5-16,-7-8-9 0,-6-8 4 0,-2-6-5 15,-7-3 2-15,-2-9-2 0,0-3 2 16,2-9-4-16,4-9 0 0,7-7-1 15,5-12-3-15,5-3 4 0,6-15-3 0,11-6 5 16,7-9-7-16,8-4 5 0,6-12-13 0,7 1 3 16,6-9-18-16,13 8-6 0,0-6-37 0,24 22-25 15,-16-16-72-15,36 27-289 0,-14 3-13 0,2-2 29 16</inkml:trace>
          <inkml:trace contextRef="#ctx0" brushRef="#br0" timeOffset="47949.6006">11519 946 1380 0,'0'0'204'0,"0"0"-132"15,0 0-16-15,0 0-11 0,0 0-10 16,0 0-8-16,0 0-10 0,0 0-8 0,0 0-4 16,0 0-3-16,0 0-1 0,0 0 0 0,0 0-2 15,0 0 0-15,0 0 0 0,0 0-4 0,13 26-2 16,-13-26-8-16,0 0-5 0,0 0-8 15,0 0-7-15,33 34-19 0,-33-34-19 0,0 0-42 16,0 0-107-16,31 5-244 0,-31-5-9 0,0 0 139 16</inkml:trace>
          <inkml:trace contextRef="#ctx0" brushRef="#br0" timeOffset="48181.9152">11979 947 1121 0,'12'26'135'0,"-12"-26"-59"0,0 0-17 0,0 0-19 15,0 0-13-15,0 0-7 0,0 0-3 0,0 0-2 16,0 0-2-16,0 0-3 0,0 0-5 16,27 0-3-16,-27 0-1 0,0 0 0 0,0 0-2 15,30-8-3-15,-30 8-8 0,0 0-11 0,0 0-17 16,34 0-31-16,-34 0-40 0,0 0-55 0,0 0-83 15,27-21-135-15,-27 21 17 0,0 0 253 0</inkml:trace>
        </inkml:traceGroup>
        <inkml:traceGroup>
          <inkml:annotationXML>
            <emma:emma xmlns:emma="http://www.w3.org/2003/04/emma" version="1.0">
              <emma:interpretation id="{1059AAD3-A1EA-483E-950E-FBA05739E379}" emma:medium="tactile" emma:mode="ink">
                <msink:context xmlns:msink="http://schemas.microsoft.com/ink/2010/main" type="inkWord" rotatedBoundingBox="13601,3417 13771,3441 13767,3467 13597,3444"/>
              </emma:interpretation>
              <emma:one-of disjunction-type="recognition" id="oneOf3">
                <emma:interpretation id="interp3" emma:lang="" emma:confidence="0">
                  <emma:literal>w</emma:literal>
                </emma:interpretation>
                <emma:interpretation id="interp4" emma:lang="" emma:confidence="0">
                  <emma:literal>u</emma:literal>
                </emma:interpretation>
                <emma:interpretation id="interp5" emma:lang="" emma:confidence="0">
                  <emma:literal>-</emma:literal>
                </emma:interpretation>
                <emma:interpretation id="interp6" emma:lang="" emma:confidence="0">
                  <emma:literal>W</emma:literal>
                </emma:interpretation>
                <emma:interpretation id="interp7" emma:lang="" emma:confidence="0">
                  <emma:literal>Z</emma:literal>
                </emma:interpretation>
              </emma:one-of>
            </emma:emma>
          </inkml:annotationXML>
          <inkml:trace contextRef="#ctx0" brushRef="#br0" timeOffset="48418.0729">12459 902 898 0,'27'16'163'0,"-27"-16"-46"0,0 0-24 15,0 0-17-15,0 0-17 0,0 0-13 0,0 0-9 16,0 0-5-16,0 0-2 0,0 0-4 16,0 0-4-16,0 0-4 0,0 0-5 0,0 0-5 15,0 0-1-15,0 0-4 0,0 0-1 16,0 0-1-16,0 0-1 0,0 0-1 0,0 0 0 16,0 0-5-16,28 14-9 0,-28-14-14 0,0 0-11 15,27 7-13-15,-27-7-14 0,0 0-27 0,27-8-41 16,-1 16-79-16,-26-8-173 0,0 0 18 0,35-15 129 15</inkml:trace>
        </inkml:traceGroup>
        <inkml:traceGroup>
          <inkml:annotationXML>
            <emma:emma xmlns:emma="http://www.w3.org/2003/04/emma" version="1.0">
              <emma:interpretation id="{E1242F45-BD00-49C0-8A31-CFD48DEEAB20}" emma:medium="tactile" emma:mode="ink">
                <msink:context xmlns:msink="http://schemas.microsoft.com/ink/2010/main" type="inkWord" rotatedBoundingBox="14077,3403 14128,3505 14118,3510 14067,3408"/>
              </emma:interpretation>
              <emma:one-of disjunction-type="recognition" id="oneOf4">
                <emma:interpretation id="interp8" emma:lang="" emma:confidence="1">
                  <emma:literal>\</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I</emma:literal>
                </emma:interpretation>
                <emma:interpretation id="interp12" emma:lang="" emma:confidence="0">
                  <emma:literal>1</emma:literal>
                </emma:interpretation>
              </emma:one-of>
            </emma:emma>
          </inkml:annotationXML>
          <inkml:trace contextRef="#ctx0" brushRef="#br0" timeOffset="48613.2135">12928 890 1037 0,'27'35'152'0,"-27"-35"-52"0,0 0-2 0,0 0-12 15,6 38-12-15,-6-38-12 0,0 0-12 16,0 0-13-16,0 0-10 0,0 0-9 15,0 0-6-15,0 0-6 0,0 0-3 0,0 0-1 16,0 0-2-16,0 0 0 0,0 0-1 0,0 0 0 16,0 0-4-16,0 0-8 0,0 0-13 0,21 28-28 15,-21-28-23-15,0 0-59 0,0 0-207 0,0 0-127 16,0 0-7-16,0 0 316 0</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57:39.245"/>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2CF88367-B3DC-4FE6-9121-3488C44CC6BE}" emma:medium="tactile" emma:mode="ink">
          <msink:context xmlns:msink="http://schemas.microsoft.com/ink/2010/main" type="writingRegion" rotatedBoundingBox="1051,13181 13659,13633 13572,16044 964,15591"/>
        </emma:interpretation>
      </emma:emma>
    </inkml:annotationXML>
    <inkml:traceGroup>
      <inkml:annotationXML>
        <emma:emma xmlns:emma="http://www.w3.org/2003/04/emma" version="1.0">
          <emma:interpretation id="{60628F03-45E9-4301-B807-87D25BA88FB5}" emma:medium="tactile" emma:mode="ink">
            <msink:context xmlns:msink="http://schemas.microsoft.com/ink/2010/main" type="paragraph" rotatedBoundingBox="1051,13181 13659,13633 13572,16044 964,15591" alignmentLevel="1"/>
          </emma:interpretation>
        </emma:emma>
      </inkml:annotationXML>
      <inkml:traceGroup>
        <inkml:annotationXML>
          <emma:emma xmlns:emma="http://www.w3.org/2003/04/emma" version="1.0">
            <emma:interpretation id="{1941693F-BC9A-422A-9916-55BA8DBFD379}" emma:medium="tactile" emma:mode="ink">
              <msink:context xmlns:msink="http://schemas.microsoft.com/ink/2010/main" type="line" rotatedBoundingBox="1051,13181 13659,13633 13572,16044 964,15591"/>
            </emma:interpretation>
          </emma:emma>
        </inkml:annotationXML>
        <inkml:traceGroup>
          <inkml:annotationXML>
            <emma:emma xmlns:emma="http://www.w3.org/2003/04/emma" version="1.0">
              <emma:interpretation id="{2B011320-F680-4D5C-A406-788268427181}" emma:medium="tactile" emma:mode="ink">
                <msink:context xmlns:msink="http://schemas.microsoft.com/ink/2010/main" type="inkWord" rotatedBoundingBox="1051,13181 2383,13228 2297,15639 964,15591"/>
              </emma:interpretation>
              <emma:one-of disjunction-type="recognition" id="oneOf0">
                <emma:interpretation id="interp0" emma:lang="" emma:confidence="1">
                  <emma:literal/>
                </emma:interpretation>
              </emma:one-of>
            </emma:emma>
          </inkml:annotationXML>
          <inkml:trace contextRef="#ctx0" brushRef="#br0">640-594 1047 0,'-35'-24'48'0,"1"11"-6"0,-5 5-5 15,7 8-5-15,-9 0-9 0,5 18 2 0,-4 1 12 16,0 10-17-16,2 5 15 0,-1 9-30 16,-3 1 12-16,2 9-1 0,0 3 11 0,8 8 9 15,-5 1-11-15,8 14 3 0,0 4-15 0,4 10 12 16,2 4-14-16,10 9 17 0,-1 5-3 0,14 11-21 16,-6-3 15-16,15 6-25 0,4-8 1 0,8-2 15 15,6-5-19-15,5-6 16 0,4-8-2 16,7-9-24-16,2-13 21 0,3-10-30 15,8-13 11-15,-3-10 8 0,3-11-3 0,4-12 8 16,-1-18 2-16,4-11 3 0,1-18 11 0,0-14-2 16,-2-15-6-16,3-14 27 0,-9-14-24 0,5-5 22 15,-8-17-3-15,1 3-16 0,-9-12 10 0,6 1-18 16,-9-5 13-16,2-2 1 0,-16 0-15 0,-4 1 13 16,-12 1-16-16,-12 3-5 0,-7 2 16 0,-7 7-16 15,-12 7 13-15,-3 11-15 0,-12 6 14 16,-11 9 2-16,-4 9-27 0,-8 10 22 0,-5 11-35 15,-10 6 9-15,2 12 2 0,-13 4-4 16,5 24-3-16,-6 0-8 0,6 27-22 0,-2 1-17 16,17 33-37-16,-17-13-91 0,31 24-126 0,3 5-104 15,-10-20 101-15,41 20 333 0</inkml:trace>
          <inkml:trace contextRef="#ctx0" brushRef="#br0" timeOffset="-695.7618">327 0 879 0,'0'0'220'0,"0"0"-145"0,0 0-12 16,0 0 6-16,0 0-2 0,0 0-5 0,0 0-16 16,0 0-18-16,0 0-16 0,7 32-4 0,-14-4-5 15,1 4 5-15,-6 6-6 0,-2 4 6 0,-2 7-8 16,0 7 8-16,-2 2 9 0,-3 1-27 0,-1 4 28 15,1 1-26-15,-1 0 9 0,1 0 11 0,-5-3-12 16,5 2 9-16,0-5-9 16,5-4 7-16,4-1-7 0,-3-6 7 0,2-5-5 0,5-10 3 15,8-32-4-15,-6 40 1 0,6-40-4 16,0 0 0-16,0 0-1 0,0 0 3 0,30 8-1 16,-30-8 2-16,29-17 3 0,-29 17 0 0,37-28 1 15,-37 28-2-15,53-34 4 0,-24 15-4 0,-3-2 5 16,4 2-5-16,-4 0 2 0,7 2-4 15,-4 0 2-15,3 1-3 0,-3 1 2 0,0 1-3 16,-29 14 2-16,50-19-1 0,-21 11 1 0,-29 8-2 16,43-11-1-16,-43 11-3 0,37-7 0 0,-37 7-3 15,37 0-3-15,-37 0-2 0,32 0-3 0,-32 0-5 16,34 0-5-16,-34 0-10 0,32 0-14 0,-32 0-11 16,30-4-19-16,-30 4-35 0,27 0-79 15,-27 0-168-15,0 0-61 0,28-30 189 16</inkml:trace>
          <inkml:trace contextRef="#ctx0" brushRef="#br0" timeOffset="-443.2062">648 424 1171 0,'0'0'146'16,"0"0"-131"-16,0 0-13 0,-18 29-20 0,18-29 17 15,-16 35-14-15,16-35 19 0,-21 52 9 16,10-18 2-16,2 6 11 0,-7 3-1 0,9 4 10 16,-7 1-8-16,7 6 4 0,-7-1-13 0,11 2 1 15,-7-3-16-15,5-4 5 0,-1-4-11 16,6-6 4-16,0-4-14 0,0-34-10 0,0 50-20 16,0-50-14-16,6 31-19 0,-6-31-29 0,0 0-47 15,0 0-84-15,0 0-107 0,0 0-42 0,5-55 296 16</inkml:trace>
        </inkml:traceGroup>
        <inkml:traceGroup>
          <inkml:annotationXML>
            <emma:emma xmlns:emma="http://www.w3.org/2003/04/emma" version="1.0">
              <emma:interpretation id="{DF2C11C8-CD77-4C93-B756-D532F9B0355B}" emma:medium="tactile" emma:mode="ink">
                <msink:context xmlns:msink="http://schemas.microsoft.com/ink/2010/main" type="inkWord" rotatedBoundingBox="3288,13576 6583,13695 6520,15430 3226,15311"/>
              </emma:interpretation>
              <emma:one-of disjunction-type="recognition" id="oneOf1">
                <emma:interpretation id="interp1" emma:lang="" emma:confidence="1">
                  <emma:literal/>
                </emma:interpretation>
              </emma:one-of>
            </emma:emma>
          </inkml:annotationXML>
          <inkml:trace contextRef="#ctx0" brushRef="#br0" timeOffset="2031.9961">3125 709 1267 0,'29'13'62'0,"-29"-13"-40"15,0 0-11-15,0 0-1 0,0 0 2 0,0 0-2 16,0 0-3-16,0 0-3 0,0 39-1 0,0-39 1 16,0 49 9-16,0-17 2 0,0 9 11 0,0 4-6 15,0 9 5-15,10 0-13 0,-7 4 0 0,5-4-10 16,0-3 4-16,0-4-10 0,2-7 6 0,1-6-8 16,-11-34 5-16,29 36-5 0,-29-36 1 0,38 13 0 15,-38-13-1-15,35-11 2 16,-35 11 1-16,36-31 3 0,-36 31-2 0,33-51 5 15,-15 17-4-15,1-7 6 0,-6 4-6 0,2-7 6 16,-4 2-8-16,3 1 7 0,-9 3-7 0,1 0 5 16,-6 1-4-16,0 8 5 0,0 29-4 0,-9-45 5 15,9 45 0-15,0 0 6 0,-11-28 6 0,11 28 3 16,0 0 1-16,0 0-4 0,0 0-7 16,0 0-6-16,0 0-2 0,-12 37 0 0,12-37 2 15,12 43-2-15,-8-15 6 0,4 1-3 0,4 2 5 16,-3 0-4-16,4 6 3 0,-2-1-5 0,1-1 4 15,4 3-7-15,-5-4 3 0,-1 2-6 16,-4-7 5-16,4-3-5 0,-10-26-1 0,19 40-9 16,-19-40-8-16,0 0-16 0,0 0-9 0,33 24-11 15,-33-24-4-15,0 0-4 0,12-32-13 16,-12 32-24-16,8-49-57 0,5 21-52 0,-13-4-151 16,0-27 21-16,12 29 235 0</inkml:trace>
          <inkml:trace contextRef="#ctx0" brushRef="#br0" timeOffset="2392.8247">3722 142 1380 0,'0'-38'71'15,"-24"-7"-10"-15,24 18-12 0,-11 1-7 0,11 26-10 16,0 0-11-16,0 0-10 0,0 0-8 15,0 0-6-15,0 0-9 0,0 0-10 0,0 0-19 16,-29-11-16-16,29 11-11 0,0 0-5 0,0 0-1 16,29 26-4-16,-29-26-15 0,38 17-20 0,-6-3-22 15,-32-14-15-15,58 12 1 0,-26-6 6 0,2-12-91 16,19 24 9-16,-21-25 225 0</inkml:trace>
          <inkml:trace contextRef="#ctx0" brushRef="#br0" timeOffset="2200.8933">3732 713 753 0,'20'-34'157'0,"-20"34"-44"16,0 0-15-16,0 0-6 0,0 0-13 0,13 38-21 16,-13-38-25-16,8 44-9 15,-8-18-7-15,3 8 4 0,-3-3-5 0,7 6 3 16,-7 2-10-16,0 4 4 0,5-1-10 0,-5-1 2 16,6-1-6-16,-6-4 3 0,5-2-10 0,-5-34-6 15,6 48-18-15,-6-48-13 0,10 30-25 0,-10-30-37 16,0 0-80-16,0 0-138 0,0 0-73 0,0 0 73 15,-18-45 325-15</inkml:trace>
          <inkml:trace contextRef="#ctx0" brushRef="#br0" timeOffset="1068.3328">2557 183 1252 0,'0'-71'108'16,"24"6"-62"-16,-9-6 5 0,6 7-13 0,-17-2 3 15,8 15-16-15,-12 3-5 0,0 6-15 16,-10 7 4-16,10 35-2 0,-27-45 5 0,27 45 4 16,-36-19-2-16,36 19-3 0,-46 6-5 15,46-6-4-15,-52 32-1 0,25-7 1 0,2 8-3 16,-3 6 4-16,1 9-7 0,1 12 9 0,-1 8-10 15,0 10 11-15,6 5-12 0,0 11 12 0,5 4 2 16,0 5-21-16,8 6 20 0,0 2-17 0,8-2 2 16,5-1 18-16,6-4-17 0,5-9 14 15,3-10-13-15,5-14 9 0,5-13-9 0,3-13 6 16,2-15-6-16,0-15 3 0,-1-8 0 0,3-7 0 16,2-17 4-16,1-6-2 0,1-10 4 0,-2-10-4 15,-2-7 6-15,1-12-7 0,-4-5 9 0,-2-9-8 16,-1-4 9-16,-4-3-11 0,-5-5 11 0,-7 2-13 15,-3 1-4-15,-11-3 21 0,0 4-21 16,0 1 21-16,-16 6-4 0,-5 5-14 16,-6 5 11-16,-5 4-9 0,-3 10 5 0,-5 0-7 15,3 11 5-15,-7 5-7 0,1 7 5 0,0 8-4 16,3 9 1-16,1 3-4 0,10 10-2 0,29 0-5 16,-41 27-8-16,41-27-13 0,-29 48-21 0,29-48-15 15,-13 76-38-15,3-44-44 0,23 26-137 0,0 0-135 16,-13-15 44-16,26 24 354 0</inkml:trace>
          <inkml:trace contextRef="#ctx0" brushRef="#br0" timeOffset="1380.5279">2536 556 1272 0,'0'0'60'0,"0"0"-37"15,0 0-9-15,0 0-4 0,0 30 1 0,0-30-2 16,10 52 4-16,-10-21 0 0,13 10 11 16,-5-3-2-16,5 9 9 0,-1-4-7 0,8 8 4 15,-4-2-9-15,8 3 3 0,-8-3-11 0,5 2 3 16,-4-8-11-16,1 2 4 0,0-7-9 15,-1-5 5-15,1-3-6 0,-18-30 3 0,27 45-9 16,-27-45-4-16,23 27-22 0,-23-27-18 0,0 0-4 16,0 0-40-16,0 0-14 0,0 0-135 0,0 0-190 15,17-38 12-15,-28 1 277 0</inkml:trace>
          <inkml:trace contextRef="#ctx0" brushRef="#br0" timeOffset="2843.9467">4503 605 888 0,'-24'0'193'0,"24"0"-96"16,0 0-22-16,-31 7-8 0,31-7-9 0,0 0-12 16,-42 0-12-16,42 0-8 0,-28 15-8 0,28-15-2 15,-30 19-5-15,30-19 3 0,-26 25-5 0,26-25 2 16,-28 31-5-16,28-31 0 0,-32 34-4 0,32-34 1 15,-32 45-3-15,32-45 4 0,-25 52-4 0,9-20 3 16,5-1-2-16,1 7 3 0,0 0-3 0,6 3 7 16,4 1-5-16,0 1 5 0,0-3-5 15,0-4 6-15,11 1-10 0,3-8 7 0,4-1-6 16,-18-28 2-16,46 43-2 0,-18-29-1 0,1-7-1 16,3-7 1-16,-5-5-1 0,4-13-1 0,6-2-1 15,-5-10-10-15,0-1-7 0,-5-10-19 16,9 2-11-16,-20-12-19 0,13 7-11 0,-18-18-27 15,13 17-28-15,-24-24-77 0,22 5-111 16,-5 10-42-16,-17-22 172 0</inkml:trace>
          <inkml:trace contextRef="#ctx0" brushRef="#br0" timeOffset="3131.7329">4819-234 950 0,'0'0'232'0,"0"0"-144"16,26-11-22-16,-26 11-7 0,0 0-5 15,0 0-6-15,0 0-4 0,0 0-11 16,11 26-3-16,-11-26-10 0,0 49 1 0,0-12-10 16,0 6 4-16,-5 6-6 0,5 6 5 0,-8 7-7 15,8 4 8-15,-9 3-12 0,9 4 9 0,-11 6 4 16,6 1-24-16,-3-5 22 0,0 3-23 0,4-9 7 16,-4 1 8-16,8-5-9 0,-8-2 7 0,8-3-8 15,0-8 8-15,0-6-6 0,0-5 5 16,0-7-6-16,8-5 5 0,-8-29-5 0,8 29 1 15,-8-29-6-15,0 0-5 0,0 0-5 0,0 0-5 16,0 0-2-16,0 0-4 0,33-28-8 0,-33 2-18 16,0 26-17-16,6-67-34 0,10 42-42 0,-24-36-103 15,8 3-180-15,13 7 29 0,-13-20 276 0</inkml:trace>
          <inkml:trace contextRef="#ctx0" brushRef="#br0" timeOffset="3456.4323">5257 86 804 0,'0'0'122'0,"0"0"-10"0,0 0-16 0,0 0-12 16,0 0-37-16,0 26-29 0,0-26-17 0,-27 34-1 15,27-34-3-15,-32 46 2 0,11-20-3 16,0 3 4-16,-1 5-2 0,-2 1 6 16,-4 5 13-16,4 2-9 0,-3-1 17 0,0 3-26 15,1-6 20-15,7 4-8 0,-2-7 14 0,10 5 7 16,-2-11-8-16,13 1 1 0,0-30-9 0,0 45 1 15,0-45-3-15,14 35 3 0,-14-35-2 0,31 30 1 16,-31-30-1-16,43 33 2 0,-43-33-3 0,44 36 2 16,-44-36-6-16,46 36 1 0,-46-36-5 15,48 33-1-15,-48-33-2 0,44 31 2 0,-44-31-1 16,43 32 2-16,-43-32-3 0,42 24-1 0,-42-24-4 16,32 17 0-16,-32-17-4 0,32 14-2 0,-32-14-7 15,29 21-10-15,-29-21-18 0,25 15-22 0,-25-15-32 16,0 0-62-16,53 31-149 0,-53-31-157 0,24 9 44 15,-24-9 362-15</inkml:trace>
        </inkml:traceGroup>
        <inkml:traceGroup>
          <inkml:annotationXML>
            <emma:emma xmlns:emma="http://www.w3.org/2003/04/emma" version="1.0">
              <emma:interpretation id="{757E5720-552F-4BAF-9C0C-5D44A303759D}" emma:medium="tactile" emma:mode="ink">
                <msink:context xmlns:msink="http://schemas.microsoft.com/ink/2010/main" type="inkWord" rotatedBoundingBox="7239,13507 10587,13627 10505,15905 7157,15785"/>
              </emma:interpretation>
              <emma:one-of disjunction-type="recognition" id="oneOf2">
                <emma:interpretation id="interp2" emma:lang="" emma:confidence="1">
                  <emma:literal/>
                </emma:interpretation>
              </emma:one-of>
            </emma:emma>
          </inkml:annotationXML>
          <inkml:trace contextRef="#ctx0" brushRef="#br0" timeOffset="4873.1589">7029 265 1153 0,'0'0'49'0,"0"0"-16"0,0 0-7 0,46 27-2 16,-46-27-9-16,40 24-3 0,-40-24-10 15,45 26 1-15,-45-26 8 0,48 37-13 0,-25-11 6 16,-23-26-34-16,49 52 19 0,-25-20-17 15,5 0 19-15,-1 2 5 0,4-3-11 0,-2 0-6 16,4 4-22-16,-8-11-15 0,6 4-43 0,-32-28-42 16,53 31-36-16,-53-31-38 0,38 0-70 0,-6 15 103 15,-32-15 184-15</inkml:trace>
          <inkml:trace contextRef="#ctx0" brushRef="#br0" timeOffset="4651.3378">7285-380 1156 0,'0'-30'201'16,"0"30"-145"-16,-11-26-17 0,11 26-4 0,0 0-7 16,0 0-3-16,0 0-8 0,0 0-6 0,0 37-8 15,0-6 3-15,0 9-4 0,0 10 11 0,0 6-5 16,0 11 12-16,0 4-9 0,0 8 9 0,0 4-14 15,0 7 9-15,0 1-17 0,-6 5-10 0,6 2 19 16,-7 4-21-16,7-7 20 0,0 2 0 16,0-4-14-16,0-9 5 0,0-2-21 0,-5-16-3 15,5-5-34-15,0-20-11 0,8 5-41 16,-8-46-56-16,0 43-111 0,0-43-171 0,0 0 62 16,0 0 323-16</inkml:trace>
          <inkml:trace contextRef="#ctx0" brushRef="#br0" timeOffset="5263.5802">7781 767 945 0,'0'0'110'16,"0"0"-48"-16,0 0-10 0,32 13 0 16,-32-13-5-16,0 0-7 0,0 0-6 0,32-33-8 15,-32 33-2-15,29-37-6 0,-29 37-1 0,27-45-6 16,-14 18-1-16,3 1-6 0,0-1 3 16,0-2-6-16,-1 2 7 0,-15 27 0 0,24-52 7 15,-24 52 26-15,17-40-19 0,-17 40 22 0,0-31-35 16,0 31 8-16,0 0-14 0,-14-32 7 0,14 32-2 15,0 0-4-15,-42-26-2 0,42 26 0 0,-32 0 0 16,32 0 0-16,-35 6 0 0,35-6 0 0,-40 25-1 16,40-25-20-16,-42 45 30 0,24-16-30 0,1 6 29 15,2 4-8-15,1 0-4 16,3 7 5-16,1 0-5 0,2 3 6 0,0 4-7 16,2-1 8-16,6 3-7 0,-5-1 7 0,5-2-6 15,9-4 7-15,1-7-7 0,3-3 5 0,3-9-5 16,2-4 3-16,-18-25-5 0,40 40 4 0,-40-40-3 15,41 21 2-15,-41-21-2 0,40 0 0 0,-40 0-3 16,42-16-4-16,-42 16-4 0,43-29-12 16,-14 11-11-16,-9-9-19 0,9 5-16 0,-18-18-37 15,21 26-71-15,-27-31-112 0,11 4-136 0,6 15 36 16,-15-18 345-16</inkml:trace>
          <inkml:trace contextRef="#ctx0" brushRef="#br0" timeOffset="4247.5869">6682-124 1168 0,'14'-50'222'16,"-2"19"-154"-16,-12-1-22 0,0 6-16 0,0-1-7 16,0 27-10-16,-18-40 0 0,18 40-7 0,-29-17-3 15,29 17-4-15,-38 0 1 0,10 16-1 0,1 1-1 16,-3 7 4-16,-7 7-5 0,3 4 10 0,-1 1-2 15,1 5 8-15,-1 3-2 0,7 1 5 16,1-1-7-16,10 0 4 0,-3-7-8 0,9-2 5 16,3-6-7-16,8-29 3 0,-8 42-5 15,8-42 0-15,10 28-2 0,-10-28 1 0,0 0-2 16,33 24 2-16,-33-24 0 0,40 7 0 0,-40-7 1 16,53 5 0-16,-24-5 0 0,3 7-1 0,4 0-3 15,-7 0 0-15,6 1-8 0,-6 4-3 0,3 7-10 16,-5-1-5-16,10 9-19 0,-11-2-8 0,11 16-3 15,-15-6-43-15,13 17 22 0,-19-13-29 16,12 15 13-16,-19-11 21 0,9 9 11 0,-13-7 30 16,-5 0 18-16,6 0 31 0,-6-4 22 0,-10 4 20 15,-2-9 12-15,0 9 3 0,-13-13-13 0,9 7-3 16,-12-11-15-16,3 6 1 0,-6-13-11 16,4 4 3-16,-7-14-8 0,4 7-3 0,-4-10-6 15,0 2-3-15,-1-10-5 0,0 5 1 0,0-5-3 16,2 0-4-16,1-7 0 0,0-3-5 15,0-3-2-15,0-3-7 0,3 0-13 0,0-8-13 16,29 24-10-16,-53-45-12 0,53 45-11 0,-38-46-25 16,38 46-36-16,-15-45-80 0,15 15-162 0,0 30 15 15,15-53 291-15</inkml:trace>
          <inkml:trace contextRef="#ctx0" brushRef="#br0" timeOffset="5811.3025">8323 803 1016 0,'-5'30'155'0,"5"-30"-130"0,-9 41-17 16,9-11-5-16,0 4 2 0,6 3-5 0,-6 5 6 16,7 4-10-16,-7 6 8 0,8 0-9 0,-8 4 10 15,6 1 7-15,-6 7-7 0,0 0 13 0,0 0-20 16,-6 3 24-16,6 0 3 0,-12-7 17 0,12 0 14 16,-19-11-12-16,13-3 2 0,-7-13-11 15,13-6-3-15,0-27-7 0,0 0-4 0,0 0-10 16,0 0-4-16,0 0-3 0,-26-35-2 0,26-2 11 15,0-12-5-15,0-6 7 0,0-7-8 0,7-9 8 16,1-3 5-16,0-5-22 0,1-9 21 0,-2-5-24 16,7 0 3-16,-3-5 12 0,2 1-14 0,2 4 12 15,1 2-13-15,1 8 12 0,4 5-13 0,0 13 11 16,5 8 13-16,-2 8-26 16,-3 9 28-16,1 7-29 0,-22 33 7 0,40-43 2 15,-40 43-1-15,39-14-1 0,-39 14-2 0,40 11-4 16,-40-11 1-16,42 34-5 0,-22-8 2 0,-2 12 7 15,-3 3-31-15,-4 8 30 0,-2 3-28 0,-1 0 17 16,-8 0 10-16,0 2-6 0,0 0 11 0,-9 4-7 16,-2-1 9-16,-7 3-7 0,-1-3 6 0,-2-2-9 15,-6-5 8-15,-2 0-9 0,0-3 8 16,5-4-9-16,-2-7 1 0,5-8-15 0,21-28-13 16,-30 26-32-16,30-26-33 0,0 0-29 0,-34-47-43 15,34 47-16-15,11-67-14 0,2 14-35 0,14 8-39 16,-14-26 175-16</inkml:trace>
          <inkml:trace contextRef="#ctx0" brushRef="#br0" timeOffset="6236.1366">8959 496 646 0,'57'-52'107'0,"-7"-10"-32"0,3 21-9 15,-8-11-10-15,0 14-7 0,-8-2-1 0,0 9-5 16,-10 1-2-16,-27 30-4 0,37-29-4 0,-37 29 1 16,0 0 13-16,0 0 2 0,0 0-2 0,0 0-7 15,0 0-19-15,-10 28-4 0,10-28-3 0,-32 39 1 16,32-39-3-16,-35 49 1 0,12-23-5 15,4 2 4-15,-2-1-3 0,-1 8 6 16,-2-8 11-16,3 6-31 0,-2-3 33 0,4-1-30 16,3-3 18-16,16-26 2 0,-22 45-5 0,22-45 0 15,-12 31-8-15,12-31 0 0,0 0-6 0,0 0-1 16,16 27 1-16,-16-27 0 0,0 0 0 0,37 11 0 16,-37-11 0-16,36 0 0 0,-36 0-4 0,49 12-2 15,-21-5-6-15,-28-7-4 0,51 12-8 0,-51-12-6 16,53 14-9-16,-53-14-5 0,50 20 0 15,-50-20 7-15,43 21 8 0,-43-21 13 0,34 33 6 16,-34-33 6-16,25 42 2 0,-25-42 5 0,7 49-4 16,-7-49 8-16,-7 48 1 0,-4-21 9 0,11-27 5 15,-35 52 10-15,35-52 1 0,-47 50 8 16,14-32-2-16,4 8 0 0,-7-11-6 0,3 4-5 16,-7-6-6-16,3-2-4 0,-3-3-7 15,0-2-3-15,1-6-4 0,2 5-3 0,3-5-6 16,4 0-9-16,30 0-13 0,-50-21-12 0,50 21-10 15,-25-27-5-15,25 27 2 0,0-33-9 0,0 33-7 16,14-47-24-16,15 28-58 0,-16-20-98 0,11-3-148 16,17 13 29-16,-18-24 328 0</inkml:trace>
        </inkml:traceGroup>
        <inkml:traceGroup>
          <inkml:annotationXML>
            <emma:emma xmlns:emma="http://www.w3.org/2003/04/emma" version="1.0">
              <emma:interpretation id="{18EFCCF7-8C3D-4F09-A9BE-4F725F1C64A4}" emma:medium="tactile" emma:mode="ink">
                <msink:context xmlns:msink="http://schemas.microsoft.com/ink/2010/main" type="inkWord" rotatedBoundingBox="11280,14969 11449,15030 11435,15071 11265,15010"/>
              </emma:interpretation>
              <emma:one-of disjunction-type="recognition" id="oneOf3">
                <emma:interpretation id="interp3" emma:lang="" emma:confidence="0">
                  <emma:literal>-</emma:literal>
                </emma:interpretation>
                <emma:interpretation id="interp4" emma:lang="" emma:confidence="0">
                  <emma:literal>z</emma:literal>
                </emma:interpretation>
                <emma:interpretation id="interp5" emma:lang="" emma:confidence="0">
                  <emma:literal>Z</emma:literal>
                </emma:interpretation>
                <emma:interpretation id="interp6" emma:lang="" emma:confidence="0">
                  <emma:literal>:</emma:literal>
                </emma:interpretation>
                <emma:interpretation id="interp7" emma:lang="" emma:confidence="0">
                  <emma:literal>3</emma:literal>
                </emma:interpretation>
              </emma:one-of>
            </emma:emma>
          </inkml:annotationXML>
          <inkml:trace contextRef="#ctx0" brushRef="#br0" timeOffset="6767.5568">10212 987 1139 0,'12'38'273'0,"-12"-38"-224"16,0 0-22-16,0 0-14 0,0 0-4 16,0 0-1-16,0 0-1 0,0 0-2 0,0 0 0 15,0 0-1-15,0 0 0 0,0 0-1 0,0 0-2 16,0 0 1-16,0 0-2 0,0 0-1 15,0 0 2-15,0 0-1 0,0 0 0 0,0 0-1 16,0 0 0-16,0 0-5 0,0 0-5 0,0 0-8 16,29 22-11-16,-29-22-11 0,0 0-11 0,34 11-18 15,-34-11-23-15,29 0-42 0,-29 0-78 0,32 0-100 16,-2 0-67-16,-30 0 196 0</inkml:trace>
        </inkml:traceGroup>
        <inkml:traceGroup>
          <inkml:annotationXML>
            <emma:emma xmlns:emma="http://www.w3.org/2003/04/emma" version="1.0">
              <emma:interpretation id="{44A57F2E-528C-4755-8A18-4808F7964143}" emma:medium="tactile" emma:mode="ink">
                <msink:context xmlns:msink="http://schemas.microsoft.com/ink/2010/main" type="inkWord" rotatedBoundingBox="11916,14942 12012,14924 12021,14973 11926,14991"/>
              </emma:interpretation>
              <emma:one-of disjunction-type="recognition" id="oneOf4">
                <emma:interpretation id="interp8" emma:lang="" emma:confidence="1">
                  <emma:literal>u</emma:literal>
                </emma:interpretation>
                <emma:interpretation id="interp9" emma:lang="" emma:confidence="0">
                  <emma:literal>v</emma:literal>
                </emma:interpretation>
                <emma:interpretation id="interp10" emma:lang="" emma:confidence="0">
                  <emma:literal>V</emma:literal>
                </emma:interpretation>
                <emma:interpretation id="interp11" emma:lang="" emma:confidence="0">
                  <emma:literal>•</emma:literal>
                </emma:interpretation>
                <emma:interpretation id="interp12" emma:lang="" emma:confidence="0">
                  <emma:literal>U</emma:literal>
                </emma:interpretation>
              </emma:one-of>
            </emma:emma>
          </inkml:annotationXML>
          <inkml:trace contextRef="#ctx0" brushRef="#br0" timeOffset="7013.2442">10849 959 717 0,'0'0'158'0,"0"0"-53"0,0 0-30 16,8 31-7-16,-8-31-4 0,0 0-6 16,0 0-6-16,0 0-2 0,0 0-4 0,0 0 0 15,0 0-3-15,0 0-3 0,0 0-6 0,0 0-8 16,25 14-8-16,-25-14-7 0,0 0-6 0,0 0-2 15,0 0-3-15,0 0-2 0,0 0 1 16,26-12-5-16,-26 12-7 0,0 0-11 0,0 0-18 0,0 0-18 16,0 0-18-16,0 0-32 0,38-16-54 15,-38 16-96-15,0-27-167 0,0 27 33 16,0 0 356-16</inkml:trace>
        </inkml:traceGroup>
        <inkml:traceGroup>
          <inkml:annotationXML>
            <emma:emma xmlns:emma="http://www.w3.org/2003/04/emma" version="1.0">
              <emma:interpretation id="{210899BC-2308-48A4-9D84-153197694377}" emma:medium="tactile" emma:mode="ink">
                <msink:context xmlns:msink="http://schemas.microsoft.com/ink/2010/main" type="inkWord" rotatedBoundingBox="12798,14980 12833,14964 12847,14995 12811,15011"/>
              </emma:interpretation>
              <emma:one-of disjunction-type="recognition" id="oneOf5">
                <emma:interpretation id="interp13" emma:lang="" emma:confidence="1">
                  <emma:literal>&lt;</emma:literal>
                </emma:interpretation>
                <emma:interpretation id="interp14" emma:lang="" emma:confidence="0">
                  <emma:literal>L</emma:literal>
                </emma:interpretation>
                <emma:interpretation id="interp15" emma:lang="" emma:confidence="0">
                  <emma:literal>•</emma:literal>
                </emma:interpretation>
                <emma:interpretation id="interp16" emma:lang="" emma:confidence="0">
                  <emma:literal>.</emma:literal>
                </emma:interpretation>
                <emma:interpretation id="interp17" emma:lang="" emma:confidence="0">
                  <emma:literal>(</emma:literal>
                </emma:interpretation>
              </emma:one-of>
            </emma:emma>
          </inkml:annotationXML>
          <inkml:trace contextRef="#ctx0" brushRef="#br0" timeOffset="7452.6324">11765 982 1049 0,'0'0'221'0,"0"0"-139"0,0 0-33 16,0 0-13-16,0 0-12 0,0 0-7 0,0 0-8 15,0 0-5-15,0 0-3 0,0 0-1 0,0 0-2 16,0 0 2-16,0 0-1 0,0 0 1 0,-28 31-2 16,28-31-4-16,0 0-8 0,0 0-11 15,0 0-17-15,0 0-15 0,0 0-21 0,0 0-22 16,0 0-39-16,0 0-67 0,0 0-102 0,42 0-58 15,-42 0 220-15</inkml:trace>
        </inkml:traceGroup>
        <inkml:traceGroup>
          <inkml:annotationXML>
            <emma:emma xmlns:emma="http://www.w3.org/2003/04/emma" version="1.0">
              <emma:interpretation id="{1DD53BBE-B2B1-4499-BBA5-7CAAE47050CE}" emma:medium="tactile" emma:mode="ink">
                <msink:context xmlns:msink="http://schemas.microsoft.com/ink/2010/main" type="inkWord" rotatedBoundingBox="13537,14991 13608,15067 13595,15078 13525,15002"/>
              </emma:interpretation>
              <emma:one-of disjunction-type="recognition" id="oneOf6">
                <emma:interpretation id="interp18" emma:lang="" emma:confidence="1">
                  <emma:literal>\</emma:literal>
                </emma:interpretation>
                <emma:interpretation id="interp19" emma:lang="" emma:confidence="0">
                  <emma:literal>h</emma:literal>
                </emma:interpretation>
                <emma:interpretation id="interp20" emma:lang="" emma:confidence="0">
                  <emma:literal>1</emma:literal>
                </emma:interpretation>
                <emma:interpretation id="interp21" emma:lang="" emma:confidence="0">
                  <emma:literal>z</emma:literal>
                </emma:interpretation>
                <emma:interpretation id="interp22" emma:lang="" emma:confidence="0">
                  <emma:literal>3</emma:literal>
                </emma:interpretation>
              </emma:one-of>
            </emma:emma>
          </inkml:annotationXML>
          <inkml:trace contextRef="#ctx0" brushRef="#br0" timeOffset="7796.8819">12469 1009 1050 0,'16'40'169'0,"-16"-40"-102"0,0 0-26 16,0 0-9-16,0 0-6 0,0 0-5 16,0 0-6-16,0 0-6 0,27 26-4 0,-27-26-4 15,0 0-1-15,0 0-3 0,0 0 0 0,0 0-8 16,0 0-6-16,28 9-11 0,-28-9-14 0,0 0-31 16,0 0-49-16,0 0-110 0,0 0-200 0,0 0 40 15,0 0 311-15</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5:03:11.522"/>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2CA2082B-A01F-4E63-BE1E-FB10B247C307}" emma:medium="tactile" emma:mode="ink">
          <msink:context xmlns:msink="http://schemas.microsoft.com/ink/2010/main" type="writingRegion" rotatedBoundingBox="115,261 23340,292 23337,3118 111,3086"/>
        </emma:interpretation>
      </emma:emma>
    </inkml:annotationXML>
    <inkml:traceGroup>
      <inkml:annotationXML>
        <emma:emma xmlns:emma="http://www.w3.org/2003/04/emma" version="1.0">
          <emma:interpretation id="{A16309A1-A13B-43BD-8882-E6F8A606BB91}" emma:medium="tactile" emma:mode="ink">
            <msink:context xmlns:msink="http://schemas.microsoft.com/ink/2010/main" type="paragraph" rotatedBoundingBox="115,261 23340,292 23337,3118 111,3086" alignmentLevel="1"/>
          </emma:interpretation>
        </emma:emma>
      </inkml:annotationXML>
      <inkml:traceGroup>
        <inkml:annotationXML>
          <emma:emma xmlns:emma="http://www.w3.org/2003/04/emma" version="1.0">
            <emma:interpretation id="{4FB00AB6-2358-4712-B4F4-FD6365CF21A7}" emma:medium="tactile" emma:mode="ink">
              <msink:context xmlns:msink="http://schemas.microsoft.com/ink/2010/main" type="line" rotatedBoundingBox="115,261 23340,292 23337,3118 111,3086"/>
            </emma:interpretation>
          </emma:emma>
        </inkml:annotationXML>
        <inkml:traceGroup>
          <inkml:annotationXML>
            <emma:emma xmlns:emma="http://www.w3.org/2003/04/emma" version="1.0">
              <emma:interpretation id="{DE44EE0A-A103-4F0F-B9FB-B99C50B89FFF}" emma:medium="tactile" emma:mode="ink">
                <msink:context xmlns:msink="http://schemas.microsoft.com/ink/2010/main" type="inkWord" rotatedBoundingBox="115,261 2836,265 2832,3090 111,3086"/>
              </emma:interpretation>
              <emma:one-of disjunction-type="recognition" id="oneOf0">
                <emma:interpretation id="interp0" emma:lang="" emma:confidence="1">
                  <emma:literal/>
                </emma:interpretation>
              </emma:one-of>
            </emma:emma>
          </inkml:annotationXML>
          <inkml:trace contextRef="#ctx0" brushRef="#br0">822-1099 869 0,'-67'-21'67'0,"-9"21"0"16,-14 5 5-16,5 25 7 0,-17 1-10 0,10 24 1 0,-14 2-20 15,15 15 1-15,-12 10-15 0,4 15-4 16,-10 2 23-16,11 17-21 0,-2 0 18 0,17 19-3 16,3-4-27-16,14 9 15 0,11 2-6 0,20-6-21 15,14 1 12-15,16-2-17 0,13-6-6 0,16 4 16 16,12-8-20-16,9-5 16 0,11-11-1 0,13-7-19 15,3-12 19-15,8-7-21 0,8-16 7 16,4-6 7-16,6-20-6 0,-2-10 4 0,2-17-3 16,1-14 2-16,-2-7 2 0,2-12-3 0,-3-8 4 15,7-11-5-15,-2-7 7 0,-5-11-6 0,5-8 9 16,-4-7 9-16,1-8-21 0,1-12 20 0,2-12-20 16,2-5 2-16,-7-8 12 0,4-6-15 15,-9-5 15-15,-11-5-5 0,-9-3-14 0,-16-5 13 16,-14-2-14-16,-13 5 4 0,-20 1 16 15,-18 4-17-15,-19 5 0 0,-16 6 14 0,-17 5-15 16,-16 13 17-16,-13 10-3 0,-8 13-14 0,-7 21 7 16,-3 9-10-16,-4 18 2 0,3 16-7 0,4 21-7 15,1 14-7-15,9 24-25 0,-10 2-19 0,19 32-58 16,-22-21-114-16,26 25-231 0,1-1-2 0,8-20 200 16</inkml:trace>
          <inkml:trace contextRef="#ctx0" brushRef="#br0" timeOffset="-987.2177">654-3 1395 0,'0'0'36'0,"-39"0"10"0,39 0 4 0,-43 9-1 16,43-9-5-16,-53 10-13 0,25 0-7 0,-2 2-8 16,6 3-2-16,-7 4-5 0,3 2 0 15,-5 6-3-15,5 7 3 0,-1-5-4 0,0 9 5 16,6-6-2-16,4 5 3 0,5-8 14 0,2 1-30 16,6-3 27-16,6 0-31 0,0-27 8 15,11 40 3-15,-11-40-3 0,28 35 2 0,-28-35-1 16,32 26 1-16,-32-26-2 0,45 19 3 0,-18-11-1 15,3-2 1-15,-1-6 0 0,3 7-2 0,-1-7-1 16,-1 7 0-16,2-7 0 0,-3 0 0 0,2 5 0 16,-4-5-1-16,0 8-1 0,-27-8-1 0,48 11-1 15,-48-11 1-15,41 15-1 0,-41-15 3 0,24 24-1 16,-24-24 3-16,9 28-2 16,-9-28 4-16,-11 46-3 0,0-18 3 0,-10 5-5 15,-5 5 6-15,-1 4-5 0,-5-1 4 0,0 1-3 16,-4-8 3-16,3-1-3 0,1-2 4 0,1-8-1 15,2 0 4-15,29-23-1 0,-43 28 2 0,43-28-2 16,-40 9 0-16,40-9-4 0,-31-9-1 0,31 9 0 16,-25-29-3-16,25 29 4 0,-24-45-4 0,24 45-2 15,-36-53-10-15,20 24-7 0,-13-5-17 16,29 34-19-16,-53-60-28 0,53 60-57 0,-56-45-144 16,56 45-197-16,-43-9 26 0,13-1 245 0</inkml:trace>
          <inkml:trace contextRef="#ctx0" brushRef="#br0" timeOffset="-635.0304">451 129 1351 0,'0'0'76'0,"0"0"-29"0,0 0-2 15,0 0 0-15,0 0-1 0,8-42-6 0,-8 42-12 16,39-39-4-16,-12 17-5 0,4-1 2 15,1 1-6-15,0-1 0 0,0 7-7 0,0-3-2 16,0 2-4-16,0 8 1 0,-4-3-2 0,-3 0-1 16,-25 12-8-16,53-15-9 0,-53 15-19 0,45-16-37 15,-45 16-62-15,48-10-190 0,-48 10-173 16,0 0 28-16,39-17 286 0</inkml:trace>
        </inkml:traceGroup>
        <inkml:traceGroup>
          <inkml:annotationXML>
            <emma:emma xmlns:emma="http://www.w3.org/2003/04/emma" version="1.0">
              <emma:interpretation id="{85C681F4-BA1E-462D-934A-8D30DE00AA8D}" emma:medium="tactile" emma:mode="ink">
                <msink:context xmlns:msink="http://schemas.microsoft.com/ink/2010/main" type="inkWord" rotatedBoundingBox="3215,1038 8387,1045 8384,2738 3213,2731"/>
              </emma:interpretation>
              <emma:one-of disjunction-type="recognition" id="oneOf1">
                <emma:interpretation id="interp1" emma:lang="" emma:confidence="1">
                  <emma:literal/>
                </emma:interpretation>
              </emma:one-of>
            </emma:emma>
          </inkml:annotationXML>
          <inkml:trace contextRef="#ctx0" brushRef="#br0" timeOffset="1569.0643">3885 279 1122 0,'-13'41'123'16,"13"-41"-19"-16,-38 42-42 0,38-42-2 0,-35 45-17 15,35-45 1-15,-33 51-2 0,33-51-11 0,-22 51-2 16,22-51-13-16,-10 47-1 0,10-47-7 16,8 40-1-16,-8-40-4 0,21 29 1 15,-21-29-5-15,32 19 2 0,-32-19-2 0,32 13 1 16,-32-13 0-16,37 13 1 0,-37-13-1 0,32 18 0 15,-32-18-1-15,32 20 1 0,-32-20-3 0,28 28 0 16,-28-28-5-16,14 35 0 0,-14-35-2 0,0 51 5 16,0-25-2-16,-11 0 5 0,-2 0-2 15,-3 2 5-15,-2-2-1 0,18-26 3 0,-41 51 0 16,18-25 8-16,-4-1-2 0,27-25 5 0,-47 44-5 16,47-44-1-16,-38 21-5 0,38-21-2 0,-26 0-4 15,26 0-1-15,0 0 0 0,-19-25-6 0,19 25-6 16,-3-46-20-16,3 46-24 0,0-66-44 15,0 66-83-15,17-60-144 0,-2 34-119 0,-15 26 31 16,22-49 319-16</inkml:trace>
          <inkml:trace contextRef="#ctx0" brushRef="#br0" timeOffset="1958.5052">4323-288 1240 0,'0'0'207'15,"-32"-31"-128"-15,32 31-8 0,0 0-19 0,-32 12-12 16,32-12-12-16,-30 23-9 0,30-23-3 0,-21 41 0 16,14-12-5-16,-2 10 6 0,2 6-4 0,7 9 5 15,-5 7-9-15,5 7 7 0,0 4-11 0,0 6 7 16,0 5 9-16,0-1-23 0,0 2 19 0,0 2-19 16,0 1-2-16,0 4 10 15,0-4-11-15,0-8 8 0,0-7-9 0,4-9 5 16,4-11-13-16,1-7 0 0,-2-6-14 0,-1-9 1 15,5-4-9-15,-11-26-7 0,20 33-27 0,-20-33-22 16,0 0-38-16,0 0-65 0,0 0-202 0,9-37-58 16,-18 6 70-16</inkml:trace>
          <inkml:trace contextRef="#ctx0" brushRef="#br0" timeOffset="2364.4012">4160 490 1038 0,'0'0'114'0,"30"-28"-7"16,-30 28-14-16,39-22-15 0,-11 22-21 15,-28 0-12-15,52-16-8 0,-52 16-9 0,53-11-5 16,-53 11-5-16,48 0-1 0,-48 0-1 0,42 8 1 16,-42-8-1-16,33 15 0 0,-33-15-4 15,0 0 3-15,31 38-6 0,-31-38 3 0,11 45-5 16,-11-19 1-16,6 7-4 0,-6 5 2 0,0 0-4 16,-6 7 4-16,6 5-6 0,-10 5 6 0,10-1-8 15,-6 3 9-15,6-3-10 0,-10-2 8 0,10-4-7 16,0-5 5-16,0-7-5 0,12-1 3 0,-12-35-2 15,25 46 2-15,-25-46-2 0,37 21 1 0,-37-21-2 16,43 7 2-16,-43-7 0 16,49-12 0-16,-49 12 3 0,51-36-3 0,-27 11 2 15,2-6-3-15,-4-7 4 0,-1 1-6 0,-7-3 6 16,-1-2-8-16,-3 4 4 0,-4-3-6 0,-6 1 3 16,0 0-4-16,-11 6 3 0,-5-1-5 0,0 7 2 15,-11 1-3-15,27 27 3 0,-55-50-3 0,25 33 2 16,2-2-5-16,0 6 0 0,28 13-1 0,-41-18 4 15,41 18-1-15,0 0-9 0,0 0-5 16,0 0-6-16,0 0-2 0,0 0 7 0,32-18 0 16,5 18-3-16,-5-17-15 0,13 17-18 0,-4-19-2 15,15 19-30-15,-11-14-101 0,6 4-216 0,13 10 24 16,-13-21 184-16</inkml:trace>
          <inkml:trace contextRef="#ctx0" brushRef="#br0" timeOffset="852.5201">2645-322 1008 0,'0'0'102'0,"0"0"-10"16,-42-26 8-16,42 26-3 0,-32 19-66 0,32-19-4 15,-47 35-4-15,23-6 5 0,0-1-3 0,5 6 7 16,-5 4-8-16,10 7 2 0,-6 0-10 16,9 11 4-16,-2 4-11 0,5 5 6 0,2 6-12 15,6 9-5-15,0 5 21 0,0 2-23 0,0 3 20 16,0-1-8-16,0 1-14 0,0-1 12 16,5-1-12-16,1 2 10 0,0-8-12 0,4-6 11 15,3-6-11-15,5-13 10 0,-1-19 10 0,6-7-31 16,4-15 31-16,-1-6-32 0,6-10 17 0,0 0 1 15,0-19-17-15,3 0 32 0,4-7-34 0,-7-8 24 16,6-3-25-16,-9-9-26 0,7 9-17 0,-19-24-42 16,17 24-52-16,-28-27-131 0,10 11-142 15,0 2 28-15,-16-11 273 0</inkml:trace>
          <inkml:trace contextRef="#ctx0" brushRef="#br0" timeOffset="1243.9813">2938 499 1051 0,'0'0'143'0,"0"0"-49"0,0 0-10 16,0 0-14-16,25 43-12 0,-25-43-15 16,0 36-4-16,0-36-11 0,0 50-2 0,-7-17-11 15,7 5 0-15,0 5-10 0,-5 4 3 0,5 3-9 16,-6 4 6-16,6-4-8 0,0 0 6 0,0-3-6 16,0-5 5-16,0-5-4 0,11-10 4 0,-11-27-5 15,21 37 2-15,-21-37-5 0,30 10 2 0,-30-10 1 16,42-15 0-16,-42 15 7 0,53-45-5 0,-21 8 4 15,0-2-5-15,0-4 7 16,0-2-7-16,1 0 8 0,-3-4-8 0,-4-1 7 16,-1 3-7-16,-7 2 5 0,-2 4-5 0,-9 10 6 15,-7 3-6-15,0 28 5 0,0-46-3 0,0 46 3 16,-15-30-2-16,15 30 3 0,0 0-2 0,0 0 2 16,-29 0 1-16,29 0-2 0,0 0 2 0,-13 40-2 15,13-40 3-15,0 53-4 0,0-23 4 16,0 6-6-16,5 1 6 0,-5 2-6 0,11 1 4 15,-4-2-4-15,1-3 3 0,1-5-5 0,1-3 4 16,-10-27-6-16,26 40 3 0,-26-40-6 0,33 22-4 16,-33-22-11-16,39 9-10 0,-39-9-17 15,37-4-14-15,-8 4-32 0,-20-30-54 0,23 24-104 16,-32 6-196-16,31-54 45 0,-31 54 204 0</inkml:trace>
          <inkml:trace contextRef="#ctx0" brushRef="#br0" timeOffset="3103.8921">5206 571 1125 0,'0'0'90'0,"-10"28"-31"0,10-28-3 0,0 35-4 16,0-35-11-16,0 46-2 0,0-18-11 16,0 8 5-16,0 1-8 0,0 8 4 0,0-3-7 15,0 7 3-15,-10-6-7 0,10 7 6 0,-9-9-9 16,6 1 2-16,-7-5-10 0,2-3 1 0,5-8-5 15,3-26 2-15,-10 41-4 0,10-41 4 0,0 0-3 16,0 0 0-16,0 0 0 0,0 0-1 16,0 0 2-16,0 0-1 0,0 0 4 15,18-47-2-15,-12 15 4 0,2-8-6 0,2-6 4 16,-1 0-8-16,3-5 7 0,1-5-8 0,-1-2 7 16,6-5-7-16,-7 3 7 0,4 1-7 0,-4 9 6 15,5 5-6-15,-5 9 5 0,-1 12-4 0,-10 24 2 16,0 0 0-16,22-30-2 0,-22 30 1 0,0 0 0 15,0 0 2-15,15 38-1 0,-7-10 3 0,1 5-2 16,1 5 2-16,-5 5-4 0,3-3 4 16,1 3-5-16,-4 2 6 0,3-2-6 0,0 0 7 15,-3-3-4-15,3-5 5 0,0-6-4 0,0-3 1 16,-8-26-4-16,16 32 2 0,-16-32-2 16,0 0 2-16,0 0-1 0,32 12 1 0,-32-12 0 15,0 0-1-15,21-27 2 0,-21 27-3 0,15-37 4 16,-15 37-3-16,16-54 3 0,-11 21-5 0,3-4 5 15,0-5-5-15,0 0 5 0,-2-6-6 16,4 4 5-16,1 4-7 0,0 1 6 0,0 6-6 16,4 7 4-16,-15 26-4 0,25-28 3 0,-25 28-1 15,0 0 1-15,33 5 1 0,-33-5-1 0,17 33 4 16,-17-33-3-16,16 50 4 0,-8-20-4 0,-8 2 4 16,8 2-5-16,-3 3 7 0,3 1-5 0,-5 2 5 15,5-2-4-15,-4-1 4 0,4-3-6 16,-2-6 3-16,-6-28-5 0,16 45 2 15,-16-45-3-15,23 26-1 0,-23-26-6 0,28 14-4 16,-28-14-9-16,24 0-10 0,-24 0-17 0,29-29-25 16,-29 29-29-16,31-42-42 0,-5 31-58 0,-26-29-56 15,16 11-95-15,-16 29-3 0,6-66 220 0</inkml:trace>
          <inkml:trace contextRef="#ctx0" brushRef="#br0" timeOffset="3433.1281">6032 38 1057 0,'0'0'207'0,"-43"-41"-160"16,43 41-2-16,-37-12-4 0,37 12-10 0,-37 12-15 0,37-12-8 16,-26 37-9-16,26-37 2 0,-16 49-4 15,16-23 5-15,0-26-8 0,13 48-1 0,-13-48-13 16,34 43-10-16,-7-16-31 0,-27-27-51 0,63 38-125 15,-30-25-210-15,-4-13 57 0,13 15 249 0</inkml:trace>
          <inkml:trace contextRef="#ctx0" brushRef="#br0" timeOffset="3258.0032">6029 704 547 0,'0'0'238'0,"8"-28"-51"0,-8 28-28 15,0 0-40-15,0 0-36 0,0 0-26 0,0 0-15 16,0 0-4-16,0 0-2 0,0 41 1 0,0-41-16 15,0 54-3-15,0-21-9 0,0 2 2 0,0 3-4 16,0 2 6-16,0-3-7 0,0 1 5 16,0-5-9-16,0 1 2 0,0-7-7 0,0-27 2 15,0 48-12-15,0-48-9 0,13 30-28 0,-13-30-19 16,0 0-52-16,0 0-113 0,0 0-211 16,0 0-13-16,0 0 229 0</inkml:trace>
          <inkml:trace contextRef="#ctx0" brushRef="#br0" timeOffset="3976.3547">6186 609 992 0,'0'0'334'0,"0"0"-280"0,0 0-7 16,0 0 5-16,26-36-4 0,-26 36-7 15,45-36-9-15,-45 36-9 0,53-37-8 0,-24 22-2 16,3 1-5-16,0-2-1 0,-3 9-5 0,1-1 1 15,-3 1-2-15,1 7-1 0,-28 0 1 0,46 0-1 16,-46 0 0-16,40 12-2 0,-40-12 3 0,26 26-1 16,-26-26 3-16,13 40-2 0,-13-14 3 0,0 6-5 15,-8 1 5-15,-3 7-5 0,-6-2 5 16,1 7-5-16,-3 10 5 0,-2 0-7 0,-1 3 7 16,1-3-8-16,2 0 8 0,4-3-8 15,-1-6 8-15,5-2-8 0,3-5 6 0,8-11-5 16,0-2 3-16,0-26-3 0,8 36 2 0,-8-36-4 15,0 0-2-15,32 22-5 0,-32-22-3 0,24 0-6 16,-24 0-6-16,35-20-10 0,-35 20-17 0,44-34-31 16,-30-3-57-16,20 22-92 0,-18-16-222 15,0-8 53-15,11 14 220 0</inkml:trace>
          <inkml:trace contextRef="#ctx0" brushRef="#br0" timeOffset="4193.5105">6335 1029 1120 0,'0'0'128'0,"0"0"-63"0,-27 8-16 0,27-8-7 15,0 0-5-15,0 0 2 0,34-13 3 0,-34 13-4 16,40-14-5-16,-11 3-10 0,-2-2-6 0,3 1-8 16,1 0-2-16,1-4-6 0,0 4 0 0,2-2-2 15,0-1 1-15,1 3-6 0,-1-1-8 0,-7 0-15 16,8 6-19-16,-35 7-23 0,58-19-36 15,-58 19-48-15,53-16-97 0,-53 16-182 0,35-21 38 16,-6 25 258-16</inkml:trace>
          <inkml:trace contextRef="#ctx0" brushRef="#br0" timeOffset="4564.9888">6927 946 1034 0,'0'0'252'16,"-22"28"-188"-16,22-28-30 0,0 0-7 0,0 0-2 15,0 0 3-15,24-16 9 0,-24 16 0 0,42-36 2 16,-12 15-7-16,-6-8-3 0,7 1-9 0,-4-3-2 16,0 3-8-16,-3 1-2 0,-24 27-5 0,41-48 2 15,-41 48-4-15,35-40 4 0,-35 40-3 0,22-28 1 16,-22 28-1-16,0 0 3 0,10-34 2 0,-10 34 2 16,0 0-2-16,-11-30 0 15,11 30-3-15,0 0-2 0,-32-24-3 0,32 24 1 16,-31-12-2-16,31 12 3 0,-30-5 0 0,30 5 0 15,-28 0-1-15,28 0-1 0,0 0 0 0,-32 24-1 16,32-24 3-16,-21 33-1 0,21-33 3 0,-16 50-4 16,8-15 4-16,-1 9-5 0,4 4 7 0,-2 6-7 15,7 1 7-15,-9 0-7 0,9-2 7 16,-5-3-7-16,5-2 7 0,5-1-7 0,4-6 6 16,4-5-6-16,7-1 5 0,-3-4-4 0,6-5-12 15,2-7 29-15,4-7-30 0,3-1 32 16,7-11-18-16,-1 0-6 0,4-18 0 0,1 10-62 15,-9-25-9-15,22 25-160 0,-19-27-297 0,-2 2 48 16,1 2 121-16</inkml:trace>
        </inkml:traceGroup>
        <inkml:traceGroup>
          <inkml:annotationXML>
            <emma:emma xmlns:emma="http://www.w3.org/2003/04/emma" version="1.0">
              <emma:interpretation id="{ADB92054-C3ED-45C6-8131-897C480D480C}" emma:medium="tactile" emma:mode="ink">
                <msink:context xmlns:msink="http://schemas.microsoft.com/ink/2010/main" type="inkWord" rotatedBoundingBox="9267,1094 12697,1099 12695,2879 9265,2874"/>
              </emma:interpretation>
              <emma:one-of disjunction-type="recognition" id="oneOf2">
                <emma:interpretation id="interp2" emma:lang="" emma:confidence="1">
                  <emma:literal/>
                </emma:interpretation>
              </emma:one-of>
            </emma:emma>
          </inkml:annotationXML>
          <inkml:trace contextRef="#ctx0" brushRef="#br0" timeOffset="9211.4561">8848 744 1021 0,'0'0'223'16,"0"0"-133"-16,0 0-7 0,0 0-1 0,0 0-12 15,0 0-16-15,0 0-15 0,0 0-14 0,0 0-5 16,10 43-6-16,-10-15 2 0,0 1-5 0,8 6 1 16,-3-1-5-16,3 3 2 0,0 4-6 15,3-1 3-15,3 3-6 0,2-3 4 0,2-6-7 16,3 1 6-16,1-9-6 0,6-3 5 0,0-1-4 15,0-3 3-15,1-7-5 0,-29-12-3 0,51 21 6 16,-51-21-31-16,48 13-17 0,-48-13-81 0,47-8-404 16,-47 8 0-16,0 0 38 0</inkml:trace>
          <inkml:trace contextRef="#ctx0" brushRef="#br0" timeOffset="8911.4774">8779-94 1194 0,'0'0'136'0,"0"-40"-77"0,0 40-3 16,0-27 7-16,0 27-4 0,0 0-8 16,0 0-14-16,-38 0-16 0,38 0-6 0,-37 34-4 15,13-8 0-15,-2 8-5 0,-3 7 5 0,-1 4-7 16,2 8 6-16,-1 4-7 0,5 10 8 0,2 8 11 15,1 11-25-15,5-3 23 0,2 12-24 0,1-2 0 16,5 4 12-16,0 3-13 0,8-1 12 0,0 1-14 16,0-4 14-16,11-7 3 15,0-11-21-15,10-13 23 0,3-8-25 0,8-21 11 16,3-9 4-16,9-11-3 0,2-16 2 0,6 0 0 16,-1-24-2-16,0-5 4 0,-1-13-4 0,-2-6-11 15,2 89 10-15,-13 10 2 0,1-127-84 0,2 2 9 16,-12-110 2-16,12-18 4 0,-19 117 62 0,-10-2 14 15,-5-3-15-15,-6 3 13 0,-14-3-1 0,-4-3-25 16,-4 3 23-16,-4 2-25 0,-8 0 10 16,-2 8 15-16,-3 8-12 0,-1 12 11 0,17 23-1 15,4 11 0-15,19 26 0 0,-45-27 74 0,-8 1-2 16,-4-7 0-16,-1-1-72 0,39 61-37 0,-10-11-90 16,22 39-6-16,-22-14-18 0,29 4 85 15,0-12-13-15,18 17-39 0,-8-18-50 0,15 6-133 16,11 10-71-16,-22-19 283 0</inkml:trace>
          <inkml:trace contextRef="#ctx0" brushRef="#br0" timeOffset="10440.2409">9504 652 1096 0,'21'27'258'16,"-21"-27"-214"-16,0 0-15 0,0 0-1 0,0 0 3 15,0 0 5-15,0 0 0 0,0 29-4 0,0-29 1 16,5 50-8-16,-5-14 0 0,0 4-12 15,8 10 1-15,-8 7-12 0,0 5 5 0,0 1-11 16,0 4 8-16,0-9-9 0,0-2 8 16,5-8 12-16,1-10-31 0,2-7 30 0,-8-31-33 15,23 35 12-15,-23-35 2 0,33 6 0 0,-33-6 2 16,45-16 3-16,-45 16 15 0,52-45-31 0,-27 15 32 16,3-7-31-16,-6 2 14 0,-1-3 5 0,-2-6-5 15,-3 4 6-15,0-2-8 0,-4 2 7 16,-3 4-7-16,-2-1 7 0,-7 6-4 0,0 0 3 15,0 5-3-15,0 26 4 0,-12-42-4 0,12 42 3 16,-16-32-1-16,16 32 0 0,0 0 1 0,0 0-1 16,0 0-2-16,-27-18 1 0,27 18-1 0,0 0 1 15,6 41 5-15,-1-14-3 0,3 4 6 16,2 4-6-16,1 0 5 0,0 4-6 0,-1 4 3 16,0-4-7-16,-1 0 5 0,1 0-6 15,1-7 5-15,0-1-6 0,-11-31 1 0,24 45-11 16,-24-45-7-16,29 26-22 0,-29-26-17 0,0 0-18 15,0 0-79-15,45 9-140 0,-45-9-175 0,11-34 48 16,-11 34 250-16</inkml:trace>
          <inkml:trace contextRef="#ctx0" brushRef="#br0" timeOffset="10614.3647">10220 729 1354 0,'0'0'97'0,"-8"48"-32"16,8-48-8-16,-11 57-7 0,-2-21-21 15,6 6-7-15,-2 0-14 0,-1 3 3 0,4 0-9 16,-9 4 5-16,7-3-9 0,0-1 4 0,0 0-8 16,3-12 1-16,5 5 1 0,0-38-55 15,0 59-3-15,0-59-97 0,0 0-271 0,0 0-24 16,0 0-6-16</inkml:trace>
          <inkml:trace contextRef="#ctx0" brushRef="#br0" timeOffset="11012.8675">10268 128 1248 0,'-16'-34'19'0,"16"34"-11"15,-43-37 19-15,43 37 3 0,-36-11 0 0,36 11-4 16,0 0-15-16,0 0-4 0,-22 40-6 0,22-40 3 16,11 46-3-16,5-16 1 0,0 1-3 0,10-2 4 15,-4 5-5-15,9 0 5 0,1-4 14 0,0 7-34 16,2-6 28-16,-1 0-38 0,3-2 6 15,-1-4 5-15,2-2 0 0,-5-8 8 0,2 2 4 16,-4-8 4-16,-30-9 3 0,50 15 8 0,-50-15 10 16,26 0 9-16,-26 0 13 0,0 0 14 0,0 0 3 15,0 0-3-15,0 0-16 0,0 0-17 0,0 0-13 16,-31 0-1-16,31 0-1 0,-32 5-2 0,32-5-2 16,-34 11-1-16,34-11-2 0,-33 26 0 15,33-26-1-15,-34 45 2 0,18-16-3 16,2 2 3-16,1 6-5 0,1 5 4 0,3 3-6 15,2 4 6-15,3-1-6 0,4 2 8 0,0 4-8 16,0-4 7-16,9-5-7 0,-2-5 4 0,7-4-7 16,1-7-1-16,-15-29-8 0,38 38 1 0,-38-38-5 15,50 12 2-15,-18-12-4 0,-3-24-7 0,6 5 4 16,-3-10-7-16,8-2-18 0,-11-21-67 0,21 2-317 16,-20-8-41-16,1-10 37 0</inkml:trace>
          <inkml:trace contextRef="#ctx0" brushRef="#br0" timeOffset="11464.4033">11123-132 1298 0,'0'0'129'0,"0"0"-54"0,-29 31-5 0,29-31-7 16,-6 42-17-16,6-42-10 0,0 48-13 0,-5-18 0 15,5 0-7-15,-6 12 3 0,6 3-9 0,-8 3 4 16,3 9-11-16,-3 0-8 0,0 7 22 0,2 6-24 15,-4-2 23-15,2 7-9 0,-3-4-10 0,1-1 8 16,0-5-8-16,4-2 6 0,-2-7-7 16,8-10 6-16,-6-8-7 0,6-5 2 15,0-6-9-15,0-27-2 0,11 45-12 0,-11-45-8 16,0 0-18-16,0 0-9 0,37 11-15 0,-37-11-5 16,32-41-8-16,-23 0-21 0,23 14-22 0,-19-30-46 15,21 16 5-15,-12-22 19 0,11 3 56 0,-3-4 59 16,4-3 68-16,-1 3 52 0,-4-4 55 0,7 16 33 15,-19-8 3-15,14 30-21 0,-23-8-57 0,-8 38 1 16,0 0-37-16,0 0 5 0,0 0-14 16,0 0-16-16,0 0 3 0,-29 37-36 0,8-7 30 15,2 9-33-15,-5 1 10 0,4 5 4 0,0 1-8 16,-1 4 8-16,1 4-6 0,6-1 7 0,0 3-7 16,2-1 6-16,4-3-7 0,8-5 5 15,0-11-8-15,15-7 3 0,2-1-3 0,-17-28 5 16,53 41-3-16,-19-24 3 0,5-10-5 15,1-7-1-15,3 0 0 0,2-8-5 0,3-4-8 16,-3-6-14-16,8 7-24 0,-11-15-33 0,15 19-73 16,-29-24-357-16,20 6 23 0,-5 2 24 0</inkml:trace>
        </inkml:traceGroup>
        <inkml:traceGroup>
          <inkml:annotationXML>
            <emma:emma xmlns:emma="http://www.w3.org/2003/04/emma" version="1.0">
              <emma:interpretation id="{CB3EEED0-97F2-4515-AFEE-4A1405E22A56}" emma:medium="tactile" emma:mode="ink">
                <msink:context xmlns:msink="http://schemas.microsoft.com/ink/2010/main" type="inkWord" rotatedBoundingBox="13458,1211 16423,1215 16421,2591 13456,2587"/>
              </emma:interpretation>
              <emma:one-of disjunction-type="recognition" id="oneOf3">
                <emma:interpretation id="interp3" emma:lang="" emma:confidence="1">
                  <emma:literal/>
                </emma:interpretation>
              </emma:one-of>
            </emma:emma>
          </inkml:annotationXML>
          <inkml:trace contextRef="#ctx0" brushRef="#br0" timeOffset="12234.3151">12627 642 1407 0,'0'0'78'0,"30"-14"-8"0,-30 14-5 0,39-15-17 15,-39 15-18-15,34-19-15 0,-34 19-9 0,33-16-5 16,-33 16-1-16,36-17-2 0,-36 17 0 0,38-23-12 16,-38 23-21-16,43-29-30 0,-7 29-44 0,-22-36-125 15,15 25-254-15,-29 11 44 0,46-45 117 16</inkml:trace>
          <inkml:trace contextRef="#ctx0" brushRef="#br0" timeOffset="12636.1025">13519 320 952 0,'-8'29'240'0,"8"-29"-176"16,-32 16 4-16,6-7 6 0,26-9-34 0,-46 40 0 15,28-9-24-15,-11-5 9 0,7 3 2 0,-6 4-7 16,6 7 4-16,-2 0-8 0,6 4 6 0,1 1-9 15,5 4 5-15,-1 0-8 0,9 4 5 16,4-5-10-16,0-1 5 0,0-9-9 16,9-6 1-16,-9-32-6 0,32 44 1 0,-6-31-2 15,1-7-1-15,4-6-9 0,-2-6-10 0,8-3-15 16,-7-10-15-16,13 3-14 0,-17-20-44 0,25 21-94 16,-27-19-232-16,5-3 16 0,5 2 125 0</inkml:trace>
          <inkml:trace contextRef="#ctx0" brushRef="#br0" timeOffset="12052.6467">12685 174 1402 0,'0'0'21'0,"9"-30"17"0,-9 30 18 15,0 0 8-15,0 0-7 16,0 0-23-16,0 0-19 0,-8 38-11 0,0-5 4 16,-1 5-7-16,2 13-11 0,-3 6 27 0,4 1-28 15,-2 4 26-15,3 1-8 0,5-1-8 0,-8 2 12 16,3 0-5-16,5 1 10 0,-9-8-8 0,9-4 4 15,-8-11-7-15,8-7 5 0,0-35-7 0,0 39 2 16,0-39-4-16,0 0-2 0,0 0 1 0,0 0 1 16,0 0 1-16,24-22 0 0,-18-7 3 15,4-7-6-15,-1-11 5 0,1-9-6 0,1-1 6 16,1-5-9-16,-1-7 10 0,2 0-10 0,-2-9 9 16,2-1 7-16,3-4-23 0,-2 5 22 15,1-5-21-15,1 11 7 0,-5 5 9 0,2 4-8 16,-4 12 6-16,1 11-5 0,-2 9 5 0,-8 31-4 15,5-28 3-15,-5 28 0 0,0 0-1 0,0 0 2 16,0 0 2-16,8 47 2 0,-3-13 0 16,1 11 3-16,2 4-7 0,2 4 7 0,-2 3-9 15,5 5 7-15,-5-2-8 0,3 9-7 0,-2-1 22 16,1 5-22-16,0-1 21 0,-1 0-7 0,1-2-11 16,0-2 8-16,-4-4-12 0,0-5 4 0,2 0-16 15,-3-10-3-15,5 2-22 0,-10-17-18 0,16 9-61 16,-16-42-158-16,-6 37-221 15,6-37 2-15,0 0 187 0</inkml:trace>
          <inkml:trace contextRef="#ctx0" brushRef="#br0" timeOffset="12875.7809">13904 291 1081 0,'-35'33'167'0,"35"-33"-81"0,-37 41-13 16,27-13-25-16,10-28 1 0,-38 47-22 0,38-47 6 16,-37 57 0-16,19-31-8 0,4 10 2 0,-1 1-8 15,2 1 3-15,-1 1-9 0,8 4 3 16,-2-4-8-16,8 5 2 0,0-6-6 0,0 0 2 15,0-7-5-15,12-2 2 0,-12-29-5 0,24 45 2 16,-24-45-4-16,34 27 2 0,-34-27-1 0,43 10-2 16,-15-10-2-16,-1 0-5 0,4 0-14 15,-6-7-13-15,10 0-18 0,-6-17-22 0,21 12-50 0,-26-31-103 16,23 13-213-16,-6-6 7 0,-2-14 167 16</inkml:trace>
          <inkml:trace contextRef="#ctx0" brushRef="#br0" timeOffset="13392.6667">14196 751 944 0,'0'0'181'15,"39"-26"-47"-15,-28-4-32 0,19 11-27 0,-9-13-22 16,6 6-19-16,-2-6-7 0,0 0-9 0,-4-3 0 15,2 6-7-15,-6 0 2 0,1-3-6 16,-5 5 4-16,-2-1 16 0,-11 28-30 16,6-39 35-16,-6 39-33 0,0 0 13 0,-14-34 0 15,14 34-6-15,-29-8-3 0,29 8-3 0,-37 8-2 16,37-8 1-16,-46 26 15 0,46-26-33 0,-45 54 34 16,22-22-31-16,1 7 14 0,1 1 6 0,3 3-7 15,5 2 7-15,2 0-6 0,6 3 6 0,-1 2-7 16,6 1 7-16,0-2-7 0,0-4 7 15,11-7-6-15,0-3 5 0,2-7-5 0,-13-28 3 16,32 45-3-16,-32-45 1 0,32 23-2 0,-32-23 1 16,31 7-3-16,-31-7-4 0,34-7-5 0,-34 7-6 15,38-25-6-15,-38 25-9 0,50-45-7 0,-28 7-13 16,15 10-11-16,-10-24-40 0,17 19-59 0,-19-25-58 16,22 8-108-16,-7 1-28 0,-9-20 109 15</inkml:trace>
          <inkml:trace contextRef="#ctx0" brushRef="#br0" timeOffset="13716.1061">14973 238 993 0,'0'0'156'0,"0"0"-55"0,0 0-12 16,-12-30-19-16,12 30-20 0,-30 14-12 0,30-14-5 16,-43 31-7-16,43-31 0 0,-45 40-3 0,45-40 4 15,-48 50 16-15,25-19-33 0,-1-3 31 0,5 2-33 16,1-4 11-16,4 1 1 0,14-27-9 16,-16 41-1-16,16-41-6 0,0 30-1 0,0-30-4 15,0 0 1-15,22 27-2 0,-22-27 2 16,31 7 0-16,-31-7 1 0,37 7-1 0,-37-7 0 0,40 0 0 15,-40 0 0-15,35 0-1 0,-35 0 0 16,30 9-3-16,-30-9-2 0,0 0-1 0,34 25 1 16,-34-25 0-16,16 28 3 0,-16-28-1 0,5 36 4 15,-5-36-3-15,0 39 1 0,0-39-3 16,-13 44 3-16,0-18-3 0,-4 2 5 0,-4 3-4 16,-5 4 6-16,-1-2-4 0,-5 1 4 0,0-3-4 15,-2 2 4-15,0-7-5 0,2-3 4 0,2 0-6 16,4-10-3-16,26-13-7 0,-45 9-6 0,45-9-9 15,0 0-7-15,-27-27-6 0,19 1-4 0,8 26-1 16,0-59-24-16,0 59-54 0,8-77-168 16,-3 32-142-16,9 0 18 0,-14-12 278 15</inkml:trace>
          <inkml:trace contextRef="#ctx0" brushRef="#br0" timeOffset="14724.1316">15373 90 937 0,'13'-31'142'0,"-13"31"-63"0,0 0 2 15,0 0 8-15,-48 7-27 0,48-7-17 16,-36 27-14-16,16 1-4 0,-6 0-5 0,5 5 4 16,-6 3-6-16,11 5 6 0,-3 0 7 0,6 4-33 15,-1-7 30-15,8 6-34 0,6-14 12 0,0 2 2 16,4-4-9-16,-4-28 3 0,26 36-4 0,-26-36 2 16,37 24 0-16,-37-24 1 0,48 5 1 0,-48-5 0 15,47 0 1-15,-47 0 0 0,45-8 0 16,-45 8-1-16,42-7-2 0,-42 7-1 15,36 0-1-15,-36 0-1 0,28 0 0 0,-28 0-3 16,0 0-4-16,36 28-5 0,-36-28-9 0,23 28 0 16,-23-28-5-16,24 39-1 0,-12-13-1 0,-12-26 5 15,20 51 3-15,-20-25 12 0,0 4 2 0,0 3 8 16,-10 1-2-16,-4 3 9 0,-6-3 3 0,1 2 12 16,-8-3-1-16,2 4 7 0,-7-3-10 0,1-4 1 15,-1-1-10-15,4-3 0 0,-3-6-8 16,31-20 1-16,-49 26-3 0,49-26-2 0,-32 0 0 15,32 0-4-15,0 0-8 0,-29-22-10 0,29 22-10 16,0-44-10-16,0 44-7 0,0-64-23 0,19 36-30 16,-19-24-80-16,27 17-140 0,-11-10-84 0,0-10 48 15,19 20 344-15</inkml:trace>
        </inkml:traceGroup>
        <inkml:traceGroup>
          <inkml:annotationXML>
            <emma:emma xmlns:emma="http://www.w3.org/2003/04/emma" version="1.0">
              <emma:interpretation id="{C2A826B8-F0C3-46D2-99D1-9A56ED2B5B67}" emma:medium="tactile" emma:mode="ink">
                <msink:context xmlns:msink="http://schemas.microsoft.com/ink/2010/main" type="inkWord" rotatedBoundingBox="17186,550 22605,557 22602,2563 17183,2555"/>
              </emma:interpretation>
              <emma:one-of disjunction-type="recognition" id="oneOf4">
                <emma:interpretation id="interp4" emma:lang="" emma:confidence="1">
                  <emma:literal/>
                </emma:interpretation>
              </emma:one-of>
            </emma:emma>
          </inkml:annotationXML>
          <inkml:trace contextRef="#ctx0" brushRef="#br0" timeOffset="16581.3911">17422 388 1195 0,'-29'-20'140'0,"29"20"-63"15,0 0 0-15,0 0-26 0,0 0-1 0,0 0-30 16,-30 13 3-16,30-13-7 0,0 0-5 15,-24 38 1-15,24-38-4 0,-15 35 3 0,15-35-3 16,-17 52 3-16,9-20-7 0,-2 8 5 0,2 5-7 16,0 1 6-16,-2 3-7 0,2 4 7 0,-1-1-7 15,2-3 7-15,7-4-7 0,0-2 7 16,0-8-7-16,0-1 5 0,12-8-5 0,-12-26 2 16,27 34-3-16,-27-34 2 0,40 14-1 0,-13-14 1 15,-1-7 2-15,6-4-1 0,0-8 2 0,3-6-2 16,1-4 2-16,-3-3-5 0,-2-5 3 0,-5-3-6 15,-2-3 5-15,-7-1-5 0,-4-1 5 0,-3 3-7 16,-10 2 4-16,0 1-7 0,0 3 4 16,-13 2-4-16,-5 6 3 0,-3 2-2 0,21 26 3 15,-49-40-4-15,21 25 5 0,-1-1-4 16,4 12 2-16,25 4 0 0,-44 0-1 0,44 0 0 16,0 0 0-16,0 0 0 0,-9 22-1 0,9-22 3 15,30 23-2-15,-30-23 1 0,56 11 1 0,-22-11 2 16,5 0 1-16,1-7 1 0,3 3 3 0,2-9-2 15,0 1 7-15,-2-5-1 0,-3 1 5 16,0 2-3-16,-7-3-1 0,-8 8-3 0,-25 9 1 16,31-11 0-16,-31 11 5 0,0 0 4 0,0 0 0 15,0 0 1-15,0 0-6 0,0 0-3 0,0 0-5 16,-21 41 1-16,21-41-4 0,-32 45 4 0,14-18-4 16,4 6 4-16,1 5-5 0,0 0 5 0,-1 7-5 15,2 3 6-15,3 1-7 0,2 0 8 16,7-4-7-16,0-1 6 0,0-9-5 15,12-5 5-15,-12-30-3 0,24 41 1 0,-24-41-1 16,35 23 1-16,-35-23 0 0,40 0 1 0,-40 0 4 16,48-16-1-16,-22-3 2 0,6-4-3 0,-2-6 3 15,-2-2-7-15,-1-8 3 0,-5 1-5 0,-2-1 2 16,-4-1-4-16,-3 4 1 0,-5 1-6 0,-2 4 2 16,-6-2-6-16,0 4 1 0,0 0-6 15,0 29 0-15,-19-47-5 0,19 47-1 0,-26-37-8 16,26 37-4-16,-26-31-18 0,26 31-11 0,-14-30-15 15,14 30-22-15,0 0-11 0,0 0-72 16,-10-27-26-16,10 27-88 0,36 0-73 0,-36 0 148 16,46-14 223-16</inkml:trace>
          <inkml:trace contextRef="#ctx0" brushRef="#br0" timeOffset="16984.2578">18674-419 1317 0,'0'0'72'16,"0"0"1"-16,0 0 0 0,0 0-20 16,0 0-15-16,0 0-14 0,0 0-3 0,0 0-2 15,-15 35 3-15,15-35-3 0,0 58 3 16,5-20-7-16,1 7 3 0,-6 4-8 0,0 10 5 0,0 0-10 16,0 4 7-16,0 3-11 0,0 3 7 0,-6 5-10 15,1 4-5-15,-1 5 21 0,6-2-20 16,-7 0 20-16,7-4-7 0,-6-5-11 0,6-6 8 15,0-4-8-15,6-3 7 0,-1-9-9 16,6-9 3-16,2-7-11 0,-13-34-1 0,31 49-15 16,-31-49-11-16,32 26-30 0,-32-26-24 0,34 0-46 15,-34-26-131-15,0 26-197 0,36-45 10 0,-26-1 219 16</inkml:trace>
          <inkml:trace contextRef="#ctx0" brushRef="#br0" timeOffset="15813.4798">16331-13 1457 0,'11'-44'66'0,"17"12"2"0,1-13 6 0,11 7-20 16,1-7-6-16,9 6-16 0,-2-2-4 0,7 4-8 15,-2-1-1-15,1 0-8 0,3 5-1 0,-3 0-7 16,-3 2 0-16,2 5-6 0,0 5 2 0,-1-8-3 16,-1 2-13-16,2 3 29 0,-3 1-34 0,-2-1 23 15,3 5-21-15,-4-2-10 0,6 3-5 0,-7-2-8 16,10 8-16-16,-12-10-25 0,13 22-40 15,-25-25-115-15,17 25-225 0,-6-8-3 0,-9-1 173 16</inkml:trace>
          <inkml:trace contextRef="#ctx0" brushRef="#br0" timeOffset="15568.2883">16994-251 1323 0,'14'-26'150'0,"-23"-12"-88"0,9 38 2 0,-5-43-4 16,5 43-17-16,0 0-9 0,0 0-10 0,-35 0-10 16,35 0-3-16,-29 39-4 0,11-2 3 0,-1 9-6 15,1 13 6-15,1 5-8 0,2 1 8 16,2 3-9-16,5-1 7 0,0 3-9 0,8 0 8 16,-6 4 5-16,6 1-22 0,0 0 21 0,0 2-22 15,6-8 7-15,-1-3 8 0,3-6-9 0,0-6 1 16,3-6-14-16,-1-10-5 0,3 4-21 15,-13-42-21-15,24 57-49 0,-24-57-137 0,0 0-251 16,0 0 10-16,0 0 165 0</inkml:trace>
          <inkml:trace contextRef="#ctx0" brushRef="#br0" timeOffset="17493.0818">19171-355 1126 0,'0'0'191'0,"0"0"-138"16,0 0 4-16,0 0-6 0,0 0-10 0,0 0-5 15,-10 29-1-15,10-29-10 0,-16 63 3 0,8-24-9 16,0 8 2-16,-1 2-8 0,1 4 2 0,-4 7-8 16,4 1 8-16,0 6-10 0,-1 8 9 15,-1 4 8-15,-1 2-26 0,-2-5 22 0,3-1-24 16,1-5 3-16,2-4 9 0,3-3-9 0,-3-6 8 15,2-6-7-15,5-9 5 0,-6-10-5 0,6-3 4 16,0-29-5-16,0 34 3 0,0-34-2 0,0 0 0 16,0 0 0-16,0 0 1 0,0 0 0 0,0 0 2 15,0 0 0-15,13-31 1 0,-7 1 1 16,2-4-4-16,-3-6 4 0,5-5-6 16,1 5 6-16,0-5-7 0,5-2 6 0,-3-1-9 15,6 7 3-15,-3 3-8 0,7 8 3 0,-23 30-5 16,45-34 6-16,-45 34-2 0,48-11 1 0,-48 11 0 15,50 9-5-15,-50-9-1 0,51 20-5 0,-51-20 0 16,50 34-4-16,-50-34 5 0,40 45-1 0,-26-18 10 16,-1 5 0-16,0 0 9 0,-8 9-1 0,-5-2 8 15,-8 0-2-15,-2 3 9 0,-8-2-2 16,-4 3 6-16,-7-3-7 0,-3-1 7 16,-7 1-7-16,2-2 4 0,-4-5-8 0,-1-2-1 0,0-3-6 15,1-8 2-15,4-2-4 0,5-9 2 16,1-9-1-16,31 0-3 0,-45 0-3 0,45 0-2 15,-24-28 0-15,24 28-4 0,0-51 1 0,7 17-14 16,10-3 1-16,-1-5-12 0,12 9-3 16,-6-14-13-16,13 18-14 0,-7-16-23 0,15 17-15 15,-11-11-25-15,16 18-41 0,-8-3-69 0,-4-13-98 16,21 27 79-16,-23-25 260 0</inkml:trace>
          <inkml:trace contextRef="#ctx0" brushRef="#br0" timeOffset="18284.7">19912 499 792 0,'0'0'180'0,"0"0"-99"0,-35-25 2 16,35 25 6-16,-34-8-9 0,34 8-21 0,-43 0-9 15,43 0-4-15,-43 0-5 0,43 0-3 0,-41 15-10 16,41-15-4-16,-35 18-5 0,35-18-1 15,-30 24-3-15,30-24 1 0,-26 33-5 0,26-33 3 16,-18 49-5-16,12-19 5 0,-2 8-6 0,3 7 5 16,-1 3-6-16,6 4 4 0,-7 2-8 0,7-4 4 15,0-3-8-15,0-4 4 0,0-5-6 16,7-7 5-16,-7-31-5 0,19 40 3 0,-19-40-3 16,29 19 1-16,-29-19 0 0,35 0 1 15,-35 0 2-15,43-21-3 0,-43 21 4 0,45-45-3 16,-19 15 4-16,-3-2-5 0,-1-4 5 0,-1 1-6 15,-2-5 6-15,-3 0-6 0,0 1 6 0,-5 1-5 16,-1 3 5-16,-10 4-4 0,0 31 4 0,0-46-2 16,0 46 3-16,-11-30-2 0,11 30 1 0,0 0 0 15,-27-26 0-15,27 26-3 0,0 0 0 0,0 0-2 16,0 0 0-16,-20 30 3 16,20-30-2-16,0 43 3 0,0-15-3 0,0 4 4 15,7 0-6-15,-7 0 6 0,9 0-5 0,-2-3 4 16,-7-29-4-16,19 41 1 0,-19-41-2 0,0 0 2 15,38 28-2-15,-38-28 2 0,37 0-2 0,-37 0 0 16,44-24 0-16,-44 24-5 0,41-39 1 0,-41 39-5 16,42-50 3-16,-23 23-5 0,2 1 6 0,-5-4-4 15,-16 30 4-15,31-49-3 0,-31 49 5 16,19-39-1-16,-19 39 4 0,0 0-1 0,0 0 0 16,13-26-5-16,-13 26-2 0,0 0 1 0,0 0-2 15,0 40 4-15,0-9-3 0,-7-2 2 0,7 8-4 16,-6 1 10-16,6 2-3 0,-8-2 9 0,8 0-5 15,-5-2 7-15,5-3-1 0,0-2 7 16,0-31-1-16,8 46 6 0,-8-46-5 16,0 0 1-16,0 0 2 0,27 16 3 0,-27-16 5 15,0 0-1-15,31-46-1 0,-18 20-6 0,-5-5 1 16,3-2-6-16,-3-2 4 0,-3-3-8 0,-5-2 3 16,6 3-7-16,-6-1 3 0,-8-1-5 0,3 3 3 15,-3-5-4-15,2 1 5 0,0 2-7 0,-1-4 6 16,2 1-5-16,-1 4 4 0,6-4-4 0,-6 6-14 15,6 2 29-15,0 5-29 0,0 28 29 16,8-45-10-16,-8 45-3 0,9-28 2 0,-9 28 0 16,0 0 0-16,31-11 0 0,-31 11 0 15,29 6 0-15,-29-6-1 0,33 14 1 0,-33-14-1 16,42 20 1-16,-42-20-2 0,45 24-3 0,-19-13-9 16,1-2-7-16,3 0 0 0,-4-9-47 0,17 22-24 15,-43-22-168-15,63-6-259 0,-29 6 21 0,-4-16 216 16</inkml:trace>
          <inkml:trace contextRef="#ctx0" brushRef="#br0" timeOffset="18764.4223">21026 1065 1291 0,'25'5'103'0,"-25"-5"-25"0,0 0-1 0,0 0-12 15,0 0-16-15,0 0-19 0,0 0-13 0,0 0-8 16,0 0-4-16,0 0-3 0,-25 11-1 16,25-11-2-16,0 0-1 0,0 0-1 0,0 0-4 15,0 0-8-15,0 0-7 0,0 0-17 16,0 0-14-16,37 27-12 0,-37-27-11 0,33 7-38 16,-33-7-86-16,39-15-198 0,-14 8-42 0,-25 7 148 15</inkml:trace>
          <inkml:trace contextRef="#ctx0" brushRef="#br0" timeOffset="18961.064">21606 1114 1223 0,'0'31'92'16,"0"-31"-46"-16,-14 31 10 0,14-31-10 15,0 0-13-15,0 0-17 0,0 0-11 0,0 0-4 16,0 0-2-16,0 0 1 0,0 0 0 15,29 0 0-15,-29 0-6 0,0 0-12 0,37-21-17 16,-37 21-26-16,25-17-47 0,3 19-95 0,-28-2-224 16,0 0 19-16,38-26 157 0</inkml:trace>
        </inkml:traceGroup>
        <inkml:traceGroup>
          <inkml:annotationXML>
            <emma:emma xmlns:emma="http://www.w3.org/2003/04/emma" version="1.0">
              <emma:interpretation id="{C92C9ADC-4E41-4195-8C47-4511BC924783}" emma:medium="tactile" emma:mode="ink">
                <msink:context xmlns:msink="http://schemas.microsoft.com/ink/2010/main" type="inkWord" rotatedBoundingBox="22962,2474 23024,2442 23051,2496 22990,2527"/>
              </emma:interpretation>
              <emma:one-of disjunction-type="recognition" id="oneOf5">
                <emma:interpretation id="interp5" emma:lang="" emma:confidence="0">
                  <emma:literal>w</emma:literal>
                </emma:interpretation>
                <emma:interpretation id="interp6" emma:lang="" emma:confidence="0">
                  <emma:literal>W</emma:literal>
                </emma:interpretation>
                <emma:interpretation id="interp7" emma:lang="" emma:confidence="0">
                  <emma:literal>U</emma:literal>
                </emma:interpretation>
                <emma:interpretation id="interp8" emma:lang="" emma:confidence="0">
                  <emma:literal>u</emma:literal>
                </emma:interpretation>
                <emma:interpretation id="interp9" emma:lang="" emma:confidence="0">
                  <emma:literal>v</emma:literal>
                </emma:interpretation>
              </emma:one-of>
            </emma:emma>
          </inkml:annotationXML>
          <inkml:trace contextRef="#ctx0" brushRef="#br0" timeOffset="19147.9986">22115 1084 878 0,'14'43'184'0,"-14"-43"-131"0,0 0-2 16,0 0-5-16,0 0-9 0,0 0-11 0,0 0-7 15,0 0-12-15,0 0-7 0,0 0-6 0,0 0-12 16,0 0-13-16,0 0-17 0,0 0-14 16,0 0-16-16,34 0-44 0,-34 0-62 0,0 0-150 15,0 0-10-15,18-51 270 0</inkml:trace>
        </inkml:traceGroup>
        <inkml:traceGroup>
          <inkml:annotationXML>
            <emma:emma xmlns:emma="http://www.w3.org/2003/04/emma" version="1.0">
              <emma:interpretation id="{DDF45506-3EEB-4E73-9617-2094C838E595}" emma:medium="tactile" emma:mode="ink">
                <msink:context xmlns:msink="http://schemas.microsoft.com/ink/2010/main" type="inkWord" rotatedBoundingBox="23315,2425 23347,2475 23338,2482 23305,2431"/>
              </emma:interpretation>
              <emma:one-of disjunction-type="recognition" id="oneOf6">
                <emma:interpretation id="interp10" emma:lang="" emma:confidence="0">
                  <emma:literal>y</emma:literal>
                </emma:interpretation>
                <emma:interpretation id="interp11" emma:lang="" emma:confidence="0">
                  <emma:literal>Y</emma:literal>
                </emma:interpretation>
                <emma:interpretation id="interp12" emma:lang="" emma:confidence="0">
                  <emma:literal>\</emma:literal>
                </emma:interpretation>
                <emma:interpretation id="interp13" emma:lang="" emma:confidence="0">
                  <emma:literal>,</emma:literal>
                </emma:interpretation>
                <emma:interpretation id="interp14" emma:lang="" emma:confidence="0">
                  <emma:literal>2</emma:literal>
                </emma:interpretation>
              </emma:one-of>
            </emma:emma>
          </inkml:annotationXML>
          <inkml:trace contextRef="#ctx0" brushRef="#br0" timeOffset="19301.9983">22452 1044 1224 0,'27'22'148'0,"-27"-22"-84"0,0 0 5 0,0 0-15 16,0 0-15-16,5 29-21 0,-5-29-9 0,0 0-6 15,0 0-2-15,0 0-2 0,0 0-5 0,0 0-25 16,0 0-35-16,0 0-93 0,0 0-342 0,0 0 26 15,0 0 85-15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3:43:54.76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5BDEA2B-92F8-4120-857C-EFCDACFED209}" emma:medium="tactile" emma:mode="ink">
          <msink:context xmlns:msink="http://schemas.microsoft.com/ink/2010/main" type="inkDrawing" rotatedBoundingBox="2024,3832 19640,3153 19699,4697 2083,5375" semanticType="underline" shapeName="Other">
            <msink:sourceLink direction="with" ref="{BCE4CBC9-DD0A-4603-9D33-38FE2C3CEA7B}"/>
          </msink:context>
        </emma:interpretation>
      </emma:emma>
    </inkml:annotationXML>
    <inkml:trace contextRef="#ctx0" brushRef="#br0">-1 529 1161 0,'0'0'76'0,"-53"5"-44"0,53-5-14 16,0 0-11-16,0 0-4 0,0 0-4 0,0 0 2 15,0 0 7-15,42 25 9 0,-5-25 12 16,11 0 5-16,7 0 3 0,19 0-4 0,1-11-5 15,16 6-6-15,9-5-3 0,14 3-2 0,8-5-2 16,6 1-2-16,15-3 3 0,12 2-3 0,6-3 1 16,20 1-3-16,2-3-1 0,11 1-6 0,7-1 3 15,17-1-4-15,7 1 4 0,9-2-2 0,10-2 4 16,3 4-3-16,9-7 4 0,11 4 12 16,7 0-32-16,7 3 33 0,8-1-30 15,11 3 15-15,4 1 2 0,0 5-3 0,9-2 2 16,4 4-4-16,-2 2 1 0,1-1-1 0,1 6-2 15,4-12-2-15,13 8 0 0,8 0 0 0,4-3-2 16,4-1 1-16,-7 0 1 0,1-6-2 0,-4 6 2 16,2-4-1-16,1 3 2 0,3-4 0 0,-2 3 2 15,-3-2-3-15,4 2 1 0,2 3-2 16,-2-3 1-16,-5 1 0 0,-14 0 2 0,-12 5 0 16,-14 4 1-16,0-6 1 0,-8 6-2 0,0 0 1 15,-11 0-2-15,-12 6 0 0,-9-2-2 0,-11 7 0 16,-16-3 0-16,-15 3 0 0,-19 1-2 15,-16 2 3-15,-16-7-1 0,-15 5 0 0,-16-7-1 16,-12 1 1-16,-18-6-1 0,-16 0 0 0,-20 0 1 16,-15 0-1-16,-17 0 1 0,-38 0 1 15,32-6-1-15,-32 6 1 0,0 0 0 0,-25-13-3 16,25 13 0-16,-61-11-4 0,9 11 0 0,-12-7-2 16,-18 7 1-16,-14 0 2 0,-8-7 0 0,-20 7 1 15,-4 0-2-15,-13 0 0 0,-15 0 0 0,-7 7 1 16,-16-7 2-16,-11 8 2 0,-13-1 1 0,-7 2 2 15,-14-2-1-15,-14 2 1 0,-4 4-2 16,-13 1 1-16,-10 2-1 0,-8 2 3 16,-7-2-2-16,-12-2 2 0,-7 2-2 0,-6 2 4 15,-12-8-1-15,-9 6 3 0,-3-1-3 0,0 0-15 16,8 8 30-16,10-3-33 0,5-1 32 0,7 0-18 16,17-2-2-16,9-1 4 0,13 1-4 0,10-1 4 15,14-4-3-15,16 2 2 0,20-3-1 0,17-3 0 16,21-1-1-16,19-2-1 0,26-5-1 15,19 0-2-15,23 0-1 0,20-11-3 0,21 5 0 16,34 6-3-16,0 0 2 0,-6-40-1 0,35 21 6 16,11-2 1-16,10-3 4 0,14 3-3 0,6-3-16 15,7 3 32-15,4-3-30 0,5 4 31 0,1 2-12 16,3 8-2-16,0-6 1 0,-5 9-1 0,-8-1 1 16,-5 8-1-16,-8 0-1 0,-8 0 0 15,-11 0-3-15,-11 12 1 0,-34-12-3 16,32 26 2-16,-32-26-1 0,-10 40-11 0,-12-13 33 15,-13 9-29-15,-18-1 31 0,-10 3-15 0,-11 2-6 16,-9 1 5-16,-9 2-6 0,-6 2 8 0,-3-2-6 16,2 2 7-16,3 0-7 0,9-2 5 0,8-3-5 15,12-2 4-15,11-8-4 0,11-6 2 0,14-3-3 16,31-21 2-16,-32 27-3 0,32-27 2 16,0 0-2-16,0 0 2 0,44 19 1 0,-12-19 1 15,11-11 0-15,10 3-2 0,6-6 1 0,12 1-1 16,1-1 3-16,4-1-2 0,1 0 1 15,-2 0-1-15,-3 4 1 0,-4-1-1 0,-11 2 2 16,-9 1-3-16,-6 4 2 0,-10 5-1 0,-32 0-1 16,34 0 0-16,-34 0 0 0,0 0 1 0,0 0 0 15,0 0 1-15,-32 14 0 0,1 1 0 16,-7 1-1-16,-10 6 5 0,-5 1-1 0,-3 5 4 16,-7-2-4-16,5 3 2 0,1 2-6 0,7 0 4 15,5 3-7-15,10-8 4 0,4 5-9 0,14-5 4 16,2 0-8-16,15-26 4 0,0 41-3 0,0-41 3 15,47 36 19-15,-15-24-33 0,11 1 36 0,5-4-32 16,7-4 16-16,6 2 2 0,3 1 0 16,2-1 1-16,-1 2-2 0,3 0 3 15,-4 0-2-15,-6 1 1 0,-2-3-2 0,-6 3 1 16,-6-1-2-16,-5 3 3 0,-5 0-2 0,-9-3 3 16,-25-9-2-16,40 28 2 0,-40-28-2 0,23 34 1 15,-23-34-9-15,0 34-18 0,6-8-43 0,-6-26-44 16,-6 49-156-16,6-49-221 0,-27 27 21 0,27-27 256 15</inkml:trace>
  </inkml:traceGroup>
</inkml:ink>
</file>

<file path=ppt/ink/ink20.xml><?xml version="1.0" encoding="utf-8"?>
<inkml:ink xmlns:inkml="http://www.w3.org/2003/InkML">
  <inkml:definitions/>
  <inkml:traceGroup>
    <inkml:annotationXML>
      <emma:emma xmlns:emma="http://www.w3.org/2003/04/emma" version="1.0">
        <emma:interpretation id="{63327BBF-41C8-49F5-AB1B-50BE932500BD}" emma:medium="tactile" emma:mode="ink">
          <msink:context xmlns:msink="http://schemas.microsoft.com/ink/2010/main" type="writingRegion" rotatedBoundingBox="17287,9644 21012,9491 21127,12293 17402,12446"/>
        </emma:interpretation>
      </emma:emma>
    </inkml:annotationXML>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6:00:04.58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F2BEBAE-9B2E-46AB-8F33-2D815141DEC6}" emma:medium="tactile" emma:mode="ink">
          <msink:context xmlns:msink="http://schemas.microsoft.com/ink/2010/main" type="writingRegion" rotatedBoundingBox="16983,9866 23670,9670 23758,12680 17071,12876">
            <msink:destinationLink direction="with" ref="{F07C3E93-3462-4A15-B417-8C973250DEDB}"/>
            <msink:destinationLink direction="with" ref="{3792DC4E-5852-429C-ACB2-B90C3A8F83E7}"/>
          </msink:context>
        </emma:interpretation>
      </emma:emma>
    </inkml:annotationXML>
    <inkml:traceGroup>
      <inkml:annotationXML>
        <emma:emma xmlns:emma="http://www.w3.org/2003/04/emma" version="1.0">
          <emma:interpretation id="{1286B971-6883-4305-B5FD-917E0E94DC01}" emma:medium="tactile" emma:mode="ink">
            <msink:context xmlns:msink="http://schemas.microsoft.com/ink/2010/main" type="paragraph" rotatedBoundingBox="16983,9866 21055,9747 21127,12183 17055,12302" alignmentLevel="1"/>
          </emma:interpretation>
        </emma:emma>
      </inkml:annotationXML>
      <inkml:traceGroup>
        <inkml:annotationXML>
          <emma:emma xmlns:emma="http://www.w3.org/2003/04/emma" version="1.0">
            <emma:interpretation id="{93D2109F-7C86-4D56-B19C-70EF61BF2995}" emma:medium="tactile" emma:mode="ink">
              <msink:context xmlns:msink="http://schemas.microsoft.com/ink/2010/main" type="line" rotatedBoundingBox="16983,9866 21055,9747 21127,12183 17055,12302"/>
            </emma:interpretation>
          </emma:emma>
        </inkml:annotationXML>
        <inkml:traceGroup>
          <inkml:annotationXML>
            <emma:emma xmlns:emma="http://www.w3.org/2003/04/emma" version="1.0">
              <emma:interpretation id="{B4531963-06E1-45CF-B97E-697A955EF80E}" emma:medium="tactile" emma:mode="ink">
                <msink:context xmlns:msink="http://schemas.microsoft.com/ink/2010/main" type="inkWord" rotatedBoundingBox="16986,9971 19259,9904 19327,12236 17055,12302"/>
              </emma:interpretation>
            </emma:emma>
          </inkml:annotationXML>
          <inkml:trace contextRef="#ctx0" brushRef="#br0">-27 938 646 0,'27'-47'173'15,"-27"47"104"-15,12-44-172 0,-12 44-17 0,16-55-30 16,1 28-1-16,-17-7-43 0,0 34 9 0,10-54-11 16,-10 54 17-16,0-40 13 0,0 40-1 0,0 0 3 15,-27-30-8-15,27 30-9 0,-30-13-10 0,30 13-6 16,-42-6-5-16,42 6-3 0,-42 0-1 0,42 0-3 16,-47 22 1-16,47-22-2 0,-50 36 4 0,50-36-5 15,-47 49 6-15,23-13 11 0,6 9-32 16,3 2 31-16,1 8-29 0,6 0 13 0,-1 1 9 15,9 3-9-15,0 1 9 0,7-3-10 16,1-2 7-16,4-4-7 0,2-7 5 0,4-9-7 16,-18-35 1-16,45 39-3 0,-18-30 0 0,5-9 1 15,-1-12 3-15,-1-4 4 0,2-8-2 0,0-11 4 16,0-9-4-16,-6-7 5 0,3-7-6 0,-4 2 6 16,-3-4-7-16,0-4 9 0,-2-4-11 15,-3-4-5-15,-2-1 25 0,-5 2-25 0,-5-1 26 16,-5 2-9-16,0 3-9 0,0 1 9 0,-10 0-10 15,2 9 9-15,-1 3-9 0,1 9 7 16,0 11-3-16,8 34 2 0,-12-33 0 0,12 33 5 16,0 0 1-16,0 0-1 0,0 0-1 0,0 0-5 15,-9 32 1-15,9 0-3 0,0 10 5 16,0 10-7-16,7-1 6 0,-7 4-7 0,8 4 8 16,-2 1-10-16,0 6 9 0,4 4 2 0,-1 3-30 15,4 4 19-15,-4-6-35 0,6 4 3 0,-9-8 6 16,11 3-11-16,-7-10 13 0,5 0-2 0,-3-13 12 15,5-7 2-15,-17-40 7 0,30 34-2 0,-30-34-2 16,41-7 2-16,-41 7-3 0,45-44 2 0,-20 12-12 16,5-4-13-16,-6-6-17 0,8 2 3 15,-10-8 1-15,5 9 19 0,-7-4 6 0,-2 4 9 16,-4-3 0-16,-2 4 9 0,-6 1 16 16,-6 5-7-16,5 5 17 0,-5 27-6 0,-5-36 15 15,5 36 18-15,0 0 9 0,0 0-2 0,0 0-14 16,-28-9-18-16,28 9-8 0,0 0-6 0,-19 52-19 15,12-24 18-15,7 7-15 0,-10 2 16 0,10 0 8 16,-10 7-5-16,10-3 5 0,-8 0-7 16,8 2 5-16,0-4-8 0,-5-1 5 0,-2-1-8 15,7-7 5-15,-5-2-5 0,5-28 2 0,0 30-2 16,0-30 1-16,0 0-1 0,0 0-3 0,0 0 3 16,0 0 1-16,0 0 2 0,-7-41 0 0,7 14 1 15,0-1-4-15,0-10 6 0,0 7-5 16,0-8 5-16,0-1-5 0,0-3 7 15,7-8-6-15,-7-4 8 0,7-1 13 0,-7-7-26 16,10 5 30-16,-3-6-26 0,3 14 11 0,-4-2 10 16,10 9-8-16,-3 8 3 0,-13 35-7 0,27-44-1 15,-27 44-4-15,0 0-2 0,30-9-1 0,-30 9 1 16,0 0 2-16,20 48-2 0,-13-16 2 0,1-2-6 16,-1 3 4-16,0 1-6 0,1-6 4 0,1 4-5 15,-9-32 3-15,20 48 10 0,-20-48-15 16,25 42 9-16,-25-42-36 0,35 32 17 0,-35-32-19 15,44 20 23-15,-44-20 3 0,45 0 4 0,-45 0 2 16,48-21 2-16,-48 21 21 0,48-31-20 16,-48 31 20-16,42-31-34 0,-42 31 13 0,39-37-12 15,-39 37 12-15,27-27 2 0,-27 27-2 0,0 0 3 16,0 0 1-16,0 0 2 0,0 0 3 0,0 0-1 16,0 0-1-16,0 0-3 0,-34 12 0 15,34-12 14-15,-38 47-12 0,16-18 14 0,0 5-32 16,-2-2 17-16,4 8-16 0,0-1 15 0,5 0 4 15,1 1-6-15,-1 3 4 0,9-4-7 0,-1-2 6 16,7 1-6-16,0-6 5 0,8 0-6 0,4-5 4 16,-12-27-4-16,27 39 2 0,-27-39 0 0,42 15-1 15,-12-15 0-15,2-8 1 16,2-11 0-16,-1-1 0 0,3-11 3 0,-1-4-5 16,0 0 5-16,-1-5-5 0,-4 2 6 0,-3-1-5 15,-5-1 5-15,-4 0-6 0,-3 0 5 0,-4 5-4 16,-3 0 6-16,-8-1 17 0,0 5-31 0,0 31 34 15,-12-47-33-15,12 47 15 0,-15-27 8 0,15 27 2 16,0 0 3-16,0 0-3 0,0 0-5 0,0 0-5 16,0 0-4-16,-29 26 0 0,29-26 12 15,0 51-31-15,0-15 30 0,0-1-31 0,0-2 16 16,0 4 5-16,6 3-6 0,2-4 5 0,4 1-10 16,-2-10-5-16,5 2-15 0,-15-29-10 0,28 41-13 15,-28-41-6-15,32 34-25 0,-32-34-30 0,36 24-114 16,-36-24-190-16,32 0 18 0,-32 0 198 0</inkml:trace>
          <inkml:trace contextRef="#ctx0" brushRef="#br0" timeOffset="512.0232">1778 603 728 0,'0'0'159'0,"0"0"-23"15,0 0-13-15,0 0-41 0,0 0-22 0,-32 17-21 16,32-17-5-16,-32 42 10 0,15-10-12 15,-4-4 9-15,2 12-37 0,-4-3 11 16,4 8-18-16,-3-5 13 0,5 7 7 0,1 0-7 16,1 3 5-16,1-3-8 0,6 1 4 0,-1-4-9 15,9-10 3-15,0-4-7 0,0-30 2 0,22 33-4 16,-22-33 2-16,42 0 0 0,-42 0 0 0,57-30 4 16,-25 6-3-16,2-9 4 0,-1-1-5 0,1-1 6 15,0-2-6-15,-2-1 7 0,-5 0-7 16,-4 0 6-16,-3 1-4 0,-3 3 7 0,-5 1-2 15,-7 4 7-15,2-3 20 0,-7 2-33 0,0 30 33 16,0-50-32-16,0 50 15 0,0 0 2 0,0 0-1 16,0 0-5-16,0 0-4 0,0 0-5 0,0 0 0 15,0 0 12-15,0 44-33 0,-7-11 33 0,7 9-33 16,-5 1 13-16,5 9 6 0,0 10-12 16,-9 5 6-16,9 13-13 0,0 2-14 15,0 16-12-15,0-4 16 0,0 8-11 0,0-3 38 16,0 7 7-16,-11-3-21 0,-1-4 25 0,-5-2-16 15,-6-12 18-15,1-1 20 0,-12-21-5 0,7-1 7 16,-11-17-16-16,4-10 0 0,-3-15-10 0,0-9-1 16,-5-11-2-16,2-12-3 0,3-5 1 0,0-5-4 15,1-5 1-15,-2-2-6 0,1-3-1 16,-4-7-9-16,4 4 0 0,-5-12-6 0,7 9 9 16,0-7-2-16,5 3 11 0,4-2-6 15,6 8 0-15,0-3-15 0,20 39-7 0,-22-50-16 0,22 50-13 16,0 0-10-16,0 0-72 0,10-37-130 15,-10 37-146-15,44-22 25 0,-26-13 331 0</inkml:trace>
        </inkml:traceGroup>
        <inkml:traceGroup>
          <inkml:annotationXML>
            <emma:emma xmlns:emma="http://www.w3.org/2003/04/emma" version="1.0">
              <emma:interpretation id="{18BF3C61-1B67-46D1-A327-6822733F9A4F}" emma:medium="tactile" emma:mode="ink">
                <msink:context xmlns:msink="http://schemas.microsoft.com/ink/2010/main" type="inkWord" rotatedBoundingBox="20126,9774 21055,9747 21097,11157 20167,11185"/>
              </emma:interpretation>
              <emma:one-of disjunction-type="recognition" id="oneOf0">
                <emma:interpretation id="interp0" emma:lang="" emma:confidence="1">
                  <emma:literal/>
                </emma:interpretation>
              </emma:one-of>
            </emma:emma>
          </inkml:annotationXML>
          <inkml:trace contextRef="#ctx0" brushRef="#br0" timeOffset="1656.0166">2812 576 921 0,'0'0'171'0,"0"0"-123"0,0 0-26 0,0 0-12 15,0 0-8-15,0 0 1 0,0 0 7 0,0 0 9 16,0 0 10-16,44 7 7 0,-44-7-3 16,48 19-1-16,-48-19-6 0,59 18 0 0,-30-18-2 15,9 9 3-15,-4-9-2 0,8 0-1 0,-7-6-2 16,6 6-5-16,-3-12-4 0,-1 4-4 15,-5 0-3-15,0 3-3 0,-32 5-1 0,45-10-2 16,-45 10 0-16,0 0 0 0,27 0 1 0,-27 0 5 16,0 0 2-16,0 0 2 0,-5 30-4 0,5-30-1 15,-16 40-5-15,16-40 2 0,-24 47 11 0,24-47-33 16,-25 48 32-16,25-48-33 0,-25 52 20 16,13-22 3-16,3-1-4 0,3 1 4 0,1 5-5 0,5 1 4 15,0 2-4-15,0 2 5 0,5 0-7 16,3 0 6-16,2-1-6 0,5-6 5 15,2-3-4-15,-17-30 3 0,37 45-3 0,-37-45 2 16,51 17-2-16,-25-17 2 0,5-17 1 0,-3-3-1 16,4-8 5-16,2-4-4 0,-2-5 5 0,1-1-5 15,-2-7 7-15,-6 3-7 0,-2-2 8 0,-3 2-7 16,-6 1 5-16,-4 1-5 0,-10 4 6 16,0-2 18-16,-12 3-30 0,-3 5 34 0,-10 1-32 15,-2 13 10-15,-5 2 1 0,-2 2-6 0,-2 6-1 16,-3-1-6-16,4 7-6 0,-2 0-10 0,5 8-13 15,-4 0-10-15,36-8-12 0,-55 24-51 0,55 8-112 16,0-32-231-16,-34 28 22 0,34-28 179 16</inkml:trace>
          <inkml:trace contextRef="#ctx0" brushRef="#br0" timeOffset="1164.1031">2998-25 1219 0,'0'0'100'0,"0"0"-41"0,-23-33-8 0,23 33-8 16,0 0-11-16,0 0-9 0,0 0-7 0,0 0-6 15,0 0-6-15,-9 43 0 0,9-16-5 16,-10 5 5-16,10 11-6 0,-5 5 7 0,5 7-8 16,0 6 8-16,0 5-10 0,0 1 9 0,5 2-11 15,-5 3 11-15,7 6 2 0,-7 4-26 0,10 5 20 16,-10-1-29-16,5-6 4 0,-5-10 5 0,0 2-15 15,0-17 0-15,0 5-26 0,0-24-22 16,0 16-69-16,0-52-67 0,-10 43-168 0,19-15 24 0,-9-28 221 16</inkml:trace>
        </inkml:traceGroup>
      </inkml:traceGroup>
    </inkml:traceGroup>
    <inkml:traceGroup>
      <inkml:annotationXML>
        <emma:emma xmlns:emma="http://www.w3.org/2003/04/emma" version="1.0">
          <emma:interpretation id="{34840BF9-67E5-4D92-A59B-86A0E198920F}" emma:medium="tactile" emma:mode="ink">
            <msink:context xmlns:msink="http://schemas.microsoft.com/ink/2010/main" type="paragraph" rotatedBoundingBox="19697,11386 23728,11317 23751,12686 19720,12755" alignmentLevel="2"/>
          </emma:interpretation>
        </emma:emma>
      </inkml:annotationXML>
      <inkml:traceGroup>
        <inkml:annotationXML>
          <emma:emma xmlns:emma="http://www.w3.org/2003/04/emma" version="1.0">
            <emma:interpretation id="{77E07E6D-E572-49F2-99EE-C4B12B6C0010}" emma:medium="tactile" emma:mode="ink">
              <msink:context xmlns:msink="http://schemas.microsoft.com/ink/2010/main" type="line" rotatedBoundingBox="19697,11386 23728,11317 23751,12686 19720,12755"/>
            </emma:interpretation>
          </emma:emma>
        </inkml:annotationXML>
        <inkml:traceGroup>
          <inkml:annotationXML>
            <emma:emma xmlns:emma="http://www.w3.org/2003/04/emma" version="1.0">
              <emma:interpretation id="{3E79C875-F5C7-4B7C-9ED5-3E2A3F3E1B6E}" emma:medium="tactile" emma:mode="ink">
                <msink:context xmlns:msink="http://schemas.microsoft.com/ink/2010/main" type="inkWord" rotatedBoundingBox="19697,11386 23728,11317 23751,12686 19720,12755"/>
              </emma:interpretation>
              <emma:one-of disjunction-type="recognition" id="oneOf1">
                <emma:interpretation id="interp1" emma:lang="" emma:confidence="1">
                  <emma:literal/>
                </emma:interpretation>
              </emma:one-of>
            </emma:emma>
          </inkml:annotationXML>
          <inkml:trace contextRef="#ctx0" brushRef="#br0" timeOffset="3884.5194">3825 2600 919 0,'0'0'158'0,"0"0"-125"0,0 0 3 16,0 0 18-16,32-20 0 0,-32 20-7 0,39-49-19 15,-19 16-7-15,5-1-10 0,1-1 2 16,0-5-10-16,0 4 3 0,2-3-5 0,-3 3 4 15,-1 1-1-15,-6 4 9 0,-2 4 0 0,-10-2 10 16,-6 29 0-16,0-34 2 0,0 34-6 0,0 0-3 16,-30-25-8-16,30 25-5 0,-50 0-2 0,18 8-3 15,-5 5-1-15,1 8-2 0,-1 5 2 0,-3 5-5 16,5 5 6-16,1 1-6 16,7 1 5-16,4 3-4 0,1 0 8 0,3 1-6 15,6 6 7-15,3-2-6 0,3-1 6 0,7 2-6 16,0-8 6-16,7-4-5 0,5-3 4 0,3-3 14 15,-15-29-33-15,43 42 33 0,-43-42-34 0,54 27 16 16,-20-27-1-16,-1 0 0 0,1-12 13 0,1-4-19 16,-1-7 13-16,5 2-38 0,-6-13 14 0,3 6-15 15,-4-11 10-15,1 3-1 0,-9-10-13 16,8 6-4-16,-11-7-7 0,8 6 12 0,-9-4 5 16,4 6 19-16,-6-1 3 0,-3 5 10 0,-1 3-2 15,-14 32 6-15,15-45-3 0,-15 45 5 0,0 0 13 16,0 0 10-16,0 0 0 0,0 0-3 0,0 0-13 15,0 0-11-15,-15 57 3 0,15-20-6 0,-9 8 7 16,3 2-7-16,-1 1 6 0,2 6-8 16,-4 1 8-16,-1 1-7 0,4 2 9 15,-6-10 15-15,4 0-5 0,-3-14 20 0,11-6-26 16,0-28 17-16,-13 29-17 0,13-29 10 0,0 0-9 16,0 0-1-16,0 0 12 0,0-37-13 0,0 37 18 15,0-55-34-15,12 15 15 0,-2-2-16 0,3-2 11 16,1-3 7-16,3 0-10 0,-1 0 7 0,5 0-7 15,-3-2 6-15,0 2-7 0,1 5 6 16,1 2-7-16,2 10 6 0,-22 30-4 0,37-38 3 16,-37 38 1-16,27-6 7 0,-27 6 7 0,0 0 2 15,33 51 2-15,-24-24-10 0,-1 9-2 0,1 3-9 16,-4 3 3-16,3 3-7 0,-8-3 6 16,10 4-6-16,-10-4 5 0,10 1-6 0,-10 0 4 15,7-8-10-15,-7-7-7 0,0-28 0 0,20 35-38 16,-20-35-33-16,0 0-131 0,32 7-223 15,-32-7-1-15,27-23 241 0</inkml:trace>
          <inkml:trace contextRef="#ctx0" brushRef="#br0" timeOffset="4524.6768">5167 2144 922 0,'0'0'53'0,"0"0"-26"15,-34-27-5-15,34 27-6 0,-42 0-4 16,15 0-8-16,-2 15-3 0,-4 2-1 0,-2 7 2 16,-1 3-3-16,1 7 3 0,-4 3-4 0,6 5 4 15,2 2-5-15,3 7 5 0,3 0-5 0,3 7 9 16,3 3-5-16,4-2 15 0,5-8 14 0,10 2-6 15,0-13 9-15,12-5-32 0,3-8 4 0,-15-27-19 16,55 20 11-16,-18-20 16 0,5-21-14 16,4-5 15-16,6-11-29 0,2-8 13 0,0-9-12 15,-2-6 12-15,0-7 7 0,-5-1-8 0,-3-1 9 16,-6 2-9-16,-9 4 11 0,-4-1-6 16,-8 1 21-16,-4 6-1 0,-13-3 19 0,9 5-6 15,-16 1 4-15,2 2-12 0,-7-2 1 0,0 6 6 16,-5 1-37-16,2 4 26 0,-3 7-34 0,3 5 13 15,15 31 5-15,-29-42 2 0,29 42 10 16,0 0 3-16,0 0-2 0,0 0-6 0,0 0-8 16,0 0-2-16,-25 38-2 0,25-9 4 0,0 11 13 15,0 2-29-15,7 10 29 0,-7 8-28 0,6 2 10 16,-6 11 9-16,0 2-11 0,7 1 9 0,-7 4-14 16,0-6 11-16,-7 1-11 0,2-2 9 0,5-3-14 15,-8-6 2-15,8-2-23 0,-5-15-6 16,13 1-8-16,-8-16-36 0,17 6-12 15,-17-38-43-15,25 44-70 0,-25-44-43 0,0 0-122 16,52 0 85-16,-47-33 287 0</inkml:trace>
          <inkml:trace contextRef="#ctx0" brushRef="#br0" timeOffset="2344.5424">2676 1921 930 0,'0'0'137'16,"0"0"-50"-16,0 0-32 0,-26 10-15 16,26-10-11-16,-40 39-11 0,40-39 1 0,-45 53-6 15,23-22 6-15,-3 0-1 0,5 6 6 0,-4-3-4 16,9 9 3-16,-4-2-8 0,4 6 5 0,0-5-7 15,3 10 6-15,4-2-8 0,8 2 4 0,-8 2-12 16,8 1 4-16,8-2-11 0,-1-3 5 0,4-4 12 16,1-8-38-16,5-3 21 0,-17-35-41 0,39 49 1 15,-39-49-5-15,48 26-17 16,-48-26-12-16,51 0-22 0,-51 0-19 0,55-20-42 16,-55 20-9-16,52-48-86 0,-15 29-42 0,-23-29 168 15</inkml:trace>
          <inkml:trace contextRef="#ctx0" brushRef="#br0" timeOffset="2732.8195">3000 2204 911 0,'0'0'87'0,"0"0"-37"0,0 0-4 16,-28 0-3-16,28 0-6 0,0 0-9 0,0 0-6 16,-32 31-8-16,32-31-1 0,0 0-2 15,-29 46 2-15,29-46-3 0,-25 46 4 0,25-46-2 16,-24 50 6-16,12-23-6 0,6 5 0 0,-3 3-7 15,9 5 0-15,0 1-7 0,0 0 6 16,0-1-7-16,0-5 5 0,7-4-6 0,-7-31 3 16,22 41 16-16,-22-41-16 0,34 19 17 0,-34-19-18 15,43 0 0-15,-43 0 1 0,47-20-18 0,-47 20 18 16,51-48-14-16,-26 14 14 0,-2-3 6 0,1 2-6 16,-2-5 6-16,0 1-6 0,-4 4 6 0,-4 4-4 15,-4 0 7-15,0 2-1 0,-10 2 4 0,0 27-3 16,0-47 3-16,0 47-5 0,0-32 2 15,0 32 1-15,0 0 3 0,0 0 0 16,0 0 1-16,0 0-4 0,0 0-6 0,0 0 0 16,0 0-3-16,-7 48 2 0,7-14-4 0,0 3 4 15,0 5-6-15,7 1 7 0,-7 4-8 0,5-3 6 16,-5-1-12-16,7-8-7 0,3 2-25 0,-10-37-23 16,15 47-30-16,-15-47-95 0,0 0-104 0,35 21-120 15,-35-21 71-15,30-13 344 0</inkml:trace>
          <inkml:trace contextRef="#ctx0" brushRef="#br0" timeOffset="2960.6133">3491 1540 992 0,'0'0'74'0,"0"0"-9"0,12 31 7 0,-12-31-7 15,6 31-10-15,-6-4-26 0,0 9-9 0,0 1 4 16,0 5-29-16,0 5 32 0,0 6-31 0,0 3 13 15,0 4 8-15,-8 2-10 0,8 5 11 0,-7-1-11 16,7 1 7-16,-5 0-11 0,5-2 5 0,-8-4-13 16,3-5 9-16,5-5-11 0,-9-10 1 0,9-4-15 15,0-37-7-15,0 47-22 0,0-47-23 16,0 0-37-16,0 0-81 0,31-10-206 0,-31 10-10 16,25-52 201-16</inkml:trace>
          <inkml:trace contextRef="#ctx0" brushRef="#br0" timeOffset="4952.9841">5661 2231 1058 0,'-34'28'86'15,"34"-28"-31"-15,-27 20-5 0,27-20-17 0,-30 17-10 16,30-17-9-16,0 0-4 0,-37 30-2 16,37-30 2-16,0 0-2 0,-39 42 3 0,39-42 0 15,-23 43 3-15,23-43-1 0,-22 56 2 0,10-25-9 16,5 5 1-16,-1 3-8 0,1 5 3 16,7-8-8-16,0 2 0 0,0-7 7 0,0-4-19 15,0-27 10-15,22 40-17 0,-22-40 1 0,29 18 4 16,-29-18 5-16,35-8 2 0,-35 8 9 0,45-30 0 15,-45 30-13-15,44-49 15 0,-20 20-14 0,1-6 14 16,-3-3 4-16,0 0-4 0,-1 0 6 0,-4-2-8 16,-2 2 6-16,-5-2-6 0,-1 5 6 0,-9 3-4 15,0 1 7-15,0 31 2 16,-14-52 10-16,14 52 4 0,-16-40 7 0,16 40 1 16,0 0 2-16,0 0-2 0,0 0-6 0,0 0-7 15,-31 0-9-15,31 0-4 0,-5 44-3 0,5-15 5 16,-8 5-4-16,8 1 5 0,0 1-6 0,-7 7 4 15,7-2-7-15,0-3 5 0,0 5-7 0,14-3 6 16,-8-5-8-16,3-2-1 0,6-4 2 16,-15-29-27-16,27 44 5 0,-27-44-22 0,25 28-11 15,-25-28-13-15,30 8-26 0,-30-8-59 0,29-13-50 16,-29 13-122-16,18-41 0 0,14 27 249 0</inkml:trace>
          <inkml:trace contextRef="#ctx0" brushRef="#br0" timeOffset="5280.3861">6067 2267 898 0,'-31'27'121'16,"31"-27"-78"-16,-11 55-23 0,11-21-3 0,-8 3-14 15,3 1 3-15,-2 3-8 0,-3 5 3 0,0-1-5 16,-2 2 4-16,2-4 13 0,0 8-9 0,5-12 12 16,5 0-27-16,-8-7 13 0,8-32-15 0,0 27 15 15,0-27-1-15,0 0 2 0,0 0 12 0,0 0 17 16,0 0 31-16,6-54-6 0,-6 54 10 15,0-65-41-15,7 28 9 0,-7-8-17 0,9 2 10 16,-9-12 8-16,10 3-13 0,-10-6 2 16,10 3-13-16,-2-4 1 0,-1 0-11 0,3-3 5 15,2 6-9-15,1 5 7 0,4 4-7 0,1 10 9 16,-18 37-3-16,34-45 2 0,-34 45-2 0,27-10 2 16,-27 10 1-16,0 0 0 0,40 21 2 15,-40-21-5-15,26 43 0 0,-13-15-5 0,0 4 2 16,-1 4-4-16,3-2 2 0,2 1-15 0,-5-8-12 15,10 6-33-15,-22-33-28 0,43 49-56 0,-43-49-100 16,32 12-211-16,5-3 24 0,-37-9 270 0</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6:00:14.41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07C3E93-3462-4A15-B417-8C973250DEDB}" emma:medium="tactile" emma:mode="ink">
          <msink:context xmlns:msink="http://schemas.microsoft.com/ink/2010/main" type="inkDrawing" rotatedBoundingBox="16735,9628 16745,12966 16272,12967 16262,9629" semanticType="verticalRange" shapeName="Other">
            <msink:sourceLink direction="with" ref="{EF2BEBAE-9B2E-46AB-8F33-2D815141DEC6}"/>
          </msink:context>
        </emma:interpretation>
      </emma:emma>
    </inkml:annotationXML>
    <inkml:trace contextRef="#ctx0" brushRef="#br0">334-6 1025 0,'0'0'180'0,"0"0"-99"0,-30-21-19 0,30 21-10 16,0 0-12-16,0 0-8 0,0 0-6 0,0 0-6 15,0 0-6-15,0 0-4 0,0 0-4 0,0 0-1 16,-37 41-4-16,28-13 5 0,-6 11-5 16,2 9 6-16,-3 7-9 0,0 12 10 0,-1 10-12 15,0 8 10-15,0 11-11 0,-1 12 16 0,-1 18 2 16,4 12-14-16,-5 15 19 0,3 16-12 0,-3 1-4 15,3 10 25-15,2 5-11 0,10-8-14 0,5 0 8 16,0-9-13-16,15-14-7 0,0-8 18 0,5-10-20 16,2-17-5-16,10-14 7 0,0-18-35 15,15-8 4-15,-10-23-29 0,24 10-47 0,-23-38-91 16,18 7-246-16,-2-5 33 0,-7-21 146 16</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6:00:17.88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792DC4E-5852-429C-ACB2-B90C3A8F83E7}" emma:medium="tactile" emma:mode="ink">
          <msink:context xmlns:msink="http://schemas.microsoft.com/ink/2010/main" type="inkDrawing" rotatedBoundingBox="24501,9707 24594,13449 24066,13462 23973,9720" semanticType="verticalRange" shapeName="Other">
            <msink:sourceLink direction="with" ref="{EF2BEBAE-9B2E-46AB-8F33-2D815141DEC6}"/>
          </msink:context>
        </emma:interpretation>
      </emma:emma>
    </inkml:annotationXML>
    <inkml:trace contextRef="#ctx0" brushRef="#br0">26-8 1014 0,'0'0'82'0,"0"0"-12"0,-21-28-3 0,21 28-6 16,0 0-4-16,0 0-13 0,0 0-14 0,0 0-11 16,0 0-6-16,0 0-3 0,0 0-3 0,0 0 1 15,0 0 0-15,0 0 4 0,0 42 0 16,6-5 5-16,6 8-9 0,3 12 3 0,5 6-14 15,2 8 7-15,2 2-13 0,-1 1 11 0,7 3-13 16,-4-1 12-16,4 10 1 0,0 6-22 16,-1 4 23-16,3 9-22 0,-4 2 7 0,-1 3 16 15,-2 8-16-15,-3 0 17 0,0 5-18 0,-3-1 18 16,-6 4 2-16,-1-6-19 0,-6 0 20 16,-6 1-24-16,0 0-6 0,-11-2 10 0,1 7-24 15,-17-4 17-15,0 5 9 0,-7-5-11 0,-3-5 28 16,-5-3-17-16,2-7 6 0,1-6 13 0,1-15-12 15,7-8 13-15,-1-12-14 0,9-13 9 0,1-6-9 16,4-15-5-16,18-32-34 0,-27 27-48 0,27-27-93 16,0 0-244-16,-29-15 28 0,29 15 205 0</inkml:trace>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569.30078" units="1/cm"/>
          <inkml:channelProperty channel="Y" name="resolution" value="2080.44434" units="1/cm"/>
          <inkml:channelProperty channel="F" name="resolution" value="1.29952E-6" units="1/dev"/>
          <inkml:channelProperty channel="T" name="resolution" value="1" units="1/dev"/>
        </inkml:channelProperties>
      </inkml:inkSource>
      <inkml:timestamp xml:id="ts0" timeString="2016-04-25T07:30:05.73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5D4934D-7689-4676-B7AF-571C209E97EA}" emma:medium="tactile" emma:mode="ink">
          <msink:context xmlns:msink="http://schemas.microsoft.com/ink/2010/main" type="writingRegion" rotatedBoundingBox="19474,6409 23831,6419 23821,10805 19463,10795"/>
        </emma:interpretation>
      </emma:emma>
    </inkml:annotationXML>
    <inkml:traceGroup>
      <inkml:annotationXML>
        <emma:emma xmlns:emma="http://www.w3.org/2003/04/emma" version="1.0">
          <emma:interpretation id="{A2590862-A203-4D98-8047-9338E8A66295}" emma:medium="tactile" emma:mode="ink">
            <msink:context xmlns:msink="http://schemas.microsoft.com/ink/2010/main" type="paragraph" rotatedBoundingBox="19474,6409 23831,6419 23828,7734 19471,7724" alignmentLevel="1"/>
          </emma:interpretation>
        </emma:emma>
      </inkml:annotationXML>
      <inkml:traceGroup>
        <inkml:annotationXML>
          <emma:emma xmlns:emma="http://www.w3.org/2003/04/emma" version="1.0">
            <emma:interpretation id="{6C378566-C87C-44CB-9BF6-68A8F735C74D}" emma:medium="tactile" emma:mode="ink">
              <msink:context xmlns:msink="http://schemas.microsoft.com/ink/2010/main" type="line" rotatedBoundingBox="19474,6409 23831,6419 23828,7734 19471,7724"/>
            </emma:interpretation>
          </emma:emma>
        </inkml:annotationXML>
        <inkml:traceGroup>
          <inkml:annotationXML>
            <emma:emma xmlns:emma="http://www.w3.org/2003/04/emma" version="1.0">
              <emma:interpretation id="{AAD297B8-252A-469A-B0A1-1749322D2C2D}" emma:medium="tactile" emma:mode="ink">
                <msink:context xmlns:msink="http://schemas.microsoft.com/ink/2010/main" type="inkWord" rotatedBoundingBox="19474,6409 23831,6419 23828,7734 19471,7724"/>
              </emma:interpretation>
              <emma:one-of disjunction-type="recognition" id="oneOf0">
                <emma:interpretation id="interp0" emma:lang="" emma:confidence="1">
                  <emma:literal/>
                </emma:interpretation>
              </emma:one-of>
            </emma:emma>
          </inkml:annotationXML>
          <inkml:trace contextRef="#ctx0" brushRef="#br0">137 1 1002 0,'0'0'198'0,"0"0"-89"16,0 0-25-16,0 0-7 0,-27-14-13 0,27 14-11 15,0 0-11-15,0 0-11 0,0 0-9 0,-31 14-2 16,31-14-6-16,0 0-2 0,-42 35-2 0,42-35 2 16,-34 45-3-16,15-16 4 0,-4 2 13 15,-1 9-29-15,-5-4 24 0,5 4-28 0,0-2 5 16,-2-5 4-16,1-2-7 0,4 2 0 0,2-6-11 16,19-27-7-16,-28 39-17 0,28-39-29 0,0 0-33 15,0 0-63-15,0 0-309 0,0 0 11 0,0 0 16 16</inkml:trace>
          <inkml:trace contextRef="#ctx0" brushRef="#br0" timeOffset="-667.4701">-145 1302 1210 0,'0'0'115'0,"0"0"-68"0,0 0-6 15,0 0 3-15,0 0 0 0,0 0-6 0,26-32-9 0,-26 32-9 16,0 0 1-16,37-7-2 16,-37 7 0-16,40 0-1 0,-40 0-3 0,43 0-2 15,-13 0-1-15,1 0-2 0,3 0-2 0,-1 0 0 16,-2 0-3-16,2 0-2 0,1-6 0 0,-5 6-2 15,1-9 0-15,-30 9-1 0,40 0 0 0,-40 0-1 16,0 0-2-16,33 0-3 0,-33 0-9 0,0 0-11 16,0 0-15-16,0 0-19 0,0 0-22 15,0 0-34-15,5 45-120 0,-5-45-209 0,0 0-6 16,0 0 189-16</inkml:trace>
          <inkml:trace contextRef="#ctx0" brushRef="#br0" timeOffset="-8725.1935">23 22 1166 0,'0'0'80'0,"0"-26"-16"0,0 26-2 16,0 0-6-16,0 0-8 0,0 0-6 0,0 0-11 15,0 0-5-15,0 0-5 0,0 0-5 16,0 0 2-16,8 30-2 0,-8-2-5 0,0 7 5 15,0 7 10-15,-7 6-28 0,7 6 25 0,-4 0-29 16,4 6 4-16,0 3 9 0,0 6-10 0,0 8 8 16,0 1-9-16,0-1 9 0,0-4-10 15,-6-4 9-15,6-7-8 0,-5-2 7 0,5-7-8 0,-8-8 9 16,8-1 7-16,0-11-29 0,8-2 28 16,-8-31-36-16,11 37 13 0,-11-37-3 15,0 0-6-15,0 0-4 0,29 10-6 0,-29-10-8 16,0 0-11-16,17-44-7 0,-17 44-65 0,16-62-100 15,-1 19-203-15,-5 8 2 0,-10-22 182 0</inkml:trace>
          <inkml:trace contextRef="#ctx0" brushRef="#br0" timeOffset="-6444.5579">890 661 993 0,'0'0'167'15,"0"0"-61"-15,0 0-16 0,0 0-15 16,0 0-14-16,0 0-13 0,0 0-11 0,0 0-13 15,9 35-3-15,-9-35-8 0,0 47 5 16,0-20-4-16,0 3 1 0,-7 4-7 0,7-1 1 16,-5 8-8-16,5-5 3 0,-6 3-6 0,6 3 6 15,-9-9-5-15,9 4 3 0,-9-8 12 0,9-2-29 16,0-27 30-16,-8 44-31 0,8-44 16 0,0 0 0 16,0 0-1-16,0 26-1 0,0-26 0 15,0 0-1-15,0 0-1 0,0 0 3 0,0 0 1 16,0-29 0-16,0 29-13 0,0-49 30 0,0 21-30 15,0-4 29-15,0 3-12 0,2 0-5 0,-2-6 4 16,8 5-5-16,-8-7 5 0,10 3-6 0,-4-7 6 16,3 7-5-16,0-5 5 0,3 0-6 15,2 2 6-15,0 4-4 0,2 6 3 16,-16 27-3-16,27-37 2 0,-27 37-2 0,27-15 0 16,-27 15-1-16,0 0 1 0,32 0 1 0,-32 0-1 15,0 0 2-15,34 41-1 0,-34-41 3 0,17 50-3 16,-6-23 3-16,-9 0-3 0,-2 8 2 0,9-2-4 15,-9 3 5-15,0 1-5 0,7 2 5 0,-7 1-6 16,0-5 5-16,6 3-5 0,-6-9 6 0,8-3-5 16,-8-26 1-16,12 41-2 0,-12-41-1 15,0 0 16-15,23 26-16 0,-23-26 16 0,0 0-16 16,0 0-15-16,28-12 16 0,-28 12-14 0,0 0 14 16,23-39 2-16,-23 39-4 0,7-42 0 15,-7 42-3-15,5-48 5 0,-5 48-3 0,0-50 5 16,0 24-3-16,0-5 5 0,0 3-4 0,10-2 3 15,-10-1-4-15,10-3 4 0,-3 1-4 0,-1 0 6 16,4 2-5-16,-2 5 5 0,-8 26-3 16,27-37 2-16,-27 37-2 0,0 0 0 0,27-11 0 15,-27 11 0-15,0 0 1 0,0 0 0 0,27 42 3 16,-27-42-3-16,16 57 4 0,-14-29-5 0,-2 10 5 16,0-5-6-16,0 9 6 0,0-8-7 0,0 2 6 15,0-6-6-15,0 1 5 0,0-2-5 0,0-29 2 16,0 45-9-16,0-45-7 15,10 29-16-15,-10-29-9 0,0 0-8 0,0 0 4 16,40 33 11-16,-40-33-41 0,35 0-46 0,-35 0-124 16,21-33-167-16,-21 33 15 0,27-41 249 0</inkml:trace>
          <inkml:trace contextRef="#ctx0" brushRef="#br0" timeOffset="-4969.1258">1718 736 1034 0,'-8'-31'189'15,"8"31"-104"-15,0 0-14 0,0 0-9 0,0 0-21 16,0 0-7-16,-31 25-9 0,31-25-5 0,-21 27-6 16,21-27-1-16,-26 45-7 0,13-11 1 15,-2-3-6-15,3 11 4 0,0-1-8 0,1-1 5 0,3 4-5 16,2-1 5-16,6-3 12 0,0-9-31 16,0-3 31-16,0-28-32 0,20 43 14 15,-20-43 2-15,29 25-1 0,-29-25 1 0,44 4 0 16,-44-4-1-16,50-15 3 0,-50 15-2 0,51-34 3 15,-24 9 17-15,-8-1-34 0,-19 26 33 0,45-52-31 16,-27 21 12-16,-5 0 5 0,2 2-6 0,0-1 6 16,-8-3-5-16,1 3 5 0,-8 1-4 0,0-1 4 15,0-1-4-15,-10 9 5 0,5-8-5 16,-6 4 4-16,11 26-2 0,-22-45 1 16,22 45-2-16,-24-40 2 0,24 40-2 0,0 0 1 0,-28-26-2 15,28 26-1-15,0 0-2 0,0 0-5 16,0 0-1-16,0 28-2 0,0-28 1 0,5 33-1 15,-5-33 1-15,19 28-5 0,-19-28 2 0,0 0-2 16,34 29 5-16,-34-29 3 0,0 0 4 0,34 18 2 16,-34-18 2-16,0 0 0 0,28 6 1 15,-28-6 1-15,0 0 1 0,24 0 0 0,-24 0 2 16,0 0 0-16,0 0 1 0,0 0 1 0,0 0 2 16,29 13-1-16,-29-13-1 0,0 0-5 0,10 33 1 15,-10-33-4-15,12 46 3 0,-12-16-3 0,6 1 3 16,-6 2-4-16,0 3 5 0,0-2-5 0,0 3 5 15,0-6 13-15,0-5-13 0,0-26 14 16,0 41-34-16,0-41 19 0,0 0-14 16,0 0 22-16,0 0 5 0,0 0 1 0,0 0-1 15,0 0-2-15,0 0 1 0,0 0 2 0,0 0 16 16,14-38-33-16,-14 38 28 0,7-51-36 0,4 24 11 16,1-10 2-16,0 4-6 0,4-9 6 0,1 3-6 15,-2-1 5-15,2-1-5 0,-2-1 4 0,0 5-4 16,-2 4 4-16,2 7-4 0,-15 26 4 15,26-28-5-15,-26 28 1 0,0 0 0 0,0 0 2 16,0 0 3-16,22 27-1 0,-22-1 2 16,5 5-4-16,-5 8 2 0,0-2-4 0,8 3 5 15,-8 1-6-15,0 3 6 0,0 1-7 0,0-3 7 16,9-8-7-16,2-1 7 0,-11-33 10 0,25 38-14 16,-25-38 14-16,42 19-17 0,-14-19 0 0,-3-5-2 15,8-9-18-15,-4-3 11 0,1-8-15 16,2-8 12-16,1-1 5 0,-7-4-3 0,4-6 8 15,-6-2-4-15,2 1 10 0,-4-2-5 0,-4-5 9 16,-3-4-8-16,-5-3 9 0,3-3-6 0,-4 2 13 16,-2-3-9-16,-2-4 14 0,6 0-9 0,-11 2-11 15,0 4 27-15,0 0-30 0,0 15 26 0,-8 9-8 16,8 37-1-16,-10-41 10 0,10 41 1 16,0 0 0-16,0 0-6 0,0 0-7 0,-27 23-3 15,27-23-6-15,-17 55 5 0,14-11 11 16,-6 2-28-16,4 5 27 0,5 7-25 0,-7-6 8 15,7 12 6-15,0 0-8 0,0 6 9 0,0 2-10 16,0 2 9-16,11 0-12 0,-11-3 3 0,5-3-18 16,-5-15 3-16,7-1-12 0,-7-15 5 0,5-8-8 15,-5-29 1-15,11 45 8 0,-11-45-18 16,6 30 18-16,-6-30-16 0,0 0-5 0,0 0-14 16,0 0-23-16,-27 0-7 0,27 0 2 0,-26-32 6 15,26 32 13-15,-29-49 20 0,15 23 9 0,-7-5 27 16,5-5 19-16,-4 3 9 0,1-6 13 0,4-3 5 15,-4-2 7-15,8-2-3 0,-4 0 10 16,11 7 2-16,-4-5 8 0,8 18-8 0,0-4-4 16,0 30-14-16,0 0-5 0,0 0-1 15,0 0 4-15,31-8 0 0,-31 8-7 0,21 37-3 16,-2-5-14-16,-5 0 1 0,5 1-6 0,2-2 4 16,-21-31-5-16,37 45 4 0,-37-45-4 0,40 21 1 15,-40-21 0-15,49 0 1 0,-49 0 1 0,52-21-1 16,-52 21 2-16,47-49-3 0,-22 20 5 0,0-8-4 15,-3 1 6-15,2-4-5 0,2 0 5 16,-3-3-7-16,-6 5 5 0,3-1-7 0,-5 0 6 16,-3 2-6-16,-4 0 11 0,-3 2 0 0,-5 0 10 15,10 8 18-15,-10-3-32 0,0 30 36 16,-8-49-31-16,8 49 19 0,0 0 3 0,0 0-5 16,0 0-6-16,0 0-7 0,0 0-6 0,0 0-16 15,-9 42 31-15,9-8-32 0,0 5 29 0,0-1-15 16,0 7-6-16,0 4 7 0,0 7-9 15,0 5 9-15,0 5-9 0,0 4 10 0,-6 1-11 16,-1-1 10-16,2 0-9 0,-4-7 9 0,3-7-10 16,-3 5 9-16,4-10-8 0,-3-6-10 0,3-15 28 15,5-4-29-15,0-26 30 0,-5 30-16 0,5-30-2 16,0 0 0-16,0 0 1 0,0 0 1 0,0 0 3 16,32-41 17-16,-21 11-33 0,5-3 31 0,-1-5-30 15,4-2 11-15,-4-6 5 16,2-5-5-16,3 2 5 0,0 3-7 0,3 2 9 15,1 6-6-15,-5 9 7 0,-19 29-3 0,37-37 2 16,-37 37-1-16,0 0 0 0,37 0 2 0,-37 0-4 16,16 33 3-16,-4-7-5 0,-1 5 3 0,-3 1-5 15,4 6 4-15,-1 0-6 0,-2 2 5 0,3 0-5 16,0 3 5-16,7-10-5 0,1 5 6 16,9-10 13-16,4 2-30 0,2-11 31 0,7-4-32 15,1-3 14-15,1-12-3 0,3 0-8 0,-2-7-10 16,1 7-20-16,-6-24-8 0,7 17-60 0,-17-30-15 15,23 27-144-15,-8-25-200 0,-7-6 54 0,10 8 204 16</inkml:trace>
        </inkml:traceGroup>
      </inkml:traceGroup>
    </inkml:traceGroup>
    <inkml:traceGroup>
      <inkml:annotationXML>
        <emma:emma xmlns:emma="http://www.w3.org/2003/04/emma" version="1.0">
          <emma:interpretation id="{9D589BBF-A12A-41F4-A0AB-B676284C3760}" emma:medium="tactile" emma:mode="ink">
            <msink:context xmlns:msink="http://schemas.microsoft.com/ink/2010/main" type="paragraph" rotatedBoundingBox="19575,8834 23205,8546 23361,10509 19731,10797" alignmentLevel="1"/>
          </emma:interpretation>
        </emma:emma>
      </inkml:annotationXML>
      <inkml:traceGroup>
        <inkml:annotationXML>
          <emma:emma xmlns:emma="http://www.w3.org/2003/04/emma" version="1.0">
            <emma:interpretation id="{5E5C3112-C4BB-4A1A-88EE-1C3E768E2F5B}" emma:medium="tactile" emma:mode="ink">
              <msink:context xmlns:msink="http://schemas.microsoft.com/ink/2010/main" type="line" rotatedBoundingBox="19575,8834 23205,8546 23361,10509 19731,10797"/>
            </emma:interpretation>
          </emma:emma>
        </inkml:annotationXML>
        <inkml:traceGroup>
          <inkml:annotationXML>
            <emma:emma xmlns:emma="http://www.w3.org/2003/04/emma" version="1.0">
              <emma:interpretation id="{7A7CDBD8-FBC5-466F-8B85-E0BE1A1862F1}" emma:medium="tactile" emma:mode="ink">
                <msink:context xmlns:msink="http://schemas.microsoft.com/ink/2010/main" type="inkWord" rotatedBoundingBox="19575,8834 22078,8636 22234,10598 19731,10797"/>
              </emma:interpretation>
              <emma:one-of disjunction-type="recognition" id="oneOf1">
                <emma:interpretation id="interp1" emma:lang="" emma:confidence="1">
                  <emma:literal/>
                </emma:interpretation>
              </emma:one-of>
            </emma:emma>
          </inkml:annotationXML>
          <inkml:trace contextRef="#ctx0" brushRef="#br0" timeOffset="11608.4093">-70 3505 853 0,'10'-80'103'0,"-10"-13"1"0,21 13 2 16,-4-8-30-16,17 19 11 0,-9-2-47 0,15 19-9 15,-7 2-2-15,6 7-17 0,-4 12 1 0,0 0-9 16,0 12 0-16,-3 6-4 0,-5 7 0 16,-1 6 0-16,-26 0-1 0,46 20 1 0,-46-20-3 15,37 43 4-15,-21-11-4 0,-4 1 5 0,-8 8-8 16,-4 2 3-16,0 5 10 0,0 2-28 16,-4-2 29-16,-7 6-22 0,-2-2 11 0,-4 0 9 15,-1 0-4-15,-9-3 11 0,2 4-2 0,-3 2 15 16,-9-5-1-16,6 2 9 0,-9-7-8 0,6-3 2 15,-3-12-13-15,2 0 0 0,4-11-7 16,8-2 0-16,23-17-4 0,-40 10-3 0,40-10-1 16,0 0-2-16,-30-32 2 0,30 7-2 0,0-14 4 15,11-11-9-15,6-4 2 0,2-11-14 0,10 1 0 16,1-6-15-16,11 10 6 0,-2-7-15 0,9 13 4 16,-5-6-1-16,15 12-40 0,-20-1 11 0,12 11-35 15,-12-6 2-15,3 17 18 0,-11-3 15 16,5 10 28-16,-35 20 22 0,47-28 22 0,-47 28 24 15,27-12 25-15,-27 12 30 0,0 0 20 16,23 30 1-16,-23-30-15 0,0 27-15 0,0-27-24 16,-11 44-10-16,11-44-14 0,-13 48-2 0,13-48-12 15,-11 50 2-15,11-50 15 0,0 49-36 0,0-19 34 16,0 7-33-16,0-4 9 0,0 6 5 0,8 2-7 16,-8 0 6-16,0 0-2 0,3 1 9 15,-3-7-4-15,0 1 6 0,0-2-9 0,0-1 1 16,-9-7-5-16,9-26 3 0,-8 39-2 0,8-39 2 15,0 0 1-15,0 0 3 0,0 0-2 0,0 0-1 16,0 0-2-16,0 0-3 0,-25-34 2 0,25 6-4 16,0-8 4-16,0-2-5 0,0-6 4 15,16-2-5-15,-5-6 6 0,4-5-8 0,2 0 9 16,0-7 6-16,2 5-24 0,-1-1 25 16,-2-4-25-16,1 7 10 0,-2 3 8 0,0 9-7 15,-2 9 6-15,-13 36-3 0,20-28 1 0,-20 28-2 16,0 0 3-16,0 0 3 0,0 0 1 0,27 44 5 15,-27-15-6-15,8 2 3 0,-8 7-6 0,0-5 5 16,0 0-3-16,10-5 6 0,-10-28-7 0,7 43 2 16,-7-43-4-16,13 26 0 0,-13-26-2 15,0 0 0-15,27 17-1 0,-27-17 1 0,0 0-1 16,39-7 1-16,-39 7 1 0,27-16-1 0,-27 16 0 16,0 0-1-16,26-29 2 0,-26 29-2 0,0 0 4 15,0 0-1-15,0 0 1 0,0 0-1 16,0 0-1-16,0 0-1 0,0 0 0 0,0 0 2 15,-28 45 15-15,11-17-28 0,3 3 28 0,-1 2-28 16,6 6 10-16,-4 5 6 0,2 1-5 16,7 1 5-16,-2 1-7 0,6-2 7 0,-8-2-7 15,8-5 6-15,8-2-4 0,0-6 2 0,-8-30-2 16,22 38 0-16,-22-38 0 0,43 8 0 0,-18-8 1 16,-25 0 0-16,51-37 1 0,-22 9-3 0,3-9 4 15,-2-8-5-15,0-2 6 0,-5-7-6 0,-1 0 6 16,-4 6-8-16,-6-1 8 0,-4 6-7 0,-10 1-13 15,0 12 29-15,-14 2-28 16,14 28 29-16,-38-44-9 0,38 44-5 0,-54-34 1 16,20 24-3-16,2 1-3 0,-10-3-4 0,8 9-4 15,-3-4-4-15,8 7-7 0,1-11-7 0,28 11-13 16,-35 0-17-16,35 0-33 0,0 0-30 0,0 0-50 16,0 0-98-16,39-8-115 0,-2 8 11 0,-10-23 277 15</inkml:trace>
          <inkml:trace contextRef="#ctx0" brushRef="#br0" timeOffset="12431.9983">1346 3076 1392 0,'0'-26'48'0,"0"26"-4"0,0 0-1 15,0 0-6-15,0 0-7 0,0 0-4 0,0 0 10 16,9 45-36-16,-9-14 29 0,0 3-32 0,0 6 9 16,0 3 6-16,0 4-6 0,0-1 6 0,0 3-6 15,0-3 6-15,0-7-7 0,0 2 4 0,0-3-7 16,0-8 4-16,0-30-4 0,-6 43 3 15,6-43-4-15,0 0 3 0,0 29-2 0,0-29-1 16,0 0 0-16,0 0-3 0,0 0 1 16,0 0 1-16,0 0 0 0,0-43 1 0,0 14 2 15,0-8-6-15,7-1 6 0,2-3-6 0,3-1 6 16,1-2-7-16,3-1 8 0,-2-4-8 0,4-1 6 16,-1 2-6-16,1 3-12 0,-2 1 27 0,-3 10-26 15,6 1 29-15,-19 33-11 0,30-38-4 0,-30 38 1 16,0 0-1-16,34-11 0 0,-34 11 2 0,0 0-1 15,23 39 4-15,-18-13-4 0,5 10-10 16,-10-2 27-16,5 7-27 0,-5 1 28 16,0-2-11-16,0 2-6 0,-5-1 6 0,-1-1-6 0,6-5 4 15,-9-5-5-15,9 1 2 0,0-31-3 0,0 33 2 16,0-33-2-16,0 0 1 0,0 0-2 16,0 0 0-16,0 0 0 0,0 0 0 0,0 0 2 15,30-26-1-15,-20 2 3 0,0-5-4 16,2-5 4-16,-1-3-5 0,2-4 5 0,1-1-7 15,-4 4 4-15,4-7-7 0,-2 7-12 0,-3-3 27 16,5 8-25-16,-5 0 30 0,0 6-12 0,-9 27-1 16,15-26 2-16,-15 26-2 0,0 0 1 0,0 0 0 15,0 0 0-15,28 41 2 0,-23-14-4 0,2 5-10 16,-7 3 29-16,7 0-27 0,-7 2 27 0,0 4-12 16,6-4-6-16,-6 1 6 0,0 2-7 15,5-11 5-15,-5 2-5 0,0-31 3 16,18 41-3-16,-18-41-1 0,0 0-6 0,37 28-6 15,-37-28-9-15,0 0-11 0,40 0-17 0,-40 0-15 16,0 0-15-16,26-37-28 0,-26 37-57 0,24-44-100 16,-10 12-162-16,0 6 51 0,-14-19 234 0</inkml:trace>
          <inkml:trace contextRef="#ctx0" brushRef="#br0" timeOffset="12631.6054">2142 2990 1052 0,'9'-32'119'0,"-9"32"-17"0,0 0-3 16,0 0-12-16,0 0-16 0,0 0-15 0,0 0-18 15,0 0-12-15,-6 41-8 0,-1-15 0 16,1 0 11-16,3 7-33 0,-5 1 26 0,4 7-31 16,-5 0 8-16,6 2 6 0,-8-2-7 15,6 3 5-15,1-4-6 0,4-2 6 0,-7-6-5 16,7-6 3-16,0-26-9 0,0 41-3 0,0-41-12 16,0 0-9-16,22 29-14 0,-22-29-8 0,0 0-9 15,0 0-21-15,32-21-80 0,-32 21-254 0,-7-50-22 16,7 25 55-16</inkml:trace>
          <inkml:trace contextRef="#ctx0" brushRef="#br0" timeOffset="12816.2464">2013 2501 1059 0,'-10'-45'197'0,"-8"-25"-105"0,12 29-15 0,-4-5-2 16,10 20-21-16,0 26-3 0,0-30-10 0,0 30-10 15,0 0-7-15,0 0-10 0,0 0-5 0,0 0-5 16,0 0 0-16,30 27-2 0,-30-27 3 0,37 49-6 15,-12-15 2-15,-1-4-9 0,-1-4-4 16,5 1-18-16,-28-27-16 0,59 45-28 0,-32-38-36 16,28 26-127-16,-30-21-229 0,7 0 14 0,8 2 148 15</inkml:trace>
          <inkml:trace contextRef="#ctx0" brushRef="#br0" timeOffset="10684.0398">54 3103 1199 0,'0'0'86'0,"28"18"45"0,-28-18-103 16,0 0-8-16,-18 27 18 0,18-27-3 0,-10 40-10 15,10-8-5-15,-10 0-9 0,10 13 3 0,-7 2-8 16,7 8 6-16,0 6-11 0,0 7 7 16,0 7-9-16,0 4 10 0,0 6-11 0,0-1 10 15,0-4 0-15,-4 0-24 0,-3-12 24 0,7-2-25 16,-9-12 12-16,9-9 4 0,0-6-14 0,-5-7-3 15,5-3-21-15,0-29-7 0,8 29-14 0,-8-29-17 16,0 0-29-16,0 0-41 0,0 0-90 0,0-23-141 16,-11-16 14-16,11 39 226 0</inkml:trace>
        </inkml:traceGroup>
        <inkml:traceGroup>
          <inkml:annotationXML>
            <emma:emma xmlns:emma="http://www.w3.org/2003/04/emma" version="1.0">
              <emma:interpretation id="{A75D3F48-F12E-46BF-8119-1E289196DC60}" emma:medium="tactile" emma:mode="ink">
                <msink:context xmlns:msink="http://schemas.microsoft.com/ink/2010/main" type="inkWord" rotatedBoundingBox="21986,9242 23252,9141 23319,9988 22053,10088"/>
              </emma:interpretation>
              <emma:one-of disjunction-type="recognition" id="oneOf2">
                <emma:interpretation id="interp2" emma:lang="" emma:confidence="0">
                  <emma:literal>be</emma:literal>
                </emma:interpretation>
                <emma:interpretation id="interp3" emma:lang="" emma:confidence="0">
                  <emma:literal>see</emma:literal>
                </emma:interpretation>
                <emma:interpretation id="interp4" emma:lang="" emma:confidence="0">
                  <emma:literal>se</emma:literal>
                </emma:interpretation>
                <emma:interpretation id="interp5" emma:lang="" emma:confidence="0">
                  <emma:literal>she</emma:literal>
                </emma:interpretation>
                <emma:interpretation id="interp6" emma:lang="" emma:confidence="0">
                  <emma:literal>See</emma:literal>
                </emma:interpretation>
              </emma:one-of>
            </emma:emma>
          </inkml:annotationXML>
          <inkml:trace contextRef="#ctx0" brushRef="#br0" timeOffset="13472.9373">2629 2792 1184 0,'0'0'220'0,"0"0"-167"0,0 0-10 0,0 0-2 15,-28 0-11-15,28 0-10 0,-26 25-3 0,26-25-6 16,-44 41 3-16,44-41 0 0,-44 57 4 16,18-31-4-16,5 4 2 0,-2-6-4 0,3 2 3 15,20-26-4-15,-34 45 1 0,34-45-2 16,-19 30-16-16,19-30 30 0,0 0-34 0,0 0 29 16,9 31-18-16,-9-31-1 0,0 0 1 0,41 6 0 15,-41-6 0-15,42-7 0 0,-17-4-1 0,3 5-18 16,2-3 32-16,-2 1-32 0,5 5 30 0,-3-3-16 15,-6 6-4-15,5-9-3 0,-29 9-2 0,44 0-2 16,-44 0-3-16,40 15 15 0,-40-15-20 16,25 22 11-16,-25-22-35 0,16 34 11 0,-16-34-12 15,0 41 18-15,0-41 11 0,-18 52 5 0,0-21 9 16,1-1 1-16,-6 3 9 0,-2-3 1 16,1 1 13-16,-6-5 5 0,7 5 11 0,-17-10 0 0,17 10 3 15,-14-13-6-15,12-1 1 0,-9-1-9 16,34-16-2-16,-47 20-9 0,47-20-4 0,-40 7-4 15,40-7-3-15,0 0-1 0,-32-11-2 16,32 11 0-16,0 0 0 0,-21-39-1 0,21 39-6 16,0-44-1-16,8 17-10 0,5 0-3 0,-1-9-12 15,14 8-5-15,-5-11-13 0,15 12-3 0,-12-14-20 16,19 15-33-16,-14-17-79 0,18 10-262 0,-5 3 27 16,-12-10 136-16</inkml:trace>
          <inkml:trace contextRef="#ctx0" brushRef="#br0" timeOffset="14035.211">2948 3361 1453 0,'0'0'43'0,"-17"31"-20"0,17-31 0 0,0 0-4 16,27 0 0-16,-27 0 0 0,37-30-8 0,-37 30 2 16,52-48-2-16,-29 17 2 0,7 0-4 15,0-5 3-15,0 1-5 0,-1-5-17 0,10 2 28 16,-8-3-29-16,2-4 26 0,-7 4-10 0,0 4-7 16,-5-1 5-16,-5 7-5 0,-8 3 6 15,-8 28-3-15,0-38 7 0,0 38 0 0,-28-19 1 16,28 19-1-16,-51 0-5 0,13 19-1 0,-1 0-3 15,-5 7 2-15,1 4-4 0,1 10 5 0,-3 6-6 16,7 1 6-16,2 4 12 0,2 0-26 16,5-1 28-16,7 5-28 0,7-5 10 0,2 2 7 15,6-5-8-15,7 0 8 0,0-2-7 0,19-9 5 16,-3-2-5-16,11-8 4 0,4-2-4 0,4-9 3 16,4-7-2-16,-1-8 1 0,6 0 1 0,-1-4-1 15,4-11 2-15,-2 0-3 0,-1-3-4 0,-2-5-14 16,-1 0-12-16,-9-7-25 0,12 7-20 15,-22-18-63-15,22 19-239 0,-17-16-82 16,-4 3 7-16,-23 35 327 0</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7:03:04.213"/>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3E0C7BE7-4B03-4E8C-84FF-AD8C98172665}" emma:medium="tactile" emma:mode="ink">
          <msink:context xmlns:msink="http://schemas.microsoft.com/ink/2010/main" type="writingRegion" rotatedBoundingBox="7674,4526 18719,4480 18749,11903 7705,11948"/>
        </emma:interpretation>
      </emma:emma>
    </inkml:annotationXML>
    <inkml:traceGroup>
      <inkml:annotationXML>
        <emma:emma xmlns:emma="http://www.w3.org/2003/04/emma" version="1.0">
          <emma:interpretation id="{B2EBD5EA-D881-4879-B0A2-2470DD9E7BEC}" emma:medium="tactile" emma:mode="ink">
            <msink:context xmlns:msink="http://schemas.microsoft.com/ink/2010/main" type="paragraph" rotatedBoundingBox="8382,4523 17934,4484 17944,6835 8391,6874" alignmentLevel="1"/>
          </emma:interpretation>
        </emma:emma>
      </inkml:annotationXML>
      <inkml:traceGroup>
        <inkml:annotationXML>
          <emma:emma xmlns:emma="http://www.w3.org/2003/04/emma" version="1.0">
            <emma:interpretation id="{FB3C4994-658A-4FAC-AF4A-4ECC3689D47D}" emma:medium="tactile" emma:mode="ink">
              <msink:context xmlns:msink="http://schemas.microsoft.com/ink/2010/main" type="line" rotatedBoundingBox="8382,4523 17934,4484 17944,6835 8391,6874"/>
            </emma:interpretation>
          </emma:emma>
        </inkml:annotationXML>
        <inkml:traceGroup>
          <inkml:annotationXML>
            <emma:emma xmlns:emma="http://www.w3.org/2003/04/emma" version="1.0">
              <emma:interpretation id="{3175CAC3-7F16-4C10-A236-7700EBE0842F}" emma:medium="tactile" emma:mode="ink">
                <msink:context xmlns:msink="http://schemas.microsoft.com/ink/2010/main" type="inkWord" rotatedBoundingBox="8382,4523 13525,4502 13533,6296 8389,6317"/>
              </emma:interpretation>
              <emma:one-of disjunction-type="recognition" id="oneOf0">
                <emma:interpretation id="interp0" emma:lang="" emma:confidence="1">
                  <emma:literal/>
                </emma:interpretation>
              </emma:one-of>
            </emma:emma>
          </inkml:annotationXML>
          <inkml:trace contextRef="#ctx0" brushRef="#br0">1777-2087 1302 0,'-29'0'80'0,"29"0"-26"0,-25 11-4 15,25-11-8-15,0 0-14 0,-29 26-23 0,29-26 4 16,-24 27-20-16,24-27 12 0,-21 44 3 0,21-44-6 15,-19 53 5-15,11-23-5 0,3 2 5 0,5 4-4 16,-7 2 5-16,7-3-5 0,0 0 5 0,7-6-5 16,1-1 4-16,5-2-4 0,-13-26 2 0,32 45-4 15,-32-45 2-15,32 34-3 0,-32-34 2 16,38 12-1-16,-38-12 1 0,47-5 2 0,-47 5 0 16,45-29 4-16,-45 29-3 0,51-53 4 0,-28 24-6 15,-3-3 4-15,-4-3-5 0,1 4 4 0,-6-6-4 16,-2 5 4-16,-9-3-4 0,0 2 6 15,0 4-4-15,-9-1 5 0,9 30-4 0,-23-44 2 16,23 44-3-16,-32-40 4 0,32 40 12 0,-40-32-34 16,40 32 34-16,-34-27-35 0,34 27 18 15,-28-18 2-15,28 18-3 0,0 0 0 0,0 0-1 16,0 0-2-16,0 0 2 0,0 0 1 0,0 0 2 16,32-15 0-16,-32 15 0 0,40 0 2 0,-40 0-1 15,43 0 0-15,-43 0 1 0,45 0 0 0,-45 0 0 16,43 0-1-16,-43 0 0 0,39 7-2 0,-39-7 2 15,24 8-1-15,-24-8 5 0,0 0 3 16,29 23 7-16,-29-23 23 0,0 0-36 16,5 37 32-16,-5-37-36 0,0 45 10 0,0-18 2 15,-5 7-8-15,5 1 5 0,-12 4-8 0,12 2 5 16,-9 0-6-16,9 2 6 0,0 1-7 0,0 1 6 16,0-2-6-16,5-3 5 0,6-8-5 0,-11-32 3 15,29 42-4-15,-29-42 3 0,33 20-1 0,-33-20 1 16,44 0 0-16,-44 0 1 0,48-8 3 15,-24-7 1-15,-24 15 4 0,47-42-2 0,-20 10 3 16,-3-5-5-16,-2 1 2 0,1-2-6 0,-7 3 3 16,-3 2-6-16,-4 0 5 0,-4 5-4 15,-5 1 4-15,0 27-2 0,-6-45 3 0,6 45-3 0,-21-30 2 16,21 30-2-16,-32-23-1 0,32 23-2 16,-37-19 1-16,37 19-1 0,0 0 1 0,-34-7 0 15,34 7 1-15,0 0 0 0,0 0 0 16,0 0-4-16,0 0-6 0,0 0-3 0,0 0 0 15,0 0 3-15,0 0 7 0,29-34 2 0,-29 34 3 16,42-45 14-16,-20 15-32 0,4-4 31 0,1-8-31 16,-1-2 14-16,3-1 7 0,0-3-8 0,-2-2 8 15,2 2-8-15,-7-4 8 0,-3 3-7 0,-6 6 7 16,-5 6-5-16,-3 5 9 0,-5 32-1 16,0-38 8-16,0 38 2 0,0 0 0 15,0 0-1-15,0 0-1 0,0 0-4 0,0 0-2 16,0 0-3-16,0 0-4 0,0 0 0 0,0 0-3 15,0 0 2-15,0 0-2 0,-21 44 2 0,21-17-1 16,7 9 3-16,-7 6-4 0,9 4 5 0,-9 10-6 16,5 3 9-16,-5 11-9 0,8 3 10 0,-8 5 7 15,8 3-20-15,-8-2 19 0,0 1-21 16,0-6 4-16,0-4 8 0,0-6-8 0,0-4 7 16,0-11-7-16,5-5 6 0,-5-15-7 0,0-29 4 15,16 36-5-15,-16-36-3 0,0 0-3 0,0 0-2 16,34 0 1-16,-34 0 1 0,24-34 3 0,-11 4-4 15,6-9 4-15,0-13-8 0,2-4 6 16,0-4-6-16,0 1 11 0,0-2-7 0,1-3 12 16,-1-2 7-16,-5 4-23 0,5 3 27 15,-2 3-26-15,2 10 12 0,-2 1 6 0,2 12-4 16,-21 33 4-16,24-40-4 0,-24 40 3 0,0 0-2 16,0 0 0-16,0 0-1 0,0 0 0 0,0 0 2 15,0 39-1-15,-8-9 3 0,-5 1-4 0,0 9 5 16,-3-2 14-16,2 5-25 0,1-4 32 0,2 4-25 15,-4-2 10-15,9 1 6 0,0-2-7 16,6-3 4-16,0-6-8 0,8-3 3 0,-8-28-6 16,20 43 1-16,-20-43-3 0,32 28 1 15,-32-28-2-15,44 17 0 0,-14-17 0 0,-4 6-2 16,12-6-5-16,-5-7-7 0,7 7-11 0,-7-19-19 16,15 19-32-16,-12-29-54 0,23 29-212 0,-17-11-147 15,-7-5 19-15,13 16 312 0</inkml:trace>
          <inkml:trace contextRef="#ctx0" brushRef="#br0" timeOffset="-1115.798">749-3186 1041 0,'0'0'211'0,"0"0"-142"0,0 0-36 0,0 0-4 16,0 0-11-16,0 0 0 0,-7 39-4 0,7-5 3 16,-9 11 13-16,9 10-32 0,-8 4 23 0,8 8-30 15,0 4 5-15,0 9 10 0,0-2-13 16,6 1 11-16,-1-1-13 0,1 2 12 0,1-5-13 15,-7 6 12-15,0-8 10 0,0-1-23 16,0-4 27-16,0-2-25 0,-10-2 6 0,4-3 9 16,-2-2-9-16,8-3 8 0,-11-6-7 0,4-5 6 15,7-4-5-15,-5-7 4 0,5-34-5 0,0 39 1 16,0-39-4-16,0 0-1 0,0 0 3 0,0 0 2 16,0 0 10-16,34-14 4 0,-34 14 7 0,35-42-2 15,-17 13 2-15,6 3-5 0,2-4 3 0,1 8-4 16,0-2 3-16,4 3-7 0,-2 2-2 15,-2 5-6-15,-1 6 1 0,1 8-2 16,-27 0 0-16,50 0 2 0,-50 0 0 0,43 24 1 16,-43-24-1-16,40 40 1 0,-40-40-5 0,37 48 4 15,-21-22-5-15,-2 2 5 0,1 0-7 0,-1 1 0 16,2-1-13-16,-16-28-7 0,32 51-21 0,-32-51-12 16,31 38-19-16,-31-38-25 0,34 23-48 15,-34-23-103-15,0 0-163 0,40-19 22 0,-36-11 267 16</inkml:trace>
          <inkml:trace contextRef="#ctx0" brushRef="#br0" timeOffset="1193.2626">4309-2168 1129 0,'0'0'107'0,"-40"38"-24"0,40-38-1 0,-42 33-29 15,15-14 4-15,8 6-37 0,-12-2 8 0,9 10-18 16,-2-5 8-16,3 8 1 0,1 2-9 0,1 7 4 15,6 0-8-15,4 5 8 0,9-3-6 0,0 6 5 16,0-6-7-16,11-4 3 0,0-7-8 16,8-8 4-16,-19-28-7 0,44 40 2 0,-44-40-2 15,49 15 0-15,-21-15 2 0,2 0-1 16,2-15 2-16,0-4-2 0,-1-6 3 0,3-5-2 16,-2-8 4-16,-2-6-5 0,2 2 4 0,-11-3-7 15,-2 6 6-15,-6-2-7 0,-2 4 2 0,-11 4-4 16,0 6 4-16,0 27-1 0,-20-45 4 0,20 45-6 15,-36-34-2-15,36 34-8 0,-49-20-4 16,20 10-9-16,29 10-3 0,-47-14-2 0,47 14 5 16,-32-4 8-16,32 4 10 0,0 0 3 0,0 0 4 15,0 0 0-15,0 0 1 0,0 0 2 0,0 0 2 16,24-6 4-16,-24 6 5 0,48-10 5 0,-20 3 6 16,7 3 1-16,-6-6-1 0,6 10 13 0,-6-12-21 15,3 12 12-15,-3-7-20 0,-5 7-1 16,-24 0-1-16,37 0 0 0,-37 0 4 15,0 0-10-15,0 0 25 0,30 30-13 0,-30-30 14 16,0 30-1-16,0-30-11 0,-6 50 1 0,-4-21-7 16,5 1 2-16,-1 7-6 0,-4 0 4 0,4 1-6 15,0 4 5-15,6 1-7 0,-7 4 7 0,7 2-8 16,0-4 7-16,0-5-6 0,13-5 4 0,-2-9-5 16,-11-26 4-16,32 36-4 0,-32-36 2 15,44 12 0-15,-19-12 1 0,4 0 0 0,-2-14 0 16,6-3 3-16,-3-7-3 0,2-6 3 0,-1-6-3 15,-3-7 4-15,-3 1-6 0,-5 1 5 0,-2 0-5 16,-4 3 4-16,-2 3-5 0,-6 0 6 16,-6 6-4-16,0 1 4 0,0 28-3 0,-6-44 4 15,6 44-4-15,-21-35 3 0,21 35-2 0,-21-26 0 16,21 26 0-16,0 0 0 0,0 0 0 16,0 0 0-16,0 0-2 0,0 0 0 0,0 0 0 15,0 0-1-15,0 0 5 0,10 40-1 0,-10-40 3 16,27 53-3-16,-11-22 3 0,2 4-5 0,1-6 4 15,-2-3-4-15,-17-26 3 0,42 44-4 0,-42-44 1 16,45 24-1-16,-45-24-2 0,51 0 2 0,-51 0-1 16,49-35 2-16,-27 9-2 0,-1-8 6 0,0-10-6 15,-5-2 8-15,0-10-8 0,-5-5-11 16,-1-5 27-16,-5-5-24 0,-5 2 29 16,0-9 2-16,0 6-9 0,-9-7 14 0,5 0-13 15,-4 5 5-15,-4 2-14 0,3 3 5 0,-1 6-12 16,1 10 6-16,2 8-4 0,1 12 3 0,6 33-3 15,-5-33 5-15,5 33-3 0,0 0 2 0,0 0-1 16,0 0-2-16,0 40 3 0,0-6-4 16,0 11 6-16,0 16-6 0,0 5 6 0,0 10-7 15,0 6 10-15,5 5-12 0,1-3 11 0,1 6-11 16,2-4-5-16,6 1 22 0,1-2-21 0,3-8 22 16,2-4-7-16,3-11-10 0,-2-10 8 15,4-9-8-15,3-15 4 0,1-6-4 0,2-6 3 16,2-10-5-16,-2-6-1 0,3-6-4 0,-4-7-4 15,-2-3-2-15,-7-10-11 0,2-2-11 16,-16-17-24-16,13 9-23 0,-21-27-53 0,16 22-119 16,-25-14-219-16,-3-6 37 0,3 13 190 0</inkml:trace>
          <inkml:trace contextRef="#ctx0" brushRef="#br0" timeOffset="1358.5809">5297-2260 1350 0,'0'0'109'16,"0"0"-34"-16,-29 12-21 15,29-12-18-15,0 0-9 0,29 9 0 0,-29-9 1 16,39 0-3-16,-39 0-5 0,53-12-4 0,-26 3-4 16,0-1-7-16,4-2 0 0,-4 0-6 0,2-3-2 15,-2-5-12-15,4 2-12 0,-31 18-19 0,57-39-26 16,-36 7-37-16,29 25-122 0,-31-23-254 0,15 0 20 16,8 7 130-16</inkml:trace>
        </inkml:traceGroup>
        <inkml:traceGroup>
          <inkml:annotationXML>
            <emma:emma xmlns:emma="http://www.w3.org/2003/04/emma" version="1.0">
              <emma:interpretation id="{7E514B45-C361-4DD7-82E8-21205D2B43DB}" emma:medium="tactile" emma:mode="ink">
                <msink:context xmlns:msink="http://schemas.microsoft.com/ink/2010/main" type="inkWord" rotatedBoundingBox="14384,4636 15799,4631 15808,6844 14393,6850"/>
              </emma:interpretation>
              <emma:one-of disjunction-type="recognition" id="oneOf1">
                <emma:interpretation id="interp1" emma:lang="" emma:confidence="1">
                  <emma:literal/>
                </emma:interpretation>
              </emma:one-of>
            </emma:emma>
          </inkml:annotationXML>
          <inkml:trace contextRef="#ctx0" brushRef="#br0" timeOffset="2612.5141">7166-2436 1363 0,'37'-59'98'15,"-29"-18"-28"-15,11 6-25 0,-6-8-5 0,0 9-24 16,-6 0 8-16,-3 11-10 0,-4 7 8 0,-11 14 10 15,-3 7-31-15,14 31 32 0,-40-32-35 0,40 32 13 16,-50 0-2-16,18 11-20 0,0 7 31 16,-4 11-31-16,-1 6 28 0,1 10-11 0,-1 4-6 15,0 8 9-15,6 7-9 0,-1 11 8 0,0 0-10 16,5 8 8-16,1 7-10 0,7 5 11 0,1 5-15 16,7 4 1-16,5 2 17 0,6-1-18 0,0 2 18 15,0 4-7-15,6 1-19 0,-1-7 8 0,1 1-24 16,-6-13 9-16,10-3-2 0,-10-14-23 0,5-5 27 15,-5-15-24-15,8-7 17 16,-8-12 8-16,11-8-2 0,-11-29 4 0,10 32-4 16,-10-32 0-16,0 0 3 0,0 0 4 0,14-26 8 15,-14-5-4-15,6-5-4 0,-6-22-2 0,10-5-52 16,-10-15 3-16,11 5-48 0,-11-16-28 0,10 8 4 16,-10-19-2-16,0 5 43 0,0-7 39 0,0 5 59 15,0 7 53-15,0 2 37 0,10 14 22 0,-10 0-9 16,0 23-11-16,0 3-27 0,0 24 4 15,0 24-3-15,0-27-1 0,0 27-10 0,0 0-13 16,0 0-12-16,0 0-8 0,0 0-3 0,14 35 3 16,-14-35-3-16,30 48 0 0,-30-48-8 0,44 46 0 15,-44-46 12-15,53 34-18 0,-24-20 19 16,3-3-17-16,-3-6 1 0,3 4-15 0,-3-9 18 16,-1 6-15-16,-28-6 16 0,49 0 3 15,-49 0-1-15,36 0-1 0,-36 0-1 0,0 0-2 16,0 0 0-16,26 0 3 0,-26 0 3 0,0 0 3 15,0 0-1-15,0 0-4 0,0 0-7 0,0 0-4 16,0 0-3-16,-30 21-1 0,30-21 0 0,-23 30 2 16,23-30-2-16,-19 54 3 0,6-21-5 0,2 4 5 15,3-1-6-15,0 4 6 0,1 0-4 0,7-2 3 16,-4 0-4-16,4 0 4 0,4-5-6 16,6-3 7-16,-10-30-7 0,26 40 5 15,-26-40-4-15,37 20 2 0,-37-20 0 0,43 0-1 16,-43 0 0-16,51-18-1 0,-23-1 2 0,0-8-2 15,1-3 4-15,-3-4-5 0,-2-3 2 0,0 0-7 16,-5 2 1-16,-1-5-9 0,-4 3 1 0,-6-1-9 16,-1 4 7-16,-7-2-2 0,-7 4 11 0,-4 2-1 15,-3 4 9-15,14 26 14 0,-42-45-32 16,42 45 33-16,-51-37-33 0,25 25 17 0,26 12 2 16,-46-20 0-16,46 20 1 0,-31-7-2 0,31 7 2 15,0 0-6-15,0 0-1 0,0 0 1 0,0 0-3 16,0 0 4-16,32 0 1 0,-32 0 1 0,39 0 2 15,-39 0 0-15,43-9 0 0,-43 9 0 16,48 0 1-16,-48 0-2 0,43 0 1 16,-43 0 1-16,39 0-2 0,-39 0 1 0,29 21-2 15,-29-21 2-15,21 26-2 0,-21-26 4 0,16 43 19 16,-3-18-30-16,-9 3 33 0,4 2-32 0,-8 4 9 16,10 1 5-16,-10-4-7 0,5 6 6 0,-5-3-5 15,0 2 5-15,0-6-1 0,0 1 5 0,0-4-2 16,0-27 6-16,0 45-5 0,0-45 3 0,0 0-3 15,0 33 1-15,0-33 0 0,0 0 0 16,0 0 0-16,0 0 0 0,0 0 1 0,0 0-1 16,-5-29 0-16,5 29-4 0,-6-42-1 0,6 16-4 15,0-7 4-15,0 1-5 0,0-5 4 0,0-1-5 16,8-6 5-16,-8-1-7 0,9-4-11 16,-9-3 26-16,10 0-26 0,-10-1 26 0,9 0-5 15,-2 4-8-15,3 4 9 0,-1 12-3 0,-9 33 4 16,21-39-1-16,-21 39 2 0,0 0-1 15,0 0 0-15,29-11 0 0,-29 11-1 0,0 0-1 16,0 0-3-16,35 27 0 0,-35-27-3 0,31 19 1 16,-31-19-2-16,35 22 0 0,-35-22-4 0,42 15-3 15,-15-7-12-15,-27-8-4 0,54 10-17 0,-54-10-23 16,60 0-47-16,-60 0-133 0,43-20-265 0,-43 20-2 16,37-13 170-16</inkml:trace>
        </inkml:traceGroup>
        <inkml:traceGroup>
          <inkml:annotationXML>
            <emma:emma xmlns:emma="http://www.w3.org/2003/04/emma" version="1.0">
              <emma:interpretation id="{1F60EB45-382F-486B-A3E1-295B401A8D58}" emma:medium="tactile" emma:mode="ink">
                <msink:context xmlns:msink="http://schemas.microsoft.com/ink/2010/main" type="inkWord" rotatedBoundingBox="16635,5960 16699,5959 16700,6053 16636,6054"/>
              </emma:interpretation>
              <emma:one-of disjunction-type="recognition" id="oneOf2">
                <emma:interpretation id="interp2" emma:lang="" emma:confidence="1">
                  <emma:literal/>
                </emma:interpretation>
              </emma:one-of>
            </emma:emma>
          </inkml:annotationXML>
          <inkml:trace contextRef="#ctx0" brushRef="#br0" timeOffset="3885.7067">8989-1749 895 0,'0'0'293'0,"-7"37"-192"0,7-37-39 0,-14 27-7 16,14-27-19-16,0 0-8 0,0 0-6 0,-19 30-7 15,19-30-7-15,0 0-6 0,0 0-6 0,0 0-2 16,0 0-2-16,0 0-3 0,0 0-8 0,0 0-12 16,0 0-18-16,0 0-28 0,35-17-55 15,-35 17-96-15,8-26-192 0,-8 26 34 0,21-26 240 16</inkml:trace>
        </inkml:traceGroup>
        <inkml:traceGroup>
          <inkml:annotationXML>
            <emma:emma xmlns:emma="http://www.w3.org/2003/04/emma" version="1.0">
              <emma:interpretation id="{506A178F-1128-4E20-83AB-2F267849A2CC}" emma:medium="tactile" emma:mode="ink">
                <msink:context xmlns:msink="http://schemas.microsoft.com/ink/2010/main" type="inkWord" rotatedBoundingBox="17083,6016 17206,6024 17205,6041 17082,6033"/>
              </emma:interpretation>
              <emma:one-of disjunction-type="recognition" id="oneOf3">
                <emma:interpretation id="interp3" emma:lang="" emma:confidence="0">
                  <emma:literal>-</emma:literal>
                </emma:interpretation>
                <emma:interpretation id="interp4" emma:lang="" emma:confidence="0">
                  <emma:literal>_</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v</emma:literal>
                </emma:interpretation>
              </emma:one-of>
            </emma:emma>
          </inkml:annotationXML>
          <inkml:trace contextRef="#ctx0" brushRef="#br0" timeOffset="4084.3586">9396-1693 1095 0,'0'0'107'0,"0"0"-33"0,0 0-14 16,0 0-15-16,0 0-16 0,28 19-7 0,-28-19-8 15,0 0-7-15,0 0-3 0,0 0-3 0,27 0 0 16,-27 0-4-16,0 0-9 0,0 0-11 0,32 0-20 16,-32 0-33-16,0 0-54 0,0 0-89 15,0 0-194-15,35-8 30 0,-35 8 226 0</inkml:trace>
        </inkml:traceGroup>
        <inkml:traceGroup>
          <inkml:annotationXML>
            <emma:emma xmlns:emma="http://www.w3.org/2003/04/emma" version="1.0">
              <emma:interpretation id="{39287B2C-43D9-44AC-BA93-D8D56C7DFE62}" emma:medium="tactile" emma:mode="ink">
                <msink:context xmlns:msink="http://schemas.microsoft.com/ink/2010/main" type="inkWord" rotatedBoundingBox="17465,6007 17577,6024 17574,6040 17463,6024"/>
              </emma:interpretation>
              <emma:one-of disjunction-type="recognition" id="oneOf4">
                <emma:interpretation id="interp8" emma:lang="" emma:confidence="1">
                  <emma:literal>_</emma:literal>
                </emma:interpretation>
                <emma:interpretation id="interp9" emma:lang="" emma:confidence="0">
                  <emma:literal>-</emma:literal>
                </emma:interpretation>
                <emma:interpretation id="interp10" emma:lang="" emma:confidence="0">
                  <emma:literal>•</emma:literal>
                </emma:interpretation>
                <emma:interpretation id="interp11" emma:lang="" emma:confidence="0">
                  <emma:literal>~</emma:literal>
                </emma:interpretation>
                <emma:interpretation id="interp12" emma:lang="" emma:confidence="0">
                  <emma:literal>Z</emma:literal>
                </emma:interpretation>
              </emma:one-of>
            </emma:emma>
          </inkml:annotationXML>
          <inkml:trace contextRef="#ctx0" brushRef="#br0" timeOffset="4265.487">9775-1685 1010 0,'0'0'148'0,"30"0"-57"16,-30 0-23-16,0 0-17 0,0 0-25 0,0 0-11 15,0 0-7-15,0 0-5 0,28-8 0 0,-28 8-2 16,0 0-1-16,0 0 0 0,0 0-2 0,0 0 1 16,0 0-2-16,0 0-4 0,27 18-13 0,-27-18-19 15,0 0-52-15,0 0-83 0,27 5-167 0,-27-5-70 16,0 0 76-16</inkml:trace>
        </inkml:traceGroup>
        <inkml:traceGroup>
          <inkml:annotationXML>
            <emma:emma xmlns:emma="http://www.w3.org/2003/04/emma" version="1.0">
              <emma:interpretation id="{C82ECD10-15CD-48E9-A85B-A02A52794EAC}" emma:medium="tactile" emma:mode="ink">
                <msink:context xmlns:msink="http://schemas.microsoft.com/ink/2010/main" type="inkWord" rotatedBoundingBox="17844,5932 17959,6023 17941,6046 17825,5955"/>
              </emma:interpretation>
              <emma:one-of disjunction-type="recognition" id="oneOf5">
                <emma:interpretation id="interp13" emma:lang="" emma:confidence="0">
                  <emma:literal>m</emma:literal>
                </emma:interpretation>
                <emma:interpretation id="interp14" emma:lang="" emma:confidence="0">
                  <emma:literal>h</emma:literal>
                </emma:interpretation>
                <emma:interpretation id="interp15" emma:lang="" emma:confidence="0">
                  <emma:literal>n</emma:literal>
                </emma:interpretation>
                <emma:interpretation id="interp16" emma:lang="" emma:confidence="0">
                  <emma:literal>,</emma:literal>
                </emma:interpretation>
                <emma:interpretation id="interp17" emma:lang="" emma:confidence="0">
                  <emma:literal>\</emma:literal>
                </emma:interpretation>
              </emma:one-of>
            </emma:emma>
          </inkml:annotationXML>
          <inkml:trace contextRef="#ctx0" brushRef="#br0" timeOffset="4448.1187">10139-1755 1203 0,'45'21'111'0,"-45"-21"-59"0,0 0-10 15,0 0-10-15,26 0-11 0,-26 0-8 16,0 0-1-16,0 0-5 0,0 0-2 0,0 0-2 15,0 0-1-15,0 0-1 0,0 0-2 0,0 0-8 16,24 30-11-16,-24-30-21 0,0 0-27 0,19 42-87 16,-19-42-185-16,0 0-101 0,0 0 31 0,0 0 391 15</inkml:trace>
        </inkml:traceGroup>
      </inkml:traceGroup>
    </inkml:traceGroup>
    <inkml:traceGroup>
      <inkml:annotationXML>
        <emma:emma xmlns:emma="http://www.w3.org/2003/04/emma" version="1.0">
          <emma:interpretation id="{78FD4612-1627-403B-9073-D8F861F7700E}" emma:medium="tactile" emma:mode="ink">
            <msink:context xmlns:msink="http://schemas.microsoft.com/ink/2010/main" type="paragraph" rotatedBoundingBox="7702,7561 18746,7692 18723,9591 7679,9460" alignmentLevel="1"/>
          </emma:interpretation>
        </emma:emma>
      </inkml:annotationXML>
      <inkml:traceGroup>
        <inkml:annotationXML>
          <emma:emma xmlns:emma="http://www.w3.org/2003/04/emma" version="1.0">
            <emma:interpretation id="{AE17B4A0-4FA3-4213-8311-92E9768270E7}" emma:medium="tactile" emma:mode="ink">
              <msink:context xmlns:msink="http://schemas.microsoft.com/ink/2010/main" type="line" rotatedBoundingBox="7702,7561 18746,7692 18723,9591 7679,9460"/>
            </emma:interpretation>
          </emma:emma>
        </inkml:annotationXML>
        <inkml:traceGroup>
          <inkml:annotationXML>
            <emma:emma xmlns:emma="http://www.w3.org/2003/04/emma" version="1.0">
              <emma:interpretation id="{8205E462-A75D-4F50-AAA8-15D657297EA8}" emma:medium="tactile" emma:mode="ink">
                <msink:context xmlns:msink="http://schemas.microsoft.com/ink/2010/main" type="inkWord" rotatedBoundingBox="7701,7628 12769,7688 12747,9520 7679,9460"/>
              </emma:interpretation>
              <emma:one-of disjunction-type="recognition" id="oneOf6">
                <emma:interpretation id="interp18" emma:lang="" emma:confidence="1">
                  <emma:literal/>
                </emma:interpretation>
              </emma:one-of>
            </emma:emma>
          </inkml:annotationXML>
          <inkml:trace contextRef="#ctx0" brushRef="#br1" timeOffset="-72384.1747">988 960 1219 0,'0'0'80'0,"0"0"-28"0,0 0-6 15,0 0-5-15,0 0-3 0,0 0 1 0,0 0-3 16,0 0-10-16,0 0-8 0,0 0-9 0,0 0-4 16,0 36-3-16,-4-6 4 0,4 4-5 0,0 6 6 15,0 5-6-15,0 1 6 0,0 3-7 16,0 4-13-16,0-1 29 0,0 4-28 0,4-8 29 15,3-6-11-15,-1-9-8 0,-6-33 3 16,18 39-4-16,-18-39 1 0,29 15-1 0,-29-15 0 16,38 0 1-16,-38 0 0 0,48-27 2 0,-48 27-2 15,49-50 2-15,-24 15-7 0,-1-3 3 0,-1-7 9 16,1-1-28-16,0-6 29 0,-8-1-27 0,2 6 12 16,-6 4 10-16,0 5-6 0,-4 5 8 0,-8 7-5 15,0 26 5-15,0-35-1 0,0 35 9 0,0 0 5 16,0 0 4-16,0 0 0 0,0 0-8 15,0 0-5-15,0 0-4 0,0 0-1 16,8 33-1-16,-4-7 2 0,6 9-5 0,0 3 5 16,1 7-7-16,2 3 8 0,3 4 8 0,-2 1-27 15,6-8 24-15,0-7-41 0,3-11-2 0,-23-27-16 16,53 30-20-16,-53-30-8 0,54-5-5 0,-33-24 6 16,16 4-24-16,-16-32-4 0,16 5-55 15,-16-18-11-15,0-3 13 0,-4-4 35 0,1-6 70 16,1-2 66-16,-6-3 63 0,0 0 35 0,-7-2 24 15,4 5-11-15,-10-5-29 0,5 8-14 0,-5-7-21 16,0 15 6-16,-10-2-12 0,10 16-2 0,-5 1-5 16,5 17-11-16,0 9 10 0,0 33 4 0,-9-27 10 15,9 27 0-15,0 0-12 0,0 0-14 16,0 0-16-16,0 34-6 0,0-34-6 16,0 64 4-16,-7-13-7 0,7 7 7 0,0 8-9 15,0 3 9-15,0 5 6 0,-5 5-24 0,5 4 23 16,0 3-22-16,0 8 2 0,0 7 14 0,0 5-17 15,0 2 14-15,0-6-16 0,0-9 11 0,5-14 2 16,-5-10-27-16,0-15 23 0,0-9-30 0,7-14 10 16,-7-31 2-16,9 43-4 0,-9-43-5 0,0 0-17 15,0 0-12-15,0 0-10 0,0 0-16 16,0 0-16-16,-16-62-27 0,16 35-78 0,-14-18-35 16,-4-13-108-16,18 23 46 0,-24-32 301 15</inkml:trace>
          <inkml:trace contextRef="#ctx0" brushRef="#br1" timeOffset="-72200.0437">1746 815 640 0,'6'-31'254'0,"-6"31"-82"0,0 0-40 16,0 0-22-16,0 0-22 0,0 0-21 16,0 0-19-16,0 0-12 0,0 0-11 0,0 0-3 15,0 0-4-15,35 20-1 0,-35-20-4 0,31 11-2 16,-31-11-4-16,40 8-1 0,-40-8-3 0,43 0-2 16,-19 0-1-16,5 0-1 0,3 0-1 0,-6-8-9 15,6 8-8-15,-5-7-9 0,5 7-10 0,-32 0-4 16,55 0-7-16,-55 0-7 0,48 11-16 15,-48-11-34-15,43 7-67 0,-43-7-68 16,0 0-162-16,52-22 44 0,-44-10 289 0</inkml:trace>
          <inkml:trace contextRef="#ctx0" brushRef="#br1" timeOffset="-71323.9114">2596 53 1238 0,'0'0'105'0,"0"0"-30"0,0 0-8 15,0 0-14-15,0 0-16 0,0 0-10 0,-32 0-10 16,32 0-3-16,-11 43-5 0,3-15 3 0,-2 8-5 16,2 4 4-16,2 5-7 0,-4 5 4 0,2 2 11 15,5 11-26-15,-7 4 27 0,4 10-26 16,-1 6 7-16,1 5 9 0,3 4-14 0,-5-1 13 16,8 1-14-16,-4-6 11 0,4-8-12 15,0-10 6-15,4-5 0 0,-4-11-35 0,12-7 15 16,-5-16-48-16,14 0-7 0,-21-29-22 0,32 29-56 15,-32-29-95-15,0 0-208 0,42-26 54 0,-38-6 235 16</inkml:trace>
          <inkml:trace contextRef="#ctx0" brushRef="#br1" timeOffset="-70727.8461">3015 936 1120 0,'0'0'99'0,"-24"21"-34"0,24-21-18 16,0 0-13-16,-32 24-13 0,32-24-3 0,-21 28-4 16,21-28 1-16,-23 46-4 0,17-16 5 0,-4 4-3 15,10 11 7-15,-11 0-6 0,11 4 5 16,0 5 7-16,0 4-31 0,0-5 27 0,8-1-33 16,2-14 10-16,1-8 4 0,-11-30-8 0,30 38 2 15,-30-38-4-15,37 11 0 0,-37-11 1 0,44-8-1 16,-44 8 4-16,48-29-2 0,-48 29 4 0,43-53-2 15,-22 24 3-15,-5-9-7 0,2 4 4 0,-6-8 12 16,1 5-31-16,-5 0 30 16,0-1-32-16,-8 1 12 0,0 2 9 0,0-5-4 15,-11 2 8-15,1 3-5 0,-1-1 7 0,0 6-4 16,-5 4 4-16,1 0-4 0,15 26 3 0,-30-38-3 16,30 38 2-16,-24-20 0 0,24 20-2 0,0 0-1 15,0 0-1-15,0 0 1 0,0 0 0 0,0 0 2 16,-13 33-1-16,13-33 2 0,0 0-2 0,32 31 2 15,-32-31-2-15,34 14 2 0,-34-14-1 16,46 6 1-16,-17-6 3 0,-3 0 0 0,3 0 3 16,1 0 3-16,-30 0 4 0,47-10 2 0,-47 10 3 15,42-9 0-15,-42 9-2 0,28 0-2 0,-28 0-1 16,0 0 2-16,0 0 5 0,0 0 2 16,0 0 0-16,0 0-3 0,0 0-9 0,0 0-3 15,0 0-6-15,-20 25 1 0,20-25-2 0,-25 26 1 16,25-26-2-16,-28 31 2 0,28-31-2 15,-24 38 3-15,24-38-2 0,-18 48 3 0,10-21-4 16,8 3 4-16,-5 3-5 0,5 1 5 0,0 3 9 16,5 2-31-16,1 1 29 0,6 2-29 0,-3-6 15 15,4-1 5-15,6-8-4 0,-19-27 2 0,44 41-2 16,-44-41 2-16,48 25-2 0,-18-20 1 0,2-5 0 16,-1 0-1-16,1-8 2 0,-2-7-2 15,-6 1 4-15,-24 14-4 0,50-46 4 16,-27 20-4-16,-1-5 5 0,1-7 14 0,-4-3-29 15,-2 1 28-15,-2-4-27 0,-9 6 8 0,-1-4 7 16,-5 1-7-16,0 3 6 0,-8 4-5 0,0 5 5 16,-6 2-5-16,14 27 3 0,-36-41-2 0,36 41 1 15,-48-26-1-15,22 18 0 0,26 8-1 0,-51 0 1 16,51 0 0-16,-48 10-2 0,48-10 2 16,-43 30-1-16,43-30 1 0,-32 35-2 0,32-35 2 15,-16 27-5-15,16-27-5 0,0 0-5 0,0 0-5 16,0 0-3-16,38 0-1 0,-38 0-4 0,39-21-7 15,-11 7-1-15,-7-12-4 0,8 4 12 16,-2-8 6-16,7 3 14 0,1-8 0 0,2-5 5 16,0 1-5-16,-1-6 7 0,-3 2-5 0,-2-1 10 15,-2 3-2-15,-5-4 13 0,-2 2 0 16,-1-4 19-16,-8 8 16 0,-7-6-25 0,4 10 30 16,-10-1-34-16,0 6 9 0,-15 3 0 0,15 27-5 15,-17-38 0-15,17 38-4 0,0 0-1 0,0 0-3 16,0 0-5-16,-29-7-2 0,29 7-5 0,0 0 0 15,-13 26-4-15,13-26 3 0,-8 50-4 0,8-12-10 16,-10 13 28-16,10 10-23 0,-4 10 24 16,4 11-5-16,0 9-13 0,0 6 11 15,-7 4-14-15,7 5 11 0,0-6-14 0,0-6 12 16,0-3 2-16,-5-10-22 0,5-7 22 0,0-12-22 16,0-8 10-16,0-10 5 0,5-9-9 0,-5-35 1 15,18 40-9-15,-18-40-1 0,0 0-3 0,37 7 0 16,-37-7 2-16,41-27-2 0,-13 1 1 0,-3-14-11 15,7-3 0-15,-4-16-14 0,9 3 7 16,-5-12 16-16,8 5-20 0,-6-8 33 0,1 6-18 16,0-7 9-16,-1 6 16 0,-4-6-7 0,-2 5 12 15,-1 5-9-15,-3 7 12 0,-2 14-5 0,-9 10 9 16,-13 31 2-16,19-33 16 0,-19 33 8 0,0 0 2 16,0 0-4-16,0 0-18 0,0 0-10 15,-41 40-8-15,41-40 3 0,-45 50-2 0,21-16 6 16,-4 7-2-16,1 8 10 0,-3-3-2 15,2 6 10-15,1-3-7 0,6 3 7 0,0-4-10 16,4 2 6-16,6 3-10 0,1-6 4 0,5-1 4 16,5-2-28-16,7-6 26 0,2-2-31 0,-9-36 16 15,34 45 1-15,-34-45-2 0,48 29 3 0,-17-22-3 16,2-1 3-16,4-6-2 0,6 0 0 0,4 0 0 16,1-9-4-16,10-3-3 0,-4-7-11 15,11 1-13-15,-8-11-34 0,17 16-43 0,-26-29-236 16,16 14-154-16,-4 4 21 0,-15-9 309 0</inkml:trace>
          <inkml:trace contextRef="#ctx0" brushRef="#br1" timeOffset="-73108.8005">361 304 1268 0,'-6'-28'94'0,"6"28"-14"0,0 0-3 0,0-28-11 15,0 28-13-15,0 0-13 0,0 0-11 0,-29-22-9 16,29 22-5-16,-35 0-5 0,35 0-4 0,-49 15-1 16,49-15-4-16,-53 37 4 0,25-11-4 0,-3 8-9 15,2 6 28-15,0 10-27 0,7 5 25 16,1 11-12-16,7 9-10 0,4 6 11 15,10 10-13-15,0 3 13 0,0 12-15 0,13-1 13 16,-2 7 0-16,7-6-18 0,3-9 19 0,4-7-18 16,4-24 6-16,2-9 9 0,1-12-9 0,0-11 3 15,5-10-5-15,-2-10 2 0,0-5 0 0,2-9 1 16,-2-12 3-16,1-11 0 0,2-4 3 0,-1-13-3 16,-2-9 5-16,-3-11-7 0,-3-8 10 15,-5-12 7-15,-3-9-21 0,-1-4 21 0,-4-9-21 16,-8 4 2-16,-2-8 13 0,-6-1-14 0,-10 4 13 15,-2-3-13-15,-11 8-6 0,-3 3 20 16,-9 8-19-16,-2 12 21 0,-4 8-3 0,-3 13-9 16,-1 9 7-16,-3 10-7 0,3 12 3 0,-1 10-3 15,4 13-1-15,3 8 1 0,3 11-2 0,3 7 5 16,1 11-4-16,10 5 5 0,-2 7-7 16,11 4 3-16,8 8 1 0,5-7-37 0,7 4 4 15,-7-13-56-15,35 18-28 0,-24-29-67 0,32 12-278 16,-4 6 24-16,-7-14 96 0</inkml:trace>
        </inkml:traceGroup>
        <inkml:traceGroup>
          <inkml:annotationXML>
            <emma:emma xmlns:emma="http://www.w3.org/2003/04/emma" version="1.0">
              <emma:interpretation id="{F993FE94-AB16-43C1-80E5-4F1163949F65}" emma:medium="tactile" emma:mode="ink">
                <msink:context xmlns:msink="http://schemas.microsoft.com/ink/2010/main" type="inkWord" rotatedBoundingBox="13900,7634 18746,7692 18727,9291 13881,9233"/>
              </emma:interpretation>
              <emma:one-of disjunction-type="recognition" id="oneOf7">
                <emma:interpretation id="interp19" emma:lang="" emma:confidence="1">
                  <emma:literal/>
                </emma:interpretation>
              </emma:one-of>
            </emma:emma>
          </inkml:annotationXML>
          <inkml:trace contextRef="#ctx0" brushRef="#br1" timeOffset="-47839.9059">7059 838 1149 0,'0'0'151'0,"0"0"-49"0,0 0-17 15,0 0-16-15,0 0-16 0,8-30-13 16,-8 30-12-16,0 0-9 0,0 0-6 0,0 0-3 16,-27-23-2-16,27 23 1 0,0 0-1 0,0 0-1 15,-29-6-2-15,29 6 1 0,0 0-2 0,-37 22-1 16,37-22 2-16,-24 37-4 0,13-11 3 0,1 4-5 15,1 2 4-15,-1 4-4 0,4 2 4 0,-7 5-5 16,6 2 5-16,1 2-8 0,1 3 8 0,5 1-8 16,0-2 9-16,0-2 6 0,0-8-28 15,5-8 29-15,-5-31-34 0,26 38 15 16,-26-38-2-16,32 10 0 0,-32-10 1 0,43-13 6 16,-14-4 0-16,0-11-12 0,0-5 31 0,-2-1-30 15,2-4 30-15,0-1-12 0,1 0-7 0,-7-6 7 16,-2 4-7-16,-5 3 6 0,-5 1-5 0,-2 6 6 15,-2 2-5-15,-7 29 4 0,0-45-3 16,0 45 4-16,-8-31-1 0,8 31 6 0,0 0 0 16,0 0 2-16,0 0-2 0,0 0-3 0,0 0-1 15,0 0-2-15,-19 31 3 0,19-5-1 0,0 5 3 16,8 3-3-16,-4 1 3 0,3 3-7 0,3 4 5 16,-2-1-9-16,-2-2 6 0,4-7-7 15,-1-5-2-15,-9-27-13 0,23 42-9 0,-23-42-12 16,27 26-37-16,-27-26-21 0,29 7-100 15,6-7-300-15,-35 0 19 0,32-37 98 0</inkml:trace>
          <inkml:trace contextRef="#ctx0" brushRef="#br1" timeOffset="-48251.1146">6641 354 700 0,'32'-56'191'16,"-3"17"57"-16,-25-12-123 0,16 23-26 15,-20-16-13-15,0 44-13 0,0-52-6 0,0 52-13 16,-10-34-8-16,10 34-14 0,-29-33-7 0,29 33-6 16,-42-30-2-16,42 30-2 0,-49-19 2 0,49 19-2 15,-47 0 1-15,47 0-1 0,-50 11-4 0,23 3-1 16,0 5-5-16,-2 1 0 0,5 6-3 0,0 6 2 16,1 7-5-16,6 11 4 0,-3 4-6 15,1 8-7-15,5 7 23 0,-1 11-21 16,3 6 21-16,4 11-7 0,-5 5-12 0,5 3 12 15,0-3-13-15,1-2 13 0,7-9-12 0,-6-9 11 16,12-15-10-16,4-11-13 0,4-10 24 0,6-8-29 16,4-8 23-16,3-11-10 0,7-5-6 0,-2-6 1 15,8-8 0-15,-5 0-2 0,4-12-3 0,-1-7-7 16,-1 3-11-16,-7-20-5 0,11 9-45 16,-17-18-29-16,22 26-153 0,-15-13-214 0,-7-1 45 15,3 14 170-15</inkml:trace>
          <inkml:trace contextRef="#ctx0" brushRef="#br1" timeOffset="-46875.8196">7523-51 1052 0,'0'0'263'0,"0"0"-182"0,0 0-7 0,0 0-18 15,0 0-18-15,-27-8-11 16,27 8-8-16,0 0-7 0,0 52 1 0,0-18-3 16,0 15 5-16,8 4-7 0,-2 6 6 0,1 6-11 15,2 3-8-15,2 5 22 0,1 3-26 0,-1 1 24 16,0 4-8-16,0 5-13 0,-1 4 13 0,0 4-15 15,-2-1 13-15,-4-3-14 0,3-7 12 0,-7-11-12 16,9-2-7-16,-4-8 25 0,3-9-25 0,4-9 28 16,0-14-10-16,-12-30-4 0,32 38 1 15,-32-38-2-15,37 10 1 0,-37-10 2 0,47-23-2 16,-18-2 5-16,4-14-5 0,1-9-11 0,1-4 26 16,6-11-27-16,-1 6 26 0,1-7-11 15,-2 3-6-15,1-3 9 0,-5 1-8 0,-3 4 8 16,-4 1-7-16,-7 6 7 0,-7 11-5 0,-6 10 5 15,-8 31-3-15,0-38 7 0,0 38 2 16,0 0 0-16,-31-16 0 0,31 16-5 0,-35 0-3 16,35 0-2-16,-45 28 2 0,45-28-3 0,-48 38 2 15,48-38-3-15,-45 53 4 0,24-19-3 0,2-1 3 16,3 5-3-16,2-1 4 0,2-4-5 0,3 1 8 16,9-4-7-16,0 2 4 0,0 0-4 0,16-1 3 15,-5 2-4-15,2-2 5 0,5-7-6 0,-18-24 4 16,35 46-3-16,-35-46 1 0,40 18 0 15,-40-18-1-15,48 0 0 0,-48 0 0 16,51-9-2-16,-23-3-3 0,-1-7 0 0,0-5-6 16,1 0 1-16,-3-7-6 0,1 2 1 0,-7-3-5 15,4 6 5-15,-7-3-3 0,0 3 6 0,-5-2-1 16,-11 28 6-16,18-36-2 0,-18 36 2 0,0 0-2 16,0 0 2-16,0 0 2 0,0 0 2 0,0 0 6 15,4 52-3-15,-4-14 7 0,-6 7-3 16,6 0 11-16,-15 3-2 0,11 2 13 0,-6-9 15 15,2 8-29-15,-2-15 32 0,10 0-36 0,0-34 10 16,0 30-4-16,0-30-7 0,0 0-3 0,0 0 2 16,0 0 4-16,12-30 2 0,-12 30 16 15,14-56-36-15,-8 21 29 0,1 1-32 0,3-4 11 16,-1 5 7-16,-2-5-7 0,2 2 5 16,1 1-3-16,-1 1 3 0,1 1-6 0,0-2 6 15,-1 6-6-15,3-1 5 0,-12 30-4 0,19-45 3 16,-19 45-3-16,0 0 2 0,32-23-1 0,-32 23 0 15,0 0 2-15,35 27-1 0,-35-27 2 0,24 41-3 16,-13-11 4-16,-1 1-5 0,1 3 4 0,-1 5-4 16,1 2 5-16,-1 6-6 0,-2 1 6 0,-3-2-7 15,-5-1-11-15,6 6 27 0,-6-6-30 16,5-4 19-16,-5-9-26 0,14-3-31 0,-14-29-23 16,24 32-49-16,-24-32-85 0,31-13-258 0,-31 13 42 15,43-44 120-15</inkml:trace>
          <inkml:trace contextRef="#ctx0" brushRef="#br1" timeOffset="-46164.4623">9315 691 982 0,'0'0'229'16,"-50"-30"-127"-16,50 30-20 0,-49 5-17 0,49-5-21 16,-47 21-16-16,17-2-6 0,-4 2-8 0,3 7-2 15,1 2-5-15,4 8 4 0,1 1-7 16,7 7 4-16,-1 3-9 0,1 1 7 0,8 6-8 15,2 4 8-15,8 1-10 0,0-2 9 0,0 4 7 16,5-10-28-16,5-4 29 0,4-16-31 0,-14-33 15 16,44 38 3-16,-17-32-1 0,3-6 1 0,1-12 0 15,3-7-2-15,-1-14 3 0,3-10 16 0,0-9-29 16,-2-8 29-16,0-4-27 16,-2-8 5-16,-3 1 11 0,-4-5-11 0,-2-1 12 15,-4 0-12-15,-4 3 12 0,-7 3-11 0,-8 0 11 16,0 5-10-16,0-3-9 0,-5 4 27 0,-5-2-24 15,1 4 26-15,-4 6-6 0,1 4-8 0,-4 9 6 16,5 11-4-16,11 33 9 0,-14-38 0 0,14 38 3 16,0 0-2-16,0 0-5 0,0 0-3 0,0 0-3 15,0 40 3-15,0-4-2 0,0 9 3 16,9 2-6-16,-4 5 6 0,2 5 11 0,-3 3-26 16,-4 4 24-16,10 14-23 0,-4-2 3 0,-1 7 11 15,2 5-11-15,-2-5 8 0,1-5-10 0,0-6 9 16,4-10-11-16,0-6 4 0,6-1-12 0,-4-9 1 15,8 3-16-15,-7-20-2 0,6 9-5 16,-19-38-42-16,34 38 25 0,-34-38-18 0,36 6-3 16,-36-6 8-16,41-19-35 0,-29-11-67 15,19 9-51-15,-31 21-132 0,30-71 16 0,-1 46 198 16</inkml:trace>
          <inkml:trace contextRef="#ctx0" brushRef="#br1" timeOffset="-45463.781">9877 935 566 0,'16'-26'188'15,"-16"-2"-20"-15,0 28-5 0,0-29-18 0,0 29-27 16,0 0-19-16,-28 12-26 0,28-12-22 0,-40 34-10 15,40-34-15-15,-46 46-3 0,20-20-9 16,0 4 0-16,1-1-9 0,-1 4 4 0,4-2-7 16,1 3 4-16,0 3-4 0,3-3 4 15,2 4-5-15,3 2 6 0,4-4 10 0,1 4-29 16,8-3 30-16,0-3-31 0,0-3 12 0,0-31 4 16,14 45-6-16,-14-45 3 0,31 22-2 0,-31-22 1 15,40 0 0-15,-40 0 0 0,51-19 0 0,-20-1-1 16,-1-8 0-16,2-6 12 0,0-9-34 15,-6-2 26-15,3 1-28 0,-8 3 9 0,1 3 10 16,-4-2-4-16,-7 9 11 0,-1 1-3 0,-10 30 6 16,0-35-1-16,0 35 5 0,0 0 3 0,-26-26 1 15,26 26 0-15,0 0-2 0,-34-13-2 0,34 13-1 16,0 0 1-16,0 0-2 0,0 0 0 16,0 0-1-16,0 0-1 0,-22 35-2 0,22-35 3 15,6 45-5-15,-1-17 4 0,-5 1-4 16,8 6 3-16,-2-2-4 0,2 4 4 0,4-6-6 15,1-5-14-15,-13-26 30 0,28 42-35 0,-28-42 29 16,37 22-21-16,-37-22-5 0,44 0-6 0,-44 0-6 16,43-19 9-16,-17 5-21 0,-26 14 13 0,43-42-34 15,-24 12 18-15,-19 30-12 0,40-60 16 0,-17 30 16 16,-10-7 3-16,4 5 14 0,-6 0 3 16,1 0 8-16,-3 6-4 0,-9 26 6 0,12-45 0 15,-12 45 9-15,0 0 6 0,0-33 13 0,0 33 0 16,0 0-3-16,0 0-2 0,-12 26-5 0,12-26 3 15,-9 49-2-15,9-18 4 0,-10 3-8 0,10 3 5 16,-10 4-6-16,10-3 5 0,-8-4-4 16,8 4 6-16,0-6 14 0,0 0-32 0,0-32 27 15,0 47-35-15,0-47 9 0,0 0-2 16,0 0-3-16,0 0-1 0,0 0 4 0,0 0 4 16,0 0 7-16,0 0 0 0,16-27-16 0,-16 27 27 15,5-55-32-15,2 20 29 0,-7 2-11 0,5 0-6 16,-5-3 5-16,9 0-7 0,-9-5 4 0,8 4-7 15,-3-5 3-15,-5 2-6 0,10-5 4 0,-4-1-5 16,-6 0 5-16,8-2-5 0,-8 7 5 16,5 3-5-16,-5 11 4 0,0 27-4 15,9-33 3-15,-9 33-3 0,0 0 2 0,0 0-1 16,0 0 2-16,26 0 0 0,-26 0-1 0,27 22 1 16,-27-22-2-16,44 42 3 0,-15-20-4 0,3 2 3 15,6-1-4-15,6-4 1 0,5-2-11 0,3-8-9 16,5 3-26-16,-7-21-48 0,27 30-106 0,-22-35-327 15,9 4 10-15,-2 1 102 0</inkml:trace>
        </inkml:traceGroup>
      </inkml:traceGroup>
    </inkml:traceGroup>
    <inkml:traceGroup>
      <inkml:annotationXML>
        <emma:emma xmlns:emma="http://www.w3.org/2003/04/emma" version="1.0">
          <emma:interpretation id="{F9BE19D3-EAFA-4379-8385-1EF951A77EF5}" emma:medium="tactile" emma:mode="ink">
            <msink:context xmlns:msink="http://schemas.microsoft.com/ink/2010/main" type="paragraph" rotatedBoundingBox="8067,9723 17661,9546 17702,11791 8108,11967" alignmentLevel="1"/>
          </emma:interpretation>
        </emma:emma>
      </inkml:annotationXML>
      <inkml:traceGroup>
        <inkml:annotationXML>
          <emma:emma xmlns:emma="http://www.w3.org/2003/04/emma" version="1.0">
            <emma:interpretation id="{73A95161-4BA7-4226-91D0-D83EDD865B67}" emma:medium="tactile" emma:mode="ink">
              <msink:context xmlns:msink="http://schemas.microsoft.com/ink/2010/main" type="line" rotatedBoundingBox="8067,9723 17661,9546 17702,11791 8108,11967"/>
            </emma:interpretation>
          </emma:emma>
        </inkml:annotationXML>
        <inkml:traceGroup>
          <inkml:annotationXML>
            <emma:emma xmlns:emma="http://www.w3.org/2003/04/emma" version="1.0">
              <emma:interpretation id="{1D46B4C8-2BBF-4A4C-A45D-F6A5F9BB9B11}" emma:medium="tactile" emma:mode="ink">
                <msink:context xmlns:msink="http://schemas.microsoft.com/ink/2010/main" type="inkWord" rotatedBoundingBox="8070,9906 10458,9862 10496,11923 8108,11967"/>
              </emma:interpretation>
              <emma:one-of disjunction-type="recognition" id="oneOf8">
                <emma:interpretation id="interp20" emma:lang="" emma:confidence="1">
                  <emma:literal/>
                </emma:interpretation>
              </emma:one-of>
            </emma:emma>
          </inkml:annotationXML>
          <inkml:trace contextRef="#ctx0" brushRef="#br1" timeOffset="-36240.2405">1879 3199 389 0,'0'0'204'15,"13"27"-65"-15,-13-27-12 0,0 0-17 0,0 33-32 16,0-33-20-16,9 42-22 0,-9-16-25 0,10 3 4 16,-5 8-20-16,1 6 9 0,1 3 4 0,-1 5-5 15,2 5 9-15,-8 5-4 0,3 3 14 16,-3-4-6-16,0 7 12 0,0-10-9 16,0 4 8-16,-8-10-6 0,8-2 7 0,-5-6-7 15,5-4 5-15,-11-13-8 0,5 1 3 0,6-27-3 16,-13 33 5-16,13-33 4 0,0 0 3 0,0 0 0 15,-24 5-7-15,24-5-4 0,0 0-6 0,-26-42 1 16,21 16-5-16,-1-15 4 0,6-4-7 0,0-5 3 16,6-10-10-16,4-3 8 0,1-9-12 0,5-7 11 15,2-3-11-15,4 3 9 0,1 0-10 16,4 4 11-16,-1 9 7 0,4 8-26 0,2 7 27 16,0 7-27-16,-1 8 10 0,-7 6 6 15,0 4-4-15,-24 26 2 0,42-39-4 0,-42 39-3 16,33-18-7-16,-33 18-4 0,28 0-3 0,-28 0 0 15,0 0 9-15,19 30 3 0,-19-30 8 0,0 49 1 16,-8-15 5-16,-2 2-4 0,-4 8-11 16,-7 1 34-16,0 6-25 0,-8-5 32 0,4 10-10 15,-4-7-13-15,5 0 4 0,-2-9-10 0,8-9 2 16,18-31-7-16,0 0-14 0,-27 27-22 0,27-27-10 16,0 0-11-16,19-41-6 0,-19 41-12 0,40-69-52 15,-3 36-113-15,-5-13-171 0,-3-13 2 0,15 16 257 16</inkml:trace>
          <inkml:trace contextRef="#ctx0" brushRef="#br1" timeOffset="-35867.0409">2681 2845 888 0,'0'0'226'0,"0"0"-94"0,0 0-29 16,0 0-40-16,0 0-33 0,-16 26-23 0,16-26-5 16,-16 32-2-16,16-32 3 0,-32 48-4 0,11-19 6 15,2 2-4-15,-2 0 8 0,0-2 1 0,2 6 10 16,-2-9 3-16,8 4 8 0,13-30-3 15,-24 44 1-15,24-44-10 0,0 0-4 0,-13 27-9 16,13-27-3-16,0 0-3 0,0 0 0 0,0 0 2 16,34 0-1-16,-34 0 0 0,30-13-1 0,-30 13 1 15,39-17-2-15,-39 17 2 0,43-19-5 16,-43 19-7-16,47-15-7 0,-47 15-8 0,35 0-7 16,-35 0-4-16,35 16 3 0,-35-16 2 15,37 29 10-15,-37-29 6 0,32 44 8 0,-32-44 19 16,16 46-32-16,-16-46 36 0,0 52-29 0,0-52 30 15,-4 50 18-15,4-50 7 0,-28 52 13 0,28-52-9 16,-40 46 0-16,11-28-12 0,29-18-2 0,-53 38-10 16,26-20-3-16,0-10-8 0,-4 3-1 0,2-11-6 15,29 0-2-15,-46 0-3 0,46 0-6 16,-32-11-7-16,32 11-13 0,-18-31-15 0,9 3-21 16,9 28-17-16,6-64-30 0,18 38-57 0,-24-27-116 15,29 4-152-15,5 11 27 0,-6-19 290 16</inkml:trace>
          <inkml:trace contextRef="#ctx0" brushRef="#br1" timeOffset="-37294.5996">411 3439 1276 0,'0'0'118'0,"-5"-41"-48"15,5-1-18-15,19 8 28 0,-6-24-37 0,19 4 19 16,0-14-15-16,8 1-19 0,2-8 6 0,5-1-15 16,-1-5 8-16,5 0-14 0,1 0 3 15,-4 6-13-15,3 7 3 0,-1 3-9 0,-10 7-6 16,5 2 22-16,-6 10-22 0,-1 5 21 15,-3 9-16-15,-3 7-10 0,-3 7-4 0,-29 18-4 16,47-15-2-16,-47 15-5 0,48 0-6 0,-48 0-8 16,48 0-27-16,-48 0-26 0,53 29-89 0,-53-29-306 15,32 36 32-15,-6-4 51 0</inkml:trace>
          <inkml:trace contextRef="#ctx0" brushRef="#br1" timeOffset="-37559.7922">924 2779 1385 0,'0'0'94'0,"0"0"-29"16,0 0-16-16,0 0-16 0,0 0-11 0,0 0-2 16,0 0-4-16,0 0-3 0,0 0-5 0,0 0-2 15,0 0-3-15,0 0 1 0,0 0-2 16,19 54 2-16,-9-19-4 0,1 3 4 0,1 6-4 16,-3-1 6-16,-1 6-6 0,-5 3 7 0,-3 4-10 15,0 5 10-15,0 2 7 0,0 0-24 0,0-2 24 16,-8-1-25-16,4 2 7 0,4-7 4 0,-7-3-15 15,-1-8-5-15,8-5-26 0,0-39-22 0,0 60-40 16,0-60-69-16,0 28-199 0,0-28-83 16,0 0 35-16,-5 26 369 0</inkml:trace>
          <inkml:trace contextRef="#ctx0" brushRef="#br1" timeOffset="-36666.127">1455 2749 1316 0,'23'-32'93'16,"-28"-1"-22"-16,5 33-15 0,22-45-14 15,-22 45-19-15,21-28-8 0,-21 28-11 0,0 0-5 16,28-22-12-16,-28 22-19 0,0 0-19 16,48 24-33-16,-48-24-39 0,35 45-93 0,-35-45-98 15,22 52-104-15,6-9 53 0,-28-43 362 0</inkml:trace>
          <inkml:trace contextRef="#ctx0" brushRef="#br1" timeOffset="-36822.2365">1563 3207 1064 0,'0'0'235'16,"29"0"-99"-16,-29 0-46 0,0 0-13 16,0 0-19-16,0 0-15 0,0 0-11 0,0 0-11 15,0 0-8-15,0 0-5 0,0 0-6 0,-21 41 2 16,21-41-4-16,-8 42-15 0,5-10 29 0,-5 6-28 16,4 4 27-16,-4 2-10 0,8-1-5 15,-8-3 5-15,8-7-6 0,-5-2 3 0,5-4-10 16,0-27-3-16,0 35-13 0,0-35-10 0,0 0-19 15,0 0-24-15,12 29-52 0,-12-29-120 16,-12-26-228-16,12 26 31 0,-17-34 194 0</inkml:trace>
        </inkml:traceGroup>
        <inkml:traceGroup>
          <inkml:annotationXML>
            <emma:emma xmlns:emma="http://www.w3.org/2003/04/emma" version="1.0">
              <emma:interpretation id="{63162688-D3AD-4EA2-A363-93B70A9816AD}" emma:medium="tactile" emma:mode="ink">
                <msink:context xmlns:msink="http://schemas.microsoft.com/ink/2010/main" type="inkWord" rotatedBoundingBox="11306,9663 12589,9640 12627,11690 11344,11713"/>
              </emma:interpretation>
              <emma:one-of disjunction-type="recognition" id="oneOf9">
                <emma:interpretation id="interp21" emma:lang="" emma:confidence="1">
                  <emma:literal/>
                </emma:interpretation>
              </emma:one-of>
            </emma:emma>
          </inkml:annotationXML>
          <inkml:trace contextRef="#ctx0" brushRef="#br1" timeOffset="-34758.2143">4062 2655 1382 0,'0'-63'90'0,"16"9"-27"0,-16-16-5 0,13 5-6 15,-13-8-39-15,0 2 19 0,-6-2-30 16,-2 9 0-16,-8 4 11 0,-3 15-7 16,-4 12 8-16,23 33-4 0,-45-35 3 0,45 35-4 15,-46 0-3-15,17 11 0 0,-3 12-4 0,0 8 4 0,1 13-6 16,1 5 6-16,-1 14-9 0,5 5-12 16,6 11 24-16,-3 7-22 0,7 8 21 0,8 7 0 15,0 1-15-15,8 10 14 0,0 1-17 0,0 4 11 16,0 3-6-16,8-5-23 0,0 0 9 15,-8-12-23-15,16-4-2 0,-16-14 9 0,11-5-8 16,-11-17 13-16,12-7-6 0,-12-13 6 0,3-3-6 16,-3-40 5-16,6 43-1 0,-6-43 0 0,0 0-13 15,0 0-7-15,0 0-9 0,0 0-3 0,5-43 14 16,-5 5-1-16,0-2 22 0,-6-6 6 0,6-6 18 16,0-7 1-16,-7-3 9 15,7-8-4-15,0-2 12 0,0 0 17 0,0-10 11 16,8 10 20-16,-8-11-10 0,0 13 10 0,0-2-13 15,5 13-2-15,-5 7-3 0,6 13-17 0,-6 8-3 16,0 31-10-16,12-31-1 0,-12 31-4 0,0 0-2 16,0 0 2-16,32-9 1 0,-32 9 2 0,32 0 3 15,-32 0 1-15,46 0 3 0,-15 7 3 0,-1-7 2 16,4 0 2-16,-3 4-1 0,2 4-2 16,-4-8-3-16,3 14-1 0,-32-14-2 0,43 19 0 15,-43-19 0-15,25 23 2 0,-25-23-3 0,16 41 1 16,-16-41-7-16,0 58 0 0,0-21-7 0,0 6 4 15,-12 7-8-15,1 3 7 0,-5 5 8 16,3 5-25-16,-8 0 25 0,7-4-25 0,-4-5 8 16,4-5 6-16,4-9-5 0,10-13 3 0,0-27-3 15,0 35 3-15,0-35-2 0,31 7 1 16,-31-7 0-16,37-11 0 0,-37 11 2 0,48-38-3 16,-23 7 5-16,1-3-5 0,1-7 4 0,2-4-8 15,-3 0 3-15,-5-4 6 0,-4 3-25 0,-2-1 26 16,-4 1-24-16,-8 1 11 0,-3 1 7 0,0 5-5 15,-6 2 6-15,-2 6-5 0,-7 3 3 0,15 28-5 16,-30-46-1-16,30 46-4 0,-31-34 5 16,31 34 0-16,0 0 5 0,0 0-2 15,0 0-1-15,0 0-1 0,0 0 2 0,0 0 2 16,0 0 3-16,0 0 2 0,36 36-3 0,-36-36 2 16,40 31-2-16,-40-31 1 0,45 39-3 0,-45-39 2 15,48 51-5-15,-30-20 3 0,1 2-4 0,-3 1 5 16,-2 4-4-16,-7-1 8 0,-7-2 13 0,5 2-29 15,-5-4 32-15,-5-1-29 0,-2-3 17 16,-2 0 8-16,9-29-2 0,-13 32 2 0,13-32-5 16,0 0-3-16,0 0-3 0,0 0-2 0,0 0 1 15,0 0-1-15,-13-45 2 0,13 14-2 0,0 0 5 16,5-3 14-16,1-6-25 0,2-2 31 0,-1-4-26 16,2-5 9-16,1-3 5 0,1 2-9 15,0-4 6-15,-1 4-9 0,1 7 7 0,2 7-4 16,2 8 5-16,-15 30-3 0,19-28 3 15,-19 28-2-15,0 0 0 0,0 0 1 0,0 0 0 16,0 0 0-16,32 26-3 0,-32-26-1 0,19 43-4 16,-19-43 1-16,23 46-4 0,-23-46 3 0,25 44-3 15,-25-44-1-15,32 33-11 0,-32-33-10 0,39 20-21 16,-39-20-17-16,51 14-39 0,-51-14-93 0,56-15-317 16,-20 4-4-16,-3-4 118 0</inkml:trace>
        </inkml:traceGroup>
        <inkml:traceGroup>
          <inkml:annotationXML>
            <emma:emma xmlns:emma="http://www.w3.org/2003/04/emma" version="1.0">
              <emma:interpretation id="{EE5B44D5-D1C9-4537-99A4-BFCC18389CC4}" emma:medium="tactile" emma:mode="ink">
                <msink:context xmlns:msink="http://schemas.microsoft.com/ink/2010/main" type="inkWord" rotatedBoundingBox="13131,9718 16976,9647 17007,11301 13162,11372"/>
              </emma:interpretation>
              <emma:one-of disjunction-type="recognition" id="oneOf10">
                <emma:interpretation id="interp22" emma:lang="" emma:confidence="1">
                  <emma:literal/>
                </emma:interpretation>
              </emma:one-of>
            </emma:emma>
          </inkml:annotationXML>
          <inkml:trace contextRef="#ctx0" brushRef="#br1" timeOffset="-31607.6348">7669 2712 1277 0,'-45'-11'116'0,"45"11"-32"0,-37 33-18 16,23-7-10-16,-9 0-19 0,7 8-9 15,-3 4-14-15,6 3 1 0,-3 4-10 16,5 6 3-16,1 4-10 0,4 1 7 0,-2 7-10 16,8 1-6-16,-8-1 25 0,8-5-26 0,0-7 25 15,8-6-10-15,3-11-9 0,-11-34 3 0,29 38-4 16,-29-38-2-16,45 0-1 0,-19-11-3 0,4-11 1 15,2-11-8-15,3-10 0 0,1-10 3 0,2-4-31 16,-6-9 26-16,5-2-22 0,-6-6 14 16,2 2 20-16,-7-9-7 0,3 7 15 15,-8-4-7-15,-2 5 11 0,-3 2-7 0,-5 4 10 16,-3-2-11-16,-8 4 10 0,8 2 12 0,-8 4-26 16,-8 8 32-16,2 7-28 0,1 12 16 0,5 32 11 15,-8-27 8-15,8 27 4 0,0 0-1 0,0 0-5 16,-14 27-4-16,7 0-5 0,7 11 7 0,-11 3 6 15,11 8-33-15,-5 3 27 0,5 5-33 16,0 2 12-16,5 5 7 0,-5 4-11 0,0 3 10 16,6 4-12-16,-6-1 9 0,0-1-11 0,0-3 9 15,-6-5-11-15,1-1 9 0,-3-1-9 0,0-10-7 16,3-3 27-16,-1-5-25 0,1-7 31 0,5-3-10 16,0-35-2-16,-10 43 2 0,10-43-4 0,0 0-3 15,0 0-3-15,0 0-1 16,0 0-1-16,0 0 1 0,0 0 3 0,15-26-3 15,-15 26 4-15,27-52-5 0,-11 20-11 0,3-1 27 16,-1-9-27-16,3 5 28 0,1-7-12 0,-1 2-5 16,2 3 6-16,1 5-6 0,-2 6 5 0,-22 28-4 15,40-37 2-15,-40 37-1 0,26-12-1 0,-26 12-1 16,0 0 0-16,0 0 3 0,0 0-1 0,26 40 3 16,-22-10-3-16,-4 2 4 0,9 8-7 15,-5-2 8-15,-4 3-4 0,8 1-11 0,-1-6 29 16,-2 6-28-16,3-11 25 0,1-2-12 0,-9-29-3 15,26 45 0-15,-26-45-1 0,38 24 0 16,-38-24-2-16,45 9 1 0,-45-9-2 0,50-10 0 16,-24-6 1-16,1-3-1 0,-1-2 1 0,-2-5-2 15,1-1 4-15,-2-3 13 0,-2-3-28 0,-7-1 29 16,4-4-27-16,-9-4 10 0,1 5 7 16,-10-1-5-16,6 0 4 0,-6 1-5 0,0 8 5 15,-6 1-4-15,-2 1 3 0,8 27-3 0,-18-40 4 16,18 40-3-16,-19-30 2 0,19 30-2 0,0 0 0 15,-26-8 1-15,26 8-1 0,0 0 2 0,0 0-2 16,-24 42 2-16,24-42-3 0,-11 53 4 0,5-20-5 16,3 5 6-16,-5 2-6 0,3 6 6 15,-2 4-7-15,7-2 6 0,-6-3 9 0,6-4-27 16,8-6 29-16,-2-7-28 0,-6-28 10 16,18 39 1-16,-18-39-6 0,0 0-3 0,45 22-4 15,-45-22-4-15,35-12-3 0,-35 12-5 0,37-26-5 16,-37 26-8-16,37-40-1 0,-37 40 11 0,32-43-21 15,-21 15-4-15,15 9-70 0,-18-23-40 0,19 20-43 16,-19-21-4-16,13 14 36 0,-6 3 41 16,-15 26 64-16,28-35 36 0,-28 35 64 0,28 0 49 15,-28 0 44-15,0 0 38 0,30 39-20 0,-19-6-3 16,-11-3-35-16,12 10-5 0,-12-9-1 0,0 8-24 16,0-9-2-16,0 6-38 0,-12-10 12 15,12 5-14-15,0-31 8 0,-16 45 0 0,16-45-13 16,-12 27-2-16,12-27-8 0,0 0-1 0,0 0 0 15,0 0-4-15,0 0-1 0,0 0-5 16,0 0-3-16,0 0 0 0,0 0-1 0,0 0 1 16,0 0 1-16,0 0 0 0,0 0 0 0,0 0 1 15,0 0 0-15,0-39-3 0,0 39 4 0,8-44-4 16,-8 17 8-16,8-2 16 0,-8-8-27 0,4 2 32 16,-4-9-26-16,0 1 12 0,0-5 8 0,0-1-5 15,0-1 7-15,0-1-6 0,0 2 5 16,-4 0-8-16,-3 4 3 0,7 11-8 15,0 8-2-15,0 26-5 0,0 0-2 0,0 0-1 0,0 0 1 16,0 0 0-16,0 0 0 0,0 0 1 16,29 18-3-16,-29-18 3 0,23 46-3 0,-11-19 2 15,-12-27-2-15,28 45 1 0,-28-45-4 0,29 37 0 16,-29-37-3-16,38 29-3 0,-38-29-5 0,45 23-6 16,-45-23-13-16,43 12-9 0,-14-5-20 15,-29-7-28-15,47 0-64 0,-47 0-173 0,33-25-158 16,-5 13 18-16,-28 12 288 0</inkml:trace>
          <inkml:trace contextRef="#ctx0" brushRef="#br1" timeOffset="-33899.8881">5477 2973 1364 0,'0'-40'91'16,"-16"-2"-4"-16,36 15-11 0,-12-28-11 0,16 10-19 15,-3-16-4-15,12 4-14 0,-2-7 1 0,9 1-13 16,2-2 3-16,1 2 7 0,7-3-26 0,-4 5 20 15,4 8-25-15,-4 5 3 0,-2 10 4 0,-1 6-4 16,-3 7 3-16,-3 7-5 0,-5 8-3 0,0-1-6 16,0 5-7-16,-4-1-7 0,5 7-7 15,-5-9-10-15,7 9-21 0,-9-12-28 0,22 22-73 16,-48-10-330-16,54-14 13 0,-17 14 32 0</inkml:trace>
          <inkml:trace contextRef="#ctx0" brushRef="#br1" timeOffset="-34130.4349">6005 2314 1377 0,'0'0'119'0,"0"0"-41"16,0 0 2-16,0-26-17 0,0 26-21 0,0 0-13 15,0 0-8-15,-27 14-9 0,27-14-21 16,-21 37 26-16,10-4-29 0,3 8 28 0,0 9-7 15,3 7-7-15,5 6 7 0,-10 7-10 16,10 6 9-16,0 4-11 0,0 7 9 0,5-2-12 16,-5 3 11-16,10-3-11 0,-10-7-6 0,6-7 20 15,-6-6-27-15,0-6 17 0,0-5-17 0,8-5-18 16,-8-14-7-16,0 5-32 0,0-40-28 0,7 50-95 16,-7-50-282-16,0 0 1 0,0 0 89 15</inkml:trace>
          <inkml:trace contextRef="#ctx0" brushRef="#br1" timeOffset="-32951.2305">6256 3353 1318 0,'0'0'39'15,"0"0"-15"-15,0 0-1 0,0 0 19 0,0 0-8 16,35-37 13-16,-35 37-43 0,38-51 8 0,-17 18-20 16,2-4 10-16,4 0 5 0,0-5-6 15,2-3 8-15,0 5-6 0,-8-2 5 0,1 3-6 16,-4 3 3-16,-4 0-6 0,-4 4 6 0,-10 32-4 15,8-45 9-15,-8 45 3 0,-8-26 7 0,8 26 0 16,0 0-3-16,-42-11-6 0,42 11-5 0,-40 7-3 16,40-7-4-16,-51 27 0 0,22-9-1 0,3 8 2 15,-1 3-2-15,5 5 5 0,-1 5-6 0,4 3 6 16,4 2-6-16,3 4 7 16,4 2-7-16,8 6 8 0,-7-3 9 0,7-1-27 0,11-4 27 15,1 1-27-15,2-5 10 0,4-4 6 16,3-3-5-16,4-10 2 0,-25-27-4 0,50 37 0 15,-18-29-9-15,-5-8-5 0,7 0-9 0,-5-19-8 16,5 3-7-16,-6-18-13 0,11 6-15 0,-12-23-23 16,18 13-63-16,-18-26-39 0,14 18-34 0,-13-17-15 15,4 4 52-15,1 2 68 0,-1-5 100 16,-2 1 92-16,5 13 45 0,-12-7 23 0,4 9-19 16,-4 5-2-16,-12 2 9 0,-11 39 2 0,14-54 8 15,-14 54-13-15,0 0-21 0,0 0-22 0,0 0-30 16,0 0-13-16,-38 45-10 0,25-7 5 0,-11 0-6 15,8 11 4-15,-5-1-10 0,5 9 2 16,-2 0-13-16,2 3 6 0,0 4-9 16,2 2 10-16,1-4 10 0,5-3-27 0,3-8 25 15,5-4-31-15,0-14 8 0,10-5 3 0,-10-28-5 16,21 26-1-16,-21-26 1 0,30 0 0 0,-30 0 2 16,34-18-3-16,-34 18 0 0,45-52-9 0,-18 17 0 15,0-6 9-15,1-2-30 0,-6-4 32 0,4 1-26 16,-5-3 18-16,4 4 10 0,-9 1-3 0,2 2 8 15,-5 9-2-15,-5 2 12 0,-8 31 0 16,9-41 7-16,-9 41-1 0,0 0 2 0,0-26-1 16,0 26 0-16,0 0-2 0,0 0-4 15,0 0-5-15,0 0-3 0,-9 37 0 0,9-37 0 16,-7 53 5-16,7-24-3 0,0 6 3 0,-5 1-5 16,5 3 2-16,0 3-7 0,0 2-11 0,0-3 23 15,0-1-25-15,7-2 24 0,-7-6-12 16,14-4-8-16,-14-28-6 0,15 38-14 0,-15-38-13 15,30 17-27-15,-30-17-41 0,52 0-158 0,-52 0-233 16,40-43-6-16,-40 43 182 0</inkml:trace>
        </inkml:traceGroup>
        <inkml:traceGroup>
          <inkml:annotationXML>
            <emma:emma xmlns:emma="http://www.w3.org/2003/04/emma" version="1.0">
              <emma:interpretation id="{DB1F01F8-03C7-43E8-BCC0-01533914E97F}" emma:medium="tactile" emma:mode="ink">
                <msink:context xmlns:msink="http://schemas.microsoft.com/ink/2010/main" type="inkWord" rotatedBoundingBox="16967,10438 17677,10424 17693,11316 16983,11329"/>
              </emma:interpretation>
              <emma:one-of disjunction-type="recognition" id="oneOf11">
                <emma:interpretation id="interp23" emma:lang="" emma:confidence="0">
                  <emma:literal>s</emma:literal>
                </emma:interpretation>
                <emma:interpretation id="interp24" emma:lang="" emma:confidence="0">
                  <emma:literal>S</emma:literal>
                </emma:interpretation>
                <emma:interpretation id="interp25" emma:lang="" emma:confidence="0">
                  <emma:literal>5</emma:literal>
                </emma:interpretation>
                <emma:interpretation id="interp26" emma:lang="" emma:confidence="0">
                  <emma:literal>g</emma:literal>
                </emma:interpretation>
                <emma:interpretation id="interp27" emma:lang="" emma:confidence="0">
                  <emma:literal>b</emma:literal>
                </emma:interpretation>
              </emma:one-of>
            </emma:emma>
          </inkml:annotationXML>
          <inkml:trace contextRef="#ctx0" brushRef="#br1" timeOffset="-31079.0293">9727 2762 1371 0,'28'-9'108'0,"-28"9"-34"16,0 0-11-16,-12-27-16 0,12 27-18 0,0 0-10 15,0 0-8-15,-28-5-5 0,28 5-3 0,-31 17-4 16,31-17 2-16,-43 40-2 0,19-11 4 16,-5 6-4-16,2 1 6 0,-2 3-3 0,1-1 7 15,0 2-1-15,2-2 5 0,2-2-3 0,3-4 4 16,21-32-3-16,-26 39-1 0,26-39-5 0,0 0-4 16,0 0-2-16,0 0 0 0,0 0 0 0,34 19 1 15,-34-19 0-15,48-9-1 0,-16 1 0 0,3-6-4 16,4 3-6-16,1-2-6 0,3 7-7 15,-3-5-4-15,5 11-9 0,-11-9-9 0,8 14-11 16,-12-5-7-16,7 14 1 0,-10-7 9 16,6 6 17-16,-33-13 15 0,40 29 12 0,-40-29 13 15,21 35 9-15,-21-35 17 0,0 44 10 0,-7-17 12 16,7-27 16-16,-37 49-37 0,4-27 22 0,5 11-38 16,-12-5 5-16,0 1 1 0,-6 1-9 0,1-3-1 15,-5-1-8-15,2-2 0 0,1 0-8 16,1-6-2-16,6 2-14 0,-4-8-12 0,14 6-25 15,-9-18-19-15,39 0-78 0,-51 8-315 0,51-8-2 16,-32-23 79-16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7:03:07.88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3 1273 0,'45'12'118'15,"-45"-12"-38"-15,0 0-8 0,0 0-9 0,0 0-14 16,0 0-16-16,0 0-17 0,0 0-9 16,0 0-5-16,0 0-2 0,0 0 1 0,0 0-2 15,0 0-4-15,0 0-6 0,0 0-9 0,0 0-9 16,24-29-15-16,-24 29-17 0,0 0-20 0,32 14-58 15,-32-14-126-15,0 0-190 0,0 0 26 16,0 0 255-16</inkml:trace>
</inkml:ink>
</file>

<file path=ppt/ink/ink3.xml><?xml version="1.0" encoding="utf-8"?>
<inkml:ink xmlns:inkml="http://www.w3.org/2003/InkML">
  <inkml:definitions/>
  <inkml:traceGroup>
    <inkml:annotationXML>
      <emma:emma xmlns:emma="http://www.w3.org/2003/04/emma" version="1.0">
        <emma:interpretation id="{76E23D1E-E319-4938-A101-EF81DDF63FF6}" emma:medium="tactile" emma:mode="ink">
          <msink:context xmlns:msink="http://schemas.microsoft.com/ink/2010/main" type="inkDrawing" rotatedBoundingBox="2659,5839 2810,7498 2347,7540 2196,5881" shapeName="Other"/>
        </emma:interpretation>
      </emma:emma>
    </inkml:annotationXML>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21:03.66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BDBC16-BA37-4CF8-8773-4724750D0826}" emma:medium="tactile" emma:mode="ink">
          <msink:context xmlns:msink="http://schemas.microsoft.com/ink/2010/main" type="writingRegion" rotatedBoundingBox="5960,9837 13765,9281 14180,15096 6375,15652"/>
        </emma:interpretation>
      </emma:emma>
    </inkml:annotationXML>
    <inkml:traceGroup>
      <inkml:annotationXML>
        <emma:emma xmlns:emma="http://www.w3.org/2003/04/emma" version="1.0">
          <emma:interpretation id="{BA4C8856-7D98-4B37-989F-D07C5DF0A15C}" emma:medium="tactile" emma:mode="ink">
            <msink:context xmlns:msink="http://schemas.microsoft.com/ink/2010/main" type="paragraph" rotatedBoundingBox="5960,9837 12448,9375 12696,12863 6209,13325" alignmentLevel="1"/>
          </emma:interpretation>
        </emma:emma>
      </inkml:annotationXML>
      <inkml:traceGroup>
        <inkml:annotationXML>
          <emma:emma xmlns:emma="http://www.w3.org/2003/04/emma" version="1.0">
            <emma:interpretation id="{2634484B-787D-4F7E-A7EB-C319FCA095E3}" emma:medium="tactile" emma:mode="ink">
              <msink:context xmlns:msink="http://schemas.microsoft.com/ink/2010/main" type="line" rotatedBoundingBox="5960,9837 12448,9375 12696,12863 6209,13325"/>
            </emma:interpretation>
          </emma:emma>
        </inkml:annotationXML>
        <inkml:traceGroup>
          <inkml:annotationXML>
            <emma:emma xmlns:emma="http://www.w3.org/2003/04/emma" version="1.0">
              <emma:interpretation id="{BF0342E6-E262-4C6B-B724-9649DBC92A22}" emma:medium="tactile" emma:mode="ink">
                <msink:context xmlns:msink="http://schemas.microsoft.com/ink/2010/main" type="inkWord" rotatedBoundingBox="5960,9837 7482,9728 7731,13216 6209,13325"/>
              </emma:interpretation>
              <emma:one-of disjunction-type="recognition" id="oneOf0">
                <emma:interpretation id="interp0" emma:lang="" emma:confidence="1">
                  <emma:literal/>
                </emma:interpretation>
              </emma:one-of>
            </emma:emma>
          </inkml:annotationXML>
          <inkml:trace contextRef="#ctx0" brushRef="#br0">25 516 918 0,'11'31'138'15,"-17"-1"-128"-15,6 3 4 0,-10 6 5 16,10 3-8-16,-5 8 2 0,5 3-30 15,0 4 9-15,-8 2-14 0,8 3 10 0,0-7 9 16,0 6-5-16,0-7 10 0,-8 0-3 0,8-8 7 16,0-8 0-16,0-4 9 0,0-34 0 0,0 38 6 15,0-38-3-15,0 0 0 0,0 0 11 0,0 0 14 16,0 0 11-16,8-28 4 0,-11-1-6 16,6-5-12-16,-3-13 0 0,0-1-10 0,0-11 5 15,8 7-14-15,-8-6 4 0,5-3-13 0,-5-3 6 16,11-3 9-16,-4-4-28 0,-1-1 24 0,2 1-26 15,2 3 6-15,-1 4 10 0,4 9-7 0,-2 5 7 16,5 13-9-16,-6 8 3 0,-10 29-5 0,19-29-1 16,-19 29 0-16,0 0 0 0,0 0-1 0,28 13 0 15,-28-13 3-15,22 51-5 16,-7-13 6-16,-1 8-7 0,-1 6 8 0,4 4-8 16,-5 2 7-16,-1 8 6 0,2 3-26 0,-2-3 26 15,-1 3-24-15,1-9 10 0,-3-1 11 0,0-6-10 16,-2-8 8-16,1-8-8 0,1-8 5 0,-8-29-3 15,11 33 2-15,-11-33-3 0,0 0 0 0,0 0 1 16,0 0 0-16,0 0 4 0,27-49-2 0,-27 15 5 16,10-12-7-16,-10-9 6 0,9-3-8 15,-2-4 7-15,-1-9 11 0,1-3-23 0,-2-3 23 16,3-3-23-16,-2 3 3 0,0-4 13 0,1-1-12 16,4 2 11-16,-3 9-11 0,5 9 8 0,3 17-7 15,0 16 4-15,-16 29-5 0,30-26 2 16,-30 26 1-16,26 17 0 0,-26-17 4 0,34 62-4 15,-13-12 5-15,-2 14-7 0,2 8 9 16,-7 3-10-16,4 3 11 0,-7-1-12 0,4 3 11 16,-3 7 3-16,3 0-21 0,-4 2 22 0,0-1-21 15,1-10 8-15,-3-6 10 0,-2-8-9 0,-1-4 6 16,2-9-8-16,-5-7 6 0,4-8-7 0,-3-8 2 16,-4-28-11-16,7 39-9 0,-7-39-22 0,0 0-21 15,5 34-33-15,-5-34-56 0,0 0-173 0,0 0-134 16,0 0 48-16,-26 17 287 0</inkml:trace>
          <inkml:trace contextRef="#ctx0" brushRef="#br0" timeOffset="608.388">1105 907 1298 0,'33'-8'121'0,"-33"8"-63"16,0 0-11-16,0 0-9 0,0 0-9 0,0 0-13 15,-22 30-4-15,22-30-3 0,-11 50 4 0,1-19-4 16,5 5 4-16,-1 6-6 0,-2 12 5 0,4 8-8 15,-4 3 6-15,4 1-8 0,4-3 9 0,-7-7-9 16,7-6 7-16,0-8-10 0,7-6 4 0,-7-36-6 16,19 36 2-16,-19-36-1 0,29 10 0 0,-29-10 2 15,40-25-1-15,-40 25 4 0,43-57-3 16,-19 15 5-16,5 1-6 0,-6-9 7 0,2-2-7 16,-2-4 9-16,-1-5-6 0,-1 2 7 0,-3-2-8 15,-1 13 7-15,-4 2-8 0,-2 7 7 0,-1 8-5 16,-10 31 4-16,13-38-3 0,-13 38 0 0,0 0-3 15,0 0-1-15,0 0 0 0,0 0 0 16,24 40 2-16,-14-9-3 0,-2 7 2 0,1 10-10 16,-1 9 4-16,3 13-13 0,-4 4 4 15,1 15-14-15,0 1 13 0,3 19 4 0,-4 10-13 16,-3 9 25-16,-4 7-13 0,0-4 5 0,0 4 26 16,-12-2-8-16,-1 2 7 0,-11-11 21 0,-2 4-16 15,-8-16 14-15,-1 2-4 0,-7-15-17 0,-1-2 12 16,-7-20-15-16,-1-3 8 0,-4-15-11 15,-2-13 4-15,-4-12-9 0,0-12 2 16,0-13-4-16,3-9-3 0,2-16 2 0,3-8-4 0,3-14 5 16,4-13-7-16,2-13 8 0,4-14-11 15,6-14 5-15,2-10-16 0,12-1 7 0,2-5-4 16,13 6-21-16,5 8 12 0,0 12-26 0,11 3 1 16,18 19-7-16,-5-7-22 0,16 25-19 0,-14-22-76 15,27 19-286-15,-11 2 6 0,-5-3 102 0</inkml:trace>
        </inkml:traceGroup>
        <inkml:traceGroup>
          <inkml:annotationXML>
            <emma:emma xmlns:emma="http://www.w3.org/2003/04/emma" version="1.0">
              <emma:interpretation id="{994C7986-011D-4276-BD59-C380FFFAA2A5}" emma:medium="tactile" emma:mode="ink">
                <msink:context xmlns:msink="http://schemas.microsoft.com/ink/2010/main" type="inkWord" rotatedBoundingBox="8360,9762 12454,9470 12578,11201 8484,11492"/>
              </emma:interpretation>
              <emma:one-of disjunction-type="recognition" id="oneOf1">
                <emma:interpretation id="interp1" emma:lang="" emma:confidence="1">
                  <emma:literal/>
                </emma:interpretation>
              </emma:one-of>
            </emma:emma>
          </inkml:annotationXML>
          <inkml:trace contextRef="#ctx0" brushRef="#br0" timeOffset="2177.5061">3747 753 1412 0,'0'0'49'0,"0"0"-15"0,0 0 2 16,0 0 5-16,0 0 8 0,0 0-1 0,24 19-11 15,-24-19-15-15,0 0-7 0,35 12-7 0,-35-12-3 16,31 9-4-16,-31-9-1 0,38 6-1 0,-38-6-1 15,42 0 0-15,-16 0-7 0,4-8-7 0,4-2-15 16,8 10-24-16,-14-21-11 0,25 26-96 0,-53-5-203 16,65-26-127-16,-27 26 25 0,-9-19 378 0</inkml:trace>
          <inkml:trace contextRef="#ctx0" brushRef="#br0" timeOffset="1995.9632">3954 100 1288 0,'-5'-35'155'0,"5"35"-73"0,0 0-18 15,0 0-10-15,0 0-19 0,-30 24-9 16,30-24-10-16,-18 44 1 0,8-13-4 15,10 9 4-15,-6 2-6 0,6 9 5 0,0 1-9 16,0 10 7-16,0 2-10 0,3 3 7 0,-3 12 5 16,0 8-21-16,5-4 19 0,-5 7-22 0,0-11 5 15,0 0 8-15,-5 6-10 0,5-4 9 0,0-4-10 16,0-7 8-16,0-13-14 0,0-10 5 0,11-7-13 16,-11-13-1-16,0-27-14 0,18 33-16 15,-18-33-37-15,0 0-29 0,27 9-111 0,-27-9-260 16,-11-47 49-16,11 21 101 0</inkml:trace>
          <inkml:trace contextRef="#ctx0" brushRef="#br0" timeOffset="2523.4831">4377 25 1335 0,'28'26'62'0,"-28"-26"-34"16,0 56 10-16,0-27 0 0,0 14 8 0,0-2-10 16,0 14-1-16,0-1-14 0,0 12 5 0,0 3-11 15,0 9 11-15,0 9 0 0,0 3-24 0,0-3 18 16,-5 3-26-16,-1-7 5 0,6-5 9 0,-7 0-12 16,7-8 8-16,0-8-8 0,0-9 5 0,0-14-10 15,5-10-1-15,-5-29-16 0,16 37-12 0,-16-37-24 16,0 0-14-16,43 19-17 0,-43-19-28 15,34-24-45-15,-28-11-81 0,10 2-158 16,9 4 25-16,-19-24 261 0</inkml:trace>
          <inkml:trace contextRef="#ctx0" brushRef="#br0" timeOffset="3174.9504">4737 756 983 0,'-5'63'271'0,"5"-63"-195"0,-24 36-17 16,24-36-15-16,-19 48-4 0,6-22-9 0,3 12 1 15,1-4-11-15,1 8 3 0,-2-1-13 0,10 4 3 16,-10 6-9-16,10 1 5 0,0 2-7 0,0-6 5 16,7-7-8-16,1-7 5 0,1-3-8 0,-9-31 3 15,26 41-3-15,-26-41 0 0,34 18 0 0,-34-18 1 16,40-8 0-16,-40 8 1 16,46-35 3-16,-18 9-2 0,-3-6 5 0,1-5-6 15,-2-3 5-15,-3-10-5 0,0-2 4 0,-2 0-6 16,-4-1 6-16,-6 4-7 0,-1 3 7 0,-8 2-9 15,0 9 4-15,-8 2-6 0,-1 3 4 0,9 30-3 16,-33-45 2-16,33 45-10 0,-30-33-1 0,30 33-6 16,-26-19 1-16,26 19 3 0,0 0 4 0,0 0 3 15,0 0 0-15,0 0 1 0,0 0 1 16,0 26 3-16,0-26 0 0,23 13 4 0,-23-13-1 16,32 8 2-16,-32-8 3 0,42 0 3 15,-42 0 5-15,46 5 2 0,-46-5 3 0,42 6 2 16,-42-6 1-16,30 6 0 0,-30-6 2 0,0 0 1 15,26 13-2-15,-26-13 1 0,0 0 0 0,0 0 0 16,0 32-5-16,0-32 1 0,-5 30-7 16,5-30 2-16,-18 41-4 0,10-15 2 0,2 3-4 15,0 1 3-15,1 4-6 0,5 1 1 0,-7 3-5 16,7 0 4-16,0-3-6 0,0 0 7 0,12-6-5 16,-12-29 3-16,20 44-4 0,-20-44 3 0,29 26-2 15,-29-26 3-15,36 10-2 0,-36-10 0 0,40 0 1 16,-40 0 0-16,41-22 2 0,-41 22-2 0,41-32 4 15,-41 32-4-15,36-45 3 16,-21 17-3-16,1 0 3 0,-6-6-3 0,-4 2 4 16,-6 5-5-16,0 0 4 0,-5-2-5 0,5 29 5 15,-21-46-3-15,21 46 2 0,-33-41-2 0,33 41 2 16,-44-37-2-16,44 37 1 0,-43-27-2 0,43 27 2 16,-42-23-2-16,42 23 1 0,-37-21-4 0,37 21 3 15,0 0-3-15,0 0-3 0,0 0-6 0,0 0-4 16,0 0-4-16,0 0-2 0,0 0-1 15,0 0-6-15,0 0-5 0,44-13-2 0,-44 13-5 16,48 0-10-16,-48 0-19 0,58 0-36 0,-58 0-46 16,62-18-74-16,-33 11-141 0,-29 7-4 0,64-32 229 15</inkml:trace>
          <inkml:trace contextRef="#ctx0" brushRef="#br0" timeOffset="1277.1569">2654 333 1232 0,'0'0'136'0,"0"0"-46"0,0 0-16 16,-27-8-18-16,27 8-13 0,-27 15-15 15,27-15-9-15,-34 33-7 0,34-33 1 0,-38 57-5 16,20-17 4-16,-3 10-8 0,2 5 6 0,0 13 7 16,3 8-24-16,1 3 25 0,4 7-23 15,6 2 6-15,-1 8 13 0,6 2-15 0,0-4 14 16,6-7-13-16,4-9 10 0,6-21-10 0,1-7 4 16,6-17-6-16,-23-33 4 0,53 36-3 0,-23-36 3 15,2-11 0-15,5-11-1 0,-3-10 6 0,3-13-6 16,0-13 9-16,1-7-11 0,-2-14 9 0,-4-6-11 15,0-6 9-15,-3-5-12 0,-7 6 14 16,-3-6 2-16,-7 0-19 0,-4 4 21 0,-8-2-22 16,0 13 6-16,-15-2 11 0,4 4-12 0,-5 8 10 15,-3 2-9-15,-4 11 7 0,-1 4-8 16,-2 13 5-16,2 8-6 0,24 33 3 0,-43-38-3 16,43 38 3-16,-38 0-2 0,38 0 0 0,-28 49 3 15,19-8-4-15,2 8 4 0,7 13-12 0,0 2 6 16,0 9-18-16,11-6 2 0,6 5-23 15,-1-13-10-15,12 21-47 0,-10-28-59 0,27 27-291 16,-19-7-5-16,3-1 40 0</inkml:trace>
          <inkml:trace contextRef="#ctx0" brushRef="#br0" timeOffset="1743.6872">3262 917 1130 0,'-4'-28'122'0,"4"28"-37"0,0 0-9 15,0 0-12-15,0 0-14 0,0 0-13 0,0 0-14 16,-28 0-6-16,28 0-6 0,-20 33 2 16,20-33-2-16,-17 50 4 0,8-22-3 0,9 6 4 15,-10 0-7-15,10 5 5 0,0 4-9 0,0 6 6 16,0-3-7-16,8 6 5 0,-1-9-6 15,1 0 6-15,1-5-8 0,1-7 3 0,-10-31-5 0,19 44 1 16,-19-44-3-16,0 0 3 0,37 22-2 16,-37-22 1-16,31-8 2 0,-31 8 0 0,32-29 1 15,-32 29-2-15,35-55 2 0,-16 20-5 16,0-6 7-16,2-7-8 0,0-5 7 0,-2-6-9 16,-3 0 7-16,2 4-8 0,-5 13 6 0,-2 1-3 15,-3 7 5-15,-1 4-3 0,-7 30 5 0,0-45-5 16,0 45 5-16,0 0-3 0,0 0-1 0,0 0 2 15,0 0-3-15,0 0 4 0,0 0 0 0,0 43 1 16,0-14-2-16,4 6 6 0,-4 0-5 16,0 4 8-16,0 3-5 0,5 6 4 0,-5 1-5 15,0-2 3-15,7-3-7 0,-7-6 4 0,9-6-7 16,-9-32 3-16,16 44-4 0,-16-44 2 16,23 33-7-16,-23-33-6 0,0 0-16 0,30 12-22 15,-30-12-32-15,0 0-57 0,50-22-235 0,-50 22-113 16,11-45 45-16,-11 45 311 0</inkml:trace>
          <inkml:trace contextRef="#ctx0" brushRef="#br0" timeOffset="3676.2369">5732 204 1032 0,'-12'-49'165'0,"12"22"-80"0,-12-10-19 0,12 10-14 15,-12-3-5-15,12 30-11 0,-11-45-2 0,11 45-2 16,0 0 2-16,0 0-3 0,0 0-5 0,-29-13-6 16,29 13-7-16,-16 37 2 0,8-7-3 0,8 8 6 15,-11 3-7-15,11 11 4 0,-10 4-8 0,10 5 8 16,-6 6-8-16,6 5 11 16,-8 3-10-16,8 5 10 0,0 6-1 0,-7-1-22 15,7-2 19-15,0 0-22 0,0-5 7 0,0-2 10 16,0-4-12-16,0-1 9 0,-4-8-9 0,4-10 6 15,0-8-7-15,8-12 5 0,-4-6-4 0,-4-27 3 16,13 35-3-16,-13-35 0 0,0 0-8 0,0 0-2 16,0 0-2-16,0 0 0 0,31-17 2 0,-31 17-6 15,17-49-5-15,-12 12-13 0,11-1-4 16,-8-16-17-16,10 5 1 0,-7-16-10 0,16 6 5 16,-15-10-14-16,17 9 2 0,-13-11-3 0,11 8 29 15,-3-7 36-15,5 4 2 0,-2 9 38 0,5-3-6 16,0 16 24-16,-4-1 22 0,7 18 2 0,-18-4-5 15,-17 31-16-15,34-22-12 0,-34 22 2 16,0 0 1-16,13 27 2 0,-13-27-3 16,-13 48-10-16,0-11-15 0,2 4 3 0,-5 4-8 15,-3 9-16-15,1-2 30 0,-1 8-30 0,-2-3 27 16,2-1-5-16,0-2-8 0,6-2 7 0,1 0-8 16,4-2 7-16,8-7-8 0,0 0 7 0,0-6-7 15,15-7 1-15,-15-30-5 0,35 41 1 0,-35-41-3 16,52 29 2-16,-25-21-2 0,5 0 1 0,5-2-1 15,-2-6 1-15,4 0 0 0,-1 0-4 16,2-6-11-16,-1-5-14 0,6 7-32 0,-13-19-39 16,21 23-92-16,-23-18-327 0,5 8 25 0,-4-3 76 15</inkml:trace>
        </inkml:traceGroup>
      </inkml:traceGroup>
    </inkml:traceGroup>
    <inkml:traceGroup>
      <inkml:annotationXML>
        <emma:emma xmlns:emma="http://www.w3.org/2003/04/emma" version="1.0">
          <emma:interpretation id="{3E01FE5C-06AB-4F10-BBA1-EA3D314400E0}" emma:medium="tactile" emma:mode="ink">
            <msink:context xmlns:msink="http://schemas.microsoft.com/ink/2010/main" type="paragraph" rotatedBoundingBox="8151,11850 14004,11814 14025,15231 8172,15267" alignmentLevel="1"/>
          </emma:interpretation>
        </emma:emma>
      </inkml:annotationXML>
      <inkml:traceGroup>
        <inkml:annotationXML>
          <emma:emma xmlns:emma="http://www.w3.org/2003/04/emma" version="1.0">
            <emma:interpretation id="{AA1E293D-A551-4BFD-89A1-E823B73C0A12}" emma:medium="tactile" emma:mode="ink">
              <msink:context xmlns:msink="http://schemas.microsoft.com/ink/2010/main" type="line" rotatedBoundingBox="8151,11850 14004,11814 14025,15231 8172,15267"/>
            </emma:interpretation>
          </emma:emma>
        </inkml:annotationXML>
        <inkml:traceGroup>
          <inkml:annotationXML>
            <emma:emma xmlns:emma="http://www.w3.org/2003/04/emma" version="1.0">
              <emma:interpretation id="{06D1F59A-91CF-4EBF-BF26-844E1E0985EB}" emma:medium="tactile" emma:mode="ink">
                <msink:context xmlns:msink="http://schemas.microsoft.com/ink/2010/main" type="inkWord" rotatedBoundingBox="8155,12496 12702,12468 12719,15239 8172,15267"/>
              </emma:interpretation>
              <emma:one-of disjunction-type="recognition" id="oneOf2">
                <emma:interpretation id="interp2" emma:lang="" emma:confidence="1">
                  <emma:literal/>
                </emma:interpretation>
              </emma:one-of>
            </emma:emma>
          </inkml:annotationXML>
          <inkml:trace contextRef="#ctx0" brushRef="#br0" timeOffset="9423.1864">2728 3475 1367 0,'0'0'116'15,"0"0"-44"-15,0 0-16 0,0 0-10 0,0 0-10 16,-32 0-10-16,32 0-7 0,0 0-5 0,-37 26-6 15,37-26-1-15,-29 37-5 0,16-10 2 0,-3 3-5 16,2 4-12-16,1 9 29 0,2 4-30 0,0 6 29 16,3 1-13-16,8 0-6 0,-7-2 7 15,7 1-7-15,0-4 7 0,10-1-7 16,-2-6 7-16,2-6-6 0,1-9 4 0,-11-27-4 16,30 36 2-16,-30-36-1 0,34 10 1 0,-34-10-1 15,35-9-1-15,-35 9 3 0,40-33-4 0,-20 7 2 16,-3-7-5-16,1-9 1 0,-2 1-7 0,-2-4 5 15,1-1-5-15,-1-3 7 0,-6 1-6 0,2-1 8 16,-10 8-6-16,6 0 10 0,-6 7 13 16,-6 2-29-16,1 6 32 0,5 26-31 0,-16-36 16 15,16 36 7-15,0 0 1 0,0 0 1 0,0 0 0 16,0 0-6-16,-27 22-17 0,27-22 31 0,0 48-32 16,0-17 31-16,0 6-14 0,0 2-5 15,0 1 6-15,0 5-7 0,0 0 8 0,0 1-9 16,0 3 7-16,5-4-6 0,-5-5 4 0,8-2-7 15,-8-6-2-15,11-6-15 0,-11-26-10 16,14 33-19-16,-14-33-11 0,0 0-24 0,0 0-35 16,42 0-109-16,-42 0-210 0,10-46 30 0,-10 46 160 15</inkml:trace>
          <inkml:trace contextRef="#ctx0" brushRef="#br0" timeOffset="9751.4197">3028 3887 899 0,'0'0'215'15,"10"61"-134"-15,-20-29-22 0,10 10-1 16,-6-8-12-16,6 6-1 0,-10-2-9 0,10 5 8 16,-9-14 0-16,9 4 5 0,0-33-10 0,-7 36-5 15,7-36-16-15,0 0-7 0,0 0-7 0,0 0-3 16,0 0 3-16,0 0 1 0,0-38 4 0,10 11-2 16,-2-10 2-16,1-4-8 0,-1-2 5 15,0-5-9-15,7-4 6 0,-4-4-7 0,4-1 7 16,-3 0-9-16,4 0 5 0,0 3 6 0,1 9-30 15,-1 7 30-15,3 11-27 0,-19 27 15 0,30-33 3 16,-30 33-2-16,26 0 1 0,-26 0 1 0,18 25 0 16,-18-25-12-16,11 57 33 0,-11-16-30 15,8 1 31-15,-8 7-13 0,5 5-7 0,-5 1 9 16,8 1-9-16,0 0 9 0,-2 0-9 16,4-3 8-16,1-1-8 0,0 0 6 0,4-9-9 15,-1-10-1-15,5 4-27 0,-19-37-18 0,45 53-55 16,-45-53-131-16,39 0-226 0,-39 0-3 0,43-26 157 15</inkml:trace>
          <inkml:trace contextRef="#ctx0" brushRef="#br0" timeOffset="10288.2117">3904 3527 1215 0,'-33'9'101'0,"33"-9"-32"0,0 0-17 0,0 0-11 16,-34 19-15-16,34-19-6 0,0 0-7 0,-34 43 1 16,34-43 16-16,-27 45-35 0,16-18 31 0,4 10-35 15,-1-1 10-15,0 7 5 0,2 4-8 0,-1 4 8 16,1 1-7-16,6 1 7 0,0 2-8 15,0-4 11-15,0-4-6 0,8-5 5 16,0-12-5-16,-8-30 1 0,22 41-6 0,-22-41 2 16,29 8-1-16,-29-8 1 0,37-15 2 0,-37 15-2 15,40-54 4-15,-17 11-5 0,-2-11 4 0,1-6-6 16,2-11 7-16,5-3-12 0,-2-6 13 0,1-6 3 16,-6-5-22-16,0-2 26 0,-1-5-20 0,-3 3 7 15,-4-1 14-15,1 2-14 0,-6 9 13 16,-5 8-11-16,-4 10 8 0,0 8-9 0,0 10 8 15,0 15-4-15,0 34 8 0,-8-37 4 0,8 37 0 16,0 0-3-16,0 0-5 0,-12 29-4 0,12 0-5 16,-9 10 7-16,2 11-8 0,1 6 8 0,0 7-7 15,1 10 9-15,-2 3-8 0,7 11 13 16,-9 3-9-16,9 3 11 0,-8-2 6 0,8 3-20 16,-7-6 17-16,7 3-21 0,0-8 2 15,0-3 8-15,0-2-10 0,0-10 7 0,8-4-8 16,-3-8 6-16,3-11-7 0,0-15-1 0,2-4-14 15,-10-26-6-15,24 31-21 0,-24-31-13 0,30 0-29 16,-30 0-47-16,36-20-131 0,-20-6-218 0,-8-12 38 16,11 5 196-16</inkml:trace>
          <inkml:trace contextRef="#ctx0" brushRef="#br0" timeOffset="10788.0557">4724 3515 1236 0,'0'0'164'0,"-14"-31"-79"15,14 31-20-15,-10-28-15 0,10 28-12 16,0 0-13-16,0 0-7 0,-29-17-3 0,29 17-4 0,0 0-2 15,-34 24-3-15,34-24 1 0,-25 42-4 16,9-15 2-16,3 3-3 0,0 6 5 16,0-5 15-16,4 6-29 0,-6-1 29 0,5 2-29 15,4-5 9-15,6-1 6 0,0-32-6 0,0 44 2 16,0-44-4-16,0 0 0 0,21 29-1 0,-21-29 0 16,26 6 0-16,-26-6 1 0,32-6-1 0,-32 6 0 15,40-10 0-15,-40 10-4 0,43-6-3 0,-43 6-5 16,42 0-3-16,-42 0-3 0,35 9-5 15,-35-9-1-15,32 23-4 0,-32-23 4 0,26 29 1 16,-26-29 9-16,13 35 3 0,-13-35 8 0,0 38 1 16,0-38 5-16,0 41 5 0,0-41 8 0,-24 39 5 15,24-39 8-15,-29 38-1 0,29-38 0 16,-40 35-5-16,40-35 0 0,-48 31-6 0,20-15 0 16,-2-6-7-16,2-2 0 0,0 1-6 0,4-9 0 15,24 0-1-15,-50 7-2 0,50-7-1 16,-35-8-5-16,35 8-6 0,-28-19-8 0,28 19-10 15,-11-30-12-15,11 30-7 0,8-39-16 0,-8 39-14 16,31-52-41-16,2 41-105 0,-33 11-208 0,42-53-4 16,-5 34 164-16</inkml:trace>
          <inkml:trace contextRef="#ctx0" brushRef="#br0" timeOffset="8963.3197">2101 2762 1338 0,'19'-26'93'16,"-19"26"-11"-16,0 0-11 0,0-31-11 0,0 31-8 16,0 0-20-16,0 0-11 0,0 0-9 0,0 0-2 15,0 0-1-15,11 34 5 0,-11-34-3 0,16 61 1 16,-9-20-7-16,1 7 4 0,3 6-6 0,-3 4 5 16,2 9-9-16,-1 3 7 0,1 7-10 0,-4 4 9 15,-6 0-11-15,8 4 11 0,-8 3 6 16,0 0-18-16,0 0 21 0,0-4-19 0,-8-6 3 15,4-3 9-15,-3-7-10 0,-2-4 7 16,4-8-8-16,-2-8 5 0,7-8-6 0,-4-9 3 16,4-31-9-16,0 38-3 0,0-38-10 0,0 0-7 15,0 0-10-15,0 0-5 0,0 0-14 0,0 0-15 16,22-22-38-16,-28-23-115 0,22 10-230 0,-12-3 10 16,-4-15 141-16</inkml:trace>
          <inkml:trace contextRef="#ctx0" brushRef="#br0" timeOffset="11187.3404">5263 3448 1023 0,'0'0'218'16,"0"0"-129"-16,0 0-21 0,0 0-7 15,-43 24-13-15,43-24-4 0,-29 35-9 0,29-35-5 16,-35 50-7-16,19-17 2 0,0 2 10 0,1 9-30 16,2 1 28-16,4 5-31 0,-3 5 6 0,8 2 7 15,-3 0-13-15,7 2 7 0,0-2-11 0,0-4 7 16,0-1-8-16,10-7 5 0,-2-5-4 0,-3-5 2 15,4-9-5-15,-9-26-3 0,23 39-8 0,-23-39-5 16,32 21-12-16,-32-21-8 0,37 0-15 16,-37 0-14-16,43-22-23 0,-32-15-55 15,31 20-157-15,-20-12-153 0,-2-20 36 0,12 21 325 0</inkml:trace>
          <inkml:trace contextRef="#ctx0" brushRef="#br0" timeOffset="11615.646">5793 3487 1069 0,'6'35'209'0,"-6"-35"-133"16,0 0-15-16,-35 28-7 0,35-28-4 0,-31 41-8 15,15-13-5-15,16-28 12 0,-42 53-36 0,20-25 27 16,1 6-34-16,-1-4 4 0,2 6 3 0,3 0-7 16,-1 1 4-16,4 0-8 0,-2 5 5 0,3 2-7 15,3 1 4-15,2-3-7 0,8 2 6 16,-5-5-7-16,5-2 6 0,10-8-6 15,-10-29 4-15,21 38-4 0,-21-38 2 0,32 16-1 16,-32-16 0-16,37 0 0 0,-37 0 2 0,48-35 1 16,-24 8-2-16,5-6 5 0,-2-7-7 0,2-7 4 15,-3-1-7-15,-1-2 2 0,-2-2-8 0,-2 4 8 16,-5-1-4-16,-3 4 9 0,-5 6-4 0,-2 7 7 16,-6 5-5-16,0 27 5 0,0-44 13 15,0 44-32-15,-8-27 35 0,8 27-30 0,0 0 22 16,0 0 3-16,0 0-1 0,0 0-4 15,0 0-3-15,0 0-3 0,0 0-12 0,0 0 33 0,0 38-27 16,0-38 29-16,0 52-14 0,0-23-6 16,6 2 2-16,-6 7-6 0,5 0 3 0,-5 2-7 15,0 2 5-15,7 3-6 0,-7 0 6 16,4-3-7-16,-4-1 4 0,8-4-10 0,-1-2-2 16,1-1-14-16,2-8-6 0,7 2-19 0,-17-28-23 15,34 45-48-15,-34-45-124 0,0 0-252 0,32 12 10 16,-32-12 221-16</inkml:trace>
          <inkml:trace contextRef="#ctx0" brushRef="#br0" timeOffset="11870.8542">6283 4076 1298 0,'0'0'52'0,"-17"52"-31"15,9-21-9-15,1 6 3 0,-4 4-3 0,5 8 2 16,-9 6-11-16,2 13 13 0,-3 4 11 0,2 6-23 15,-2-2 30-15,3 5-25 0,-3-1 9 0,5 2 12 16,-2-1-14-16,5 4 10 0,-2-9-17 16,4-2 8-16,0-13-16 0,6-4 5 0,-9-10-8 15,9-13 4-15,0-4-5 0,0-30 3 0,0 29-11 16,0-29-6-16,0 0-4 0,0 0-4 0,26-32 7 16,-21-2-5-16,8-4-7 0,-7-9-21 15,13-3-22-15,-19-22-50 0,26 13-89 0,-26-14-171 16,7-22-36-16,10 12 188 0</inkml:trace>
          <inkml:trace contextRef="#ctx0" brushRef="#br0" timeOffset="12163.2955">6280 3817 923 0,'0'0'329'0,"0"0"-238"16,0 0-28-16,0 0-8 0,31-35-4 0,-31 35-3 16,32-35-10-16,-32 35-6 0,40-36-8 0,-40 36-3 15,46-37-6-15,-18 21-22 0,-3 3 29 16,-25 13-37-16,47-13 33 0,-47 13-18 15,42 0 1-15,-42 0 17 0,35 16-33 0,-35-16 33 16,29 33-33-16,-29-33 15 0,19 41 2 0,-19-10-4 16,0 1 5-16,0 6-5 0,-8 3 5 0,-3 2-6 15,-4 4 6-15,-4 2-7 0,-2-1 8 0,-3 5-8 16,0-3 7-16,-3 2-6 0,-2-7 7 0,2-2-8 16,-2-3 8-16,3-9-7 0,-3-2 5 15,29-29-4-15,-43 42 2 0,43-42-2 0,-31 15-3 16,31-15-4-16,0 0-7 0,0 0-10 0,-30-26-6 15,30 26-7-15,0-50-14 0,11 23-10 0,-11-21-32 16,31 16-50-16,-23-32-113 0,13 7-179 0,9 6 30 16,-9-15 278-16</inkml:trace>
        </inkml:traceGroup>
        <inkml:traceGroup>
          <inkml:annotationXML>
            <emma:emma xmlns:emma="http://www.w3.org/2003/04/emma" version="1.0">
              <emma:interpretation id="{71BF10A0-EDEF-4C16-AC98-520D29F0190A}" emma:medium="tactile" emma:mode="ink">
                <msink:context xmlns:msink="http://schemas.microsoft.com/ink/2010/main" type="inkWord" rotatedBoundingBox="12882,11821 14004,11814 14018,14052 12896,14059"/>
              </emma:interpretation>
              <emma:one-of disjunction-type="recognition" id="oneOf3">
                <emma:interpretation id="interp3" emma:lang="" emma:confidence="0">
                  <emma:literal>e!</emma:literal>
                </emma:interpretation>
                <emma:interpretation id="interp4" emma:lang="" emma:confidence="1">
                  <emma:literal>c !</emma:literal>
                </emma:interpretation>
                <emma:interpretation id="interp5" emma:lang="" emma:confidence="0">
                  <emma:literal>c!</emma:literal>
                </emma:interpretation>
                <emma:interpretation id="interp6" emma:lang="" emma:confidence="0">
                  <emma:literal>i!</emma:literal>
                </emma:interpretation>
                <emma:interpretation id="interp7" emma:lang="" emma:confidence="0">
                  <emma:literal>a!</emma:literal>
                </emma:interpretation>
              </emma:one-of>
            </emma:emma>
          </inkml:annotationXML>
          <inkml:trace contextRef="#ctx0" brushRef="#br0" timeOffset="12544.3002">6839 3847 1335 0,'9'47'72'0,"-9"-47"-32"0,0 39-6 15,0-39-2-15,0 0 0 0,0 0-10 0,0 28-5 16,0-28-7-16,0 0-1 0,0 0 3 0,0 0 5 16,0 0 8-16,29-10 0 0,-29 10 1 15,31-33-7-15,-31 33-4 0,40-50-5 0,-23 20-2 16,6-4-5-16,-2-3 3 0,0 0-7 0,-2-1-13 16,-2 3 27-16,-4 2-28 0,0 4 29 0,-5 3-10 15,-8 26-5-15,11-42 4 0,-11 42-3 16,0 0 2-16,-8-34-1 0,8 34 1 0,0 0-1 15,-35-6-1-15,35 6 1 0,-34 16-3 0,34-16 2 16,-37 36-1-16,37-36 1 0,-35 56-3 16,17-23-10-16,4 3 27 0,1 7-26 0,-1-3 27 15,6 6-12-15,0 3-5 0,1-1 7 0,7 1-6 16,-5-1 6-16,5-1-7 0,0-4 5 0,0-4-5 16,0-4 6-16,13-7-5 0,-13-28 5 0,28 44-3 15,-28-44 1-15,38 21-2 0,-38-21 1 0,51 0 0 16,-22-5-1-16,2-9 0 0,1-5-2 15,2-3-1-15,-1-8-7 0,1 0-8 16,-2-7-18-16,8 9-37 0,-17-20-59 0,26 30-191 16,-26-23-184-16,1-4 21 0,5 9 278 0</inkml:trace>
          <inkml:trace contextRef="#ctx0" brushRef="#br0" timeOffset="13383.7286">7901 2161 1172 0,'-7'-47'122'0,"7"47"-35"0,-8-59-9 15,8 59-10-15,-9-31-6 0,9 31 0 16,0 0-10-16,0 0-10 0,0 0-14 0,0 0-9 15,0 0-8-15,0 0-2 0,-16 45-4 0,16-7 5 16,-5 5-4-16,5 11 9 0,0 3-10 0,0 7 7 16,0 5-11-16,5 3 6 0,-5 2-9 0,8 5-7 15,-4-1 19-15,-4 2-19 0,0 2 19 0,0 2-4 16,0-3-11-16,0-2 9 0,0-7-9 16,-6-6 9-16,6-5-10 0,-6-12 2 0,6-1-13 15,0-8-5-15,0-4-17 0,0-36-11 16,8 54-42-16,-8-54-52 0,0 0-270 0,0 0-106 15,0 0 67-15,0 0 337 0</inkml:trace>
          <inkml:trace contextRef="#ctx0" brushRef="#br0" timeOffset="13857.066">7963 4262 1207 0,'0'0'151'15,"0"0"-107"-15,0 0-18 0,0 0 4 0,0 0 7 16,0-33-4-16,0 33-10 0,0 0-9 0,0-30-4 15,0 30-3-15,0 0 4 0,0 0 2 16,0 0 2-16,0 0 1 0,0 0-4 0,0 0-6 16,0 0-4-16,0 0-1 0,0 0 0 0,0 0 0 15,0 0 0-15,0 0 2 0,0 0-3 16,0 0 1-16,0 0 1 0,0 0-2 0,0 0 1 16,0 0 2-16,0 0 2 0,0 0 4 0,0 0 5 15,0 0 1-15,0 0 3 0,0 0-2 0,0 0-2 16,0 0-4-16,0 0-3 0,0 0 0 15,0 0 0-15,-22-15-1 0,22 15-1 0,0 0-2 16,0 0 0-16,0 0-1 0,-29 8-3 0,29-8 4 16,0 0-6-16,0 0 3 0,0 0-1 0,0 0-1 15,-7 26 1-15,7-26-5 0,0 0-3 0,0 0-7 16,0 0-6-16,0 0-7 0,0 0-13 0,0 0-28 16,21 31-40-16,-21-31-166 0,0 0-217 0,0 0 15 15,-25-20 222-15</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21:57.658"/>
    </inkml:context>
    <inkml:brush xml:id="br0">
      <inkml:brushProperty name="width" value="0.06667" units="cm"/>
      <inkml:brushProperty name="height" value="0.06667" units="cm"/>
      <inkml:brushProperty name="color" value="#FFFFFF"/>
      <inkml:brushProperty name="fitToCurve" value="1"/>
    </inkml:brush>
  </inkml:definitions>
  <inkml:traceGroup>
    <inkml:annotationXML>
      <emma:emma xmlns:emma="http://www.w3.org/2003/04/emma" version="1.0">
        <emma:interpretation id="{DB00B804-6D9A-4E5C-9886-E1A83A094423}" emma:medium="tactile" emma:mode="ink">
          <msink:context xmlns:msink="http://schemas.microsoft.com/ink/2010/main" type="writingRegion" rotatedBoundingBox="2188,15279 19638,15419 19616,18063 2167,17923"/>
        </emma:interpretation>
      </emma:emma>
    </inkml:annotationXML>
    <inkml:traceGroup>
      <inkml:annotationXML>
        <emma:emma xmlns:emma="http://www.w3.org/2003/04/emma" version="1.0">
          <emma:interpretation id="{996A4E1C-C077-4830-B1F1-E00A4039B4F3}" emma:medium="tactile" emma:mode="ink">
            <msink:context xmlns:msink="http://schemas.microsoft.com/ink/2010/main" type="paragraph" rotatedBoundingBox="2188,15279 19638,15419 19616,18063 2167,17923" alignmentLevel="1"/>
          </emma:interpretation>
        </emma:emma>
      </inkml:annotationXML>
      <inkml:traceGroup>
        <inkml:annotationXML>
          <emma:emma xmlns:emma="http://www.w3.org/2003/04/emma" version="1.0">
            <emma:interpretation id="{87FE53EA-2510-4CB2-8139-384E4D3BCBCA}" emma:medium="tactile" emma:mode="ink">
              <msink:context xmlns:msink="http://schemas.microsoft.com/ink/2010/main" type="line" rotatedBoundingBox="2188,15279 19638,15419 19616,18063 2167,17923"/>
            </emma:interpretation>
          </emma:emma>
        </inkml:annotationXML>
        <inkml:traceGroup>
          <inkml:annotationXML>
            <emma:emma xmlns:emma="http://www.w3.org/2003/04/emma" version="1.0">
              <emma:interpretation id="{F8851B0E-EA72-4588-8224-EFA679219E71}" emma:medium="tactile" emma:mode="ink">
                <msink:context xmlns:msink="http://schemas.microsoft.com/ink/2010/main" type="inkWord" rotatedBoundingBox="2188,15336 3822,15349 3801,17936 2167,17923"/>
              </emma:interpretation>
              <emma:one-of disjunction-type="recognition" id="oneOf0">
                <emma:interpretation id="interp0" emma:lang="" emma:confidence="1">
                  <emma:literal/>
                </emma:interpretation>
              </emma:one-of>
            </emma:emma>
          </inkml:annotationXML>
          <inkml:trace contextRef="#ctx0" brushRef="#br0">126 15 1034 0,'0'0'260'0,"0"0"-154"16,0 0-25-16,0-27-8 0,0 27-5 15,0 0-11-15,0 0-12 0,0 0-8 0,0 0-10 16,0 0-5-16,0 0-2 0,0 0-4 0,0 0-3 16,0 0-3-16,0 0-4 0,0 0-4 0,0 0-1 15,0 0-3-15,-27 29 2 0,27-29-3 16,-8 57 6-16,1-14-5 0,7 4-11 0,-8 5 25 15,8 9-23-15,-9-1 21 0,4 8-6 16,-5 0-8-16,2-1 8 0,0 1-9 0,-2-1 10 16,4-9-9-16,0-7 7 0,1-9-7 0,5-8 6 15,0-34-6-15,-10 37 0 0,10-37-6 0,0 0-2 16,0 0-4-16,0 0 2 0,0 0 0 0,0 0 2 16,0 0-1-16,0 0-9 0,26-45-11 0,-26 8-30 15,0 37-39-15,0-82-82 0,22 41-299 0,-22-2-10 16,-6-10 99-16</inkml:trace>
          <inkml:trace contextRef="#ctx0" brushRef="#br0" timeOffset="540.3946">153-762 1348 0,'0'0'164'0,"-54"-39"-134"0,28 29-1 0,-6-4-5 15,0 14-4-15,0 0-6 0,-4 14-1 0,-2 7 10 16,1 8-33-16,-1 11 30 0,-6 11-29 0,1 7 9 15,-2 11 11-15,0 5-9 0,2 14 13 0,-1 5-10 16,8 10 15-16,-1 11-14 0,5 1-2 0,6 3 15 16,10 5-19-16,6-1 15 0,10 1-2 0,8 3-19 15,8-5 15-15,7-3-17 0,7-2-2 16,6-4 17-16,8-3-17 0,6-11 20 0,8-3-3 16,3-10-13-16,6-9 10 0,-1-16-11 0,1-10 8 15,-2-15-6-15,0-11 5 0,3-16-2 0,-7-8 1 16,4-22 3-16,3-6-4 0,-4-13 7 15,5-15-5-15,-2-16 9 0,-2-10-8 0,-1-12 12 16,-5-11 3-16,-4-11-19 0,-7-4 19 0,-7-13-17 16,-8 3-1-16,-9-4 16 0,-7-1-22 15,-10 9 2-15,-7 7 15 0,-16 6-16 0,-7 10 18 16,-12 5-3-16,-8 10-13 0,-17 6 11 0,-9 7-10 16,-8 6 8-16,-9 10-7 0,-7 8 6 0,-2 8-6 15,-1 8 6-15,3 13-8 0,3 10 0 0,-5 12-3 16,10 7-4-16,3 13-1 0,4 18-9 0,6 11-1 15,7 21-19-15,0 4-13 0,21 25-44 16,-20-18-60-16,40 12-322 0,-18 4-28 16,2-16 107-16</inkml:trace>
        </inkml:traceGroup>
        <inkml:traceGroup>
          <inkml:annotationXML>
            <emma:emma xmlns:emma="http://www.w3.org/2003/04/emma" version="1.0">
              <emma:interpretation id="{61B65C58-65A3-4A31-857C-3A8DAA5EBBD4}" emma:medium="tactile" emma:mode="ink">
                <msink:context xmlns:msink="http://schemas.microsoft.com/ink/2010/main" type="inkWord" rotatedBoundingBox="5375,15476 12290,15531 12275,17410 5360,17354"/>
              </emma:interpretation>
              <emma:one-of disjunction-type="recognition" id="oneOf1">
                <emma:interpretation id="interp1" emma:lang="" emma:confidence="1">
                  <emma:literal/>
                </emma:interpretation>
              </emma:one-of>
            </emma:emma>
          </inkml:annotationXML>
          <inkml:trace contextRef="#ctx0" brushRef="#br0" timeOffset="3751.7316">4409 435 1440 0,'0'0'71'0,"0"0"-27"0,0 0-21 0,0 0-4 16,0 0-7-16,0 0-6 16,0 0-4-16,-6 30 0 0,6-30-3 0,6 42 4 15,-6-10-4-15,5 5 4 0,-5 8-4 0,6 6 5 16,-6 4-8-16,7-1 8 0,-7 6-8 0,6-6 8 16,-6 5-10-16,8-6 9 0,-1-5-6 0,1-4 6 15,1-9-5-15,-9-35 5 0,23 41 11 0,-23-41-17 16,24 7 0-16,-24-7 0 0,35-21-7 15,-35 21 22-15,37-62 11 0,-15 18-3 0,-2-12 2 16,0-4-9-16,0-8 6 0,-1-2-12 0,-3-4 7 16,2-4-12-16,-4-3 6 0,2 0-12 0,0 2 10 15,-5 2-12-15,1 5-7 0,-1 10 23 16,-1 8-28-16,-1 9 23 0,-2 7-13 0,-1 7-9 16,-6 31-5-16,16-39-13 0,-16 39-15 0,0 0-16 15,42 0-24-15,-42 0-42 0,37 16-113 16,-37-16-218-16,33 4 47 0,-2 12 221 0</inkml:trace>
          <inkml:trace contextRef="#ctx0" brushRef="#br0" timeOffset="4280.9742">5296 371 1019 0,'0'30'307'0,"0"-30"-231"0,0 0-26 16,-29-11-10-16,29 11-5 0,0 0-10 0,0 0-8 15,-40 22-9-15,40-22-3 0,-24 28-3 0,24-28 1 16,-26 45-5-16,15-19 4 0,-3 7-5 0,7 0 5 15,1 6-5-15,6 6 7 0,-10 1-8 16,10 3 7-16,0-1-6 0,0 0 6 0,0-1-6 16,7-2 8-16,-7-4-9 0,8-1 6 15,-2-14-5-15,-6-26 3 0,18 33-3 0,-18-33 0 16,26 9 1-16,-26-9 0 0,30-16 2 0,-30 16-1 16,34-48 4-16,-18 13-5 0,0-6 6 0,1-8-7 15,1-6 7-15,-2 2-9 0,0-10 9 0,-3 5-9 16,-2-3 8-16,-1 5-6 0,-4 9 8 0,1 9-8 15,-7 4 9-15,0 4-7 0,0 30 6 0,-12-34 3 16,12 34 12-16,0 0 1 0,0 0 0 16,0 0-6-16,0 0-11 0,-27 7-1 0,27-7-3 15,-5 49 5-15,5-14-4 0,0 3 7 0,0 2-6 16,0 3 5-16,0 3-7 0,8 1 3 0,-8 1-4 16,8 2 3-16,0-5-5 0,-3 3 6 15,2-3-7-15,2-3 6 0,2-2-13 0,1-9-4 16,-1 3-22-16,-11-34-17 0,29 36-25 15,-29-36-26-15,35 16-60 0,-35-16-132 0,23-35-128 16,-23 35 5-16,30-60 327 0</inkml:trace>
          <inkml:trace contextRef="#ctx0" brushRef="#br0" timeOffset="4628.2412">5731 533 1099 0,'-24'53'104'16,"24"-16"-36"-16,-11 1-28 0,11 10 1 0,-12-2-11 15,12 3 1-15,-9-4-8 0,9 14 11 0,-11-13-6 16,11 7 11-16,-10-9-9 0,10-3 2 0,0-11-13 16,0-30-5-16,0 31-11 0,0-31-3 0,0 0-2 15,0 0 4-15,0 0 6 0,30-43 0 0,-20 7 6 16,1-5-9-16,2-10 4 0,3-1-10 0,-1-7 6 16,1 3-7-16,0-7 7 0,0-2-9 15,-3 5 10-15,1-1-11 0,2 2 9 0,-2 7-7 16,6 11 6-16,-1 5-5 0,-3 10 3 0,-16 26-2 15,32-28 1-15,-32 28-2 0,27 0 3 16,-27 0 0-16,29 26-1 0,-29-26 5 0,29 55-6 16,-13-20 6-16,0 5-5 0,-1 5 5 0,-3 4-6 15,3 0 6-15,-2 10-6 0,1-4 6 16,2 0-7-16,0 0 6 0,5-5-9 0,0 2 8 16,1-3-6-16,-2-8 3 0,2-2-14 0,-4-8-10 15,9 2-17-15,-27-33-40 0,55 47-38 0,-55-47-151 16,41 10-213-16,-12-4 21 0,-29-6 252 0</inkml:trace>
          <inkml:trace contextRef="#ctx0" brushRef="#br0" timeOffset="2693.7927">2489 717 1606 0,'21'-34'48'0,"-21"34"-12"16,45-45-9-16,-15 15 1 0,5 4-11 0,1 1-7 15,1 1-9-15,-2 7 2 0,-1 1-5 0,2 3-1 16,-8 0-7-16,2 7-5 0,-1-1-15 0,3 7-14 16,-32 0-25-16,66 17-39 0,-66-17-88 0,61 0-294 15,-27 0 33-15,-2-7 105 0</inkml:trace>
          <inkml:trace contextRef="#ctx0" brushRef="#br0" timeOffset="2493.1529">2649-472 1343 0,'0'0'98'15,"0"0"-53"-15,0 0-14 0,0 0-6 0,0 0-5 16,-30 8-8-16,30-8-10 0,-21 39 2 0,10-6-6 16,0 9 6-16,1 5-6 0,2 6 6 15,3 5-9-15,-3 6 10 0,2 9-12 16,6 8 12-16,-7 10 6 0,7 5-22 0,0 3 21 16,0 3-18-16,-6-3 1 0,6 4 16 0,0-5-16 15,-5-3 12-15,5-10-13 0,-10-6 12 0,10-13-10 16,0-9 9-16,-6-15 11 0,6-12-14 0,0-30 11 15,0 0-20-15,0 0 3 0,0 0 1 0,0 0-10 16,16-33 19-16,-16-12-9 0,11-12 13 16,-11-15 13-16,11-7-11 0,-1-14 11 0,3-6-15 15,0-5 13-15,4-4-16 0,-5-1-4 0,2-2 18 16,2-5-20-16,0 2 18 0,2 3 0 0,3 9-17 16,1 12 13-16,2 13-13 0,3 14 8 0,-4 14-9 15,-1 11 6-15,-2 12-6 0,-20 26 1 0,32-24-2 16,-32 24 2-16,0 0 2 0,35 45 0 15,-22-9 6-15,3 16-6 0,-5 6 9 16,2 12-5-16,-2 5 11 0,-1 7-8 0,1 7 11 16,-3 4-12-16,-2 4-5 0,2-2 19 0,0 6-22 15,2-6 18-15,-4 1-7 0,4-5-14 0,1-3 10 16,5-5-13-16,-4-10 7 0,0-5-18 0,0-11 1 16,5-4-24-16,-12-20-19 0,13 14-50 0,-18-47-189 15,0 38-211-15,0-38 4 0,0 0 277 16</inkml:trace>
          <inkml:trace contextRef="#ctx0" brushRef="#br0" timeOffset="3396.4636">3960 226 1239 0,'0'0'116'0,"-24"-29"-54"0,24 29-42 0,-26-18 10 16,26 18-27-16,-38-11 10 0,38 11-8 0,-45 7-4 15,45-7 15-15,-52 34-34 0,27-10 34 0,-7 5-32 16,1 8 16-16,1 1 5 0,6 5-5 0,-4 0 6 16,12 5-7-16,0 1 9 0,5-1-6 0,11 3 11 15,-5 5-9-15,10-3 8 0,5-3-8 16,7-5 5-16,-2-2-6 0,6-14 3 0,4-3-6 15,1-8 2-15,3-4-3 0,0-14 0 0,1-9 3 16,1 0-1-16,-1-13 7 0,-1-8 0 0,-2-9 5 16,4-11-7-16,-4-12 6 0,0-9-12 0,-1-8 9 15,-4-6-14-15,-1-4 12 0,-3-3 4 0,0-3-22 16,-6 0 22-16,0 2-21 0,-4 2 4 16,-8 2 14-16,0 9-12 0,0 12 11 15,-7 4-10-15,2 12 8 0,-4 7-7 0,1 6 6 16,5 6-7-16,3 33 8 0,-12-38 1 0,12 38 5 15,0 0-1-15,0 0-2 0,0 0-4 0,0 0-5 16,0 38 3-16,8-7-3 0,-3 13 6 0,3 9-8 16,0 6 8-16,-1 13-9 0,2 6 9 0,-1 10-10 15,0 5 13-15,0 10 3 0,-1 6-20 16,-1 0 18-16,-6 0-17 0,7-4 1 0,-7-3 15 16,8-11-13-16,-8-8 9 0,11-13-14 0,-3-14 3 15,5-14-15-15,-2-10-2 0,-11-32-12 16,32 34-6-16,-32-34-12 0,27 0-11 0,-27 0-34 15,28-41-95-15,-16 8-239 0,8-8-7 0,-14-12 182 16</inkml:trace>
          <inkml:trace contextRef="#ctx0" brushRef="#br0" timeOffset="4991.5916">6870 414 1295 0,'0'0'124'0,"0"0"-66"16,0 0-21-16,0 0-5 0,0 0-5 0,0 0-9 16,0 0-7-16,0 0-5 0,0 0-4 0,-18 36-2 15,18-36 2-15,-25 37-2 0,12-11 3 16,0 5-4-16,-3 1 5 0,1 7-6 15,3 7 5-15,-1 0-5 0,-2 9 5 0,6-4-5 16,-3 3 10-16,8-3-8 0,4 3 9 0,-7-6-10 16,7-4 7-16,11-7-7 0,-4-4 3 0,-7-33-4 15,26 36 3-15,-26-36 15 0,38 14-17 0,-38-14-2 16,45-8-4-16,-18-3-25 0,-1-8 10 0,6 1-10 16,-5-14-17-16,12 9-19 0,-12-21-45 0,20 22-99 15,-22-16-228-15,4-4 26 0,10 9 151 16</inkml:trace>
          <inkml:trace contextRef="#ctx0" brushRef="#br0" timeOffset="5424.9123">7337 915 1345 0,'0'0'46'0,"0"0"-27"0,0 0-3 0,0 0 11 0,0 0 9 16,0-48 4-16,22 19-13 0,-4-13-4 0,4-3-14 15,-1-8 0-15,2 0-9 16,4-2 5-16,-3 2-7 0,2-3 8 0,1 2-9 16,-5 3 7-16,-2 5-8 0,-4 3 8 0,-2 8 12 15,-8 4-30-15,-6 31 31 0,7-38-31 0,-7 38 17 16,0 0 0-16,0 0-1 0,-39-19-1 0,39 19-2 15,-43 15 16-15,16 3-34 0,-2 9 32 0,-2 7-29 16,6 5 12-16,-7 7 7 0,3 5-5 0,0-2 5 16,3 7-7-16,4 1 8 0,1-1-7 15,5 4 10-15,5 0-11 0,3 0 11 0,8-4-10 16,-5-5 8-16,5-1-5 0,11-7 6 0,-1-6-5 16,1-3 4-16,7-8-6 0,-18-26 3 15,40 31-4-15,-13-26 1 0,3-5 0 0,1 0 0 16,4-14 1-16,2 0-2 0,3-6 3 0,2-5-8 15,3-1-3-15,1-6-17 0,-1 4-11 0,-8-8-19 16,14 11-25-16,-18-20-57 0,21 26-112 16,-11-13-197-16,-7-4 35 0,7 10 256 0</inkml:trace>
          <inkml:trace contextRef="#ctx0" brushRef="#br0" timeOffset="5880.2337">8416 126 1047 0,'-14'38'312'0,"14"-38"-242"0,-34 15-17 16,34-15 6-16,-37 18-27 0,37-18 4 0,-38 32-45 16,38-32 10-16,-40 51-16 0,20-19 13 15,-2 5 6-15,-1 2-6 0,-1 6 6 0,2 5-6 16,-2 4 6-16,6 4-8 0,2 4 9 0,3 4-11 16,4 3 10-16,1-4-10 0,3-6 8 0,5 4-7 15,0-9 7-15,0-5-7 0,5-9 6 16,9-9 10-16,-14-31-17 0,32 23-2 0,-32-23 2 15,48-19-15-15,-14-9 18 0,1-16 7 0,1-11-6 16,4-12 9-16,-3-7-10 0,0-15 14 0,-2-7-12 16,-3-11 18-16,0 2-12 0,-3-7 18 15,-2 1 1-15,-4-2-21 0,-4 4 17 0,-6-2-25 0,-4 13 2 16,-2 3 12-16,-7 11-12 0,0 7 10 16,0 9-9-16,-8 12 12 0,8 13-6 15,-8 14 8-15,8 29-2 0,-7-28 2 0,7 28-3 16,0 0-2-16,0 0-3 0,-17 39-6 0,9-4 6 15,1 9-7-15,1 9 8 0,-2 11-9 0,8 7 10 16,-8 4-10-16,1 12 10 0,7 6-12 0,-9 5 14 16,9 11 2-16,-5 5-17 0,5 6 20 0,0 5-15 15,11 1 2-15,0-7 17 0,5-4-15 16,5-11 11-16,10-16-15 0,7-15-8 0,9-16 21 16,4-16-27-16,7-17 29 0,4-17-16 0,7-17-3 15,-1-17 4-15,7-12-49 0,-4-23-8 0,15 13-135 16,-20-31-352-16,2-6 25 0,-8 0 125 15</inkml:trace>
        </inkml:traceGroup>
        <inkml:traceGroup>
          <inkml:annotationXML>
            <emma:emma xmlns:emma="http://www.w3.org/2003/04/emma" version="1.0">
              <emma:interpretation id="{1BD7AF13-10FC-49EA-BC53-FDBC84480C5B}" emma:medium="tactile" emma:mode="ink">
                <msink:context xmlns:msink="http://schemas.microsoft.com/ink/2010/main" type="inkWord" rotatedBoundingBox="13399,15322 16997,15935 16702,17670 13103,17057"/>
              </emma:interpretation>
              <emma:one-of disjunction-type="recognition" id="oneOf2">
                <emma:interpretation id="interp2" emma:lang="" emma:confidence="1">
                  <emma:literal/>
                </emma:interpretation>
              </emma:one-of>
            </emma:emma>
          </inkml:annotationXML>
          <inkml:trace contextRef="#ctx0" brushRef="#br0" timeOffset="11000.9837">11241 848 1152 0,'-9'35'250'16,"9"-35"-206"-16,0 0-19 0,0 0 2 0,0 0 5 15,-10-34 6-15,10 34-1 0,27-46-3 16,-8 16-12-16,-1-13-1 0,6-2-11 0,-1-7 2 15,2 1-8-15,3-5 5 0,-3 4-8 0,3-2 8 16,-4-2-8-16,-2 4 6 0,-1 2-5 0,-3 4-12 16,-6 6 29-16,0 7-30 0,-8 7 28 0,-4 26-14 15,0-38-3-15,0 38 2 0,0 0-1 0,-32-32 1 16,32 32-3-16,-38 0 1 0,38 0-1 0,-47 12-1 16,47-12 2-16,-48 46-3 15,26-9-15-15,1 4 30 0,2 8-27 0,-1 0 27 16,1 5-7-16,6 1-7 0,2 5 7 0,3 1-9 15,3 2 8-15,5-3-8 0,0 1 9 0,8-1-8 16,0-6 7-16,7 0-7 0,-1-6 5 0,4-6-5 16,-1-6 5-16,8-3-5 0,-3-7 4 0,5-4-4 15,4-7 2-15,1-7-1 0,5-8-2 0,0 0 0 16,-2-16-3-16,5-5-2 0,-1-6-6 16,2-4-4-16,-4-13-16 0,6 3-12 0,-10-14-28 15,10 15-20-15,-18-27-59 0,20 27-107 0,-19-10-184 16,3-7 24-16,9 20 268 0</inkml:trace>
          <inkml:trace contextRef="#ctx0" brushRef="#br0" timeOffset="11420.2707">12181 138 1168 0,'0'0'172'0,"0"0"-98"0,0 0-10 16,0 0-11-16,0 0-10 0,-27 14-14 0,27-14-8 16,0 0 7-16,-40 42-38 0,40-42 29 0,-34 42-34 15,15-16 14-15,0 5 3 0,-2 2-4 0,5 5 6 16,-2 7-5-16,1 3 7 0,2 6-6 0,1 1 7 15,-1 2-8-15,7 5 6 0,-1-1-7 0,9-6 6 16,-8 2-7-16,8-6 6 0,9-9-6 16,1-11 5-16,-10-31-7 0,27 40 5 15,-27-40-7-15,39 11 5 0,-39-11 0 0,48-15 0 0,-21-5 6 16,2-6-5-16,0-11 5 0,-2-4-6 16,-1-6 5-16,1 0-4 0,-5-2 5 0,-1-1-7 15,-3 1 7-15,-7 1-7 0,-4 7 6 0,-7 3-4 16,6 5 4-16,-6 3-3 0,0 30 3 0,-19-45-4 15,19 45 6-15,-24-28 0 0,24 28 6 16,-28-13 4-16,28 13 2 0,0 0-1 0,0 0-4 16,-27 18-2-16,27-18-4 0,0 32 2 0,0-32-2 15,0 48 4-15,0-22-5 0,10 6 5 0,-5 2-5 16,3 2 2-16,1 4-6 0,1 1 3 0,-2 1-6 16,3-1 3-16,2-4-4 0,0 4 4 0,1-10-5 15,-1 2 1-15,3-7-9 0,-16-26-3 16,29 39-9-16,-29-39-4 0,29 19-9 15,-29-19-8-15,35 0-14 0,-35 0-13 0,35-31-14 16,-27-3-36-16,20 12-69 0,-28-25-76 0,16 0-147 16,6 11 33-16,-22-25 327 0</inkml:trace>
          <inkml:trace contextRef="#ctx0" brushRef="#br0" timeOffset="11752.6758">12592 397 1039 0,'0'0'185'0,"0"0"-80"15,0 0-49-15,0 45-5 0,-10-19-12 0,10 10-4 16,0 2-17-16,0 6-2 0,-6 4-12 0,6 1 4 15,-5 1-6-15,5 9 11 0,0-4-5 16,0 3 12-16,-6-5-7 0,6-3 6 0,0-10-10 16,0-8 3-16,0-32-7 0,0 38-1 0,0-38-5 15,0 0-2-15,0 0 3 0,0 0 4 0,0-26 10 16,0 26 1-16,11-63 3 0,-11 19-9 16,8-6 3-16,-8-2-9 0,10-9 7 0,-2-3-9 15,-4-4 8-15,4-3-11 0,0-4 8 0,-1-1-11 16,2 2 10-16,1-4-9 0,0 4-5 0,3 4 24 15,3 9-24-15,1 9 26 0,9 8-12 0,-2 10-5 16,-2 8 4-16,-22 26-4 0,45-32 3 0,-45 32-2 16,40 0 2-16,-40 0 0 15,39 16-2-15,-39-16 3 0,38 45-5 0,-18-14 3 16,1 1-3-16,-1 1 3 0,1 5-7 0,2-1-17 16,1-1 22-16,-3-3-39 0,6-3 20 0,-27-30-24 15,50 52-23-15,-50-52-21 0,59 46-79 0,-59-46-142 16,45 9-171-16,-13 1 51 0,-32-10 298 0</inkml:trace>
          <inkml:trace contextRef="#ctx0" brushRef="#br0" timeOffset="12072.9097">13641-55 1253 0,'0'0'116'0,"0"0"-72"0,0 0-6 0,-34-14 0 16,34 14-4-16,-22 27-9 0,11 2-3 0,-7-1-7 15,5 9 4-15,-4 1-7 0,2 8-16 0,-4 1 29 16,6 6-31-16,-5 4 27 0,6 2-8 0,0 5-13 16,1 0 7-16,1 1-10 0,4 4 8 0,1-3-9 15,5 0 9-15,0-11-10 0,0 1 8 16,11-14-8-16,1-4 5 0,5-9-5 0,-17-29 3 15,42 37-4-15,-42-37 0 0,48 5-3 0,-19-15 0 16,5-9-3-16,-1-16-10 0,8 0-6 16,-8-22-19-16,12 6-4 0,-8-20-20 0,11 5-20 15,-14-27-66-15,19 17-88 0,-11-14-160 0,-6-19 34 16,13 15 240-16</inkml:trace>
          <inkml:trace contextRef="#ctx0" brushRef="#br0" timeOffset="10479.6197">10855-140 810 0,'20'-31'353'0,"-8"-43"-143"0,13 24-108 15,-18-17-14-15,12 6-23 0,-19-2-10 16,11 7-25-16,-11 1-6 0,-8 7-15 0,-1 5 3 15,-4 8-5-15,-6 5-11 0,19 30 30 0,-42-35-29 16,42 35 29-16,-52-7-18 0,24 12-20 0,-1 5 28 16,-3 11-30-16,0 4 27 0,-1 5-10 0,0 5-3 15,-1 5 4-15,4 4-5 0,1 2 6 16,3-1-3-16,5 0 6 0,2-3-4 0,8-6 6 16,1-7-9-16,10-29 2 0,0 36-4 15,0-36 1-15,0 0-1 0,40 34 1 0,-40-34-1 16,48 11 1-16,-17-11 1 0,-1 9-2 0,4-9 2 15,1 7-1-15,1 0-2 0,-1 0 2 0,3 5-8 16,-2 0-4-16,4 10-8 0,-7 3-4 0,4 13-11 16,-8-4 3-16,3 15-9 0,-11-4 5 0,-2 9-6 15,-9-3 13-15,-4 10 14 0,-6-1-18 0,-4 5 36 16,-8-1-21-16,-5 1 15 0,-4-3 11 16,-5 1-9-16,-3 0 12 0,-4-2-5 0,-3-4 12 15,-4-11-4-15,2 4 9 0,-4-14-4 16,7-6 4-16,-5-8-4 0,4-3-1 0,1-14-4 15,0-5-4-15,6 0-1 0,-2-6-4 0,3-10-1 16,2-3-2-16,26 19 0 0,-47-51-3 0,30 18 4 16,1-7-5-16,3-8 6 0,2-4-8 15,1-7 6-15,4 4-7 0,6 0 3 0,-5 1-13 16,13 10 0-16,-3 0-20 0,-5 44-11 0,30-50-32 16,1 50-72-16,-31 0-139 0,35-21-210 0,-1 32 54 15,-7-11 307-15</inkml:trace>
        </inkml:traceGroup>
        <inkml:traceGroup>
          <inkml:annotationXML>
            <emma:emma xmlns:emma="http://www.w3.org/2003/04/emma" version="1.0">
              <emma:interpretation id="{4B1B987F-B095-4B44-872A-AAB4BD289746}" emma:medium="tactile" emma:mode="ink">
                <msink:context xmlns:msink="http://schemas.microsoft.com/ink/2010/main" type="inkWord" rotatedBoundingBox="18840,17038 19625,17045 19624,17128 18839,17121"/>
              </emma:interpretation>
            </emma:emma>
          </inkml:annotationXML>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30:54.245"/>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62 323 906 0,'-9'-62'198'0,"14"21"-66"16,-24-10-27-16,19 15-21 0,-13-9-16 0,13 45-17 16,-14-57-3-16,14 57-6 0,-9-32-4 0,9 32-3 15,0 0-7-15,0 0-1 0,0 0-7 0,0 0-3 16,0 0-6-16,0 0-4 0,0 0-2 0,-5 32 0 16,5-1-2-16,5 5 4 0,-5 14-6 0,11 3 4 15,-4 7-7-15,-2 10 7 16,4 1-9-16,0 7 7 0,0 8-9 0,-9 2 9 15,7 1-10-15,-7 1 10 0,0-1 4 0,0 6-21 16,0-4 21-16,-5 2-19 0,5-4 5 0,-7 1 12 16,7-5-11-16,-6-7 9 0,6-7-9 0,0-7 9 15,0-11-7-15,0-15 6 0,0-5-4 0,0-33 2 16,6 37-3-16,-6-37 0 0,0 0-3 16,0 0-1-16,0 0 3 0,0 0 2 0,14-45 5 15,-7 16-1-15,-7-5 3 0,9-11-5 0,-9-7 5 16,7-3-7-16,0-7 7 0,2 4-8 0,-2 1 7 15,5 5-6-15,0 4 6 0,4 2-5 0,-2 7 3 16,0 2-3-16,4 3 3 0,1 5-4 16,-19 29 4-16,34-46-4 0,-34 46 2 0,21-29 0 15,-21 29 2-15,0 0-3 0,0 0 4 16,0 0-1-16,35-4-2 0,-35 4 1 0,0 0 0 16,25 32 2-16,-25-32 1 0,20 38 3 0,-20-38-1 15,23 43 5-15,-23-43-3 0,26 45 3 0,-26-45-4 16,34 49 0-16,-34-49-5 0,40 58 1 0,-17-21-5 15,0 4 5-15,2 9-7 0,5 11 4 0,-2 6-11 16,2 2 3-16,-2 2-14 0,0-10 0 0,1-6-27 16,-8-13-18-16,16 2-40 0,-37-44-16 15,62 33-36-15,-62-33-74 0,65-46-200 16,-23 12 3-16,-10-37 210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30:55.522"/>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0 0 1035 0,'28'47'321'0,"-28"-47"-195"0,0 0-33 0,0 0-20 15,0 0-18-15,0 0-14 0,0 0-9 0,0 0-7 0,0 0-5 16,0 0 0-16,0 0-2 0,0 0-2 15,0 0-2-15,0 0-4 0,0 0-4 0,0 0-2 16,9 29-3-16,-9-29 0 0,0 0-1 0,0 0 0 16,0 0-1-16,0 0-5 0,0 0-3 0,0 0-11 15,0 0-6-15,23 28-8 0,-23-28-7 16,0 0-11-16,0 0-15 0,33 25-29 0,-33-25-47 16,0 0-152-16,36 23-196 0,-36-23 46 0,0 0 260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30:56.042"/>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-2 0 1332 0,'0'0'135'0,"0"0"-41"0,0 0-17 16,0 0-15-16,0 0-15 0,0 0-12 15,0 0-6-15,0 0-5 0,0 0-4 16,0 0 0-16,0 0-4 0,0 0-1 0,0 0-1 15,0 34-2-15,0-34 0 0,0 0-1 0,0 0-3 16,0 0-1-16,0 0-3 0,0 0-1 0,0 0-1 16,15 31 0-16,-15-31-2 0,0 0 1 0,0 0-2 15,0 0 0-15,0 0-4 0,0 0-4 0,0 0-8 16,0 0-6-16,0 0-6 0,0 0-4 16,15 31-7-16,-15-31-6 0,0 0-20 0,0 0-33 15,30 29-70-15,-30-29-204 0,0 0-126 0,0 0 30 16,0 0 366-16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76.97559" units="1/cm"/>
          <inkml:channelProperty channel="Y" name="resolution" value="2083.0896" units="1/cm"/>
          <inkml:channelProperty channel="F" name="resolution" value="1.29952E-6" units="1/dev"/>
          <inkml:channelProperty channel="T" name="resolution" value="1" units="1/dev"/>
        </inkml:channelProperties>
      </inkml:inkSource>
      <inkml:timestamp xml:id="ts0" timeString="2016-04-25T04:30:56.546"/>
    </inkml:context>
    <inkml:brush xml:id="br0">
      <inkml:brushProperty name="width" value="0.06667" units="cm"/>
      <inkml:brushProperty name="height" value="0.06667" units="cm"/>
      <inkml:brushProperty name="color" value="#FFFFFF"/>
      <inkml:brushProperty name="fitToCurve" value="1"/>
    </inkml:brush>
  </inkml:definitions>
  <inkml:trace contextRef="#ctx0" brushRef="#br0">-15 0 916 0,'8'29'350'0,"-8"-29"-224"15,0 0-44-15,0 0-13 0,0 0-2 16,0 0-8-16,0 0-12 0,0 0-8 15,0 0-8-15,0 0-7 0,0 0-4 0,0 0-5 16,0 0-4-16,0 0-4 0,0 0-1 0,0 0-2 16,0 0 0-16,0 0-2 0,0 0 0 0,0 0-2 15,0 0-1-15,0 0 1 0,0 0-3 0,0 0-2 16,0 0-4-16,0 0-6 0,0 0-6 0,0 0-7 16,0 0-7-16,0 0-9 0,0 0-18 15,32 9-29-15,-32-9-50 0,0 0-166 0,0 0-181 16,0 0 30-16,32 0 285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75076-B445-49F0-8CE9-11A9A9AE9592}" type="datetimeFigureOut">
              <a:rPr lang="en-US" smtClean="0"/>
              <a:t>26-Apr-16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61FD3-E2FD-436E-BCC0-42EBCE1DD355}" type="slidenum">
              <a:rPr lang="en-US" smtClean="0"/>
              <a:t>‹#›</a:t>
            </a:fld>
            <a:endParaRPr lang="en-US"/>
          </a:p>
        </p:txBody>
      </p:sp>
    </p:spTree>
    <p:extLst>
      <p:ext uri="{BB962C8B-B14F-4D97-AF65-F5344CB8AC3E}">
        <p14:creationId xmlns:p14="http://schemas.microsoft.com/office/powerpoint/2010/main" val="356807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1.xm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slide" Target="../slides/slide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3941" y="0"/>
            <a:ext cx="2278117" cy="239767"/>
          </a:xfrm>
        </p:spPr>
        <p:txBody>
          <a:bodyPr/>
          <a:lstStyle>
            <a:lvl1pPr>
              <a:defRPr sz="900" u="sng"/>
            </a:lvl1pPr>
          </a:lstStyle>
          <a:p>
            <a:fld id="{0A459C1A-6F2A-4BD5-83B1-EF8F1BCE3401}" type="datetime2">
              <a:rPr lang="en-US" smtClean="0"/>
              <a:pPr/>
              <a:t>Tuesday, April 26,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17" name="Action Button: Custom 16">
            <a:hlinkClick r:id="rId2" action="ppaction://hlinksldjump" highlightClick="1"/>
          </p:cNvPr>
          <p:cNvSpPr/>
          <p:nvPr/>
        </p:nvSpPr>
        <p:spPr>
          <a:xfrm>
            <a:off x="1182487" y="6403058"/>
            <a:ext cx="684606" cy="338363"/>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Essential Question</a:t>
            </a:r>
          </a:p>
          <a:p>
            <a:pPr algn="ctr"/>
            <a:endParaRPr lang="en-US" dirty="0"/>
          </a:p>
        </p:txBody>
      </p:sp>
      <p:sp>
        <p:nvSpPr>
          <p:cNvPr id="18" name="Action Button: Custom 17">
            <a:hlinkClick r:id="rId2" action="ppaction://hlinksldjump" highlightClick="1"/>
          </p:cNvPr>
          <p:cNvSpPr/>
          <p:nvPr/>
        </p:nvSpPr>
        <p:spPr>
          <a:xfrm>
            <a:off x="2932737" y="6403058"/>
            <a:ext cx="677180" cy="338363"/>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Learning Overview</a:t>
            </a:r>
          </a:p>
          <a:p>
            <a:pPr algn="ctr"/>
            <a:endParaRPr lang="en-US" dirty="0"/>
          </a:p>
        </p:txBody>
      </p:sp>
      <p:sp>
        <p:nvSpPr>
          <p:cNvPr id="19" name="Action Button: Custom 18">
            <a:hlinkClick r:id="rId2" action="ppaction://hlinksldjump" highlightClick="1"/>
          </p:cNvPr>
          <p:cNvSpPr/>
          <p:nvPr/>
        </p:nvSpPr>
        <p:spPr>
          <a:xfrm>
            <a:off x="3801417" y="6403058"/>
            <a:ext cx="677180" cy="338363"/>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Learning Intentions</a:t>
            </a:r>
          </a:p>
          <a:p>
            <a:pPr algn="ctr"/>
            <a:endParaRPr lang="en-US" dirty="0"/>
          </a:p>
        </p:txBody>
      </p:sp>
      <p:sp>
        <p:nvSpPr>
          <p:cNvPr id="20" name="Action Button: Custom 19">
            <a:hlinkClick r:id="rId2" action="ppaction://hlinksldjump" highlightClick="1"/>
          </p:cNvPr>
          <p:cNvSpPr/>
          <p:nvPr/>
        </p:nvSpPr>
        <p:spPr>
          <a:xfrm>
            <a:off x="4670097" y="6403058"/>
            <a:ext cx="677180" cy="338363"/>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Success Criteria</a:t>
            </a:r>
          </a:p>
          <a:p>
            <a:pPr algn="ctr"/>
            <a:endParaRPr lang="en-US" dirty="0"/>
          </a:p>
        </p:txBody>
      </p:sp>
      <p:sp>
        <p:nvSpPr>
          <p:cNvPr id="21" name="Action Button: Custom 20">
            <a:hlinkClick r:id="rId2" action="ppaction://hlinksldjump" highlightClick="1"/>
          </p:cNvPr>
          <p:cNvSpPr/>
          <p:nvPr/>
        </p:nvSpPr>
        <p:spPr>
          <a:xfrm>
            <a:off x="5541509" y="6403058"/>
            <a:ext cx="677180" cy="338363"/>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Tasks</a:t>
            </a:r>
          </a:p>
          <a:p>
            <a:pPr algn="ctr"/>
            <a:endParaRPr lang="en-US" dirty="0"/>
          </a:p>
        </p:txBody>
      </p:sp>
      <p:sp>
        <p:nvSpPr>
          <p:cNvPr id="22" name="Action Button: Custom 21">
            <a:hlinkClick r:id="rId2" action="ppaction://hlinksldjump" highlightClick="1"/>
          </p:cNvPr>
          <p:cNvSpPr/>
          <p:nvPr/>
        </p:nvSpPr>
        <p:spPr>
          <a:xfrm>
            <a:off x="6412921" y="6403058"/>
            <a:ext cx="677180" cy="338363"/>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Hinge Points</a:t>
            </a:r>
          </a:p>
          <a:p>
            <a:pPr algn="ctr"/>
            <a:endParaRPr lang="en-US" dirty="0"/>
          </a:p>
        </p:txBody>
      </p:sp>
      <p:sp>
        <p:nvSpPr>
          <p:cNvPr id="23" name="Action Button: Custom 22">
            <a:hlinkClick r:id="rId3" action="ppaction://hlinksldjump" highlightClick="1"/>
          </p:cNvPr>
          <p:cNvSpPr/>
          <p:nvPr/>
        </p:nvSpPr>
        <p:spPr>
          <a:xfrm>
            <a:off x="7284333" y="6403058"/>
            <a:ext cx="677180" cy="338363"/>
          </a:xfrm>
          <a:prstGeom prst="actionButtonBlank">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Plenary</a:t>
            </a:r>
          </a:p>
          <a:p>
            <a:pPr algn="ctr"/>
            <a:endParaRPr lang="en-US" dirty="0"/>
          </a:p>
        </p:txBody>
      </p:sp>
      <p:sp>
        <p:nvSpPr>
          <p:cNvPr id="24" name="Action Button: Custom 23">
            <a:hlinkClick r:id="rId4" action="ppaction://hlinksldjump" highlightClick="1"/>
          </p:cNvPr>
          <p:cNvSpPr/>
          <p:nvPr/>
        </p:nvSpPr>
        <p:spPr>
          <a:xfrm>
            <a:off x="2061325" y="6403058"/>
            <a:ext cx="677180" cy="338363"/>
          </a:xfrm>
          <a:prstGeom prst="actionButtonBlank">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Starter</a:t>
            </a:r>
          </a:p>
          <a:p>
            <a:pPr algn="ctr"/>
            <a:endParaRPr lang="en-US" dirty="0"/>
          </a:p>
        </p:txBody>
      </p:sp>
      <p:pic>
        <p:nvPicPr>
          <p:cNvPr id="25" name="Picture 2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638243" y="6387062"/>
            <a:ext cx="389848" cy="377994"/>
          </a:xfrm>
          <a:prstGeom prst="rect">
            <a:avLst/>
          </a:prstGeom>
        </p:spPr>
      </p:pic>
    </p:spTree>
    <p:extLst>
      <p:ext uri="{BB962C8B-B14F-4D97-AF65-F5344CB8AC3E}">
        <p14:creationId xmlns:p14="http://schemas.microsoft.com/office/powerpoint/2010/main" val="197786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lvl1pPr algn="ctr">
              <a:defRPr sz="2800" b="1" u="sng"/>
            </a:lvl1pPr>
          </a:lstStyle>
          <a:p>
            <a:r>
              <a:rPr lang="en-US" dirty="0" smtClean="0"/>
              <a:t>Click to edit Master title style</a:t>
            </a:r>
            <a:endParaRPr lang="en-US" dirty="0"/>
          </a:p>
        </p:txBody>
      </p:sp>
      <p:sp>
        <p:nvSpPr>
          <p:cNvPr id="3" name="Content Placeholder 2"/>
          <p:cNvSpPr>
            <a:spLocks noGrp="1"/>
          </p:cNvSpPr>
          <p:nvPr>
            <p:ph idx="1"/>
          </p:nvPr>
        </p:nvSpPr>
        <p:spPr>
          <a:xfrm>
            <a:off x="0" y="1325563"/>
            <a:ext cx="9144000" cy="492546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 y="2848"/>
            <a:ext cx="2191407" cy="217869"/>
          </a:xfrm>
        </p:spPr>
        <p:txBody>
          <a:bodyPr/>
          <a:lstStyle>
            <a:lvl1pPr>
              <a:defRPr sz="900" u="sng"/>
            </a:lvl1pPr>
          </a:lstStyle>
          <a:p>
            <a:fld id="{C627CD4E-D935-44BD-9381-6C7EEA57D137}" type="datetime2">
              <a:rPr lang="en-US" smtClean="0"/>
              <a:pPr/>
              <a:t>Tuesday, April 26, 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577AF-2566-48AC-99DA-6D2F69DE1DEC}" type="slidenum">
              <a:rPr lang="en-US" smtClean="0"/>
              <a:t>‹#›</a:t>
            </a:fld>
            <a:endParaRPr lang="en-US"/>
          </a:p>
        </p:txBody>
      </p:sp>
      <p:grpSp>
        <p:nvGrpSpPr>
          <p:cNvPr id="7" name="Group 6"/>
          <p:cNvGrpSpPr/>
          <p:nvPr userDrawn="1"/>
        </p:nvGrpSpPr>
        <p:grpSpPr>
          <a:xfrm>
            <a:off x="1182487" y="6403058"/>
            <a:ext cx="6779026" cy="338363"/>
            <a:chOff x="279767" y="6317672"/>
            <a:chExt cx="6779026" cy="498764"/>
          </a:xfrm>
        </p:grpSpPr>
        <p:sp>
          <p:nvSpPr>
            <p:cNvPr id="8" name="Action Button: Custom 7">
              <a:hlinkClick r:id="rId2" action="ppaction://hlinksldjump" highlightClick="1"/>
            </p:cNvPr>
            <p:cNvSpPr/>
            <p:nvPr/>
          </p:nvSpPr>
          <p:spPr>
            <a:xfrm>
              <a:off x="279767" y="6317672"/>
              <a:ext cx="684606" cy="498764"/>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Essential Question</a:t>
              </a:r>
            </a:p>
            <a:p>
              <a:pPr algn="ctr"/>
              <a:endParaRPr lang="en-US" dirty="0"/>
            </a:p>
          </p:txBody>
        </p:sp>
        <p:sp>
          <p:nvSpPr>
            <p:cNvPr id="9" name="Action Button: Custom 8">
              <a:hlinkClick r:id="rId2" action="ppaction://hlinksldjump" highlightClick="1"/>
            </p:cNvPr>
            <p:cNvSpPr/>
            <p:nvPr/>
          </p:nvSpPr>
          <p:spPr>
            <a:xfrm>
              <a:off x="2030017" y="6317672"/>
              <a:ext cx="677180" cy="498764"/>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Learning Overview</a:t>
              </a:r>
            </a:p>
            <a:p>
              <a:pPr algn="ctr"/>
              <a:endParaRPr lang="en-US" dirty="0"/>
            </a:p>
          </p:txBody>
        </p:sp>
        <p:sp>
          <p:nvSpPr>
            <p:cNvPr id="10" name="Action Button: Custom 9">
              <a:hlinkClick r:id="rId2" action="ppaction://hlinksldjump" highlightClick="1"/>
            </p:cNvPr>
            <p:cNvSpPr/>
            <p:nvPr/>
          </p:nvSpPr>
          <p:spPr>
            <a:xfrm>
              <a:off x="2898697" y="6317672"/>
              <a:ext cx="677180" cy="498764"/>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Learning Intentions</a:t>
              </a:r>
            </a:p>
            <a:p>
              <a:pPr algn="ctr"/>
              <a:endParaRPr lang="en-US" dirty="0"/>
            </a:p>
          </p:txBody>
        </p:sp>
        <p:sp>
          <p:nvSpPr>
            <p:cNvPr id="11" name="Action Button: Custom 10">
              <a:hlinkClick r:id="rId2" action="ppaction://hlinksldjump" highlightClick="1"/>
            </p:cNvPr>
            <p:cNvSpPr/>
            <p:nvPr/>
          </p:nvSpPr>
          <p:spPr>
            <a:xfrm>
              <a:off x="3767377" y="6317672"/>
              <a:ext cx="677180" cy="498764"/>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Success Criteria</a:t>
              </a:r>
            </a:p>
            <a:p>
              <a:pPr algn="ctr"/>
              <a:endParaRPr lang="en-US" dirty="0"/>
            </a:p>
          </p:txBody>
        </p:sp>
        <p:sp>
          <p:nvSpPr>
            <p:cNvPr id="12" name="Action Button: Custom 11">
              <a:hlinkClick r:id="rId2" action="ppaction://hlinksldjump" highlightClick="1"/>
            </p:cNvPr>
            <p:cNvSpPr/>
            <p:nvPr/>
          </p:nvSpPr>
          <p:spPr>
            <a:xfrm>
              <a:off x="4638789" y="6317672"/>
              <a:ext cx="677180" cy="498764"/>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Tasks</a:t>
              </a:r>
            </a:p>
            <a:p>
              <a:pPr algn="ctr"/>
              <a:endParaRPr lang="en-US" dirty="0"/>
            </a:p>
          </p:txBody>
        </p:sp>
        <p:sp>
          <p:nvSpPr>
            <p:cNvPr id="13" name="Action Button: Custom 12">
              <a:hlinkClick r:id="rId2" action="ppaction://hlinksldjump" highlightClick="1"/>
            </p:cNvPr>
            <p:cNvSpPr/>
            <p:nvPr/>
          </p:nvSpPr>
          <p:spPr>
            <a:xfrm>
              <a:off x="5510201" y="6317672"/>
              <a:ext cx="677180" cy="498764"/>
            </a:xfrm>
            <a:prstGeom prst="actionButtonBlank">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Hinge Points</a:t>
              </a:r>
            </a:p>
            <a:p>
              <a:pPr algn="ctr"/>
              <a:endParaRPr lang="en-US" dirty="0"/>
            </a:p>
          </p:txBody>
        </p:sp>
        <p:sp>
          <p:nvSpPr>
            <p:cNvPr id="14" name="Action Button: Custom 13">
              <a:hlinkClick r:id="rId2" action="ppaction://hlinksldjump" highlightClick="1"/>
            </p:cNvPr>
            <p:cNvSpPr/>
            <p:nvPr/>
          </p:nvSpPr>
          <p:spPr>
            <a:xfrm>
              <a:off x="6381613" y="6317672"/>
              <a:ext cx="677180" cy="498764"/>
            </a:xfrm>
            <a:prstGeom prst="actionButtonBlank">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Plenary</a:t>
              </a:r>
            </a:p>
            <a:p>
              <a:pPr algn="ctr"/>
              <a:endParaRPr lang="en-US" dirty="0"/>
            </a:p>
          </p:txBody>
        </p:sp>
        <p:sp>
          <p:nvSpPr>
            <p:cNvPr id="15" name="Action Button: Custom 14">
              <a:hlinkClick r:id="rId2" action="ppaction://hlinksldjump" highlightClick="1"/>
            </p:cNvPr>
            <p:cNvSpPr/>
            <p:nvPr/>
          </p:nvSpPr>
          <p:spPr>
            <a:xfrm>
              <a:off x="1158605" y="6317672"/>
              <a:ext cx="677180" cy="498764"/>
            </a:xfrm>
            <a:prstGeom prst="actionButtonBlank">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p>
            <a:p>
              <a:pPr algn="ctr"/>
              <a:endParaRPr lang="en-GB" sz="900" dirty="0"/>
            </a:p>
            <a:p>
              <a:pPr algn="ctr"/>
              <a:r>
                <a:rPr lang="en-GB" sz="900" b="1" dirty="0" smtClean="0"/>
                <a:t>Starter</a:t>
              </a:r>
            </a:p>
            <a:p>
              <a:pPr algn="ctr"/>
              <a:endParaRPr lang="en-US" dirty="0"/>
            </a:p>
          </p:txBody>
        </p:sp>
      </p:gr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8243" y="6387062"/>
            <a:ext cx="389848" cy="377994"/>
          </a:xfrm>
          <a:prstGeom prst="rect">
            <a:avLst/>
          </a:prstGeom>
        </p:spPr>
      </p:pic>
    </p:spTree>
    <p:extLst>
      <p:ext uri="{BB962C8B-B14F-4D97-AF65-F5344CB8AC3E}">
        <p14:creationId xmlns:p14="http://schemas.microsoft.com/office/powerpoint/2010/main" val="2742715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569A3-73E9-4514-BDEA-492355F87A1E}" type="datetime2">
              <a:rPr lang="en-US" smtClean="0"/>
              <a:t>Tuesday, April 26, 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577AF-2566-48AC-99DA-6D2F69DE1DEC}" type="slidenum">
              <a:rPr lang="en-US" smtClean="0"/>
              <a:t>‹#›</a:t>
            </a:fld>
            <a:endParaRPr lang="en-US"/>
          </a:p>
        </p:txBody>
      </p:sp>
    </p:spTree>
    <p:extLst>
      <p:ext uri="{BB962C8B-B14F-4D97-AF65-F5344CB8AC3E}">
        <p14:creationId xmlns:p14="http://schemas.microsoft.com/office/powerpoint/2010/main" val="1939237834"/>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publicdomain/zero/1.0/" TargetMode="Externa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18.png"/><Relationship Id="rId7" Type="http://schemas.openxmlformats.org/officeDocument/2006/relationships/image" Target="../media/image44.emf"/><Relationship Id="rId12" Type="http://schemas.openxmlformats.org/officeDocument/2006/relationships/hyperlink" Target="http://www.slideshare.net/merlinmann/inbox-zero-actionbased-email"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21.xml"/><Relationship Id="rId11" Type="http://schemas.openxmlformats.org/officeDocument/2006/relationships/image" Target="../media/image46.emf"/><Relationship Id="rId5" Type="http://schemas.openxmlformats.org/officeDocument/2006/relationships/customXml" Target="../ink/ink20.xml"/><Relationship Id="rId10" Type="http://schemas.openxmlformats.org/officeDocument/2006/relationships/customXml" Target="../ink/ink23.xml"/><Relationship Id="rId4" Type="http://schemas.openxmlformats.org/officeDocument/2006/relationships/image" Target="../media/image19.png"/><Relationship Id="rId9" Type="http://schemas.openxmlformats.org/officeDocument/2006/relationships/image" Target="../media/image45.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customXml" Target="../ink/ink24.xml"/></Relationships>
</file>

<file path=ppt/slides/_rels/slide17.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customXml" Target="../ink/ink26.xml"/><Relationship Id="rId4" Type="http://schemas.openxmlformats.org/officeDocument/2006/relationships/image" Target="../media/image50.emf"/></Relationships>
</file>

<file path=ppt/slides/_rels/slide18.xml.rels><?xml version="1.0" encoding="UTF-8" standalone="yes"?>
<Relationships xmlns="http://schemas.openxmlformats.org/package/2006/relationships"><Relationship Id="rId3" Type="http://schemas.openxmlformats.org/officeDocument/2006/relationships/hyperlink" Target="http://www.slideshare.net/AsmaAnsari2/stephen-coveys-90-10-principle"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ethoseo.com/wp-content/uploads/2013/10/Plus-1-Badge.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community.patana.ac.th/gc/digital-citizenship/relationships-and-communication/draft-email-charter"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hyperlink" Target="http://www.slideshare.net/merlinmann/inbox-zero-actionbased-email/26" TargetMode="External"/><Relationship Id="rId2" Type="http://schemas.openxmlformats.org/officeDocument/2006/relationships/hyperlink" Target="https://www.youtube.com/watch?v=z9UjeTMb3Yk"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youtu.be/z9UjeTMb3Yk?t=34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customXml" Target="../ink/ink10.xml"/><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21.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customXml" Target="../ink/ink9.xml"/><Relationship Id="rId5" Type="http://schemas.openxmlformats.org/officeDocument/2006/relationships/customXml" Target="../ink/ink6.xml"/><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customXml" Target="../ink/ink8.xml"/><Relationship Id="rId1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qUCYoEQqYk&amp;list=PLWOi-Ohsd2WyLjVU7AidxE0BJuq5doeXn&amp;index=5"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customXml" Target="../ink/ink16.xml"/><Relationship Id="rId3" Type="http://schemas.openxmlformats.org/officeDocument/2006/relationships/customXml" Target="../ink/ink11.xml"/><Relationship Id="rId7" Type="http://schemas.openxmlformats.org/officeDocument/2006/relationships/customXml" Target="../ink/ink13.xml"/><Relationship Id="rId12" Type="http://schemas.openxmlformats.org/officeDocument/2006/relationships/image" Target="../media/image29.e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customXml" Target="../ink/ink15.xml"/><Relationship Id="rId5" Type="http://schemas.openxmlformats.org/officeDocument/2006/relationships/customXml" Target="../ink/ink12.xml"/><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customXml" Target="../ink/ink14.xml"/><Relationship Id="rId14" Type="http://schemas.openxmlformats.org/officeDocument/2006/relationships/image" Target="../media/image30.e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122" name="Picture 2" descr="https://images.unsplash.com/photo-1433439216031-9571132ce719?ixlib=rb-0.3.5&amp;q=80&amp;fm=jpg&amp;crop=entropy&amp;s=49689c50c8f3b8488b644bec64dc0f3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0"/>
            <a:ext cx="9344638"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2" name="Ink 31"/>
              <p14:cNvContentPartPr/>
              <p14:nvPr/>
            </p14:nvContentPartPr>
            <p14:xfrm>
              <a:off x="759404" y="201120"/>
              <a:ext cx="6222240" cy="937800"/>
            </p14:xfrm>
          </p:contentPart>
        </mc:Choice>
        <mc:Fallback xmlns="">
          <p:pic>
            <p:nvPicPr>
              <p:cNvPr id="32" name="Ink 31"/>
              <p:cNvPicPr/>
              <p:nvPr/>
            </p:nvPicPr>
            <p:blipFill>
              <a:blip r:embed="rId4"/>
              <a:stretch>
                <a:fillRect/>
              </a:stretch>
            </p:blipFill>
            <p:spPr>
              <a:xfrm>
                <a:off x="738524" y="179160"/>
                <a:ext cx="626652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24" name="Ink 5123"/>
              <p14:cNvContentPartPr/>
              <p14:nvPr/>
            </p14:nvContentPartPr>
            <p14:xfrm>
              <a:off x="750404" y="1242960"/>
              <a:ext cx="6316560" cy="567000"/>
            </p14:xfrm>
          </p:contentPart>
        </mc:Choice>
        <mc:Fallback xmlns="">
          <p:pic>
            <p:nvPicPr>
              <p:cNvPr id="5124" name="Ink 5123"/>
              <p:cNvPicPr/>
              <p:nvPr/>
            </p:nvPicPr>
            <p:blipFill>
              <a:blip r:embed="rId6"/>
              <a:stretch>
                <a:fillRect/>
              </a:stretch>
            </p:blipFill>
            <p:spPr>
              <a:xfrm>
                <a:off x="736004" y="1223880"/>
                <a:ext cx="634968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34" name="Ink 5133"/>
              <p14:cNvContentPartPr/>
              <p14:nvPr/>
            </p14:nvContentPartPr>
            <p14:xfrm>
              <a:off x="0" y="0"/>
              <a:ext cx="0" cy="0"/>
            </p14:xfrm>
          </p:contentPart>
        </mc:Choice>
        <mc:Fallback xmlns="">
          <p:pic>
            <p:nvPicPr>
              <p:cNvPr id="5134" name="Ink 5133"/>
              <p:cNvPicPr/>
              <p:nvPr/>
            </p:nvPicPr>
            <p:blipFill>
              <a:blip/>
              <a:stretch>
                <a:fillRect/>
              </a:stretch>
            </p:blipFill>
            <p:spPr>
              <a:xfrm>
                <a:off x="0" y="0"/>
                <a:ext cx="0" cy="0"/>
              </a:xfrm>
              <a:prstGeom prst="rect">
                <a:avLst/>
              </a:prstGeom>
            </p:spPr>
          </p:pic>
        </mc:Fallback>
      </mc:AlternateContent>
      <p:sp>
        <p:nvSpPr>
          <p:cNvPr id="5136" name="Rectangle 5135"/>
          <p:cNvSpPr/>
          <p:nvPr/>
        </p:nvSpPr>
        <p:spPr>
          <a:xfrm>
            <a:off x="100320" y="6251027"/>
            <a:ext cx="4572000" cy="584775"/>
          </a:xfrm>
          <a:prstGeom prst="rect">
            <a:avLst/>
          </a:prstGeom>
        </p:spPr>
        <p:txBody>
          <a:bodyPr>
            <a:spAutoFit/>
          </a:bodyPr>
          <a:lstStyle/>
          <a:p>
            <a:r>
              <a:rPr lang="en-GB" sz="800" dirty="0">
                <a:solidFill>
                  <a:schemeClr val="bg1"/>
                </a:solidFill>
                <a:latin typeface="Courier"/>
              </a:rPr>
              <a:t>All photos published on </a:t>
            </a:r>
            <a:r>
              <a:rPr lang="en-GB" sz="800" dirty="0" err="1">
                <a:solidFill>
                  <a:schemeClr val="bg1"/>
                </a:solidFill>
                <a:latin typeface="Courier"/>
              </a:rPr>
              <a:t>Unsplash</a:t>
            </a:r>
            <a:r>
              <a:rPr lang="en-GB" sz="800" dirty="0">
                <a:solidFill>
                  <a:schemeClr val="bg1"/>
                </a:solidFill>
                <a:latin typeface="Courier"/>
              </a:rPr>
              <a:t> are licensed under </a:t>
            </a:r>
            <a:r>
              <a:rPr lang="en-GB" sz="800" u="sng" dirty="0">
                <a:solidFill>
                  <a:schemeClr val="bg1"/>
                </a:solidFill>
                <a:latin typeface="Courier"/>
                <a:hlinkClick r:id="rId8"/>
              </a:rPr>
              <a:t>Creative Commons Zero</a:t>
            </a:r>
            <a:r>
              <a:rPr lang="en-GB" sz="800" dirty="0">
                <a:solidFill>
                  <a:schemeClr val="bg1"/>
                </a:solidFill>
                <a:latin typeface="Courier"/>
              </a:rPr>
              <a:t> which means you can copy, modify, distribute and use the photos for free, including commercial purposes, without asking permission from or providing attribution to the photographer or </a:t>
            </a:r>
            <a:r>
              <a:rPr lang="en-GB" sz="800" dirty="0" err="1">
                <a:solidFill>
                  <a:schemeClr val="bg1"/>
                </a:solidFill>
                <a:latin typeface="Courier"/>
              </a:rPr>
              <a:t>Unsplash</a:t>
            </a:r>
            <a:r>
              <a:rPr lang="en-GB" sz="800" dirty="0">
                <a:solidFill>
                  <a:schemeClr val="bg1"/>
                </a:solidFill>
                <a:latin typeface="Courier"/>
              </a:rPr>
              <a:t>.</a:t>
            </a:r>
            <a:endParaRPr lang="en-US" sz="800" dirty="0">
              <a:solidFill>
                <a:schemeClr val="bg1"/>
              </a:solidFill>
            </a:endParaRPr>
          </a:p>
        </p:txBody>
      </p:sp>
    </p:spTree>
    <p:extLst>
      <p:ext uri="{BB962C8B-B14F-4D97-AF65-F5344CB8AC3E}">
        <p14:creationId xmlns:p14="http://schemas.microsoft.com/office/powerpoint/2010/main" val="111958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6" name="Picture 5"/>
          <p:cNvPicPr>
            <a:picLocks noChangeAspect="1"/>
          </p:cNvPicPr>
          <p:nvPr/>
        </p:nvPicPr>
        <p:blipFill>
          <a:blip r:embed="rId2"/>
          <a:stretch>
            <a:fillRect/>
          </a:stretch>
        </p:blipFill>
        <p:spPr>
          <a:xfrm>
            <a:off x="0" y="0"/>
            <a:ext cx="9106383" cy="6858000"/>
          </a:xfrm>
          <a:prstGeom prst="rect">
            <a:avLst/>
          </a:prstGeom>
        </p:spPr>
      </p:pic>
    </p:spTree>
    <p:extLst>
      <p:ext uri="{BB962C8B-B14F-4D97-AF65-F5344CB8AC3E}">
        <p14:creationId xmlns:p14="http://schemas.microsoft.com/office/powerpoint/2010/main" val="4210762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4100" name="Picture 4" descr="https://images.unsplash.com/photo-1459264396224-85f3c56d8daf?ixlib=rb-0.3.5&amp;q=80&amp;fm=jpg&amp;crop=entropy&amp;s=36e17f78045772263516e06298192d1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5" name="Ink 24"/>
              <p14:cNvContentPartPr/>
              <p14:nvPr/>
            </p14:nvContentPartPr>
            <p14:xfrm>
              <a:off x="246210" y="5597994"/>
              <a:ext cx="4537080" cy="956520"/>
            </p14:xfrm>
          </p:contentPart>
        </mc:Choice>
        <mc:Fallback xmlns="">
          <p:pic>
            <p:nvPicPr>
              <p:cNvPr id="25" name="Ink 24"/>
              <p:cNvPicPr/>
              <p:nvPr/>
            </p:nvPicPr>
            <p:blipFill>
              <a:blip r:embed="rId4"/>
              <a:stretch>
                <a:fillRect/>
              </a:stretch>
            </p:blipFill>
            <p:spPr>
              <a:xfrm>
                <a:off x="228930" y="5580714"/>
                <a:ext cx="4569480" cy="991080"/>
              </a:xfrm>
              <a:prstGeom prst="rect">
                <a:avLst/>
              </a:prstGeom>
            </p:spPr>
          </p:pic>
        </mc:Fallback>
      </mc:AlternateContent>
    </p:spTree>
    <p:extLst>
      <p:ext uri="{BB962C8B-B14F-4D97-AF65-F5344CB8AC3E}">
        <p14:creationId xmlns:p14="http://schemas.microsoft.com/office/powerpoint/2010/main" val="32281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 name="Picture 4"/>
          <p:cNvPicPr>
            <a:picLocks noChangeAspect="1"/>
          </p:cNvPicPr>
          <p:nvPr/>
        </p:nvPicPr>
        <p:blipFill>
          <a:blip r:embed="rId2"/>
          <a:stretch>
            <a:fillRect/>
          </a:stretch>
        </p:blipFill>
        <p:spPr>
          <a:xfrm>
            <a:off x="0" y="-1"/>
            <a:ext cx="9219326" cy="6858001"/>
          </a:xfrm>
          <a:prstGeom prst="rect">
            <a:avLst/>
          </a:prstGeom>
        </p:spPr>
      </p:pic>
    </p:spTree>
    <p:extLst>
      <p:ext uri="{BB962C8B-B14F-4D97-AF65-F5344CB8AC3E}">
        <p14:creationId xmlns:p14="http://schemas.microsoft.com/office/powerpoint/2010/main" val="1603235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212563"/>
            <a:ext cx="9144000" cy="1325563"/>
          </a:xfrm>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a:xfrm>
            <a:off x="193963" y="215411"/>
            <a:ext cx="2191407" cy="217869"/>
          </a:xfrm>
        </p:spPr>
        <p:txBody>
          <a:bodyPr/>
          <a:lstStyle/>
          <a:p>
            <a:fld id="{C627CD4E-D935-44BD-9381-6C7EEA57D137}" type="datetime2">
              <a:rPr lang="en-US" smtClean="0"/>
              <a:pPr/>
              <a:t>Tuesday, April 26, 2016</a:t>
            </a:fld>
            <a:endParaRPr lang="en-US" dirty="0"/>
          </a:p>
        </p:txBody>
      </p:sp>
      <p:pic>
        <p:nvPicPr>
          <p:cNvPr id="10242" name="Picture 2" descr="https://images.unsplash.com/photo-1452573992436-6d508f200b30?ixlib=rb-0.3.5&amp;q=80&amp;fm=jpg&amp;crop=entropy&amp;s=daee730ee0dc07303ea944759e5de1e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 y="0"/>
            <a:ext cx="9144002"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4" name="Ink 43"/>
              <p14:cNvContentPartPr/>
              <p14:nvPr/>
            </p14:nvContentPartPr>
            <p14:xfrm>
              <a:off x="237688" y="308563"/>
              <a:ext cx="8358480" cy="1017000"/>
            </p14:xfrm>
          </p:contentPart>
        </mc:Choice>
        <mc:Fallback xmlns="">
          <p:pic>
            <p:nvPicPr>
              <p:cNvPr id="44" name="Ink 43"/>
              <p:cNvPicPr/>
              <p:nvPr/>
            </p:nvPicPr>
            <p:blipFill>
              <a:blip r:embed="rId4"/>
              <a:stretch>
                <a:fillRect/>
              </a:stretch>
            </p:blipFill>
            <p:spPr>
              <a:xfrm>
                <a:off x="218968" y="289843"/>
                <a:ext cx="8394480" cy="1054800"/>
              </a:xfrm>
              <a:prstGeom prst="rect">
                <a:avLst/>
              </a:prstGeom>
            </p:spPr>
          </p:pic>
        </mc:Fallback>
      </mc:AlternateContent>
    </p:spTree>
    <p:extLst>
      <p:ext uri="{BB962C8B-B14F-4D97-AF65-F5344CB8AC3E}">
        <p14:creationId xmlns:p14="http://schemas.microsoft.com/office/powerpoint/2010/main" val="1359501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 name="Picture 4"/>
          <p:cNvPicPr>
            <a:picLocks noChangeAspect="1"/>
          </p:cNvPicPr>
          <p:nvPr/>
        </p:nvPicPr>
        <p:blipFill>
          <a:blip r:embed="rId2"/>
          <a:stretch>
            <a:fillRect/>
          </a:stretch>
        </p:blipFill>
        <p:spPr>
          <a:xfrm>
            <a:off x="57806" y="49159"/>
            <a:ext cx="8867775" cy="2381250"/>
          </a:xfrm>
          <a:prstGeom prst="rect">
            <a:avLst/>
          </a:prstGeom>
        </p:spPr>
      </p:pic>
      <p:pic>
        <p:nvPicPr>
          <p:cNvPr id="6" name="Picture 5"/>
          <p:cNvPicPr>
            <a:picLocks noChangeAspect="1"/>
          </p:cNvPicPr>
          <p:nvPr/>
        </p:nvPicPr>
        <p:blipFill>
          <a:blip r:embed="rId3"/>
          <a:stretch>
            <a:fillRect/>
          </a:stretch>
        </p:blipFill>
        <p:spPr>
          <a:xfrm>
            <a:off x="57806" y="2329295"/>
            <a:ext cx="9086194" cy="4528705"/>
          </a:xfrm>
          <a:prstGeom prst="rect">
            <a:avLst/>
          </a:prstGeom>
        </p:spPr>
      </p:pic>
    </p:spTree>
    <p:extLst>
      <p:ext uri="{BB962C8B-B14F-4D97-AF65-F5344CB8AC3E}">
        <p14:creationId xmlns:p14="http://schemas.microsoft.com/office/powerpoint/2010/main" val="530883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 name="Picture 4"/>
          <p:cNvPicPr>
            <a:picLocks noChangeAspect="1"/>
          </p:cNvPicPr>
          <p:nvPr/>
        </p:nvPicPr>
        <p:blipFill>
          <a:blip r:embed="rId2"/>
          <a:stretch>
            <a:fillRect/>
          </a:stretch>
        </p:blipFill>
        <p:spPr>
          <a:xfrm>
            <a:off x="-2" y="0"/>
            <a:ext cx="9144002" cy="685800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656287"/>
            <a:ext cx="9144002" cy="2336800"/>
          </a:xfrm>
          <a:prstGeom prst="rect">
            <a:avLst/>
          </a:prstGeom>
        </p:spPr>
      </p:pic>
      <p:pic>
        <p:nvPicPr>
          <p:cNvPr id="7" name="Picture 6"/>
          <p:cNvPicPr>
            <a:picLocks noChangeAspect="1"/>
          </p:cNvPicPr>
          <p:nvPr/>
        </p:nvPicPr>
        <p:blipFill>
          <a:blip r:embed="rId4"/>
          <a:stretch>
            <a:fillRect/>
          </a:stretch>
        </p:blipFill>
        <p:spPr>
          <a:xfrm>
            <a:off x="2077129" y="5715383"/>
            <a:ext cx="4467225" cy="847725"/>
          </a:xfrm>
          <a:prstGeom prst="rect">
            <a:avLst/>
          </a:prstGeom>
        </p:spPr>
      </p:pic>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6240189" y="3537726"/>
              <a:ext cx="0" cy="0"/>
            </p14:xfrm>
          </p:contentPart>
        </mc:Choice>
        <mc:Fallback xmlns="">
          <p:pic>
            <p:nvPicPr>
              <p:cNvPr id="23" name="Ink 22"/>
              <p:cNvPicPr/>
              <p:nvPr/>
            </p:nvPicPr>
            <p:blipFill>
              <a:blip/>
              <a:stretch>
                <a:fillRect/>
              </a:stretch>
            </p:blipFill>
            <p:spPr>
              <a:xfrm>
                <a:off x="0" y="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p14:cNvContentPartPr/>
              <p14:nvPr/>
            </p14:nvContentPartPr>
            <p14:xfrm>
              <a:off x="6125709" y="3524766"/>
              <a:ext cx="2422440" cy="1052640"/>
            </p14:xfrm>
          </p:contentPart>
        </mc:Choice>
        <mc:Fallback xmlns="">
          <p:pic>
            <p:nvPicPr>
              <p:cNvPr id="33" name="Ink 32"/>
              <p:cNvPicPr/>
              <p:nvPr/>
            </p:nvPicPr>
            <p:blipFill>
              <a:blip r:embed="rId7"/>
              <a:stretch>
                <a:fillRect/>
              </a:stretch>
            </p:blipFill>
            <p:spPr>
              <a:xfrm>
                <a:off x="6107709" y="3508206"/>
                <a:ext cx="2444760" cy="108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6" name="Ink 45"/>
              <p14:cNvContentPartPr/>
              <p14:nvPr/>
            </p14:nvContentPartPr>
            <p14:xfrm>
              <a:off x="5856789" y="3476166"/>
              <a:ext cx="172080" cy="1191600"/>
            </p14:xfrm>
          </p:contentPart>
        </mc:Choice>
        <mc:Fallback xmlns="">
          <p:pic>
            <p:nvPicPr>
              <p:cNvPr id="46" name="Ink 45"/>
              <p:cNvPicPr/>
              <p:nvPr/>
            </p:nvPicPr>
            <p:blipFill>
              <a:blip r:embed="rId9"/>
              <a:stretch>
                <a:fillRect/>
              </a:stretch>
            </p:blipFill>
            <p:spPr>
              <a:xfrm>
                <a:off x="5839149" y="3459606"/>
                <a:ext cx="192600" cy="121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8" name="Ink 47"/>
              <p14:cNvContentPartPr/>
              <p14:nvPr/>
            </p14:nvContentPartPr>
            <p14:xfrm>
              <a:off x="8667309" y="3511446"/>
              <a:ext cx="172080" cy="1323360"/>
            </p14:xfrm>
          </p:contentPart>
        </mc:Choice>
        <mc:Fallback xmlns="">
          <p:pic>
            <p:nvPicPr>
              <p:cNvPr id="48" name="Ink 47"/>
              <p:cNvPicPr/>
              <p:nvPr/>
            </p:nvPicPr>
            <p:blipFill>
              <a:blip r:embed="rId11"/>
              <a:stretch>
                <a:fillRect/>
              </a:stretch>
            </p:blipFill>
            <p:spPr>
              <a:xfrm>
                <a:off x="8655789" y="3495246"/>
                <a:ext cx="199800" cy="1353240"/>
              </a:xfrm>
              <a:prstGeom prst="rect">
                <a:avLst/>
              </a:prstGeom>
            </p:spPr>
          </p:pic>
        </mc:Fallback>
      </mc:AlternateContent>
      <p:sp>
        <p:nvSpPr>
          <p:cNvPr id="49" name="Rectangle 48"/>
          <p:cNvSpPr/>
          <p:nvPr/>
        </p:nvSpPr>
        <p:spPr>
          <a:xfrm>
            <a:off x="1142999" y="6211669"/>
            <a:ext cx="6858000" cy="646331"/>
          </a:xfrm>
          <a:prstGeom prst="rect">
            <a:avLst/>
          </a:prstGeom>
        </p:spPr>
        <p:txBody>
          <a:bodyPr wrap="square">
            <a:spAutoFit/>
          </a:bodyPr>
          <a:lstStyle/>
          <a:p>
            <a:r>
              <a:rPr lang="en-US" dirty="0">
                <a:hlinkClick r:id="rId12"/>
              </a:rPr>
              <a:t>http://</a:t>
            </a:r>
            <a:r>
              <a:rPr lang="en-US" dirty="0" smtClean="0">
                <a:hlinkClick r:id="rId12"/>
              </a:rPr>
              <a:t>www.slideshare.net/merlinmann/inbox-zero-actionbased-email</a:t>
            </a:r>
            <a:endParaRPr lang="en-US" dirty="0" smtClean="0"/>
          </a:p>
          <a:p>
            <a:endParaRPr lang="en-US" dirty="0"/>
          </a:p>
        </p:txBody>
      </p:sp>
    </p:spTree>
    <p:extLst>
      <p:ext uri="{BB962C8B-B14F-4D97-AF65-F5344CB8AC3E}">
        <p14:creationId xmlns:p14="http://schemas.microsoft.com/office/powerpoint/2010/main" val="2659889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 name="Content Placeholder 2"/>
          <p:cNvPicPr>
            <a:picLocks noChangeAspect="1"/>
          </p:cNvPicPr>
          <p:nvPr/>
        </p:nvPicPr>
        <p:blipFill>
          <a:blip r:embed="rId2"/>
          <a:stretch>
            <a:fillRect/>
          </a:stretch>
        </p:blipFill>
        <p:spPr>
          <a:xfrm>
            <a:off x="0" y="0"/>
            <a:ext cx="6774873" cy="6774873"/>
          </a:xfrm>
          <a:prstGeom prst="rect">
            <a:avLst/>
          </a:prstGeom>
        </p:spPr>
      </p:pic>
      <p:pic>
        <p:nvPicPr>
          <p:cNvPr id="7" name="Picture 6"/>
          <p:cNvPicPr>
            <a:picLocks noChangeAspect="1"/>
          </p:cNvPicPr>
          <p:nvPr/>
        </p:nvPicPr>
        <p:blipFill>
          <a:blip r:embed="rId3"/>
          <a:stretch>
            <a:fillRect/>
          </a:stretch>
        </p:blipFill>
        <p:spPr>
          <a:xfrm>
            <a:off x="6774872" y="6340970"/>
            <a:ext cx="2369127" cy="433903"/>
          </a:xfrm>
          <a:prstGeom prst="rect">
            <a:avLst/>
          </a:prstGeom>
        </p:spPr>
      </p:pic>
      <p:sp>
        <p:nvSpPr>
          <p:cNvPr id="8" name="TextBox 7"/>
          <p:cNvSpPr txBox="1"/>
          <p:nvPr/>
        </p:nvSpPr>
        <p:spPr>
          <a:xfrm>
            <a:off x="6328229" y="220717"/>
            <a:ext cx="2931886" cy="6463308"/>
          </a:xfrm>
          <a:prstGeom prst="rect">
            <a:avLst/>
          </a:prstGeom>
          <a:noFill/>
        </p:spPr>
        <p:txBody>
          <a:bodyPr wrap="square" rtlCol="0">
            <a:spAutoFit/>
          </a:bodyPr>
          <a:lstStyle/>
          <a:p>
            <a:r>
              <a:rPr lang="en-US" sz="3600" dirty="0" smtClean="0"/>
              <a:t>Feedback for us?</a:t>
            </a:r>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r>
              <a:rPr lang="en-US" sz="3600" dirty="0" smtClean="0"/>
              <a:t>Your next steps?</a:t>
            </a:r>
          </a:p>
          <a:p>
            <a:endParaRPr lang="en-US" dirty="0"/>
          </a:p>
        </p:txBody>
      </p:sp>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7010564" y="2311800"/>
              <a:ext cx="1568520" cy="1570680"/>
            </p14:xfrm>
          </p:contentPart>
        </mc:Choice>
        <mc:Fallback xmlns="">
          <p:pic>
            <p:nvPicPr>
              <p:cNvPr id="10" name="Ink 9"/>
              <p:cNvPicPr/>
              <p:nvPr/>
            </p:nvPicPr>
            <p:blipFill>
              <a:blip r:embed="rId5"/>
              <a:stretch>
                <a:fillRect/>
              </a:stretch>
            </p:blipFill>
            <p:spPr>
              <a:xfrm>
                <a:off x="6992564" y="2294160"/>
                <a:ext cx="1589400" cy="1604160"/>
              </a:xfrm>
              <a:prstGeom prst="rect">
                <a:avLst/>
              </a:prstGeom>
            </p:spPr>
          </p:pic>
        </mc:Fallback>
      </mc:AlternateContent>
    </p:spTree>
    <p:extLst>
      <p:ext uri="{BB962C8B-B14F-4D97-AF65-F5344CB8AC3E}">
        <p14:creationId xmlns:p14="http://schemas.microsoft.com/office/powerpoint/2010/main" val="148641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Next Steps</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11266" name="Picture 2" descr="https://images.unsplash.com/photo-1441323263989-281bc2f5b68c?ixlib=rb-0.3.5&amp;q=80&amp;fm=jpg&amp;crop=entropy&amp;s=922d87b5063595a594e2e7a73fc46f5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325562"/>
            <a:ext cx="9144001" cy="55324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2" name="Ink 11"/>
              <p14:cNvContentPartPr/>
              <p14:nvPr/>
            </p14:nvContentPartPr>
            <p14:xfrm>
              <a:off x="2767571" y="1628520"/>
              <a:ext cx="3978000" cy="2670851"/>
            </p14:xfrm>
          </p:contentPart>
        </mc:Choice>
        <mc:Fallback xmlns="">
          <p:pic>
            <p:nvPicPr>
              <p:cNvPr id="12" name="Ink 11"/>
              <p:cNvPicPr/>
              <p:nvPr/>
            </p:nvPicPr>
            <p:blipFill>
              <a:blip r:embed="rId4"/>
              <a:stretch>
                <a:fillRect/>
              </a:stretch>
            </p:blipFill>
            <p:spPr>
              <a:xfrm>
                <a:off x="2748851" y="1613040"/>
                <a:ext cx="3999600" cy="27036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0" name="Ink 49"/>
              <p14:cNvContentPartPr/>
              <p14:nvPr/>
            </p14:nvContentPartPr>
            <p14:xfrm>
              <a:off x="5770462" y="2174280"/>
              <a:ext cx="36720" cy="0"/>
            </p14:xfrm>
          </p:contentPart>
        </mc:Choice>
        <mc:Fallback xmlns="">
          <p:pic>
            <p:nvPicPr>
              <p:cNvPr id="50" name="Ink 49"/>
              <p:cNvPicPr/>
              <p:nvPr/>
            </p:nvPicPr>
            <p:blipFill>
              <a:blip r:embed="rId6"/>
              <a:stretch>
                <a:fillRect/>
              </a:stretch>
            </p:blipFill>
            <p:spPr>
              <a:xfrm>
                <a:off x="0" y="0"/>
                <a:ext cx="36720" cy="0"/>
              </a:xfrm>
              <a:prstGeom prst="rect">
                <a:avLst/>
              </a:prstGeom>
            </p:spPr>
          </p:pic>
        </mc:Fallback>
      </mc:AlternateContent>
    </p:spTree>
    <p:extLst>
      <p:ext uri="{BB962C8B-B14F-4D97-AF65-F5344CB8AC3E}">
        <p14:creationId xmlns:p14="http://schemas.microsoft.com/office/powerpoint/2010/main" val="3252423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17600"/>
          </a:xfrm>
        </p:spPr>
        <p:txBody>
          <a:bodyPr/>
          <a:lstStyle/>
          <a:p>
            <a:r>
              <a:rPr lang="en-US" b="1" u="sng" dirty="0" smtClean="0"/>
              <a:t>My Next Steps</a:t>
            </a:r>
            <a:endParaRPr lang="en-US" dirty="0"/>
          </a:p>
        </p:txBody>
      </p:sp>
      <p:sp>
        <p:nvSpPr>
          <p:cNvPr id="3" name="Content Placeholder 2"/>
          <p:cNvSpPr>
            <a:spLocks noGrp="1"/>
          </p:cNvSpPr>
          <p:nvPr>
            <p:ph idx="1"/>
          </p:nvPr>
        </p:nvSpPr>
        <p:spPr>
          <a:xfrm>
            <a:off x="53340" y="1348423"/>
            <a:ext cx="9144000" cy="4925464"/>
          </a:xfrm>
        </p:spPr>
        <p:txBody>
          <a:bodyPr/>
          <a:lstStyle/>
          <a:p>
            <a:pPr marL="0" indent="0">
              <a:buNone/>
            </a:pPr>
            <a:r>
              <a:rPr lang="en-US" dirty="0" smtClean="0"/>
              <a:t>90:10</a:t>
            </a:r>
            <a:endParaRPr lang="en-US" dirty="0"/>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1026" name="Picture 2" descr="http://image.slidesharecdn.com/stephencoveys9010principle-130807133402-phpapp01/95/stephen-coveys-9010-principle-4-638.jpg?cb=137588260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734643"/>
            <a:ext cx="9154825" cy="53084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60120" y="6273887"/>
            <a:ext cx="7223760" cy="492443"/>
          </a:xfrm>
          <a:prstGeom prst="rect">
            <a:avLst/>
          </a:prstGeom>
          <a:solidFill>
            <a:schemeClr val="bg1"/>
          </a:solidFill>
        </p:spPr>
        <p:txBody>
          <a:bodyPr wrap="square">
            <a:spAutoFit/>
          </a:bodyPr>
          <a:lstStyle/>
          <a:p>
            <a:pPr algn="ctr"/>
            <a:r>
              <a:rPr lang="en-US" sz="800" dirty="0">
                <a:hlinkClick r:id="rId3"/>
              </a:rPr>
              <a:t>http://</a:t>
            </a:r>
            <a:r>
              <a:rPr lang="en-US" sz="800" dirty="0" smtClean="0">
                <a:hlinkClick r:id="rId3"/>
              </a:rPr>
              <a:t>www.slideshare.net/AsmaAnsari2/stephen-coveys-90-10-principle</a:t>
            </a:r>
            <a:endParaRPr lang="en-US" sz="800" dirty="0" smtClean="0"/>
          </a:p>
          <a:p>
            <a:endParaRPr lang="en-US" dirty="0"/>
          </a:p>
        </p:txBody>
      </p:sp>
    </p:spTree>
    <p:extLst>
      <p:ext uri="{BB962C8B-B14F-4D97-AF65-F5344CB8AC3E}">
        <p14:creationId xmlns:p14="http://schemas.microsoft.com/office/powerpoint/2010/main" val="562710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Next Steps</a:t>
            </a:r>
          </a:p>
        </p:txBody>
      </p:sp>
      <p:sp>
        <p:nvSpPr>
          <p:cNvPr id="3" name="Content Placeholder 2"/>
          <p:cNvSpPr>
            <a:spLocks noGrp="1"/>
          </p:cNvSpPr>
          <p:nvPr>
            <p:ph idx="1"/>
          </p:nvPr>
        </p:nvSpPr>
        <p:spPr>
          <a:xfrm>
            <a:off x="-1" y="6010222"/>
            <a:ext cx="9144000" cy="407455"/>
          </a:xfrm>
        </p:spPr>
        <p:txBody>
          <a:bodyPr/>
          <a:lstStyle/>
          <a:p>
            <a:pPr marL="0" indent="0" algn="ctr">
              <a:buNone/>
            </a:pPr>
            <a:r>
              <a:rPr lang="en-US" sz="800" dirty="0">
                <a:hlinkClick r:id="rId2"/>
              </a:rPr>
              <a:t>http://</a:t>
            </a:r>
            <a:r>
              <a:rPr lang="en-US" sz="800" dirty="0" smtClean="0">
                <a:hlinkClick r:id="rId2"/>
              </a:rPr>
              <a:t>www.ethoseo.com/wp-content/uploads/2013/10/Plus-1-Badge.jpg</a:t>
            </a:r>
            <a:endParaRPr lang="en-US" sz="800" dirty="0" smtClean="0"/>
          </a:p>
          <a:p>
            <a:pPr algn="ctr"/>
            <a:endParaRPr lang="en-US" dirty="0"/>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1026" name="Picture 2" descr="http://www.ethoseo.com/wp-content/uploads/2013/10/Plus-1-Badg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678" y="1161143"/>
            <a:ext cx="9225678" cy="569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351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283"/>
          <a:stretch/>
        </p:blipFill>
        <p:spPr>
          <a:xfrm>
            <a:off x="-3" y="0"/>
            <a:ext cx="9144003" cy="6923879"/>
          </a:xfrm>
          <a:prstGeom prst="rect">
            <a:avLst/>
          </a:prstGeom>
        </p:spPr>
      </p:pic>
    </p:spTree>
    <p:extLst>
      <p:ext uri="{BB962C8B-B14F-4D97-AF65-F5344CB8AC3E}">
        <p14:creationId xmlns:p14="http://schemas.microsoft.com/office/powerpoint/2010/main" val="3946489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Next Steps</a:t>
            </a:r>
          </a:p>
        </p:txBody>
      </p:sp>
      <p:sp>
        <p:nvSpPr>
          <p:cNvPr id="3" name="Content Placeholder 2"/>
          <p:cNvSpPr>
            <a:spLocks noGrp="1"/>
          </p:cNvSpPr>
          <p:nvPr>
            <p:ph idx="1"/>
          </p:nvPr>
        </p:nvSpPr>
        <p:spPr>
          <a:xfrm>
            <a:off x="171450" y="4507787"/>
            <a:ext cx="4705350" cy="2286019"/>
          </a:xfrm>
          <a:solidFill>
            <a:schemeClr val="bg1"/>
          </a:solidFill>
        </p:spPr>
        <p:txBody>
          <a:bodyPr>
            <a:normAutofit/>
          </a:bodyPr>
          <a:lstStyle/>
          <a:p>
            <a:pPr marL="0" indent="0" algn="ctr">
              <a:buNone/>
            </a:pPr>
            <a:r>
              <a:rPr lang="en-US" sz="800" dirty="0">
                <a:hlinkClick r:id="rId2"/>
              </a:rPr>
              <a:t>http://</a:t>
            </a:r>
            <a:r>
              <a:rPr lang="en-US" sz="800" dirty="0" smtClean="0">
                <a:hlinkClick r:id="rId2"/>
              </a:rPr>
              <a:t>community.patana.ac.th/gc/digital-citizenship/relationships-and-communication/draft-email-charter</a:t>
            </a:r>
            <a:endParaRPr lang="en-US" sz="800" dirty="0" smtClean="0"/>
          </a:p>
          <a:p>
            <a:pPr marL="0" indent="0">
              <a:buNone/>
            </a:pPr>
            <a:endParaRPr lang="en-US" dirty="0" smtClean="0"/>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 name="Picture 4"/>
          <p:cNvPicPr>
            <a:picLocks noChangeAspect="1"/>
          </p:cNvPicPr>
          <p:nvPr/>
        </p:nvPicPr>
        <p:blipFill>
          <a:blip r:embed="rId3"/>
          <a:stretch>
            <a:fillRect/>
          </a:stretch>
        </p:blipFill>
        <p:spPr>
          <a:xfrm>
            <a:off x="-1" y="1185799"/>
            <a:ext cx="6718135" cy="3002803"/>
          </a:xfrm>
          <a:prstGeom prst="rect">
            <a:avLst/>
          </a:prstGeom>
        </p:spPr>
      </p:pic>
      <p:pic>
        <p:nvPicPr>
          <p:cNvPr id="2050" name="Picture 2" descr="https://www.patana.ac.th/tc/images/email_cartoo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6800" y="2701971"/>
            <a:ext cx="4267200" cy="409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62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75600"/>
          </a:xfrm>
        </p:spPr>
        <p:txBody>
          <a:bodyPr>
            <a:normAutofit/>
          </a:bodyPr>
          <a:lstStyle/>
          <a:p>
            <a:pPr algn="ctr"/>
            <a:r>
              <a:rPr lang="en-US" sz="2800" b="1" u="sng" dirty="0" smtClean="0"/>
              <a:t>Influences</a:t>
            </a:r>
            <a:endParaRPr lang="en-US" sz="2800" b="1" u="sng" dirty="0"/>
          </a:p>
        </p:txBody>
      </p:sp>
      <p:sp>
        <p:nvSpPr>
          <p:cNvPr id="4" name="Date Placeholder 3"/>
          <p:cNvSpPr>
            <a:spLocks noGrp="1"/>
          </p:cNvSpPr>
          <p:nvPr>
            <p:ph type="dt" sz="half" idx="10"/>
          </p:nvPr>
        </p:nvSpPr>
        <p:spPr/>
        <p:txBody>
          <a:bodyPr/>
          <a:lstStyle/>
          <a:p>
            <a:fld id="{4F34C02F-4F16-4444-BC41-41AD243F9C78}" type="datetime2">
              <a:rPr lang="en-US" smtClean="0"/>
              <a:t>Tuesday, April 26, 2016</a:t>
            </a:fld>
            <a:endParaRPr lang="en-US"/>
          </a:p>
        </p:txBody>
      </p:sp>
      <p:sp>
        <p:nvSpPr>
          <p:cNvPr id="5" name="Content Placeholder 4"/>
          <p:cNvSpPr>
            <a:spLocks noGrp="1"/>
          </p:cNvSpPr>
          <p:nvPr>
            <p:ph idx="1"/>
          </p:nvPr>
        </p:nvSpPr>
        <p:spPr>
          <a:xfrm>
            <a:off x="6246934" y="1077145"/>
            <a:ext cx="2804747" cy="4030736"/>
          </a:xfrm>
        </p:spPr>
        <p:txBody>
          <a:bodyPr>
            <a:noAutofit/>
          </a:bodyPr>
          <a:lstStyle/>
          <a:p>
            <a:pPr marL="0" indent="0">
              <a:buNone/>
            </a:pPr>
            <a:r>
              <a:rPr lang="en-US" sz="1800" dirty="0" smtClean="0"/>
              <a:t>Merlin Mann Google Tech Talk</a:t>
            </a:r>
          </a:p>
          <a:p>
            <a:pPr marL="0" indent="0">
              <a:buNone/>
            </a:pPr>
            <a:r>
              <a:rPr lang="en-US" sz="1800" dirty="0" smtClean="0">
                <a:hlinkClick r:id="rId2"/>
              </a:rPr>
              <a:t>https</a:t>
            </a:r>
            <a:r>
              <a:rPr lang="en-US" sz="1800" dirty="0">
                <a:hlinkClick r:id="rId2"/>
              </a:rPr>
              <a:t>://www.youtube.com/watch?v=z9UjeTMb3Yk</a:t>
            </a:r>
            <a:endParaRPr lang="en-US" sz="1800" dirty="0"/>
          </a:p>
          <a:p>
            <a:pPr marL="0" indent="0">
              <a:buNone/>
            </a:pPr>
            <a:r>
              <a:rPr lang="en-US" sz="1800" dirty="0" smtClean="0">
                <a:hlinkClick r:id="rId3"/>
              </a:rPr>
              <a:t>http</a:t>
            </a:r>
            <a:r>
              <a:rPr lang="en-US" sz="1800" dirty="0">
                <a:hlinkClick r:id="rId3"/>
              </a:rPr>
              <a:t>://</a:t>
            </a:r>
            <a:r>
              <a:rPr lang="en-US" sz="1800" dirty="0" smtClean="0">
                <a:hlinkClick r:id="rId3"/>
              </a:rPr>
              <a:t>www.slideshare.net/merlinmann/inbox-zero-actionbased-email/26</a:t>
            </a:r>
            <a:endParaRPr lang="en-US" sz="1800" dirty="0" smtClean="0"/>
          </a:p>
          <a:p>
            <a:pPr marL="0" indent="0">
              <a:buNone/>
            </a:pPr>
            <a:endParaRPr lang="en-US" sz="1800" dirty="0" smtClean="0"/>
          </a:p>
          <a:p>
            <a:pPr marL="0" indent="0">
              <a:buNone/>
            </a:pPr>
            <a:r>
              <a:rPr lang="en-US" sz="1800" dirty="0">
                <a:hlinkClick r:id="rId4"/>
              </a:rPr>
              <a:t>https://</a:t>
            </a:r>
            <a:r>
              <a:rPr lang="en-US" sz="1800" dirty="0" smtClean="0">
                <a:hlinkClick r:id="rId4"/>
              </a:rPr>
              <a:t>youtu.be/z9UjeTMb3Yk?t=341</a:t>
            </a:r>
            <a:r>
              <a:rPr lang="en-US" sz="1800" dirty="0" smtClean="0"/>
              <a:t> (to 7min 42sec)</a:t>
            </a:r>
          </a:p>
          <a:p>
            <a:pPr marL="0" indent="0">
              <a:buNone/>
            </a:pPr>
            <a:endParaRPr lang="en-US" sz="1800" dirty="0"/>
          </a:p>
        </p:txBody>
      </p:sp>
      <p:pic>
        <p:nvPicPr>
          <p:cNvPr id="7" name="Picture 6"/>
          <p:cNvPicPr>
            <a:picLocks noChangeAspect="1"/>
          </p:cNvPicPr>
          <p:nvPr/>
        </p:nvPicPr>
        <p:blipFill>
          <a:blip r:embed="rId5"/>
          <a:stretch>
            <a:fillRect/>
          </a:stretch>
        </p:blipFill>
        <p:spPr>
          <a:xfrm>
            <a:off x="0" y="1075601"/>
            <a:ext cx="6154615" cy="5134120"/>
          </a:xfrm>
          <a:prstGeom prst="rect">
            <a:avLst/>
          </a:prstGeom>
        </p:spPr>
      </p:pic>
      <p:pic>
        <p:nvPicPr>
          <p:cNvPr id="3" name="Picture 2"/>
          <p:cNvPicPr>
            <a:picLocks noChangeAspect="1"/>
          </p:cNvPicPr>
          <p:nvPr/>
        </p:nvPicPr>
        <p:blipFill>
          <a:blip r:embed="rId6"/>
          <a:stretch>
            <a:fillRect/>
          </a:stretch>
        </p:blipFill>
        <p:spPr>
          <a:xfrm>
            <a:off x="1095701" y="6209721"/>
            <a:ext cx="7955979" cy="648279"/>
          </a:xfrm>
          <a:prstGeom prst="rect">
            <a:avLst/>
          </a:prstGeom>
        </p:spPr>
      </p:pic>
    </p:spTree>
    <p:extLst>
      <p:ext uri="{BB962C8B-B14F-4D97-AF65-F5344CB8AC3E}">
        <p14:creationId xmlns:p14="http://schemas.microsoft.com/office/powerpoint/2010/main" val="3225356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6146" name="Picture 2" descr="https://images.unsplash.com/photo-1443397646383-16272048780e?ixlib=rb-0.3.5&amp;q=80&amp;fm=jpg&amp;crop=entropy&amp;s=fb9e70beaf2a0f8d142807167196899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83117"/>
            <a:ext cx="8839200" cy="3970318"/>
          </a:xfrm>
          <a:prstGeom prst="rect">
            <a:avLst/>
          </a:prstGeom>
          <a:noFill/>
        </p:spPr>
        <p:txBody>
          <a:bodyPr wrap="square">
            <a:spAutoFit/>
          </a:bodyPr>
          <a:lstStyle/>
          <a:p>
            <a:pPr algn="ctr"/>
            <a:r>
              <a:rPr lang="en-US" sz="2700" dirty="0"/>
              <a:t>How many emails do you have in your inbox right now</a:t>
            </a:r>
            <a:r>
              <a:rPr lang="en-US" sz="2700" dirty="0" smtClean="0"/>
              <a:t>?</a:t>
            </a:r>
          </a:p>
          <a:p>
            <a:pPr algn="ctr"/>
            <a:endParaRPr lang="en-US" sz="2700" dirty="0"/>
          </a:p>
          <a:p>
            <a:pPr algn="ctr"/>
            <a:r>
              <a:rPr lang="en-US" sz="2700" dirty="0"/>
              <a:t>Do you use folders in your inbox</a:t>
            </a:r>
            <a:r>
              <a:rPr lang="en-US" sz="2700" dirty="0" smtClean="0"/>
              <a:t>?</a:t>
            </a:r>
          </a:p>
          <a:p>
            <a:pPr algn="ctr"/>
            <a:endParaRPr lang="en-US" sz="2700" dirty="0"/>
          </a:p>
          <a:p>
            <a:pPr algn="ctr"/>
            <a:r>
              <a:rPr lang="en-US" sz="2700" dirty="0"/>
              <a:t>Do you use the Outlook calendar</a:t>
            </a:r>
            <a:r>
              <a:rPr lang="en-US" sz="2700" dirty="0" smtClean="0"/>
              <a:t>?</a:t>
            </a:r>
          </a:p>
          <a:p>
            <a:pPr marL="342900" indent="-342900" algn="ctr">
              <a:buAutoNum type="arabicPeriod"/>
            </a:pPr>
            <a:endParaRPr lang="en-US" sz="2700" dirty="0"/>
          </a:p>
          <a:p>
            <a:pPr algn="ctr"/>
            <a:r>
              <a:rPr lang="en-US" sz="2700" dirty="0"/>
              <a:t>Do you use tasks</a:t>
            </a:r>
            <a:r>
              <a:rPr lang="en-US" sz="2700" dirty="0" smtClean="0"/>
              <a:t>?</a:t>
            </a:r>
          </a:p>
          <a:p>
            <a:pPr marL="342900" indent="-342900" algn="ctr">
              <a:buAutoNum type="arabicPeriod"/>
            </a:pPr>
            <a:endParaRPr lang="en-US" sz="2700" dirty="0"/>
          </a:p>
          <a:p>
            <a:pPr algn="ctr"/>
            <a:r>
              <a:rPr lang="en-US" sz="2700" dirty="0"/>
              <a:t>Do you categorize </a:t>
            </a:r>
            <a:r>
              <a:rPr lang="en-US" sz="2700" dirty="0" smtClean="0"/>
              <a:t>or tag emails?</a:t>
            </a:r>
            <a:endParaRPr lang="en-US" sz="2700" dirty="0"/>
          </a:p>
        </p:txBody>
      </p:sp>
    </p:spTree>
    <p:extLst>
      <p:ext uri="{BB962C8B-B14F-4D97-AF65-F5344CB8AC3E}">
        <p14:creationId xmlns:p14="http://schemas.microsoft.com/office/powerpoint/2010/main" val="229505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 name="Picture 4"/>
          <p:cNvPicPr>
            <a:picLocks noChangeAspect="1"/>
          </p:cNvPicPr>
          <p:nvPr/>
        </p:nvPicPr>
        <p:blipFill>
          <a:blip r:embed="rId2"/>
          <a:stretch>
            <a:fillRect/>
          </a:stretch>
        </p:blipFill>
        <p:spPr>
          <a:xfrm>
            <a:off x="1" y="0"/>
            <a:ext cx="9200352"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2179964" y="3504120"/>
              <a:ext cx="2865240" cy="1983960"/>
            </p14:xfrm>
          </p:contentPart>
        </mc:Choice>
        <mc:Fallback xmlns="">
          <p:pic>
            <p:nvPicPr>
              <p:cNvPr id="8" name="Ink 7"/>
              <p:cNvPicPr/>
              <p:nvPr/>
            </p:nvPicPr>
            <p:blipFill>
              <a:blip r:embed="rId4"/>
              <a:stretch>
                <a:fillRect/>
              </a:stretch>
            </p:blipFill>
            <p:spPr>
              <a:xfrm>
                <a:off x="2165564" y="3485040"/>
                <a:ext cx="2898360" cy="2020320"/>
              </a:xfrm>
              <a:prstGeom prst="rect">
                <a:avLst/>
              </a:prstGeom>
            </p:spPr>
          </p:pic>
        </mc:Fallback>
      </mc:AlternateContent>
    </p:spTree>
    <p:extLst>
      <p:ext uri="{BB962C8B-B14F-4D97-AF65-F5344CB8AC3E}">
        <p14:creationId xmlns:p14="http://schemas.microsoft.com/office/powerpoint/2010/main" val="933462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7170" name="Picture 2" descr="https://images.unsplash.com/photo-1429152937938-07b5f2828cdd?ixlib=rb-0.3.5&amp;q=80&amp;fm=jpg&amp;crop=entropy&amp;s=ebb1f0695a4c41e149606f402eb56ef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3999" cy="6858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785324" y="5523360"/>
              <a:ext cx="5307676" cy="930240"/>
            </p14:xfrm>
          </p:contentPart>
        </mc:Choice>
        <mc:Fallback xmlns="">
          <p:pic>
            <p:nvPicPr>
              <p:cNvPr id="10" name="Ink 9"/>
              <p:cNvPicPr/>
              <p:nvPr/>
            </p:nvPicPr>
            <p:blipFill>
              <a:blip r:embed="rId4"/>
              <a:stretch>
                <a:fillRect/>
              </a:stretch>
            </p:blipFill>
            <p:spPr>
              <a:xfrm>
                <a:off x="782444" y="5506073"/>
                <a:ext cx="5313436" cy="965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Ink 35"/>
              <p14:cNvContentPartPr/>
              <p14:nvPr/>
            </p14:nvContentPartPr>
            <p14:xfrm>
              <a:off x="6160320" y="5562120"/>
              <a:ext cx="351000" cy="695880"/>
            </p14:xfrm>
          </p:contentPart>
        </mc:Choice>
        <mc:Fallback xmlns="">
          <p:pic>
            <p:nvPicPr>
              <p:cNvPr id="36" name="Ink 35"/>
              <p:cNvPicPr/>
              <p:nvPr/>
            </p:nvPicPr>
            <p:blipFill>
              <a:blip r:embed="rId6"/>
              <a:stretch>
                <a:fillRect/>
              </a:stretch>
            </p:blipFill>
            <p:spPr>
              <a:xfrm>
                <a:off x="6141240" y="5543040"/>
                <a:ext cx="372960" cy="729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Ink 36"/>
              <p14:cNvContentPartPr/>
              <p14:nvPr/>
            </p14:nvContentPartPr>
            <p14:xfrm>
              <a:off x="6687000" y="6156840"/>
              <a:ext cx="46800" cy="55080"/>
            </p14:xfrm>
          </p:contentPart>
        </mc:Choice>
        <mc:Fallback xmlns="">
          <p:pic>
            <p:nvPicPr>
              <p:cNvPr id="37" name="Ink 36"/>
              <p:cNvPicPr/>
              <p:nvPr/>
            </p:nvPicPr>
            <p:blipFill>
              <a:blip r:embed="rId8"/>
              <a:stretch>
                <a:fillRect/>
              </a:stretch>
            </p:blipFill>
            <p:spPr>
              <a:xfrm>
                <a:off x="6674760" y="6144600"/>
                <a:ext cx="67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Ink 37"/>
              <p14:cNvContentPartPr/>
              <p14:nvPr/>
            </p14:nvContentPartPr>
            <p14:xfrm>
              <a:off x="6983280" y="6130920"/>
              <a:ext cx="21240" cy="45360"/>
            </p14:xfrm>
          </p:contentPart>
        </mc:Choice>
        <mc:Fallback xmlns="">
          <p:pic>
            <p:nvPicPr>
              <p:cNvPr id="38" name="Ink 37"/>
              <p:cNvPicPr/>
              <p:nvPr/>
            </p:nvPicPr>
            <p:blipFill>
              <a:blip r:embed="rId10"/>
              <a:stretch>
                <a:fillRect/>
              </a:stretch>
            </p:blipFill>
            <p:spPr>
              <a:xfrm>
                <a:off x="6962760" y="6111120"/>
                <a:ext cx="57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p14:cNvContentPartPr/>
              <p14:nvPr/>
            </p14:nvContentPartPr>
            <p14:xfrm>
              <a:off x="7260480" y="6114000"/>
              <a:ext cx="18360" cy="10440"/>
            </p14:xfrm>
          </p:contentPart>
        </mc:Choice>
        <mc:Fallback xmlns="">
          <p:pic>
            <p:nvPicPr>
              <p:cNvPr id="39" name="Ink 38"/>
              <p:cNvPicPr/>
              <p:nvPr/>
            </p:nvPicPr>
            <p:blipFill>
              <a:blip r:embed="rId12"/>
              <a:stretch>
                <a:fillRect/>
              </a:stretch>
            </p:blipFill>
            <p:spPr>
              <a:xfrm>
                <a:off x="7243920" y="6102840"/>
                <a:ext cx="40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p14:cNvContentPartPr/>
              <p14:nvPr/>
            </p14:nvContentPartPr>
            <p14:xfrm>
              <a:off x="7535880" y="6141000"/>
              <a:ext cx="9000" cy="10800"/>
            </p14:xfrm>
          </p:contentPart>
        </mc:Choice>
        <mc:Fallback xmlns="">
          <p:pic>
            <p:nvPicPr>
              <p:cNvPr id="40" name="Ink 39"/>
              <p:cNvPicPr/>
              <p:nvPr/>
            </p:nvPicPr>
            <p:blipFill>
              <a:blip r:embed="rId14"/>
              <a:stretch>
                <a:fillRect/>
              </a:stretch>
            </p:blipFill>
            <p:spPr>
              <a:xfrm>
                <a:off x="7515720" y="6120840"/>
                <a:ext cx="47160" cy="48960"/>
              </a:xfrm>
              <a:prstGeom prst="rect">
                <a:avLst/>
              </a:prstGeom>
            </p:spPr>
          </p:pic>
        </mc:Fallback>
      </mc:AlternateContent>
    </p:spTree>
    <p:extLst>
      <p:ext uri="{BB962C8B-B14F-4D97-AF65-F5344CB8AC3E}">
        <p14:creationId xmlns:p14="http://schemas.microsoft.com/office/powerpoint/2010/main" val="25895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 name="Picture 4"/>
          <p:cNvPicPr>
            <a:picLocks noChangeAspect="1"/>
          </p:cNvPicPr>
          <p:nvPr/>
        </p:nvPicPr>
        <p:blipFill>
          <a:blip r:embed="rId2"/>
          <a:stretch>
            <a:fillRect/>
          </a:stretch>
        </p:blipFill>
        <p:spPr>
          <a:xfrm>
            <a:off x="0" y="0"/>
            <a:ext cx="9144000" cy="6768353"/>
          </a:xfrm>
          <a:prstGeom prst="rect">
            <a:avLst/>
          </a:prstGeom>
        </p:spPr>
      </p:pic>
      <p:sp>
        <p:nvSpPr>
          <p:cNvPr id="6" name="Rectangle 5"/>
          <p:cNvSpPr/>
          <p:nvPr/>
        </p:nvSpPr>
        <p:spPr>
          <a:xfrm>
            <a:off x="195816" y="206203"/>
            <a:ext cx="5755041" cy="646331"/>
          </a:xfrm>
          <a:prstGeom prst="rect">
            <a:avLst/>
          </a:prstGeom>
        </p:spPr>
        <p:txBody>
          <a:bodyPr wrap="square">
            <a:spAutoFit/>
          </a:bodyPr>
          <a:lstStyle/>
          <a:p>
            <a:r>
              <a:rPr lang="en-GB" dirty="0">
                <a:latin typeface="Calibri" panose="020F0502020204030204" pitchFamily="34" charset="0"/>
                <a:hlinkClick r:id="rId3"/>
              </a:rPr>
              <a:t>https://www.youtube.com/watch?v=kqUCYoEQqYk&amp;list=PLWOi-Ohsd2WyLjVU7AidxE0BJuq5doeXn&amp;index=5</a:t>
            </a:r>
            <a:endParaRPr lang="en-GB" dirty="0">
              <a:latin typeface="Calibri" panose="020F0502020204030204" pitchFamily="34" charset="0"/>
            </a:endParaRPr>
          </a:p>
        </p:txBody>
      </p:sp>
    </p:spTree>
    <p:extLst>
      <p:ext uri="{BB962C8B-B14F-4D97-AF65-F5344CB8AC3E}">
        <p14:creationId xmlns:p14="http://schemas.microsoft.com/office/powerpoint/2010/main" val="3638775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8194" name="Picture 2" descr="https://images.unsplash.com/uploads/141102148228015b6291d/8a54edae?ixlib=rb-0.3.5&amp;q=80&amp;fm=jpg&amp;crop=entropy&amp;s=a3467c22487ee651fd71e7659cbfb3a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4655127" y="5813807"/>
              <a:ext cx="3102120" cy="874440"/>
            </p14:xfrm>
          </p:contentPart>
        </mc:Choice>
        <mc:Fallback xmlns="">
          <p:pic>
            <p:nvPicPr>
              <p:cNvPr id="9" name="Ink 8"/>
              <p:cNvPicPr/>
              <p:nvPr/>
            </p:nvPicPr>
            <p:blipFill>
              <a:blip r:embed="rId4"/>
              <a:stretch>
                <a:fillRect/>
              </a:stretch>
            </p:blipFill>
            <p:spPr>
              <a:xfrm>
                <a:off x="4636407" y="5794727"/>
                <a:ext cx="3138120" cy="91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7881284" y="6427680"/>
              <a:ext cx="15480" cy="29880"/>
            </p14:xfrm>
          </p:contentPart>
        </mc:Choice>
        <mc:Fallback xmlns="">
          <p:pic>
            <p:nvPicPr>
              <p:cNvPr id="21" name="Ink 20"/>
              <p:cNvPicPr/>
              <p:nvPr/>
            </p:nvPicPr>
            <p:blipFill>
              <a:blip r:embed="rId6"/>
              <a:stretch>
                <a:fillRect/>
              </a:stretch>
            </p:blipFill>
            <p:spPr>
              <a:xfrm>
                <a:off x="7862564" y="6408960"/>
                <a:ext cx="48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p14:cNvContentPartPr/>
              <p14:nvPr/>
            </p14:nvContentPartPr>
            <p14:xfrm>
              <a:off x="8082884" y="6443880"/>
              <a:ext cx="5760" cy="20520"/>
            </p14:xfrm>
          </p:contentPart>
        </mc:Choice>
        <mc:Fallback xmlns="">
          <p:pic>
            <p:nvPicPr>
              <p:cNvPr id="22" name="Ink 21"/>
              <p:cNvPicPr/>
              <p:nvPr/>
            </p:nvPicPr>
            <p:blipFill>
              <a:blip r:embed="rId8"/>
              <a:stretch>
                <a:fillRect/>
              </a:stretch>
            </p:blipFill>
            <p:spPr>
              <a:xfrm>
                <a:off x="8066324" y="6427680"/>
                <a:ext cx="38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p14:cNvContentPartPr/>
              <p14:nvPr/>
            </p14:nvContentPartPr>
            <p14:xfrm>
              <a:off x="8251724" y="6447480"/>
              <a:ext cx="35640" cy="22680"/>
            </p14:xfrm>
          </p:contentPart>
        </mc:Choice>
        <mc:Fallback xmlns="">
          <p:pic>
            <p:nvPicPr>
              <p:cNvPr id="23" name="Ink 22"/>
              <p:cNvPicPr/>
              <p:nvPr/>
            </p:nvPicPr>
            <p:blipFill>
              <a:blip r:embed="rId10"/>
              <a:stretch>
                <a:fillRect/>
              </a:stretch>
            </p:blipFill>
            <p:spPr>
              <a:xfrm>
                <a:off x="8239844" y="6431640"/>
                <a:ext cx="62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p14:cNvContentPartPr/>
              <p14:nvPr/>
            </p14:nvContentPartPr>
            <p14:xfrm>
              <a:off x="8446484" y="6441000"/>
              <a:ext cx="26640" cy="21960"/>
            </p14:xfrm>
          </p:contentPart>
        </mc:Choice>
        <mc:Fallback xmlns="">
          <p:pic>
            <p:nvPicPr>
              <p:cNvPr id="24" name="Ink 23"/>
              <p:cNvPicPr/>
              <p:nvPr/>
            </p:nvPicPr>
            <p:blipFill>
              <a:blip r:embed="rId12"/>
              <a:stretch>
                <a:fillRect/>
              </a:stretch>
            </p:blipFill>
            <p:spPr>
              <a:xfrm>
                <a:off x="8429564" y="6424080"/>
                <a:ext cx="51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p14:cNvContentPartPr/>
              <p14:nvPr/>
            </p14:nvContentPartPr>
            <p14:xfrm>
              <a:off x="8629004" y="6453240"/>
              <a:ext cx="13320" cy="11160"/>
            </p14:xfrm>
          </p:contentPart>
        </mc:Choice>
        <mc:Fallback xmlns="">
          <p:pic>
            <p:nvPicPr>
              <p:cNvPr id="25" name="Ink 24"/>
              <p:cNvPicPr/>
              <p:nvPr/>
            </p:nvPicPr>
            <p:blipFill>
              <a:blip r:embed="rId14"/>
              <a:stretch>
                <a:fillRect/>
              </a:stretch>
            </p:blipFill>
            <p:spPr>
              <a:xfrm>
                <a:off x="8611004" y="6436320"/>
                <a:ext cx="47160" cy="43920"/>
              </a:xfrm>
              <a:prstGeom prst="rect">
                <a:avLst/>
              </a:prstGeom>
            </p:spPr>
          </p:pic>
        </mc:Fallback>
      </mc:AlternateContent>
    </p:spTree>
    <p:extLst>
      <p:ext uri="{BB962C8B-B14F-4D97-AF65-F5344CB8AC3E}">
        <p14:creationId xmlns:p14="http://schemas.microsoft.com/office/powerpoint/2010/main" val="1455733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5" name="Picture 4"/>
          <p:cNvPicPr>
            <a:picLocks noChangeAspect="1"/>
          </p:cNvPicPr>
          <p:nvPr/>
        </p:nvPicPr>
        <p:blipFill>
          <a:blip r:embed="rId2"/>
          <a:stretch>
            <a:fillRect/>
          </a:stretch>
        </p:blipFill>
        <p:spPr>
          <a:xfrm>
            <a:off x="-3" y="0"/>
            <a:ext cx="9144003" cy="6887756"/>
          </a:xfrm>
          <a:prstGeom prst="rect">
            <a:avLst/>
          </a:prstGeom>
        </p:spPr>
      </p:pic>
    </p:spTree>
    <p:extLst>
      <p:ext uri="{BB962C8B-B14F-4D97-AF65-F5344CB8AC3E}">
        <p14:creationId xmlns:p14="http://schemas.microsoft.com/office/powerpoint/2010/main" val="3660970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C627CD4E-D935-44BD-9381-6C7EEA57D137}" type="datetime2">
              <a:rPr lang="en-US" smtClean="0"/>
              <a:pPr/>
              <a:t>Tuesday, April 26, 2016</a:t>
            </a:fld>
            <a:endParaRPr lang="en-US" dirty="0"/>
          </a:p>
        </p:txBody>
      </p:sp>
      <p:pic>
        <p:nvPicPr>
          <p:cNvPr id="9218" name="Picture 2" descr="https://images.unsplash.com/photo-1441107621285-05f256b47ce5?ixlib=rb-0.3.5&amp;q=80&amp;fm=jpg&amp;crop=entropy&amp;s=ddff87548c29faec0b63b42b6431c9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252524" y="667680"/>
              <a:ext cx="4832640" cy="1273320"/>
            </p14:xfrm>
          </p:contentPart>
        </mc:Choice>
        <mc:Fallback xmlns="">
          <p:pic>
            <p:nvPicPr>
              <p:cNvPr id="7" name="Ink 6"/>
              <p:cNvPicPr/>
              <p:nvPr/>
            </p:nvPicPr>
            <p:blipFill>
              <a:blip r:embed="rId4"/>
              <a:stretch>
                <a:fillRect/>
              </a:stretch>
            </p:blipFill>
            <p:spPr>
              <a:xfrm>
                <a:off x="233084" y="648240"/>
                <a:ext cx="4869720" cy="1312560"/>
              </a:xfrm>
              <a:prstGeom prst="rect">
                <a:avLst/>
              </a:prstGeom>
            </p:spPr>
          </p:pic>
        </mc:Fallback>
      </mc:AlternateContent>
    </p:spTree>
    <p:extLst>
      <p:ext uri="{BB962C8B-B14F-4D97-AF65-F5344CB8AC3E}">
        <p14:creationId xmlns:p14="http://schemas.microsoft.com/office/powerpoint/2010/main" val="2481014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4464</TotalTime>
  <Words>124</Words>
  <Application>Microsoft Office PowerPoint</Application>
  <PresentationFormat>On-screen Show (4:3)</PresentationFormat>
  <Paragraphs>56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Next Steps</vt:lpstr>
      <vt:lpstr>My Next Steps</vt:lpstr>
      <vt:lpstr>My Next Steps</vt:lpstr>
      <vt:lpstr>My Next Steps</vt:lpstr>
      <vt:lpstr>Influences</vt:lpstr>
    </vt:vector>
  </TitlesOfParts>
  <Company>Bangkok Patana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Question / Big Picture / Big Idea  This is broad in scope, should be understood by all, helping the student to make sense of things, illuminating the connections between ideas, contextualising the learning. Ideally linked with with a thought provoking image</dc:title>
  <dc:creator>Brian Taylor</dc:creator>
  <cp:lastModifiedBy>Brian Taylor</cp:lastModifiedBy>
  <cp:revision>83</cp:revision>
  <dcterms:created xsi:type="dcterms:W3CDTF">2016-04-05T02:04:56Z</dcterms:created>
  <dcterms:modified xsi:type="dcterms:W3CDTF">2016-04-26T02:43:26Z</dcterms:modified>
</cp:coreProperties>
</file>