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160000" cy="82169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344757"/>
            <a:ext cx="7620000" cy="286069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315775"/>
            <a:ext cx="7620000" cy="198384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C93C6-8470-4645-8A85-4CE5531A49C9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5A54-0750-4972-A296-5B7081DF2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803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C93C6-8470-4645-8A85-4CE5531A49C9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5A54-0750-4972-A296-5B7081DF2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520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37474"/>
            <a:ext cx="2190750" cy="696344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37474"/>
            <a:ext cx="6445250" cy="696344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C93C6-8470-4645-8A85-4CE5531A49C9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5A54-0750-4972-A296-5B7081DF2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76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C93C6-8470-4645-8A85-4CE5531A49C9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5A54-0750-4972-A296-5B7081DF2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405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2048521"/>
            <a:ext cx="8763000" cy="341800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498859"/>
            <a:ext cx="8763000" cy="179744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C93C6-8470-4645-8A85-4CE5531A49C9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5A54-0750-4972-A296-5B7081DF2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562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187369"/>
            <a:ext cx="4318000" cy="52135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187369"/>
            <a:ext cx="4318000" cy="52135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C93C6-8470-4645-8A85-4CE5531A49C9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5A54-0750-4972-A296-5B7081DF2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6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37476"/>
            <a:ext cx="8763000" cy="15882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2014282"/>
            <a:ext cx="4298156" cy="98716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3001451"/>
            <a:ext cx="4298156" cy="44146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2014282"/>
            <a:ext cx="4319323" cy="98716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3001451"/>
            <a:ext cx="4319323" cy="44146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C93C6-8470-4645-8A85-4CE5531A49C9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5A54-0750-4972-A296-5B7081DF2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46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C93C6-8470-4645-8A85-4CE5531A49C9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5A54-0750-4972-A296-5B7081DF2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43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C93C6-8470-4645-8A85-4CE5531A49C9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5A54-0750-4972-A296-5B7081DF2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79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47793"/>
            <a:ext cx="3276864" cy="191727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183083"/>
            <a:ext cx="5143500" cy="58393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465070"/>
            <a:ext cx="3276864" cy="4566847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C93C6-8470-4645-8A85-4CE5531A49C9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5A54-0750-4972-A296-5B7081DF2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81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47793"/>
            <a:ext cx="3276864" cy="191727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183083"/>
            <a:ext cx="5143500" cy="58393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465070"/>
            <a:ext cx="3276864" cy="4566847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C93C6-8470-4645-8A85-4CE5531A49C9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5A54-0750-4972-A296-5B7081DF2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646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437476"/>
            <a:ext cx="8763000" cy="1588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187369"/>
            <a:ext cx="8763000" cy="5213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7615851"/>
            <a:ext cx="2286000" cy="4374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C93C6-8470-4645-8A85-4CE5531A49C9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7615851"/>
            <a:ext cx="3429000" cy="4374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7615851"/>
            <a:ext cx="2286000" cy="4374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25A54-0750-4972-A296-5B7081DF2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53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@13.711021,100.5756195,3a,75y,195.04h,81.89t/data=!3m6!1e1!3m4!1sELfqBvXpC0FPIfbeibKVrg!2e0!7i16384!8i819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2100"/>
            <a:ext cx="8260715" cy="41132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2070100" y="4978400"/>
            <a:ext cx="629097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smtClean="0">
                <a:solidFill>
                  <a:srgbClr val="000000"/>
                </a:solidFill>
                <a:latin typeface="Sassoon Primary - 36"/>
              </a:rPr>
              <a:t>A community connection day</a:t>
            </a:r>
            <a:endParaRPr lang="en-GB" sz="2700">
              <a:solidFill>
                <a:srgbClr val="000000"/>
              </a:solidFill>
              <a:latin typeface="Sassoon Primary - 36"/>
            </a:endParaRPr>
          </a:p>
        </p:txBody>
      </p:sp>
    </p:spTree>
    <p:extLst>
      <p:ext uri="{BB962C8B-B14F-4D97-AF65-F5344CB8AC3E}">
        <p14:creationId xmlns:p14="http://schemas.microsoft.com/office/powerpoint/2010/main" val="3644352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516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14300"/>
            <a:ext cx="6442304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smtClean="0">
                <a:solidFill>
                  <a:srgbClr val="000000"/>
                </a:solidFill>
                <a:latin typeface="Sassoon Primary - 36"/>
              </a:rPr>
              <a:t>Which charity do we support?</a:t>
            </a:r>
            <a:endParaRPr lang="en-GB" sz="2700">
              <a:solidFill>
                <a:srgbClr val="000000"/>
              </a:solidFill>
              <a:latin typeface="Sassoon Primary - 36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812800"/>
            <a:ext cx="4080383" cy="34168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>
            <a:hlinkClick r:id="rId3"/>
          </p:cNvPr>
          <p:cNvSpPr txBox="1"/>
          <p:nvPr/>
        </p:nvSpPr>
        <p:spPr>
          <a:xfrm>
            <a:off x="4965700" y="3873500"/>
            <a:ext cx="4775809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smtClean="0">
                <a:solidFill>
                  <a:srgbClr val="000000"/>
                </a:solidFill>
                <a:latin typeface="Sassoon Primary - 36"/>
              </a:rPr>
              <a:t>Grapongdeang School</a:t>
            </a:r>
            <a:endParaRPr lang="en-GB" sz="2700">
              <a:solidFill>
                <a:srgbClr val="000000"/>
              </a:solidFill>
              <a:latin typeface="Sassoon Primary - 36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0" y="4635500"/>
            <a:ext cx="6547993" cy="30065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636796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5700" y="266700"/>
            <a:ext cx="2589936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smtClean="0">
                <a:solidFill>
                  <a:srgbClr val="000000"/>
                </a:solidFill>
                <a:latin typeface="Sassoon Primary - 36"/>
              </a:rPr>
              <a:t>Where is it?</a:t>
            </a:r>
            <a:endParaRPr lang="en-GB" sz="2700">
              <a:solidFill>
                <a:srgbClr val="000000"/>
              </a:solidFill>
              <a:latin typeface="Sassoon Primary - 36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130300"/>
            <a:ext cx="8505063" cy="56216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Oval 3"/>
          <p:cNvSpPr/>
          <p:nvPr/>
        </p:nvSpPr>
        <p:spPr>
          <a:xfrm>
            <a:off x="4441444" y="3823335"/>
            <a:ext cx="862330" cy="862330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888744" y="1410335"/>
            <a:ext cx="862330" cy="862330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224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6159" y="3916426"/>
            <a:ext cx="3474085" cy="25754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08191" y="4007739"/>
            <a:ext cx="3724148" cy="27697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14300"/>
            <a:ext cx="5418074" cy="31714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177800" y="876300"/>
            <a:ext cx="4050792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000" smtClean="0">
                <a:solidFill>
                  <a:srgbClr val="000000"/>
                </a:solidFill>
                <a:latin typeface="Sassoon Primary - 27"/>
              </a:rPr>
              <a:t>These are some of the students who go to this school.</a:t>
            </a:r>
            <a:endParaRPr lang="en-GB" sz="2000">
              <a:solidFill>
                <a:srgbClr val="000000"/>
              </a:solidFill>
              <a:latin typeface="Sassoon Primary - 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2300" y="4508500"/>
            <a:ext cx="34544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smtClean="0">
                <a:solidFill>
                  <a:srgbClr val="000000"/>
                </a:solidFill>
                <a:latin typeface="Sassoon Primary - 36"/>
              </a:rPr>
              <a:t>How are we the same as them?</a:t>
            </a:r>
            <a:endParaRPr lang="en-GB" sz="2700">
              <a:solidFill>
                <a:srgbClr val="000000"/>
              </a:solidFill>
              <a:latin typeface="Sassoon Primary - 36"/>
            </a:endParaRPr>
          </a:p>
        </p:txBody>
      </p:sp>
    </p:spTree>
    <p:extLst>
      <p:ext uri="{BB962C8B-B14F-4D97-AF65-F5344CB8AC3E}">
        <p14:creationId xmlns:p14="http://schemas.microsoft.com/office/powerpoint/2010/main" val="1407521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500" y="152400"/>
            <a:ext cx="93218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smtClean="0">
                <a:solidFill>
                  <a:srgbClr val="000000"/>
                </a:solidFill>
                <a:latin typeface="Sassoon Primary - 36"/>
              </a:rPr>
              <a:t>What questions could you ask them to find out more about them?</a:t>
            </a:r>
            <a:endParaRPr lang="en-GB" sz="2700">
              <a:solidFill>
                <a:srgbClr val="000000"/>
              </a:solidFill>
              <a:latin typeface="Sassoon Primary - 36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2622550"/>
            <a:ext cx="4495800" cy="304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18208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266700"/>
            <a:ext cx="93218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smtClean="0">
                <a:solidFill>
                  <a:srgbClr val="000000"/>
                </a:solidFill>
                <a:latin typeface="Sassoon Primary - 36"/>
              </a:rPr>
              <a:t>Let's make cards to say hello to them.  We can post them from our school shop!</a:t>
            </a:r>
            <a:endParaRPr lang="en-GB" sz="2700">
              <a:solidFill>
                <a:srgbClr val="000000"/>
              </a:solidFill>
              <a:latin typeface="Sassoon Primary - 36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2082800"/>
            <a:ext cx="1911604" cy="27280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00" y="2679700"/>
            <a:ext cx="3790061" cy="28182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00" y="1841500"/>
            <a:ext cx="2067814" cy="29149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TextBox 5"/>
          <p:cNvSpPr txBox="1"/>
          <p:nvPr/>
        </p:nvSpPr>
        <p:spPr>
          <a:xfrm>
            <a:off x="304800" y="6210300"/>
            <a:ext cx="5112766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smtClean="0">
                <a:solidFill>
                  <a:srgbClr val="000000"/>
                </a:solidFill>
                <a:latin typeface="Sassoon Primary - 36"/>
              </a:rPr>
              <a:t>Write a message inside!</a:t>
            </a:r>
            <a:endParaRPr lang="en-GB" sz="2700">
              <a:solidFill>
                <a:srgbClr val="000000"/>
              </a:solidFill>
              <a:latin typeface="Sassoon Primary - 36"/>
            </a:endParaRPr>
          </a:p>
        </p:txBody>
      </p:sp>
    </p:spTree>
    <p:extLst>
      <p:ext uri="{BB962C8B-B14F-4D97-AF65-F5344CB8AC3E}">
        <p14:creationId xmlns:p14="http://schemas.microsoft.com/office/powerpoint/2010/main" val="903965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" y="241300"/>
            <a:ext cx="94488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smtClean="0">
                <a:solidFill>
                  <a:srgbClr val="000000"/>
                </a:solidFill>
                <a:latin typeface="Sassoon Primary - 36"/>
              </a:rPr>
              <a:t>Why do we raise money for the children at Grapongdeang school?</a:t>
            </a:r>
            <a:endParaRPr lang="en-GB" sz="2700">
              <a:solidFill>
                <a:srgbClr val="000000"/>
              </a:solidFill>
              <a:latin typeface="Sassoon Primary - 36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22191" y="2502408"/>
            <a:ext cx="5507991" cy="41101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4635500"/>
            <a:ext cx="3633216" cy="26955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739900"/>
            <a:ext cx="3618738" cy="26846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257416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393700"/>
            <a:ext cx="4224909" cy="32724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600" y="3949700"/>
            <a:ext cx="4558285" cy="33962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5384800" y="1054100"/>
            <a:ext cx="48514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smtClean="0">
                <a:solidFill>
                  <a:srgbClr val="000000"/>
                </a:solidFill>
                <a:latin typeface="Sassoon Primary - 36"/>
              </a:rPr>
              <a:t>A new community garden</a:t>
            </a:r>
            <a:endParaRPr lang="en-GB" sz="2700">
              <a:solidFill>
                <a:srgbClr val="000000"/>
              </a:solidFill>
              <a:latin typeface="Sassoon Primary - 36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499100"/>
            <a:ext cx="3911244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smtClean="0">
                <a:solidFill>
                  <a:srgbClr val="000000"/>
                </a:solidFill>
                <a:latin typeface="Sassoon Primary - 36"/>
              </a:rPr>
              <a:t>A new school roof</a:t>
            </a:r>
            <a:endParaRPr lang="en-GB" sz="2700">
              <a:solidFill>
                <a:srgbClr val="000000"/>
              </a:solidFill>
              <a:latin typeface="Sassoon Primary - 36"/>
            </a:endParaRPr>
          </a:p>
        </p:txBody>
      </p:sp>
    </p:spTree>
    <p:extLst>
      <p:ext uri="{BB962C8B-B14F-4D97-AF65-F5344CB8AC3E}">
        <p14:creationId xmlns:p14="http://schemas.microsoft.com/office/powerpoint/2010/main" val="527678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700" y="241300"/>
            <a:ext cx="71247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smtClean="0">
                <a:solidFill>
                  <a:srgbClr val="000000"/>
                </a:solidFill>
                <a:latin typeface="Sassoon Primary - 36"/>
              </a:rPr>
              <a:t>And coming up soon...</a:t>
            </a:r>
            <a:endParaRPr lang="en-GB" sz="2700">
              <a:solidFill>
                <a:srgbClr val="000000"/>
              </a:solidFill>
              <a:latin typeface="Sassoon Primary - 36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1244600"/>
            <a:ext cx="4446524" cy="59462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200" y="660400"/>
            <a:ext cx="4060317" cy="30177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937000"/>
            <a:ext cx="3987927" cy="29631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437488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Office PowerPoint</Application>
  <PresentationFormat>Custom</PresentationFormat>
  <Paragraphs>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Sassoon Primary - 27</vt:lpstr>
      <vt:lpstr>Calibri</vt:lpstr>
      <vt:lpstr>Calibri Light</vt:lpstr>
      <vt:lpstr>Arial</vt:lpstr>
      <vt:lpstr>Sassoon Primary - 36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Robine Johnson</dc:creator>
  <cp:lastModifiedBy>Robine Johnson</cp:lastModifiedBy>
  <cp:revision>1</cp:revision>
  <dcterms:created xsi:type="dcterms:W3CDTF">2021-11-15T08:32:17Z</dcterms:created>
  <dcterms:modified xsi:type="dcterms:W3CDTF">2021-11-15T08:32:20Z</dcterms:modified>
</cp:coreProperties>
</file>