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6699"/>
    <a:srgbClr val="CCCC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3055-ECEB-49EB-8F28-832A2B0E7C74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523E-2F15-40F8-A0B6-24815B32D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406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3055-ECEB-49EB-8F28-832A2B0E7C74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523E-2F15-40F8-A0B6-24815B32D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5728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3055-ECEB-49EB-8F28-832A2B0E7C74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523E-2F15-40F8-A0B6-24815B32D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00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3055-ECEB-49EB-8F28-832A2B0E7C74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523E-2F15-40F8-A0B6-24815B32D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796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3055-ECEB-49EB-8F28-832A2B0E7C74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523E-2F15-40F8-A0B6-24815B32D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6138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3055-ECEB-49EB-8F28-832A2B0E7C74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523E-2F15-40F8-A0B6-24815B32D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578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3055-ECEB-49EB-8F28-832A2B0E7C74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523E-2F15-40F8-A0B6-24815B32D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567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3055-ECEB-49EB-8F28-832A2B0E7C74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523E-2F15-40F8-A0B6-24815B32D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418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3055-ECEB-49EB-8F28-832A2B0E7C74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523E-2F15-40F8-A0B6-24815B32D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40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3055-ECEB-49EB-8F28-832A2B0E7C74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523E-2F15-40F8-A0B6-24815B32D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9455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F3055-ECEB-49EB-8F28-832A2B0E7C74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6C523E-2F15-40F8-A0B6-24815B32D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8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7F3055-ECEB-49EB-8F28-832A2B0E7C74}" type="datetimeFigureOut">
              <a:rPr lang="en-GB" smtClean="0"/>
              <a:t>04/09/2019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C523E-2F15-40F8-A0B6-24815B32D4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89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8210258"/>
              </p:ext>
            </p:extLst>
          </p:nvPr>
        </p:nvGraphicFramePr>
        <p:xfrm>
          <a:off x="203863" y="147360"/>
          <a:ext cx="11820498" cy="64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39152">
                  <a:extLst>
                    <a:ext uri="{9D8B030D-6E8A-4147-A177-3AD203B41FA5}">
                      <a16:colId xmlns:a16="http://schemas.microsoft.com/office/drawing/2014/main" val="2892191640"/>
                    </a:ext>
                  </a:extLst>
                </a:gridCol>
                <a:gridCol w="1529740">
                  <a:extLst>
                    <a:ext uri="{9D8B030D-6E8A-4147-A177-3AD203B41FA5}">
                      <a16:colId xmlns:a16="http://schemas.microsoft.com/office/drawing/2014/main" val="247653905"/>
                    </a:ext>
                  </a:extLst>
                </a:gridCol>
                <a:gridCol w="1336378">
                  <a:extLst>
                    <a:ext uri="{9D8B030D-6E8A-4147-A177-3AD203B41FA5}">
                      <a16:colId xmlns:a16="http://schemas.microsoft.com/office/drawing/2014/main" val="1367826881"/>
                    </a:ext>
                  </a:extLst>
                </a:gridCol>
                <a:gridCol w="905221">
                  <a:extLst>
                    <a:ext uri="{9D8B030D-6E8A-4147-A177-3AD203B41FA5}">
                      <a16:colId xmlns:a16="http://schemas.microsoft.com/office/drawing/2014/main" val="412704176"/>
                    </a:ext>
                  </a:extLst>
                </a:gridCol>
                <a:gridCol w="905221">
                  <a:extLst>
                    <a:ext uri="{9D8B030D-6E8A-4147-A177-3AD203B41FA5}">
                      <a16:colId xmlns:a16="http://schemas.microsoft.com/office/drawing/2014/main" val="3675056244"/>
                    </a:ext>
                  </a:extLst>
                </a:gridCol>
                <a:gridCol w="1229009">
                  <a:extLst>
                    <a:ext uri="{9D8B030D-6E8A-4147-A177-3AD203B41FA5}">
                      <a16:colId xmlns:a16="http://schemas.microsoft.com/office/drawing/2014/main" val="500129748"/>
                    </a:ext>
                  </a:extLst>
                </a:gridCol>
                <a:gridCol w="890546">
                  <a:extLst>
                    <a:ext uri="{9D8B030D-6E8A-4147-A177-3AD203B41FA5}">
                      <a16:colId xmlns:a16="http://schemas.microsoft.com/office/drawing/2014/main" val="2056426464"/>
                    </a:ext>
                  </a:extLst>
                </a:gridCol>
                <a:gridCol w="2085231">
                  <a:extLst>
                    <a:ext uri="{9D8B030D-6E8A-4147-A177-3AD203B41FA5}">
                      <a16:colId xmlns:a16="http://schemas.microsoft.com/office/drawing/2014/main" val="1731220535"/>
                    </a:ext>
                  </a:extLst>
                </a:gridCol>
              </a:tblGrid>
              <a:tr h="1080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cap="none" spc="0" dirty="0" smtClean="0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Day</a:t>
                      </a:r>
                      <a:endParaRPr lang="en-GB" sz="3200" b="1" cap="none" spc="0" dirty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cap="none" spc="0" dirty="0" smtClean="0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Wear</a:t>
                      </a:r>
                      <a:endParaRPr lang="en-GB" sz="3200" b="1" cap="none" spc="0" dirty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3200" b="1" cap="none" spc="0" dirty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3200" b="1" cap="none" spc="0" dirty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GB" sz="3200" b="1" cap="none" spc="0" dirty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cap="none" spc="0" dirty="0" smtClean="0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ECA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3716507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l"/>
                      <a:r>
                        <a:rPr lang="en-GB" sz="3200" b="1" cap="none" spc="0" dirty="0" smtClean="0">
                          <a:ln w="22225">
                            <a:solidFill>
                              <a:srgbClr val="FFC000"/>
                            </a:solidFill>
                            <a:prstDash val="solid"/>
                          </a:ln>
                          <a:solidFill>
                            <a:srgbClr val="FFFF00"/>
                          </a:solidFill>
                          <a:effectLst/>
                        </a:rPr>
                        <a:t>Monday</a:t>
                      </a:r>
                    </a:p>
                    <a:p>
                      <a:pPr algn="l"/>
                      <a:endParaRPr lang="en-GB" sz="3200" b="1" cap="none" spc="0" dirty="0">
                        <a:ln w="22225">
                          <a:solidFill>
                            <a:schemeClr val="accent2"/>
                          </a:solidFill>
                          <a:prstDash val="solid"/>
                        </a:ln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0555365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l"/>
                      <a:r>
                        <a:rPr lang="en-GB" sz="3200" b="1" cap="none" spc="0" dirty="0" smtClean="0">
                          <a:ln w="22225">
                            <a:solidFill>
                              <a:srgbClr val="FF6699"/>
                            </a:solidFill>
                            <a:prstDash val="solid"/>
                          </a:ln>
                          <a:solidFill>
                            <a:srgbClr val="FFCCFF"/>
                          </a:solidFill>
                          <a:effectLst/>
                        </a:rPr>
                        <a:t>Tuesday</a:t>
                      </a:r>
                    </a:p>
                    <a:p>
                      <a:pPr algn="l"/>
                      <a:endParaRPr lang="en-GB" sz="3200" b="1" cap="none" spc="0" dirty="0">
                        <a:ln w="22225">
                          <a:solidFill>
                            <a:schemeClr val="accent6">
                              <a:lumMod val="50000"/>
                            </a:schemeClr>
                          </a:solidFill>
                          <a:prstDash val="solid"/>
                        </a:ln>
                        <a:solidFill>
                          <a:srgbClr val="92D050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208291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l"/>
                      <a:r>
                        <a:rPr lang="en-GB" sz="3200" b="1" cap="none" spc="0" dirty="0" smtClean="0">
                          <a:ln w="22225">
                            <a:solidFill>
                              <a:srgbClr val="00B050"/>
                            </a:solidFill>
                            <a:prstDash val="solid"/>
                          </a:ln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Wednesday</a:t>
                      </a:r>
                    </a:p>
                    <a:p>
                      <a:pPr algn="l"/>
                      <a:endParaRPr lang="en-GB" sz="3200" b="1" cap="none" spc="0" dirty="0">
                        <a:ln w="22225">
                          <a:solidFill>
                            <a:srgbClr val="0070C0"/>
                          </a:solidFill>
                          <a:prstDash val="solid"/>
                        </a:ln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716467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l"/>
                      <a:r>
                        <a:rPr lang="en-GB" sz="3200" b="1" cap="none" spc="0" dirty="0" smtClean="0">
                          <a:ln w="22225">
                            <a:solidFill>
                              <a:schemeClr val="accent2"/>
                            </a:solidFill>
                            <a:prstDash val="solid"/>
                          </a:ln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Thursday</a:t>
                      </a:r>
                      <a:endParaRPr lang="en-GB" sz="3200" b="1" cap="none" spc="0" dirty="0" smtClean="0">
                        <a:ln w="22225">
                          <a:solidFill>
                            <a:srgbClr val="7030A0"/>
                          </a:solidFill>
                          <a:prstDash val="solid"/>
                        </a:ln>
                        <a:solidFill>
                          <a:srgbClr val="CCCCFF"/>
                        </a:solidFill>
                        <a:effectLst/>
                      </a:endParaRPr>
                    </a:p>
                    <a:p>
                      <a:pPr algn="l"/>
                      <a:endParaRPr lang="en-GB" sz="3200" b="1" cap="none" spc="0" dirty="0">
                        <a:ln w="22225">
                          <a:solidFill>
                            <a:srgbClr val="7030A0"/>
                          </a:solidFill>
                          <a:prstDash val="solid"/>
                        </a:ln>
                        <a:solidFill>
                          <a:srgbClr val="CCCCFF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985455"/>
                  </a:ext>
                </a:extLst>
              </a:tr>
              <a:tr h="1080000">
                <a:tc>
                  <a:txBody>
                    <a:bodyPr/>
                    <a:lstStyle/>
                    <a:p>
                      <a:pPr algn="l"/>
                      <a:r>
                        <a:rPr lang="en-GB" sz="3200" b="1" cap="none" spc="0" dirty="0" smtClean="0">
                          <a:ln w="22225">
                            <a:solidFill>
                              <a:srgbClr val="0070C0"/>
                            </a:solidFill>
                            <a:prstDash val="solid"/>
                          </a:ln>
                          <a:solidFill>
                            <a:srgbClr val="00B0F0"/>
                          </a:solidFill>
                          <a:effectLst/>
                        </a:rPr>
                        <a:t>Friday</a:t>
                      </a:r>
                    </a:p>
                    <a:p>
                      <a:pPr algn="l"/>
                      <a:endParaRPr lang="en-GB" sz="3200" b="1" cap="none" spc="0" dirty="0">
                        <a:ln w="22225">
                          <a:solidFill>
                            <a:srgbClr val="FFC000"/>
                          </a:solidFill>
                          <a:prstDash val="solid"/>
                        </a:ln>
                        <a:solidFill>
                          <a:schemeClr val="accent4">
                            <a:lumMod val="60000"/>
                            <a:lumOff val="40000"/>
                          </a:schemeClr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3694765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581" y="1378579"/>
            <a:ext cx="646297" cy="8009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08" b="30539"/>
          <a:stretch/>
        </p:blipFill>
        <p:spPr>
          <a:xfrm>
            <a:off x="396255" y="1752736"/>
            <a:ext cx="1163133" cy="48912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600" y="3658151"/>
            <a:ext cx="1237579" cy="75248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2" t="37945" r="2396" b="34887"/>
          <a:stretch/>
        </p:blipFill>
        <p:spPr>
          <a:xfrm>
            <a:off x="10005314" y="1671656"/>
            <a:ext cx="1951547" cy="34773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041" y="3542038"/>
            <a:ext cx="1725656" cy="75435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6" b="9866"/>
          <a:stretch/>
        </p:blipFill>
        <p:spPr>
          <a:xfrm>
            <a:off x="10416941" y="2391047"/>
            <a:ext cx="941856" cy="93417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092" y="1287098"/>
            <a:ext cx="1197745" cy="95790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484" y="2367319"/>
            <a:ext cx="1197745" cy="95790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092" y="5591032"/>
            <a:ext cx="1197745" cy="9579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664" y="2635211"/>
            <a:ext cx="1134835" cy="69001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13449" y="4810289"/>
            <a:ext cx="752284" cy="5645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61" y="4772900"/>
            <a:ext cx="1953031" cy="73971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9" t="9030" r="1405" b="3962"/>
          <a:stretch/>
        </p:blipFill>
        <p:spPr>
          <a:xfrm>
            <a:off x="3386915" y="3475446"/>
            <a:ext cx="1015922" cy="96025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1" r="14091"/>
          <a:stretch/>
        </p:blipFill>
        <p:spPr>
          <a:xfrm>
            <a:off x="1764985" y="1269698"/>
            <a:ext cx="1271016" cy="98550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1" r="14091"/>
          <a:stretch/>
        </p:blipFill>
        <p:spPr>
          <a:xfrm>
            <a:off x="1747483" y="5591032"/>
            <a:ext cx="1271016" cy="98550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44" t="12667" r="9289" b="12533"/>
          <a:stretch/>
        </p:blipFill>
        <p:spPr>
          <a:xfrm>
            <a:off x="6219385" y="2499984"/>
            <a:ext cx="434280" cy="84010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44" t="12667" r="9289" b="12533"/>
          <a:stretch/>
        </p:blipFill>
        <p:spPr>
          <a:xfrm>
            <a:off x="6219385" y="3572929"/>
            <a:ext cx="434280" cy="840106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44" t="12667" r="9289" b="12533"/>
          <a:stretch/>
        </p:blipFill>
        <p:spPr>
          <a:xfrm>
            <a:off x="6219385" y="4672505"/>
            <a:ext cx="434280" cy="840106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44" t="12667" r="9289" b="12533"/>
          <a:stretch/>
        </p:blipFill>
        <p:spPr>
          <a:xfrm>
            <a:off x="6219384" y="1378579"/>
            <a:ext cx="434280" cy="84010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44" t="12667" r="9289" b="12533"/>
          <a:stretch/>
        </p:blipFill>
        <p:spPr>
          <a:xfrm>
            <a:off x="6219383" y="5772081"/>
            <a:ext cx="434280" cy="840106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34367" y="2523511"/>
            <a:ext cx="580051" cy="725063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34369" y="3632914"/>
            <a:ext cx="580051" cy="725063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34368" y="4676803"/>
            <a:ext cx="580051" cy="725063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34366" y="5793320"/>
            <a:ext cx="580051" cy="72506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034366" y="1486894"/>
            <a:ext cx="580051" cy="72506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660" y="277222"/>
            <a:ext cx="849944" cy="89467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7"/>
          <a:stretch/>
        </p:blipFill>
        <p:spPr>
          <a:xfrm>
            <a:off x="6596990" y="277222"/>
            <a:ext cx="752639" cy="88984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688" y="269376"/>
            <a:ext cx="878409" cy="888506"/>
          </a:xfrm>
          <a:prstGeom prst="rect">
            <a:avLst/>
          </a:prstGeom>
        </p:spPr>
      </p:pic>
      <p:pic>
        <p:nvPicPr>
          <p:cNvPr id="1026" name="Picture 2" descr="Image result for school shoes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785" y="3747305"/>
            <a:ext cx="723378" cy="57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5090485" y="2335645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x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086565" y="4546633"/>
            <a:ext cx="502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x</a:t>
            </a:r>
            <a:endParaRPr lang="en-US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41" y="3562456"/>
            <a:ext cx="646297" cy="80094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40" y="5706623"/>
            <a:ext cx="646297" cy="80094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20"/>
          <a:srcRect l="17362" t="36888" r="52366" b="28050"/>
          <a:stretch/>
        </p:blipFill>
        <p:spPr>
          <a:xfrm>
            <a:off x="9078377" y="2669044"/>
            <a:ext cx="833718" cy="54319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5"/>
          <a:stretch/>
        </p:blipFill>
        <p:spPr>
          <a:xfrm>
            <a:off x="7863840" y="3482977"/>
            <a:ext cx="1153006" cy="957907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9" t="9030" r="1405" b="3962"/>
          <a:stretch/>
        </p:blipFill>
        <p:spPr>
          <a:xfrm>
            <a:off x="7877607" y="2379835"/>
            <a:ext cx="1015922" cy="960255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11" b="15601"/>
          <a:stretch/>
        </p:blipFill>
        <p:spPr>
          <a:xfrm>
            <a:off x="9084156" y="4929555"/>
            <a:ext cx="822159" cy="3260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358956" y="4489023"/>
            <a:ext cx="1066800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4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10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Roshanak Lashkari</dc:creator>
  <cp:lastModifiedBy>Sarah Dibley</cp:lastModifiedBy>
  <cp:revision>21</cp:revision>
  <dcterms:created xsi:type="dcterms:W3CDTF">2019-09-02T06:25:42Z</dcterms:created>
  <dcterms:modified xsi:type="dcterms:W3CDTF">2019-09-04T02:35:10Z</dcterms:modified>
</cp:coreProperties>
</file>