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ink/ink1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9144000" cy="5143500"/>
  <p:defaultTextStyle>
    <a:defPPr>
      <a:defRPr lang="en-T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3"/>
    <p:restoredTop sz="94719"/>
  </p:normalViewPr>
  <p:slideViewPr>
    <p:cSldViewPr>
      <p:cViewPr varScale="1">
        <p:scale>
          <a:sx n="111" d="100"/>
          <a:sy n="111" d="100"/>
        </p:scale>
        <p:origin x="100" y="18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lenn Malcolm" userId="S::glma@patana.ac.th::5792b82f-8e0a-490f-9e65-642aa7e8a690" providerId="AD" clId="Web-{2ECA2D5E-A7B9-26FD-F57C-BF61E49C5D43}"/>
    <pc:docChg chg="modSld">
      <pc:chgData name="Glenn Malcolm" userId="S::glma@patana.ac.th::5792b82f-8e0a-490f-9e65-642aa7e8a690" providerId="AD" clId="Web-{2ECA2D5E-A7B9-26FD-F57C-BF61E49C5D43}" dt="2024-06-18T04:28:12.017" v="25" actId="20577"/>
      <pc:docMkLst>
        <pc:docMk/>
      </pc:docMkLst>
      <pc:sldChg chg="modSp">
        <pc:chgData name="Glenn Malcolm" userId="S::glma@patana.ac.th::5792b82f-8e0a-490f-9e65-642aa7e8a690" providerId="AD" clId="Web-{2ECA2D5E-A7B9-26FD-F57C-BF61E49C5D43}" dt="2024-06-18T04:27:35.438" v="10" actId="20577"/>
        <pc:sldMkLst>
          <pc:docMk/>
          <pc:sldMk cId="0" sldId="266"/>
        </pc:sldMkLst>
        <pc:spChg chg="mod">
          <ac:chgData name="Glenn Malcolm" userId="S::glma@patana.ac.th::5792b82f-8e0a-490f-9e65-642aa7e8a690" providerId="AD" clId="Web-{2ECA2D5E-A7B9-26FD-F57C-BF61E49C5D43}" dt="2024-06-18T04:27:35.438" v="10" actId="20577"/>
          <ac:spMkLst>
            <pc:docMk/>
            <pc:sldMk cId="0" sldId="266"/>
            <ac:spMk id="3" creationId="{00000000-0000-0000-0000-000000000000}"/>
          </ac:spMkLst>
        </pc:spChg>
      </pc:sldChg>
      <pc:sldChg chg="modSp">
        <pc:chgData name="Glenn Malcolm" userId="S::glma@patana.ac.th::5792b82f-8e0a-490f-9e65-642aa7e8a690" providerId="AD" clId="Web-{2ECA2D5E-A7B9-26FD-F57C-BF61E49C5D43}" dt="2024-06-18T04:27:45.829" v="14" actId="20577"/>
        <pc:sldMkLst>
          <pc:docMk/>
          <pc:sldMk cId="0" sldId="267"/>
        </pc:sldMkLst>
        <pc:spChg chg="mod">
          <ac:chgData name="Glenn Malcolm" userId="S::glma@patana.ac.th::5792b82f-8e0a-490f-9e65-642aa7e8a690" providerId="AD" clId="Web-{2ECA2D5E-A7B9-26FD-F57C-BF61E49C5D43}" dt="2024-06-18T04:27:45.829" v="14" actId="20577"/>
          <ac:spMkLst>
            <pc:docMk/>
            <pc:sldMk cId="0" sldId="267"/>
            <ac:spMk id="4" creationId="{00000000-0000-0000-0000-000000000000}"/>
          </ac:spMkLst>
        </pc:spChg>
      </pc:sldChg>
      <pc:sldChg chg="modSp">
        <pc:chgData name="Glenn Malcolm" userId="S::glma@patana.ac.th::5792b82f-8e0a-490f-9e65-642aa7e8a690" providerId="AD" clId="Web-{2ECA2D5E-A7B9-26FD-F57C-BF61E49C5D43}" dt="2024-06-18T04:28:12.017" v="25" actId="20577"/>
        <pc:sldMkLst>
          <pc:docMk/>
          <pc:sldMk cId="0" sldId="268"/>
        </pc:sldMkLst>
        <pc:spChg chg="mod">
          <ac:chgData name="Glenn Malcolm" userId="S::glma@patana.ac.th::5792b82f-8e0a-490f-9e65-642aa7e8a690" providerId="AD" clId="Web-{2ECA2D5E-A7B9-26FD-F57C-BF61E49C5D43}" dt="2024-06-18T04:28:12.017" v="25" actId="20577"/>
          <ac:spMkLst>
            <pc:docMk/>
            <pc:sldMk cId="0" sldId="268"/>
            <ac:spMk id="4" creationId="{00000000-0000-0000-0000-000000000000}"/>
          </ac:spMkLst>
        </pc:spChg>
      </pc:sldChg>
    </pc:docChg>
  </pc:docChgLst>
  <pc:docChgLst>
    <pc:chgData name="Glenn Malcolm" userId="5792b82f-8e0a-490f-9e65-642aa7e8a690" providerId="ADAL" clId="{A3F1B427-B867-7F42-8A52-ED235876CD57}"/>
    <pc:docChg chg="undo custSel modSld">
      <pc:chgData name="Glenn Malcolm" userId="5792b82f-8e0a-490f-9e65-642aa7e8a690" providerId="ADAL" clId="{A3F1B427-B867-7F42-8A52-ED235876CD57}" dt="2024-09-05T00:37:07.592" v="2"/>
      <pc:docMkLst>
        <pc:docMk/>
      </pc:docMkLst>
      <pc:sldChg chg="addSp delSp">
        <pc:chgData name="Glenn Malcolm" userId="5792b82f-8e0a-490f-9e65-642aa7e8a690" providerId="ADAL" clId="{A3F1B427-B867-7F42-8A52-ED235876CD57}" dt="2024-09-05T00:37:07.592" v="2"/>
        <pc:sldMkLst>
          <pc:docMk/>
          <pc:sldMk cId="0" sldId="257"/>
        </pc:sldMkLst>
        <pc:inkChg chg="add">
          <ac:chgData name="Glenn Malcolm" userId="5792b82f-8e0a-490f-9e65-642aa7e8a690" providerId="ADAL" clId="{A3F1B427-B867-7F42-8A52-ED235876CD57}" dt="2024-09-05T00:37:03.246" v="0"/>
          <ac:inkMkLst>
            <pc:docMk/>
            <pc:sldMk cId="0" sldId="257"/>
            <ac:inkMk id="11" creationId="{896D8ED7-C378-3376-FF76-15283811A52E}"/>
          </ac:inkMkLst>
        </pc:inkChg>
        <pc:inkChg chg="add del">
          <ac:chgData name="Glenn Malcolm" userId="5792b82f-8e0a-490f-9e65-642aa7e8a690" providerId="ADAL" clId="{A3F1B427-B867-7F42-8A52-ED235876CD57}" dt="2024-09-05T00:37:07.592" v="2"/>
          <ac:inkMkLst>
            <pc:docMk/>
            <pc:sldMk cId="0" sldId="257"/>
            <ac:inkMk id="12" creationId="{DB47EB45-A163-7A65-E14D-1383F512FB41}"/>
          </ac:inkMkLst>
        </pc:inkChg>
      </pc:sldChg>
    </pc:docChg>
  </pc:docChgLst>
  <pc:docChgLst>
    <pc:chgData name="Glenn Malcolm" userId="5792b82f-8e0a-490f-9e65-642aa7e8a690" providerId="ADAL" clId="{5A0EDB7E-11B7-4535-B5B8-01AEC6B75C28}"/>
    <pc:docChg chg="undo custSel modSld">
      <pc:chgData name="Glenn Malcolm" userId="5792b82f-8e0a-490f-9e65-642aa7e8a690" providerId="ADAL" clId="{5A0EDB7E-11B7-4535-B5B8-01AEC6B75C28}" dt="2024-08-31T08:50:59.181" v="266" actId="20577"/>
      <pc:docMkLst>
        <pc:docMk/>
      </pc:docMkLst>
      <pc:sldChg chg="addSp delSp modSp mod">
        <pc:chgData name="Glenn Malcolm" userId="5792b82f-8e0a-490f-9e65-642aa7e8a690" providerId="ADAL" clId="{5A0EDB7E-11B7-4535-B5B8-01AEC6B75C28}" dt="2024-08-31T08:35:28.684" v="9" actId="478"/>
        <pc:sldMkLst>
          <pc:docMk/>
          <pc:sldMk cId="0" sldId="258"/>
        </pc:sldMkLst>
        <pc:spChg chg="add del">
          <ac:chgData name="Glenn Malcolm" userId="5792b82f-8e0a-490f-9e65-642aa7e8a690" providerId="ADAL" clId="{5A0EDB7E-11B7-4535-B5B8-01AEC6B75C28}" dt="2024-08-31T08:35:28.684" v="9" actId="478"/>
          <ac:spMkLst>
            <pc:docMk/>
            <pc:sldMk cId="0" sldId="258"/>
            <ac:spMk id="5" creationId="{00000000-0000-0000-0000-000000000000}"/>
          </ac:spMkLst>
        </pc:spChg>
        <pc:spChg chg="add del">
          <ac:chgData name="Glenn Malcolm" userId="5792b82f-8e0a-490f-9e65-642aa7e8a690" providerId="ADAL" clId="{5A0EDB7E-11B7-4535-B5B8-01AEC6B75C28}" dt="2024-08-31T08:35:10.259" v="3" actId="478"/>
          <ac:spMkLst>
            <pc:docMk/>
            <pc:sldMk cId="0" sldId="258"/>
            <ac:spMk id="6" creationId="{00000000-0000-0000-0000-000000000000}"/>
          </ac:spMkLst>
        </pc:spChg>
        <pc:grpChg chg="mod">
          <ac:chgData name="Glenn Malcolm" userId="5792b82f-8e0a-490f-9e65-642aa7e8a690" providerId="ADAL" clId="{5A0EDB7E-11B7-4535-B5B8-01AEC6B75C28}" dt="2024-08-31T08:35:05.094" v="1" actId="1076"/>
          <ac:grpSpMkLst>
            <pc:docMk/>
            <pc:sldMk cId="0" sldId="258"/>
            <ac:grpSpMk id="3" creationId="{00000000-0000-0000-0000-000000000000}"/>
          </ac:grpSpMkLst>
        </pc:grpChg>
        <pc:picChg chg="mod">
          <ac:chgData name="Glenn Malcolm" userId="5792b82f-8e0a-490f-9e65-642aa7e8a690" providerId="ADAL" clId="{5A0EDB7E-11B7-4535-B5B8-01AEC6B75C28}" dt="2024-08-31T08:35:24.871" v="7" actId="1076"/>
          <ac:picMkLst>
            <pc:docMk/>
            <pc:sldMk cId="0" sldId="258"/>
            <ac:picMk id="4" creationId="{00000000-0000-0000-0000-000000000000}"/>
          </ac:picMkLst>
        </pc:picChg>
      </pc:sldChg>
      <pc:sldChg chg="modSp mod">
        <pc:chgData name="Glenn Malcolm" userId="5792b82f-8e0a-490f-9e65-642aa7e8a690" providerId="ADAL" clId="{5A0EDB7E-11B7-4535-B5B8-01AEC6B75C28}" dt="2024-08-31T08:45:43.002" v="65" actId="20577"/>
        <pc:sldMkLst>
          <pc:docMk/>
          <pc:sldMk cId="0" sldId="260"/>
        </pc:sldMkLst>
        <pc:spChg chg="mod">
          <ac:chgData name="Glenn Malcolm" userId="5792b82f-8e0a-490f-9e65-642aa7e8a690" providerId="ADAL" clId="{5A0EDB7E-11B7-4535-B5B8-01AEC6B75C28}" dt="2024-08-31T08:45:43.002" v="65" actId="20577"/>
          <ac:spMkLst>
            <pc:docMk/>
            <pc:sldMk cId="0" sldId="260"/>
            <ac:spMk id="3" creationId="{00000000-0000-0000-0000-000000000000}"/>
          </ac:spMkLst>
        </pc:spChg>
      </pc:sldChg>
      <pc:sldChg chg="modSp mod">
        <pc:chgData name="Glenn Malcolm" userId="5792b82f-8e0a-490f-9e65-642aa7e8a690" providerId="ADAL" clId="{5A0EDB7E-11B7-4535-B5B8-01AEC6B75C28}" dt="2024-08-31T08:50:59.181" v="266" actId="20577"/>
        <pc:sldMkLst>
          <pc:docMk/>
          <pc:sldMk cId="0" sldId="266"/>
        </pc:sldMkLst>
        <pc:spChg chg="mod">
          <ac:chgData name="Glenn Malcolm" userId="5792b82f-8e0a-490f-9e65-642aa7e8a690" providerId="ADAL" clId="{5A0EDB7E-11B7-4535-B5B8-01AEC6B75C28}" dt="2024-08-31T08:50:59.181" v="266" actId="20577"/>
          <ac:spMkLst>
            <pc:docMk/>
            <pc:sldMk cId="0" sldId="266"/>
            <ac:spMk id="3" creationId="{00000000-0000-0000-0000-000000000000}"/>
          </ac:spMkLst>
        </pc:spChg>
      </pc:sldChg>
      <pc:sldChg chg="modSp mod">
        <pc:chgData name="Glenn Malcolm" userId="5792b82f-8e0a-490f-9e65-642aa7e8a690" providerId="ADAL" clId="{5A0EDB7E-11B7-4535-B5B8-01AEC6B75C28}" dt="2024-08-31T08:50:07.642" v="199" actId="20577"/>
        <pc:sldMkLst>
          <pc:docMk/>
          <pc:sldMk cId="0" sldId="267"/>
        </pc:sldMkLst>
        <pc:spChg chg="mod">
          <ac:chgData name="Glenn Malcolm" userId="5792b82f-8e0a-490f-9e65-642aa7e8a690" providerId="ADAL" clId="{5A0EDB7E-11B7-4535-B5B8-01AEC6B75C28}" dt="2024-08-31T08:50:07.642" v="199" actId="20577"/>
          <ac:spMkLst>
            <pc:docMk/>
            <pc:sldMk cId="0" sldId="267"/>
            <ac:spMk id="4" creationId="{00000000-0000-0000-0000-000000000000}"/>
          </ac:spMkLst>
        </pc:spChg>
      </pc:sldChg>
    </pc:docChg>
  </pc:docChgLst>
  <pc:docChgLst>
    <pc:chgData name="Glenn Malcolm" userId="5792b82f-8e0a-490f-9e65-642aa7e8a690" providerId="ADAL" clId="{919E66C3-5087-A849-98B2-621DAA09CAC6}"/>
    <pc:docChg chg="undo custSel modSld">
      <pc:chgData name="Glenn Malcolm" userId="5792b82f-8e0a-490f-9e65-642aa7e8a690" providerId="ADAL" clId="{919E66C3-5087-A849-98B2-621DAA09CAC6}" dt="2023-09-14T03:08:48.048" v="9" actId="14100"/>
      <pc:docMkLst>
        <pc:docMk/>
      </pc:docMkLst>
      <pc:sldChg chg="modSp mod">
        <pc:chgData name="Glenn Malcolm" userId="5792b82f-8e0a-490f-9e65-642aa7e8a690" providerId="ADAL" clId="{919E66C3-5087-A849-98B2-621DAA09CAC6}" dt="2023-09-14T03:08:48.048" v="9" actId="14100"/>
        <pc:sldMkLst>
          <pc:docMk/>
          <pc:sldMk cId="0" sldId="257"/>
        </pc:sldMkLst>
        <pc:spChg chg="mod">
          <ac:chgData name="Glenn Malcolm" userId="5792b82f-8e0a-490f-9e65-642aa7e8a690" providerId="ADAL" clId="{919E66C3-5087-A849-98B2-621DAA09CAC6}" dt="2023-09-14T03:08:48.048" v="9" actId="14100"/>
          <ac:spMkLst>
            <pc:docMk/>
            <pc:sldMk cId="0" sldId="257"/>
            <ac:spMk id="5" creationId="{00000000-0000-0000-0000-000000000000}"/>
          </ac:spMkLst>
        </pc:spChg>
        <pc:grpChg chg="mod">
          <ac:chgData name="Glenn Malcolm" userId="5792b82f-8e0a-490f-9e65-642aa7e8a690" providerId="ADAL" clId="{919E66C3-5087-A849-98B2-621DAA09CAC6}" dt="2023-09-14T03:08:38.966" v="1" actId="1076"/>
          <ac:grpSpMkLst>
            <pc:docMk/>
            <pc:sldMk cId="0" sldId="257"/>
            <ac:grpSpMk id="2" creationId="{00000000-0000-0000-0000-000000000000}"/>
          </ac:grpSpMkLst>
        </pc:gr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5T00:37:03.223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89 1 8211,'-36'59'0,"8"7"-314,10 11 0,11 13 256,8-38 1,2 0-1,3 6 1,1 1-521,3 5 1,2 2 0,4 6 0,3 1 745,-1 5 0,3 0 1,2 3-1,1-1-82,-1-2 0,2 0 0,0-2 1,2-2 69,-1-6 1,4-2 0,1-6 0,4-4-94,3-4 1,2-4 0,0-4-1,2-3 24,1-3 1,0-3 0,-1-4 0,-1-2 242,32 14 0,-2-9-278,-6-3 1,8-10-91,1-3 1,-5-10 58,-9-4 1,-5-14-24,1-7 1,0-13 15,-4-9 0,3-13 6,-7-13 1,8-8-99,-26 30 1,0-1 0,1-1 0,-1-2 77,-2-4 1,0-2-1,0-2 1,-1-1-264,-4-2 1,-3 0-1,0-3 1,-3 1 234,-1-3 0,-1 0 0,-2 3 0,-2 1 50,-1 3 0,-2 3 1,2-34 555,-15 22 1,-9 24-420,-12 24 1,-12 18-14,-9 21 1,-11 17 127,-7 22 0,31-25 1,-1 2-172,-1 3 1,-1 1 0,-1 3 0,1 2 9,2 0 0,1 1 1,1 0-1,2 1-165,2-2 1,2 1 0,-13 42 164,9 1 0,13-6-578,13-16 1,18-21-297,18-31 1,10-15-1147,7-15 1907,2-12 0,2-14 0,0-8 0,0-4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34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0016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7748" y="476475"/>
            <a:ext cx="1910080" cy="33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97939" y="1450814"/>
            <a:ext cx="7348121" cy="28752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customXml" Target="../ink/ink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51434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08587" y="2773912"/>
              <a:ext cx="6935412" cy="1495425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2381624" y="2826427"/>
            <a:ext cx="6628130" cy="1224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700"/>
              </a:lnSpc>
              <a:spcBef>
                <a:spcPts val="100"/>
              </a:spcBef>
            </a:pPr>
            <a:r>
              <a:rPr sz="3100" b="1" spc="-270" dirty="0">
                <a:solidFill>
                  <a:srgbClr val="FFAB40"/>
                </a:solidFill>
                <a:latin typeface="Verdana"/>
                <a:cs typeface="Verdana"/>
              </a:rPr>
              <a:t>THIS</a:t>
            </a:r>
            <a:r>
              <a:rPr sz="3100" b="1" spc="-160" dirty="0">
                <a:solidFill>
                  <a:srgbClr val="FFAB40"/>
                </a:solidFill>
                <a:latin typeface="Verdana"/>
                <a:cs typeface="Verdana"/>
              </a:rPr>
              <a:t> </a:t>
            </a:r>
            <a:r>
              <a:rPr sz="3100" b="1" spc="-135" dirty="0">
                <a:solidFill>
                  <a:srgbClr val="FFAB40"/>
                </a:solidFill>
                <a:latin typeface="Verdana"/>
                <a:cs typeface="Verdana"/>
              </a:rPr>
              <a:t>TERM:</a:t>
            </a:r>
            <a:endParaRPr sz="3100">
              <a:latin typeface="Verdana"/>
              <a:cs typeface="Verdana"/>
            </a:endParaRPr>
          </a:p>
          <a:p>
            <a:pPr marL="12700">
              <a:lnSpc>
                <a:spcPts val="5740"/>
              </a:lnSpc>
            </a:pPr>
            <a:r>
              <a:rPr sz="4800" b="1" spc="-285" dirty="0">
                <a:solidFill>
                  <a:srgbClr val="FFFFFF"/>
                </a:solidFill>
                <a:latin typeface="Verdana"/>
                <a:cs typeface="Verdana"/>
              </a:rPr>
              <a:t>FILM</a:t>
            </a:r>
            <a:r>
              <a:rPr sz="4800" b="1" spc="-2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4800" b="1" spc="-530" dirty="0">
                <a:solidFill>
                  <a:srgbClr val="FFFFFF"/>
                </a:solidFill>
                <a:latin typeface="Verdana"/>
                <a:cs typeface="Verdana"/>
              </a:rPr>
              <a:t>&amp;</a:t>
            </a:r>
            <a:r>
              <a:rPr sz="4800" b="1" spc="-2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4800" b="1" spc="-254" dirty="0">
                <a:solidFill>
                  <a:srgbClr val="FFFFFF"/>
                </a:solidFill>
                <a:latin typeface="Verdana"/>
                <a:cs typeface="Verdana"/>
              </a:rPr>
              <a:t>FILMMAKING</a:t>
            </a:r>
            <a:endParaRPr sz="4800">
              <a:latin typeface="Verdana"/>
              <a:cs typeface="Verdana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26975" y="489675"/>
            <a:ext cx="2435923" cy="268990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458050" y="4153206"/>
            <a:ext cx="140335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10" dirty="0">
                <a:solidFill>
                  <a:srgbClr val="4A86E7"/>
                </a:solidFill>
                <a:latin typeface="Verdana"/>
                <a:cs typeface="Verdana"/>
              </a:rPr>
              <a:t>C</a:t>
            </a:r>
            <a:r>
              <a:rPr sz="2100" spc="35" dirty="0">
                <a:solidFill>
                  <a:srgbClr val="4A86E7"/>
                </a:solidFill>
                <a:latin typeface="Verdana"/>
                <a:cs typeface="Verdana"/>
              </a:rPr>
              <a:t>ONFLI</a:t>
            </a:r>
            <a:r>
              <a:rPr sz="2100" spc="20" dirty="0">
                <a:solidFill>
                  <a:srgbClr val="4A86E7"/>
                </a:solidFill>
                <a:latin typeface="Verdana"/>
                <a:cs typeface="Verdana"/>
              </a:rPr>
              <a:t>C</a:t>
            </a:r>
            <a:r>
              <a:rPr sz="2100" spc="-90" dirty="0">
                <a:solidFill>
                  <a:srgbClr val="4A86E7"/>
                </a:solidFill>
                <a:latin typeface="Verdana"/>
                <a:cs typeface="Verdana"/>
              </a:rPr>
              <a:t>T</a:t>
            </a:r>
            <a:endParaRPr sz="21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2474" y="520013"/>
            <a:ext cx="5955665" cy="79883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>
              <a:lnSpc>
                <a:spcPts val="2030"/>
              </a:lnSpc>
              <a:spcBef>
                <a:spcPts val="175"/>
              </a:spcBef>
            </a:pPr>
            <a:r>
              <a:rPr sz="1700" b="0" spc="5" dirty="0">
                <a:latin typeface="Verdana"/>
                <a:cs typeface="Verdana"/>
              </a:rPr>
              <a:t>The</a:t>
            </a:r>
            <a:r>
              <a:rPr sz="1700" b="0" spc="-155" dirty="0">
                <a:latin typeface="Verdana"/>
                <a:cs typeface="Verdana"/>
              </a:rPr>
              <a:t> </a:t>
            </a:r>
            <a:r>
              <a:rPr sz="1700" b="0" spc="-25" dirty="0">
                <a:latin typeface="Verdana"/>
                <a:cs typeface="Verdana"/>
              </a:rPr>
              <a:t>'Five</a:t>
            </a:r>
            <a:r>
              <a:rPr sz="1700" b="0" spc="-150" dirty="0">
                <a:latin typeface="Verdana"/>
                <a:cs typeface="Verdana"/>
              </a:rPr>
              <a:t> </a:t>
            </a:r>
            <a:r>
              <a:rPr sz="1700" b="0" spc="-55" dirty="0">
                <a:latin typeface="Verdana"/>
                <a:cs typeface="Verdana"/>
              </a:rPr>
              <a:t>Shots,</a:t>
            </a:r>
            <a:r>
              <a:rPr sz="1700" b="0" spc="-155" dirty="0">
                <a:latin typeface="Verdana"/>
                <a:cs typeface="Verdana"/>
              </a:rPr>
              <a:t> </a:t>
            </a:r>
            <a:r>
              <a:rPr sz="1700" b="0" spc="-30" dirty="0">
                <a:latin typeface="Verdana"/>
                <a:cs typeface="Verdana"/>
              </a:rPr>
              <a:t>Ten</a:t>
            </a:r>
            <a:r>
              <a:rPr sz="1700" b="0" spc="-150" dirty="0">
                <a:latin typeface="Verdana"/>
                <a:cs typeface="Verdana"/>
              </a:rPr>
              <a:t> </a:t>
            </a:r>
            <a:r>
              <a:rPr sz="1700" b="0" spc="-5" dirty="0">
                <a:latin typeface="Verdana"/>
                <a:cs typeface="Verdana"/>
              </a:rPr>
              <a:t>Seconds'</a:t>
            </a:r>
            <a:r>
              <a:rPr sz="1700" b="0" spc="-155" dirty="0">
                <a:latin typeface="Verdana"/>
                <a:cs typeface="Verdana"/>
              </a:rPr>
              <a:t> </a:t>
            </a:r>
            <a:r>
              <a:rPr sz="1700" b="0" spc="15" dirty="0">
                <a:latin typeface="Verdana"/>
                <a:cs typeface="Verdana"/>
              </a:rPr>
              <a:t>formula</a:t>
            </a:r>
            <a:r>
              <a:rPr sz="1700" b="0" spc="-150" dirty="0">
                <a:latin typeface="Verdana"/>
                <a:cs typeface="Verdana"/>
              </a:rPr>
              <a:t> </a:t>
            </a:r>
            <a:r>
              <a:rPr sz="1700" b="0" spc="-35" dirty="0">
                <a:latin typeface="Verdana"/>
                <a:cs typeface="Verdana"/>
              </a:rPr>
              <a:t>is</a:t>
            </a:r>
            <a:r>
              <a:rPr sz="1700" b="0" spc="-150" dirty="0">
                <a:latin typeface="Verdana"/>
                <a:cs typeface="Verdana"/>
              </a:rPr>
              <a:t> </a:t>
            </a:r>
            <a:r>
              <a:rPr sz="1700" b="0" spc="-15" dirty="0">
                <a:latin typeface="Verdana"/>
                <a:cs typeface="Verdana"/>
              </a:rPr>
              <a:t>simple.</a:t>
            </a:r>
            <a:r>
              <a:rPr sz="1700" b="0" spc="-155" dirty="0">
                <a:latin typeface="Verdana"/>
                <a:cs typeface="Verdana"/>
              </a:rPr>
              <a:t> </a:t>
            </a:r>
            <a:r>
              <a:rPr sz="1700" b="0" spc="10" dirty="0">
                <a:latin typeface="Verdana"/>
                <a:cs typeface="Verdana"/>
              </a:rPr>
              <a:t>Get</a:t>
            </a:r>
            <a:r>
              <a:rPr sz="1700" b="0" spc="-150" dirty="0">
                <a:latin typeface="Verdana"/>
                <a:cs typeface="Verdana"/>
              </a:rPr>
              <a:t> </a:t>
            </a:r>
            <a:r>
              <a:rPr sz="1700" b="0" spc="35" dirty="0">
                <a:latin typeface="Verdana"/>
                <a:cs typeface="Verdana"/>
              </a:rPr>
              <a:t>the </a:t>
            </a:r>
            <a:r>
              <a:rPr sz="1700" b="0" spc="-585" dirty="0">
                <a:latin typeface="Verdana"/>
                <a:cs typeface="Verdana"/>
              </a:rPr>
              <a:t> </a:t>
            </a:r>
            <a:r>
              <a:rPr sz="1700" b="0" spc="25" dirty="0">
                <a:latin typeface="Verdana"/>
                <a:cs typeface="Verdana"/>
              </a:rPr>
              <a:t>following</a:t>
            </a:r>
            <a:r>
              <a:rPr sz="1700" b="0" spc="-155" dirty="0">
                <a:latin typeface="Verdana"/>
                <a:cs typeface="Verdana"/>
              </a:rPr>
              <a:t> </a:t>
            </a:r>
            <a:r>
              <a:rPr sz="1700" b="0" spc="-45" dirty="0">
                <a:latin typeface="Verdana"/>
                <a:cs typeface="Verdana"/>
              </a:rPr>
              <a:t>ﬁve</a:t>
            </a:r>
            <a:r>
              <a:rPr sz="1700" b="0" spc="-150" dirty="0">
                <a:latin typeface="Verdana"/>
                <a:cs typeface="Verdana"/>
              </a:rPr>
              <a:t> </a:t>
            </a:r>
            <a:r>
              <a:rPr sz="1700" b="0" spc="5" dirty="0">
                <a:latin typeface="Verdana"/>
                <a:cs typeface="Verdana"/>
              </a:rPr>
              <a:t>video</a:t>
            </a:r>
            <a:r>
              <a:rPr sz="1700" b="0" spc="-155" dirty="0">
                <a:latin typeface="Verdana"/>
                <a:cs typeface="Verdana"/>
              </a:rPr>
              <a:t> </a:t>
            </a:r>
            <a:r>
              <a:rPr sz="1700" b="0" dirty="0">
                <a:latin typeface="Verdana"/>
                <a:cs typeface="Verdana"/>
              </a:rPr>
              <a:t>shots</a:t>
            </a:r>
            <a:r>
              <a:rPr sz="1700" b="0" spc="-150" dirty="0">
                <a:latin typeface="Verdana"/>
                <a:cs typeface="Verdana"/>
              </a:rPr>
              <a:t> </a:t>
            </a:r>
            <a:r>
              <a:rPr sz="1700" b="0" spc="30" dirty="0">
                <a:latin typeface="Verdana"/>
                <a:cs typeface="Verdana"/>
              </a:rPr>
              <a:t>in</a:t>
            </a:r>
            <a:r>
              <a:rPr sz="1700" b="0" spc="-155" dirty="0">
                <a:latin typeface="Verdana"/>
                <a:cs typeface="Verdana"/>
              </a:rPr>
              <a:t> </a:t>
            </a:r>
            <a:r>
              <a:rPr sz="1700" b="0" dirty="0">
                <a:latin typeface="Verdana"/>
                <a:cs typeface="Verdana"/>
              </a:rPr>
              <a:t>sequence,</a:t>
            </a:r>
            <a:r>
              <a:rPr sz="1700" b="0" spc="-150" dirty="0">
                <a:latin typeface="Verdana"/>
                <a:cs typeface="Verdana"/>
              </a:rPr>
              <a:t> </a:t>
            </a:r>
            <a:r>
              <a:rPr sz="1700" b="0" spc="45" dirty="0">
                <a:latin typeface="Verdana"/>
                <a:cs typeface="Verdana"/>
              </a:rPr>
              <a:t>with</a:t>
            </a:r>
            <a:r>
              <a:rPr sz="1700" b="0" spc="-155" dirty="0">
                <a:latin typeface="Verdana"/>
                <a:cs typeface="Verdana"/>
              </a:rPr>
              <a:t> </a:t>
            </a:r>
            <a:r>
              <a:rPr sz="1700" b="0" spc="25" dirty="0">
                <a:latin typeface="Verdana"/>
                <a:cs typeface="Verdana"/>
              </a:rPr>
              <a:t>each</a:t>
            </a:r>
            <a:r>
              <a:rPr sz="1700" b="0" spc="-150" dirty="0">
                <a:latin typeface="Verdana"/>
                <a:cs typeface="Verdana"/>
              </a:rPr>
              <a:t> </a:t>
            </a:r>
            <a:r>
              <a:rPr sz="1700" b="0" spc="15" dirty="0">
                <a:latin typeface="Verdana"/>
                <a:cs typeface="Verdana"/>
              </a:rPr>
              <a:t>shot </a:t>
            </a:r>
            <a:r>
              <a:rPr sz="1700" b="0" spc="20" dirty="0">
                <a:latin typeface="Verdana"/>
                <a:cs typeface="Verdana"/>
              </a:rPr>
              <a:t> </a:t>
            </a:r>
            <a:r>
              <a:rPr sz="1700" b="0" spc="15" dirty="0">
                <a:latin typeface="Verdana"/>
                <a:cs typeface="Verdana"/>
              </a:rPr>
              <a:t>lasting</a:t>
            </a:r>
            <a:r>
              <a:rPr sz="1700" b="0" spc="-155" dirty="0">
                <a:latin typeface="Verdana"/>
                <a:cs typeface="Verdana"/>
              </a:rPr>
              <a:t> </a:t>
            </a:r>
            <a:r>
              <a:rPr sz="1700" b="0" dirty="0">
                <a:latin typeface="Verdana"/>
                <a:cs typeface="Verdana"/>
              </a:rPr>
              <a:t>at</a:t>
            </a:r>
            <a:r>
              <a:rPr sz="1700" b="0" spc="-155" dirty="0">
                <a:latin typeface="Verdana"/>
                <a:cs typeface="Verdana"/>
              </a:rPr>
              <a:t> </a:t>
            </a:r>
            <a:r>
              <a:rPr sz="1700" b="0" dirty="0">
                <a:latin typeface="Verdana"/>
                <a:cs typeface="Verdana"/>
              </a:rPr>
              <a:t>l</a:t>
            </a:r>
            <a:r>
              <a:rPr sz="1700" b="0" spc="-25" dirty="0">
                <a:latin typeface="Verdana"/>
                <a:cs typeface="Verdana"/>
              </a:rPr>
              <a:t>e</a:t>
            </a:r>
            <a:r>
              <a:rPr sz="1700" b="0" spc="-20" dirty="0">
                <a:latin typeface="Verdana"/>
                <a:cs typeface="Verdana"/>
              </a:rPr>
              <a:t>ast</a:t>
            </a:r>
            <a:r>
              <a:rPr sz="1700" b="0" spc="-155" dirty="0">
                <a:latin typeface="Verdana"/>
                <a:cs typeface="Verdana"/>
              </a:rPr>
              <a:t> </a:t>
            </a:r>
            <a:r>
              <a:rPr sz="1700" b="0" spc="-215" dirty="0">
                <a:latin typeface="Verdana"/>
                <a:cs typeface="Verdana"/>
              </a:rPr>
              <a:t>10</a:t>
            </a:r>
            <a:r>
              <a:rPr sz="1700" b="0" spc="-155" dirty="0">
                <a:latin typeface="Verdana"/>
                <a:cs typeface="Verdana"/>
              </a:rPr>
              <a:t> </a:t>
            </a:r>
            <a:r>
              <a:rPr sz="1700" b="0" spc="10" dirty="0">
                <a:latin typeface="Verdana"/>
                <a:cs typeface="Verdana"/>
              </a:rPr>
              <a:t>se</a:t>
            </a:r>
            <a:r>
              <a:rPr sz="1700" b="0" spc="-10" dirty="0">
                <a:latin typeface="Verdana"/>
                <a:cs typeface="Verdana"/>
              </a:rPr>
              <a:t>c</a:t>
            </a:r>
            <a:r>
              <a:rPr sz="1700" b="0" spc="-55" dirty="0">
                <a:latin typeface="Verdana"/>
                <a:cs typeface="Verdana"/>
              </a:rPr>
              <a:t>onds: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6411" y="1851990"/>
            <a:ext cx="6247130" cy="2768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5934" indent="-404495">
              <a:lnSpc>
                <a:spcPct val="100000"/>
              </a:lnSpc>
              <a:spcBef>
                <a:spcPts val="100"/>
              </a:spcBef>
              <a:buFont typeface="Verdana"/>
              <a:buAutoNum type="arabicPeriod"/>
              <a:tabLst>
                <a:tab pos="495300" algn="l"/>
                <a:tab pos="496570" algn="l"/>
              </a:tabLst>
            </a:pPr>
            <a:r>
              <a:rPr sz="2000" spc="6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6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000" spc="25" dirty="0">
                <a:solidFill>
                  <a:srgbClr val="FFFFFF"/>
                </a:solidFill>
                <a:latin typeface="Verdana"/>
                <a:cs typeface="Verdana"/>
              </a:rPr>
              <a:t>loseup</a:t>
            </a:r>
            <a:r>
              <a:rPr sz="20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60" dirty="0">
                <a:solidFill>
                  <a:srgbClr val="FFFFFF"/>
                </a:solidFill>
                <a:latin typeface="Verdana"/>
                <a:cs typeface="Verdana"/>
              </a:rPr>
              <a:t>on</a:t>
            </a:r>
            <a:r>
              <a:rPr sz="20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4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20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Verdana"/>
                <a:cs typeface="Verdana"/>
              </a:rPr>
              <a:t>hands</a:t>
            </a:r>
            <a:r>
              <a:rPr sz="20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20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subje</a:t>
            </a:r>
            <a:r>
              <a:rPr sz="2000" spc="20" dirty="0">
                <a:solidFill>
                  <a:srgbClr val="FFFFFF"/>
                </a:solidFill>
                <a:latin typeface="Verdana"/>
                <a:cs typeface="Verdana"/>
              </a:rPr>
              <a:t>ct</a:t>
            </a:r>
            <a:r>
              <a:rPr sz="20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sh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000" spc="80" dirty="0">
                <a:solidFill>
                  <a:srgbClr val="FFFFFF"/>
                </a:solidFill>
                <a:latin typeface="Verdana"/>
                <a:cs typeface="Verdana"/>
              </a:rPr>
              <a:t>wing</a:t>
            </a:r>
            <a:endParaRPr sz="2000">
              <a:latin typeface="Verdana"/>
              <a:cs typeface="Verdana"/>
            </a:endParaRPr>
          </a:p>
          <a:p>
            <a:pPr marL="495934">
              <a:lnSpc>
                <a:spcPct val="100000"/>
              </a:lnSpc>
            </a:pPr>
            <a:r>
              <a:rPr sz="2000" b="1" spc="80" dirty="0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sz="2000" b="1" spc="-2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2000" b="1" spc="-95" dirty="0">
                <a:solidFill>
                  <a:srgbClr val="FFFFFF"/>
                </a:solidFill>
                <a:latin typeface="Verdana"/>
                <a:cs typeface="Verdana"/>
              </a:rPr>
              <a:t>AT</a:t>
            </a:r>
            <a:r>
              <a:rPr sz="2000" b="1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Verdana"/>
                <a:cs typeface="Verdana"/>
              </a:rPr>
              <a:t>is</a:t>
            </a:r>
            <a:r>
              <a:rPr sz="2000" spc="3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65" dirty="0">
                <a:solidFill>
                  <a:srgbClr val="FFFFFF"/>
                </a:solidFill>
                <a:latin typeface="Verdana"/>
                <a:cs typeface="Verdana"/>
              </a:rPr>
              <a:t>happening</a:t>
            </a:r>
            <a:endParaRPr sz="2000">
              <a:latin typeface="Verdana"/>
              <a:cs typeface="Verdana"/>
            </a:endParaRPr>
          </a:p>
          <a:p>
            <a:pPr marL="495934" marR="5080" indent="-455295">
              <a:lnSpc>
                <a:spcPct val="100000"/>
              </a:lnSpc>
              <a:buFont typeface="Verdana"/>
              <a:buAutoNum type="arabicPeriod" startAt="2"/>
              <a:tabLst>
                <a:tab pos="495300" algn="l"/>
                <a:tab pos="496570" algn="l"/>
              </a:tabLst>
            </a:pPr>
            <a:r>
              <a:rPr sz="2000" spc="6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6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000" spc="25" dirty="0">
                <a:solidFill>
                  <a:srgbClr val="FFFFFF"/>
                </a:solidFill>
                <a:latin typeface="Verdana"/>
                <a:cs typeface="Verdana"/>
              </a:rPr>
              <a:t>loseup</a:t>
            </a:r>
            <a:r>
              <a:rPr sz="20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60" dirty="0">
                <a:solidFill>
                  <a:srgbClr val="FFFFFF"/>
                </a:solidFill>
                <a:latin typeface="Verdana"/>
                <a:cs typeface="Verdana"/>
              </a:rPr>
              <a:t>on</a:t>
            </a:r>
            <a:r>
              <a:rPr sz="20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4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20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2000" spc="3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sh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000" spc="80" dirty="0">
                <a:solidFill>
                  <a:srgbClr val="FFFFFF"/>
                </a:solidFill>
                <a:latin typeface="Verdana"/>
                <a:cs typeface="Verdana"/>
              </a:rPr>
              <a:t>wing</a:t>
            </a:r>
            <a:r>
              <a:rPr sz="2000" spc="-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b="1" spc="80" dirty="0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sz="2000" b="1" spc="-40" dirty="0">
                <a:solidFill>
                  <a:srgbClr val="FFFFFF"/>
                </a:solidFill>
                <a:latin typeface="Verdana"/>
                <a:cs typeface="Verdana"/>
              </a:rPr>
              <a:t>HO</a:t>
            </a:r>
            <a:r>
              <a:rPr sz="2000" b="1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Verdana"/>
                <a:cs typeface="Verdana"/>
              </a:rPr>
              <a:t>is</a:t>
            </a:r>
            <a:r>
              <a:rPr sz="20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60" dirty="0">
                <a:solidFill>
                  <a:srgbClr val="FFFFFF"/>
                </a:solidFill>
                <a:latin typeface="Verdana"/>
                <a:cs typeface="Verdana"/>
              </a:rPr>
              <a:t>doing 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it</a:t>
            </a:r>
            <a:endParaRPr sz="2000">
              <a:latin typeface="Verdana"/>
              <a:cs typeface="Verdana"/>
            </a:endParaRPr>
          </a:p>
          <a:p>
            <a:pPr marL="495934" indent="-454659">
              <a:lnSpc>
                <a:spcPct val="100000"/>
              </a:lnSpc>
              <a:buFont typeface="Verdana"/>
              <a:buAutoNum type="arabicPeriod" startAt="2"/>
              <a:tabLst>
                <a:tab pos="495300" algn="l"/>
                <a:tab pos="496570" algn="l"/>
              </a:tabLst>
            </a:pPr>
            <a:r>
              <a:rPr sz="2000" spc="6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55" dirty="0">
                <a:solidFill>
                  <a:srgbClr val="FFFFFF"/>
                </a:solidFill>
                <a:latin typeface="Verdana"/>
                <a:cs typeface="Verdana"/>
              </a:rPr>
              <a:t>wide</a:t>
            </a:r>
            <a:r>
              <a:rPr sz="20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20" dirty="0">
                <a:solidFill>
                  <a:srgbClr val="FFFFFF"/>
                </a:solidFill>
                <a:latin typeface="Verdana"/>
                <a:cs typeface="Verdana"/>
              </a:rPr>
              <a:t>shot</a:t>
            </a:r>
            <a:r>
              <a:rPr sz="20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sh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000" spc="80" dirty="0">
                <a:solidFill>
                  <a:srgbClr val="FFFFFF"/>
                </a:solidFill>
                <a:latin typeface="Verdana"/>
                <a:cs typeface="Verdana"/>
              </a:rPr>
              <a:t>wing</a:t>
            </a:r>
            <a:r>
              <a:rPr sz="2000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b="1" spc="80" dirty="0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sz="2000" b="1" spc="-50" dirty="0">
                <a:solidFill>
                  <a:srgbClr val="FFFFFF"/>
                </a:solidFill>
                <a:latin typeface="Verdana"/>
                <a:cs typeface="Verdana"/>
              </a:rPr>
              <a:t>HERE</a:t>
            </a:r>
            <a:r>
              <a:rPr sz="2000" b="1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Verdana"/>
                <a:cs typeface="Verdana"/>
              </a:rPr>
              <a:t>it's</a:t>
            </a:r>
            <a:r>
              <a:rPr sz="20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65" dirty="0">
                <a:solidFill>
                  <a:srgbClr val="FFFFFF"/>
                </a:solidFill>
                <a:latin typeface="Verdana"/>
                <a:cs typeface="Verdana"/>
              </a:rPr>
              <a:t>happening</a:t>
            </a:r>
            <a:endParaRPr sz="2000">
              <a:latin typeface="Verdana"/>
              <a:cs typeface="Verdana"/>
            </a:endParaRPr>
          </a:p>
          <a:p>
            <a:pPr marL="495934" marR="784860" indent="-483870">
              <a:lnSpc>
                <a:spcPct val="100000"/>
              </a:lnSpc>
              <a:buFont typeface="Verdana"/>
              <a:buAutoNum type="arabicPeriod" startAt="2"/>
              <a:tabLst>
                <a:tab pos="495300" algn="l"/>
                <a:tab pos="496570" algn="l"/>
              </a:tabLst>
            </a:pPr>
            <a:r>
              <a:rPr sz="2000" spc="75" dirty="0">
                <a:solidFill>
                  <a:srgbClr val="FFFFFF"/>
                </a:solidFill>
                <a:latin typeface="Verdana"/>
                <a:cs typeface="Verdana"/>
              </a:rPr>
              <a:t>An</a:t>
            </a:r>
            <a:r>
              <a:rPr sz="20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000" spc="-130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2000" spc="-20" dirty="0">
                <a:solidFill>
                  <a:srgbClr val="FFFFFF"/>
                </a:solidFill>
                <a:latin typeface="Verdana"/>
                <a:cs typeface="Verdana"/>
              </a:rPr>
              <a:t>er</a:t>
            </a:r>
            <a:r>
              <a:rPr sz="20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4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20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25" dirty="0">
                <a:solidFill>
                  <a:srgbClr val="FFFFFF"/>
                </a:solidFill>
                <a:latin typeface="Verdana"/>
                <a:cs typeface="Verdana"/>
              </a:rPr>
              <a:t>shoulder</a:t>
            </a:r>
            <a:r>
              <a:rPr sz="20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20" dirty="0">
                <a:solidFill>
                  <a:srgbClr val="FFFFFF"/>
                </a:solidFill>
                <a:latin typeface="Verdana"/>
                <a:cs typeface="Verdana"/>
              </a:rPr>
              <a:t>shot</a:t>
            </a:r>
            <a:r>
              <a:rPr sz="20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55" dirty="0">
                <a:solidFill>
                  <a:srgbClr val="FFFFFF"/>
                </a:solidFill>
                <a:latin typeface="Verdana"/>
                <a:cs typeface="Verdana"/>
              </a:rPr>
              <a:t>(</a:t>
            </a:r>
            <a:r>
              <a:rPr sz="2000" spc="-114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000" spc="-11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spc="-195" dirty="0">
                <a:solidFill>
                  <a:srgbClr val="FFFFFF"/>
                </a:solidFill>
                <a:latin typeface="Verdana"/>
                <a:cs typeface="Verdana"/>
              </a:rPr>
              <a:t>S)</a:t>
            </a:r>
            <a:r>
              <a:rPr sz="20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Verdana"/>
                <a:cs typeface="Verdana"/>
              </a:rPr>
              <a:t>linking  </a:t>
            </a:r>
            <a:r>
              <a:rPr sz="2000" spc="-2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spc="35" dirty="0">
                <a:solidFill>
                  <a:srgbClr val="FFFFFF"/>
                </a:solidFill>
                <a:latin typeface="Verdana"/>
                <a:cs typeface="Verdana"/>
              </a:rPr>
              <a:t>ogether</a:t>
            </a:r>
            <a:r>
              <a:rPr sz="20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4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20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20" dirty="0">
                <a:solidFill>
                  <a:srgbClr val="FFFFFF"/>
                </a:solidFill>
                <a:latin typeface="Verdana"/>
                <a:cs typeface="Verdana"/>
              </a:rPr>
              <a:t>th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ee</a:t>
            </a:r>
            <a:r>
              <a:rPr sz="20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re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vious</a:t>
            </a:r>
            <a:r>
              <a:rPr sz="20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6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000" spc="70" dirty="0">
                <a:solidFill>
                  <a:srgbClr val="FFFFFF"/>
                </a:solidFill>
                <a:latin typeface="Verdana"/>
                <a:cs typeface="Verdana"/>
              </a:rPr>
              <a:t>on</a:t>
            </a:r>
            <a:r>
              <a:rPr sz="2000" spc="4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000" spc="20" dirty="0">
                <a:solidFill>
                  <a:srgbClr val="FFFFFF"/>
                </a:solidFill>
                <a:latin typeface="Verdana"/>
                <a:cs typeface="Verdana"/>
              </a:rPr>
              <a:t>epts</a:t>
            </a:r>
            <a:endParaRPr sz="2000">
              <a:latin typeface="Verdana"/>
              <a:cs typeface="Verdana"/>
            </a:endParaRPr>
          </a:p>
          <a:p>
            <a:pPr marL="495934" marR="878840" indent="-454659">
              <a:lnSpc>
                <a:spcPct val="100000"/>
              </a:lnSpc>
              <a:buFont typeface="Verdana"/>
              <a:buAutoNum type="arabicPeriod" startAt="2"/>
              <a:tabLst>
                <a:tab pos="495300" algn="l"/>
                <a:tab pos="496570" algn="l"/>
              </a:tabLst>
            </a:pPr>
            <a:r>
              <a:rPr sz="2000" spc="75" dirty="0">
                <a:solidFill>
                  <a:srgbClr val="FFFFFF"/>
                </a:solidFill>
                <a:latin typeface="Verdana"/>
                <a:cs typeface="Verdana"/>
              </a:rPr>
              <a:t>An</a:t>
            </a:r>
            <a:r>
              <a:rPr sz="20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Verdana"/>
                <a:cs typeface="Verdana"/>
              </a:rPr>
              <a:t>unusual</a:t>
            </a:r>
            <a:r>
              <a:rPr sz="20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or</a:t>
            </a:r>
            <a:r>
              <a:rPr sz="20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Verdana"/>
                <a:cs typeface="Verdana"/>
              </a:rPr>
              <a:t>side/l</a:t>
            </a:r>
            <a:r>
              <a:rPr sz="2000" spc="-6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000" spc="120" dirty="0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sz="20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20" dirty="0">
                <a:solidFill>
                  <a:srgbClr val="FFFFFF"/>
                </a:solidFill>
                <a:latin typeface="Verdana"/>
                <a:cs typeface="Verdana"/>
              </a:rPr>
              <a:t>shot</a:t>
            </a:r>
            <a:r>
              <a:rPr sz="20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spc="4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0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vide  </a:t>
            </a:r>
            <a:r>
              <a:rPr sz="2000" spc="-2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000" spc="-6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000" spc="2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spc="-125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-spe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iﬁc</a:t>
            </a:r>
            <a:r>
              <a:rPr sz="20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6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000" spc="55" dirty="0">
                <a:solidFill>
                  <a:srgbClr val="FFFFFF"/>
                </a:solidFill>
                <a:latin typeface="Verdana"/>
                <a:cs typeface="Verdana"/>
              </a:rPr>
              <a:t>on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spc="-50" dirty="0">
                <a:solidFill>
                  <a:srgbClr val="FFFFFF"/>
                </a:solidFill>
                <a:latin typeface="Verdana"/>
                <a:cs typeface="Verdana"/>
              </a:rPr>
              <a:t>xt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0625" y="204549"/>
            <a:ext cx="6329680" cy="69405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>
              <a:lnSpc>
                <a:spcPts val="2630"/>
              </a:lnSpc>
              <a:spcBef>
                <a:spcPts val="195"/>
              </a:spcBef>
            </a:pPr>
            <a:r>
              <a:rPr sz="2200" spc="-160" dirty="0"/>
              <a:t>BRIEF:</a:t>
            </a:r>
            <a:r>
              <a:rPr sz="2200" spc="-130" dirty="0"/>
              <a:t> </a:t>
            </a:r>
            <a:r>
              <a:rPr sz="2200" spc="-35" dirty="0"/>
              <a:t>CRE</a:t>
            </a:r>
            <a:r>
              <a:rPr sz="2200" spc="-114" dirty="0"/>
              <a:t>A</a:t>
            </a:r>
            <a:r>
              <a:rPr sz="2200" spc="-85" dirty="0"/>
              <a:t>TE</a:t>
            </a:r>
            <a:r>
              <a:rPr sz="2200" spc="-130" dirty="0"/>
              <a:t> </a:t>
            </a:r>
            <a:r>
              <a:rPr sz="2200" spc="-25" dirty="0"/>
              <a:t>A</a:t>
            </a:r>
            <a:r>
              <a:rPr sz="2200" spc="-130" dirty="0"/>
              <a:t> </a:t>
            </a:r>
            <a:r>
              <a:rPr sz="2200" spc="-275" dirty="0"/>
              <a:t>F</a:t>
            </a:r>
            <a:r>
              <a:rPr sz="2200" spc="-245" dirty="0"/>
              <a:t>I</a:t>
            </a:r>
            <a:r>
              <a:rPr sz="2200" spc="-75" dirty="0"/>
              <a:t>V</a:t>
            </a:r>
            <a:r>
              <a:rPr sz="2200" spc="-30" dirty="0"/>
              <a:t>E</a:t>
            </a:r>
            <a:r>
              <a:rPr sz="2200" spc="-130" dirty="0"/>
              <a:t> </a:t>
            </a:r>
            <a:r>
              <a:rPr sz="2200" spc="-80" dirty="0"/>
              <a:t>SH</a:t>
            </a:r>
            <a:r>
              <a:rPr sz="2200" spc="-110" dirty="0"/>
              <a:t>O</a:t>
            </a:r>
            <a:r>
              <a:rPr sz="2200" spc="-140" dirty="0"/>
              <a:t>T</a:t>
            </a:r>
            <a:r>
              <a:rPr sz="2200" spc="-130" dirty="0"/>
              <a:t> </a:t>
            </a:r>
            <a:r>
              <a:rPr sz="2200" spc="-50" dirty="0"/>
              <a:t>SEQUENCE</a:t>
            </a:r>
            <a:r>
              <a:rPr sz="2200" spc="-130" dirty="0"/>
              <a:t> </a:t>
            </a:r>
            <a:r>
              <a:rPr sz="2200" spc="-165" dirty="0"/>
              <a:t>T</a:t>
            </a:r>
            <a:r>
              <a:rPr sz="2200" spc="-10" dirty="0"/>
              <a:t>O  </a:t>
            </a:r>
            <a:r>
              <a:rPr sz="2200" spc="-80" dirty="0"/>
              <a:t>TELL</a:t>
            </a:r>
            <a:r>
              <a:rPr sz="2200" spc="-130" dirty="0"/>
              <a:t> </a:t>
            </a:r>
            <a:r>
              <a:rPr sz="2200" spc="-25" dirty="0"/>
              <a:t>A</a:t>
            </a:r>
            <a:r>
              <a:rPr sz="2200" spc="-130" dirty="0"/>
              <a:t> </a:t>
            </a:r>
            <a:r>
              <a:rPr sz="2200" spc="-160" dirty="0"/>
              <a:t>SIM</a:t>
            </a:r>
            <a:r>
              <a:rPr sz="2200" spc="-185" dirty="0"/>
              <a:t>P</a:t>
            </a:r>
            <a:r>
              <a:rPr sz="2200" spc="-50" dirty="0"/>
              <a:t>LE</a:t>
            </a:r>
            <a:r>
              <a:rPr sz="2200" spc="-130" dirty="0"/>
              <a:t> </a:t>
            </a:r>
            <a:r>
              <a:rPr sz="2200" spc="-185" dirty="0"/>
              <a:t>S</a:t>
            </a:r>
            <a:r>
              <a:rPr sz="2200" spc="-165" dirty="0"/>
              <a:t>T</a:t>
            </a:r>
            <a:r>
              <a:rPr sz="2200" spc="-65" dirty="0"/>
              <a:t>O</a:t>
            </a:r>
            <a:r>
              <a:rPr sz="2200" spc="-85" dirty="0"/>
              <a:t>R</a:t>
            </a:r>
            <a:r>
              <a:rPr sz="2200" spc="-135" dirty="0"/>
              <a:t>Y</a:t>
            </a:r>
            <a:endParaRPr sz="2200"/>
          </a:p>
        </p:txBody>
      </p:sp>
      <p:sp>
        <p:nvSpPr>
          <p:cNvPr id="3" name="object 3"/>
          <p:cNvSpPr txBox="1"/>
          <p:nvPr/>
        </p:nvSpPr>
        <p:spPr>
          <a:xfrm>
            <a:off x="778333" y="1082373"/>
            <a:ext cx="6899275" cy="3872855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54610">
              <a:spcBef>
                <a:spcPts val="100"/>
              </a:spcBef>
            </a:pPr>
            <a:r>
              <a:rPr sz="1900" i="1" spc="20" dirty="0">
                <a:solidFill>
                  <a:srgbClr val="FFFFFF"/>
                </a:solidFill>
                <a:latin typeface="Verdana"/>
                <a:cs typeface="Verdana"/>
              </a:rPr>
              <a:t>Work</a:t>
            </a:r>
            <a:r>
              <a:rPr sz="1900" i="1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35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1900" i="1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40" dirty="0">
                <a:solidFill>
                  <a:srgbClr val="FFFFFF"/>
                </a:solidFill>
                <a:latin typeface="Verdana"/>
                <a:cs typeface="Verdana"/>
              </a:rPr>
              <a:t>Pairs</a:t>
            </a:r>
            <a:r>
              <a:rPr sz="1900" i="1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1900" i="1" spc="-175" dirty="0">
                <a:solidFill>
                  <a:srgbClr val="FFFFFF"/>
                </a:solidFill>
                <a:latin typeface="Verdana"/>
                <a:cs typeface="Verdana"/>
              </a:rPr>
              <a:t>Create</a:t>
            </a:r>
            <a:r>
              <a:rPr lang="en-US" sz="1900" i="1" spc="-95" dirty="0">
                <a:solidFill>
                  <a:srgbClr val="FFFFFF"/>
                </a:solidFill>
                <a:latin typeface="Verdana"/>
                <a:cs typeface="Verdana"/>
              </a:rPr>
              <a:t> </a:t>
            </a:r>
            <a:r>
              <a:rPr sz="1900" i="1" spc="14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900" i="1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-50" dirty="0">
                <a:solidFill>
                  <a:srgbClr val="FFFFFF"/>
                </a:solidFill>
                <a:latin typeface="Verdana"/>
                <a:cs typeface="Verdana"/>
              </a:rPr>
              <a:t>ﬁve</a:t>
            </a:r>
            <a:r>
              <a:rPr sz="1900" i="1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1900" i="1" spc="-165" dirty="0">
                <a:solidFill>
                  <a:srgbClr val="FFFFFF"/>
                </a:solidFill>
                <a:latin typeface="Verdana"/>
                <a:cs typeface="Verdana"/>
              </a:rPr>
              <a:t>shot</a:t>
            </a:r>
            <a:r>
              <a:rPr sz="1900" i="1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i="1" spc="35" dirty="0">
                <a:solidFill>
                  <a:srgbClr val="FFFFFF"/>
                </a:solidFill>
                <a:latin typeface="Verdana"/>
                <a:cs typeface="Verdana"/>
              </a:rPr>
              <a:t>sequence</a:t>
            </a:r>
            <a:endParaRPr sz="19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3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00" dirty="0">
              <a:latin typeface="Verdana"/>
              <a:cs typeface="Verdana"/>
            </a:endParaRPr>
          </a:p>
          <a:p>
            <a:pPr marL="511175" marR="427355" indent="-425450">
              <a:lnSpc>
                <a:spcPts val="3229"/>
              </a:lnSpc>
              <a:buAutoNum type="arabicPeriod"/>
              <a:tabLst>
                <a:tab pos="511809" algn="l"/>
                <a:tab pos="512445" algn="l"/>
              </a:tabLst>
            </a:pPr>
            <a:r>
              <a:rPr sz="2700" spc="25" dirty="0">
                <a:solidFill>
                  <a:srgbClr val="FFFFFF"/>
                </a:solidFill>
                <a:latin typeface="Verdana"/>
                <a:cs typeface="Verdana"/>
              </a:rPr>
              <a:t>Think</a:t>
            </a:r>
            <a:r>
              <a:rPr sz="2700" spc="-2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700" spc="10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2700" spc="-2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700" spc="-3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700" spc="-2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700" spc="-175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2700" spc="-3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700" spc="1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700" spc="-135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2700" spc="-2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700" spc="45" dirty="0">
                <a:solidFill>
                  <a:srgbClr val="FFFFFF"/>
                </a:solidFill>
                <a:latin typeface="Verdana"/>
                <a:cs typeface="Verdana"/>
              </a:rPr>
              <a:t>simple</a:t>
            </a:r>
            <a:r>
              <a:rPr sz="2700" spc="-2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700" spc="45" dirty="0">
                <a:solidFill>
                  <a:srgbClr val="FFFFFF"/>
                </a:solidFill>
                <a:latin typeface="Verdana"/>
                <a:cs typeface="Verdana"/>
              </a:rPr>
              <a:t>id</a:t>
            </a:r>
            <a:r>
              <a:rPr sz="2700" spc="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700" spc="-3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700" spc="-2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700" spc="-60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2700" spc="-10" dirty="0">
                <a:solidFill>
                  <a:srgbClr val="FFFFFF"/>
                </a:solidFill>
                <a:latin typeface="Verdana"/>
                <a:cs typeface="Verdana"/>
              </a:rPr>
              <a:t>or</a:t>
            </a:r>
            <a:r>
              <a:rPr sz="2700" spc="-2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700" spc="-175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2700" spc="25" dirty="0">
                <a:solidFill>
                  <a:srgbClr val="FFFFFF"/>
                </a:solidFill>
                <a:latin typeface="Verdana"/>
                <a:cs typeface="Verdana"/>
              </a:rPr>
              <a:t>our  </a:t>
            </a:r>
            <a:r>
              <a:rPr sz="2700" spc="-50" dirty="0">
                <a:solidFill>
                  <a:srgbClr val="FFFFFF"/>
                </a:solidFill>
                <a:latin typeface="Verdana"/>
                <a:cs typeface="Verdana"/>
              </a:rPr>
              <a:t>story</a:t>
            </a:r>
            <a:endParaRPr sz="2700" dirty="0">
              <a:latin typeface="Verdana"/>
              <a:ea typeface="Verdana"/>
              <a:cs typeface="Verdana"/>
            </a:endParaRPr>
          </a:p>
          <a:p>
            <a:pPr marL="511175" indent="-499745">
              <a:lnSpc>
                <a:spcPts val="3105"/>
              </a:lnSpc>
              <a:buAutoNum type="arabicPeriod"/>
              <a:tabLst>
                <a:tab pos="511809" algn="l"/>
                <a:tab pos="512445" algn="l"/>
              </a:tabLst>
            </a:pPr>
            <a:r>
              <a:rPr sz="2700" spc="10" dirty="0">
                <a:solidFill>
                  <a:srgbClr val="FFFFFF"/>
                </a:solidFill>
                <a:latin typeface="Verdana"/>
                <a:cs typeface="Verdana"/>
              </a:rPr>
              <a:t>Shoot</a:t>
            </a:r>
            <a:r>
              <a:rPr sz="2700" spc="-2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700" spc="55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2700" spc="-2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700" spc="1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700" spc="-1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700" spc="50" dirty="0">
                <a:solidFill>
                  <a:srgbClr val="FFFFFF"/>
                </a:solidFill>
                <a:latin typeface="Verdana"/>
                <a:cs typeface="Verdana"/>
              </a:rPr>
              <a:t>ene</a:t>
            </a:r>
            <a:r>
              <a:rPr sz="2700" spc="-2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700" spc="-195" dirty="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sz="2700" spc="-2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700" spc="85" dirty="0">
                <a:solidFill>
                  <a:srgbClr val="FFFFFF"/>
                </a:solidFill>
                <a:latin typeface="Verdana"/>
                <a:cs typeface="Verdana"/>
              </a:rPr>
              <a:t>add</a:t>
            </a:r>
            <a:r>
              <a:rPr sz="2700" spc="-2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700" spc="-20" dirty="0">
                <a:solidFill>
                  <a:srgbClr val="FFFFFF"/>
                </a:solidFill>
                <a:latin typeface="Verdana"/>
                <a:cs typeface="Verdana"/>
              </a:rPr>
              <a:t>all</a:t>
            </a:r>
            <a:r>
              <a:rPr sz="2700" spc="-2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700" spc="-60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2700" spc="50" dirty="0">
                <a:solidFill>
                  <a:srgbClr val="FFFFFF"/>
                </a:solidFill>
                <a:latin typeface="Verdana"/>
                <a:cs typeface="Verdana"/>
              </a:rPr>
              <a:t>ootage</a:t>
            </a:r>
            <a:r>
              <a:rPr sz="2700" spc="-2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700" spc="-2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700" spc="5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700" spc="-2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700" spc="-3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endParaRPr sz="2700" dirty="0">
              <a:latin typeface="Verdana"/>
              <a:ea typeface="Verdana"/>
              <a:cs typeface="Verdana"/>
            </a:endParaRPr>
          </a:p>
          <a:p>
            <a:pPr marL="511175">
              <a:lnSpc>
                <a:spcPts val="3225"/>
              </a:lnSpc>
            </a:pPr>
            <a:r>
              <a:rPr sz="2700" spc="-60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2700" spc="25" dirty="0">
                <a:solidFill>
                  <a:srgbClr val="FFFFFF"/>
                </a:solidFill>
                <a:latin typeface="Verdana"/>
                <a:cs typeface="Verdana"/>
              </a:rPr>
              <a:t>older</a:t>
            </a:r>
            <a:r>
              <a:rPr sz="2700" spc="-2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700" spc="-190" dirty="0">
                <a:solidFill>
                  <a:srgbClr val="FFFFFF"/>
                </a:solidFill>
                <a:latin typeface="Verdana"/>
                <a:cs typeface="Verdana"/>
              </a:rPr>
              <a:t>5</a:t>
            </a:r>
            <a:r>
              <a:rPr sz="2700" spc="-2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700" spc="25" dirty="0">
                <a:solidFill>
                  <a:srgbClr val="FFFFFF"/>
                </a:solidFill>
                <a:latin typeface="Verdana"/>
                <a:cs typeface="Verdana"/>
              </a:rPr>
              <a:t>shot</a:t>
            </a:r>
            <a:r>
              <a:rPr sz="2700" spc="-2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700" spc="-3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700" spc="-8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700" spc="-1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700" spc="3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700" spc="-135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endParaRPr sz="2700" dirty="0">
              <a:latin typeface="Verdana"/>
              <a:ea typeface="Verdana"/>
              <a:cs typeface="Verdana"/>
            </a:endParaRPr>
          </a:p>
          <a:p>
            <a:pPr marL="511175" indent="-495300">
              <a:lnSpc>
                <a:spcPts val="3235"/>
              </a:lnSpc>
              <a:buAutoNum type="arabicPeriod" startAt="3"/>
              <a:tabLst>
                <a:tab pos="511809" algn="l"/>
                <a:tab pos="512445" algn="l"/>
              </a:tabLst>
            </a:pPr>
            <a:r>
              <a:rPr sz="2700" spc="7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700" spc="55" dirty="0">
                <a:solidFill>
                  <a:srgbClr val="FFFFFF"/>
                </a:solidFill>
                <a:latin typeface="Verdana"/>
                <a:cs typeface="Verdana"/>
              </a:rPr>
              <a:t>dit</a:t>
            </a:r>
            <a:r>
              <a:rPr sz="2700" spc="-2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700" spc="50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2700" spc="-2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700" spc="110" dirty="0">
                <a:solidFill>
                  <a:srgbClr val="FFFFFF"/>
                </a:solidFill>
                <a:latin typeface="Verdana"/>
                <a:cs typeface="Verdana"/>
              </a:rPr>
              <a:t>iM</a:t>
            </a:r>
            <a:r>
              <a:rPr sz="2700" spc="8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700" spc="-45" dirty="0">
                <a:solidFill>
                  <a:srgbClr val="FFFFFF"/>
                </a:solidFill>
                <a:latin typeface="Verdana"/>
                <a:cs typeface="Verdana"/>
              </a:rPr>
              <a:t>vie</a:t>
            </a:r>
            <a:r>
              <a:rPr sz="2700" spc="-2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700" spc="75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2700" spc="-2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700" spc="70" dirty="0">
                <a:solidFill>
                  <a:srgbClr val="FFFFFF"/>
                </a:solidFill>
                <a:latin typeface="Verdana"/>
                <a:cs typeface="Verdana"/>
              </a:rPr>
              <a:t>uplo</a:t>
            </a:r>
            <a:r>
              <a:rPr sz="2700" spc="55" dirty="0">
                <a:solidFill>
                  <a:srgbClr val="FFFFFF"/>
                </a:solidFill>
                <a:latin typeface="Verdana"/>
                <a:cs typeface="Verdana"/>
              </a:rPr>
              <a:t>ad</a:t>
            </a:r>
            <a:r>
              <a:rPr sz="2700" spc="-2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700" spc="-2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700" spc="5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700" spc="-2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GB" sz="2700" spc="-55" dirty="0">
                <a:solidFill>
                  <a:srgbClr val="FFFFFF"/>
                </a:solidFill>
                <a:latin typeface="Verdana"/>
                <a:cs typeface="Verdana"/>
              </a:rPr>
              <a:t>PowerPoint in Teams/ OneDrive. Put </a:t>
            </a:r>
            <a:r>
              <a:rPr lang="en-GB" sz="2700" spc="-55">
                <a:solidFill>
                  <a:srgbClr val="FFFFFF"/>
                </a:solidFill>
                <a:latin typeface="Verdana"/>
                <a:cs typeface="Verdana"/>
              </a:rPr>
              <a:t>Link into </a:t>
            </a:r>
            <a:endParaRPr sz="2700" dirty="0">
              <a:latin typeface="Verdana"/>
              <a:ea typeface="Verdana"/>
              <a:cs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34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66124" y="410407"/>
            <a:ext cx="42221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85" dirty="0">
                <a:solidFill>
                  <a:srgbClr val="FFAB40"/>
                </a:solidFill>
              </a:rPr>
              <a:t>Id</a:t>
            </a:r>
            <a:r>
              <a:rPr sz="2400" spc="-229" dirty="0">
                <a:solidFill>
                  <a:srgbClr val="FFAB40"/>
                </a:solidFill>
              </a:rPr>
              <a:t>e</a:t>
            </a:r>
            <a:r>
              <a:rPr sz="2400" spc="-105" dirty="0">
                <a:solidFill>
                  <a:srgbClr val="FFAB40"/>
                </a:solidFill>
              </a:rPr>
              <a:t>as</a:t>
            </a:r>
            <a:r>
              <a:rPr sz="2400" spc="-125" dirty="0">
                <a:solidFill>
                  <a:srgbClr val="FFAB40"/>
                </a:solidFill>
              </a:rPr>
              <a:t> </a:t>
            </a:r>
            <a:r>
              <a:rPr sz="2400" spc="-55" dirty="0">
                <a:solidFill>
                  <a:srgbClr val="FFAB40"/>
                </a:solidFill>
              </a:rPr>
              <a:t>f</a:t>
            </a:r>
            <a:r>
              <a:rPr sz="2400" spc="-90" dirty="0">
                <a:solidFill>
                  <a:srgbClr val="FFAB40"/>
                </a:solidFill>
              </a:rPr>
              <a:t>or</a:t>
            </a:r>
            <a:r>
              <a:rPr sz="2400" spc="-125" dirty="0">
                <a:solidFill>
                  <a:srgbClr val="FFAB40"/>
                </a:solidFill>
              </a:rPr>
              <a:t> </a:t>
            </a:r>
            <a:r>
              <a:rPr sz="2400" spc="-50" dirty="0">
                <a:solidFill>
                  <a:srgbClr val="FFAB40"/>
                </a:solidFill>
              </a:rPr>
              <a:t>Fi</a:t>
            </a:r>
            <a:r>
              <a:rPr sz="2400" spc="-100" dirty="0">
                <a:solidFill>
                  <a:srgbClr val="FFAB40"/>
                </a:solidFill>
              </a:rPr>
              <a:t>v</a:t>
            </a:r>
            <a:r>
              <a:rPr sz="2400" spc="-55" dirty="0">
                <a:solidFill>
                  <a:srgbClr val="FFAB40"/>
                </a:solidFill>
              </a:rPr>
              <a:t>e</a:t>
            </a:r>
            <a:r>
              <a:rPr sz="2400" spc="-125" dirty="0">
                <a:solidFill>
                  <a:srgbClr val="FFAB40"/>
                </a:solidFill>
              </a:rPr>
              <a:t> </a:t>
            </a:r>
            <a:r>
              <a:rPr sz="2400" spc="-100" dirty="0">
                <a:solidFill>
                  <a:srgbClr val="FFAB40"/>
                </a:solidFill>
              </a:rPr>
              <a:t>S</a:t>
            </a:r>
            <a:r>
              <a:rPr sz="2400" spc="-90" dirty="0">
                <a:solidFill>
                  <a:srgbClr val="FFAB40"/>
                </a:solidFill>
              </a:rPr>
              <a:t>h</a:t>
            </a:r>
            <a:r>
              <a:rPr sz="2400" spc="-35" dirty="0">
                <a:solidFill>
                  <a:srgbClr val="FFAB40"/>
                </a:solidFill>
              </a:rPr>
              <a:t>ot</a:t>
            </a:r>
            <a:r>
              <a:rPr sz="2400" spc="-125" dirty="0">
                <a:solidFill>
                  <a:srgbClr val="FFAB40"/>
                </a:solidFill>
              </a:rPr>
              <a:t> </a:t>
            </a:r>
            <a:r>
              <a:rPr sz="2400" spc="-75" dirty="0">
                <a:solidFill>
                  <a:srgbClr val="FFAB40"/>
                </a:solidFill>
              </a:rPr>
              <a:t>s</a:t>
            </a:r>
            <a:r>
              <a:rPr sz="2400" spc="-100" dirty="0">
                <a:solidFill>
                  <a:srgbClr val="FFAB40"/>
                </a:solidFill>
              </a:rPr>
              <a:t>t</a:t>
            </a:r>
            <a:r>
              <a:rPr sz="2400" spc="-105" dirty="0">
                <a:solidFill>
                  <a:srgbClr val="FFAB40"/>
                </a:solidFill>
              </a:rPr>
              <a:t>o</a:t>
            </a:r>
            <a:r>
              <a:rPr sz="2400" spc="-85" dirty="0">
                <a:solidFill>
                  <a:srgbClr val="FFAB40"/>
                </a:solidFill>
              </a:rPr>
              <a:t>r</a:t>
            </a:r>
            <a:r>
              <a:rPr sz="2400" spc="-80" dirty="0">
                <a:solidFill>
                  <a:srgbClr val="FFAB40"/>
                </a:solidFill>
              </a:rPr>
              <a:t>ies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736666" y="1333458"/>
            <a:ext cx="6664325" cy="371896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357505" marR="5080" indent="-345440">
              <a:lnSpc>
                <a:spcPct val="100000"/>
              </a:lnSpc>
              <a:spcBef>
                <a:spcPts val="100"/>
              </a:spcBef>
              <a:buChar char="-"/>
              <a:tabLst>
                <a:tab pos="357505" algn="l"/>
                <a:tab pos="358140" algn="l"/>
              </a:tabLst>
            </a:pPr>
            <a:r>
              <a:rPr sz="2400" spc="8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0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8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400" spc="50" dirty="0">
                <a:solidFill>
                  <a:srgbClr val="FFFFFF"/>
                </a:solidFill>
                <a:latin typeface="Verdana"/>
                <a:cs typeface="Verdana"/>
              </a:rPr>
              <a:t>hild</a:t>
            </a:r>
            <a:r>
              <a:rPr sz="240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Verdana"/>
                <a:cs typeface="Verdana"/>
              </a:rPr>
              <a:t>sits</a:t>
            </a:r>
            <a:r>
              <a:rPr sz="240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9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400" spc="5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400" spc="120" dirty="0">
                <a:solidFill>
                  <a:srgbClr val="FFFFFF"/>
                </a:solidFill>
                <a:latin typeface="Verdana"/>
                <a:cs typeface="Verdana"/>
              </a:rPr>
              <a:t>wn</a:t>
            </a:r>
            <a:r>
              <a:rPr sz="240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70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240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75" dirty="0">
                <a:solidFill>
                  <a:srgbClr val="FFFFFF"/>
                </a:solidFill>
                <a:latin typeface="Verdana"/>
                <a:cs typeface="Verdana"/>
              </a:rPr>
              <a:t>on</a:t>
            </a:r>
            <a:r>
              <a:rPr sz="240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8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400" spc="75" dirty="0">
                <a:solidFill>
                  <a:srgbClr val="FFFFFF"/>
                </a:solidFill>
                <a:latin typeface="Verdana"/>
                <a:cs typeface="Verdana"/>
              </a:rPr>
              <a:t>he</a:t>
            </a:r>
            <a:r>
              <a:rPr sz="2400" spc="4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400" spc="65" dirty="0">
                <a:solidFill>
                  <a:srgbClr val="FFFFFF"/>
                </a:solidFill>
                <a:latin typeface="Verdana"/>
                <a:cs typeface="Verdana"/>
              </a:rPr>
              <a:t>king</a:t>
            </a:r>
            <a:r>
              <a:rPr sz="240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their  </a:t>
            </a:r>
            <a:r>
              <a:rPr sz="2400" spc="35" dirty="0">
                <a:solidFill>
                  <a:srgbClr val="FFFFFF"/>
                </a:solidFill>
                <a:latin typeface="Verdana"/>
                <a:cs typeface="Verdana"/>
              </a:rPr>
              <a:t>email</a:t>
            </a:r>
            <a:r>
              <a:rPr sz="240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75" dirty="0">
                <a:solidFill>
                  <a:srgbClr val="FFFFFF"/>
                </a:solidFill>
                <a:latin typeface="Verdana"/>
                <a:cs typeface="Verdana"/>
              </a:rPr>
              <a:t>on</a:t>
            </a:r>
            <a:r>
              <a:rPr sz="240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15" dirty="0">
                <a:solidFill>
                  <a:srgbClr val="FFFFFF"/>
                </a:solidFill>
                <a:latin typeface="Verdana"/>
                <a:cs typeface="Verdana"/>
              </a:rPr>
              <a:t>their</a:t>
            </a:r>
            <a:r>
              <a:rPr sz="240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8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400" spc="14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400" spc="50" dirty="0">
                <a:solidFill>
                  <a:srgbClr val="FFFFFF"/>
                </a:solidFill>
                <a:latin typeface="Verdana"/>
                <a:cs typeface="Verdana"/>
              </a:rPr>
              <a:t>ad</a:t>
            </a:r>
            <a:r>
              <a:rPr sz="240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30" dirty="0">
                <a:solidFill>
                  <a:srgbClr val="FFFFFF"/>
                </a:solidFill>
                <a:latin typeface="Verdana"/>
                <a:cs typeface="Verdana"/>
              </a:rPr>
              <a:t>dis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co</a:t>
            </a:r>
            <a:r>
              <a:rPr sz="2400" spc="-160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2400" spc="-25" dirty="0">
                <a:solidFill>
                  <a:srgbClr val="FFFFFF"/>
                </a:solidFill>
                <a:latin typeface="Verdana"/>
                <a:cs typeface="Verdana"/>
              </a:rPr>
              <a:t>er</a:t>
            </a:r>
            <a:r>
              <a:rPr sz="2400" spc="-8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40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45" dirty="0">
                <a:solidFill>
                  <a:srgbClr val="FFFFFF"/>
                </a:solidFill>
                <a:latin typeface="Verdana"/>
                <a:cs typeface="Verdana"/>
              </a:rPr>
              <a:t>th</a:t>
            </a:r>
            <a:r>
              <a:rPr sz="2400" spc="3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400" spc="-80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2400" spc="-100" dirty="0">
                <a:solidFill>
                  <a:srgbClr val="FFFFFF"/>
                </a:solidFill>
                <a:latin typeface="Verdana"/>
                <a:cs typeface="Verdana"/>
              </a:rPr>
              <a:t>’</a:t>
            </a:r>
            <a:r>
              <a:rPr sz="2400" spc="-160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2400" spc="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40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110" dirty="0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sz="2400" spc="55" dirty="0">
                <a:solidFill>
                  <a:srgbClr val="FFFFFF"/>
                </a:solidFill>
                <a:latin typeface="Verdana"/>
                <a:cs typeface="Verdana"/>
              </a:rPr>
              <a:t>on 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major</a:t>
            </a:r>
            <a:r>
              <a:rPr sz="240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00" spc="105" dirty="0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sz="2400" spc="-5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00" spc="-7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400" spc="-120" dirty="0">
                <a:solidFill>
                  <a:srgbClr val="FFFFFF"/>
                </a:solidFill>
                <a:latin typeface="Verdana"/>
                <a:cs typeface="Verdana"/>
              </a:rPr>
              <a:t>d.</a:t>
            </a:r>
            <a:endParaRPr sz="2400" dirty="0">
              <a:latin typeface="Verdana"/>
              <a:cs typeface="Verdana"/>
            </a:endParaRPr>
          </a:p>
          <a:p>
            <a:pPr marL="357505" marR="5080" indent="-345440">
              <a:spcBef>
                <a:spcPts val="100"/>
              </a:spcBef>
              <a:buChar char="-"/>
              <a:tabLst>
                <a:tab pos="357505" algn="l"/>
                <a:tab pos="358140" algn="l"/>
              </a:tabLst>
            </a:pPr>
            <a:endParaRPr lang="en-US" sz="2400" spc="-120" dirty="0">
              <a:solidFill>
                <a:srgbClr val="FFFFFF"/>
              </a:solidFill>
              <a:latin typeface="Verdana"/>
              <a:cs typeface="Verdana"/>
            </a:endParaRPr>
          </a:p>
          <a:p>
            <a:pPr marL="357505" indent="-345440">
              <a:lnSpc>
                <a:spcPct val="100000"/>
              </a:lnSpc>
              <a:buChar char="-"/>
              <a:tabLst>
                <a:tab pos="357505" algn="l"/>
                <a:tab pos="358140" algn="l"/>
              </a:tabLst>
            </a:pPr>
            <a:r>
              <a:rPr sz="2400" spc="204" dirty="0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sz="2400" spc="-8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400" spc="50" dirty="0">
                <a:solidFill>
                  <a:srgbClr val="FFFFFF"/>
                </a:solidFill>
                <a:latin typeface="Verdana"/>
                <a:cs typeface="Verdana"/>
              </a:rPr>
              <a:t>iting</a:t>
            </a:r>
            <a:r>
              <a:rPr sz="240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0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sec</a:t>
            </a:r>
            <a:r>
              <a:rPr sz="2400" spc="-4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400" spc="20" dirty="0">
                <a:solidFill>
                  <a:srgbClr val="FFFFFF"/>
                </a:solidFill>
                <a:latin typeface="Verdana"/>
                <a:cs typeface="Verdana"/>
              </a:rPr>
              <a:t>et</a:t>
            </a:r>
            <a:r>
              <a:rPr sz="240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65" dirty="0">
                <a:solidFill>
                  <a:srgbClr val="FFFFFF"/>
                </a:solidFill>
                <a:latin typeface="Verdana"/>
                <a:cs typeface="Verdana"/>
              </a:rPr>
              <a:t>no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400" spc="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endParaRPr sz="2400" dirty="0">
              <a:latin typeface="Verdana"/>
              <a:cs typeface="Verdana"/>
            </a:endParaRPr>
          </a:p>
          <a:p>
            <a:pPr marL="357505" indent="-345440">
              <a:buChar char="-"/>
              <a:tabLst>
                <a:tab pos="357505" algn="l"/>
                <a:tab pos="358140" algn="l"/>
              </a:tabLst>
            </a:pPr>
            <a:endParaRPr lang="en-US" sz="2400" spc="15" dirty="0">
              <a:solidFill>
                <a:srgbClr val="FFFFFF"/>
              </a:solidFill>
              <a:latin typeface="Verdana"/>
              <a:cs typeface="Verdana"/>
            </a:endParaRPr>
          </a:p>
          <a:p>
            <a:pPr marL="357505" indent="-345440">
              <a:lnSpc>
                <a:spcPct val="100000"/>
              </a:lnSpc>
              <a:buChar char="-"/>
              <a:tabLst>
                <a:tab pos="357505" algn="l"/>
                <a:tab pos="358140" algn="l"/>
              </a:tabLst>
            </a:pPr>
            <a:r>
              <a:rPr sz="2400" spc="13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400" spc="-18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400" spc="-5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00" spc="95" dirty="0">
                <a:solidFill>
                  <a:srgbClr val="FFFFFF"/>
                </a:solidFill>
                <a:latin typeface="Verdana"/>
                <a:cs typeface="Verdana"/>
              </a:rPr>
              <a:t>wing</a:t>
            </a:r>
            <a:r>
              <a:rPr sz="240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0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65" dirty="0">
                <a:solidFill>
                  <a:srgbClr val="FFFFFF"/>
                </a:solidFill>
                <a:latin typeface="Verdana"/>
                <a:cs typeface="Verdana"/>
              </a:rPr>
              <a:t>pi</a:t>
            </a:r>
            <a:r>
              <a:rPr sz="2400" spc="9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400" spc="20" dirty="0">
                <a:solidFill>
                  <a:srgbClr val="FFFFFF"/>
                </a:solidFill>
                <a:latin typeface="Verdana"/>
                <a:cs typeface="Verdana"/>
              </a:rPr>
              <a:t>tu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400" spc="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endParaRPr lang="en-GB" sz="2400" spc="15" dirty="0">
              <a:solidFill>
                <a:srgbClr val="FFFFFF"/>
              </a:solidFill>
              <a:latin typeface="Verdana"/>
              <a:cs typeface="Verdana"/>
            </a:endParaRPr>
          </a:p>
          <a:p>
            <a:pPr marL="357505" indent="-345440">
              <a:lnSpc>
                <a:spcPct val="100000"/>
              </a:lnSpc>
              <a:buChar char="-"/>
              <a:tabLst>
                <a:tab pos="357505" algn="l"/>
                <a:tab pos="358140" algn="l"/>
              </a:tabLst>
            </a:pPr>
            <a:endParaRPr lang="en-GB" sz="2400" spc="15" dirty="0">
              <a:solidFill>
                <a:srgbClr val="FFFFFF"/>
              </a:solidFill>
              <a:latin typeface="Verdana"/>
              <a:cs typeface="Verdana"/>
            </a:endParaRPr>
          </a:p>
          <a:p>
            <a:pPr marL="357505" indent="-345440">
              <a:lnSpc>
                <a:spcPct val="100000"/>
              </a:lnSpc>
              <a:buChar char="-"/>
              <a:tabLst>
                <a:tab pos="357505" algn="l"/>
                <a:tab pos="358140" algn="l"/>
              </a:tabLst>
            </a:pPr>
            <a:r>
              <a:rPr lang="en-GB" sz="2400" spc="15" dirty="0">
                <a:solidFill>
                  <a:srgbClr val="FFFFFF"/>
                </a:solidFill>
                <a:latin typeface="Verdana"/>
                <a:cs typeface="Verdana"/>
              </a:rPr>
              <a:t>Accidentally bumping into an old friend on the street. Conversation and leave.</a:t>
            </a:r>
            <a:endParaRPr sz="24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34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1524" y="505857"/>
            <a:ext cx="34829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40" dirty="0">
                <a:solidFill>
                  <a:srgbClr val="FFAB40"/>
                </a:solidFill>
              </a:rPr>
              <a:t>Composing</a:t>
            </a:r>
            <a:r>
              <a:rPr sz="2400" spc="-165" dirty="0">
                <a:solidFill>
                  <a:srgbClr val="FFAB40"/>
                </a:solidFill>
              </a:rPr>
              <a:t> </a:t>
            </a:r>
            <a:r>
              <a:rPr sz="2400" spc="-35" dirty="0">
                <a:solidFill>
                  <a:srgbClr val="FFAB40"/>
                </a:solidFill>
              </a:rPr>
              <a:t>the</a:t>
            </a:r>
            <a:r>
              <a:rPr sz="2400" spc="-160" dirty="0">
                <a:solidFill>
                  <a:srgbClr val="FFAB40"/>
                </a:solidFill>
              </a:rPr>
              <a:t> </a:t>
            </a:r>
            <a:r>
              <a:rPr sz="2400" spc="-65" dirty="0">
                <a:solidFill>
                  <a:srgbClr val="FFAB40"/>
                </a:solidFill>
              </a:rPr>
              <a:t>shots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897939" y="1450814"/>
            <a:ext cx="5154295" cy="339067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323215" indent="-311150">
              <a:lnSpc>
                <a:spcPct val="100000"/>
              </a:lnSpc>
              <a:spcBef>
                <a:spcPts val="100"/>
              </a:spcBef>
              <a:buChar char="-"/>
              <a:tabLst>
                <a:tab pos="323215" algn="l"/>
                <a:tab pos="323850" algn="l"/>
              </a:tabLst>
            </a:pPr>
            <a:r>
              <a:rPr sz="1700" spc="-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700" spc="45" dirty="0">
                <a:solidFill>
                  <a:srgbClr val="FFFFFF"/>
                </a:solidFill>
                <a:latin typeface="Verdana"/>
                <a:cs typeface="Verdana"/>
              </a:rPr>
              <a:t>ompose</a:t>
            </a:r>
            <a:r>
              <a:rPr sz="17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FFFFFF"/>
                </a:solidFill>
                <a:latin typeface="Verdana"/>
                <a:cs typeface="Verdana"/>
              </a:rPr>
              <a:t>ca</a:t>
            </a:r>
            <a:r>
              <a:rPr sz="1700" spc="-2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700" spc="-40" dirty="0">
                <a:solidFill>
                  <a:srgbClr val="FFFFFF"/>
                </a:solidFill>
                <a:latin typeface="Verdana"/>
                <a:cs typeface="Verdana"/>
              </a:rPr>
              <a:t>efully!</a:t>
            </a:r>
            <a:endParaRPr sz="1700">
              <a:latin typeface="Verdana"/>
              <a:cs typeface="Verdana"/>
            </a:endParaRPr>
          </a:p>
          <a:p>
            <a:pPr marL="323215" marR="85090">
              <a:lnSpc>
                <a:spcPct val="100000"/>
              </a:lnSpc>
            </a:pPr>
            <a:r>
              <a:rPr sz="1700" spc="65" dirty="0">
                <a:solidFill>
                  <a:srgbClr val="FFFFFF"/>
                </a:solidFill>
                <a:latin typeface="Verdana"/>
                <a:cs typeface="Verdana"/>
              </a:rPr>
              <a:t>Ma</a:t>
            </a:r>
            <a:r>
              <a:rPr sz="1700" spc="15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1700" spc="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7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15" dirty="0">
                <a:solidFill>
                  <a:srgbClr val="FFFFFF"/>
                </a:solidFill>
                <a:latin typeface="Verdana"/>
                <a:cs typeface="Verdana"/>
              </a:rPr>
              <a:t>su</a:t>
            </a:r>
            <a:r>
              <a:rPr sz="1700" spc="-3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700" spc="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7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110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1700" spc="15" dirty="0">
                <a:solidFill>
                  <a:srgbClr val="FFFFFF"/>
                </a:solidFill>
                <a:latin typeface="Verdana"/>
                <a:cs typeface="Verdana"/>
              </a:rPr>
              <a:t>our</a:t>
            </a:r>
            <a:r>
              <a:rPr sz="17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75" dirty="0">
                <a:solidFill>
                  <a:srgbClr val="FFFFFF"/>
                </a:solidFill>
                <a:latin typeface="Verdana"/>
                <a:cs typeface="Verdana"/>
              </a:rPr>
              <a:t>medium</a:t>
            </a:r>
            <a:r>
              <a:rPr sz="17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FFFFFF"/>
                </a:solidFill>
                <a:latin typeface="Verdana"/>
                <a:cs typeface="Verdana"/>
              </a:rPr>
              <a:t>shots</a:t>
            </a:r>
            <a:r>
              <a:rPr sz="17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15" dirty="0">
                <a:solidFill>
                  <a:srgbClr val="FFFFFF"/>
                </a:solidFill>
                <a:latin typeface="Verdana"/>
                <a:cs typeface="Verdana"/>
              </a:rPr>
              <a:t>look</a:t>
            </a:r>
            <a:r>
              <a:rPr sz="17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Verdana"/>
                <a:cs typeface="Verdana"/>
              </a:rPr>
              <a:t>li</a:t>
            </a:r>
            <a:r>
              <a:rPr sz="1700" spc="-45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1700" spc="10" dirty="0">
                <a:solidFill>
                  <a:srgbClr val="FFFFFF"/>
                </a:solidFill>
                <a:latin typeface="Verdana"/>
                <a:cs typeface="Verdana"/>
              </a:rPr>
              <a:t>e  </a:t>
            </a:r>
            <a:r>
              <a:rPr sz="1700" spc="75" dirty="0">
                <a:solidFill>
                  <a:srgbClr val="FFFFFF"/>
                </a:solidFill>
                <a:latin typeface="Verdana"/>
                <a:cs typeface="Verdana"/>
              </a:rPr>
              <a:t>medium</a:t>
            </a:r>
            <a:r>
              <a:rPr sz="17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45" dirty="0">
                <a:solidFill>
                  <a:srgbClr val="FFFFFF"/>
                </a:solidFill>
                <a:latin typeface="Verdana"/>
                <a:cs typeface="Verdana"/>
              </a:rPr>
              <a:t>shots,</a:t>
            </a:r>
            <a:r>
              <a:rPr sz="17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5" dirty="0">
                <a:solidFill>
                  <a:srgbClr val="FFFFFF"/>
                </a:solidFill>
                <a:latin typeface="Verdana"/>
                <a:cs typeface="Verdana"/>
              </a:rPr>
              <a:t>close</a:t>
            </a:r>
            <a:r>
              <a:rPr sz="17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30" dirty="0">
                <a:solidFill>
                  <a:srgbClr val="FFFFFF"/>
                </a:solidFill>
                <a:latin typeface="Verdana"/>
                <a:cs typeface="Verdana"/>
              </a:rPr>
              <a:t>ups</a:t>
            </a:r>
            <a:r>
              <a:rPr sz="17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15" dirty="0">
                <a:solidFill>
                  <a:srgbClr val="FFFFFF"/>
                </a:solidFill>
                <a:latin typeface="Verdana"/>
                <a:cs typeface="Verdana"/>
              </a:rPr>
              <a:t>look</a:t>
            </a:r>
            <a:r>
              <a:rPr sz="17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Verdana"/>
                <a:cs typeface="Verdana"/>
              </a:rPr>
              <a:t>like</a:t>
            </a:r>
            <a:r>
              <a:rPr sz="17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5" dirty="0">
                <a:solidFill>
                  <a:srgbClr val="FFFFFF"/>
                </a:solidFill>
                <a:latin typeface="Verdana"/>
                <a:cs typeface="Verdana"/>
              </a:rPr>
              <a:t>close</a:t>
            </a:r>
            <a:r>
              <a:rPr sz="17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35" dirty="0">
                <a:solidFill>
                  <a:srgbClr val="FFFFFF"/>
                </a:solidFill>
                <a:latin typeface="Verdana"/>
                <a:cs typeface="Verdana"/>
              </a:rPr>
              <a:t>ups!</a:t>
            </a:r>
            <a:endParaRPr sz="17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50">
              <a:latin typeface="Verdana"/>
              <a:cs typeface="Verdana"/>
            </a:endParaRPr>
          </a:p>
          <a:p>
            <a:pPr marL="323215" marR="147320" indent="-311150">
              <a:lnSpc>
                <a:spcPct val="100000"/>
              </a:lnSpc>
              <a:spcBef>
                <a:spcPts val="5"/>
              </a:spcBef>
              <a:buChar char="-"/>
              <a:tabLst>
                <a:tab pos="323215" algn="l"/>
                <a:tab pos="323850" algn="l"/>
              </a:tabLst>
            </a:pPr>
            <a:r>
              <a:rPr sz="1700" spc="55" dirty="0">
                <a:solidFill>
                  <a:srgbClr val="FFFFFF"/>
                </a:solidFill>
                <a:latin typeface="Verdana"/>
                <a:cs typeface="Verdana"/>
              </a:rPr>
              <a:t>Hold</a:t>
            </a:r>
            <a:r>
              <a:rPr sz="17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35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7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10" dirty="0">
                <a:solidFill>
                  <a:srgbClr val="FFFFFF"/>
                </a:solidFill>
                <a:latin typeface="Verdana"/>
                <a:cs typeface="Verdana"/>
              </a:rPr>
              <a:t>camera</a:t>
            </a:r>
            <a:r>
              <a:rPr sz="17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40" dirty="0">
                <a:solidFill>
                  <a:srgbClr val="FFFFFF"/>
                </a:solidFill>
                <a:latin typeface="Verdana"/>
                <a:cs typeface="Verdana"/>
              </a:rPr>
              <a:t>as</a:t>
            </a:r>
            <a:r>
              <a:rPr sz="17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20" dirty="0">
                <a:solidFill>
                  <a:srgbClr val="FFFFFF"/>
                </a:solidFill>
                <a:latin typeface="Verdana"/>
                <a:cs typeface="Verdana"/>
              </a:rPr>
              <a:t>steady</a:t>
            </a:r>
            <a:r>
              <a:rPr sz="17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40" dirty="0">
                <a:solidFill>
                  <a:srgbClr val="FFFFFF"/>
                </a:solidFill>
                <a:latin typeface="Verdana"/>
                <a:cs typeface="Verdana"/>
              </a:rPr>
              <a:t>as</a:t>
            </a:r>
            <a:r>
              <a:rPr sz="17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10" dirty="0">
                <a:solidFill>
                  <a:srgbClr val="FFFFFF"/>
                </a:solidFill>
                <a:latin typeface="Verdana"/>
                <a:cs typeface="Verdana"/>
              </a:rPr>
              <a:t>possible</a:t>
            </a:r>
            <a:r>
              <a:rPr sz="17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40" dirty="0">
                <a:solidFill>
                  <a:srgbClr val="FFFFFF"/>
                </a:solidFill>
                <a:latin typeface="Verdana"/>
                <a:cs typeface="Verdana"/>
              </a:rPr>
              <a:t>(lean </a:t>
            </a:r>
            <a:r>
              <a:rPr sz="1700" spc="-5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50" dirty="0">
                <a:solidFill>
                  <a:srgbClr val="FFFFFF"/>
                </a:solidFill>
                <a:latin typeface="Verdana"/>
                <a:cs typeface="Verdana"/>
              </a:rPr>
              <a:t>on</a:t>
            </a:r>
            <a:r>
              <a:rPr sz="17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45" dirty="0">
                <a:solidFill>
                  <a:srgbClr val="FFFFFF"/>
                </a:solidFill>
                <a:latin typeface="Verdana"/>
                <a:cs typeface="Verdana"/>
              </a:rPr>
              <a:t>something</a:t>
            </a:r>
            <a:r>
              <a:rPr sz="17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20" dirty="0">
                <a:solidFill>
                  <a:srgbClr val="FFFFFF"/>
                </a:solidFill>
                <a:latin typeface="Verdana"/>
                <a:cs typeface="Verdana"/>
              </a:rPr>
              <a:t>if</a:t>
            </a:r>
            <a:r>
              <a:rPr sz="17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55" dirty="0">
                <a:solidFill>
                  <a:srgbClr val="FFFFFF"/>
                </a:solidFill>
                <a:latin typeface="Verdana"/>
                <a:cs typeface="Verdana"/>
              </a:rPr>
              <a:t>ne</a:t>
            </a:r>
            <a:r>
              <a:rPr sz="1700" spc="3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700" spc="-35" dirty="0">
                <a:solidFill>
                  <a:srgbClr val="FFFFFF"/>
                </a:solidFill>
                <a:latin typeface="Verdana"/>
                <a:cs typeface="Verdana"/>
              </a:rPr>
              <a:t>essa</a:t>
            </a:r>
            <a:r>
              <a:rPr sz="1700" spc="-1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700" spc="-150" dirty="0">
                <a:solidFill>
                  <a:srgbClr val="FFFFFF"/>
                </a:solidFill>
                <a:latin typeface="Verdana"/>
                <a:cs typeface="Verdana"/>
              </a:rPr>
              <a:t>y)</a:t>
            </a:r>
            <a:endParaRPr sz="17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FFFFFF"/>
              </a:buClr>
              <a:buFont typeface="Verdana"/>
              <a:buChar char="-"/>
            </a:pPr>
            <a:endParaRPr sz="1650">
              <a:latin typeface="Verdana"/>
              <a:cs typeface="Verdana"/>
            </a:endParaRPr>
          </a:p>
          <a:p>
            <a:pPr marL="323215" indent="-311150">
              <a:lnSpc>
                <a:spcPct val="100000"/>
              </a:lnSpc>
              <a:spcBef>
                <a:spcPts val="5"/>
              </a:spcBef>
              <a:buChar char="-"/>
              <a:tabLst>
                <a:tab pos="323215" algn="l"/>
                <a:tab pos="323850" algn="l"/>
              </a:tabLst>
            </a:pPr>
            <a:r>
              <a:rPr sz="1700" spc="5" dirty="0">
                <a:solidFill>
                  <a:srgbClr val="FFFFFF"/>
                </a:solidFill>
                <a:latin typeface="Verdana"/>
                <a:cs typeface="Verdana"/>
              </a:rPr>
              <a:t>Shoot</a:t>
            </a:r>
            <a:r>
              <a:rPr sz="17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215" dirty="0">
                <a:solidFill>
                  <a:srgbClr val="FFFFFF"/>
                </a:solidFill>
                <a:latin typeface="Verdana"/>
                <a:cs typeface="Verdana"/>
              </a:rPr>
              <a:t>10</a:t>
            </a:r>
            <a:r>
              <a:rPr sz="17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10" dirty="0">
                <a:solidFill>
                  <a:srgbClr val="FFFFFF"/>
                </a:solidFill>
                <a:latin typeface="Verdana"/>
                <a:cs typeface="Verdana"/>
              </a:rPr>
              <a:t>se</a:t>
            </a:r>
            <a:r>
              <a:rPr sz="1700" spc="-1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700" spc="35" dirty="0">
                <a:solidFill>
                  <a:srgbClr val="FFFFFF"/>
                </a:solidFill>
                <a:latin typeface="Verdana"/>
                <a:cs typeface="Verdana"/>
              </a:rPr>
              <a:t>onds</a:t>
            </a:r>
            <a:r>
              <a:rPr sz="17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5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7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700" spc="2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700" spc="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700" spc="70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17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700" spc="2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700" spc="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700" spc="70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17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15" dirty="0">
                <a:solidFill>
                  <a:srgbClr val="FFFFFF"/>
                </a:solidFill>
                <a:latin typeface="Verdana"/>
                <a:cs typeface="Verdana"/>
              </a:rPr>
              <a:t>shot</a:t>
            </a:r>
            <a:endParaRPr sz="17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FFFFFF"/>
              </a:buClr>
              <a:buFont typeface="Verdana"/>
              <a:buChar char="-"/>
            </a:pPr>
            <a:endParaRPr sz="1650">
              <a:latin typeface="Verdana"/>
              <a:cs typeface="Verdana"/>
            </a:endParaRPr>
          </a:p>
          <a:p>
            <a:pPr marL="323215" marR="5080" indent="-311150">
              <a:lnSpc>
                <a:spcPct val="100000"/>
              </a:lnSpc>
              <a:spcBef>
                <a:spcPts val="5"/>
              </a:spcBef>
              <a:buChar char="-"/>
              <a:tabLst>
                <a:tab pos="323215" algn="l"/>
                <a:tab pos="323850" algn="l"/>
              </a:tabLst>
            </a:pPr>
            <a:r>
              <a:rPr sz="1700" dirty="0">
                <a:solidFill>
                  <a:srgbClr val="FFFFFF"/>
                </a:solidFill>
                <a:latin typeface="Verdana"/>
                <a:cs typeface="Verdana"/>
              </a:rPr>
              <a:t>Ai</a:t>
            </a:r>
            <a:r>
              <a:rPr sz="1700" spc="-2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700" spc="2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700" spc="-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700" spc="60" dirty="0">
                <a:solidFill>
                  <a:srgbClr val="FFFFFF"/>
                </a:solidFill>
                <a:latin typeface="Verdana"/>
                <a:cs typeface="Verdana"/>
              </a:rPr>
              <a:t>op</a:t>
            </a:r>
            <a:r>
              <a:rPr sz="17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1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700" spc="3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7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110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1700" spc="15" dirty="0">
                <a:solidFill>
                  <a:srgbClr val="FFFFFF"/>
                </a:solidFill>
                <a:latin typeface="Verdana"/>
                <a:cs typeface="Verdana"/>
              </a:rPr>
              <a:t>our</a:t>
            </a:r>
            <a:r>
              <a:rPr sz="17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8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700" spc="-4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700" spc="-1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700" spc="15" dirty="0">
                <a:solidFill>
                  <a:srgbClr val="FFFFFF"/>
                </a:solidFill>
                <a:latin typeface="Verdana"/>
                <a:cs typeface="Verdana"/>
              </a:rPr>
              <a:t>tner</a:t>
            </a:r>
            <a:r>
              <a:rPr sz="17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45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17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3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700" spc="-6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700" spc="-110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1700" spc="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7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35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7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FFFFFF"/>
                </a:solidFill>
                <a:latin typeface="Verdana"/>
                <a:cs typeface="Verdana"/>
              </a:rPr>
              <a:t>shots</a:t>
            </a:r>
            <a:r>
              <a:rPr sz="17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25" dirty="0">
                <a:solidFill>
                  <a:srgbClr val="FFFFFF"/>
                </a:solidFill>
                <a:latin typeface="Verdana"/>
                <a:cs typeface="Verdana"/>
              </a:rPr>
              <a:t>in  </a:t>
            </a:r>
            <a:r>
              <a:rPr sz="1700" spc="-2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7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40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1700" spc="15" dirty="0">
                <a:solidFill>
                  <a:srgbClr val="FFFFFF"/>
                </a:solidFill>
                <a:latin typeface="Verdana"/>
                <a:cs typeface="Verdana"/>
              </a:rPr>
              <a:t>older</a:t>
            </a:r>
          </a:p>
          <a:p>
            <a:pPr marL="323215" marR="5080" indent="-311150">
              <a:spcBef>
                <a:spcPts val="5"/>
              </a:spcBef>
              <a:buChar char="-"/>
              <a:tabLst>
                <a:tab pos="323215" algn="l"/>
                <a:tab pos="323850" algn="l"/>
              </a:tabLst>
            </a:pPr>
            <a:endParaRPr lang="en-US" sz="1700" spc="15" dirty="0">
              <a:solidFill>
                <a:srgbClr val="FFFFFF"/>
              </a:solidFill>
              <a:latin typeface="Verdana"/>
              <a:ea typeface="Verdana"/>
              <a:cs typeface="Verdana"/>
            </a:endParaRPr>
          </a:p>
          <a:p>
            <a:pPr marL="323215" marR="5080" indent="-311150">
              <a:spcBef>
                <a:spcPts val="5"/>
              </a:spcBef>
              <a:buChar char="-"/>
              <a:tabLst>
                <a:tab pos="323215" algn="l"/>
                <a:tab pos="323850" algn="l"/>
              </a:tabLst>
            </a:pPr>
            <a:r>
              <a:rPr lang="en-US" sz="1700" spc="15" dirty="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Put together in iMovie</a:t>
            </a: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82850" y="3431606"/>
            <a:ext cx="2907800" cy="136194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1497" y="1343797"/>
            <a:ext cx="725663" cy="72566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23175" y="1203373"/>
            <a:ext cx="2446655" cy="989965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690"/>
              </a:spcBef>
            </a:pPr>
            <a:r>
              <a:rPr sz="3800" spc="-180" dirty="0">
                <a:solidFill>
                  <a:srgbClr val="7F7F7F"/>
                </a:solidFill>
                <a:latin typeface="Tahoma"/>
                <a:cs typeface="Tahoma"/>
              </a:rPr>
              <a:t>Production</a:t>
            </a:r>
            <a:endParaRPr sz="3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84"/>
              </a:spcBef>
            </a:pPr>
            <a:r>
              <a:rPr sz="1800" b="0" i="1" spc="-95" dirty="0">
                <a:solidFill>
                  <a:srgbClr val="7F7F7F"/>
                </a:solidFill>
                <a:latin typeface="Trebuchet MS"/>
                <a:cs typeface="Trebuchet MS"/>
              </a:rPr>
              <a:t>Th</a:t>
            </a:r>
            <a:r>
              <a:rPr sz="1800" b="0" i="1" spc="-85" dirty="0">
                <a:solidFill>
                  <a:srgbClr val="7F7F7F"/>
                </a:solidFill>
                <a:latin typeface="Trebuchet MS"/>
                <a:cs typeface="Trebuchet MS"/>
              </a:rPr>
              <a:t>e</a:t>
            </a:r>
            <a:r>
              <a:rPr sz="1800" b="0" i="1" spc="-20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b="0" i="1" spc="-65" dirty="0">
                <a:solidFill>
                  <a:srgbClr val="7F7F7F"/>
                </a:solidFill>
                <a:latin typeface="Trebuchet MS"/>
                <a:cs typeface="Trebuchet MS"/>
              </a:rPr>
              <a:t>Shoot</a:t>
            </a:r>
            <a:endParaRPr sz="18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38187" y="1343791"/>
            <a:ext cx="4190868" cy="301218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86371" y="687450"/>
            <a:ext cx="2902699" cy="37685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54925" y="0"/>
            <a:ext cx="3831450" cy="51434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47748" y="266162"/>
            <a:ext cx="12223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7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400" spc="5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400" spc="-90" dirty="0">
                <a:solidFill>
                  <a:srgbClr val="FFFFFF"/>
                </a:solidFill>
                <a:latin typeface="Verdana"/>
                <a:cs typeface="Verdana"/>
              </a:rPr>
              <a:t>X</a:t>
            </a:r>
            <a:r>
              <a:rPr sz="1400" spc="-6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4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150" dirty="0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sz="1400" spc="-30" dirty="0">
                <a:solidFill>
                  <a:srgbClr val="FFFFFF"/>
                </a:solidFill>
                <a:latin typeface="Verdana"/>
                <a:cs typeface="Verdana"/>
              </a:rPr>
              <a:t>EEK…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P</a:t>
            </a:r>
            <a:r>
              <a:rPr spc="-30" dirty="0"/>
              <a:t>RODU</a:t>
            </a:r>
            <a:r>
              <a:rPr spc="-45" dirty="0"/>
              <a:t>C</a:t>
            </a:r>
            <a:r>
              <a:rPr spc="-155" dirty="0"/>
              <a:t>TIO</a:t>
            </a:r>
            <a:r>
              <a:rPr spc="-200" dirty="0"/>
              <a:t>N</a:t>
            </a:r>
            <a:r>
              <a:rPr sz="1400" b="0" spc="-190" dirty="0">
                <a:latin typeface="Verdana"/>
                <a:cs typeface="Verdana"/>
              </a:rPr>
              <a:t>!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51434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74093" y="2581093"/>
              <a:ext cx="2641500" cy="116010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371600" y="3090494"/>
            <a:ext cx="139116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b="1" spc="-95" dirty="0">
                <a:solidFill>
                  <a:srgbClr val="FFFFFF"/>
                </a:solidFill>
                <a:latin typeface="Verdana"/>
                <a:cs typeface="Verdana"/>
              </a:rPr>
              <a:t>Week 5</a:t>
            </a:r>
            <a:endParaRPr sz="2400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11509" y="2308811"/>
            <a:ext cx="352996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9000" b="1" spc="-330" baseline="-23611" dirty="0">
                <a:solidFill>
                  <a:srgbClr val="FFFFFF"/>
                </a:solidFill>
                <a:latin typeface="Verdana"/>
                <a:cs typeface="Verdana"/>
              </a:rPr>
              <a:t>0</a:t>
            </a:r>
            <a:r>
              <a:rPr sz="9000" b="1" spc="-975" baseline="-23611" dirty="0">
                <a:solidFill>
                  <a:srgbClr val="FFFFFF"/>
                </a:solidFill>
                <a:latin typeface="Verdana"/>
                <a:cs typeface="Verdana"/>
              </a:rPr>
              <a:t>3</a:t>
            </a:r>
            <a:r>
              <a:rPr sz="9000" b="1" spc="-1604" baseline="-2361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300" b="1" spc="-390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3300" b="1" spc="-33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3300" b="1" spc="-45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3300" b="1" spc="-4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3300" b="1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300" b="1" spc="-110" dirty="0">
                <a:solidFill>
                  <a:srgbClr val="FFFFFF"/>
                </a:solidFill>
                <a:latin typeface="Verdana"/>
                <a:cs typeface="Verdana"/>
              </a:rPr>
              <a:t>SH</a:t>
            </a:r>
            <a:r>
              <a:rPr sz="3300" b="1" spc="-155" dirty="0">
                <a:solidFill>
                  <a:srgbClr val="FFFFFF"/>
                </a:solidFill>
                <a:latin typeface="Verdana"/>
                <a:cs typeface="Verdana"/>
              </a:rPr>
              <a:t>OT</a:t>
            </a:r>
            <a:endParaRPr sz="33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35701" y="3156536"/>
            <a:ext cx="3225800" cy="1344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b="1" spc="-155" dirty="0">
                <a:solidFill>
                  <a:srgbClr val="FFFFFF"/>
                </a:solidFill>
                <a:latin typeface="Verdana"/>
                <a:cs typeface="Verdana"/>
              </a:rPr>
              <a:t>STORY</a:t>
            </a:r>
            <a:endParaRPr sz="3300">
              <a:latin typeface="Verdana"/>
              <a:cs typeface="Verdana"/>
            </a:endParaRPr>
          </a:p>
          <a:p>
            <a:pPr marL="12700" marR="5080">
              <a:lnSpc>
                <a:spcPts val="1650"/>
              </a:lnSpc>
              <a:spcBef>
                <a:spcPts val="1520"/>
              </a:spcBef>
            </a:pPr>
            <a:r>
              <a:rPr sz="1400" spc="-140" dirty="0">
                <a:solidFill>
                  <a:srgbClr val="FFAB40"/>
                </a:solidFill>
                <a:latin typeface="Verdana"/>
                <a:cs typeface="Verdana"/>
              </a:rPr>
              <a:t>T</a:t>
            </a:r>
            <a:r>
              <a:rPr sz="1400" spc="25" dirty="0">
                <a:solidFill>
                  <a:srgbClr val="FFAB40"/>
                </a:solidFill>
                <a:latin typeface="Verdana"/>
                <a:cs typeface="Verdana"/>
              </a:rPr>
              <a:t>o</a:t>
            </a:r>
            <a:r>
              <a:rPr sz="1400" spc="-130" dirty="0">
                <a:solidFill>
                  <a:srgbClr val="FFAB40"/>
                </a:solidFill>
                <a:latin typeface="Verdana"/>
                <a:cs typeface="Verdana"/>
              </a:rPr>
              <a:t> </a:t>
            </a:r>
            <a:r>
              <a:rPr sz="1400" spc="5" dirty="0">
                <a:solidFill>
                  <a:srgbClr val="FFAB40"/>
                </a:solidFill>
                <a:latin typeface="Verdana"/>
                <a:cs typeface="Verdana"/>
              </a:rPr>
              <a:t>use</a:t>
            </a:r>
            <a:r>
              <a:rPr sz="1400" spc="-130" dirty="0">
                <a:solidFill>
                  <a:srgbClr val="FFAB40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FFAB40"/>
                </a:solidFill>
                <a:latin typeface="Verdana"/>
                <a:cs typeface="Verdana"/>
              </a:rPr>
              <a:t>k</a:t>
            </a:r>
            <a:r>
              <a:rPr sz="1400" spc="45" dirty="0">
                <a:solidFill>
                  <a:srgbClr val="FFAB40"/>
                </a:solidFill>
                <a:latin typeface="Verdana"/>
                <a:cs typeface="Verdana"/>
              </a:rPr>
              <a:t>n</a:t>
            </a:r>
            <a:r>
              <a:rPr sz="1400" spc="20" dirty="0">
                <a:solidFill>
                  <a:srgbClr val="FFAB40"/>
                </a:solidFill>
                <a:latin typeface="Verdana"/>
                <a:cs typeface="Verdana"/>
              </a:rPr>
              <a:t>o</a:t>
            </a:r>
            <a:r>
              <a:rPr sz="1400" spc="40" dirty="0">
                <a:solidFill>
                  <a:srgbClr val="FFAB40"/>
                </a:solidFill>
                <a:latin typeface="Verdana"/>
                <a:cs typeface="Verdana"/>
              </a:rPr>
              <a:t>wledge</a:t>
            </a:r>
            <a:r>
              <a:rPr sz="1400" spc="-130" dirty="0">
                <a:solidFill>
                  <a:srgbClr val="FFAB40"/>
                </a:solidFill>
                <a:latin typeface="Verdana"/>
                <a:cs typeface="Verdana"/>
              </a:rPr>
              <a:t> </a:t>
            </a:r>
            <a:r>
              <a:rPr sz="1400" spc="5" dirty="0">
                <a:solidFill>
                  <a:srgbClr val="FFAB40"/>
                </a:solidFill>
                <a:latin typeface="Verdana"/>
                <a:cs typeface="Verdana"/>
              </a:rPr>
              <a:t>of</a:t>
            </a:r>
            <a:r>
              <a:rPr sz="1400" spc="-130" dirty="0">
                <a:solidFill>
                  <a:srgbClr val="FFAB40"/>
                </a:solidFill>
                <a:latin typeface="Verdana"/>
                <a:cs typeface="Verdana"/>
              </a:rPr>
              <a:t> </a:t>
            </a:r>
            <a:r>
              <a:rPr sz="1400" spc="10" dirty="0">
                <a:solidFill>
                  <a:srgbClr val="FFAB40"/>
                </a:solidFill>
                <a:latin typeface="Verdana"/>
                <a:cs typeface="Verdana"/>
              </a:rPr>
              <a:t>shot</a:t>
            </a:r>
            <a:r>
              <a:rPr sz="1400" spc="-130" dirty="0">
                <a:solidFill>
                  <a:srgbClr val="FFAB4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FFAB40"/>
                </a:solidFill>
                <a:latin typeface="Verdana"/>
                <a:cs typeface="Verdana"/>
              </a:rPr>
              <a:t>t</a:t>
            </a:r>
            <a:r>
              <a:rPr sz="1400" spc="-10" dirty="0">
                <a:solidFill>
                  <a:srgbClr val="FFAB40"/>
                </a:solidFill>
                <a:latin typeface="Verdana"/>
                <a:cs typeface="Verdana"/>
              </a:rPr>
              <a:t>ypes</a:t>
            </a:r>
            <a:r>
              <a:rPr sz="1400" spc="-130" dirty="0">
                <a:solidFill>
                  <a:srgbClr val="FFAB40"/>
                </a:solidFill>
                <a:latin typeface="Verdana"/>
                <a:cs typeface="Verdana"/>
              </a:rPr>
              <a:t> </a:t>
            </a:r>
            <a:r>
              <a:rPr sz="1400" spc="-15" dirty="0">
                <a:solidFill>
                  <a:srgbClr val="FFAB40"/>
                </a:solidFill>
                <a:latin typeface="Verdana"/>
                <a:cs typeface="Verdana"/>
              </a:rPr>
              <a:t>t</a:t>
            </a:r>
            <a:r>
              <a:rPr sz="1400" spc="20" dirty="0">
                <a:solidFill>
                  <a:srgbClr val="FFAB40"/>
                </a:solidFill>
                <a:latin typeface="Verdana"/>
                <a:cs typeface="Verdana"/>
              </a:rPr>
              <a:t>o  </a:t>
            </a:r>
            <a:r>
              <a:rPr sz="1400" spc="25" dirty="0">
                <a:solidFill>
                  <a:srgbClr val="FFAB40"/>
                </a:solidFill>
                <a:latin typeface="Verdana"/>
                <a:cs typeface="Verdana"/>
              </a:rPr>
              <a:t>plan</a:t>
            </a:r>
            <a:r>
              <a:rPr sz="1400" spc="-130" dirty="0">
                <a:solidFill>
                  <a:srgbClr val="FFAB40"/>
                </a:solidFill>
                <a:latin typeface="Verdana"/>
                <a:cs typeface="Verdana"/>
              </a:rPr>
              <a:t> </a:t>
            </a:r>
            <a:r>
              <a:rPr sz="1400" spc="40" dirty="0">
                <a:solidFill>
                  <a:srgbClr val="FFAB40"/>
                </a:solidFill>
                <a:latin typeface="Verdana"/>
                <a:cs typeface="Verdana"/>
              </a:rPr>
              <a:t>and</a:t>
            </a:r>
            <a:r>
              <a:rPr sz="1400" spc="-130" dirty="0">
                <a:solidFill>
                  <a:srgbClr val="FFAB40"/>
                </a:solidFill>
                <a:latin typeface="Verdana"/>
                <a:cs typeface="Verdana"/>
              </a:rPr>
              <a:t> </a:t>
            </a:r>
            <a:r>
              <a:rPr sz="1400" spc="15" dirty="0">
                <a:solidFill>
                  <a:srgbClr val="FFAB40"/>
                </a:solidFill>
                <a:latin typeface="Verdana"/>
                <a:cs typeface="Verdana"/>
              </a:rPr>
              <a:t>shoot</a:t>
            </a:r>
            <a:r>
              <a:rPr sz="1400" spc="-130" dirty="0">
                <a:solidFill>
                  <a:srgbClr val="FFAB40"/>
                </a:solidFill>
                <a:latin typeface="Verdana"/>
                <a:cs typeface="Verdana"/>
              </a:rPr>
              <a:t> </a:t>
            </a:r>
            <a:r>
              <a:rPr sz="1400" spc="-15" dirty="0">
                <a:solidFill>
                  <a:srgbClr val="FFAB40"/>
                </a:solidFill>
                <a:latin typeface="Verdana"/>
                <a:cs typeface="Verdana"/>
              </a:rPr>
              <a:t>a</a:t>
            </a:r>
            <a:r>
              <a:rPr sz="1400" spc="-130" dirty="0">
                <a:solidFill>
                  <a:srgbClr val="FFAB40"/>
                </a:solidFill>
                <a:latin typeface="Verdana"/>
                <a:cs typeface="Verdana"/>
              </a:rPr>
              <a:t> </a:t>
            </a:r>
            <a:r>
              <a:rPr sz="1400" spc="25" dirty="0">
                <a:solidFill>
                  <a:srgbClr val="FFAB40"/>
                </a:solidFill>
                <a:latin typeface="Verdana"/>
                <a:cs typeface="Verdana"/>
              </a:rPr>
              <a:t>simple</a:t>
            </a:r>
            <a:r>
              <a:rPr sz="1400" spc="-130" dirty="0">
                <a:solidFill>
                  <a:srgbClr val="FFAB40"/>
                </a:solidFill>
                <a:latin typeface="Verdana"/>
                <a:cs typeface="Verdana"/>
              </a:rPr>
              <a:t> </a:t>
            </a:r>
            <a:r>
              <a:rPr sz="1400" spc="-100" dirty="0">
                <a:solidFill>
                  <a:srgbClr val="FFAB40"/>
                </a:solidFill>
                <a:latin typeface="Verdana"/>
                <a:cs typeface="Verdana"/>
              </a:rPr>
              <a:t>5</a:t>
            </a:r>
            <a:r>
              <a:rPr sz="1400" spc="-130" dirty="0">
                <a:solidFill>
                  <a:srgbClr val="FFAB40"/>
                </a:solidFill>
                <a:latin typeface="Verdana"/>
                <a:cs typeface="Verdana"/>
              </a:rPr>
              <a:t> </a:t>
            </a:r>
            <a:r>
              <a:rPr sz="1400" spc="10" dirty="0">
                <a:solidFill>
                  <a:srgbClr val="FFAB40"/>
                </a:solidFill>
                <a:latin typeface="Verdana"/>
                <a:cs typeface="Verdana"/>
              </a:rPr>
              <a:t>shot</a:t>
            </a:r>
            <a:r>
              <a:rPr sz="1400" spc="-130" dirty="0">
                <a:solidFill>
                  <a:srgbClr val="FFAB40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FFAB40"/>
                </a:solidFill>
                <a:latin typeface="Verdana"/>
                <a:cs typeface="Verdana"/>
              </a:rPr>
              <a:t>s</a:t>
            </a:r>
            <a:r>
              <a:rPr sz="1400" spc="-45" dirty="0">
                <a:solidFill>
                  <a:srgbClr val="FFAB40"/>
                </a:solidFill>
                <a:latin typeface="Verdana"/>
                <a:cs typeface="Verdana"/>
              </a:rPr>
              <a:t>t</a:t>
            </a:r>
            <a:r>
              <a:rPr sz="1400" spc="-5" dirty="0">
                <a:solidFill>
                  <a:srgbClr val="FFAB40"/>
                </a:solidFill>
                <a:latin typeface="Verdana"/>
                <a:cs typeface="Verdana"/>
              </a:rPr>
              <a:t>o</a:t>
            </a:r>
            <a:r>
              <a:rPr sz="1400" spc="15" dirty="0">
                <a:solidFill>
                  <a:srgbClr val="FFAB40"/>
                </a:solidFill>
                <a:latin typeface="Verdana"/>
                <a:cs typeface="Verdana"/>
              </a:rPr>
              <a:t>r</a:t>
            </a:r>
            <a:r>
              <a:rPr sz="1400" spc="-55" dirty="0">
                <a:solidFill>
                  <a:srgbClr val="FFAB40"/>
                </a:solidFill>
                <a:latin typeface="Verdana"/>
                <a:cs typeface="Verdana"/>
              </a:rPr>
              <a:t>y  </a:t>
            </a:r>
            <a:r>
              <a:rPr sz="1400" spc="25" dirty="0">
                <a:solidFill>
                  <a:srgbClr val="FFAB40"/>
                </a:solidFill>
                <a:latin typeface="Verdana"/>
                <a:cs typeface="Verdana"/>
              </a:rPr>
              <a:t>sequence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529737" y="3677784"/>
            <a:ext cx="123825" cy="1123950"/>
            <a:chOff x="3529737" y="3677784"/>
            <a:chExt cx="123825" cy="112395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29737" y="3677784"/>
              <a:ext cx="123825" cy="112372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591650" y="3720646"/>
              <a:ext cx="0" cy="1000125"/>
            </a:xfrm>
            <a:custGeom>
              <a:avLst/>
              <a:gdLst/>
              <a:ahLst/>
              <a:cxnLst/>
              <a:rect l="l" t="t" r="r" b="b"/>
              <a:pathLst>
                <a:path h="1000125">
                  <a:moveTo>
                    <a:pt x="0" y="0"/>
                  </a:moveTo>
                  <a:lnTo>
                    <a:pt x="0" y="999899"/>
                  </a:lnTo>
                </a:path>
              </a:pathLst>
            </a:custGeom>
            <a:ln w="9524">
              <a:solidFill>
                <a:srgbClr val="FFAB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96D8ED7-C378-3376-FF76-15283811A52E}"/>
                  </a:ext>
                </a:extLst>
              </p14:cNvPr>
              <p14:cNvContentPartPr/>
              <p14:nvPr/>
            </p14:nvContentPartPr>
            <p14:xfrm>
              <a:off x="2275275" y="932561"/>
              <a:ext cx="709200" cy="7704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96D8ED7-C378-3376-FF76-15283811A52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64475" y="922121"/>
                <a:ext cx="730440" cy="791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900850" y="1010550"/>
            <a:ext cx="5819074" cy="3888250"/>
            <a:chOff x="1900850" y="1010550"/>
            <a:chExt cx="5819074" cy="38882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00850" y="1010550"/>
              <a:ext cx="5819074" cy="388825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625924" y="2642599"/>
              <a:ext cx="1083945" cy="275590"/>
            </a:xfrm>
            <a:custGeom>
              <a:avLst/>
              <a:gdLst/>
              <a:ahLst/>
              <a:cxnLst/>
              <a:rect l="l" t="t" r="r" b="b"/>
              <a:pathLst>
                <a:path w="1083945" h="275589">
                  <a:moveTo>
                    <a:pt x="1083599" y="275099"/>
                  </a:moveTo>
                  <a:lnTo>
                    <a:pt x="0" y="275099"/>
                  </a:lnTo>
                  <a:lnTo>
                    <a:pt x="0" y="0"/>
                  </a:lnTo>
                  <a:lnTo>
                    <a:pt x="1083599" y="0"/>
                  </a:lnTo>
                  <a:lnTo>
                    <a:pt x="1083599" y="2750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625924" y="2642599"/>
              <a:ext cx="1083945" cy="275590"/>
            </a:xfrm>
            <a:custGeom>
              <a:avLst/>
              <a:gdLst/>
              <a:ahLst/>
              <a:cxnLst/>
              <a:rect l="l" t="t" r="r" b="b"/>
              <a:pathLst>
                <a:path w="1083945" h="275589">
                  <a:moveTo>
                    <a:pt x="0" y="0"/>
                  </a:moveTo>
                  <a:lnTo>
                    <a:pt x="1083599" y="0"/>
                  </a:lnTo>
                  <a:lnTo>
                    <a:pt x="1083599" y="275099"/>
                  </a:lnTo>
                  <a:lnTo>
                    <a:pt x="0" y="2750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85D4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318174" y="2609250"/>
              <a:ext cx="1083945" cy="275590"/>
            </a:xfrm>
            <a:custGeom>
              <a:avLst/>
              <a:gdLst/>
              <a:ahLst/>
              <a:cxnLst/>
              <a:rect l="l" t="t" r="r" b="b"/>
              <a:pathLst>
                <a:path w="1083945" h="275589">
                  <a:moveTo>
                    <a:pt x="1083599" y="275099"/>
                  </a:moveTo>
                  <a:lnTo>
                    <a:pt x="0" y="275099"/>
                  </a:lnTo>
                  <a:lnTo>
                    <a:pt x="0" y="0"/>
                  </a:lnTo>
                  <a:lnTo>
                    <a:pt x="1083599" y="0"/>
                  </a:lnTo>
                  <a:lnTo>
                    <a:pt x="1083599" y="2750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318174" y="2609250"/>
              <a:ext cx="1083945" cy="275590"/>
            </a:xfrm>
            <a:custGeom>
              <a:avLst/>
              <a:gdLst/>
              <a:ahLst/>
              <a:cxnLst/>
              <a:rect l="l" t="t" r="r" b="b"/>
              <a:pathLst>
                <a:path w="1083945" h="275589">
                  <a:moveTo>
                    <a:pt x="0" y="0"/>
                  </a:moveTo>
                  <a:lnTo>
                    <a:pt x="1083599" y="0"/>
                  </a:lnTo>
                  <a:lnTo>
                    <a:pt x="1083599" y="275099"/>
                  </a:lnTo>
                  <a:lnTo>
                    <a:pt x="0" y="2750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85D4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918724" y="2642599"/>
              <a:ext cx="1083945" cy="275590"/>
            </a:xfrm>
            <a:custGeom>
              <a:avLst/>
              <a:gdLst/>
              <a:ahLst/>
              <a:cxnLst/>
              <a:rect l="l" t="t" r="r" b="b"/>
              <a:pathLst>
                <a:path w="1083945" h="275589">
                  <a:moveTo>
                    <a:pt x="1083599" y="275099"/>
                  </a:moveTo>
                  <a:lnTo>
                    <a:pt x="0" y="275099"/>
                  </a:lnTo>
                  <a:lnTo>
                    <a:pt x="0" y="0"/>
                  </a:lnTo>
                  <a:lnTo>
                    <a:pt x="1083599" y="0"/>
                  </a:lnTo>
                  <a:lnTo>
                    <a:pt x="1083599" y="2750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918724" y="2642599"/>
              <a:ext cx="1083945" cy="275590"/>
            </a:xfrm>
            <a:custGeom>
              <a:avLst/>
              <a:gdLst/>
              <a:ahLst/>
              <a:cxnLst/>
              <a:rect l="l" t="t" r="r" b="b"/>
              <a:pathLst>
                <a:path w="1083945" h="275589">
                  <a:moveTo>
                    <a:pt x="0" y="0"/>
                  </a:moveTo>
                  <a:lnTo>
                    <a:pt x="1083599" y="0"/>
                  </a:lnTo>
                  <a:lnTo>
                    <a:pt x="1083599" y="275099"/>
                  </a:lnTo>
                  <a:lnTo>
                    <a:pt x="0" y="2750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85D4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625924" y="4368225"/>
              <a:ext cx="1083945" cy="275590"/>
            </a:xfrm>
            <a:custGeom>
              <a:avLst/>
              <a:gdLst/>
              <a:ahLst/>
              <a:cxnLst/>
              <a:rect l="l" t="t" r="r" b="b"/>
              <a:pathLst>
                <a:path w="1083945" h="275589">
                  <a:moveTo>
                    <a:pt x="1083599" y="275099"/>
                  </a:moveTo>
                  <a:lnTo>
                    <a:pt x="0" y="275099"/>
                  </a:lnTo>
                  <a:lnTo>
                    <a:pt x="0" y="0"/>
                  </a:lnTo>
                  <a:lnTo>
                    <a:pt x="1083599" y="0"/>
                  </a:lnTo>
                  <a:lnTo>
                    <a:pt x="1083599" y="2750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625924" y="4368225"/>
              <a:ext cx="1083945" cy="275590"/>
            </a:xfrm>
            <a:custGeom>
              <a:avLst/>
              <a:gdLst/>
              <a:ahLst/>
              <a:cxnLst/>
              <a:rect l="l" t="t" r="r" b="b"/>
              <a:pathLst>
                <a:path w="1083945" h="275589">
                  <a:moveTo>
                    <a:pt x="0" y="0"/>
                  </a:moveTo>
                  <a:lnTo>
                    <a:pt x="1083599" y="0"/>
                  </a:lnTo>
                  <a:lnTo>
                    <a:pt x="1083599" y="275099"/>
                  </a:lnTo>
                  <a:lnTo>
                    <a:pt x="0" y="2750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85D4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351549" y="4368225"/>
              <a:ext cx="1083945" cy="275590"/>
            </a:xfrm>
            <a:custGeom>
              <a:avLst/>
              <a:gdLst/>
              <a:ahLst/>
              <a:cxnLst/>
              <a:rect l="l" t="t" r="r" b="b"/>
              <a:pathLst>
                <a:path w="1083945" h="275589">
                  <a:moveTo>
                    <a:pt x="1083599" y="275099"/>
                  </a:moveTo>
                  <a:lnTo>
                    <a:pt x="0" y="275099"/>
                  </a:lnTo>
                  <a:lnTo>
                    <a:pt x="0" y="0"/>
                  </a:lnTo>
                  <a:lnTo>
                    <a:pt x="1083599" y="0"/>
                  </a:lnTo>
                  <a:lnTo>
                    <a:pt x="1083599" y="2750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351549" y="4368225"/>
              <a:ext cx="1083945" cy="275590"/>
            </a:xfrm>
            <a:custGeom>
              <a:avLst/>
              <a:gdLst/>
              <a:ahLst/>
              <a:cxnLst/>
              <a:rect l="l" t="t" r="r" b="b"/>
              <a:pathLst>
                <a:path w="1083945" h="275589">
                  <a:moveTo>
                    <a:pt x="0" y="0"/>
                  </a:moveTo>
                  <a:lnTo>
                    <a:pt x="1083599" y="0"/>
                  </a:lnTo>
                  <a:lnTo>
                    <a:pt x="1083599" y="275099"/>
                  </a:lnTo>
                  <a:lnTo>
                    <a:pt x="0" y="2750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85D4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918724" y="4368225"/>
              <a:ext cx="1083945" cy="275590"/>
            </a:xfrm>
            <a:custGeom>
              <a:avLst/>
              <a:gdLst/>
              <a:ahLst/>
              <a:cxnLst/>
              <a:rect l="l" t="t" r="r" b="b"/>
              <a:pathLst>
                <a:path w="1083945" h="275589">
                  <a:moveTo>
                    <a:pt x="1083599" y="275099"/>
                  </a:moveTo>
                  <a:lnTo>
                    <a:pt x="0" y="275099"/>
                  </a:lnTo>
                  <a:lnTo>
                    <a:pt x="0" y="0"/>
                  </a:lnTo>
                  <a:lnTo>
                    <a:pt x="1083599" y="0"/>
                  </a:lnTo>
                  <a:lnTo>
                    <a:pt x="1083599" y="2750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918724" y="4368225"/>
              <a:ext cx="1083945" cy="275590"/>
            </a:xfrm>
            <a:custGeom>
              <a:avLst/>
              <a:gdLst/>
              <a:ahLst/>
              <a:cxnLst/>
              <a:rect l="l" t="t" r="r" b="b"/>
              <a:pathLst>
                <a:path w="1083945" h="275589">
                  <a:moveTo>
                    <a:pt x="0" y="0"/>
                  </a:moveTo>
                  <a:lnTo>
                    <a:pt x="1083599" y="0"/>
                  </a:lnTo>
                  <a:lnTo>
                    <a:pt x="1083599" y="275099"/>
                  </a:lnTo>
                  <a:lnTo>
                    <a:pt x="0" y="2750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85D4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94125" y="279056"/>
            <a:ext cx="479933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00" dirty="0">
                <a:solidFill>
                  <a:srgbClr val="001633"/>
                </a:solidFill>
              </a:rPr>
              <a:t>Recap:</a:t>
            </a:r>
            <a:r>
              <a:rPr sz="2100" spc="-125" dirty="0">
                <a:solidFill>
                  <a:srgbClr val="001633"/>
                </a:solidFill>
              </a:rPr>
              <a:t> </a:t>
            </a:r>
            <a:r>
              <a:rPr sz="2100" spc="-90" dirty="0">
                <a:solidFill>
                  <a:srgbClr val="001633"/>
                </a:solidFill>
              </a:rPr>
              <a:t>Th</a:t>
            </a:r>
            <a:r>
              <a:rPr sz="2100" spc="-70" dirty="0">
                <a:solidFill>
                  <a:srgbClr val="001633"/>
                </a:solidFill>
              </a:rPr>
              <a:t>e</a:t>
            </a:r>
            <a:r>
              <a:rPr sz="2100" spc="-125" dirty="0">
                <a:solidFill>
                  <a:srgbClr val="001633"/>
                </a:solidFill>
              </a:rPr>
              <a:t> </a:t>
            </a:r>
            <a:r>
              <a:rPr sz="2100" spc="-114" dirty="0">
                <a:solidFill>
                  <a:srgbClr val="001633"/>
                </a:solidFill>
              </a:rPr>
              <a:t>3</a:t>
            </a:r>
            <a:r>
              <a:rPr sz="2100" spc="-160" dirty="0">
                <a:solidFill>
                  <a:srgbClr val="001633"/>
                </a:solidFill>
              </a:rPr>
              <a:t>C</a:t>
            </a:r>
            <a:r>
              <a:rPr sz="2100" spc="-135" dirty="0">
                <a:solidFill>
                  <a:srgbClr val="001633"/>
                </a:solidFill>
              </a:rPr>
              <a:t>s</a:t>
            </a:r>
            <a:r>
              <a:rPr sz="2100" spc="-125" dirty="0">
                <a:solidFill>
                  <a:srgbClr val="001633"/>
                </a:solidFill>
              </a:rPr>
              <a:t> </a:t>
            </a:r>
            <a:r>
              <a:rPr sz="2100" spc="-75" dirty="0">
                <a:solidFill>
                  <a:srgbClr val="001633"/>
                </a:solidFill>
              </a:rPr>
              <a:t>an</a:t>
            </a:r>
            <a:r>
              <a:rPr sz="2100" spc="-20" dirty="0">
                <a:solidFill>
                  <a:srgbClr val="001633"/>
                </a:solidFill>
              </a:rPr>
              <a:t>d</a:t>
            </a:r>
            <a:r>
              <a:rPr sz="2100" spc="-125" dirty="0">
                <a:solidFill>
                  <a:srgbClr val="001633"/>
                </a:solidFill>
              </a:rPr>
              <a:t> </a:t>
            </a:r>
            <a:r>
              <a:rPr sz="2100" spc="-35" dirty="0">
                <a:solidFill>
                  <a:srgbClr val="001633"/>
                </a:solidFill>
              </a:rPr>
              <a:t>t</a:t>
            </a:r>
            <a:r>
              <a:rPr sz="2100" spc="-50" dirty="0">
                <a:solidFill>
                  <a:srgbClr val="001633"/>
                </a:solidFill>
              </a:rPr>
              <a:t>h</a:t>
            </a:r>
            <a:r>
              <a:rPr sz="2100" spc="-70" dirty="0">
                <a:solidFill>
                  <a:srgbClr val="001633"/>
                </a:solidFill>
              </a:rPr>
              <a:t>e</a:t>
            </a:r>
            <a:r>
              <a:rPr sz="2100" spc="-125" dirty="0">
                <a:solidFill>
                  <a:srgbClr val="001633"/>
                </a:solidFill>
              </a:rPr>
              <a:t> </a:t>
            </a:r>
            <a:r>
              <a:rPr sz="2100" spc="-180" dirty="0">
                <a:solidFill>
                  <a:srgbClr val="001633"/>
                </a:solidFill>
              </a:rPr>
              <a:t>3Ss</a:t>
            </a:r>
            <a:r>
              <a:rPr sz="2100" spc="-125" dirty="0">
                <a:solidFill>
                  <a:srgbClr val="001633"/>
                </a:solidFill>
              </a:rPr>
              <a:t> </a:t>
            </a:r>
            <a:r>
              <a:rPr sz="2100" spc="-75" dirty="0">
                <a:solidFill>
                  <a:srgbClr val="001633"/>
                </a:solidFill>
              </a:rPr>
              <a:t>of</a:t>
            </a:r>
            <a:r>
              <a:rPr sz="2100" spc="-125" dirty="0">
                <a:solidFill>
                  <a:srgbClr val="001633"/>
                </a:solidFill>
              </a:rPr>
              <a:t> </a:t>
            </a:r>
            <a:r>
              <a:rPr sz="2100" spc="-60" dirty="0">
                <a:solidFill>
                  <a:srgbClr val="001633"/>
                </a:solidFill>
              </a:rPr>
              <a:t>ﬁlm</a:t>
            </a:r>
            <a:endParaRPr sz="2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00163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300650"/>
            <a:ext cx="8839201" cy="454220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34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02474" y="431632"/>
            <a:ext cx="4451350" cy="2574103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130175">
              <a:lnSpc>
                <a:spcPts val="2850"/>
              </a:lnSpc>
              <a:spcBef>
                <a:spcPts val="220"/>
              </a:spcBef>
            </a:pPr>
            <a:r>
              <a:rPr sz="2400" b="1" spc="-65" dirty="0">
                <a:solidFill>
                  <a:srgbClr val="FFAB40"/>
                </a:solidFill>
                <a:latin typeface="Verdana"/>
                <a:cs typeface="Verdana"/>
              </a:rPr>
              <a:t>Sign</a:t>
            </a:r>
            <a:r>
              <a:rPr sz="2400" b="1" spc="-125" dirty="0">
                <a:solidFill>
                  <a:srgbClr val="FFAB40"/>
                </a:solidFill>
                <a:latin typeface="Verdana"/>
                <a:cs typeface="Verdana"/>
              </a:rPr>
              <a:t> </a:t>
            </a:r>
            <a:r>
              <a:rPr sz="2400" b="1" spc="-30" dirty="0">
                <a:solidFill>
                  <a:srgbClr val="FFAB40"/>
                </a:solidFill>
                <a:latin typeface="Verdana"/>
                <a:cs typeface="Verdana"/>
              </a:rPr>
              <a:t>up</a:t>
            </a:r>
            <a:r>
              <a:rPr sz="2400" b="1" spc="-125" dirty="0">
                <a:solidFill>
                  <a:srgbClr val="FFAB40"/>
                </a:solidFill>
                <a:latin typeface="Verdana"/>
                <a:cs typeface="Verdana"/>
              </a:rPr>
              <a:t> </a:t>
            </a:r>
            <a:r>
              <a:rPr sz="2400" b="1" spc="-55" dirty="0">
                <a:solidFill>
                  <a:srgbClr val="FFAB40"/>
                </a:solidFill>
                <a:latin typeface="Verdana"/>
                <a:cs typeface="Verdana"/>
              </a:rPr>
              <a:t>f</a:t>
            </a:r>
            <a:r>
              <a:rPr sz="2400" b="1" spc="-90" dirty="0">
                <a:solidFill>
                  <a:srgbClr val="FFAB40"/>
                </a:solidFill>
                <a:latin typeface="Verdana"/>
                <a:cs typeface="Verdana"/>
              </a:rPr>
              <a:t>or</a:t>
            </a:r>
            <a:r>
              <a:rPr sz="2400" b="1" spc="-125" dirty="0">
                <a:solidFill>
                  <a:srgbClr val="FFAB40"/>
                </a:solidFill>
                <a:latin typeface="Verdana"/>
                <a:cs typeface="Verdana"/>
              </a:rPr>
              <a:t> </a:t>
            </a:r>
            <a:r>
              <a:rPr sz="2400" b="1" spc="-25" dirty="0">
                <a:solidFill>
                  <a:srgbClr val="FFAB40"/>
                </a:solidFill>
                <a:latin typeface="Verdana"/>
                <a:cs typeface="Verdana"/>
              </a:rPr>
              <a:t>t</a:t>
            </a:r>
            <a:r>
              <a:rPr sz="2400" b="1" spc="-30" dirty="0">
                <a:solidFill>
                  <a:srgbClr val="FFAB40"/>
                </a:solidFill>
                <a:latin typeface="Verdana"/>
                <a:cs typeface="Verdana"/>
              </a:rPr>
              <a:t>h</a:t>
            </a:r>
            <a:r>
              <a:rPr sz="2400" b="1" spc="-55" dirty="0">
                <a:solidFill>
                  <a:srgbClr val="FFAB40"/>
                </a:solidFill>
                <a:latin typeface="Verdana"/>
                <a:cs typeface="Verdana"/>
              </a:rPr>
              <a:t>e</a:t>
            </a:r>
            <a:r>
              <a:rPr sz="2400" b="1" spc="-125" dirty="0">
                <a:solidFill>
                  <a:srgbClr val="FFAB40"/>
                </a:solidFill>
                <a:latin typeface="Verdana"/>
                <a:cs typeface="Verdana"/>
              </a:rPr>
              <a:t> </a:t>
            </a:r>
            <a:r>
              <a:rPr sz="2400" b="1" spc="-50" dirty="0">
                <a:solidFill>
                  <a:srgbClr val="FFAB40"/>
                </a:solidFill>
                <a:latin typeface="Verdana"/>
                <a:cs typeface="Verdana"/>
              </a:rPr>
              <a:t>Child</a:t>
            </a:r>
            <a:r>
              <a:rPr sz="2400" b="1" spc="-60" dirty="0">
                <a:solidFill>
                  <a:srgbClr val="FFAB40"/>
                </a:solidFill>
                <a:latin typeface="Verdana"/>
                <a:cs typeface="Verdana"/>
              </a:rPr>
              <a:t>r</a:t>
            </a:r>
            <a:r>
              <a:rPr sz="2400" b="1" spc="-50" dirty="0">
                <a:solidFill>
                  <a:srgbClr val="FFAB40"/>
                </a:solidFill>
                <a:latin typeface="Verdana"/>
                <a:cs typeface="Verdana"/>
              </a:rPr>
              <a:t>en</a:t>
            </a:r>
            <a:r>
              <a:rPr sz="2400" b="1" spc="-125" dirty="0">
                <a:solidFill>
                  <a:srgbClr val="FFAB40"/>
                </a:solidFill>
                <a:latin typeface="Verdana"/>
                <a:cs typeface="Verdana"/>
              </a:rPr>
              <a:t> </a:t>
            </a:r>
            <a:r>
              <a:rPr sz="2400" b="1" spc="-40" dirty="0">
                <a:solidFill>
                  <a:srgbClr val="FFAB40"/>
                </a:solidFill>
                <a:latin typeface="Verdana"/>
                <a:cs typeface="Verdana"/>
              </a:rPr>
              <a:t>of  </a:t>
            </a:r>
            <a:r>
              <a:rPr sz="2400" b="1" spc="-75" dirty="0">
                <a:solidFill>
                  <a:srgbClr val="FFAB40"/>
                </a:solidFill>
                <a:latin typeface="Verdana"/>
                <a:cs typeface="Verdana"/>
              </a:rPr>
              <a:t>H</a:t>
            </a:r>
            <a:r>
              <a:rPr sz="2400" b="1" spc="-95" dirty="0">
                <a:solidFill>
                  <a:srgbClr val="FFAB40"/>
                </a:solidFill>
                <a:latin typeface="Verdana"/>
                <a:cs typeface="Verdana"/>
              </a:rPr>
              <a:t>e</a:t>
            </a:r>
            <a:r>
              <a:rPr sz="2400" b="1" spc="-125" dirty="0">
                <a:solidFill>
                  <a:srgbClr val="FFAB40"/>
                </a:solidFill>
                <a:latin typeface="Verdana"/>
                <a:cs typeface="Verdana"/>
              </a:rPr>
              <a:t>a</a:t>
            </a:r>
            <a:r>
              <a:rPr sz="2400" b="1" spc="-110" dirty="0">
                <a:solidFill>
                  <a:srgbClr val="FFAB40"/>
                </a:solidFill>
                <a:latin typeface="Verdana"/>
                <a:cs typeface="Verdana"/>
              </a:rPr>
              <a:t>v</a:t>
            </a:r>
            <a:r>
              <a:rPr sz="2400" b="1" spc="-50" dirty="0">
                <a:solidFill>
                  <a:srgbClr val="FFAB40"/>
                </a:solidFill>
                <a:latin typeface="Verdana"/>
                <a:cs typeface="Verdana"/>
              </a:rPr>
              <a:t>en</a:t>
            </a:r>
            <a:r>
              <a:rPr sz="2400" b="1" spc="-125" dirty="0">
                <a:solidFill>
                  <a:srgbClr val="FFAB40"/>
                </a:solidFill>
                <a:latin typeface="Verdana"/>
                <a:cs typeface="Verdana"/>
              </a:rPr>
              <a:t> </a:t>
            </a:r>
            <a:r>
              <a:rPr sz="2400" b="1" spc="-90" dirty="0">
                <a:solidFill>
                  <a:srgbClr val="FFAB40"/>
                </a:solidFill>
                <a:latin typeface="Verdana"/>
                <a:cs typeface="Verdana"/>
              </a:rPr>
              <a:t>Sc</a:t>
            </a:r>
            <a:r>
              <a:rPr sz="2400" b="1" spc="-85" dirty="0">
                <a:solidFill>
                  <a:srgbClr val="FFAB40"/>
                </a:solidFill>
                <a:latin typeface="Verdana"/>
                <a:cs typeface="Verdana"/>
              </a:rPr>
              <a:t>r</a:t>
            </a:r>
            <a:r>
              <a:rPr sz="2400" b="1" spc="-50" dirty="0">
                <a:solidFill>
                  <a:srgbClr val="FFAB40"/>
                </a:solidFill>
                <a:latin typeface="Verdana"/>
                <a:cs typeface="Verdana"/>
              </a:rPr>
              <a:t>eenin</a:t>
            </a:r>
            <a:r>
              <a:rPr sz="2400" b="1" spc="10" dirty="0">
                <a:solidFill>
                  <a:srgbClr val="FFAB40"/>
                </a:solidFill>
                <a:latin typeface="Verdana"/>
                <a:cs typeface="Verdana"/>
              </a:rPr>
              <a:t>g</a:t>
            </a:r>
            <a:endParaRPr sz="2400" dirty="0">
              <a:latin typeface="Verdana"/>
              <a:cs typeface="Verdana"/>
            </a:endParaRPr>
          </a:p>
          <a:p>
            <a:pPr marL="12700">
              <a:lnSpc>
                <a:spcPts val="2760"/>
              </a:lnSpc>
            </a:pPr>
            <a:r>
              <a:rPr sz="2400" b="1" spc="-30" dirty="0">
                <a:solidFill>
                  <a:srgbClr val="FFAB40"/>
                </a:solidFill>
                <a:latin typeface="Verdana"/>
                <a:cs typeface="Verdana"/>
              </a:rPr>
              <a:t>P</a:t>
            </a:r>
            <a:r>
              <a:rPr sz="2400" b="1" spc="-130" dirty="0">
                <a:solidFill>
                  <a:srgbClr val="FFAB40"/>
                </a:solidFill>
                <a:latin typeface="Verdana"/>
                <a:cs typeface="Verdana"/>
              </a:rPr>
              <a:t>a</a:t>
            </a:r>
            <a:r>
              <a:rPr sz="2400" b="1" spc="-70" dirty="0">
                <a:solidFill>
                  <a:srgbClr val="FFAB40"/>
                </a:solidFill>
                <a:latin typeface="Verdana"/>
                <a:cs typeface="Verdana"/>
              </a:rPr>
              <a:t>r</a:t>
            </a:r>
            <a:r>
              <a:rPr sz="2400" b="1" spc="-25" dirty="0">
                <a:solidFill>
                  <a:srgbClr val="FFAB40"/>
                </a:solidFill>
                <a:latin typeface="Verdana"/>
                <a:cs typeface="Verdana"/>
              </a:rPr>
              <a:t>t</a:t>
            </a:r>
            <a:r>
              <a:rPr sz="2400" b="1" spc="-125" dirty="0">
                <a:solidFill>
                  <a:srgbClr val="FFAB40"/>
                </a:solidFill>
                <a:latin typeface="Verdana"/>
                <a:cs typeface="Verdana"/>
              </a:rPr>
              <a:t> </a:t>
            </a:r>
            <a:r>
              <a:rPr sz="2400" b="1" spc="-515" dirty="0">
                <a:solidFill>
                  <a:srgbClr val="FFAB40"/>
                </a:solidFill>
                <a:latin typeface="Verdana"/>
                <a:cs typeface="Verdana"/>
              </a:rPr>
              <a:t>1:</a:t>
            </a:r>
            <a:r>
              <a:rPr sz="2400" b="1" spc="-125" dirty="0">
                <a:solidFill>
                  <a:srgbClr val="FFAB40"/>
                </a:solidFill>
                <a:latin typeface="Verdana"/>
                <a:cs typeface="Verdana"/>
              </a:rPr>
              <a:t> </a:t>
            </a:r>
            <a:r>
              <a:rPr lang="en-GB" sz="2400" b="1" spc="-80" dirty="0">
                <a:solidFill>
                  <a:srgbClr val="FFAB40"/>
                </a:solidFill>
                <a:latin typeface="Verdana"/>
                <a:cs typeface="Verdana"/>
              </a:rPr>
              <a:t>Wednesday and Friday</a:t>
            </a:r>
            <a:r>
              <a:rPr sz="2400" b="1" spc="-125" dirty="0">
                <a:solidFill>
                  <a:srgbClr val="FFAB40"/>
                </a:solidFill>
                <a:latin typeface="Verdana"/>
                <a:cs typeface="Verdana"/>
              </a:rPr>
              <a:t> </a:t>
            </a:r>
            <a:r>
              <a:rPr sz="2400" b="1" spc="-75" dirty="0">
                <a:solidFill>
                  <a:srgbClr val="FFAB40"/>
                </a:solidFill>
                <a:latin typeface="Verdana"/>
                <a:cs typeface="Verdana"/>
              </a:rPr>
              <a:t>L</a:t>
            </a:r>
            <a:r>
              <a:rPr sz="2400" b="1" spc="-45" dirty="0">
                <a:solidFill>
                  <a:srgbClr val="FFAB40"/>
                </a:solidFill>
                <a:latin typeface="Verdana"/>
                <a:cs typeface="Verdana"/>
              </a:rPr>
              <a:t>u</a:t>
            </a:r>
            <a:r>
              <a:rPr sz="2400" b="1" spc="-35" dirty="0">
                <a:solidFill>
                  <a:srgbClr val="FFAB40"/>
                </a:solidFill>
                <a:latin typeface="Verdana"/>
                <a:cs typeface="Verdana"/>
              </a:rPr>
              <a:t>n</a:t>
            </a:r>
            <a:r>
              <a:rPr sz="2400" b="1" spc="30" dirty="0">
                <a:solidFill>
                  <a:srgbClr val="FFAB40"/>
                </a:solidFill>
                <a:latin typeface="Verdana"/>
                <a:cs typeface="Verdana"/>
              </a:rPr>
              <a:t>c</a:t>
            </a:r>
            <a:r>
              <a:rPr sz="2400" b="1" spc="-35" dirty="0">
                <a:solidFill>
                  <a:srgbClr val="FFAB40"/>
                </a:solidFill>
                <a:latin typeface="Verdana"/>
                <a:cs typeface="Verdana"/>
              </a:rPr>
              <a:t>hti</a:t>
            </a:r>
            <a:r>
              <a:rPr sz="2400" b="1" spc="-60" dirty="0">
                <a:solidFill>
                  <a:srgbClr val="FFAB40"/>
                </a:solidFill>
                <a:latin typeface="Verdana"/>
                <a:cs typeface="Verdana"/>
              </a:rPr>
              <a:t>m</a:t>
            </a:r>
            <a:r>
              <a:rPr sz="2400" b="1" spc="-55" dirty="0">
                <a:solidFill>
                  <a:srgbClr val="FFAB40"/>
                </a:solidFill>
                <a:latin typeface="Verdana"/>
                <a:cs typeface="Verdana"/>
              </a:rPr>
              <a:t>e</a:t>
            </a:r>
            <a:endParaRPr sz="24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400" dirty="0">
              <a:latin typeface="Verdana"/>
              <a:cs typeface="Verdana"/>
            </a:endParaRPr>
          </a:p>
          <a:p>
            <a:pPr marL="12700" marR="82550">
              <a:lnSpc>
                <a:spcPts val="2850"/>
              </a:lnSpc>
            </a:pPr>
            <a:r>
              <a:rPr sz="2400" spc="80" dirty="0">
                <a:solidFill>
                  <a:srgbClr val="FFAB40"/>
                </a:solidFill>
                <a:latin typeface="Verdana"/>
                <a:cs typeface="Verdana"/>
              </a:rPr>
              <a:t>A</a:t>
            </a:r>
            <a:r>
              <a:rPr sz="2400" spc="-215" dirty="0">
                <a:solidFill>
                  <a:srgbClr val="FFAB40"/>
                </a:solidFill>
                <a:latin typeface="Verdana"/>
                <a:cs typeface="Verdana"/>
              </a:rPr>
              <a:t> </a:t>
            </a:r>
            <a:r>
              <a:rPr sz="2400" spc="30" dirty="0">
                <a:solidFill>
                  <a:srgbClr val="FFAB40"/>
                </a:solidFill>
                <a:latin typeface="Verdana"/>
                <a:cs typeface="Verdana"/>
              </a:rPr>
              <a:t>post</a:t>
            </a:r>
            <a:r>
              <a:rPr sz="2400" spc="-215" dirty="0">
                <a:solidFill>
                  <a:srgbClr val="FFAB40"/>
                </a:solidFill>
                <a:latin typeface="Verdana"/>
                <a:cs typeface="Verdana"/>
              </a:rPr>
              <a:t> </a:t>
            </a:r>
            <a:r>
              <a:rPr sz="2400" spc="25" dirty="0">
                <a:solidFill>
                  <a:srgbClr val="FFAB40"/>
                </a:solidFill>
                <a:latin typeface="Verdana"/>
                <a:cs typeface="Verdana"/>
              </a:rPr>
              <a:t>will</a:t>
            </a:r>
            <a:r>
              <a:rPr sz="2400" spc="-215" dirty="0">
                <a:solidFill>
                  <a:srgbClr val="FFAB40"/>
                </a:solidFill>
                <a:latin typeface="Verdana"/>
                <a:cs typeface="Verdana"/>
              </a:rPr>
              <a:t> </a:t>
            </a:r>
            <a:r>
              <a:rPr sz="2400" spc="95" dirty="0">
                <a:solidFill>
                  <a:srgbClr val="FFAB40"/>
                </a:solidFill>
                <a:latin typeface="Verdana"/>
                <a:cs typeface="Verdana"/>
              </a:rPr>
              <a:t>go</a:t>
            </a:r>
            <a:r>
              <a:rPr sz="2400" spc="-215" dirty="0">
                <a:solidFill>
                  <a:srgbClr val="FFAB40"/>
                </a:solidFill>
                <a:latin typeface="Verdana"/>
                <a:cs typeface="Verdana"/>
              </a:rPr>
              <a:t> </a:t>
            </a:r>
            <a:r>
              <a:rPr sz="2400" spc="55" dirty="0">
                <a:solidFill>
                  <a:srgbClr val="FFAB40"/>
                </a:solidFill>
                <a:latin typeface="Verdana"/>
                <a:cs typeface="Verdana"/>
              </a:rPr>
              <a:t>out</a:t>
            </a:r>
            <a:r>
              <a:rPr sz="2400" spc="-215" dirty="0">
                <a:solidFill>
                  <a:srgbClr val="FFAB40"/>
                </a:solidFill>
                <a:latin typeface="Verdana"/>
                <a:cs typeface="Verdana"/>
              </a:rPr>
              <a:t> </a:t>
            </a:r>
            <a:r>
              <a:rPr sz="2400" spc="75" dirty="0">
                <a:solidFill>
                  <a:srgbClr val="FFAB40"/>
                </a:solidFill>
                <a:latin typeface="Verdana"/>
                <a:cs typeface="Verdana"/>
              </a:rPr>
              <a:t>on</a:t>
            </a:r>
            <a:r>
              <a:rPr sz="2400" spc="-215" dirty="0">
                <a:solidFill>
                  <a:srgbClr val="FFAB40"/>
                </a:solidFill>
                <a:latin typeface="Verdana"/>
                <a:cs typeface="Verdana"/>
              </a:rPr>
              <a:t> </a:t>
            </a:r>
            <a:r>
              <a:rPr lang="en-GB" sz="2400" spc="-50" dirty="0">
                <a:solidFill>
                  <a:srgbClr val="FFAB40"/>
                </a:solidFill>
                <a:latin typeface="Verdana"/>
                <a:cs typeface="Verdana"/>
              </a:rPr>
              <a:t>Teams</a:t>
            </a:r>
            <a:r>
              <a:rPr sz="2400" spc="90" dirty="0">
                <a:solidFill>
                  <a:srgbClr val="FFAB40"/>
                </a:solidFill>
                <a:latin typeface="Verdana"/>
                <a:cs typeface="Verdana"/>
              </a:rPr>
              <a:t>  </a:t>
            </a:r>
            <a:r>
              <a:rPr sz="2400" spc="-5" dirty="0">
                <a:solidFill>
                  <a:srgbClr val="FFAB40"/>
                </a:solidFill>
                <a:latin typeface="Verdana"/>
                <a:cs typeface="Verdana"/>
              </a:rPr>
              <a:t>la</a:t>
            </a:r>
            <a:r>
              <a:rPr sz="2400" spc="-55" dirty="0">
                <a:solidFill>
                  <a:srgbClr val="FFAB40"/>
                </a:solidFill>
                <a:latin typeface="Verdana"/>
                <a:cs typeface="Verdana"/>
              </a:rPr>
              <a:t>t</a:t>
            </a:r>
            <a:r>
              <a:rPr sz="2400" spc="-25" dirty="0">
                <a:solidFill>
                  <a:srgbClr val="FFAB40"/>
                </a:solidFill>
                <a:latin typeface="Verdana"/>
                <a:cs typeface="Verdana"/>
              </a:rPr>
              <a:t>er</a:t>
            </a:r>
            <a:r>
              <a:rPr sz="2400" spc="-215" dirty="0">
                <a:solidFill>
                  <a:srgbClr val="FFAB40"/>
                </a:solidFill>
                <a:latin typeface="Verdana"/>
                <a:cs typeface="Verdana"/>
              </a:rPr>
              <a:t> </a:t>
            </a:r>
            <a:r>
              <a:rPr sz="2400" spc="-25" dirty="0">
                <a:solidFill>
                  <a:srgbClr val="FFAB40"/>
                </a:solidFill>
                <a:latin typeface="Verdana"/>
                <a:cs typeface="Verdana"/>
              </a:rPr>
              <a:t>t</a:t>
            </a:r>
            <a:r>
              <a:rPr sz="2400" spc="50" dirty="0">
                <a:solidFill>
                  <a:srgbClr val="FFAB40"/>
                </a:solidFill>
                <a:latin typeface="Verdana"/>
                <a:cs typeface="Verdana"/>
              </a:rPr>
              <a:t>od</a:t>
            </a:r>
            <a:r>
              <a:rPr sz="2400" spc="25" dirty="0">
                <a:solidFill>
                  <a:srgbClr val="FFAB40"/>
                </a:solidFill>
                <a:latin typeface="Verdana"/>
                <a:cs typeface="Verdana"/>
              </a:rPr>
              <a:t>a</a:t>
            </a:r>
            <a:r>
              <a:rPr sz="2400" spc="-120" dirty="0">
                <a:solidFill>
                  <a:srgbClr val="FFAB40"/>
                </a:solidFill>
                <a:latin typeface="Verdana"/>
                <a:cs typeface="Verdana"/>
              </a:rPr>
              <a:t>y</a:t>
            </a:r>
            <a:endParaRPr sz="2400" dirty="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20200" y="152400"/>
            <a:ext cx="3146238" cy="483869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1524" y="505857"/>
            <a:ext cx="39979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75" dirty="0">
                <a:solidFill>
                  <a:srgbClr val="FFAB40"/>
                </a:solidFill>
              </a:rPr>
              <a:t>T</a:t>
            </a:r>
            <a:r>
              <a:rPr sz="2400" spc="-70" dirty="0">
                <a:solidFill>
                  <a:srgbClr val="FFAB40"/>
                </a:solidFill>
              </a:rPr>
              <a:t>h</a:t>
            </a:r>
            <a:r>
              <a:rPr sz="2400" spc="-55" dirty="0">
                <a:solidFill>
                  <a:srgbClr val="FFAB40"/>
                </a:solidFill>
              </a:rPr>
              <a:t>e</a:t>
            </a:r>
            <a:r>
              <a:rPr sz="2400" spc="-125" dirty="0">
                <a:solidFill>
                  <a:srgbClr val="FFAB40"/>
                </a:solidFill>
              </a:rPr>
              <a:t> </a:t>
            </a:r>
            <a:r>
              <a:rPr sz="2400" spc="-30" dirty="0">
                <a:solidFill>
                  <a:srgbClr val="FFAB40"/>
                </a:solidFill>
              </a:rPr>
              <a:t>ﬁ</a:t>
            </a:r>
            <a:r>
              <a:rPr sz="2400" spc="-60" dirty="0">
                <a:solidFill>
                  <a:srgbClr val="FFAB40"/>
                </a:solidFill>
              </a:rPr>
              <a:t>v</a:t>
            </a:r>
            <a:r>
              <a:rPr sz="2400" spc="-55" dirty="0">
                <a:solidFill>
                  <a:srgbClr val="FFAB40"/>
                </a:solidFill>
              </a:rPr>
              <a:t>e</a:t>
            </a:r>
            <a:r>
              <a:rPr sz="2400" spc="-125" dirty="0">
                <a:solidFill>
                  <a:srgbClr val="FFAB40"/>
                </a:solidFill>
              </a:rPr>
              <a:t> </a:t>
            </a:r>
            <a:r>
              <a:rPr sz="2400" spc="-70" dirty="0">
                <a:solidFill>
                  <a:srgbClr val="FFAB40"/>
                </a:solidFill>
              </a:rPr>
              <a:t>s</a:t>
            </a:r>
            <a:r>
              <a:rPr sz="2400" spc="-75" dirty="0">
                <a:solidFill>
                  <a:srgbClr val="FFAB40"/>
                </a:solidFill>
              </a:rPr>
              <a:t>h</a:t>
            </a:r>
            <a:r>
              <a:rPr sz="2400" spc="-35" dirty="0">
                <a:solidFill>
                  <a:srgbClr val="FFAB40"/>
                </a:solidFill>
              </a:rPr>
              <a:t>ot</a:t>
            </a:r>
            <a:r>
              <a:rPr sz="2400" spc="-125" dirty="0">
                <a:solidFill>
                  <a:srgbClr val="FFAB40"/>
                </a:solidFill>
              </a:rPr>
              <a:t> </a:t>
            </a:r>
            <a:r>
              <a:rPr sz="2400" spc="-75" dirty="0">
                <a:solidFill>
                  <a:srgbClr val="FFAB40"/>
                </a:solidFill>
              </a:rPr>
              <a:t>s</a:t>
            </a:r>
            <a:r>
              <a:rPr sz="2400" spc="-100" dirty="0">
                <a:solidFill>
                  <a:srgbClr val="FFAB40"/>
                </a:solidFill>
              </a:rPr>
              <a:t>t</a:t>
            </a:r>
            <a:r>
              <a:rPr sz="2400" spc="-105" dirty="0">
                <a:solidFill>
                  <a:srgbClr val="FFAB40"/>
                </a:solidFill>
              </a:rPr>
              <a:t>o</a:t>
            </a:r>
            <a:r>
              <a:rPr sz="2400" spc="-45" dirty="0">
                <a:solidFill>
                  <a:srgbClr val="FFAB40"/>
                </a:solidFill>
              </a:rPr>
              <a:t>ryb</a:t>
            </a:r>
            <a:r>
              <a:rPr sz="2400" spc="-75" dirty="0">
                <a:solidFill>
                  <a:srgbClr val="FFAB40"/>
                </a:solidFill>
              </a:rPr>
              <a:t>o</a:t>
            </a:r>
            <a:r>
              <a:rPr sz="2400" spc="-130" dirty="0">
                <a:solidFill>
                  <a:srgbClr val="FFAB40"/>
                </a:solidFill>
              </a:rPr>
              <a:t>a</a:t>
            </a:r>
            <a:r>
              <a:rPr sz="2400" spc="-114" dirty="0">
                <a:solidFill>
                  <a:srgbClr val="FFAB40"/>
                </a:solidFill>
              </a:rPr>
              <a:t>r</a:t>
            </a:r>
            <a:r>
              <a:rPr sz="2400" spc="-5" dirty="0">
                <a:solidFill>
                  <a:srgbClr val="FFAB40"/>
                </a:solidFill>
              </a:rPr>
              <a:t>d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539974" y="1375212"/>
            <a:ext cx="7203440" cy="2574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9095">
              <a:lnSpc>
                <a:spcPct val="100000"/>
              </a:lnSpc>
              <a:spcBef>
                <a:spcPts val="100"/>
              </a:spcBef>
            </a:pPr>
            <a:r>
              <a:rPr sz="1400" spc="4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4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Verdana"/>
                <a:cs typeface="Verdana"/>
              </a:rPr>
              <a:t>visual</a:t>
            </a:r>
            <a:r>
              <a:rPr sz="14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400" spc="-4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400" spc="-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400" spc="-55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1400" spc="-1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400" spc="20" dirty="0">
                <a:solidFill>
                  <a:srgbClr val="FFFFFF"/>
                </a:solidFill>
                <a:latin typeface="Verdana"/>
                <a:cs typeface="Verdana"/>
              </a:rPr>
              <a:t>elling</a:t>
            </a:r>
            <a:r>
              <a:rPr sz="14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400" spc="-114" dirty="0">
                <a:solidFill>
                  <a:srgbClr val="FFFFFF"/>
                </a:solidFill>
                <a:latin typeface="Verdana"/>
                <a:cs typeface="Verdana"/>
              </a:rPr>
              <a:t>x</a:t>
            </a:r>
            <a:r>
              <a:rPr sz="1400" spc="-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400" spc="-3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400" spc="4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400" spc="-15" dirty="0">
                <a:solidFill>
                  <a:srgbClr val="FFFFFF"/>
                </a:solidFill>
                <a:latin typeface="Verdana"/>
                <a:cs typeface="Verdana"/>
              </a:rPr>
              <a:t>ise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00">
              <a:latin typeface="Verdana"/>
              <a:cs typeface="Verdana"/>
            </a:endParaRPr>
          </a:p>
          <a:p>
            <a:pPr marL="379095" marR="115570" indent="-367030">
              <a:lnSpc>
                <a:spcPct val="100699"/>
              </a:lnSpc>
              <a:buFont typeface="Microsoft Sans Serif"/>
              <a:buChar char="●"/>
              <a:tabLst>
                <a:tab pos="379095" algn="l"/>
                <a:tab pos="379730" algn="l"/>
              </a:tabLst>
            </a:pPr>
            <a:r>
              <a:rPr sz="1800" spc="-18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800" spc="3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8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Verdana"/>
                <a:cs typeface="Verdana"/>
              </a:rPr>
              <a:t>int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800" spc="70" dirty="0">
                <a:solidFill>
                  <a:srgbClr val="FFFFFF"/>
                </a:solidFill>
                <a:latin typeface="Verdana"/>
                <a:cs typeface="Verdana"/>
              </a:rPr>
              <a:t>odu</a:t>
            </a:r>
            <a:r>
              <a:rPr sz="1800" spc="4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800" spc="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us</a:t>
            </a:r>
            <a:r>
              <a:rPr sz="18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800" spc="3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8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8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4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800" spc="2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spc="105" dirty="0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sz="18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6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ha</a:t>
            </a:r>
            <a:r>
              <a:rPr sz="1800" spc="-8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800" spc="30" dirty="0">
                <a:solidFill>
                  <a:srgbClr val="FFFFFF"/>
                </a:solidFill>
                <a:latin typeface="Verdana"/>
                <a:cs typeface="Verdana"/>
              </a:rPr>
              <a:t>ac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spc="-3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800" spc="-275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18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45" dirty="0">
                <a:solidFill>
                  <a:srgbClr val="FFFFFF"/>
                </a:solidFill>
                <a:latin typeface="Verdana"/>
                <a:cs typeface="Verdana"/>
              </a:rPr>
              <a:t>ﬁ</a:t>
            </a:r>
            <a:r>
              <a:rPr sz="1800" spc="-4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st</a:t>
            </a:r>
            <a:r>
              <a:rPr sz="18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15" dirty="0">
                <a:solidFill>
                  <a:srgbClr val="FFFFFF"/>
                </a:solidFill>
                <a:latin typeface="Verdana"/>
                <a:cs typeface="Verdana"/>
              </a:rPr>
              <a:t>sh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800" spc="70" dirty="0">
                <a:solidFill>
                  <a:srgbClr val="FFFFFF"/>
                </a:solidFill>
                <a:latin typeface="Verdana"/>
                <a:cs typeface="Verdana"/>
              </a:rPr>
              <a:t>wing</a:t>
            </a:r>
            <a:r>
              <a:rPr sz="18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us  </a:t>
            </a:r>
            <a:r>
              <a:rPr sz="1800" spc="45" dirty="0">
                <a:solidFill>
                  <a:srgbClr val="FFFFFF"/>
                </a:solidFill>
                <a:latin typeface="Verdana"/>
                <a:cs typeface="Verdana"/>
              </a:rPr>
              <a:t>something</a:t>
            </a:r>
            <a:r>
              <a:rPr sz="18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35" dirty="0">
                <a:solidFill>
                  <a:srgbClr val="FFFFFF"/>
                </a:solidFill>
                <a:latin typeface="Verdana"/>
                <a:cs typeface="Verdana"/>
              </a:rPr>
              <a:t>th</a:t>
            </a:r>
            <a:r>
              <a:rPr sz="1800" spc="2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spc="-90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18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800" spc="-5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800" spc="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60" dirty="0">
                <a:solidFill>
                  <a:srgbClr val="FFFFFF"/>
                </a:solidFill>
                <a:latin typeface="Verdana"/>
                <a:cs typeface="Verdana"/>
              </a:rPr>
              <a:t>doing</a:t>
            </a:r>
            <a:r>
              <a:rPr sz="18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65" dirty="0">
                <a:solidFill>
                  <a:srgbClr val="FFFFFF"/>
                </a:solidFill>
                <a:latin typeface="Verdana"/>
                <a:cs typeface="Verdana"/>
              </a:rPr>
              <a:t>(dr</a:t>
            </a:r>
            <a:r>
              <a:rPr sz="1800" spc="-35" dirty="0">
                <a:solidFill>
                  <a:srgbClr val="FFFFFF"/>
                </a:solidFill>
                <a:latin typeface="Verdana"/>
                <a:cs typeface="Verdana"/>
              </a:rPr>
              <a:t>iving,</a:t>
            </a:r>
            <a:r>
              <a:rPr sz="18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40" dirty="0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iting,</a:t>
            </a:r>
            <a:r>
              <a:rPr sz="18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20" dirty="0">
                <a:solidFill>
                  <a:srgbClr val="FFFFFF"/>
                </a:solidFill>
                <a:latin typeface="Verdana"/>
                <a:cs typeface="Verdana"/>
              </a:rPr>
              <a:t>pl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800" spc="20" dirty="0">
                <a:solidFill>
                  <a:srgbClr val="FFFFFF"/>
                </a:solidFill>
                <a:latin typeface="Verdana"/>
                <a:cs typeface="Verdana"/>
              </a:rPr>
              <a:t>ying</a:t>
            </a:r>
            <a:r>
              <a:rPr sz="18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20" dirty="0">
                <a:solidFill>
                  <a:srgbClr val="FFFFFF"/>
                </a:solidFill>
                <a:latin typeface="Verdana"/>
                <a:cs typeface="Verdana"/>
              </a:rPr>
              <a:t>an  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instrument)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50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45" dirty="0">
                <a:solidFill>
                  <a:srgbClr val="FFFFFF"/>
                </a:solidFill>
                <a:latin typeface="Verdana"/>
                <a:cs typeface="Verdana"/>
              </a:rPr>
              <a:t>then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40" dirty="0">
                <a:solidFill>
                  <a:srgbClr val="FFFFFF"/>
                </a:solidFill>
                <a:latin typeface="Verdana"/>
                <a:cs typeface="Verdana"/>
              </a:rPr>
              <a:t>showing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us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30" dirty="0">
                <a:solidFill>
                  <a:srgbClr val="FFFFFF"/>
                </a:solidFill>
                <a:latin typeface="Verdana"/>
                <a:cs typeface="Verdana"/>
              </a:rPr>
              <a:t>more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40" dirty="0">
                <a:solidFill>
                  <a:srgbClr val="FFFFFF"/>
                </a:solidFill>
                <a:latin typeface="Verdana"/>
                <a:cs typeface="Verdana"/>
              </a:rPr>
              <a:t>about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35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20" dirty="0">
                <a:solidFill>
                  <a:srgbClr val="FFFFFF"/>
                </a:solidFill>
                <a:latin typeface="Verdana"/>
                <a:cs typeface="Verdana"/>
              </a:rPr>
              <a:t>scene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30" dirty="0">
                <a:solidFill>
                  <a:srgbClr val="FFFFFF"/>
                </a:solidFill>
                <a:latin typeface="Verdana"/>
                <a:cs typeface="Verdana"/>
              </a:rPr>
              <a:t>in </a:t>
            </a:r>
            <a:r>
              <a:rPr sz="1800" spc="-6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1800" spc="-6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800" spc="45" dirty="0">
                <a:solidFill>
                  <a:srgbClr val="FFFFFF"/>
                </a:solidFill>
                <a:latin typeface="Verdana"/>
                <a:cs typeface="Verdana"/>
              </a:rPr>
              <a:t>ont</a:t>
            </a:r>
            <a:r>
              <a:rPr sz="18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8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90" dirty="0">
                <a:solidFill>
                  <a:srgbClr val="FFFFFF"/>
                </a:solidFill>
                <a:latin typeface="Verdana"/>
                <a:cs typeface="Verdana"/>
              </a:rPr>
              <a:t>us.</a:t>
            </a:r>
            <a:endParaRPr sz="1800">
              <a:latin typeface="Verdana"/>
              <a:cs typeface="Verdana"/>
            </a:endParaRPr>
          </a:p>
          <a:p>
            <a:pPr marL="379095" marR="5080" indent="-367030">
              <a:lnSpc>
                <a:spcPct val="100699"/>
              </a:lnSpc>
              <a:spcBef>
                <a:spcPts val="1575"/>
              </a:spcBef>
              <a:buFont typeface="Microsoft Sans Serif"/>
              <a:buChar char="●"/>
              <a:tabLst>
                <a:tab pos="379095" algn="l"/>
                <a:tab pos="379730" algn="l"/>
              </a:tabLst>
            </a:pPr>
            <a:r>
              <a:rPr sz="1800" spc="-70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18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30" dirty="0">
                <a:solidFill>
                  <a:srgbClr val="FFFFFF"/>
                </a:solidFill>
                <a:latin typeface="Verdana"/>
                <a:cs typeface="Verdana"/>
              </a:rPr>
              <a:t>show</a:t>
            </a:r>
            <a:r>
              <a:rPr sz="18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35" dirty="0">
                <a:solidFill>
                  <a:srgbClr val="FFFFFF"/>
                </a:solidFill>
                <a:latin typeface="Verdana"/>
                <a:cs typeface="Verdana"/>
              </a:rPr>
              <a:t>things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30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18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30" dirty="0">
                <a:solidFill>
                  <a:srgbClr val="FFFFFF"/>
                </a:solidFill>
                <a:latin typeface="Verdana"/>
                <a:cs typeface="Verdana"/>
              </a:rPr>
              <a:t>more</a:t>
            </a:r>
            <a:r>
              <a:rPr sz="18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Verdana"/>
                <a:cs typeface="Verdana"/>
              </a:rPr>
              <a:t>detail.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As</a:t>
            </a:r>
            <a:r>
              <a:rPr sz="18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it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30" dirty="0">
                <a:solidFill>
                  <a:srgbClr val="FFFFFF"/>
                </a:solidFill>
                <a:latin typeface="Verdana"/>
                <a:cs typeface="Verdana"/>
              </a:rPr>
              <a:t>includes</a:t>
            </a:r>
            <a:r>
              <a:rPr sz="18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Verdana"/>
                <a:cs typeface="Verdana"/>
              </a:rPr>
              <a:t>close-up</a:t>
            </a:r>
            <a:r>
              <a:rPr sz="18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shots 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 it</a:t>
            </a:r>
            <a:r>
              <a:rPr sz="18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40" dirty="0">
                <a:solidFill>
                  <a:srgbClr val="FFFFFF"/>
                </a:solidFill>
                <a:latin typeface="Verdana"/>
                <a:cs typeface="Verdana"/>
              </a:rPr>
              <a:t>can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30" dirty="0">
                <a:solidFill>
                  <a:srgbClr val="FFFFFF"/>
                </a:solidFill>
                <a:latin typeface="Verdana"/>
                <a:cs typeface="Verdana"/>
              </a:rPr>
              <a:t>show</a:t>
            </a:r>
            <a:r>
              <a:rPr sz="18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25" dirty="0">
                <a:solidFill>
                  <a:srgbClr val="FFFFFF"/>
                </a:solidFill>
                <a:latin typeface="Verdana"/>
                <a:cs typeface="Verdana"/>
              </a:rPr>
              <a:t>incredible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15" dirty="0">
                <a:solidFill>
                  <a:srgbClr val="FFFFFF"/>
                </a:solidFill>
                <a:latin typeface="Verdana"/>
                <a:cs typeface="Verdana"/>
              </a:rPr>
              <a:t>detail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45" dirty="0">
                <a:solidFill>
                  <a:srgbClr val="FFFFFF"/>
                </a:solidFill>
                <a:latin typeface="Verdana"/>
                <a:cs typeface="Verdana"/>
              </a:rPr>
              <a:t>we</a:t>
            </a:r>
            <a:r>
              <a:rPr sz="18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70" dirty="0">
                <a:solidFill>
                  <a:srgbClr val="FFFFFF"/>
                </a:solidFill>
                <a:latin typeface="Verdana"/>
                <a:cs typeface="Verdana"/>
              </a:rPr>
              <a:t>might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have</a:t>
            </a:r>
            <a:r>
              <a:rPr sz="18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20" dirty="0">
                <a:solidFill>
                  <a:srgbClr val="FFFFFF"/>
                </a:solidFill>
                <a:latin typeface="Verdana"/>
                <a:cs typeface="Verdana"/>
              </a:rPr>
              <a:t>missed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30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20" dirty="0">
                <a:solidFill>
                  <a:srgbClr val="FFFFFF"/>
                </a:solidFill>
                <a:latin typeface="Verdana"/>
                <a:cs typeface="Verdana"/>
              </a:rPr>
              <a:t>other </a:t>
            </a:r>
            <a:r>
              <a:rPr sz="1800" spc="-6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ypes</a:t>
            </a:r>
            <a:r>
              <a:rPr sz="18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8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45" dirty="0">
                <a:solidFill>
                  <a:srgbClr val="FFFFFF"/>
                </a:solidFill>
                <a:latin typeface="Verdana"/>
                <a:cs typeface="Verdana"/>
              </a:rPr>
              <a:t>shots.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00163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325" y="237969"/>
            <a:ext cx="4152974" cy="13659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5325" y="1721022"/>
            <a:ext cx="4152976" cy="137915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5325" y="3217301"/>
            <a:ext cx="4152976" cy="139465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81937" y="245125"/>
            <a:ext cx="4299274" cy="135162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605325" y="1769624"/>
            <a:ext cx="4343364" cy="136592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678350" y="3364177"/>
            <a:ext cx="4013200" cy="8997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b="1" spc="-90" dirty="0">
                <a:solidFill>
                  <a:srgbClr val="FFFFFF"/>
                </a:solidFill>
                <a:latin typeface="Verdana"/>
                <a:cs typeface="Verdana"/>
              </a:rPr>
              <a:t>Production</a:t>
            </a:r>
            <a:endParaRPr sz="3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2300" spc="60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2300" spc="1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300" spc="-10" dirty="0">
                <a:solidFill>
                  <a:srgbClr val="FFFFFF"/>
                </a:solidFill>
                <a:latin typeface="Verdana"/>
                <a:cs typeface="Verdana"/>
              </a:rPr>
              <a:t>ie</a:t>
            </a:r>
            <a:r>
              <a:rPr sz="2300" spc="45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2300" spc="-560" dirty="0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r>
              <a:rPr sz="230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300" spc="-3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300" spc="-2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30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300" spc="-4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300" spc="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30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spc="-2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30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spc="-80" dirty="0">
                <a:solidFill>
                  <a:srgbClr val="FFFFFF"/>
                </a:solidFill>
                <a:latin typeface="Verdana"/>
                <a:cs typeface="Verdana"/>
              </a:rPr>
              <a:t>ﬁ</a:t>
            </a:r>
            <a:r>
              <a:rPr sz="2300" spc="-110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2300" spc="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30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spc="20" dirty="0">
                <a:solidFill>
                  <a:srgbClr val="FFFFFF"/>
                </a:solidFill>
                <a:latin typeface="Verdana"/>
                <a:cs typeface="Verdana"/>
              </a:rPr>
              <a:t>shot</a:t>
            </a:r>
            <a:r>
              <a:rPr sz="230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spc="50" dirty="0">
                <a:solidFill>
                  <a:srgbClr val="FFFFFF"/>
                </a:solidFill>
                <a:latin typeface="Verdana"/>
                <a:cs typeface="Verdana"/>
              </a:rPr>
              <a:t>ﬁlm</a:t>
            </a:r>
            <a:endParaRPr sz="23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51434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2675" y="152400"/>
              <a:ext cx="7915699" cy="445257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51434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2425" y="139225"/>
              <a:ext cx="7939150" cy="446577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393</Words>
  <Application>Microsoft Office PowerPoint</Application>
  <PresentationFormat>On-screen Show (16:9)</PresentationFormat>
  <Paragraphs>57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Recap: The 3Cs and the 3Ss of ﬁlm</vt:lpstr>
      <vt:lpstr>PowerPoint Presentation</vt:lpstr>
      <vt:lpstr>PowerPoint Presentation</vt:lpstr>
      <vt:lpstr>The ﬁve shot storyboard</vt:lpstr>
      <vt:lpstr>PowerPoint Presentation</vt:lpstr>
      <vt:lpstr>PowerPoint Presentation</vt:lpstr>
      <vt:lpstr>PowerPoint Presentation</vt:lpstr>
      <vt:lpstr>The 'Five Shots, Ten Seconds' formula is simple. Get the  following ﬁve video shots in sequence, with each shot  lasting at least 10 seconds:</vt:lpstr>
      <vt:lpstr>BRIEF: CREATE A FIVE SHOT SEQUENCE TO  TELL A SIMPLE STORY</vt:lpstr>
      <vt:lpstr>Ideas for Five Shot stories</vt:lpstr>
      <vt:lpstr>Composing the shots</vt:lpstr>
      <vt:lpstr>Production The Shoot</vt:lpstr>
      <vt:lpstr>PRODUCTION!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6 T1L3 Five Shot Storyboard</dc:title>
  <cp:lastModifiedBy>Glenn Malcolm</cp:lastModifiedBy>
  <cp:revision>9</cp:revision>
  <dcterms:created xsi:type="dcterms:W3CDTF">2023-09-14T01:07:15Z</dcterms:created>
  <dcterms:modified xsi:type="dcterms:W3CDTF">2024-09-05T00:37:13Z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