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7"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ABeeZee" panose="020B0604020202020204" charset="0"/>
      <p:regular r:id="rId14"/>
      <p:italic r:id="rId15"/>
    </p:embeddedFont>
    <p:embeddedFont>
      <p:font typeface="Inter" panose="020B0604020202020204" charset="0"/>
      <p:regular r:id="rId16"/>
      <p:bold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2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 name="Google Shape;56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Google Shape;944;g1073b8cf80a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5" name="Google Shape;945;g1073b8cf80a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g1073b8cf80a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1" name="Google Shape;951;g1073b8cf80a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g10d1d19343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4" name="Google Shape;844;g10d1d19343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g10774e2071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4" name="Google Shape;854;g10774e2071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gd2a4efb3cb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3" name="Google Shape;863;gd2a4efb3cb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gd2a4efb3cb_0_216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1" name="Google Shape;911;gd2a4efb3cb_0_21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gd2a4efb3cb_0_219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7" name="Google Shape;917;gd2a4efb3cb_0_219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gd40ed5d1b4_1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3" name="Google Shape;923;gd40ed5d1b4_1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9"/>
        <p:cNvGrpSpPr/>
        <p:nvPr/>
      </p:nvGrpSpPr>
      <p:grpSpPr>
        <a:xfrm>
          <a:off x="0" y="0"/>
          <a:ext cx="0" cy="0"/>
          <a:chOff x="0" y="0"/>
          <a:chExt cx="0" cy="0"/>
        </a:xfrm>
      </p:grpSpPr>
      <p:sp>
        <p:nvSpPr>
          <p:cNvPr id="930" name="Google Shape;930;g1073b8cf80a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1" name="Google Shape;931;g1073b8cf80a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g1073b8cf80a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7" name="Google Shape;937;g1073b8cf80a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2546076" y="2761523"/>
            <a:ext cx="6598072" cy="2382027"/>
          </a:xfrm>
          <a:custGeom>
            <a:avLst/>
            <a:gdLst/>
            <a:ahLst/>
            <a:cxnLst/>
            <a:rect l="l" t="t" r="r" b="b"/>
            <a:pathLst>
              <a:path w="107277" h="38729" extrusionOk="0">
                <a:moveTo>
                  <a:pt x="6071" y="38728"/>
                </a:moveTo>
                <a:cubicBezTo>
                  <a:pt x="2702" y="38728"/>
                  <a:pt x="0" y="36026"/>
                  <a:pt x="0" y="32690"/>
                </a:cubicBezTo>
                <a:cubicBezTo>
                  <a:pt x="0" y="29888"/>
                  <a:pt x="1868" y="27553"/>
                  <a:pt x="4437" y="26853"/>
                </a:cubicBezTo>
                <a:cubicBezTo>
                  <a:pt x="4403" y="26386"/>
                  <a:pt x="4370" y="25886"/>
                  <a:pt x="4370" y="25419"/>
                </a:cubicBezTo>
                <a:cubicBezTo>
                  <a:pt x="4370" y="18747"/>
                  <a:pt x="9774" y="13310"/>
                  <a:pt x="16478" y="13310"/>
                </a:cubicBezTo>
                <a:cubicBezTo>
                  <a:pt x="19381" y="13310"/>
                  <a:pt x="22083" y="14344"/>
                  <a:pt x="24151" y="16079"/>
                </a:cubicBezTo>
                <a:cubicBezTo>
                  <a:pt x="25018" y="11609"/>
                  <a:pt x="28687" y="8140"/>
                  <a:pt x="33224" y="7572"/>
                </a:cubicBezTo>
                <a:cubicBezTo>
                  <a:pt x="34325" y="3236"/>
                  <a:pt x="38294" y="0"/>
                  <a:pt x="42997" y="0"/>
                </a:cubicBezTo>
                <a:cubicBezTo>
                  <a:pt x="47734" y="0"/>
                  <a:pt x="51737" y="3303"/>
                  <a:pt x="52771" y="7739"/>
                </a:cubicBezTo>
                <a:cubicBezTo>
                  <a:pt x="53572" y="7272"/>
                  <a:pt x="54472" y="7005"/>
                  <a:pt x="55440" y="7005"/>
                </a:cubicBezTo>
                <a:cubicBezTo>
                  <a:pt x="58208" y="7005"/>
                  <a:pt x="60510" y="9140"/>
                  <a:pt x="60743" y="11842"/>
                </a:cubicBezTo>
                <a:cubicBezTo>
                  <a:pt x="61811" y="11242"/>
                  <a:pt x="63012" y="10908"/>
                  <a:pt x="64279" y="10908"/>
                </a:cubicBezTo>
                <a:cubicBezTo>
                  <a:pt x="66081" y="10908"/>
                  <a:pt x="67715" y="11542"/>
                  <a:pt x="68949" y="12643"/>
                </a:cubicBezTo>
                <a:cubicBezTo>
                  <a:pt x="70517" y="9874"/>
                  <a:pt x="73486" y="7973"/>
                  <a:pt x="76888" y="7973"/>
                </a:cubicBezTo>
                <a:cubicBezTo>
                  <a:pt x="79423" y="7973"/>
                  <a:pt x="81725" y="9040"/>
                  <a:pt x="83393" y="10741"/>
                </a:cubicBezTo>
                <a:cubicBezTo>
                  <a:pt x="83993" y="6038"/>
                  <a:pt x="87996" y="2402"/>
                  <a:pt x="92866" y="2402"/>
                </a:cubicBezTo>
                <a:cubicBezTo>
                  <a:pt x="95435" y="2402"/>
                  <a:pt x="97770" y="3436"/>
                  <a:pt x="99471" y="5071"/>
                </a:cubicBezTo>
                <a:cubicBezTo>
                  <a:pt x="101339" y="2869"/>
                  <a:pt x="104141" y="1435"/>
                  <a:pt x="107277" y="1435"/>
                </a:cubicBezTo>
                <a:lnTo>
                  <a:pt x="107277" y="38728"/>
                </a:lnTo>
                <a:lnTo>
                  <a:pt x="6071" y="38728"/>
                </a:lnTo>
                <a:close/>
              </a:path>
            </a:pathLst>
          </a:custGeom>
          <a:solidFill>
            <a:srgbClr val="FFDDB7">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713225" y="978900"/>
            <a:ext cx="3543900" cy="25050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5400" b="1">
                <a:latin typeface="Inter"/>
                <a:ea typeface="Inter"/>
                <a:cs typeface="Inter"/>
                <a:sym typeface="Inter"/>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713225" y="3483900"/>
            <a:ext cx="2349600" cy="680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600">
                <a:latin typeface="ABeeZee"/>
                <a:ea typeface="ABeeZee"/>
                <a:cs typeface="ABeeZee"/>
                <a:sym typeface="ABeeZe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2" name="Google Shape;12;p2"/>
          <p:cNvGrpSpPr/>
          <p:nvPr/>
        </p:nvGrpSpPr>
        <p:grpSpPr>
          <a:xfrm>
            <a:off x="-27" y="4461106"/>
            <a:ext cx="9143772" cy="337805"/>
            <a:chOff x="1186850" y="2712575"/>
            <a:chExt cx="5218750" cy="192800"/>
          </a:xfrm>
        </p:grpSpPr>
        <p:sp>
          <p:nvSpPr>
            <p:cNvPr id="13" name="Google Shape;13;p2"/>
            <p:cNvSpPr/>
            <p:nvPr/>
          </p:nvSpPr>
          <p:spPr>
            <a:xfrm>
              <a:off x="1451325" y="2743900"/>
              <a:ext cx="139300" cy="161475"/>
            </a:xfrm>
            <a:custGeom>
              <a:avLst/>
              <a:gdLst/>
              <a:ahLst/>
              <a:cxnLst/>
              <a:rect l="l" t="t" r="r" b="b"/>
              <a:pathLst>
                <a:path w="5572" h="6459" extrusionOk="0">
                  <a:moveTo>
                    <a:pt x="1334" y="0"/>
                  </a:moveTo>
                  <a:cubicBezTo>
                    <a:pt x="1178" y="0"/>
                    <a:pt x="1008" y="163"/>
                    <a:pt x="1030" y="341"/>
                  </a:cubicBezTo>
                  <a:cubicBezTo>
                    <a:pt x="1197" y="1075"/>
                    <a:pt x="1297" y="1809"/>
                    <a:pt x="1297" y="2543"/>
                  </a:cubicBezTo>
                  <a:cubicBezTo>
                    <a:pt x="1230" y="2576"/>
                    <a:pt x="1163" y="2609"/>
                    <a:pt x="1130" y="2676"/>
                  </a:cubicBezTo>
                  <a:cubicBezTo>
                    <a:pt x="1097" y="2776"/>
                    <a:pt x="1063" y="2910"/>
                    <a:pt x="1030" y="3010"/>
                  </a:cubicBezTo>
                  <a:lnTo>
                    <a:pt x="963" y="3010"/>
                  </a:lnTo>
                  <a:cubicBezTo>
                    <a:pt x="963" y="2976"/>
                    <a:pt x="963" y="2943"/>
                    <a:pt x="963" y="2943"/>
                  </a:cubicBezTo>
                  <a:lnTo>
                    <a:pt x="763" y="3677"/>
                  </a:lnTo>
                  <a:cubicBezTo>
                    <a:pt x="796" y="3677"/>
                    <a:pt x="830" y="3710"/>
                    <a:pt x="863" y="3710"/>
                  </a:cubicBezTo>
                  <a:cubicBezTo>
                    <a:pt x="796" y="3877"/>
                    <a:pt x="796" y="4044"/>
                    <a:pt x="830" y="4210"/>
                  </a:cubicBezTo>
                  <a:cubicBezTo>
                    <a:pt x="563" y="4811"/>
                    <a:pt x="296" y="5411"/>
                    <a:pt x="63" y="6045"/>
                  </a:cubicBezTo>
                  <a:cubicBezTo>
                    <a:pt x="0" y="6211"/>
                    <a:pt x="171" y="6339"/>
                    <a:pt x="324" y="6339"/>
                  </a:cubicBezTo>
                  <a:cubicBezTo>
                    <a:pt x="417" y="6339"/>
                    <a:pt x="504" y="6292"/>
                    <a:pt x="530" y="6179"/>
                  </a:cubicBezTo>
                  <a:cubicBezTo>
                    <a:pt x="796" y="5645"/>
                    <a:pt x="1030" y="5078"/>
                    <a:pt x="1230" y="4511"/>
                  </a:cubicBezTo>
                  <a:lnTo>
                    <a:pt x="1430" y="4511"/>
                  </a:lnTo>
                  <a:cubicBezTo>
                    <a:pt x="1488" y="4627"/>
                    <a:pt x="1596" y="4717"/>
                    <a:pt x="1799" y="4717"/>
                  </a:cubicBezTo>
                  <a:cubicBezTo>
                    <a:pt x="1829" y="4717"/>
                    <a:pt x="1862" y="4715"/>
                    <a:pt x="1897" y="4711"/>
                  </a:cubicBezTo>
                  <a:cubicBezTo>
                    <a:pt x="1931" y="4744"/>
                    <a:pt x="1997" y="4778"/>
                    <a:pt x="2097" y="4778"/>
                  </a:cubicBezTo>
                  <a:cubicBezTo>
                    <a:pt x="2162" y="4796"/>
                    <a:pt x="2225" y="4804"/>
                    <a:pt x="2285" y="4804"/>
                  </a:cubicBezTo>
                  <a:cubicBezTo>
                    <a:pt x="2440" y="4804"/>
                    <a:pt x="2578" y="4750"/>
                    <a:pt x="2698" y="4677"/>
                  </a:cubicBezTo>
                  <a:cubicBezTo>
                    <a:pt x="2798" y="4677"/>
                    <a:pt x="2865" y="4677"/>
                    <a:pt x="2931" y="4644"/>
                  </a:cubicBezTo>
                  <a:lnTo>
                    <a:pt x="3198" y="4644"/>
                  </a:lnTo>
                  <a:cubicBezTo>
                    <a:pt x="3231" y="4644"/>
                    <a:pt x="3265" y="4677"/>
                    <a:pt x="3332" y="4677"/>
                  </a:cubicBezTo>
                  <a:cubicBezTo>
                    <a:pt x="3409" y="4739"/>
                    <a:pt x="3487" y="4765"/>
                    <a:pt x="3564" y="4765"/>
                  </a:cubicBezTo>
                  <a:cubicBezTo>
                    <a:pt x="3653" y="4765"/>
                    <a:pt x="3743" y="4731"/>
                    <a:pt x="3832" y="4677"/>
                  </a:cubicBezTo>
                  <a:cubicBezTo>
                    <a:pt x="3865" y="4811"/>
                    <a:pt x="3899" y="4911"/>
                    <a:pt x="3932" y="5044"/>
                  </a:cubicBezTo>
                  <a:cubicBezTo>
                    <a:pt x="4099" y="5478"/>
                    <a:pt x="4165" y="6078"/>
                    <a:pt x="4532" y="6379"/>
                  </a:cubicBezTo>
                  <a:cubicBezTo>
                    <a:pt x="4586" y="6432"/>
                    <a:pt x="4655" y="6459"/>
                    <a:pt x="4721" y="6459"/>
                  </a:cubicBezTo>
                  <a:cubicBezTo>
                    <a:pt x="4821" y="6459"/>
                    <a:pt x="4913" y="6399"/>
                    <a:pt x="4933" y="6279"/>
                  </a:cubicBezTo>
                  <a:cubicBezTo>
                    <a:pt x="5033" y="5812"/>
                    <a:pt x="4766" y="5311"/>
                    <a:pt x="4599" y="4844"/>
                  </a:cubicBezTo>
                  <a:cubicBezTo>
                    <a:pt x="4532" y="4611"/>
                    <a:pt x="4466" y="4377"/>
                    <a:pt x="4366" y="4144"/>
                  </a:cubicBezTo>
                  <a:cubicBezTo>
                    <a:pt x="4432" y="4044"/>
                    <a:pt x="4499" y="3877"/>
                    <a:pt x="4499" y="3710"/>
                  </a:cubicBezTo>
                  <a:lnTo>
                    <a:pt x="4899" y="2876"/>
                  </a:lnTo>
                  <a:lnTo>
                    <a:pt x="4899" y="2876"/>
                  </a:lnTo>
                  <a:cubicBezTo>
                    <a:pt x="4833" y="2910"/>
                    <a:pt x="4799" y="2943"/>
                    <a:pt x="4766" y="2976"/>
                  </a:cubicBezTo>
                  <a:cubicBezTo>
                    <a:pt x="4733" y="2943"/>
                    <a:pt x="4699" y="2910"/>
                    <a:pt x="4666" y="2910"/>
                  </a:cubicBezTo>
                  <a:cubicBezTo>
                    <a:pt x="4666" y="2809"/>
                    <a:pt x="4632" y="2709"/>
                    <a:pt x="4632" y="2643"/>
                  </a:cubicBezTo>
                  <a:cubicBezTo>
                    <a:pt x="4632" y="2609"/>
                    <a:pt x="4632" y="2609"/>
                    <a:pt x="4632" y="2576"/>
                  </a:cubicBezTo>
                  <a:cubicBezTo>
                    <a:pt x="4632" y="2509"/>
                    <a:pt x="4599" y="2476"/>
                    <a:pt x="4566" y="2442"/>
                  </a:cubicBezTo>
                  <a:cubicBezTo>
                    <a:pt x="4866" y="2042"/>
                    <a:pt x="5166" y="1642"/>
                    <a:pt x="5433" y="1242"/>
                  </a:cubicBezTo>
                  <a:cubicBezTo>
                    <a:pt x="5571" y="1034"/>
                    <a:pt x="5376" y="843"/>
                    <a:pt x="5186" y="843"/>
                  </a:cubicBezTo>
                  <a:cubicBezTo>
                    <a:pt x="5101" y="843"/>
                    <a:pt x="5018" y="882"/>
                    <a:pt x="4966" y="975"/>
                  </a:cubicBezTo>
                  <a:cubicBezTo>
                    <a:pt x="4733" y="1408"/>
                    <a:pt x="4466" y="1875"/>
                    <a:pt x="4232" y="2309"/>
                  </a:cubicBezTo>
                  <a:cubicBezTo>
                    <a:pt x="4132" y="2242"/>
                    <a:pt x="4024" y="2209"/>
                    <a:pt x="3915" y="2209"/>
                  </a:cubicBezTo>
                  <a:cubicBezTo>
                    <a:pt x="3807" y="2209"/>
                    <a:pt x="3698" y="2242"/>
                    <a:pt x="3598" y="2309"/>
                  </a:cubicBezTo>
                  <a:cubicBezTo>
                    <a:pt x="3540" y="2265"/>
                    <a:pt x="3476" y="2241"/>
                    <a:pt x="3413" y="2241"/>
                  </a:cubicBezTo>
                  <a:cubicBezTo>
                    <a:pt x="3332" y="2241"/>
                    <a:pt x="3254" y="2282"/>
                    <a:pt x="3198" y="2376"/>
                  </a:cubicBezTo>
                  <a:cubicBezTo>
                    <a:pt x="3165" y="2342"/>
                    <a:pt x="3165" y="2309"/>
                    <a:pt x="3165" y="2276"/>
                  </a:cubicBezTo>
                  <a:cubicBezTo>
                    <a:pt x="3106" y="2179"/>
                    <a:pt x="3003" y="2127"/>
                    <a:pt x="2900" y="2127"/>
                  </a:cubicBezTo>
                  <a:cubicBezTo>
                    <a:pt x="2827" y="2127"/>
                    <a:pt x="2753" y="2153"/>
                    <a:pt x="2698" y="2209"/>
                  </a:cubicBezTo>
                  <a:cubicBezTo>
                    <a:pt x="2664" y="2242"/>
                    <a:pt x="2664" y="2242"/>
                    <a:pt x="2631" y="2276"/>
                  </a:cubicBezTo>
                  <a:cubicBezTo>
                    <a:pt x="2631" y="2276"/>
                    <a:pt x="2598" y="2276"/>
                    <a:pt x="2564" y="2309"/>
                  </a:cubicBezTo>
                  <a:cubicBezTo>
                    <a:pt x="2521" y="2265"/>
                    <a:pt x="2452" y="2241"/>
                    <a:pt x="2379" y="2241"/>
                  </a:cubicBezTo>
                  <a:cubicBezTo>
                    <a:pt x="2286" y="2241"/>
                    <a:pt x="2187" y="2282"/>
                    <a:pt x="2131" y="2376"/>
                  </a:cubicBezTo>
                  <a:cubicBezTo>
                    <a:pt x="2097" y="2409"/>
                    <a:pt x="2064" y="2476"/>
                    <a:pt x="2031" y="2543"/>
                  </a:cubicBezTo>
                  <a:cubicBezTo>
                    <a:pt x="2031" y="2509"/>
                    <a:pt x="2031" y="2509"/>
                    <a:pt x="1997" y="2476"/>
                  </a:cubicBezTo>
                  <a:cubicBezTo>
                    <a:pt x="1964" y="2409"/>
                    <a:pt x="1931" y="2342"/>
                    <a:pt x="1864" y="2309"/>
                  </a:cubicBezTo>
                  <a:cubicBezTo>
                    <a:pt x="1931" y="1609"/>
                    <a:pt x="1830" y="875"/>
                    <a:pt x="1530" y="141"/>
                  </a:cubicBezTo>
                  <a:cubicBezTo>
                    <a:pt x="1486" y="41"/>
                    <a:pt x="1412" y="0"/>
                    <a:pt x="1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972850" y="2743900"/>
              <a:ext cx="139225" cy="161475"/>
            </a:xfrm>
            <a:custGeom>
              <a:avLst/>
              <a:gdLst/>
              <a:ahLst/>
              <a:cxnLst/>
              <a:rect l="l" t="t" r="r" b="b"/>
              <a:pathLst>
                <a:path w="5569" h="6459" extrusionOk="0">
                  <a:moveTo>
                    <a:pt x="1347" y="0"/>
                  </a:moveTo>
                  <a:cubicBezTo>
                    <a:pt x="1184" y="0"/>
                    <a:pt x="1006" y="163"/>
                    <a:pt x="1050" y="341"/>
                  </a:cubicBezTo>
                  <a:cubicBezTo>
                    <a:pt x="1217" y="1075"/>
                    <a:pt x="1317" y="1809"/>
                    <a:pt x="1284" y="2543"/>
                  </a:cubicBezTo>
                  <a:cubicBezTo>
                    <a:pt x="1217" y="2576"/>
                    <a:pt x="1184" y="2609"/>
                    <a:pt x="1151" y="2676"/>
                  </a:cubicBezTo>
                  <a:cubicBezTo>
                    <a:pt x="1117" y="2776"/>
                    <a:pt x="1084" y="2910"/>
                    <a:pt x="1050" y="3010"/>
                  </a:cubicBezTo>
                  <a:lnTo>
                    <a:pt x="984" y="3010"/>
                  </a:lnTo>
                  <a:cubicBezTo>
                    <a:pt x="984" y="2976"/>
                    <a:pt x="984" y="2943"/>
                    <a:pt x="950" y="2943"/>
                  </a:cubicBezTo>
                  <a:lnTo>
                    <a:pt x="750" y="3677"/>
                  </a:lnTo>
                  <a:cubicBezTo>
                    <a:pt x="784" y="3677"/>
                    <a:pt x="817" y="3710"/>
                    <a:pt x="884" y="3710"/>
                  </a:cubicBezTo>
                  <a:cubicBezTo>
                    <a:pt x="817" y="3877"/>
                    <a:pt x="784" y="4044"/>
                    <a:pt x="817" y="4210"/>
                  </a:cubicBezTo>
                  <a:cubicBezTo>
                    <a:pt x="550" y="4811"/>
                    <a:pt x="317" y="5411"/>
                    <a:pt x="83" y="6045"/>
                  </a:cubicBezTo>
                  <a:cubicBezTo>
                    <a:pt x="0" y="6211"/>
                    <a:pt x="176" y="6339"/>
                    <a:pt x="336" y="6339"/>
                  </a:cubicBezTo>
                  <a:cubicBezTo>
                    <a:pt x="433" y="6339"/>
                    <a:pt x="525" y="6292"/>
                    <a:pt x="550" y="6179"/>
                  </a:cubicBezTo>
                  <a:cubicBezTo>
                    <a:pt x="784" y="5645"/>
                    <a:pt x="1017" y="5078"/>
                    <a:pt x="1251" y="4511"/>
                  </a:cubicBezTo>
                  <a:lnTo>
                    <a:pt x="1451" y="4511"/>
                  </a:lnTo>
                  <a:cubicBezTo>
                    <a:pt x="1509" y="4627"/>
                    <a:pt x="1617" y="4717"/>
                    <a:pt x="1797" y="4717"/>
                  </a:cubicBezTo>
                  <a:cubicBezTo>
                    <a:pt x="1825" y="4717"/>
                    <a:pt x="1854" y="4715"/>
                    <a:pt x="1884" y="4711"/>
                  </a:cubicBezTo>
                  <a:cubicBezTo>
                    <a:pt x="1951" y="4744"/>
                    <a:pt x="2018" y="4778"/>
                    <a:pt x="2085" y="4778"/>
                  </a:cubicBezTo>
                  <a:cubicBezTo>
                    <a:pt x="2159" y="4796"/>
                    <a:pt x="2228" y="4804"/>
                    <a:pt x="2293" y="4804"/>
                  </a:cubicBezTo>
                  <a:cubicBezTo>
                    <a:pt x="2461" y="4804"/>
                    <a:pt x="2598" y="4750"/>
                    <a:pt x="2718" y="4677"/>
                  </a:cubicBezTo>
                  <a:cubicBezTo>
                    <a:pt x="2818" y="4677"/>
                    <a:pt x="2885" y="4677"/>
                    <a:pt x="2952" y="4644"/>
                  </a:cubicBezTo>
                  <a:lnTo>
                    <a:pt x="3219" y="4644"/>
                  </a:lnTo>
                  <a:cubicBezTo>
                    <a:pt x="3252" y="4644"/>
                    <a:pt x="3285" y="4677"/>
                    <a:pt x="3319" y="4677"/>
                  </a:cubicBezTo>
                  <a:lnTo>
                    <a:pt x="3352" y="4677"/>
                  </a:lnTo>
                  <a:cubicBezTo>
                    <a:pt x="3430" y="4739"/>
                    <a:pt x="3507" y="4765"/>
                    <a:pt x="3585" y="4765"/>
                  </a:cubicBezTo>
                  <a:cubicBezTo>
                    <a:pt x="3674" y="4765"/>
                    <a:pt x="3763" y="4731"/>
                    <a:pt x="3852" y="4677"/>
                  </a:cubicBezTo>
                  <a:cubicBezTo>
                    <a:pt x="3886" y="4811"/>
                    <a:pt x="3919" y="4911"/>
                    <a:pt x="3953" y="5044"/>
                  </a:cubicBezTo>
                  <a:cubicBezTo>
                    <a:pt x="4086" y="5478"/>
                    <a:pt x="4186" y="6078"/>
                    <a:pt x="4553" y="6379"/>
                  </a:cubicBezTo>
                  <a:cubicBezTo>
                    <a:pt x="4593" y="6432"/>
                    <a:pt x="4654" y="6459"/>
                    <a:pt x="4718" y="6459"/>
                  </a:cubicBezTo>
                  <a:cubicBezTo>
                    <a:pt x="4813" y="6459"/>
                    <a:pt x="4913" y="6399"/>
                    <a:pt x="4953" y="6279"/>
                  </a:cubicBezTo>
                  <a:cubicBezTo>
                    <a:pt x="5053" y="5812"/>
                    <a:pt x="4786" y="5311"/>
                    <a:pt x="4620" y="4844"/>
                  </a:cubicBezTo>
                  <a:cubicBezTo>
                    <a:pt x="4520" y="4611"/>
                    <a:pt x="4453" y="4377"/>
                    <a:pt x="4386" y="4144"/>
                  </a:cubicBezTo>
                  <a:cubicBezTo>
                    <a:pt x="4453" y="4044"/>
                    <a:pt x="4486" y="3877"/>
                    <a:pt x="4520" y="3710"/>
                  </a:cubicBezTo>
                  <a:lnTo>
                    <a:pt x="4887" y="2876"/>
                  </a:lnTo>
                  <a:lnTo>
                    <a:pt x="4887" y="2876"/>
                  </a:lnTo>
                  <a:cubicBezTo>
                    <a:pt x="4820" y="2910"/>
                    <a:pt x="4786" y="2943"/>
                    <a:pt x="4753" y="2976"/>
                  </a:cubicBezTo>
                  <a:cubicBezTo>
                    <a:pt x="4753" y="2943"/>
                    <a:pt x="4720" y="2910"/>
                    <a:pt x="4653" y="2910"/>
                  </a:cubicBezTo>
                  <a:cubicBezTo>
                    <a:pt x="4653" y="2809"/>
                    <a:pt x="4653" y="2709"/>
                    <a:pt x="4620" y="2643"/>
                  </a:cubicBezTo>
                  <a:cubicBezTo>
                    <a:pt x="4620" y="2609"/>
                    <a:pt x="4620" y="2609"/>
                    <a:pt x="4620" y="2576"/>
                  </a:cubicBezTo>
                  <a:cubicBezTo>
                    <a:pt x="4653" y="2509"/>
                    <a:pt x="4620" y="2476"/>
                    <a:pt x="4586" y="2442"/>
                  </a:cubicBezTo>
                  <a:cubicBezTo>
                    <a:pt x="4887" y="2042"/>
                    <a:pt x="5153" y="1642"/>
                    <a:pt x="5454" y="1242"/>
                  </a:cubicBezTo>
                  <a:cubicBezTo>
                    <a:pt x="5569" y="1034"/>
                    <a:pt x="5382" y="843"/>
                    <a:pt x="5200" y="843"/>
                  </a:cubicBezTo>
                  <a:cubicBezTo>
                    <a:pt x="5119" y="843"/>
                    <a:pt x="5038" y="882"/>
                    <a:pt x="4987" y="975"/>
                  </a:cubicBezTo>
                  <a:cubicBezTo>
                    <a:pt x="4720" y="1408"/>
                    <a:pt x="4486" y="1875"/>
                    <a:pt x="4253" y="2309"/>
                  </a:cubicBezTo>
                  <a:lnTo>
                    <a:pt x="4219" y="2309"/>
                  </a:lnTo>
                  <a:cubicBezTo>
                    <a:pt x="4136" y="2242"/>
                    <a:pt x="4028" y="2209"/>
                    <a:pt x="3915" y="2209"/>
                  </a:cubicBezTo>
                  <a:cubicBezTo>
                    <a:pt x="3802" y="2209"/>
                    <a:pt x="3686" y="2242"/>
                    <a:pt x="3586" y="2309"/>
                  </a:cubicBezTo>
                  <a:cubicBezTo>
                    <a:pt x="3542" y="2265"/>
                    <a:pt x="3479" y="2241"/>
                    <a:pt x="3414" y="2241"/>
                  </a:cubicBezTo>
                  <a:cubicBezTo>
                    <a:pt x="3330" y="2241"/>
                    <a:pt x="3242" y="2282"/>
                    <a:pt x="3185" y="2376"/>
                  </a:cubicBezTo>
                  <a:cubicBezTo>
                    <a:pt x="3185" y="2342"/>
                    <a:pt x="3185" y="2309"/>
                    <a:pt x="3152" y="2276"/>
                  </a:cubicBezTo>
                  <a:cubicBezTo>
                    <a:pt x="3113" y="2179"/>
                    <a:pt x="3006" y="2127"/>
                    <a:pt x="2904" y="2127"/>
                  </a:cubicBezTo>
                  <a:cubicBezTo>
                    <a:pt x="2831" y="2127"/>
                    <a:pt x="2760" y="2153"/>
                    <a:pt x="2718" y="2209"/>
                  </a:cubicBezTo>
                  <a:cubicBezTo>
                    <a:pt x="2685" y="2242"/>
                    <a:pt x="2652" y="2242"/>
                    <a:pt x="2652" y="2276"/>
                  </a:cubicBezTo>
                  <a:cubicBezTo>
                    <a:pt x="2618" y="2276"/>
                    <a:pt x="2618" y="2276"/>
                    <a:pt x="2585" y="2309"/>
                  </a:cubicBezTo>
                  <a:cubicBezTo>
                    <a:pt x="2527" y="2265"/>
                    <a:pt x="2456" y="2241"/>
                    <a:pt x="2386" y="2241"/>
                  </a:cubicBezTo>
                  <a:cubicBezTo>
                    <a:pt x="2296" y="2241"/>
                    <a:pt x="2208" y="2282"/>
                    <a:pt x="2151" y="2376"/>
                  </a:cubicBezTo>
                  <a:cubicBezTo>
                    <a:pt x="2118" y="2409"/>
                    <a:pt x="2085" y="2476"/>
                    <a:pt x="2018" y="2543"/>
                  </a:cubicBezTo>
                  <a:cubicBezTo>
                    <a:pt x="2018" y="2509"/>
                    <a:pt x="2018" y="2509"/>
                    <a:pt x="2018" y="2476"/>
                  </a:cubicBezTo>
                  <a:cubicBezTo>
                    <a:pt x="1984" y="2409"/>
                    <a:pt x="1918" y="2342"/>
                    <a:pt x="1884" y="2309"/>
                  </a:cubicBezTo>
                  <a:cubicBezTo>
                    <a:pt x="1951" y="1609"/>
                    <a:pt x="1851" y="875"/>
                    <a:pt x="1551" y="141"/>
                  </a:cubicBezTo>
                  <a:cubicBezTo>
                    <a:pt x="1506" y="41"/>
                    <a:pt x="1428" y="0"/>
                    <a:pt x="1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494575" y="2743900"/>
              <a:ext cx="139275" cy="161475"/>
            </a:xfrm>
            <a:custGeom>
              <a:avLst/>
              <a:gdLst/>
              <a:ahLst/>
              <a:cxnLst/>
              <a:rect l="l" t="t" r="r" b="b"/>
              <a:pathLst>
                <a:path w="5571" h="6459" extrusionOk="0">
                  <a:moveTo>
                    <a:pt x="1335" y="0"/>
                  </a:moveTo>
                  <a:cubicBezTo>
                    <a:pt x="1182" y="0"/>
                    <a:pt x="1019" y="163"/>
                    <a:pt x="1063" y="341"/>
                  </a:cubicBezTo>
                  <a:cubicBezTo>
                    <a:pt x="1196" y="1075"/>
                    <a:pt x="1297" y="1809"/>
                    <a:pt x="1297" y="2543"/>
                  </a:cubicBezTo>
                  <a:cubicBezTo>
                    <a:pt x="1230" y="2576"/>
                    <a:pt x="1163" y="2609"/>
                    <a:pt x="1130" y="2676"/>
                  </a:cubicBezTo>
                  <a:cubicBezTo>
                    <a:pt x="1096" y="2776"/>
                    <a:pt x="1063" y="2910"/>
                    <a:pt x="1030" y="3010"/>
                  </a:cubicBezTo>
                  <a:lnTo>
                    <a:pt x="996" y="3010"/>
                  </a:lnTo>
                  <a:cubicBezTo>
                    <a:pt x="996" y="2976"/>
                    <a:pt x="963" y="2943"/>
                    <a:pt x="963" y="2943"/>
                  </a:cubicBezTo>
                  <a:lnTo>
                    <a:pt x="763" y="3677"/>
                  </a:lnTo>
                  <a:cubicBezTo>
                    <a:pt x="796" y="3677"/>
                    <a:pt x="830" y="3710"/>
                    <a:pt x="863" y="3710"/>
                  </a:cubicBezTo>
                  <a:cubicBezTo>
                    <a:pt x="796" y="3877"/>
                    <a:pt x="796" y="4044"/>
                    <a:pt x="830" y="4210"/>
                  </a:cubicBezTo>
                  <a:cubicBezTo>
                    <a:pt x="563" y="4811"/>
                    <a:pt x="296" y="5411"/>
                    <a:pt x="62" y="6045"/>
                  </a:cubicBezTo>
                  <a:cubicBezTo>
                    <a:pt x="0" y="6211"/>
                    <a:pt x="170" y="6339"/>
                    <a:pt x="324" y="6339"/>
                  </a:cubicBezTo>
                  <a:cubicBezTo>
                    <a:pt x="417" y="6339"/>
                    <a:pt x="504" y="6292"/>
                    <a:pt x="529" y="6179"/>
                  </a:cubicBezTo>
                  <a:cubicBezTo>
                    <a:pt x="796" y="5645"/>
                    <a:pt x="1030" y="5078"/>
                    <a:pt x="1230" y="4511"/>
                  </a:cubicBezTo>
                  <a:lnTo>
                    <a:pt x="1430" y="4511"/>
                  </a:lnTo>
                  <a:cubicBezTo>
                    <a:pt x="1488" y="4627"/>
                    <a:pt x="1596" y="4717"/>
                    <a:pt x="1798" y="4717"/>
                  </a:cubicBezTo>
                  <a:cubicBezTo>
                    <a:pt x="1829" y="4717"/>
                    <a:pt x="1862" y="4715"/>
                    <a:pt x="1897" y="4711"/>
                  </a:cubicBezTo>
                  <a:cubicBezTo>
                    <a:pt x="1930" y="4744"/>
                    <a:pt x="1997" y="4778"/>
                    <a:pt x="2097" y="4778"/>
                  </a:cubicBezTo>
                  <a:cubicBezTo>
                    <a:pt x="2162" y="4796"/>
                    <a:pt x="2225" y="4804"/>
                    <a:pt x="2285" y="4804"/>
                  </a:cubicBezTo>
                  <a:cubicBezTo>
                    <a:pt x="2440" y="4804"/>
                    <a:pt x="2577" y="4750"/>
                    <a:pt x="2698" y="4677"/>
                  </a:cubicBezTo>
                  <a:cubicBezTo>
                    <a:pt x="2798" y="4677"/>
                    <a:pt x="2864" y="4677"/>
                    <a:pt x="2931" y="4644"/>
                  </a:cubicBezTo>
                  <a:lnTo>
                    <a:pt x="3198" y="4644"/>
                  </a:lnTo>
                  <a:cubicBezTo>
                    <a:pt x="3231" y="4644"/>
                    <a:pt x="3298" y="4677"/>
                    <a:pt x="3331" y="4677"/>
                  </a:cubicBezTo>
                  <a:cubicBezTo>
                    <a:pt x="3409" y="4739"/>
                    <a:pt x="3486" y="4765"/>
                    <a:pt x="3564" y="4765"/>
                  </a:cubicBezTo>
                  <a:cubicBezTo>
                    <a:pt x="3653" y="4765"/>
                    <a:pt x="3742" y="4731"/>
                    <a:pt x="3832" y="4677"/>
                  </a:cubicBezTo>
                  <a:cubicBezTo>
                    <a:pt x="3865" y="4811"/>
                    <a:pt x="3898" y="4911"/>
                    <a:pt x="3965" y="5044"/>
                  </a:cubicBezTo>
                  <a:cubicBezTo>
                    <a:pt x="4099" y="5478"/>
                    <a:pt x="4165" y="6078"/>
                    <a:pt x="4532" y="6379"/>
                  </a:cubicBezTo>
                  <a:cubicBezTo>
                    <a:pt x="4586" y="6432"/>
                    <a:pt x="4655" y="6459"/>
                    <a:pt x="4721" y="6459"/>
                  </a:cubicBezTo>
                  <a:cubicBezTo>
                    <a:pt x="4820" y="6459"/>
                    <a:pt x="4912" y="6399"/>
                    <a:pt x="4932" y="6279"/>
                  </a:cubicBezTo>
                  <a:cubicBezTo>
                    <a:pt x="5033" y="5812"/>
                    <a:pt x="4766" y="5311"/>
                    <a:pt x="4599" y="4844"/>
                  </a:cubicBezTo>
                  <a:cubicBezTo>
                    <a:pt x="4532" y="4611"/>
                    <a:pt x="4465" y="4377"/>
                    <a:pt x="4365" y="4144"/>
                  </a:cubicBezTo>
                  <a:cubicBezTo>
                    <a:pt x="4432" y="4044"/>
                    <a:pt x="4499" y="3877"/>
                    <a:pt x="4499" y="3710"/>
                  </a:cubicBezTo>
                  <a:lnTo>
                    <a:pt x="4899" y="2876"/>
                  </a:lnTo>
                  <a:lnTo>
                    <a:pt x="4899" y="2876"/>
                  </a:lnTo>
                  <a:cubicBezTo>
                    <a:pt x="4832" y="2910"/>
                    <a:pt x="4799" y="2943"/>
                    <a:pt x="4766" y="2976"/>
                  </a:cubicBezTo>
                  <a:cubicBezTo>
                    <a:pt x="4732" y="2943"/>
                    <a:pt x="4699" y="2910"/>
                    <a:pt x="4666" y="2910"/>
                  </a:cubicBezTo>
                  <a:cubicBezTo>
                    <a:pt x="4666" y="2809"/>
                    <a:pt x="4632" y="2709"/>
                    <a:pt x="4632" y="2643"/>
                  </a:cubicBezTo>
                  <a:cubicBezTo>
                    <a:pt x="4632" y="2609"/>
                    <a:pt x="4632" y="2609"/>
                    <a:pt x="4632" y="2576"/>
                  </a:cubicBezTo>
                  <a:cubicBezTo>
                    <a:pt x="4632" y="2509"/>
                    <a:pt x="4599" y="2476"/>
                    <a:pt x="4566" y="2442"/>
                  </a:cubicBezTo>
                  <a:cubicBezTo>
                    <a:pt x="4866" y="2042"/>
                    <a:pt x="5166" y="1642"/>
                    <a:pt x="5433" y="1242"/>
                  </a:cubicBezTo>
                  <a:cubicBezTo>
                    <a:pt x="5571" y="1034"/>
                    <a:pt x="5375" y="843"/>
                    <a:pt x="5186" y="843"/>
                  </a:cubicBezTo>
                  <a:cubicBezTo>
                    <a:pt x="5101" y="843"/>
                    <a:pt x="5017" y="882"/>
                    <a:pt x="4966" y="975"/>
                  </a:cubicBezTo>
                  <a:cubicBezTo>
                    <a:pt x="4732" y="1408"/>
                    <a:pt x="4465" y="1875"/>
                    <a:pt x="4232" y="2309"/>
                  </a:cubicBezTo>
                  <a:cubicBezTo>
                    <a:pt x="4132" y="2242"/>
                    <a:pt x="4023" y="2209"/>
                    <a:pt x="3915" y="2209"/>
                  </a:cubicBezTo>
                  <a:cubicBezTo>
                    <a:pt x="3807" y="2209"/>
                    <a:pt x="3698" y="2242"/>
                    <a:pt x="3598" y="2309"/>
                  </a:cubicBezTo>
                  <a:cubicBezTo>
                    <a:pt x="3540" y="2265"/>
                    <a:pt x="3475" y="2241"/>
                    <a:pt x="3413" y="2241"/>
                  </a:cubicBezTo>
                  <a:cubicBezTo>
                    <a:pt x="3332" y="2241"/>
                    <a:pt x="3254" y="2282"/>
                    <a:pt x="3198" y="2376"/>
                  </a:cubicBezTo>
                  <a:cubicBezTo>
                    <a:pt x="3198" y="2342"/>
                    <a:pt x="3165" y="2309"/>
                    <a:pt x="3165" y="2276"/>
                  </a:cubicBezTo>
                  <a:cubicBezTo>
                    <a:pt x="3126" y="2179"/>
                    <a:pt x="3019" y="2127"/>
                    <a:pt x="2910" y="2127"/>
                  </a:cubicBezTo>
                  <a:cubicBezTo>
                    <a:pt x="2832" y="2127"/>
                    <a:pt x="2753" y="2153"/>
                    <a:pt x="2698" y="2209"/>
                  </a:cubicBezTo>
                  <a:cubicBezTo>
                    <a:pt x="2698" y="2242"/>
                    <a:pt x="2664" y="2242"/>
                    <a:pt x="2631" y="2276"/>
                  </a:cubicBezTo>
                  <a:cubicBezTo>
                    <a:pt x="2631" y="2276"/>
                    <a:pt x="2597" y="2276"/>
                    <a:pt x="2564" y="2309"/>
                  </a:cubicBezTo>
                  <a:cubicBezTo>
                    <a:pt x="2520" y="2265"/>
                    <a:pt x="2451" y="2241"/>
                    <a:pt x="2379" y="2241"/>
                  </a:cubicBezTo>
                  <a:cubicBezTo>
                    <a:pt x="2286" y="2241"/>
                    <a:pt x="2187" y="2282"/>
                    <a:pt x="2130" y="2376"/>
                  </a:cubicBezTo>
                  <a:cubicBezTo>
                    <a:pt x="2097" y="2409"/>
                    <a:pt x="2064" y="2476"/>
                    <a:pt x="2030" y="2543"/>
                  </a:cubicBezTo>
                  <a:cubicBezTo>
                    <a:pt x="2030" y="2509"/>
                    <a:pt x="2030" y="2509"/>
                    <a:pt x="1997" y="2476"/>
                  </a:cubicBezTo>
                  <a:cubicBezTo>
                    <a:pt x="1997" y="2409"/>
                    <a:pt x="1930" y="2342"/>
                    <a:pt x="1864" y="2309"/>
                  </a:cubicBezTo>
                  <a:cubicBezTo>
                    <a:pt x="1930" y="1609"/>
                    <a:pt x="1830" y="875"/>
                    <a:pt x="1530" y="141"/>
                  </a:cubicBezTo>
                  <a:cubicBezTo>
                    <a:pt x="1486" y="41"/>
                    <a:pt x="1411" y="0"/>
                    <a:pt x="1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016150" y="2718675"/>
              <a:ext cx="139225" cy="161100"/>
            </a:xfrm>
            <a:custGeom>
              <a:avLst/>
              <a:gdLst/>
              <a:ahLst/>
              <a:cxnLst/>
              <a:rect l="l" t="t" r="r" b="b"/>
              <a:pathLst>
                <a:path w="5569" h="6444" extrusionOk="0">
                  <a:moveTo>
                    <a:pt x="1334" y="1"/>
                  </a:moveTo>
                  <a:cubicBezTo>
                    <a:pt x="1174" y="1"/>
                    <a:pt x="1005" y="154"/>
                    <a:pt x="1048" y="349"/>
                  </a:cubicBezTo>
                  <a:cubicBezTo>
                    <a:pt x="1215" y="1083"/>
                    <a:pt x="1315" y="1784"/>
                    <a:pt x="1282" y="2517"/>
                  </a:cubicBezTo>
                  <a:cubicBezTo>
                    <a:pt x="1215" y="2551"/>
                    <a:pt x="1182" y="2618"/>
                    <a:pt x="1148" y="2684"/>
                  </a:cubicBezTo>
                  <a:cubicBezTo>
                    <a:pt x="1115" y="2784"/>
                    <a:pt x="1082" y="2884"/>
                    <a:pt x="1048" y="2984"/>
                  </a:cubicBezTo>
                  <a:lnTo>
                    <a:pt x="982" y="2984"/>
                  </a:lnTo>
                  <a:cubicBezTo>
                    <a:pt x="982" y="2951"/>
                    <a:pt x="982" y="2951"/>
                    <a:pt x="948" y="2918"/>
                  </a:cubicBezTo>
                  <a:lnTo>
                    <a:pt x="748" y="3685"/>
                  </a:lnTo>
                  <a:lnTo>
                    <a:pt x="881" y="3685"/>
                  </a:lnTo>
                  <a:cubicBezTo>
                    <a:pt x="815" y="3885"/>
                    <a:pt x="781" y="4052"/>
                    <a:pt x="815" y="4185"/>
                  </a:cubicBezTo>
                  <a:cubicBezTo>
                    <a:pt x="548" y="4786"/>
                    <a:pt x="314" y="5420"/>
                    <a:pt x="81" y="6020"/>
                  </a:cubicBezTo>
                  <a:cubicBezTo>
                    <a:pt x="0" y="6202"/>
                    <a:pt x="164" y="6323"/>
                    <a:pt x="321" y="6323"/>
                  </a:cubicBezTo>
                  <a:cubicBezTo>
                    <a:pt x="423" y="6323"/>
                    <a:pt x="522" y="6272"/>
                    <a:pt x="548" y="6153"/>
                  </a:cubicBezTo>
                  <a:cubicBezTo>
                    <a:pt x="781" y="5620"/>
                    <a:pt x="1015" y="5086"/>
                    <a:pt x="1248" y="4519"/>
                  </a:cubicBezTo>
                  <a:lnTo>
                    <a:pt x="1449" y="4519"/>
                  </a:lnTo>
                  <a:cubicBezTo>
                    <a:pt x="1515" y="4652"/>
                    <a:pt x="1649" y="4719"/>
                    <a:pt x="1882" y="4719"/>
                  </a:cubicBezTo>
                  <a:cubicBezTo>
                    <a:pt x="1949" y="4719"/>
                    <a:pt x="2016" y="4752"/>
                    <a:pt x="2082" y="4786"/>
                  </a:cubicBezTo>
                  <a:cubicBezTo>
                    <a:pt x="2149" y="4794"/>
                    <a:pt x="2212" y="4798"/>
                    <a:pt x="2270" y="4798"/>
                  </a:cubicBezTo>
                  <a:cubicBezTo>
                    <a:pt x="2447" y="4798"/>
                    <a:pt x="2591" y="4761"/>
                    <a:pt x="2716" y="4686"/>
                  </a:cubicBezTo>
                  <a:cubicBezTo>
                    <a:pt x="2816" y="4686"/>
                    <a:pt x="2883" y="4652"/>
                    <a:pt x="2950" y="4652"/>
                  </a:cubicBezTo>
                  <a:lnTo>
                    <a:pt x="3016" y="4652"/>
                  </a:lnTo>
                  <a:cubicBezTo>
                    <a:pt x="3083" y="4652"/>
                    <a:pt x="3150" y="4652"/>
                    <a:pt x="3216" y="4619"/>
                  </a:cubicBezTo>
                  <a:cubicBezTo>
                    <a:pt x="3250" y="4652"/>
                    <a:pt x="3283" y="4652"/>
                    <a:pt x="3317" y="4652"/>
                  </a:cubicBezTo>
                  <a:lnTo>
                    <a:pt x="3350" y="4652"/>
                  </a:lnTo>
                  <a:cubicBezTo>
                    <a:pt x="3433" y="4719"/>
                    <a:pt x="3517" y="4744"/>
                    <a:pt x="3600" y="4744"/>
                  </a:cubicBezTo>
                  <a:cubicBezTo>
                    <a:pt x="3683" y="4744"/>
                    <a:pt x="3767" y="4719"/>
                    <a:pt x="3850" y="4686"/>
                  </a:cubicBezTo>
                  <a:cubicBezTo>
                    <a:pt x="3884" y="4786"/>
                    <a:pt x="3917" y="4919"/>
                    <a:pt x="3950" y="5019"/>
                  </a:cubicBezTo>
                  <a:cubicBezTo>
                    <a:pt x="4084" y="5486"/>
                    <a:pt x="4184" y="6053"/>
                    <a:pt x="4551" y="6387"/>
                  </a:cubicBezTo>
                  <a:cubicBezTo>
                    <a:pt x="4588" y="6424"/>
                    <a:pt x="4645" y="6443"/>
                    <a:pt x="4704" y="6443"/>
                  </a:cubicBezTo>
                  <a:cubicBezTo>
                    <a:pt x="4802" y="6443"/>
                    <a:pt x="4909" y="6391"/>
                    <a:pt x="4951" y="6287"/>
                  </a:cubicBezTo>
                  <a:cubicBezTo>
                    <a:pt x="5051" y="5787"/>
                    <a:pt x="4784" y="5320"/>
                    <a:pt x="4617" y="4853"/>
                  </a:cubicBezTo>
                  <a:cubicBezTo>
                    <a:pt x="4517" y="4619"/>
                    <a:pt x="4451" y="4386"/>
                    <a:pt x="4384" y="4152"/>
                  </a:cubicBezTo>
                  <a:cubicBezTo>
                    <a:pt x="4451" y="4019"/>
                    <a:pt x="4484" y="3885"/>
                    <a:pt x="4517" y="3718"/>
                  </a:cubicBezTo>
                  <a:lnTo>
                    <a:pt x="4884" y="2884"/>
                  </a:lnTo>
                  <a:cubicBezTo>
                    <a:pt x="4818" y="2884"/>
                    <a:pt x="4784" y="2918"/>
                    <a:pt x="4751" y="2951"/>
                  </a:cubicBezTo>
                  <a:cubicBezTo>
                    <a:pt x="4751" y="2918"/>
                    <a:pt x="4718" y="2884"/>
                    <a:pt x="4651" y="2884"/>
                  </a:cubicBezTo>
                  <a:cubicBezTo>
                    <a:pt x="4651" y="2784"/>
                    <a:pt x="4651" y="2718"/>
                    <a:pt x="4617" y="2618"/>
                  </a:cubicBezTo>
                  <a:cubicBezTo>
                    <a:pt x="4617" y="2618"/>
                    <a:pt x="4617" y="2584"/>
                    <a:pt x="4617" y="2584"/>
                  </a:cubicBezTo>
                  <a:cubicBezTo>
                    <a:pt x="4651" y="2517"/>
                    <a:pt x="4617" y="2484"/>
                    <a:pt x="4584" y="2451"/>
                  </a:cubicBezTo>
                  <a:cubicBezTo>
                    <a:pt x="4884" y="2050"/>
                    <a:pt x="5151" y="1650"/>
                    <a:pt x="5451" y="1217"/>
                  </a:cubicBezTo>
                  <a:cubicBezTo>
                    <a:pt x="5569" y="1029"/>
                    <a:pt x="5372" y="825"/>
                    <a:pt x="5187" y="825"/>
                  </a:cubicBezTo>
                  <a:cubicBezTo>
                    <a:pt x="5110" y="825"/>
                    <a:pt x="5034" y="861"/>
                    <a:pt x="4984" y="950"/>
                  </a:cubicBezTo>
                  <a:cubicBezTo>
                    <a:pt x="4718" y="1417"/>
                    <a:pt x="4484" y="1850"/>
                    <a:pt x="4251" y="2317"/>
                  </a:cubicBezTo>
                  <a:lnTo>
                    <a:pt x="4217" y="2317"/>
                  </a:lnTo>
                  <a:cubicBezTo>
                    <a:pt x="4124" y="2242"/>
                    <a:pt x="3998" y="2199"/>
                    <a:pt x="3871" y="2199"/>
                  </a:cubicBezTo>
                  <a:cubicBezTo>
                    <a:pt x="3772" y="2199"/>
                    <a:pt x="3671" y="2225"/>
                    <a:pt x="3583" y="2284"/>
                  </a:cubicBezTo>
                  <a:cubicBezTo>
                    <a:pt x="3544" y="2245"/>
                    <a:pt x="3489" y="2226"/>
                    <a:pt x="3431" y="2226"/>
                  </a:cubicBezTo>
                  <a:cubicBezTo>
                    <a:pt x="3341" y="2226"/>
                    <a:pt x="3244" y="2270"/>
                    <a:pt x="3183" y="2351"/>
                  </a:cubicBezTo>
                  <a:cubicBezTo>
                    <a:pt x="3183" y="2317"/>
                    <a:pt x="3183" y="2284"/>
                    <a:pt x="3150" y="2251"/>
                  </a:cubicBezTo>
                  <a:cubicBezTo>
                    <a:pt x="3115" y="2163"/>
                    <a:pt x="3024" y="2121"/>
                    <a:pt x="2931" y="2121"/>
                  </a:cubicBezTo>
                  <a:cubicBezTo>
                    <a:pt x="2848" y="2121"/>
                    <a:pt x="2763" y="2154"/>
                    <a:pt x="2716" y="2217"/>
                  </a:cubicBezTo>
                  <a:cubicBezTo>
                    <a:pt x="2683" y="2217"/>
                    <a:pt x="2649" y="2251"/>
                    <a:pt x="2649" y="2284"/>
                  </a:cubicBezTo>
                  <a:lnTo>
                    <a:pt x="2583" y="2284"/>
                  </a:lnTo>
                  <a:cubicBezTo>
                    <a:pt x="2530" y="2245"/>
                    <a:pt x="2467" y="2226"/>
                    <a:pt x="2404" y="2226"/>
                  </a:cubicBezTo>
                  <a:cubicBezTo>
                    <a:pt x="2307" y="2226"/>
                    <a:pt x="2210" y="2270"/>
                    <a:pt x="2149" y="2351"/>
                  </a:cubicBezTo>
                  <a:cubicBezTo>
                    <a:pt x="2116" y="2417"/>
                    <a:pt x="2082" y="2484"/>
                    <a:pt x="2016" y="2517"/>
                  </a:cubicBezTo>
                  <a:cubicBezTo>
                    <a:pt x="2016" y="2517"/>
                    <a:pt x="2016" y="2484"/>
                    <a:pt x="2016" y="2484"/>
                  </a:cubicBezTo>
                  <a:cubicBezTo>
                    <a:pt x="1982" y="2417"/>
                    <a:pt x="1916" y="2351"/>
                    <a:pt x="1882" y="2317"/>
                  </a:cubicBezTo>
                  <a:cubicBezTo>
                    <a:pt x="1949" y="1583"/>
                    <a:pt x="1849" y="850"/>
                    <a:pt x="1549" y="149"/>
                  </a:cubicBezTo>
                  <a:cubicBezTo>
                    <a:pt x="1502" y="44"/>
                    <a:pt x="1419" y="1"/>
                    <a:pt x="1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537850" y="2712575"/>
              <a:ext cx="139250" cy="161325"/>
            </a:xfrm>
            <a:custGeom>
              <a:avLst/>
              <a:gdLst/>
              <a:ahLst/>
              <a:cxnLst/>
              <a:rect l="l" t="t" r="r" b="b"/>
              <a:pathLst>
                <a:path w="5570" h="6453" extrusionOk="0">
                  <a:moveTo>
                    <a:pt x="1334" y="0"/>
                  </a:moveTo>
                  <a:cubicBezTo>
                    <a:pt x="1180" y="0"/>
                    <a:pt x="1017" y="149"/>
                    <a:pt x="1062" y="326"/>
                  </a:cubicBezTo>
                  <a:cubicBezTo>
                    <a:pt x="1195" y="1060"/>
                    <a:pt x="1295" y="1794"/>
                    <a:pt x="1295" y="2528"/>
                  </a:cubicBezTo>
                  <a:cubicBezTo>
                    <a:pt x="1229" y="2561"/>
                    <a:pt x="1162" y="2595"/>
                    <a:pt x="1129" y="2695"/>
                  </a:cubicBezTo>
                  <a:cubicBezTo>
                    <a:pt x="1095" y="2795"/>
                    <a:pt x="1062" y="2895"/>
                    <a:pt x="1028" y="2995"/>
                  </a:cubicBezTo>
                  <a:lnTo>
                    <a:pt x="995" y="2995"/>
                  </a:lnTo>
                  <a:cubicBezTo>
                    <a:pt x="995" y="2962"/>
                    <a:pt x="962" y="2928"/>
                    <a:pt x="962" y="2928"/>
                  </a:cubicBezTo>
                  <a:lnTo>
                    <a:pt x="762" y="3662"/>
                  </a:lnTo>
                  <a:cubicBezTo>
                    <a:pt x="795" y="3695"/>
                    <a:pt x="828" y="3695"/>
                    <a:pt x="862" y="3695"/>
                  </a:cubicBezTo>
                  <a:cubicBezTo>
                    <a:pt x="795" y="3862"/>
                    <a:pt x="795" y="4029"/>
                    <a:pt x="828" y="4196"/>
                  </a:cubicBezTo>
                  <a:cubicBezTo>
                    <a:pt x="561" y="4796"/>
                    <a:pt x="295" y="5430"/>
                    <a:pt x="61" y="6031"/>
                  </a:cubicBezTo>
                  <a:cubicBezTo>
                    <a:pt x="0" y="6212"/>
                    <a:pt x="160" y="6333"/>
                    <a:pt x="311" y="6333"/>
                  </a:cubicBezTo>
                  <a:cubicBezTo>
                    <a:pt x="408" y="6333"/>
                    <a:pt x="502" y="6282"/>
                    <a:pt x="528" y="6164"/>
                  </a:cubicBezTo>
                  <a:cubicBezTo>
                    <a:pt x="795" y="5630"/>
                    <a:pt x="1028" y="5063"/>
                    <a:pt x="1229" y="4496"/>
                  </a:cubicBezTo>
                  <a:lnTo>
                    <a:pt x="1262" y="4496"/>
                  </a:lnTo>
                  <a:cubicBezTo>
                    <a:pt x="1295" y="4513"/>
                    <a:pt x="1329" y="4521"/>
                    <a:pt x="1358" y="4521"/>
                  </a:cubicBezTo>
                  <a:cubicBezTo>
                    <a:pt x="1387" y="4521"/>
                    <a:pt x="1412" y="4513"/>
                    <a:pt x="1429" y="4496"/>
                  </a:cubicBezTo>
                  <a:cubicBezTo>
                    <a:pt x="1487" y="4612"/>
                    <a:pt x="1595" y="4703"/>
                    <a:pt x="1797" y="4703"/>
                  </a:cubicBezTo>
                  <a:cubicBezTo>
                    <a:pt x="1828" y="4703"/>
                    <a:pt x="1861" y="4701"/>
                    <a:pt x="1896" y="4696"/>
                  </a:cubicBezTo>
                  <a:cubicBezTo>
                    <a:pt x="1929" y="4730"/>
                    <a:pt x="1996" y="4763"/>
                    <a:pt x="2096" y="4763"/>
                  </a:cubicBezTo>
                  <a:cubicBezTo>
                    <a:pt x="2161" y="4782"/>
                    <a:pt x="2224" y="4790"/>
                    <a:pt x="2284" y="4790"/>
                  </a:cubicBezTo>
                  <a:cubicBezTo>
                    <a:pt x="2439" y="4790"/>
                    <a:pt x="2576" y="4735"/>
                    <a:pt x="2696" y="4663"/>
                  </a:cubicBezTo>
                  <a:cubicBezTo>
                    <a:pt x="2796" y="4663"/>
                    <a:pt x="2863" y="4663"/>
                    <a:pt x="2930" y="4630"/>
                  </a:cubicBezTo>
                  <a:lnTo>
                    <a:pt x="3030" y="4630"/>
                  </a:lnTo>
                  <a:cubicBezTo>
                    <a:pt x="3052" y="4641"/>
                    <a:pt x="3071" y="4644"/>
                    <a:pt x="3088" y="4644"/>
                  </a:cubicBezTo>
                  <a:cubicBezTo>
                    <a:pt x="3123" y="4644"/>
                    <a:pt x="3152" y="4630"/>
                    <a:pt x="3197" y="4630"/>
                  </a:cubicBezTo>
                  <a:cubicBezTo>
                    <a:pt x="3230" y="4630"/>
                    <a:pt x="3297" y="4663"/>
                    <a:pt x="3330" y="4663"/>
                  </a:cubicBezTo>
                  <a:cubicBezTo>
                    <a:pt x="3408" y="4725"/>
                    <a:pt x="3485" y="4751"/>
                    <a:pt x="3563" y="4751"/>
                  </a:cubicBezTo>
                  <a:cubicBezTo>
                    <a:pt x="3652" y="4751"/>
                    <a:pt x="3741" y="4716"/>
                    <a:pt x="3830" y="4663"/>
                  </a:cubicBezTo>
                  <a:cubicBezTo>
                    <a:pt x="3864" y="4796"/>
                    <a:pt x="3897" y="4896"/>
                    <a:pt x="3964" y="5030"/>
                  </a:cubicBezTo>
                  <a:cubicBezTo>
                    <a:pt x="4097" y="5497"/>
                    <a:pt x="4164" y="6064"/>
                    <a:pt x="4531" y="6397"/>
                  </a:cubicBezTo>
                  <a:cubicBezTo>
                    <a:pt x="4579" y="6433"/>
                    <a:pt x="4640" y="6452"/>
                    <a:pt x="4699" y="6452"/>
                  </a:cubicBezTo>
                  <a:cubicBezTo>
                    <a:pt x="4806" y="6452"/>
                    <a:pt x="4910" y="6392"/>
                    <a:pt x="4931" y="6264"/>
                  </a:cubicBezTo>
                  <a:cubicBezTo>
                    <a:pt x="5031" y="5797"/>
                    <a:pt x="4764" y="5297"/>
                    <a:pt x="4598" y="4863"/>
                  </a:cubicBezTo>
                  <a:cubicBezTo>
                    <a:pt x="4531" y="4630"/>
                    <a:pt x="4464" y="4363"/>
                    <a:pt x="4364" y="4129"/>
                  </a:cubicBezTo>
                  <a:cubicBezTo>
                    <a:pt x="4431" y="4029"/>
                    <a:pt x="4498" y="3862"/>
                    <a:pt x="4498" y="3695"/>
                  </a:cubicBezTo>
                  <a:lnTo>
                    <a:pt x="4898" y="2862"/>
                  </a:lnTo>
                  <a:lnTo>
                    <a:pt x="4898" y="2862"/>
                  </a:lnTo>
                  <a:cubicBezTo>
                    <a:pt x="4831" y="2895"/>
                    <a:pt x="4798" y="2928"/>
                    <a:pt x="4764" y="2962"/>
                  </a:cubicBezTo>
                  <a:cubicBezTo>
                    <a:pt x="4731" y="2928"/>
                    <a:pt x="4698" y="2895"/>
                    <a:pt x="4664" y="2895"/>
                  </a:cubicBezTo>
                  <a:cubicBezTo>
                    <a:pt x="4664" y="2795"/>
                    <a:pt x="4631" y="2695"/>
                    <a:pt x="4631" y="2628"/>
                  </a:cubicBezTo>
                  <a:cubicBezTo>
                    <a:pt x="4631" y="2595"/>
                    <a:pt x="4631" y="2595"/>
                    <a:pt x="4631" y="2561"/>
                  </a:cubicBezTo>
                  <a:cubicBezTo>
                    <a:pt x="4631" y="2528"/>
                    <a:pt x="4598" y="2461"/>
                    <a:pt x="4564" y="2461"/>
                  </a:cubicBezTo>
                  <a:cubicBezTo>
                    <a:pt x="4865" y="2028"/>
                    <a:pt x="5165" y="1627"/>
                    <a:pt x="5432" y="1227"/>
                  </a:cubicBezTo>
                  <a:cubicBezTo>
                    <a:pt x="5570" y="1020"/>
                    <a:pt x="5374" y="829"/>
                    <a:pt x="5185" y="829"/>
                  </a:cubicBezTo>
                  <a:cubicBezTo>
                    <a:pt x="5100" y="829"/>
                    <a:pt x="5016" y="867"/>
                    <a:pt x="4965" y="960"/>
                  </a:cubicBezTo>
                  <a:cubicBezTo>
                    <a:pt x="4731" y="1394"/>
                    <a:pt x="4464" y="1861"/>
                    <a:pt x="4231" y="2328"/>
                  </a:cubicBezTo>
                  <a:cubicBezTo>
                    <a:pt x="4231" y="2328"/>
                    <a:pt x="4231" y="2328"/>
                    <a:pt x="4231" y="2294"/>
                  </a:cubicBezTo>
                  <a:cubicBezTo>
                    <a:pt x="4131" y="2228"/>
                    <a:pt x="4022" y="2194"/>
                    <a:pt x="3914" y="2194"/>
                  </a:cubicBezTo>
                  <a:cubicBezTo>
                    <a:pt x="3805" y="2194"/>
                    <a:pt x="3697" y="2228"/>
                    <a:pt x="3597" y="2294"/>
                  </a:cubicBezTo>
                  <a:cubicBezTo>
                    <a:pt x="3544" y="2255"/>
                    <a:pt x="3487" y="2236"/>
                    <a:pt x="3430" y="2236"/>
                  </a:cubicBezTo>
                  <a:cubicBezTo>
                    <a:pt x="3342" y="2236"/>
                    <a:pt x="3257" y="2280"/>
                    <a:pt x="3197" y="2361"/>
                  </a:cubicBezTo>
                  <a:cubicBezTo>
                    <a:pt x="3197" y="2328"/>
                    <a:pt x="3163" y="2294"/>
                    <a:pt x="3163" y="2261"/>
                  </a:cubicBezTo>
                  <a:cubicBezTo>
                    <a:pt x="3124" y="2164"/>
                    <a:pt x="3018" y="2112"/>
                    <a:pt x="2909" y="2112"/>
                  </a:cubicBezTo>
                  <a:cubicBezTo>
                    <a:pt x="2831" y="2112"/>
                    <a:pt x="2752" y="2139"/>
                    <a:pt x="2696" y="2194"/>
                  </a:cubicBezTo>
                  <a:cubicBezTo>
                    <a:pt x="2696" y="2228"/>
                    <a:pt x="2663" y="2261"/>
                    <a:pt x="2630" y="2261"/>
                  </a:cubicBezTo>
                  <a:cubicBezTo>
                    <a:pt x="2630" y="2261"/>
                    <a:pt x="2596" y="2294"/>
                    <a:pt x="2563" y="2294"/>
                  </a:cubicBezTo>
                  <a:cubicBezTo>
                    <a:pt x="2519" y="2251"/>
                    <a:pt x="2450" y="2226"/>
                    <a:pt x="2378" y="2226"/>
                  </a:cubicBezTo>
                  <a:cubicBezTo>
                    <a:pt x="2284" y="2226"/>
                    <a:pt x="2186" y="2267"/>
                    <a:pt x="2129" y="2361"/>
                  </a:cubicBezTo>
                  <a:cubicBezTo>
                    <a:pt x="2096" y="2395"/>
                    <a:pt x="2063" y="2461"/>
                    <a:pt x="2029" y="2528"/>
                  </a:cubicBezTo>
                  <a:cubicBezTo>
                    <a:pt x="2029" y="2495"/>
                    <a:pt x="2029" y="2495"/>
                    <a:pt x="1996" y="2461"/>
                  </a:cubicBezTo>
                  <a:cubicBezTo>
                    <a:pt x="1996" y="2395"/>
                    <a:pt x="1929" y="2361"/>
                    <a:pt x="1862" y="2294"/>
                  </a:cubicBezTo>
                  <a:cubicBezTo>
                    <a:pt x="1929" y="1594"/>
                    <a:pt x="1829" y="860"/>
                    <a:pt x="1529" y="126"/>
                  </a:cubicBezTo>
                  <a:cubicBezTo>
                    <a:pt x="1484" y="37"/>
                    <a:pt x="1410" y="0"/>
                    <a:pt x="1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059300" y="2727200"/>
              <a:ext cx="139325" cy="161150"/>
            </a:xfrm>
            <a:custGeom>
              <a:avLst/>
              <a:gdLst/>
              <a:ahLst/>
              <a:cxnLst/>
              <a:rect l="l" t="t" r="r" b="b"/>
              <a:pathLst>
                <a:path w="5573" h="6446" extrusionOk="0">
                  <a:moveTo>
                    <a:pt x="1349" y="1"/>
                  </a:moveTo>
                  <a:cubicBezTo>
                    <a:pt x="1185" y="1"/>
                    <a:pt x="1008" y="164"/>
                    <a:pt x="1052" y="342"/>
                  </a:cubicBezTo>
                  <a:cubicBezTo>
                    <a:pt x="1219" y="1076"/>
                    <a:pt x="1319" y="1810"/>
                    <a:pt x="1286" y="2510"/>
                  </a:cubicBezTo>
                  <a:cubicBezTo>
                    <a:pt x="1252" y="2543"/>
                    <a:pt x="1185" y="2610"/>
                    <a:pt x="1152" y="2677"/>
                  </a:cubicBezTo>
                  <a:cubicBezTo>
                    <a:pt x="1119" y="2777"/>
                    <a:pt x="1085" y="2877"/>
                    <a:pt x="1052" y="2977"/>
                  </a:cubicBezTo>
                  <a:lnTo>
                    <a:pt x="985" y="2977"/>
                  </a:lnTo>
                  <a:cubicBezTo>
                    <a:pt x="985" y="2977"/>
                    <a:pt x="985" y="2944"/>
                    <a:pt x="952" y="2910"/>
                  </a:cubicBezTo>
                  <a:lnTo>
                    <a:pt x="752" y="3678"/>
                  </a:lnTo>
                  <a:lnTo>
                    <a:pt x="885" y="3678"/>
                  </a:lnTo>
                  <a:cubicBezTo>
                    <a:pt x="819" y="3878"/>
                    <a:pt x="785" y="4045"/>
                    <a:pt x="819" y="4178"/>
                  </a:cubicBezTo>
                  <a:cubicBezTo>
                    <a:pt x="552" y="4778"/>
                    <a:pt x="318" y="5412"/>
                    <a:pt x="85" y="6013"/>
                  </a:cubicBezTo>
                  <a:cubicBezTo>
                    <a:pt x="1" y="6202"/>
                    <a:pt x="181" y="6338"/>
                    <a:pt x="343" y="6338"/>
                  </a:cubicBezTo>
                  <a:cubicBezTo>
                    <a:pt x="438" y="6338"/>
                    <a:pt x="527" y="6291"/>
                    <a:pt x="552" y="6179"/>
                  </a:cubicBezTo>
                  <a:cubicBezTo>
                    <a:pt x="785" y="5612"/>
                    <a:pt x="1019" y="5079"/>
                    <a:pt x="1252" y="4512"/>
                  </a:cubicBezTo>
                  <a:lnTo>
                    <a:pt x="1452" y="4512"/>
                  </a:lnTo>
                  <a:cubicBezTo>
                    <a:pt x="1519" y="4645"/>
                    <a:pt x="1652" y="4712"/>
                    <a:pt x="1886" y="4712"/>
                  </a:cubicBezTo>
                  <a:cubicBezTo>
                    <a:pt x="1953" y="4745"/>
                    <a:pt x="2019" y="4745"/>
                    <a:pt x="2086" y="4778"/>
                  </a:cubicBezTo>
                  <a:cubicBezTo>
                    <a:pt x="2153" y="4787"/>
                    <a:pt x="2215" y="4791"/>
                    <a:pt x="2274" y="4791"/>
                  </a:cubicBezTo>
                  <a:cubicBezTo>
                    <a:pt x="2451" y="4791"/>
                    <a:pt x="2595" y="4753"/>
                    <a:pt x="2720" y="4678"/>
                  </a:cubicBezTo>
                  <a:cubicBezTo>
                    <a:pt x="2820" y="4678"/>
                    <a:pt x="2887" y="4678"/>
                    <a:pt x="2953" y="4645"/>
                  </a:cubicBezTo>
                  <a:lnTo>
                    <a:pt x="3320" y="4645"/>
                  </a:lnTo>
                  <a:cubicBezTo>
                    <a:pt x="3354" y="4645"/>
                    <a:pt x="3354" y="4645"/>
                    <a:pt x="3354" y="4678"/>
                  </a:cubicBezTo>
                  <a:cubicBezTo>
                    <a:pt x="3429" y="4723"/>
                    <a:pt x="3504" y="4741"/>
                    <a:pt x="3580" y="4741"/>
                  </a:cubicBezTo>
                  <a:cubicBezTo>
                    <a:pt x="3671" y="4741"/>
                    <a:pt x="3763" y="4715"/>
                    <a:pt x="3854" y="4678"/>
                  </a:cubicBezTo>
                  <a:cubicBezTo>
                    <a:pt x="3887" y="4778"/>
                    <a:pt x="3921" y="4912"/>
                    <a:pt x="3954" y="5045"/>
                  </a:cubicBezTo>
                  <a:cubicBezTo>
                    <a:pt x="4088" y="5479"/>
                    <a:pt x="4188" y="6079"/>
                    <a:pt x="4555" y="6380"/>
                  </a:cubicBezTo>
                  <a:cubicBezTo>
                    <a:pt x="4596" y="6421"/>
                    <a:pt x="4660" y="6445"/>
                    <a:pt x="4726" y="6445"/>
                  </a:cubicBezTo>
                  <a:cubicBezTo>
                    <a:pt x="4819" y="6445"/>
                    <a:pt x="4916" y="6397"/>
                    <a:pt x="4955" y="6279"/>
                  </a:cubicBezTo>
                  <a:cubicBezTo>
                    <a:pt x="5055" y="5779"/>
                    <a:pt x="4788" y="5312"/>
                    <a:pt x="4621" y="4845"/>
                  </a:cubicBezTo>
                  <a:cubicBezTo>
                    <a:pt x="4521" y="4612"/>
                    <a:pt x="4454" y="4378"/>
                    <a:pt x="4388" y="4145"/>
                  </a:cubicBezTo>
                  <a:cubicBezTo>
                    <a:pt x="4454" y="4011"/>
                    <a:pt x="4488" y="3878"/>
                    <a:pt x="4521" y="3711"/>
                  </a:cubicBezTo>
                  <a:lnTo>
                    <a:pt x="4888" y="2877"/>
                  </a:lnTo>
                  <a:cubicBezTo>
                    <a:pt x="4821" y="2877"/>
                    <a:pt x="4788" y="2910"/>
                    <a:pt x="4755" y="2944"/>
                  </a:cubicBezTo>
                  <a:cubicBezTo>
                    <a:pt x="4755" y="2910"/>
                    <a:pt x="4721" y="2910"/>
                    <a:pt x="4655" y="2877"/>
                  </a:cubicBezTo>
                  <a:cubicBezTo>
                    <a:pt x="4655" y="2777"/>
                    <a:pt x="4655" y="2710"/>
                    <a:pt x="4621" y="2643"/>
                  </a:cubicBezTo>
                  <a:cubicBezTo>
                    <a:pt x="4621" y="2610"/>
                    <a:pt x="4621" y="2577"/>
                    <a:pt x="4621" y="2577"/>
                  </a:cubicBezTo>
                  <a:cubicBezTo>
                    <a:pt x="4655" y="2510"/>
                    <a:pt x="4621" y="2477"/>
                    <a:pt x="4588" y="2443"/>
                  </a:cubicBezTo>
                  <a:cubicBezTo>
                    <a:pt x="4888" y="2043"/>
                    <a:pt x="5155" y="1643"/>
                    <a:pt x="5455" y="1209"/>
                  </a:cubicBezTo>
                  <a:cubicBezTo>
                    <a:pt x="5573" y="1021"/>
                    <a:pt x="5376" y="817"/>
                    <a:pt x="5191" y="817"/>
                  </a:cubicBezTo>
                  <a:cubicBezTo>
                    <a:pt x="5113" y="817"/>
                    <a:pt x="5038" y="853"/>
                    <a:pt x="4988" y="942"/>
                  </a:cubicBezTo>
                  <a:cubicBezTo>
                    <a:pt x="4721" y="1409"/>
                    <a:pt x="4488" y="1843"/>
                    <a:pt x="4254" y="2310"/>
                  </a:cubicBezTo>
                  <a:lnTo>
                    <a:pt x="4221" y="2310"/>
                  </a:lnTo>
                  <a:cubicBezTo>
                    <a:pt x="4127" y="2235"/>
                    <a:pt x="4002" y="2192"/>
                    <a:pt x="3875" y="2192"/>
                  </a:cubicBezTo>
                  <a:cubicBezTo>
                    <a:pt x="3776" y="2192"/>
                    <a:pt x="3675" y="2218"/>
                    <a:pt x="3587" y="2277"/>
                  </a:cubicBezTo>
                  <a:cubicBezTo>
                    <a:pt x="3546" y="2249"/>
                    <a:pt x="3487" y="2233"/>
                    <a:pt x="3426" y="2233"/>
                  </a:cubicBezTo>
                  <a:cubicBezTo>
                    <a:pt x="3338" y="2233"/>
                    <a:pt x="3246" y="2265"/>
                    <a:pt x="3187" y="2343"/>
                  </a:cubicBezTo>
                  <a:cubicBezTo>
                    <a:pt x="3187" y="2310"/>
                    <a:pt x="3187" y="2277"/>
                    <a:pt x="3154" y="2277"/>
                  </a:cubicBezTo>
                  <a:cubicBezTo>
                    <a:pt x="3115" y="2179"/>
                    <a:pt x="3008" y="2128"/>
                    <a:pt x="2906" y="2128"/>
                  </a:cubicBezTo>
                  <a:cubicBezTo>
                    <a:pt x="2833" y="2128"/>
                    <a:pt x="2762" y="2154"/>
                    <a:pt x="2720" y="2210"/>
                  </a:cubicBezTo>
                  <a:cubicBezTo>
                    <a:pt x="2687" y="2210"/>
                    <a:pt x="2687" y="2243"/>
                    <a:pt x="2653" y="2277"/>
                  </a:cubicBezTo>
                  <a:lnTo>
                    <a:pt x="2586" y="2277"/>
                  </a:lnTo>
                  <a:cubicBezTo>
                    <a:pt x="2536" y="2239"/>
                    <a:pt x="2477" y="2220"/>
                    <a:pt x="2417" y="2220"/>
                  </a:cubicBezTo>
                  <a:cubicBezTo>
                    <a:pt x="2317" y="2220"/>
                    <a:pt x="2215" y="2272"/>
                    <a:pt x="2153" y="2377"/>
                  </a:cubicBezTo>
                  <a:cubicBezTo>
                    <a:pt x="2119" y="2410"/>
                    <a:pt x="2086" y="2477"/>
                    <a:pt x="2019" y="2543"/>
                  </a:cubicBezTo>
                  <a:cubicBezTo>
                    <a:pt x="2019" y="2510"/>
                    <a:pt x="2019" y="2477"/>
                    <a:pt x="2019" y="2477"/>
                  </a:cubicBezTo>
                  <a:cubicBezTo>
                    <a:pt x="1986" y="2410"/>
                    <a:pt x="1919" y="2343"/>
                    <a:pt x="1886" y="2310"/>
                  </a:cubicBezTo>
                  <a:cubicBezTo>
                    <a:pt x="1953" y="1576"/>
                    <a:pt x="1853" y="842"/>
                    <a:pt x="1552" y="142"/>
                  </a:cubicBezTo>
                  <a:cubicBezTo>
                    <a:pt x="1508" y="42"/>
                    <a:pt x="1430" y="1"/>
                    <a:pt x="13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102550" y="2738050"/>
              <a:ext cx="139325" cy="161125"/>
            </a:xfrm>
            <a:custGeom>
              <a:avLst/>
              <a:gdLst/>
              <a:ahLst/>
              <a:cxnLst/>
              <a:rect l="l" t="t" r="r" b="b"/>
              <a:pathLst>
                <a:path w="5573" h="6445" extrusionOk="0">
                  <a:moveTo>
                    <a:pt x="1348" y="1"/>
                  </a:moveTo>
                  <a:cubicBezTo>
                    <a:pt x="1185" y="1"/>
                    <a:pt x="1007" y="164"/>
                    <a:pt x="1052" y="341"/>
                  </a:cubicBezTo>
                  <a:cubicBezTo>
                    <a:pt x="1219" y="1075"/>
                    <a:pt x="1319" y="1809"/>
                    <a:pt x="1285" y="2510"/>
                  </a:cubicBezTo>
                  <a:cubicBezTo>
                    <a:pt x="1252" y="2543"/>
                    <a:pt x="1185" y="2610"/>
                    <a:pt x="1152" y="2676"/>
                  </a:cubicBezTo>
                  <a:cubicBezTo>
                    <a:pt x="1119" y="2777"/>
                    <a:pt x="1085" y="2877"/>
                    <a:pt x="1052" y="2977"/>
                  </a:cubicBezTo>
                  <a:lnTo>
                    <a:pt x="985" y="2977"/>
                  </a:lnTo>
                  <a:cubicBezTo>
                    <a:pt x="985" y="2977"/>
                    <a:pt x="985" y="2943"/>
                    <a:pt x="952" y="2910"/>
                  </a:cubicBezTo>
                  <a:lnTo>
                    <a:pt x="752" y="3677"/>
                  </a:lnTo>
                  <a:lnTo>
                    <a:pt x="885" y="3677"/>
                  </a:lnTo>
                  <a:cubicBezTo>
                    <a:pt x="818" y="3877"/>
                    <a:pt x="785" y="4044"/>
                    <a:pt x="818" y="4178"/>
                  </a:cubicBezTo>
                  <a:cubicBezTo>
                    <a:pt x="551" y="4778"/>
                    <a:pt x="318" y="5412"/>
                    <a:pt x="84" y="6012"/>
                  </a:cubicBezTo>
                  <a:cubicBezTo>
                    <a:pt x="0" y="6201"/>
                    <a:pt x="181" y="6337"/>
                    <a:pt x="343" y="6337"/>
                  </a:cubicBezTo>
                  <a:cubicBezTo>
                    <a:pt x="438" y="6337"/>
                    <a:pt x="527" y="6290"/>
                    <a:pt x="551" y="6179"/>
                  </a:cubicBezTo>
                  <a:cubicBezTo>
                    <a:pt x="785" y="5612"/>
                    <a:pt x="1018" y="5078"/>
                    <a:pt x="1252" y="4511"/>
                  </a:cubicBezTo>
                  <a:lnTo>
                    <a:pt x="1452" y="4511"/>
                  </a:lnTo>
                  <a:cubicBezTo>
                    <a:pt x="1519" y="4645"/>
                    <a:pt x="1652" y="4711"/>
                    <a:pt x="1886" y="4711"/>
                  </a:cubicBezTo>
                  <a:cubicBezTo>
                    <a:pt x="1952" y="4745"/>
                    <a:pt x="2019" y="4745"/>
                    <a:pt x="2086" y="4778"/>
                  </a:cubicBezTo>
                  <a:cubicBezTo>
                    <a:pt x="2153" y="4786"/>
                    <a:pt x="2215" y="4791"/>
                    <a:pt x="2274" y="4791"/>
                  </a:cubicBezTo>
                  <a:cubicBezTo>
                    <a:pt x="2451" y="4791"/>
                    <a:pt x="2595" y="4753"/>
                    <a:pt x="2720" y="4678"/>
                  </a:cubicBezTo>
                  <a:cubicBezTo>
                    <a:pt x="2820" y="4678"/>
                    <a:pt x="2886" y="4678"/>
                    <a:pt x="2953" y="4645"/>
                  </a:cubicBezTo>
                  <a:lnTo>
                    <a:pt x="3320" y="4645"/>
                  </a:lnTo>
                  <a:cubicBezTo>
                    <a:pt x="3353" y="4645"/>
                    <a:pt x="3353" y="4678"/>
                    <a:pt x="3353" y="4678"/>
                  </a:cubicBezTo>
                  <a:cubicBezTo>
                    <a:pt x="3437" y="4728"/>
                    <a:pt x="3520" y="4753"/>
                    <a:pt x="3604" y="4753"/>
                  </a:cubicBezTo>
                  <a:cubicBezTo>
                    <a:pt x="3687" y="4753"/>
                    <a:pt x="3770" y="4728"/>
                    <a:pt x="3854" y="4678"/>
                  </a:cubicBezTo>
                  <a:cubicBezTo>
                    <a:pt x="3887" y="4811"/>
                    <a:pt x="3921" y="4911"/>
                    <a:pt x="3954" y="5045"/>
                  </a:cubicBezTo>
                  <a:cubicBezTo>
                    <a:pt x="4087" y="5479"/>
                    <a:pt x="4187" y="6079"/>
                    <a:pt x="4554" y="6379"/>
                  </a:cubicBezTo>
                  <a:cubicBezTo>
                    <a:pt x="4596" y="6421"/>
                    <a:pt x="4660" y="6445"/>
                    <a:pt x="4726" y="6445"/>
                  </a:cubicBezTo>
                  <a:cubicBezTo>
                    <a:pt x="4819" y="6445"/>
                    <a:pt x="4916" y="6396"/>
                    <a:pt x="4955" y="6279"/>
                  </a:cubicBezTo>
                  <a:cubicBezTo>
                    <a:pt x="5055" y="5779"/>
                    <a:pt x="4788" y="5312"/>
                    <a:pt x="4621" y="4845"/>
                  </a:cubicBezTo>
                  <a:cubicBezTo>
                    <a:pt x="4521" y="4611"/>
                    <a:pt x="4454" y="4378"/>
                    <a:pt x="4388" y="4144"/>
                  </a:cubicBezTo>
                  <a:cubicBezTo>
                    <a:pt x="4454" y="4011"/>
                    <a:pt x="4488" y="3877"/>
                    <a:pt x="4521" y="3711"/>
                  </a:cubicBezTo>
                  <a:lnTo>
                    <a:pt x="4888" y="2877"/>
                  </a:lnTo>
                  <a:cubicBezTo>
                    <a:pt x="4821" y="2877"/>
                    <a:pt x="4788" y="2910"/>
                    <a:pt x="4754" y="2943"/>
                  </a:cubicBezTo>
                  <a:cubicBezTo>
                    <a:pt x="4754" y="2910"/>
                    <a:pt x="4721" y="2910"/>
                    <a:pt x="4654" y="2877"/>
                  </a:cubicBezTo>
                  <a:cubicBezTo>
                    <a:pt x="4654" y="2777"/>
                    <a:pt x="4654" y="2710"/>
                    <a:pt x="4621" y="2643"/>
                  </a:cubicBezTo>
                  <a:cubicBezTo>
                    <a:pt x="4621" y="2610"/>
                    <a:pt x="4621" y="2576"/>
                    <a:pt x="4621" y="2576"/>
                  </a:cubicBezTo>
                  <a:cubicBezTo>
                    <a:pt x="4654" y="2510"/>
                    <a:pt x="4621" y="2476"/>
                    <a:pt x="4588" y="2443"/>
                  </a:cubicBezTo>
                  <a:cubicBezTo>
                    <a:pt x="4888" y="2043"/>
                    <a:pt x="5155" y="1642"/>
                    <a:pt x="5455" y="1242"/>
                  </a:cubicBezTo>
                  <a:cubicBezTo>
                    <a:pt x="5573" y="1030"/>
                    <a:pt x="5374" y="818"/>
                    <a:pt x="5188" y="818"/>
                  </a:cubicBezTo>
                  <a:cubicBezTo>
                    <a:pt x="5111" y="818"/>
                    <a:pt x="5037" y="854"/>
                    <a:pt x="4988" y="942"/>
                  </a:cubicBezTo>
                  <a:cubicBezTo>
                    <a:pt x="4721" y="1409"/>
                    <a:pt x="4488" y="1843"/>
                    <a:pt x="4254" y="2310"/>
                  </a:cubicBezTo>
                  <a:lnTo>
                    <a:pt x="4221" y="2310"/>
                  </a:lnTo>
                  <a:cubicBezTo>
                    <a:pt x="4127" y="2235"/>
                    <a:pt x="4002" y="2191"/>
                    <a:pt x="3875" y="2191"/>
                  </a:cubicBezTo>
                  <a:cubicBezTo>
                    <a:pt x="3775" y="2191"/>
                    <a:pt x="3675" y="2218"/>
                    <a:pt x="3587" y="2276"/>
                  </a:cubicBezTo>
                  <a:cubicBezTo>
                    <a:pt x="3546" y="2249"/>
                    <a:pt x="3487" y="2232"/>
                    <a:pt x="3425" y="2232"/>
                  </a:cubicBezTo>
                  <a:cubicBezTo>
                    <a:pt x="3338" y="2232"/>
                    <a:pt x="3245" y="2265"/>
                    <a:pt x="3187" y="2343"/>
                  </a:cubicBezTo>
                  <a:cubicBezTo>
                    <a:pt x="3187" y="2310"/>
                    <a:pt x="3187" y="2310"/>
                    <a:pt x="3153" y="2276"/>
                  </a:cubicBezTo>
                  <a:cubicBezTo>
                    <a:pt x="3114" y="2179"/>
                    <a:pt x="3008" y="2127"/>
                    <a:pt x="2906" y="2127"/>
                  </a:cubicBezTo>
                  <a:cubicBezTo>
                    <a:pt x="2832" y="2127"/>
                    <a:pt x="2761" y="2154"/>
                    <a:pt x="2720" y="2209"/>
                  </a:cubicBezTo>
                  <a:cubicBezTo>
                    <a:pt x="2686" y="2243"/>
                    <a:pt x="2686" y="2243"/>
                    <a:pt x="2653" y="2276"/>
                  </a:cubicBezTo>
                  <a:lnTo>
                    <a:pt x="2586" y="2276"/>
                  </a:lnTo>
                  <a:cubicBezTo>
                    <a:pt x="2536" y="2239"/>
                    <a:pt x="2477" y="2220"/>
                    <a:pt x="2417" y="2220"/>
                  </a:cubicBezTo>
                  <a:cubicBezTo>
                    <a:pt x="2317" y="2220"/>
                    <a:pt x="2215" y="2272"/>
                    <a:pt x="2153" y="2376"/>
                  </a:cubicBezTo>
                  <a:cubicBezTo>
                    <a:pt x="2119" y="2410"/>
                    <a:pt x="2086" y="2476"/>
                    <a:pt x="2019" y="2543"/>
                  </a:cubicBezTo>
                  <a:cubicBezTo>
                    <a:pt x="2019" y="2510"/>
                    <a:pt x="2019" y="2476"/>
                    <a:pt x="2019" y="2476"/>
                  </a:cubicBezTo>
                  <a:cubicBezTo>
                    <a:pt x="1986" y="2410"/>
                    <a:pt x="1952" y="2343"/>
                    <a:pt x="1886" y="2310"/>
                  </a:cubicBezTo>
                  <a:cubicBezTo>
                    <a:pt x="1952" y="1576"/>
                    <a:pt x="1852" y="842"/>
                    <a:pt x="1552" y="141"/>
                  </a:cubicBezTo>
                  <a:cubicBezTo>
                    <a:pt x="1508" y="41"/>
                    <a:pt x="1430" y="1"/>
                    <a:pt x="1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624300" y="2724700"/>
              <a:ext cx="139300" cy="161500"/>
            </a:xfrm>
            <a:custGeom>
              <a:avLst/>
              <a:gdLst/>
              <a:ahLst/>
              <a:cxnLst/>
              <a:rect l="l" t="t" r="r" b="b"/>
              <a:pathLst>
                <a:path w="5572" h="6460" extrusionOk="0">
                  <a:moveTo>
                    <a:pt x="1350" y="1"/>
                  </a:moveTo>
                  <a:cubicBezTo>
                    <a:pt x="1197" y="1"/>
                    <a:pt x="1019" y="164"/>
                    <a:pt x="1063" y="342"/>
                  </a:cubicBezTo>
                  <a:cubicBezTo>
                    <a:pt x="1197" y="1076"/>
                    <a:pt x="1297" y="1809"/>
                    <a:pt x="1297" y="2543"/>
                  </a:cubicBezTo>
                  <a:cubicBezTo>
                    <a:pt x="1230" y="2577"/>
                    <a:pt x="1163" y="2610"/>
                    <a:pt x="1130" y="2677"/>
                  </a:cubicBezTo>
                  <a:cubicBezTo>
                    <a:pt x="1097" y="2777"/>
                    <a:pt x="1063" y="2910"/>
                    <a:pt x="1030" y="3010"/>
                  </a:cubicBezTo>
                  <a:cubicBezTo>
                    <a:pt x="1030" y="2994"/>
                    <a:pt x="1022" y="2985"/>
                    <a:pt x="1013" y="2985"/>
                  </a:cubicBezTo>
                  <a:cubicBezTo>
                    <a:pt x="1005" y="2985"/>
                    <a:pt x="997" y="2994"/>
                    <a:pt x="997" y="3010"/>
                  </a:cubicBezTo>
                  <a:cubicBezTo>
                    <a:pt x="997" y="2977"/>
                    <a:pt x="963" y="2944"/>
                    <a:pt x="963" y="2944"/>
                  </a:cubicBezTo>
                  <a:lnTo>
                    <a:pt x="763" y="3678"/>
                  </a:lnTo>
                  <a:cubicBezTo>
                    <a:pt x="797" y="3678"/>
                    <a:pt x="830" y="3711"/>
                    <a:pt x="863" y="3711"/>
                  </a:cubicBezTo>
                  <a:cubicBezTo>
                    <a:pt x="797" y="3878"/>
                    <a:pt x="797" y="4044"/>
                    <a:pt x="830" y="4211"/>
                  </a:cubicBezTo>
                  <a:cubicBezTo>
                    <a:pt x="563" y="4812"/>
                    <a:pt x="296" y="5412"/>
                    <a:pt x="63" y="6046"/>
                  </a:cubicBezTo>
                  <a:cubicBezTo>
                    <a:pt x="0" y="6212"/>
                    <a:pt x="171" y="6339"/>
                    <a:pt x="324" y="6339"/>
                  </a:cubicBezTo>
                  <a:cubicBezTo>
                    <a:pt x="418" y="6339"/>
                    <a:pt x="505" y="6293"/>
                    <a:pt x="530" y="6179"/>
                  </a:cubicBezTo>
                  <a:cubicBezTo>
                    <a:pt x="797" y="5646"/>
                    <a:pt x="1030" y="5079"/>
                    <a:pt x="1230" y="4511"/>
                  </a:cubicBezTo>
                  <a:lnTo>
                    <a:pt x="1430" y="4511"/>
                  </a:lnTo>
                  <a:cubicBezTo>
                    <a:pt x="1488" y="4627"/>
                    <a:pt x="1597" y="4718"/>
                    <a:pt x="1799" y="4718"/>
                  </a:cubicBezTo>
                  <a:cubicBezTo>
                    <a:pt x="1829" y="4718"/>
                    <a:pt x="1862" y="4716"/>
                    <a:pt x="1897" y="4712"/>
                  </a:cubicBezTo>
                  <a:cubicBezTo>
                    <a:pt x="1931" y="4745"/>
                    <a:pt x="1997" y="4778"/>
                    <a:pt x="2097" y="4778"/>
                  </a:cubicBezTo>
                  <a:cubicBezTo>
                    <a:pt x="2163" y="4797"/>
                    <a:pt x="2225" y="4805"/>
                    <a:pt x="2285" y="4805"/>
                  </a:cubicBezTo>
                  <a:cubicBezTo>
                    <a:pt x="2440" y="4805"/>
                    <a:pt x="2578" y="4750"/>
                    <a:pt x="2698" y="4678"/>
                  </a:cubicBezTo>
                  <a:cubicBezTo>
                    <a:pt x="2798" y="4678"/>
                    <a:pt x="2865" y="4678"/>
                    <a:pt x="2965" y="4645"/>
                  </a:cubicBezTo>
                  <a:lnTo>
                    <a:pt x="3198" y="4645"/>
                  </a:lnTo>
                  <a:cubicBezTo>
                    <a:pt x="3232" y="4645"/>
                    <a:pt x="3298" y="4678"/>
                    <a:pt x="3332" y="4678"/>
                  </a:cubicBezTo>
                  <a:cubicBezTo>
                    <a:pt x="3409" y="4740"/>
                    <a:pt x="3487" y="4766"/>
                    <a:pt x="3564" y="4766"/>
                  </a:cubicBezTo>
                  <a:cubicBezTo>
                    <a:pt x="3654" y="4766"/>
                    <a:pt x="3743" y="4732"/>
                    <a:pt x="3832" y="4678"/>
                  </a:cubicBezTo>
                  <a:cubicBezTo>
                    <a:pt x="3865" y="4812"/>
                    <a:pt x="3899" y="4912"/>
                    <a:pt x="3965" y="5045"/>
                  </a:cubicBezTo>
                  <a:cubicBezTo>
                    <a:pt x="4099" y="5479"/>
                    <a:pt x="4166" y="6079"/>
                    <a:pt x="4533" y="6379"/>
                  </a:cubicBezTo>
                  <a:cubicBezTo>
                    <a:pt x="4586" y="6433"/>
                    <a:pt x="4655" y="6459"/>
                    <a:pt x="4722" y="6459"/>
                  </a:cubicBezTo>
                  <a:cubicBezTo>
                    <a:pt x="4821" y="6459"/>
                    <a:pt x="4913" y="6399"/>
                    <a:pt x="4933" y="6279"/>
                  </a:cubicBezTo>
                  <a:cubicBezTo>
                    <a:pt x="5033" y="5812"/>
                    <a:pt x="4766" y="5312"/>
                    <a:pt x="4599" y="4845"/>
                  </a:cubicBezTo>
                  <a:cubicBezTo>
                    <a:pt x="4533" y="4612"/>
                    <a:pt x="4466" y="4378"/>
                    <a:pt x="4366" y="4145"/>
                  </a:cubicBezTo>
                  <a:cubicBezTo>
                    <a:pt x="4432" y="4011"/>
                    <a:pt x="4499" y="3878"/>
                    <a:pt x="4499" y="3711"/>
                  </a:cubicBezTo>
                  <a:lnTo>
                    <a:pt x="4899" y="2877"/>
                  </a:lnTo>
                  <a:lnTo>
                    <a:pt x="4899" y="2877"/>
                  </a:lnTo>
                  <a:cubicBezTo>
                    <a:pt x="4833" y="2910"/>
                    <a:pt x="4799" y="2944"/>
                    <a:pt x="4766" y="2977"/>
                  </a:cubicBezTo>
                  <a:cubicBezTo>
                    <a:pt x="4733" y="2944"/>
                    <a:pt x="4699" y="2910"/>
                    <a:pt x="4666" y="2910"/>
                  </a:cubicBezTo>
                  <a:cubicBezTo>
                    <a:pt x="4666" y="2810"/>
                    <a:pt x="4633" y="2710"/>
                    <a:pt x="4633" y="2643"/>
                  </a:cubicBezTo>
                  <a:cubicBezTo>
                    <a:pt x="4633" y="2610"/>
                    <a:pt x="4633" y="2610"/>
                    <a:pt x="4633" y="2577"/>
                  </a:cubicBezTo>
                  <a:cubicBezTo>
                    <a:pt x="4633" y="2510"/>
                    <a:pt x="4599" y="2477"/>
                    <a:pt x="4599" y="2443"/>
                  </a:cubicBezTo>
                  <a:cubicBezTo>
                    <a:pt x="4866" y="2043"/>
                    <a:pt x="5166" y="1643"/>
                    <a:pt x="5433" y="1242"/>
                  </a:cubicBezTo>
                  <a:cubicBezTo>
                    <a:pt x="5571" y="1035"/>
                    <a:pt x="5376" y="844"/>
                    <a:pt x="5187" y="844"/>
                  </a:cubicBezTo>
                  <a:cubicBezTo>
                    <a:pt x="5102" y="844"/>
                    <a:pt x="5018" y="883"/>
                    <a:pt x="4966" y="976"/>
                  </a:cubicBezTo>
                  <a:cubicBezTo>
                    <a:pt x="4733" y="1409"/>
                    <a:pt x="4466" y="1876"/>
                    <a:pt x="4232" y="2310"/>
                  </a:cubicBezTo>
                  <a:cubicBezTo>
                    <a:pt x="4132" y="2243"/>
                    <a:pt x="4024" y="2210"/>
                    <a:pt x="3915" y="2210"/>
                  </a:cubicBezTo>
                  <a:cubicBezTo>
                    <a:pt x="3807" y="2210"/>
                    <a:pt x="3699" y="2243"/>
                    <a:pt x="3599" y="2310"/>
                  </a:cubicBezTo>
                  <a:cubicBezTo>
                    <a:pt x="3540" y="2266"/>
                    <a:pt x="3476" y="2242"/>
                    <a:pt x="3413" y="2242"/>
                  </a:cubicBezTo>
                  <a:cubicBezTo>
                    <a:pt x="3332" y="2242"/>
                    <a:pt x="3255" y="2283"/>
                    <a:pt x="3198" y="2377"/>
                  </a:cubicBezTo>
                  <a:cubicBezTo>
                    <a:pt x="3198" y="2343"/>
                    <a:pt x="3165" y="2310"/>
                    <a:pt x="3165" y="2276"/>
                  </a:cubicBezTo>
                  <a:cubicBezTo>
                    <a:pt x="3126" y="2179"/>
                    <a:pt x="3019" y="2127"/>
                    <a:pt x="2911" y="2127"/>
                  </a:cubicBezTo>
                  <a:cubicBezTo>
                    <a:pt x="2833" y="2127"/>
                    <a:pt x="2754" y="2154"/>
                    <a:pt x="2698" y="2210"/>
                  </a:cubicBezTo>
                  <a:cubicBezTo>
                    <a:pt x="2698" y="2243"/>
                    <a:pt x="2665" y="2243"/>
                    <a:pt x="2631" y="2276"/>
                  </a:cubicBezTo>
                  <a:cubicBezTo>
                    <a:pt x="2631" y="2276"/>
                    <a:pt x="2598" y="2276"/>
                    <a:pt x="2564" y="2310"/>
                  </a:cubicBezTo>
                  <a:cubicBezTo>
                    <a:pt x="2521" y="2266"/>
                    <a:pt x="2452" y="2242"/>
                    <a:pt x="2379" y="2242"/>
                  </a:cubicBezTo>
                  <a:cubicBezTo>
                    <a:pt x="2286" y="2242"/>
                    <a:pt x="2187" y="2283"/>
                    <a:pt x="2131" y="2377"/>
                  </a:cubicBezTo>
                  <a:cubicBezTo>
                    <a:pt x="2097" y="2410"/>
                    <a:pt x="2064" y="2477"/>
                    <a:pt x="2031" y="2543"/>
                  </a:cubicBezTo>
                  <a:cubicBezTo>
                    <a:pt x="2031" y="2510"/>
                    <a:pt x="2031" y="2510"/>
                    <a:pt x="1997" y="2477"/>
                  </a:cubicBezTo>
                  <a:cubicBezTo>
                    <a:pt x="1997" y="2410"/>
                    <a:pt x="1931" y="2343"/>
                    <a:pt x="1864" y="2310"/>
                  </a:cubicBezTo>
                  <a:cubicBezTo>
                    <a:pt x="1931" y="1609"/>
                    <a:pt x="1831" y="875"/>
                    <a:pt x="1530" y="142"/>
                  </a:cubicBezTo>
                  <a:cubicBezTo>
                    <a:pt x="1497" y="42"/>
                    <a:pt x="1427" y="1"/>
                    <a:pt x="1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145875" y="2712575"/>
              <a:ext cx="139175" cy="161325"/>
            </a:xfrm>
            <a:custGeom>
              <a:avLst/>
              <a:gdLst/>
              <a:ahLst/>
              <a:cxnLst/>
              <a:rect l="l" t="t" r="r" b="b"/>
              <a:pathLst>
                <a:path w="5567" h="6453" extrusionOk="0">
                  <a:moveTo>
                    <a:pt x="1345" y="0"/>
                  </a:moveTo>
                  <a:cubicBezTo>
                    <a:pt x="1182" y="0"/>
                    <a:pt x="1004" y="149"/>
                    <a:pt x="1049" y="326"/>
                  </a:cubicBezTo>
                  <a:cubicBezTo>
                    <a:pt x="1215" y="1060"/>
                    <a:pt x="1316" y="1794"/>
                    <a:pt x="1282" y="2528"/>
                  </a:cubicBezTo>
                  <a:cubicBezTo>
                    <a:pt x="1249" y="2561"/>
                    <a:pt x="1182" y="2595"/>
                    <a:pt x="1149" y="2695"/>
                  </a:cubicBezTo>
                  <a:cubicBezTo>
                    <a:pt x="1115" y="2795"/>
                    <a:pt x="1082" y="2895"/>
                    <a:pt x="1049" y="2995"/>
                  </a:cubicBezTo>
                  <a:lnTo>
                    <a:pt x="982" y="2995"/>
                  </a:lnTo>
                  <a:cubicBezTo>
                    <a:pt x="982" y="2962"/>
                    <a:pt x="982" y="2928"/>
                    <a:pt x="949" y="2928"/>
                  </a:cubicBezTo>
                  <a:lnTo>
                    <a:pt x="748" y="3662"/>
                  </a:lnTo>
                  <a:cubicBezTo>
                    <a:pt x="782" y="3695"/>
                    <a:pt x="815" y="3695"/>
                    <a:pt x="882" y="3695"/>
                  </a:cubicBezTo>
                  <a:cubicBezTo>
                    <a:pt x="815" y="3862"/>
                    <a:pt x="782" y="4029"/>
                    <a:pt x="815" y="4196"/>
                  </a:cubicBezTo>
                  <a:cubicBezTo>
                    <a:pt x="548" y="4796"/>
                    <a:pt x="315" y="5430"/>
                    <a:pt x="81" y="6031"/>
                  </a:cubicBezTo>
                  <a:cubicBezTo>
                    <a:pt x="0" y="6212"/>
                    <a:pt x="165" y="6333"/>
                    <a:pt x="321" y="6333"/>
                  </a:cubicBezTo>
                  <a:cubicBezTo>
                    <a:pt x="423" y="6333"/>
                    <a:pt x="522" y="6282"/>
                    <a:pt x="548" y="6164"/>
                  </a:cubicBezTo>
                  <a:cubicBezTo>
                    <a:pt x="782" y="5630"/>
                    <a:pt x="1015" y="5063"/>
                    <a:pt x="1249" y="4496"/>
                  </a:cubicBezTo>
                  <a:lnTo>
                    <a:pt x="1282" y="4496"/>
                  </a:lnTo>
                  <a:cubicBezTo>
                    <a:pt x="1299" y="4513"/>
                    <a:pt x="1324" y="4521"/>
                    <a:pt x="1353" y="4521"/>
                  </a:cubicBezTo>
                  <a:cubicBezTo>
                    <a:pt x="1382" y="4521"/>
                    <a:pt x="1416" y="4513"/>
                    <a:pt x="1449" y="4496"/>
                  </a:cubicBezTo>
                  <a:cubicBezTo>
                    <a:pt x="1507" y="4612"/>
                    <a:pt x="1615" y="4703"/>
                    <a:pt x="1796" y="4703"/>
                  </a:cubicBezTo>
                  <a:cubicBezTo>
                    <a:pt x="1823" y="4703"/>
                    <a:pt x="1852" y="4701"/>
                    <a:pt x="1883" y="4696"/>
                  </a:cubicBezTo>
                  <a:cubicBezTo>
                    <a:pt x="1949" y="4730"/>
                    <a:pt x="2016" y="4763"/>
                    <a:pt x="2083" y="4763"/>
                  </a:cubicBezTo>
                  <a:cubicBezTo>
                    <a:pt x="2157" y="4782"/>
                    <a:pt x="2227" y="4790"/>
                    <a:pt x="2291" y="4790"/>
                  </a:cubicBezTo>
                  <a:cubicBezTo>
                    <a:pt x="2459" y="4790"/>
                    <a:pt x="2596" y="4735"/>
                    <a:pt x="2717" y="4663"/>
                  </a:cubicBezTo>
                  <a:cubicBezTo>
                    <a:pt x="2817" y="4663"/>
                    <a:pt x="2883" y="4663"/>
                    <a:pt x="2950" y="4630"/>
                  </a:cubicBezTo>
                  <a:lnTo>
                    <a:pt x="3017" y="4630"/>
                  </a:lnTo>
                  <a:cubicBezTo>
                    <a:pt x="3039" y="4641"/>
                    <a:pt x="3061" y="4644"/>
                    <a:pt x="3083" y="4644"/>
                  </a:cubicBezTo>
                  <a:cubicBezTo>
                    <a:pt x="3128" y="4644"/>
                    <a:pt x="3172" y="4630"/>
                    <a:pt x="3217" y="4630"/>
                  </a:cubicBezTo>
                  <a:cubicBezTo>
                    <a:pt x="3250" y="4630"/>
                    <a:pt x="3284" y="4663"/>
                    <a:pt x="3317" y="4663"/>
                  </a:cubicBezTo>
                  <a:lnTo>
                    <a:pt x="3350" y="4663"/>
                  </a:lnTo>
                  <a:cubicBezTo>
                    <a:pt x="3428" y="4725"/>
                    <a:pt x="3505" y="4751"/>
                    <a:pt x="3583" y="4751"/>
                  </a:cubicBezTo>
                  <a:cubicBezTo>
                    <a:pt x="3672" y="4751"/>
                    <a:pt x="3761" y="4716"/>
                    <a:pt x="3851" y="4663"/>
                  </a:cubicBezTo>
                  <a:cubicBezTo>
                    <a:pt x="3884" y="4796"/>
                    <a:pt x="3917" y="4896"/>
                    <a:pt x="3951" y="5030"/>
                  </a:cubicBezTo>
                  <a:cubicBezTo>
                    <a:pt x="4084" y="5497"/>
                    <a:pt x="4184" y="6064"/>
                    <a:pt x="4551" y="6397"/>
                  </a:cubicBezTo>
                  <a:cubicBezTo>
                    <a:pt x="4587" y="6433"/>
                    <a:pt x="4640" y="6452"/>
                    <a:pt x="4697" y="6452"/>
                  </a:cubicBezTo>
                  <a:cubicBezTo>
                    <a:pt x="4797" y="6452"/>
                    <a:pt x="4909" y="6392"/>
                    <a:pt x="4951" y="6264"/>
                  </a:cubicBezTo>
                  <a:cubicBezTo>
                    <a:pt x="5052" y="5797"/>
                    <a:pt x="4785" y="5297"/>
                    <a:pt x="4618" y="4863"/>
                  </a:cubicBezTo>
                  <a:cubicBezTo>
                    <a:pt x="4518" y="4630"/>
                    <a:pt x="4451" y="4363"/>
                    <a:pt x="4384" y="4129"/>
                  </a:cubicBezTo>
                  <a:cubicBezTo>
                    <a:pt x="4451" y="4029"/>
                    <a:pt x="4484" y="3862"/>
                    <a:pt x="4518" y="3695"/>
                  </a:cubicBezTo>
                  <a:lnTo>
                    <a:pt x="4885" y="2862"/>
                  </a:lnTo>
                  <a:lnTo>
                    <a:pt x="4885" y="2862"/>
                  </a:lnTo>
                  <a:cubicBezTo>
                    <a:pt x="4818" y="2895"/>
                    <a:pt x="4785" y="2928"/>
                    <a:pt x="4751" y="2962"/>
                  </a:cubicBezTo>
                  <a:cubicBezTo>
                    <a:pt x="4751" y="2928"/>
                    <a:pt x="4718" y="2895"/>
                    <a:pt x="4651" y="2895"/>
                  </a:cubicBezTo>
                  <a:cubicBezTo>
                    <a:pt x="4651" y="2795"/>
                    <a:pt x="4651" y="2695"/>
                    <a:pt x="4618" y="2628"/>
                  </a:cubicBezTo>
                  <a:cubicBezTo>
                    <a:pt x="4618" y="2595"/>
                    <a:pt x="4618" y="2595"/>
                    <a:pt x="4618" y="2561"/>
                  </a:cubicBezTo>
                  <a:cubicBezTo>
                    <a:pt x="4651" y="2528"/>
                    <a:pt x="4618" y="2461"/>
                    <a:pt x="4585" y="2461"/>
                  </a:cubicBezTo>
                  <a:cubicBezTo>
                    <a:pt x="4885" y="2028"/>
                    <a:pt x="5152" y="1627"/>
                    <a:pt x="5452" y="1227"/>
                  </a:cubicBezTo>
                  <a:cubicBezTo>
                    <a:pt x="5567" y="1020"/>
                    <a:pt x="5380" y="829"/>
                    <a:pt x="5199" y="829"/>
                  </a:cubicBezTo>
                  <a:cubicBezTo>
                    <a:pt x="5117" y="829"/>
                    <a:pt x="5036" y="867"/>
                    <a:pt x="4985" y="960"/>
                  </a:cubicBezTo>
                  <a:cubicBezTo>
                    <a:pt x="4718" y="1394"/>
                    <a:pt x="4484" y="1861"/>
                    <a:pt x="4251" y="2328"/>
                  </a:cubicBezTo>
                  <a:cubicBezTo>
                    <a:pt x="4251" y="2328"/>
                    <a:pt x="4251" y="2328"/>
                    <a:pt x="4218" y="2294"/>
                  </a:cubicBezTo>
                  <a:cubicBezTo>
                    <a:pt x="4134" y="2228"/>
                    <a:pt x="4026" y="2194"/>
                    <a:pt x="3913" y="2194"/>
                  </a:cubicBezTo>
                  <a:cubicBezTo>
                    <a:pt x="3801" y="2194"/>
                    <a:pt x="3684" y="2228"/>
                    <a:pt x="3584" y="2294"/>
                  </a:cubicBezTo>
                  <a:cubicBezTo>
                    <a:pt x="3544" y="2255"/>
                    <a:pt x="3489" y="2236"/>
                    <a:pt x="3431" y="2236"/>
                  </a:cubicBezTo>
                  <a:cubicBezTo>
                    <a:pt x="3341" y="2236"/>
                    <a:pt x="3244" y="2280"/>
                    <a:pt x="3184" y="2361"/>
                  </a:cubicBezTo>
                  <a:cubicBezTo>
                    <a:pt x="3184" y="2328"/>
                    <a:pt x="3184" y="2294"/>
                    <a:pt x="3150" y="2261"/>
                  </a:cubicBezTo>
                  <a:cubicBezTo>
                    <a:pt x="3111" y="2164"/>
                    <a:pt x="3004" y="2112"/>
                    <a:pt x="2902" y="2112"/>
                  </a:cubicBezTo>
                  <a:cubicBezTo>
                    <a:pt x="2829" y="2112"/>
                    <a:pt x="2758" y="2139"/>
                    <a:pt x="2717" y="2194"/>
                  </a:cubicBezTo>
                  <a:cubicBezTo>
                    <a:pt x="2683" y="2228"/>
                    <a:pt x="2683" y="2261"/>
                    <a:pt x="2650" y="2261"/>
                  </a:cubicBezTo>
                  <a:cubicBezTo>
                    <a:pt x="2616" y="2261"/>
                    <a:pt x="2616" y="2294"/>
                    <a:pt x="2583" y="2294"/>
                  </a:cubicBezTo>
                  <a:cubicBezTo>
                    <a:pt x="2525" y="2251"/>
                    <a:pt x="2454" y="2226"/>
                    <a:pt x="2384" y="2226"/>
                  </a:cubicBezTo>
                  <a:cubicBezTo>
                    <a:pt x="2294" y="2226"/>
                    <a:pt x="2206" y="2267"/>
                    <a:pt x="2149" y="2361"/>
                  </a:cubicBezTo>
                  <a:cubicBezTo>
                    <a:pt x="2116" y="2395"/>
                    <a:pt x="2083" y="2461"/>
                    <a:pt x="2049" y="2528"/>
                  </a:cubicBezTo>
                  <a:cubicBezTo>
                    <a:pt x="2016" y="2495"/>
                    <a:pt x="2016" y="2495"/>
                    <a:pt x="2016" y="2461"/>
                  </a:cubicBezTo>
                  <a:cubicBezTo>
                    <a:pt x="1983" y="2395"/>
                    <a:pt x="1949" y="2361"/>
                    <a:pt x="1883" y="2294"/>
                  </a:cubicBezTo>
                  <a:cubicBezTo>
                    <a:pt x="1949" y="1594"/>
                    <a:pt x="1849" y="860"/>
                    <a:pt x="1549" y="126"/>
                  </a:cubicBezTo>
                  <a:cubicBezTo>
                    <a:pt x="1505" y="37"/>
                    <a:pt x="1427" y="0"/>
                    <a:pt x="1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574625" y="2761250"/>
              <a:ext cx="2830975" cy="110725"/>
            </a:xfrm>
            <a:custGeom>
              <a:avLst/>
              <a:gdLst/>
              <a:ahLst/>
              <a:cxnLst/>
              <a:rect l="l" t="t" r="r" b="b"/>
              <a:pathLst>
                <a:path w="113239" h="4429" extrusionOk="0">
                  <a:moveTo>
                    <a:pt x="15902" y="3183"/>
                  </a:moveTo>
                  <a:cubicBezTo>
                    <a:pt x="16203" y="3216"/>
                    <a:pt x="16503" y="3216"/>
                    <a:pt x="16803" y="3216"/>
                  </a:cubicBezTo>
                  <a:cubicBezTo>
                    <a:pt x="16703" y="3216"/>
                    <a:pt x="16636" y="3250"/>
                    <a:pt x="16536" y="3250"/>
                  </a:cubicBezTo>
                  <a:cubicBezTo>
                    <a:pt x="16336" y="3250"/>
                    <a:pt x="16103" y="3216"/>
                    <a:pt x="15902" y="3183"/>
                  </a:cubicBezTo>
                  <a:close/>
                  <a:moveTo>
                    <a:pt x="112924" y="0"/>
                  </a:moveTo>
                  <a:cubicBezTo>
                    <a:pt x="112261" y="0"/>
                    <a:pt x="111621" y="191"/>
                    <a:pt x="111304" y="681"/>
                  </a:cubicBezTo>
                  <a:cubicBezTo>
                    <a:pt x="111271" y="714"/>
                    <a:pt x="111271" y="714"/>
                    <a:pt x="111271" y="714"/>
                  </a:cubicBezTo>
                  <a:cubicBezTo>
                    <a:pt x="111137" y="781"/>
                    <a:pt x="110970" y="814"/>
                    <a:pt x="110837" y="848"/>
                  </a:cubicBezTo>
                  <a:lnTo>
                    <a:pt x="110670" y="848"/>
                  </a:lnTo>
                  <a:cubicBezTo>
                    <a:pt x="110643" y="821"/>
                    <a:pt x="110594" y="772"/>
                    <a:pt x="110524" y="772"/>
                  </a:cubicBezTo>
                  <a:cubicBezTo>
                    <a:pt x="110507" y="772"/>
                    <a:pt x="110489" y="775"/>
                    <a:pt x="110470" y="781"/>
                  </a:cubicBezTo>
                  <a:cubicBezTo>
                    <a:pt x="110303" y="848"/>
                    <a:pt x="110136" y="915"/>
                    <a:pt x="109970" y="948"/>
                  </a:cubicBezTo>
                  <a:cubicBezTo>
                    <a:pt x="109803" y="948"/>
                    <a:pt x="109636" y="981"/>
                    <a:pt x="109469" y="981"/>
                  </a:cubicBezTo>
                  <a:cubicBezTo>
                    <a:pt x="109469" y="915"/>
                    <a:pt x="109436" y="881"/>
                    <a:pt x="109403" y="848"/>
                  </a:cubicBezTo>
                  <a:cubicBezTo>
                    <a:pt x="109048" y="548"/>
                    <a:pt x="108583" y="471"/>
                    <a:pt x="108133" y="471"/>
                  </a:cubicBezTo>
                  <a:cubicBezTo>
                    <a:pt x="108032" y="471"/>
                    <a:pt x="107932" y="475"/>
                    <a:pt x="107835" y="481"/>
                  </a:cubicBezTo>
                  <a:cubicBezTo>
                    <a:pt x="107401" y="514"/>
                    <a:pt x="106801" y="548"/>
                    <a:pt x="106501" y="915"/>
                  </a:cubicBezTo>
                  <a:lnTo>
                    <a:pt x="106400" y="915"/>
                  </a:lnTo>
                  <a:cubicBezTo>
                    <a:pt x="106267" y="981"/>
                    <a:pt x="106134" y="1015"/>
                    <a:pt x="106000" y="1081"/>
                  </a:cubicBezTo>
                  <a:lnTo>
                    <a:pt x="105500" y="1081"/>
                  </a:lnTo>
                  <a:cubicBezTo>
                    <a:pt x="105500" y="1048"/>
                    <a:pt x="105466" y="1048"/>
                    <a:pt x="105466" y="1015"/>
                  </a:cubicBezTo>
                  <a:cubicBezTo>
                    <a:pt x="104951" y="689"/>
                    <a:pt x="104369" y="562"/>
                    <a:pt x="103774" y="562"/>
                  </a:cubicBezTo>
                  <a:cubicBezTo>
                    <a:pt x="103638" y="562"/>
                    <a:pt x="103502" y="569"/>
                    <a:pt x="103365" y="581"/>
                  </a:cubicBezTo>
                  <a:cubicBezTo>
                    <a:pt x="102831" y="648"/>
                    <a:pt x="101964" y="814"/>
                    <a:pt x="101797" y="1382"/>
                  </a:cubicBezTo>
                  <a:cubicBezTo>
                    <a:pt x="101564" y="1448"/>
                    <a:pt x="101297" y="1482"/>
                    <a:pt x="101063" y="1515"/>
                  </a:cubicBezTo>
                  <a:lnTo>
                    <a:pt x="100796" y="1515"/>
                  </a:lnTo>
                  <a:cubicBezTo>
                    <a:pt x="100336" y="1108"/>
                    <a:pt x="99602" y="879"/>
                    <a:pt x="98891" y="879"/>
                  </a:cubicBezTo>
                  <a:cubicBezTo>
                    <a:pt x="98263" y="879"/>
                    <a:pt x="97652" y="1057"/>
                    <a:pt x="97261" y="1448"/>
                  </a:cubicBezTo>
                  <a:cubicBezTo>
                    <a:pt x="97194" y="1515"/>
                    <a:pt x="97161" y="1615"/>
                    <a:pt x="97161" y="1682"/>
                  </a:cubicBezTo>
                  <a:cubicBezTo>
                    <a:pt x="97060" y="1682"/>
                    <a:pt x="96927" y="1682"/>
                    <a:pt x="96827" y="1648"/>
                  </a:cubicBezTo>
                  <a:cubicBezTo>
                    <a:pt x="96769" y="1562"/>
                    <a:pt x="96661" y="1475"/>
                    <a:pt x="96525" y="1475"/>
                  </a:cubicBezTo>
                  <a:cubicBezTo>
                    <a:pt x="96504" y="1475"/>
                    <a:pt x="96482" y="1477"/>
                    <a:pt x="96460" y="1482"/>
                  </a:cubicBezTo>
                  <a:cubicBezTo>
                    <a:pt x="96393" y="1482"/>
                    <a:pt x="96327" y="1482"/>
                    <a:pt x="96260" y="1515"/>
                  </a:cubicBezTo>
                  <a:cubicBezTo>
                    <a:pt x="95793" y="1181"/>
                    <a:pt x="95226" y="1015"/>
                    <a:pt x="94659" y="948"/>
                  </a:cubicBezTo>
                  <a:cubicBezTo>
                    <a:pt x="94499" y="929"/>
                    <a:pt x="94321" y="916"/>
                    <a:pt x="94138" y="916"/>
                  </a:cubicBezTo>
                  <a:cubicBezTo>
                    <a:pt x="93672" y="916"/>
                    <a:pt x="93178" y="1003"/>
                    <a:pt x="92891" y="1315"/>
                  </a:cubicBezTo>
                  <a:cubicBezTo>
                    <a:pt x="92591" y="1281"/>
                    <a:pt x="92290" y="1248"/>
                    <a:pt x="91957" y="1215"/>
                  </a:cubicBezTo>
                  <a:cubicBezTo>
                    <a:pt x="91490" y="848"/>
                    <a:pt x="90923" y="648"/>
                    <a:pt x="90356" y="581"/>
                  </a:cubicBezTo>
                  <a:cubicBezTo>
                    <a:pt x="90182" y="549"/>
                    <a:pt x="89978" y="527"/>
                    <a:pt x="89767" y="527"/>
                  </a:cubicBezTo>
                  <a:cubicBezTo>
                    <a:pt x="89330" y="527"/>
                    <a:pt x="88869" y="622"/>
                    <a:pt x="88621" y="915"/>
                  </a:cubicBezTo>
                  <a:cubicBezTo>
                    <a:pt x="88588" y="948"/>
                    <a:pt x="88588" y="981"/>
                    <a:pt x="88588" y="1015"/>
                  </a:cubicBezTo>
                  <a:cubicBezTo>
                    <a:pt x="88554" y="1048"/>
                    <a:pt x="88521" y="1048"/>
                    <a:pt x="88521" y="1048"/>
                  </a:cubicBezTo>
                  <a:cubicBezTo>
                    <a:pt x="88287" y="1081"/>
                    <a:pt x="88087" y="1081"/>
                    <a:pt x="87887" y="1081"/>
                  </a:cubicBezTo>
                  <a:lnTo>
                    <a:pt x="87820" y="1081"/>
                  </a:lnTo>
                  <a:cubicBezTo>
                    <a:pt x="87387" y="748"/>
                    <a:pt x="86786" y="648"/>
                    <a:pt x="86286" y="648"/>
                  </a:cubicBezTo>
                  <a:cubicBezTo>
                    <a:pt x="85786" y="648"/>
                    <a:pt x="84918" y="681"/>
                    <a:pt x="84685" y="1215"/>
                  </a:cubicBezTo>
                  <a:lnTo>
                    <a:pt x="84151" y="1215"/>
                  </a:lnTo>
                  <a:cubicBezTo>
                    <a:pt x="84018" y="848"/>
                    <a:pt x="83617" y="681"/>
                    <a:pt x="83184" y="614"/>
                  </a:cubicBezTo>
                  <a:cubicBezTo>
                    <a:pt x="82874" y="582"/>
                    <a:pt x="82560" y="567"/>
                    <a:pt x="82246" y="567"/>
                  </a:cubicBezTo>
                  <a:cubicBezTo>
                    <a:pt x="81578" y="567"/>
                    <a:pt x="80906" y="634"/>
                    <a:pt x="80248" y="748"/>
                  </a:cubicBezTo>
                  <a:cubicBezTo>
                    <a:pt x="80182" y="781"/>
                    <a:pt x="80115" y="814"/>
                    <a:pt x="80082" y="848"/>
                  </a:cubicBezTo>
                  <a:cubicBezTo>
                    <a:pt x="79815" y="848"/>
                    <a:pt x="79581" y="814"/>
                    <a:pt x="79314" y="814"/>
                  </a:cubicBezTo>
                  <a:cubicBezTo>
                    <a:pt x="79314" y="781"/>
                    <a:pt x="79281" y="748"/>
                    <a:pt x="79248" y="714"/>
                  </a:cubicBezTo>
                  <a:cubicBezTo>
                    <a:pt x="78789" y="450"/>
                    <a:pt x="78143" y="288"/>
                    <a:pt x="77503" y="288"/>
                  </a:cubicBezTo>
                  <a:cubicBezTo>
                    <a:pt x="76934" y="288"/>
                    <a:pt x="76369" y="416"/>
                    <a:pt x="75945" y="714"/>
                  </a:cubicBezTo>
                  <a:cubicBezTo>
                    <a:pt x="75545" y="714"/>
                    <a:pt x="75145" y="748"/>
                    <a:pt x="74744" y="748"/>
                  </a:cubicBezTo>
                  <a:cubicBezTo>
                    <a:pt x="74457" y="709"/>
                    <a:pt x="74165" y="692"/>
                    <a:pt x="73872" y="692"/>
                  </a:cubicBezTo>
                  <a:cubicBezTo>
                    <a:pt x="72911" y="692"/>
                    <a:pt x="71937" y="877"/>
                    <a:pt x="71042" y="1081"/>
                  </a:cubicBezTo>
                  <a:cubicBezTo>
                    <a:pt x="70908" y="1115"/>
                    <a:pt x="70808" y="1215"/>
                    <a:pt x="70775" y="1315"/>
                  </a:cubicBezTo>
                  <a:cubicBezTo>
                    <a:pt x="70508" y="1348"/>
                    <a:pt x="70241" y="1415"/>
                    <a:pt x="69974" y="1482"/>
                  </a:cubicBezTo>
                  <a:cubicBezTo>
                    <a:pt x="69741" y="1348"/>
                    <a:pt x="69507" y="1281"/>
                    <a:pt x="69241" y="1248"/>
                  </a:cubicBezTo>
                  <a:cubicBezTo>
                    <a:pt x="69169" y="1239"/>
                    <a:pt x="69098" y="1235"/>
                    <a:pt x="69025" y="1235"/>
                  </a:cubicBezTo>
                  <a:cubicBezTo>
                    <a:pt x="68828" y="1235"/>
                    <a:pt x="68626" y="1266"/>
                    <a:pt x="68407" y="1315"/>
                  </a:cubicBezTo>
                  <a:cubicBezTo>
                    <a:pt x="68407" y="1315"/>
                    <a:pt x="68373" y="1315"/>
                    <a:pt x="68373" y="1348"/>
                  </a:cubicBezTo>
                  <a:cubicBezTo>
                    <a:pt x="67806" y="1348"/>
                    <a:pt x="67272" y="1415"/>
                    <a:pt x="66705" y="1515"/>
                  </a:cubicBezTo>
                  <a:cubicBezTo>
                    <a:pt x="66705" y="1482"/>
                    <a:pt x="66672" y="1415"/>
                    <a:pt x="66605" y="1348"/>
                  </a:cubicBezTo>
                  <a:cubicBezTo>
                    <a:pt x="65805" y="1218"/>
                    <a:pt x="65000" y="1163"/>
                    <a:pt x="64192" y="1163"/>
                  </a:cubicBezTo>
                  <a:cubicBezTo>
                    <a:pt x="62104" y="1163"/>
                    <a:pt x="60001" y="1530"/>
                    <a:pt x="57932" y="1915"/>
                  </a:cubicBezTo>
                  <a:cubicBezTo>
                    <a:pt x="57568" y="1776"/>
                    <a:pt x="57173" y="1712"/>
                    <a:pt x="56772" y="1712"/>
                  </a:cubicBezTo>
                  <a:cubicBezTo>
                    <a:pt x="55925" y="1712"/>
                    <a:pt x="55053" y="1996"/>
                    <a:pt x="54397" y="2449"/>
                  </a:cubicBezTo>
                  <a:lnTo>
                    <a:pt x="54163" y="2449"/>
                  </a:lnTo>
                  <a:cubicBezTo>
                    <a:pt x="54163" y="2416"/>
                    <a:pt x="54163" y="2416"/>
                    <a:pt x="54130" y="2416"/>
                  </a:cubicBezTo>
                  <a:cubicBezTo>
                    <a:pt x="53407" y="1718"/>
                    <a:pt x="52181" y="1299"/>
                    <a:pt x="51037" y="1299"/>
                  </a:cubicBezTo>
                  <a:cubicBezTo>
                    <a:pt x="50650" y="1299"/>
                    <a:pt x="50272" y="1347"/>
                    <a:pt x="49927" y="1448"/>
                  </a:cubicBezTo>
                  <a:cubicBezTo>
                    <a:pt x="49237" y="1004"/>
                    <a:pt x="48400" y="751"/>
                    <a:pt x="47562" y="751"/>
                  </a:cubicBezTo>
                  <a:cubicBezTo>
                    <a:pt x="47143" y="751"/>
                    <a:pt x="46724" y="814"/>
                    <a:pt x="46324" y="948"/>
                  </a:cubicBezTo>
                  <a:cubicBezTo>
                    <a:pt x="45823" y="733"/>
                    <a:pt x="45090" y="566"/>
                    <a:pt x="44380" y="566"/>
                  </a:cubicBezTo>
                  <a:cubicBezTo>
                    <a:pt x="43768" y="566"/>
                    <a:pt x="43172" y="690"/>
                    <a:pt x="42755" y="1015"/>
                  </a:cubicBezTo>
                  <a:lnTo>
                    <a:pt x="42688" y="1015"/>
                  </a:lnTo>
                  <a:cubicBezTo>
                    <a:pt x="42300" y="677"/>
                    <a:pt x="41657" y="485"/>
                    <a:pt x="41029" y="485"/>
                  </a:cubicBezTo>
                  <a:cubicBezTo>
                    <a:pt x="40415" y="485"/>
                    <a:pt x="39816" y="669"/>
                    <a:pt x="39486" y="1081"/>
                  </a:cubicBezTo>
                  <a:cubicBezTo>
                    <a:pt x="39021" y="867"/>
                    <a:pt x="38518" y="767"/>
                    <a:pt x="38013" y="767"/>
                  </a:cubicBezTo>
                  <a:cubicBezTo>
                    <a:pt x="37575" y="767"/>
                    <a:pt x="37135" y="842"/>
                    <a:pt x="36717" y="981"/>
                  </a:cubicBezTo>
                  <a:cubicBezTo>
                    <a:pt x="36586" y="942"/>
                    <a:pt x="36454" y="923"/>
                    <a:pt x="36321" y="923"/>
                  </a:cubicBezTo>
                  <a:cubicBezTo>
                    <a:pt x="36115" y="923"/>
                    <a:pt x="35905" y="967"/>
                    <a:pt x="35683" y="1048"/>
                  </a:cubicBezTo>
                  <a:cubicBezTo>
                    <a:pt x="35483" y="1115"/>
                    <a:pt x="35250" y="1248"/>
                    <a:pt x="35049" y="1415"/>
                  </a:cubicBezTo>
                  <a:cubicBezTo>
                    <a:pt x="34846" y="1258"/>
                    <a:pt x="34534" y="1194"/>
                    <a:pt x="34169" y="1194"/>
                  </a:cubicBezTo>
                  <a:cubicBezTo>
                    <a:pt x="32978" y="1194"/>
                    <a:pt x="31222" y="1882"/>
                    <a:pt x="30813" y="2316"/>
                  </a:cubicBezTo>
                  <a:cubicBezTo>
                    <a:pt x="30595" y="2251"/>
                    <a:pt x="30362" y="2222"/>
                    <a:pt x="30124" y="2222"/>
                  </a:cubicBezTo>
                  <a:cubicBezTo>
                    <a:pt x="29375" y="2222"/>
                    <a:pt x="28576" y="2511"/>
                    <a:pt x="28044" y="2916"/>
                  </a:cubicBezTo>
                  <a:cubicBezTo>
                    <a:pt x="27978" y="2949"/>
                    <a:pt x="27944" y="2983"/>
                    <a:pt x="27944" y="3016"/>
                  </a:cubicBezTo>
                  <a:cubicBezTo>
                    <a:pt x="27844" y="2983"/>
                    <a:pt x="27744" y="2983"/>
                    <a:pt x="27644" y="2983"/>
                  </a:cubicBezTo>
                  <a:cubicBezTo>
                    <a:pt x="27355" y="2805"/>
                    <a:pt x="26977" y="2746"/>
                    <a:pt x="26619" y="2746"/>
                  </a:cubicBezTo>
                  <a:cubicBezTo>
                    <a:pt x="26440" y="2746"/>
                    <a:pt x="26265" y="2760"/>
                    <a:pt x="26110" y="2783"/>
                  </a:cubicBezTo>
                  <a:cubicBezTo>
                    <a:pt x="25709" y="2816"/>
                    <a:pt x="25176" y="2883"/>
                    <a:pt x="24809" y="3116"/>
                  </a:cubicBezTo>
                  <a:cubicBezTo>
                    <a:pt x="24775" y="3083"/>
                    <a:pt x="24709" y="3083"/>
                    <a:pt x="24642" y="3083"/>
                  </a:cubicBezTo>
                  <a:cubicBezTo>
                    <a:pt x="24431" y="3125"/>
                    <a:pt x="24236" y="3144"/>
                    <a:pt x="24051" y="3144"/>
                  </a:cubicBezTo>
                  <a:cubicBezTo>
                    <a:pt x="23506" y="3144"/>
                    <a:pt x="23038" y="2982"/>
                    <a:pt x="22440" y="2783"/>
                  </a:cubicBezTo>
                  <a:cubicBezTo>
                    <a:pt x="22078" y="2676"/>
                    <a:pt x="21716" y="2597"/>
                    <a:pt x="21346" y="2597"/>
                  </a:cubicBezTo>
                  <a:cubicBezTo>
                    <a:pt x="21136" y="2597"/>
                    <a:pt x="20923" y="2622"/>
                    <a:pt x="20706" y="2683"/>
                  </a:cubicBezTo>
                  <a:cubicBezTo>
                    <a:pt x="20639" y="2683"/>
                    <a:pt x="20606" y="2716"/>
                    <a:pt x="20572" y="2716"/>
                  </a:cubicBezTo>
                  <a:cubicBezTo>
                    <a:pt x="20372" y="2683"/>
                    <a:pt x="20139" y="2649"/>
                    <a:pt x="19939" y="2616"/>
                  </a:cubicBezTo>
                  <a:cubicBezTo>
                    <a:pt x="19472" y="2516"/>
                    <a:pt x="19005" y="2416"/>
                    <a:pt x="18538" y="2349"/>
                  </a:cubicBezTo>
                  <a:cubicBezTo>
                    <a:pt x="17932" y="2141"/>
                    <a:pt x="17272" y="1997"/>
                    <a:pt x="16638" y="1997"/>
                  </a:cubicBezTo>
                  <a:cubicBezTo>
                    <a:pt x="16155" y="1997"/>
                    <a:pt x="15687" y="2080"/>
                    <a:pt x="15269" y="2282"/>
                  </a:cubicBezTo>
                  <a:cubicBezTo>
                    <a:pt x="14635" y="2282"/>
                    <a:pt x="14034" y="2316"/>
                    <a:pt x="13401" y="2349"/>
                  </a:cubicBezTo>
                  <a:cubicBezTo>
                    <a:pt x="13100" y="2216"/>
                    <a:pt x="12767" y="2182"/>
                    <a:pt x="12467" y="2149"/>
                  </a:cubicBezTo>
                  <a:cubicBezTo>
                    <a:pt x="12133" y="2149"/>
                    <a:pt x="11666" y="2149"/>
                    <a:pt x="11299" y="2316"/>
                  </a:cubicBezTo>
                  <a:cubicBezTo>
                    <a:pt x="11232" y="2316"/>
                    <a:pt x="11132" y="2316"/>
                    <a:pt x="11066" y="2282"/>
                  </a:cubicBezTo>
                  <a:lnTo>
                    <a:pt x="10866" y="2282"/>
                  </a:lnTo>
                  <a:cubicBezTo>
                    <a:pt x="10140" y="1650"/>
                    <a:pt x="9070" y="1363"/>
                    <a:pt x="8059" y="1363"/>
                  </a:cubicBezTo>
                  <a:cubicBezTo>
                    <a:pt x="7628" y="1363"/>
                    <a:pt x="7208" y="1415"/>
                    <a:pt x="6829" y="1515"/>
                  </a:cubicBezTo>
                  <a:cubicBezTo>
                    <a:pt x="6729" y="1548"/>
                    <a:pt x="6629" y="1615"/>
                    <a:pt x="6596" y="1682"/>
                  </a:cubicBezTo>
                  <a:cubicBezTo>
                    <a:pt x="6429" y="1682"/>
                    <a:pt x="6296" y="1648"/>
                    <a:pt x="6129" y="1648"/>
                  </a:cubicBezTo>
                  <a:cubicBezTo>
                    <a:pt x="5642" y="1337"/>
                    <a:pt x="5076" y="1185"/>
                    <a:pt x="4503" y="1185"/>
                  </a:cubicBezTo>
                  <a:cubicBezTo>
                    <a:pt x="4094" y="1185"/>
                    <a:pt x="3682" y="1262"/>
                    <a:pt x="3293" y="1415"/>
                  </a:cubicBezTo>
                  <a:cubicBezTo>
                    <a:pt x="3193" y="1448"/>
                    <a:pt x="3093" y="1515"/>
                    <a:pt x="3060" y="1615"/>
                  </a:cubicBezTo>
                  <a:cubicBezTo>
                    <a:pt x="2059" y="1715"/>
                    <a:pt x="1092" y="1982"/>
                    <a:pt x="158" y="2482"/>
                  </a:cubicBezTo>
                  <a:cubicBezTo>
                    <a:pt x="1" y="2545"/>
                    <a:pt x="51" y="2785"/>
                    <a:pt x="196" y="2785"/>
                  </a:cubicBezTo>
                  <a:cubicBezTo>
                    <a:pt x="205" y="2785"/>
                    <a:pt x="215" y="2785"/>
                    <a:pt x="225" y="2783"/>
                  </a:cubicBezTo>
                  <a:cubicBezTo>
                    <a:pt x="958" y="2549"/>
                    <a:pt x="1626" y="2416"/>
                    <a:pt x="2326" y="2316"/>
                  </a:cubicBezTo>
                  <a:cubicBezTo>
                    <a:pt x="2359" y="2449"/>
                    <a:pt x="2426" y="2549"/>
                    <a:pt x="2593" y="2582"/>
                  </a:cubicBezTo>
                  <a:cubicBezTo>
                    <a:pt x="2894" y="2676"/>
                    <a:pt x="3216" y="2717"/>
                    <a:pt x="3535" y="2717"/>
                  </a:cubicBezTo>
                  <a:cubicBezTo>
                    <a:pt x="3782" y="2717"/>
                    <a:pt x="4028" y="2693"/>
                    <a:pt x="4261" y="2649"/>
                  </a:cubicBezTo>
                  <a:cubicBezTo>
                    <a:pt x="4594" y="2616"/>
                    <a:pt x="5095" y="2516"/>
                    <a:pt x="5295" y="2249"/>
                  </a:cubicBezTo>
                  <a:lnTo>
                    <a:pt x="5562" y="2249"/>
                  </a:lnTo>
                  <a:cubicBezTo>
                    <a:pt x="5628" y="2282"/>
                    <a:pt x="5662" y="2282"/>
                    <a:pt x="5729" y="2316"/>
                  </a:cubicBezTo>
                  <a:cubicBezTo>
                    <a:pt x="5729" y="2382"/>
                    <a:pt x="5762" y="2482"/>
                    <a:pt x="5829" y="2516"/>
                  </a:cubicBezTo>
                  <a:cubicBezTo>
                    <a:pt x="6423" y="2976"/>
                    <a:pt x="7360" y="3216"/>
                    <a:pt x="8284" y="3216"/>
                  </a:cubicBezTo>
                  <a:cubicBezTo>
                    <a:pt x="8966" y="3216"/>
                    <a:pt x="9641" y="3085"/>
                    <a:pt x="10165" y="2816"/>
                  </a:cubicBezTo>
                  <a:lnTo>
                    <a:pt x="10599" y="2816"/>
                  </a:lnTo>
                  <a:cubicBezTo>
                    <a:pt x="10632" y="2816"/>
                    <a:pt x="10632" y="2816"/>
                    <a:pt x="10665" y="2849"/>
                  </a:cubicBezTo>
                  <a:cubicBezTo>
                    <a:pt x="10599" y="2916"/>
                    <a:pt x="10565" y="3049"/>
                    <a:pt x="10632" y="3150"/>
                  </a:cubicBezTo>
                  <a:cubicBezTo>
                    <a:pt x="10999" y="3617"/>
                    <a:pt x="11666" y="3617"/>
                    <a:pt x="12233" y="3617"/>
                  </a:cubicBezTo>
                  <a:cubicBezTo>
                    <a:pt x="12297" y="3620"/>
                    <a:pt x="12361" y="3622"/>
                    <a:pt x="12425" y="3622"/>
                  </a:cubicBezTo>
                  <a:cubicBezTo>
                    <a:pt x="12994" y="3622"/>
                    <a:pt x="13558" y="3489"/>
                    <a:pt x="14068" y="3250"/>
                  </a:cubicBezTo>
                  <a:cubicBezTo>
                    <a:pt x="14101" y="3350"/>
                    <a:pt x="14135" y="3416"/>
                    <a:pt x="14235" y="3450"/>
                  </a:cubicBezTo>
                  <a:cubicBezTo>
                    <a:pt x="14773" y="3770"/>
                    <a:pt x="15652" y="3996"/>
                    <a:pt x="16497" y="3996"/>
                  </a:cubicBezTo>
                  <a:cubicBezTo>
                    <a:pt x="17327" y="3996"/>
                    <a:pt x="18125" y="3778"/>
                    <a:pt x="18538" y="3216"/>
                  </a:cubicBezTo>
                  <a:cubicBezTo>
                    <a:pt x="18838" y="3216"/>
                    <a:pt x="19138" y="3183"/>
                    <a:pt x="19438" y="3150"/>
                  </a:cubicBezTo>
                  <a:cubicBezTo>
                    <a:pt x="19605" y="3183"/>
                    <a:pt x="19805" y="3250"/>
                    <a:pt x="19972" y="3283"/>
                  </a:cubicBezTo>
                  <a:cubicBezTo>
                    <a:pt x="19972" y="3416"/>
                    <a:pt x="20039" y="3550"/>
                    <a:pt x="20172" y="3650"/>
                  </a:cubicBezTo>
                  <a:cubicBezTo>
                    <a:pt x="20612" y="3964"/>
                    <a:pt x="21184" y="4134"/>
                    <a:pt x="21738" y="4134"/>
                  </a:cubicBezTo>
                  <a:cubicBezTo>
                    <a:pt x="22066" y="4134"/>
                    <a:pt x="22389" y="4074"/>
                    <a:pt x="22674" y="3950"/>
                  </a:cubicBezTo>
                  <a:cubicBezTo>
                    <a:pt x="23141" y="4050"/>
                    <a:pt x="23575" y="4084"/>
                    <a:pt x="24042" y="4084"/>
                  </a:cubicBezTo>
                  <a:cubicBezTo>
                    <a:pt x="24042" y="4084"/>
                    <a:pt x="24042" y="4084"/>
                    <a:pt x="24075" y="4117"/>
                  </a:cubicBezTo>
                  <a:cubicBezTo>
                    <a:pt x="24412" y="4334"/>
                    <a:pt x="24841" y="4429"/>
                    <a:pt x="25293" y="4429"/>
                  </a:cubicBezTo>
                  <a:cubicBezTo>
                    <a:pt x="26093" y="4429"/>
                    <a:pt x="26969" y="4131"/>
                    <a:pt x="27544" y="3683"/>
                  </a:cubicBezTo>
                  <a:lnTo>
                    <a:pt x="27611" y="3683"/>
                  </a:lnTo>
                  <a:cubicBezTo>
                    <a:pt x="27815" y="3727"/>
                    <a:pt x="28038" y="3752"/>
                    <a:pt x="28263" y="3752"/>
                  </a:cubicBezTo>
                  <a:cubicBezTo>
                    <a:pt x="28554" y="3752"/>
                    <a:pt x="28849" y="3710"/>
                    <a:pt x="29112" y="3617"/>
                  </a:cubicBezTo>
                  <a:cubicBezTo>
                    <a:pt x="29479" y="3583"/>
                    <a:pt x="29812" y="3483"/>
                    <a:pt x="30113" y="3316"/>
                  </a:cubicBezTo>
                  <a:cubicBezTo>
                    <a:pt x="30446" y="3250"/>
                    <a:pt x="30813" y="3216"/>
                    <a:pt x="31180" y="3150"/>
                  </a:cubicBezTo>
                  <a:cubicBezTo>
                    <a:pt x="31407" y="3219"/>
                    <a:pt x="31652" y="3250"/>
                    <a:pt x="31905" y="3250"/>
                  </a:cubicBezTo>
                  <a:cubicBezTo>
                    <a:pt x="32622" y="3250"/>
                    <a:pt x="33408" y="3003"/>
                    <a:pt x="34049" y="2683"/>
                  </a:cubicBezTo>
                  <a:cubicBezTo>
                    <a:pt x="34382" y="2616"/>
                    <a:pt x="34749" y="2549"/>
                    <a:pt x="35116" y="2482"/>
                  </a:cubicBezTo>
                  <a:cubicBezTo>
                    <a:pt x="35450" y="2549"/>
                    <a:pt x="35783" y="2582"/>
                    <a:pt x="36117" y="2582"/>
                  </a:cubicBezTo>
                  <a:cubicBezTo>
                    <a:pt x="37118" y="2249"/>
                    <a:pt x="38118" y="2015"/>
                    <a:pt x="39119" y="1849"/>
                  </a:cubicBezTo>
                  <a:cubicBezTo>
                    <a:pt x="39152" y="1849"/>
                    <a:pt x="39186" y="1882"/>
                    <a:pt x="39219" y="1882"/>
                  </a:cubicBezTo>
                  <a:cubicBezTo>
                    <a:pt x="39489" y="1979"/>
                    <a:pt x="39794" y="2020"/>
                    <a:pt x="40114" y="2020"/>
                  </a:cubicBezTo>
                  <a:cubicBezTo>
                    <a:pt x="40781" y="2020"/>
                    <a:pt x="41512" y="1841"/>
                    <a:pt x="42121" y="1615"/>
                  </a:cubicBezTo>
                  <a:lnTo>
                    <a:pt x="42121" y="1615"/>
                  </a:lnTo>
                  <a:cubicBezTo>
                    <a:pt x="42088" y="1715"/>
                    <a:pt x="42121" y="1815"/>
                    <a:pt x="42188" y="1882"/>
                  </a:cubicBezTo>
                  <a:cubicBezTo>
                    <a:pt x="42382" y="2046"/>
                    <a:pt x="42589" y="2097"/>
                    <a:pt x="42803" y="2097"/>
                  </a:cubicBezTo>
                  <a:cubicBezTo>
                    <a:pt x="43069" y="2097"/>
                    <a:pt x="43346" y="2019"/>
                    <a:pt x="43622" y="1982"/>
                  </a:cubicBezTo>
                  <a:cubicBezTo>
                    <a:pt x="44323" y="1915"/>
                    <a:pt x="44990" y="1849"/>
                    <a:pt x="45690" y="1782"/>
                  </a:cubicBezTo>
                  <a:lnTo>
                    <a:pt x="45891" y="1782"/>
                  </a:lnTo>
                  <a:cubicBezTo>
                    <a:pt x="46124" y="2249"/>
                    <a:pt x="46891" y="2282"/>
                    <a:pt x="47325" y="2349"/>
                  </a:cubicBezTo>
                  <a:cubicBezTo>
                    <a:pt x="47427" y="2357"/>
                    <a:pt x="47530" y="2361"/>
                    <a:pt x="47632" y="2361"/>
                  </a:cubicBezTo>
                  <a:cubicBezTo>
                    <a:pt x="47961" y="2361"/>
                    <a:pt x="48287" y="2317"/>
                    <a:pt x="48592" y="2216"/>
                  </a:cubicBezTo>
                  <a:cubicBezTo>
                    <a:pt x="48759" y="2249"/>
                    <a:pt x="48926" y="2282"/>
                    <a:pt x="49093" y="2316"/>
                  </a:cubicBezTo>
                  <a:cubicBezTo>
                    <a:pt x="49638" y="3051"/>
                    <a:pt x="50791" y="3364"/>
                    <a:pt x="51807" y="3364"/>
                  </a:cubicBezTo>
                  <a:cubicBezTo>
                    <a:pt x="52220" y="3364"/>
                    <a:pt x="52611" y="3313"/>
                    <a:pt x="52929" y="3216"/>
                  </a:cubicBezTo>
                  <a:cubicBezTo>
                    <a:pt x="53029" y="3183"/>
                    <a:pt x="53096" y="3150"/>
                    <a:pt x="53096" y="3083"/>
                  </a:cubicBezTo>
                  <a:lnTo>
                    <a:pt x="54130" y="3083"/>
                  </a:lnTo>
                  <a:cubicBezTo>
                    <a:pt x="54196" y="3250"/>
                    <a:pt x="54330" y="3350"/>
                    <a:pt x="54497" y="3350"/>
                  </a:cubicBezTo>
                  <a:cubicBezTo>
                    <a:pt x="54810" y="3538"/>
                    <a:pt x="55229" y="3595"/>
                    <a:pt x="55621" y="3595"/>
                  </a:cubicBezTo>
                  <a:cubicBezTo>
                    <a:pt x="55854" y="3595"/>
                    <a:pt x="56078" y="3575"/>
                    <a:pt x="56265" y="3550"/>
                  </a:cubicBezTo>
                  <a:cubicBezTo>
                    <a:pt x="56865" y="3483"/>
                    <a:pt x="57532" y="3283"/>
                    <a:pt x="58033" y="2883"/>
                  </a:cubicBezTo>
                  <a:cubicBezTo>
                    <a:pt x="59400" y="2783"/>
                    <a:pt x="60768" y="2649"/>
                    <a:pt x="62135" y="2516"/>
                  </a:cubicBezTo>
                  <a:cubicBezTo>
                    <a:pt x="62435" y="2648"/>
                    <a:pt x="62774" y="2702"/>
                    <a:pt x="63123" y="2702"/>
                  </a:cubicBezTo>
                  <a:cubicBezTo>
                    <a:pt x="63746" y="2702"/>
                    <a:pt x="64403" y="2529"/>
                    <a:pt x="64937" y="2316"/>
                  </a:cubicBezTo>
                  <a:cubicBezTo>
                    <a:pt x="65371" y="2282"/>
                    <a:pt x="65771" y="2249"/>
                    <a:pt x="66205" y="2249"/>
                  </a:cubicBezTo>
                  <a:cubicBezTo>
                    <a:pt x="66372" y="2216"/>
                    <a:pt x="66505" y="2182"/>
                    <a:pt x="66639" y="2149"/>
                  </a:cubicBezTo>
                  <a:cubicBezTo>
                    <a:pt x="66961" y="2395"/>
                    <a:pt x="67390" y="2491"/>
                    <a:pt x="67848" y="2491"/>
                  </a:cubicBezTo>
                  <a:cubicBezTo>
                    <a:pt x="68197" y="2491"/>
                    <a:pt x="68561" y="2435"/>
                    <a:pt x="68907" y="2349"/>
                  </a:cubicBezTo>
                  <a:cubicBezTo>
                    <a:pt x="69207" y="2249"/>
                    <a:pt x="69507" y="2149"/>
                    <a:pt x="69774" y="2049"/>
                  </a:cubicBezTo>
                  <a:cubicBezTo>
                    <a:pt x="70208" y="1982"/>
                    <a:pt x="70642" y="1915"/>
                    <a:pt x="71075" y="1849"/>
                  </a:cubicBezTo>
                  <a:cubicBezTo>
                    <a:pt x="71109" y="1865"/>
                    <a:pt x="71142" y="1874"/>
                    <a:pt x="71171" y="1874"/>
                  </a:cubicBezTo>
                  <a:cubicBezTo>
                    <a:pt x="71200" y="1874"/>
                    <a:pt x="71225" y="1865"/>
                    <a:pt x="71242" y="1849"/>
                  </a:cubicBezTo>
                  <a:cubicBezTo>
                    <a:pt x="71275" y="1915"/>
                    <a:pt x="71342" y="1949"/>
                    <a:pt x="71375" y="1982"/>
                  </a:cubicBezTo>
                  <a:cubicBezTo>
                    <a:pt x="71834" y="2250"/>
                    <a:pt x="72396" y="2376"/>
                    <a:pt x="72970" y="2376"/>
                  </a:cubicBezTo>
                  <a:cubicBezTo>
                    <a:pt x="73898" y="2376"/>
                    <a:pt x="74860" y="2046"/>
                    <a:pt x="75478" y="1448"/>
                  </a:cubicBezTo>
                  <a:cubicBezTo>
                    <a:pt x="75512" y="1448"/>
                    <a:pt x="75512" y="1448"/>
                    <a:pt x="75545" y="1415"/>
                  </a:cubicBezTo>
                  <a:cubicBezTo>
                    <a:pt x="75601" y="1554"/>
                    <a:pt x="75703" y="1623"/>
                    <a:pt x="75851" y="1623"/>
                  </a:cubicBezTo>
                  <a:cubicBezTo>
                    <a:pt x="75880" y="1623"/>
                    <a:pt x="75912" y="1621"/>
                    <a:pt x="75945" y="1615"/>
                  </a:cubicBezTo>
                  <a:cubicBezTo>
                    <a:pt x="75979" y="1615"/>
                    <a:pt x="76012" y="1582"/>
                    <a:pt x="76045" y="1582"/>
                  </a:cubicBezTo>
                  <a:cubicBezTo>
                    <a:pt x="76045" y="1788"/>
                    <a:pt x="76226" y="1915"/>
                    <a:pt x="76415" y="1915"/>
                  </a:cubicBezTo>
                  <a:cubicBezTo>
                    <a:pt x="76471" y="1915"/>
                    <a:pt x="76527" y="1904"/>
                    <a:pt x="76579" y="1882"/>
                  </a:cubicBezTo>
                  <a:cubicBezTo>
                    <a:pt x="77007" y="1979"/>
                    <a:pt x="77457" y="2031"/>
                    <a:pt x="77910" y="2031"/>
                  </a:cubicBezTo>
                  <a:cubicBezTo>
                    <a:pt x="78234" y="2031"/>
                    <a:pt x="78561" y="2004"/>
                    <a:pt x="78881" y="1949"/>
                  </a:cubicBezTo>
                  <a:cubicBezTo>
                    <a:pt x="79281" y="1882"/>
                    <a:pt x="79815" y="1782"/>
                    <a:pt x="80182" y="1548"/>
                  </a:cubicBezTo>
                  <a:cubicBezTo>
                    <a:pt x="80515" y="1582"/>
                    <a:pt x="80882" y="1615"/>
                    <a:pt x="81216" y="1648"/>
                  </a:cubicBezTo>
                  <a:cubicBezTo>
                    <a:pt x="81249" y="1682"/>
                    <a:pt x="81249" y="1715"/>
                    <a:pt x="81282" y="1748"/>
                  </a:cubicBezTo>
                  <a:cubicBezTo>
                    <a:pt x="81540" y="2048"/>
                    <a:pt x="81962" y="2114"/>
                    <a:pt x="82372" y="2114"/>
                  </a:cubicBezTo>
                  <a:cubicBezTo>
                    <a:pt x="82601" y="2114"/>
                    <a:pt x="82826" y="2094"/>
                    <a:pt x="83017" y="2082"/>
                  </a:cubicBezTo>
                  <a:cubicBezTo>
                    <a:pt x="83317" y="2049"/>
                    <a:pt x="83651" y="2049"/>
                    <a:pt x="83984" y="1982"/>
                  </a:cubicBezTo>
                  <a:cubicBezTo>
                    <a:pt x="84084" y="1982"/>
                    <a:pt x="84218" y="2015"/>
                    <a:pt x="84318" y="2015"/>
                  </a:cubicBezTo>
                  <a:cubicBezTo>
                    <a:pt x="84518" y="2015"/>
                    <a:pt x="84685" y="1982"/>
                    <a:pt x="84885" y="1982"/>
                  </a:cubicBezTo>
                  <a:cubicBezTo>
                    <a:pt x="85183" y="2303"/>
                    <a:pt x="85717" y="2387"/>
                    <a:pt x="86206" y="2387"/>
                  </a:cubicBezTo>
                  <a:cubicBezTo>
                    <a:pt x="86429" y="2387"/>
                    <a:pt x="86642" y="2370"/>
                    <a:pt x="86820" y="2349"/>
                  </a:cubicBezTo>
                  <a:cubicBezTo>
                    <a:pt x="87454" y="2282"/>
                    <a:pt x="88087" y="2049"/>
                    <a:pt x="88588" y="1682"/>
                  </a:cubicBezTo>
                  <a:cubicBezTo>
                    <a:pt x="88754" y="1648"/>
                    <a:pt x="88955" y="1615"/>
                    <a:pt x="89155" y="1582"/>
                  </a:cubicBezTo>
                  <a:cubicBezTo>
                    <a:pt x="89188" y="1582"/>
                    <a:pt x="89188" y="1582"/>
                    <a:pt x="89221" y="1615"/>
                  </a:cubicBezTo>
                  <a:cubicBezTo>
                    <a:pt x="89155" y="1715"/>
                    <a:pt x="89155" y="1849"/>
                    <a:pt x="89255" y="1949"/>
                  </a:cubicBezTo>
                  <a:cubicBezTo>
                    <a:pt x="89576" y="2241"/>
                    <a:pt x="90006" y="2360"/>
                    <a:pt x="90458" y="2360"/>
                  </a:cubicBezTo>
                  <a:cubicBezTo>
                    <a:pt x="91038" y="2360"/>
                    <a:pt x="91655" y="2163"/>
                    <a:pt x="92124" y="1882"/>
                  </a:cubicBezTo>
                  <a:cubicBezTo>
                    <a:pt x="92457" y="1882"/>
                    <a:pt x="92757" y="1915"/>
                    <a:pt x="93091" y="1949"/>
                  </a:cubicBezTo>
                  <a:cubicBezTo>
                    <a:pt x="93124" y="2015"/>
                    <a:pt x="93191" y="2082"/>
                    <a:pt x="93291" y="2115"/>
                  </a:cubicBezTo>
                  <a:cubicBezTo>
                    <a:pt x="93791" y="2312"/>
                    <a:pt x="94340" y="2413"/>
                    <a:pt x="94889" y="2413"/>
                  </a:cubicBezTo>
                  <a:cubicBezTo>
                    <a:pt x="95366" y="2413"/>
                    <a:pt x="95844" y="2337"/>
                    <a:pt x="96293" y="2182"/>
                  </a:cubicBezTo>
                  <a:cubicBezTo>
                    <a:pt x="96727" y="2182"/>
                    <a:pt x="97194" y="2216"/>
                    <a:pt x="97628" y="2216"/>
                  </a:cubicBezTo>
                  <a:cubicBezTo>
                    <a:pt x="97628" y="2216"/>
                    <a:pt x="97628" y="2216"/>
                    <a:pt x="97661" y="2249"/>
                  </a:cubicBezTo>
                  <a:cubicBezTo>
                    <a:pt x="97886" y="2425"/>
                    <a:pt x="98149" y="2478"/>
                    <a:pt x="98425" y="2478"/>
                  </a:cubicBezTo>
                  <a:cubicBezTo>
                    <a:pt x="98722" y="2478"/>
                    <a:pt x="99035" y="2417"/>
                    <a:pt x="99329" y="2382"/>
                  </a:cubicBezTo>
                  <a:cubicBezTo>
                    <a:pt x="99796" y="2349"/>
                    <a:pt x="100229" y="2282"/>
                    <a:pt x="100663" y="2149"/>
                  </a:cubicBezTo>
                  <a:cubicBezTo>
                    <a:pt x="101197" y="2115"/>
                    <a:pt x="101697" y="2049"/>
                    <a:pt x="102231" y="1982"/>
                  </a:cubicBezTo>
                  <a:cubicBezTo>
                    <a:pt x="102231" y="2115"/>
                    <a:pt x="102298" y="2249"/>
                    <a:pt x="102464" y="2282"/>
                  </a:cubicBezTo>
                  <a:cubicBezTo>
                    <a:pt x="102743" y="2350"/>
                    <a:pt x="103042" y="2381"/>
                    <a:pt x="103349" y="2381"/>
                  </a:cubicBezTo>
                  <a:cubicBezTo>
                    <a:pt x="104108" y="2381"/>
                    <a:pt x="104921" y="2190"/>
                    <a:pt x="105633" y="1882"/>
                  </a:cubicBezTo>
                  <a:cubicBezTo>
                    <a:pt x="106267" y="1849"/>
                    <a:pt x="106901" y="1815"/>
                    <a:pt x="107535" y="1782"/>
                  </a:cubicBezTo>
                  <a:cubicBezTo>
                    <a:pt x="107568" y="1849"/>
                    <a:pt x="107635" y="1915"/>
                    <a:pt x="107735" y="1915"/>
                  </a:cubicBezTo>
                  <a:cubicBezTo>
                    <a:pt x="107928" y="1959"/>
                    <a:pt x="108134" y="1980"/>
                    <a:pt x="108344" y="1980"/>
                  </a:cubicBezTo>
                  <a:cubicBezTo>
                    <a:pt x="108930" y="1980"/>
                    <a:pt x="109554" y="1818"/>
                    <a:pt x="110070" y="1548"/>
                  </a:cubicBezTo>
                  <a:cubicBezTo>
                    <a:pt x="110303" y="1482"/>
                    <a:pt x="110570" y="1448"/>
                    <a:pt x="110837" y="1382"/>
                  </a:cubicBezTo>
                  <a:cubicBezTo>
                    <a:pt x="110937" y="1382"/>
                    <a:pt x="111070" y="1382"/>
                    <a:pt x="111204" y="1348"/>
                  </a:cubicBezTo>
                  <a:cubicBezTo>
                    <a:pt x="111537" y="1348"/>
                    <a:pt x="111871" y="1348"/>
                    <a:pt x="112171" y="1315"/>
                  </a:cubicBezTo>
                  <a:lnTo>
                    <a:pt x="112171" y="1315"/>
                  </a:lnTo>
                  <a:cubicBezTo>
                    <a:pt x="112138" y="1415"/>
                    <a:pt x="112171" y="1548"/>
                    <a:pt x="112271" y="1615"/>
                  </a:cubicBezTo>
                  <a:cubicBezTo>
                    <a:pt x="112481" y="1772"/>
                    <a:pt x="112731" y="1826"/>
                    <a:pt x="113007" y="1826"/>
                  </a:cubicBezTo>
                  <a:cubicBezTo>
                    <a:pt x="113082" y="1826"/>
                    <a:pt x="113160" y="1822"/>
                    <a:pt x="113239" y="1815"/>
                  </a:cubicBezTo>
                  <a:lnTo>
                    <a:pt x="113239" y="14"/>
                  </a:lnTo>
                  <a:cubicBezTo>
                    <a:pt x="113134" y="5"/>
                    <a:pt x="113029" y="0"/>
                    <a:pt x="1129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186850" y="2753175"/>
              <a:ext cx="2462300" cy="103325"/>
            </a:xfrm>
            <a:custGeom>
              <a:avLst/>
              <a:gdLst/>
              <a:ahLst/>
              <a:cxnLst/>
              <a:rect l="l" t="t" r="r" b="b"/>
              <a:pathLst>
                <a:path w="98492" h="4133" extrusionOk="0">
                  <a:moveTo>
                    <a:pt x="81926" y="1171"/>
                  </a:moveTo>
                  <a:cubicBezTo>
                    <a:pt x="82159" y="1171"/>
                    <a:pt x="82359" y="1204"/>
                    <a:pt x="82560" y="1238"/>
                  </a:cubicBezTo>
                  <a:cubicBezTo>
                    <a:pt x="82259" y="1204"/>
                    <a:pt x="81992" y="1204"/>
                    <a:pt x="81692" y="1204"/>
                  </a:cubicBezTo>
                  <a:cubicBezTo>
                    <a:pt x="81759" y="1204"/>
                    <a:pt x="81859" y="1171"/>
                    <a:pt x="81926" y="1171"/>
                  </a:cubicBezTo>
                  <a:close/>
                  <a:moveTo>
                    <a:pt x="73158" y="0"/>
                  </a:moveTo>
                  <a:cubicBezTo>
                    <a:pt x="72357" y="0"/>
                    <a:pt x="71485" y="296"/>
                    <a:pt x="70918" y="737"/>
                  </a:cubicBezTo>
                  <a:lnTo>
                    <a:pt x="70885" y="737"/>
                  </a:lnTo>
                  <a:cubicBezTo>
                    <a:pt x="70666" y="694"/>
                    <a:pt x="70441" y="669"/>
                    <a:pt x="70216" y="669"/>
                  </a:cubicBezTo>
                  <a:cubicBezTo>
                    <a:pt x="69925" y="669"/>
                    <a:pt x="69632" y="710"/>
                    <a:pt x="69350" y="804"/>
                  </a:cubicBezTo>
                  <a:cubicBezTo>
                    <a:pt x="69017" y="837"/>
                    <a:pt x="68683" y="937"/>
                    <a:pt x="68383" y="1104"/>
                  </a:cubicBezTo>
                  <a:cubicBezTo>
                    <a:pt x="68016" y="1171"/>
                    <a:pt x="67649" y="1204"/>
                    <a:pt x="67315" y="1271"/>
                  </a:cubicBezTo>
                  <a:cubicBezTo>
                    <a:pt x="67080" y="1201"/>
                    <a:pt x="66828" y="1170"/>
                    <a:pt x="66571" y="1170"/>
                  </a:cubicBezTo>
                  <a:cubicBezTo>
                    <a:pt x="65842" y="1170"/>
                    <a:pt x="65063" y="1418"/>
                    <a:pt x="64447" y="1738"/>
                  </a:cubicBezTo>
                  <a:cubicBezTo>
                    <a:pt x="64080" y="1805"/>
                    <a:pt x="63746" y="1871"/>
                    <a:pt x="63379" y="1938"/>
                  </a:cubicBezTo>
                  <a:cubicBezTo>
                    <a:pt x="63046" y="1871"/>
                    <a:pt x="62712" y="1838"/>
                    <a:pt x="62345" y="1838"/>
                  </a:cubicBezTo>
                  <a:cubicBezTo>
                    <a:pt x="61344" y="2172"/>
                    <a:pt x="60344" y="2438"/>
                    <a:pt x="59376" y="2572"/>
                  </a:cubicBezTo>
                  <a:cubicBezTo>
                    <a:pt x="59343" y="2572"/>
                    <a:pt x="59310" y="2539"/>
                    <a:pt x="59276" y="2539"/>
                  </a:cubicBezTo>
                  <a:cubicBezTo>
                    <a:pt x="58995" y="2441"/>
                    <a:pt x="58686" y="2400"/>
                    <a:pt x="58365" y="2400"/>
                  </a:cubicBezTo>
                  <a:cubicBezTo>
                    <a:pt x="57695" y="2400"/>
                    <a:pt x="56972" y="2580"/>
                    <a:pt x="56341" y="2805"/>
                  </a:cubicBezTo>
                  <a:cubicBezTo>
                    <a:pt x="56374" y="2705"/>
                    <a:pt x="56374" y="2605"/>
                    <a:pt x="56307" y="2539"/>
                  </a:cubicBezTo>
                  <a:cubicBezTo>
                    <a:pt x="56114" y="2375"/>
                    <a:pt x="55907" y="2324"/>
                    <a:pt x="55689" y="2324"/>
                  </a:cubicBezTo>
                  <a:cubicBezTo>
                    <a:pt x="55420" y="2324"/>
                    <a:pt x="55135" y="2402"/>
                    <a:pt x="54840" y="2438"/>
                  </a:cubicBezTo>
                  <a:cubicBezTo>
                    <a:pt x="54173" y="2505"/>
                    <a:pt x="53472" y="2572"/>
                    <a:pt x="52805" y="2639"/>
                  </a:cubicBezTo>
                  <a:lnTo>
                    <a:pt x="52571" y="2639"/>
                  </a:lnTo>
                  <a:cubicBezTo>
                    <a:pt x="52371" y="2172"/>
                    <a:pt x="51604" y="2138"/>
                    <a:pt x="51170" y="2071"/>
                  </a:cubicBezTo>
                  <a:cubicBezTo>
                    <a:pt x="51068" y="2064"/>
                    <a:pt x="50966" y="2059"/>
                    <a:pt x="50864" y="2059"/>
                  </a:cubicBezTo>
                  <a:cubicBezTo>
                    <a:pt x="50534" y="2059"/>
                    <a:pt x="50209" y="2103"/>
                    <a:pt x="49903" y="2205"/>
                  </a:cubicBezTo>
                  <a:cubicBezTo>
                    <a:pt x="49703" y="2172"/>
                    <a:pt x="49536" y="2138"/>
                    <a:pt x="49369" y="2105"/>
                  </a:cubicBezTo>
                  <a:cubicBezTo>
                    <a:pt x="48847" y="1370"/>
                    <a:pt x="47702" y="1056"/>
                    <a:pt x="46675" y="1056"/>
                  </a:cubicBezTo>
                  <a:cubicBezTo>
                    <a:pt x="46258" y="1056"/>
                    <a:pt x="45861" y="1108"/>
                    <a:pt x="45533" y="1204"/>
                  </a:cubicBezTo>
                  <a:cubicBezTo>
                    <a:pt x="45433" y="1238"/>
                    <a:pt x="45400" y="1271"/>
                    <a:pt x="45366" y="1338"/>
                  </a:cubicBezTo>
                  <a:lnTo>
                    <a:pt x="44332" y="1338"/>
                  </a:lnTo>
                  <a:cubicBezTo>
                    <a:pt x="44266" y="1171"/>
                    <a:pt x="44132" y="1071"/>
                    <a:pt x="43965" y="1071"/>
                  </a:cubicBezTo>
                  <a:cubicBezTo>
                    <a:pt x="43652" y="883"/>
                    <a:pt x="43233" y="825"/>
                    <a:pt x="42841" y="825"/>
                  </a:cubicBezTo>
                  <a:cubicBezTo>
                    <a:pt x="42608" y="825"/>
                    <a:pt x="42384" y="846"/>
                    <a:pt x="42197" y="871"/>
                  </a:cubicBezTo>
                  <a:cubicBezTo>
                    <a:pt x="41597" y="937"/>
                    <a:pt x="40930" y="1137"/>
                    <a:pt x="40463" y="1538"/>
                  </a:cubicBezTo>
                  <a:cubicBezTo>
                    <a:pt x="39095" y="1638"/>
                    <a:pt x="37728" y="1771"/>
                    <a:pt x="36327" y="1905"/>
                  </a:cubicBezTo>
                  <a:cubicBezTo>
                    <a:pt x="36039" y="1773"/>
                    <a:pt x="35704" y="1719"/>
                    <a:pt x="35355" y="1719"/>
                  </a:cubicBezTo>
                  <a:cubicBezTo>
                    <a:pt x="34734" y="1719"/>
                    <a:pt x="34071" y="1891"/>
                    <a:pt x="33558" y="2105"/>
                  </a:cubicBezTo>
                  <a:cubicBezTo>
                    <a:pt x="33124" y="2138"/>
                    <a:pt x="32691" y="2172"/>
                    <a:pt x="32257" y="2172"/>
                  </a:cubicBezTo>
                  <a:cubicBezTo>
                    <a:pt x="32124" y="2205"/>
                    <a:pt x="31990" y="2238"/>
                    <a:pt x="31823" y="2272"/>
                  </a:cubicBezTo>
                  <a:cubicBezTo>
                    <a:pt x="31501" y="2025"/>
                    <a:pt x="31072" y="1930"/>
                    <a:pt x="30620" y="1930"/>
                  </a:cubicBezTo>
                  <a:cubicBezTo>
                    <a:pt x="30276" y="1930"/>
                    <a:pt x="29920" y="1985"/>
                    <a:pt x="29588" y="2071"/>
                  </a:cubicBezTo>
                  <a:cubicBezTo>
                    <a:pt x="29255" y="2172"/>
                    <a:pt x="28955" y="2272"/>
                    <a:pt x="28721" y="2372"/>
                  </a:cubicBezTo>
                  <a:cubicBezTo>
                    <a:pt x="28287" y="2438"/>
                    <a:pt x="27820" y="2505"/>
                    <a:pt x="27387" y="2572"/>
                  </a:cubicBezTo>
                  <a:cubicBezTo>
                    <a:pt x="27370" y="2555"/>
                    <a:pt x="27345" y="2547"/>
                    <a:pt x="27316" y="2547"/>
                  </a:cubicBezTo>
                  <a:cubicBezTo>
                    <a:pt x="27287" y="2547"/>
                    <a:pt x="27253" y="2555"/>
                    <a:pt x="27220" y="2572"/>
                  </a:cubicBezTo>
                  <a:cubicBezTo>
                    <a:pt x="27187" y="2505"/>
                    <a:pt x="27153" y="2472"/>
                    <a:pt x="27087" y="2438"/>
                  </a:cubicBezTo>
                  <a:cubicBezTo>
                    <a:pt x="26640" y="2171"/>
                    <a:pt x="26082" y="2044"/>
                    <a:pt x="25507" y="2044"/>
                  </a:cubicBezTo>
                  <a:cubicBezTo>
                    <a:pt x="24577" y="2044"/>
                    <a:pt x="23602" y="2375"/>
                    <a:pt x="22984" y="2972"/>
                  </a:cubicBezTo>
                  <a:cubicBezTo>
                    <a:pt x="22984" y="2972"/>
                    <a:pt x="22950" y="3006"/>
                    <a:pt x="22950" y="3006"/>
                  </a:cubicBezTo>
                  <a:cubicBezTo>
                    <a:pt x="22895" y="2867"/>
                    <a:pt x="22770" y="2797"/>
                    <a:pt x="22614" y="2797"/>
                  </a:cubicBezTo>
                  <a:cubicBezTo>
                    <a:pt x="22582" y="2797"/>
                    <a:pt x="22550" y="2800"/>
                    <a:pt x="22517" y="2805"/>
                  </a:cubicBezTo>
                  <a:cubicBezTo>
                    <a:pt x="22517" y="2805"/>
                    <a:pt x="22483" y="2839"/>
                    <a:pt x="22450" y="2839"/>
                  </a:cubicBezTo>
                  <a:cubicBezTo>
                    <a:pt x="22424" y="2632"/>
                    <a:pt x="22258" y="2505"/>
                    <a:pt x="22076" y="2505"/>
                  </a:cubicBezTo>
                  <a:cubicBezTo>
                    <a:pt x="22023" y="2505"/>
                    <a:pt x="21969" y="2516"/>
                    <a:pt x="21916" y="2539"/>
                  </a:cubicBezTo>
                  <a:cubicBezTo>
                    <a:pt x="21469" y="2441"/>
                    <a:pt x="21022" y="2389"/>
                    <a:pt x="20575" y="2389"/>
                  </a:cubicBezTo>
                  <a:cubicBezTo>
                    <a:pt x="20255" y="2389"/>
                    <a:pt x="19935" y="2416"/>
                    <a:pt x="19615" y="2472"/>
                  </a:cubicBezTo>
                  <a:cubicBezTo>
                    <a:pt x="19214" y="2539"/>
                    <a:pt x="18681" y="2639"/>
                    <a:pt x="18314" y="2872"/>
                  </a:cubicBezTo>
                  <a:cubicBezTo>
                    <a:pt x="17947" y="2839"/>
                    <a:pt x="17613" y="2805"/>
                    <a:pt x="17246" y="2772"/>
                  </a:cubicBezTo>
                  <a:cubicBezTo>
                    <a:pt x="17246" y="2739"/>
                    <a:pt x="17213" y="2705"/>
                    <a:pt x="17180" y="2672"/>
                  </a:cubicBezTo>
                  <a:cubicBezTo>
                    <a:pt x="16907" y="2377"/>
                    <a:pt x="16466" y="2314"/>
                    <a:pt x="16033" y="2314"/>
                  </a:cubicBezTo>
                  <a:cubicBezTo>
                    <a:pt x="15829" y="2314"/>
                    <a:pt x="15627" y="2328"/>
                    <a:pt x="15445" y="2338"/>
                  </a:cubicBezTo>
                  <a:cubicBezTo>
                    <a:pt x="15178" y="2372"/>
                    <a:pt x="14811" y="2372"/>
                    <a:pt x="14511" y="2438"/>
                  </a:cubicBezTo>
                  <a:lnTo>
                    <a:pt x="13610" y="2438"/>
                  </a:lnTo>
                  <a:cubicBezTo>
                    <a:pt x="13290" y="2118"/>
                    <a:pt x="12764" y="2033"/>
                    <a:pt x="12272" y="2033"/>
                  </a:cubicBezTo>
                  <a:cubicBezTo>
                    <a:pt x="12048" y="2033"/>
                    <a:pt x="11830" y="2051"/>
                    <a:pt x="11642" y="2071"/>
                  </a:cubicBezTo>
                  <a:cubicBezTo>
                    <a:pt x="11008" y="2138"/>
                    <a:pt x="10408" y="2372"/>
                    <a:pt x="9908" y="2772"/>
                  </a:cubicBezTo>
                  <a:cubicBezTo>
                    <a:pt x="9708" y="2772"/>
                    <a:pt x="9507" y="2805"/>
                    <a:pt x="9307" y="2839"/>
                  </a:cubicBezTo>
                  <a:cubicBezTo>
                    <a:pt x="9307" y="2839"/>
                    <a:pt x="9274" y="2839"/>
                    <a:pt x="9274" y="2805"/>
                  </a:cubicBezTo>
                  <a:cubicBezTo>
                    <a:pt x="9307" y="2705"/>
                    <a:pt x="9307" y="2572"/>
                    <a:pt x="9207" y="2505"/>
                  </a:cubicBezTo>
                  <a:cubicBezTo>
                    <a:pt x="8895" y="2193"/>
                    <a:pt x="8463" y="2066"/>
                    <a:pt x="8003" y="2066"/>
                  </a:cubicBezTo>
                  <a:cubicBezTo>
                    <a:pt x="7432" y="2066"/>
                    <a:pt x="6819" y="2261"/>
                    <a:pt x="6338" y="2539"/>
                  </a:cubicBezTo>
                  <a:cubicBezTo>
                    <a:pt x="6038" y="2539"/>
                    <a:pt x="5705" y="2505"/>
                    <a:pt x="5371" y="2472"/>
                  </a:cubicBezTo>
                  <a:cubicBezTo>
                    <a:pt x="5338" y="2405"/>
                    <a:pt x="5271" y="2338"/>
                    <a:pt x="5171" y="2305"/>
                  </a:cubicBezTo>
                  <a:cubicBezTo>
                    <a:pt x="4688" y="2108"/>
                    <a:pt x="4139" y="2008"/>
                    <a:pt x="3589" y="2008"/>
                  </a:cubicBezTo>
                  <a:cubicBezTo>
                    <a:pt x="3113" y="2008"/>
                    <a:pt x="2636" y="2083"/>
                    <a:pt x="2202" y="2238"/>
                  </a:cubicBezTo>
                  <a:cubicBezTo>
                    <a:pt x="1735" y="2238"/>
                    <a:pt x="1302" y="2205"/>
                    <a:pt x="835" y="2205"/>
                  </a:cubicBezTo>
                  <a:cubicBezTo>
                    <a:pt x="835" y="2205"/>
                    <a:pt x="835" y="2205"/>
                    <a:pt x="835" y="2172"/>
                  </a:cubicBezTo>
                  <a:cubicBezTo>
                    <a:pt x="601" y="2005"/>
                    <a:pt x="301" y="1938"/>
                    <a:pt x="1" y="1938"/>
                  </a:cubicBezTo>
                  <a:lnTo>
                    <a:pt x="1" y="3506"/>
                  </a:lnTo>
                  <a:cubicBezTo>
                    <a:pt x="468" y="3439"/>
                    <a:pt x="901" y="3272"/>
                    <a:pt x="1235" y="2972"/>
                  </a:cubicBezTo>
                  <a:cubicBezTo>
                    <a:pt x="1302" y="2905"/>
                    <a:pt x="1335" y="2805"/>
                    <a:pt x="1335" y="2739"/>
                  </a:cubicBezTo>
                  <a:cubicBezTo>
                    <a:pt x="1435" y="2739"/>
                    <a:pt x="1535" y="2739"/>
                    <a:pt x="1668" y="2772"/>
                  </a:cubicBezTo>
                  <a:cubicBezTo>
                    <a:pt x="1726" y="2859"/>
                    <a:pt x="1834" y="2945"/>
                    <a:pt x="1949" y="2945"/>
                  </a:cubicBezTo>
                  <a:cubicBezTo>
                    <a:pt x="1966" y="2945"/>
                    <a:pt x="1984" y="2943"/>
                    <a:pt x="2002" y="2939"/>
                  </a:cubicBezTo>
                  <a:cubicBezTo>
                    <a:pt x="2069" y="2939"/>
                    <a:pt x="2135" y="2939"/>
                    <a:pt x="2202" y="2905"/>
                  </a:cubicBezTo>
                  <a:cubicBezTo>
                    <a:pt x="2669" y="3239"/>
                    <a:pt x="3236" y="3406"/>
                    <a:pt x="3803" y="3473"/>
                  </a:cubicBezTo>
                  <a:cubicBezTo>
                    <a:pt x="3963" y="3491"/>
                    <a:pt x="4141" y="3505"/>
                    <a:pt x="4325" y="3505"/>
                  </a:cubicBezTo>
                  <a:cubicBezTo>
                    <a:pt x="4792" y="3505"/>
                    <a:pt x="5293" y="3417"/>
                    <a:pt x="5605" y="3106"/>
                  </a:cubicBezTo>
                  <a:cubicBezTo>
                    <a:pt x="5905" y="3139"/>
                    <a:pt x="6205" y="3172"/>
                    <a:pt x="6505" y="3206"/>
                  </a:cubicBezTo>
                  <a:cubicBezTo>
                    <a:pt x="7006" y="3573"/>
                    <a:pt x="7539" y="3773"/>
                    <a:pt x="8140" y="3873"/>
                  </a:cubicBezTo>
                  <a:cubicBezTo>
                    <a:pt x="8290" y="3892"/>
                    <a:pt x="8462" y="3905"/>
                    <a:pt x="8639" y="3905"/>
                  </a:cubicBezTo>
                  <a:cubicBezTo>
                    <a:pt x="9090" y="3905"/>
                    <a:pt x="9577" y="3817"/>
                    <a:pt x="9841" y="3506"/>
                  </a:cubicBezTo>
                  <a:cubicBezTo>
                    <a:pt x="9874" y="3473"/>
                    <a:pt x="9908" y="3439"/>
                    <a:pt x="9908" y="3406"/>
                  </a:cubicBezTo>
                  <a:cubicBezTo>
                    <a:pt x="9941" y="3372"/>
                    <a:pt x="9941" y="3372"/>
                    <a:pt x="9974" y="3372"/>
                  </a:cubicBezTo>
                  <a:cubicBezTo>
                    <a:pt x="10175" y="3339"/>
                    <a:pt x="10375" y="3339"/>
                    <a:pt x="10575" y="3339"/>
                  </a:cubicBezTo>
                  <a:lnTo>
                    <a:pt x="10675" y="3339"/>
                  </a:lnTo>
                  <a:cubicBezTo>
                    <a:pt x="11075" y="3673"/>
                    <a:pt x="11676" y="3773"/>
                    <a:pt x="12209" y="3773"/>
                  </a:cubicBezTo>
                  <a:cubicBezTo>
                    <a:pt x="12710" y="3773"/>
                    <a:pt x="13577" y="3739"/>
                    <a:pt x="13810" y="3206"/>
                  </a:cubicBezTo>
                  <a:lnTo>
                    <a:pt x="14344" y="3206"/>
                  </a:lnTo>
                  <a:cubicBezTo>
                    <a:pt x="14478" y="3573"/>
                    <a:pt x="14878" y="3739"/>
                    <a:pt x="15278" y="3806"/>
                  </a:cubicBezTo>
                  <a:cubicBezTo>
                    <a:pt x="15588" y="3838"/>
                    <a:pt x="15905" y="3853"/>
                    <a:pt x="16223" y="3853"/>
                  </a:cubicBezTo>
                  <a:cubicBezTo>
                    <a:pt x="16898" y="3853"/>
                    <a:pt x="17579" y="3786"/>
                    <a:pt x="18214" y="3673"/>
                  </a:cubicBezTo>
                  <a:cubicBezTo>
                    <a:pt x="18314" y="3639"/>
                    <a:pt x="18347" y="3606"/>
                    <a:pt x="18414" y="3573"/>
                  </a:cubicBezTo>
                  <a:cubicBezTo>
                    <a:pt x="18647" y="3573"/>
                    <a:pt x="18914" y="3606"/>
                    <a:pt x="19148" y="3639"/>
                  </a:cubicBezTo>
                  <a:cubicBezTo>
                    <a:pt x="19181" y="3639"/>
                    <a:pt x="19214" y="3673"/>
                    <a:pt x="19248" y="3706"/>
                  </a:cubicBezTo>
                  <a:cubicBezTo>
                    <a:pt x="19707" y="3971"/>
                    <a:pt x="20343" y="4133"/>
                    <a:pt x="20974" y="4133"/>
                  </a:cubicBezTo>
                  <a:cubicBezTo>
                    <a:pt x="21535" y="4133"/>
                    <a:pt x="22093" y="4004"/>
                    <a:pt x="22517" y="3706"/>
                  </a:cubicBezTo>
                  <a:cubicBezTo>
                    <a:pt x="22917" y="3706"/>
                    <a:pt x="23317" y="3673"/>
                    <a:pt x="23718" y="3673"/>
                  </a:cubicBezTo>
                  <a:lnTo>
                    <a:pt x="23751" y="3673"/>
                  </a:lnTo>
                  <a:cubicBezTo>
                    <a:pt x="24051" y="3714"/>
                    <a:pt x="24358" y="3733"/>
                    <a:pt x="24667" y="3733"/>
                  </a:cubicBezTo>
                  <a:cubicBezTo>
                    <a:pt x="25596" y="3733"/>
                    <a:pt x="26553" y="3564"/>
                    <a:pt x="27454" y="3339"/>
                  </a:cubicBezTo>
                  <a:cubicBezTo>
                    <a:pt x="27587" y="3306"/>
                    <a:pt x="27654" y="3206"/>
                    <a:pt x="27687" y="3106"/>
                  </a:cubicBezTo>
                  <a:cubicBezTo>
                    <a:pt x="27954" y="3072"/>
                    <a:pt x="28221" y="3006"/>
                    <a:pt x="28488" y="2939"/>
                  </a:cubicBezTo>
                  <a:cubicBezTo>
                    <a:pt x="28721" y="3072"/>
                    <a:pt x="28988" y="3139"/>
                    <a:pt x="29255" y="3172"/>
                  </a:cubicBezTo>
                  <a:cubicBezTo>
                    <a:pt x="29326" y="3181"/>
                    <a:pt x="29398" y="3185"/>
                    <a:pt x="29469" y="3185"/>
                  </a:cubicBezTo>
                  <a:cubicBezTo>
                    <a:pt x="29665" y="3185"/>
                    <a:pt x="29860" y="3154"/>
                    <a:pt x="30055" y="3106"/>
                  </a:cubicBezTo>
                  <a:cubicBezTo>
                    <a:pt x="30089" y="3106"/>
                    <a:pt x="30089" y="3106"/>
                    <a:pt x="30122" y="3072"/>
                  </a:cubicBezTo>
                  <a:cubicBezTo>
                    <a:pt x="30656" y="3072"/>
                    <a:pt x="31223" y="3006"/>
                    <a:pt x="31757" y="2905"/>
                  </a:cubicBezTo>
                  <a:cubicBezTo>
                    <a:pt x="31790" y="2972"/>
                    <a:pt x="31823" y="3006"/>
                    <a:pt x="31890" y="3072"/>
                  </a:cubicBezTo>
                  <a:cubicBezTo>
                    <a:pt x="32681" y="3202"/>
                    <a:pt x="33480" y="3257"/>
                    <a:pt x="34283" y="3257"/>
                  </a:cubicBezTo>
                  <a:cubicBezTo>
                    <a:pt x="36360" y="3257"/>
                    <a:pt x="38470" y="2890"/>
                    <a:pt x="40563" y="2505"/>
                  </a:cubicBezTo>
                  <a:cubicBezTo>
                    <a:pt x="40917" y="2644"/>
                    <a:pt x="41305" y="2708"/>
                    <a:pt x="41701" y="2708"/>
                  </a:cubicBezTo>
                  <a:cubicBezTo>
                    <a:pt x="42537" y="2708"/>
                    <a:pt x="43409" y="2424"/>
                    <a:pt x="44065" y="1971"/>
                  </a:cubicBezTo>
                  <a:lnTo>
                    <a:pt x="44299" y="1971"/>
                  </a:lnTo>
                  <a:cubicBezTo>
                    <a:pt x="44332" y="2005"/>
                    <a:pt x="44332" y="2005"/>
                    <a:pt x="44332" y="2005"/>
                  </a:cubicBezTo>
                  <a:cubicBezTo>
                    <a:pt x="45080" y="2703"/>
                    <a:pt x="46312" y="3121"/>
                    <a:pt x="47458" y="3121"/>
                  </a:cubicBezTo>
                  <a:cubicBezTo>
                    <a:pt x="47845" y="3121"/>
                    <a:pt x="48223" y="3073"/>
                    <a:pt x="48569" y="2972"/>
                  </a:cubicBezTo>
                  <a:cubicBezTo>
                    <a:pt x="49258" y="3417"/>
                    <a:pt x="50096" y="3669"/>
                    <a:pt x="50923" y="3669"/>
                  </a:cubicBezTo>
                  <a:cubicBezTo>
                    <a:pt x="51337" y="3669"/>
                    <a:pt x="51749" y="3606"/>
                    <a:pt x="52138" y="3473"/>
                  </a:cubicBezTo>
                  <a:cubicBezTo>
                    <a:pt x="52657" y="3687"/>
                    <a:pt x="53398" y="3854"/>
                    <a:pt x="54112" y="3854"/>
                  </a:cubicBezTo>
                  <a:cubicBezTo>
                    <a:pt x="54727" y="3854"/>
                    <a:pt x="55323" y="3730"/>
                    <a:pt x="55740" y="3406"/>
                  </a:cubicBezTo>
                  <a:lnTo>
                    <a:pt x="55807" y="3406"/>
                  </a:lnTo>
                  <a:cubicBezTo>
                    <a:pt x="56178" y="3743"/>
                    <a:pt x="56822" y="3935"/>
                    <a:pt x="57454" y="3935"/>
                  </a:cubicBezTo>
                  <a:cubicBezTo>
                    <a:pt x="58072" y="3935"/>
                    <a:pt x="58680" y="3751"/>
                    <a:pt x="59009" y="3339"/>
                  </a:cubicBezTo>
                  <a:cubicBezTo>
                    <a:pt x="59456" y="3554"/>
                    <a:pt x="59961" y="3653"/>
                    <a:pt x="60471" y="3653"/>
                  </a:cubicBezTo>
                  <a:cubicBezTo>
                    <a:pt x="60913" y="3653"/>
                    <a:pt x="61360" y="3578"/>
                    <a:pt x="61778" y="3439"/>
                  </a:cubicBezTo>
                  <a:cubicBezTo>
                    <a:pt x="61910" y="3479"/>
                    <a:pt x="62041" y="3497"/>
                    <a:pt x="62173" y="3497"/>
                  </a:cubicBezTo>
                  <a:cubicBezTo>
                    <a:pt x="62375" y="3497"/>
                    <a:pt x="62577" y="3453"/>
                    <a:pt x="62779" y="3372"/>
                  </a:cubicBezTo>
                  <a:cubicBezTo>
                    <a:pt x="62979" y="3306"/>
                    <a:pt x="63246" y="3172"/>
                    <a:pt x="63413" y="3006"/>
                  </a:cubicBezTo>
                  <a:cubicBezTo>
                    <a:pt x="63624" y="3162"/>
                    <a:pt x="63942" y="3227"/>
                    <a:pt x="64311" y="3227"/>
                  </a:cubicBezTo>
                  <a:cubicBezTo>
                    <a:pt x="65515" y="3227"/>
                    <a:pt x="67266" y="2539"/>
                    <a:pt x="67649" y="2105"/>
                  </a:cubicBezTo>
                  <a:lnTo>
                    <a:pt x="67682" y="2105"/>
                  </a:lnTo>
                  <a:cubicBezTo>
                    <a:pt x="67900" y="2169"/>
                    <a:pt x="68131" y="2199"/>
                    <a:pt x="68367" y="2199"/>
                  </a:cubicBezTo>
                  <a:cubicBezTo>
                    <a:pt x="69108" y="2199"/>
                    <a:pt x="69894" y="1909"/>
                    <a:pt x="70451" y="1504"/>
                  </a:cubicBezTo>
                  <a:cubicBezTo>
                    <a:pt x="70484" y="1471"/>
                    <a:pt x="70518" y="1438"/>
                    <a:pt x="70551" y="1404"/>
                  </a:cubicBezTo>
                  <a:cubicBezTo>
                    <a:pt x="70651" y="1438"/>
                    <a:pt x="70718" y="1438"/>
                    <a:pt x="70818" y="1438"/>
                  </a:cubicBezTo>
                  <a:cubicBezTo>
                    <a:pt x="71107" y="1616"/>
                    <a:pt x="71485" y="1675"/>
                    <a:pt x="71843" y="1675"/>
                  </a:cubicBezTo>
                  <a:cubicBezTo>
                    <a:pt x="72022" y="1675"/>
                    <a:pt x="72197" y="1660"/>
                    <a:pt x="72352" y="1638"/>
                  </a:cubicBezTo>
                  <a:cubicBezTo>
                    <a:pt x="72753" y="1604"/>
                    <a:pt x="73320" y="1538"/>
                    <a:pt x="73687" y="1304"/>
                  </a:cubicBezTo>
                  <a:cubicBezTo>
                    <a:pt x="73720" y="1338"/>
                    <a:pt x="73787" y="1338"/>
                    <a:pt x="73820" y="1338"/>
                  </a:cubicBezTo>
                  <a:cubicBezTo>
                    <a:pt x="74031" y="1295"/>
                    <a:pt x="74228" y="1277"/>
                    <a:pt x="74416" y="1277"/>
                  </a:cubicBezTo>
                  <a:cubicBezTo>
                    <a:pt x="74969" y="1277"/>
                    <a:pt x="75449" y="1439"/>
                    <a:pt x="76022" y="1638"/>
                  </a:cubicBezTo>
                  <a:cubicBezTo>
                    <a:pt x="76388" y="1760"/>
                    <a:pt x="76730" y="1832"/>
                    <a:pt x="77084" y="1832"/>
                  </a:cubicBezTo>
                  <a:cubicBezTo>
                    <a:pt x="77311" y="1832"/>
                    <a:pt x="77542" y="1803"/>
                    <a:pt x="77789" y="1738"/>
                  </a:cubicBezTo>
                  <a:cubicBezTo>
                    <a:pt x="77823" y="1738"/>
                    <a:pt x="77856" y="1738"/>
                    <a:pt x="77890" y="1705"/>
                  </a:cubicBezTo>
                  <a:cubicBezTo>
                    <a:pt x="78123" y="1738"/>
                    <a:pt x="78323" y="1771"/>
                    <a:pt x="78557" y="1805"/>
                  </a:cubicBezTo>
                  <a:cubicBezTo>
                    <a:pt x="79024" y="1938"/>
                    <a:pt x="79491" y="2005"/>
                    <a:pt x="79958" y="2071"/>
                  </a:cubicBezTo>
                  <a:cubicBezTo>
                    <a:pt x="80563" y="2286"/>
                    <a:pt x="81249" y="2444"/>
                    <a:pt x="81901" y="2444"/>
                  </a:cubicBezTo>
                  <a:cubicBezTo>
                    <a:pt x="82362" y="2444"/>
                    <a:pt x="82806" y="2365"/>
                    <a:pt x="83193" y="2172"/>
                  </a:cubicBezTo>
                  <a:cubicBezTo>
                    <a:pt x="83827" y="2138"/>
                    <a:pt x="84461" y="2105"/>
                    <a:pt x="85095" y="2071"/>
                  </a:cubicBezTo>
                  <a:cubicBezTo>
                    <a:pt x="85395" y="2205"/>
                    <a:pt x="85695" y="2272"/>
                    <a:pt x="86029" y="2272"/>
                  </a:cubicBezTo>
                  <a:cubicBezTo>
                    <a:pt x="86104" y="2279"/>
                    <a:pt x="86185" y="2283"/>
                    <a:pt x="86271" y="2283"/>
                  </a:cubicBezTo>
                  <a:cubicBezTo>
                    <a:pt x="86565" y="2283"/>
                    <a:pt x="86904" y="2234"/>
                    <a:pt x="87163" y="2105"/>
                  </a:cubicBezTo>
                  <a:cubicBezTo>
                    <a:pt x="87263" y="2105"/>
                    <a:pt x="87330" y="2105"/>
                    <a:pt x="87430" y="2138"/>
                  </a:cubicBezTo>
                  <a:lnTo>
                    <a:pt x="87630" y="2138"/>
                  </a:lnTo>
                  <a:cubicBezTo>
                    <a:pt x="88353" y="2768"/>
                    <a:pt x="89419" y="3072"/>
                    <a:pt x="90428" y="3072"/>
                  </a:cubicBezTo>
                  <a:cubicBezTo>
                    <a:pt x="90862" y="3072"/>
                    <a:pt x="91285" y="3016"/>
                    <a:pt x="91666" y="2905"/>
                  </a:cubicBezTo>
                  <a:cubicBezTo>
                    <a:pt x="91766" y="2905"/>
                    <a:pt x="91833" y="2805"/>
                    <a:pt x="91900" y="2739"/>
                  </a:cubicBezTo>
                  <a:cubicBezTo>
                    <a:pt x="92033" y="2739"/>
                    <a:pt x="92200" y="2772"/>
                    <a:pt x="92333" y="2772"/>
                  </a:cubicBezTo>
                  <a:cubicBezTo>
                    <a:pt x="92820" y="3083"/>
                    <a:pt x="93386" y="3236"/>
                    <a:pt x="93959" y="3236"/>
                  </a:cubicBezTo>
                  <a:cubicBezTo>
                    <a:pt x="94368" y="3236"/>
                    <a:pt x="94780" y="3158"/>
                    <a:pt x="95169" y="3006"/>
                  </a:cubicBezTo>
                  <a:cubicBezTo>
                    <a:pt x="95302" y="2972"/>
                    <a:pt x="95369" y="2905"/>
                    <a:pt x="95435" y="2805"/>
                  </a:cubicBezTo>
                  <a:cubicBezTo>
                    <a:pt x="96436" y="2705"/>
                    <a:pt x="97403" y="2438"/>
                    <a:pt x="98304" y="1938"/>
                  </a:cubicBezTo>
                  <a:cubicBezTo>
                    <a:pt x="98491" y="1876"/>
                    <a:pt x="98416" y="1668"/>
                    <a:pt x="98270" y="1668"/>
                  </a:cubicBezTo>
                  <a:cubicBezTo>
                    <a:pt x="98259" y="1668"/>
                    <a:pt x="98248" y="1669"/>
                    <a:pt x="98237" y="1671"/>
                  </a:cubicBezTo>
                  <a:cubicBezTo>
                    <a:pt x="97537" y="1871"/>
                    <a:pt x="96836" y="2005"/>
                    <a:pt x="96169" y="2105"/>
                  </a:cubicBezTo>
                  <a:cubicBezTo>
                    <a:pt x="96136" y="1971"/>
                    <a:pt x="96036" y="1871"/>
                    <a:pt x="95902" y="1838"/>
                  </a:cubicBezTo>
                  <a:cubicBezTo>
                    <a:pt x="95583" y="1744"/>
                    <a:pt x="95263" y="1703"/>
                    <a:pt x="94944" y="1703"/>
                  </a:cubicBezTo>
                  <a:cubicBezTo>
                    <a:pt x="94696" y="1703"/>
                    <a:pt x="94449" y="1728"/>
                    <a:pt x="94201" y="1771"/>
                  </a:cubicBezTo>
                  <a:cubicBezTo>
                    <a:pt x="93901" y="1805"/>
                    <a:pt x="93367" y="1905"/>
                    <a:pt x="93167" y="2172"/>
                  </a:cubicBezTo>
                  <a:lnTo>
                    <a:pt x="92900" y="2172"/>
                  </a:lnTo>
                  <a:cubicBezTo>
                    <a:pt x="92867" y="2138"/>
                    <a:pt x="92800" y="2138"/>
                    <a:pt x="92733" y="2105"/>
                  </a:cubicBezTo>
                  <a:cubicBezTo>
                    <a:pt x="92733" y="2038"/>
                    <a:pt x="92700" y="1938"/>
                    <a:pt x="92633" y="1905"/>
                  </a:cubicBezTo>
                  <a:cubicBezTo>
                    <a:pt x="92058" y="1444"/>
                    <a:pt x="91129" y="1204"/>
                    <a:pt x="90209" y="1204"/>
                  </a:cubicBezTo>
                  <a:cubicBezTo>
                    <a:pt x="89529" y="1204"/>
                    <a:pt x="88855" y="1335"/>
                    <a:pt x="88330" y="1604"/>
                  </a:cubicBezTo>
                  <a:lnTo>
                    <a:pt x="87863" y="1604"/>
                  </a:lnTo>
                  <a:cubicBezTo>
                    <a:pt x="87863" y="1604"/>
                    <a:pt x="87830" y="1604"/>
                    <a:pt x="87830" y="1571"/>
                  </a:cubicBezTo>
                  <a:cubicBezTo>
                    <a:pt x="87897" y="1504"/>
                    <a:pt x="87930" y="1371"/>
                    <a:pt x="87830" y="1271"/>
                  </a:cubicBezTo>
                  <a:cubicBezTo>
                    <a:pt x="87463" y="804"/>
                    <a:pt x="86796" y="804"/>
                    <a:pt x="86229" y="804"/>
                  </a:cubicBezTo>
                  <a:cubicBezTo>
                    <a:pt x="86165" y="801"/>
                    <a:pt x="86101" y="799"/>
                    <a:pt x="86037" y="799"/>
                  </a:cubicBezTo>
                  <a:cubicBezTo>
                    <a:pt x="85468" y="799"/>
                    <a:pt x="84904" y="931"/>
                    <a:pt x="84394" y="1171"/>
                  </a:cubicBezTo>
                  <a:cubicBezTo>
                    <a:pt x="84361" y="1104"/>
                    <a:pt x="84327" y="1004"/>
                    <a:pt x="84261" y="971"/>
                  </a:cubicBezTo>
                  <a:cubicBezTo>
                    <a:pt x="83705" y="651"/>
                    <a:pt x="82827" y="424"/>
                    <a:pt x="81981" y="424"/>
                  </a:cubicBezTo>
                  <a:cubicBezTo>
                    <a:pt x="81152" y="424"/>
                    <a:pt x="80354" y="642"/>
                    <a:pt x="79924" y="1204"/>
                  </a:cubicBezTo>
                  <a:cubicBezTo>
                    <a:pt x="79624" y="1204"/>
                    <a:pt x="79357" y="1238"/>
                    <a:pt x="79057" y="1271"/>
                  </a:cubicBezTo>
                  <a:cubicBezTo>
                    <a:pt x="78857" y="1238"/>
                    <a:pt x="78690" y="1171"/>
                    <a:pt x="78490" y="1137"/>
                  </a:cubicBezTo>
                  <a:cubicBezTo>
                    <a:pt x="78523" y="1004"/>
                    <a:pt x="78457" y="871"/>
                    <a:pt x="78290" y="771"/>
                  </a:cubicBezTo>
                  <a:cubicBezTo>
                    <a:pt x="77871" y="456"/>
                    <a:pt x="77307" y="287"/>
                    <a:pt x="76747" y="287"/>
                  </a:cubicBezTo>
                  <a:cubicBezTo>
                    <a:pt x="76416" y="287"/>
                    <a:pt x="76086" y="346"/>
                    <a:pt x="75788" y="470"/>
                  </a:cubicBezTo>
                  <a:cubicBezTo>
                    <a:pt x="75354" y="370"/>
                    <a:pt x="74887" y="337"/>
                    <a:pt x="74420" y="337"/>
                  </a:cubicBezTo>
                  <a:cubicBezTo>
                    <a:pt x="74075" y="102"/>
                    <a:pt x="73629" y="0"/>
                    <a:pt x="73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581100" y="2728559"/>
              <a:ext cx="139325" cy="161100"/>
            </a:xfrm>
            <a:custGeom>
              <a:avLst/>
              <a:gdLst/>
              <a:ahLst/>
              <a:cxnLst/>
              <a:rect l="l" t="t" r="r" b="b"/>
              <a:pathLst>
                <a:path w="5573" h="6444" extrusionOk="0">
                  <a:moveTo>
                    <a:pt x="1338" y="0"/>
                  </a:moveTo>
                  <a:cubicBezTo>
                    <a:pt x="1187" y="0"/>
                    <a:pt x="1018" y="154"/>
                    <a:pt x="1062" y="349"/>
                  </a:cubicBezTo>
                  <a:cubicBezTo>
                    <a:pt x="1195" y="1083"/>
                    <a:pt x="1295" y="1784"/>
                    <a:pt x="1295" y="2517"/>
                  </a:cubicBezTo>
                  <a:cubicBezTo>
                    <a:pt x="1228" y="2551"/>
                    <a:pt x="1162" y="2584"/>
                    <a:pt x="1128" y="2684"/>
                  </a:cubicBezTo>
                  <a:cubicBezTo>
                    <a:pt x="1095" y="2784"/>
                    <a:pt x="1062" y="2884"/>
                    <a:pt x="1028" y="2984"/>
                  </a:cubicBezTo>
                  <a:lnTo>
                    <a:pt x="995" y="2984"/>
                  </a:lnTo>
                  <a:cubicBezTo>
                    <a:pt x="995" y="2951"/>
                    <a:pt x="962" y="2951"/>
                    <a:pt x="962" y="2918"/>
                  </a:cubicBezTo>
                  <a:lnTo>
                    <a:pt x="761" y="3652"/>
                  </a:lnTo>
                  <a:cubicBezTo>
                    <a:pt x="795" y="3685"/>
                    <a:pt x="828" y="3685"/>
                    <a:pt x="861" y="3685"/>
                  </a:cubicBezTo>
                  <a:cubicBezTo>
                    <a:pt x="795" y="3885"/>
                    <a:pt x="795" y="4052"/>
                    <a:pt x="828" y="4185"/>
                  </a:cubicBezTo>
                  <a:cubicBezTo>
                    <a:pt x="561" y="4786"/>
                    <a:pt x="294" y="5419"/>
                    <a:pt x="61" y="6020"/>
                  </a:cubicBezTo>
                  <a:cubicBezTo>
                    <a:pt x="0" y="6202"/>
                    <a:pt x="160" y="6323"/>
                    <a:pt x="310" y="6323"/>
                  </a:cubicBezTo>
                  <a:cubicBezTo>
                    <a:pt x="408" y="6323"/>
                    <a:pt x="502" y="6272"/>
                    <a:pt x="528" y="6153"/>
                  </a:cubicBezTo>
                  <a:cubicBezTo>
                    <a:pt x="795" y="5620"/>
                    <a:pt x="1028" y="5086"/>
                    <a:pt x="1228" y="4519"/>
                  </a:cubicBezTo>
                  <a:lnTo>
                    <a:pt x="1429" y="4519"/>
                  </a:lnTo>
                  <a:cubicBezTo>
                    <a:pt x="1495" y="4652"/>
                    <a:pt x="1629" y="4719"/>
                    <a:pt x="1896" y="4719"/>
                  </a:cubicBezTo>
                  <a:cubicBezTo>
                    <a:pt x="1929" y="4719"/>
                    <a:pt x="1996" y="4752"/>
                    <a:pt x="2096" y="4786"/>
                  </a:cubicBezTo>
                  <a:cubicBezTo>
                    <a:pt x="2154" y="4794"/>
                    <a:pt x="2210" y="4798"/>
                    <a:pt x="2265" y="4798"/>
                  </a:cubicBezTo>
                  <a:cubicBezTo>
                    <a:pt x="2427" y="4798"/>
                    <a:pt x="2571" y="4761"/>
                    <a:pt x="2696" y="4686"/>
                  </a:cubicBezTo>
                  <a:cubicBezTo>
                    <a:pt x="2796" y="4686"/>
                    <a:pt x="2863" y="4652"/>
                    <a:pt x="2930" y="4652"/>
                  </a:cubicBezTo>
                  <a:lnTo>
                    <a:pt x="3030" y="4652"/>
                  </a:lnTo>
                  <a:cubicBezTo>
                    <a:pt x="3096" y="4652"/>
                    <a:pt x="3163" y="4652"/>
                    <a:pt x="3196" y="4619"/>
                  </a:cubicBezTo>
                  <a:cubicBezTo>
                    <a:pt x="3230" y="4652"/>
                    <a:pt x="3297" y="4652"/>
                    <a:pt x="3330" y="4652"/>
                  </a:cubicBezTo>
                  <a:cubicBezTo>
                    <a:pt x="3413" y="4719"/>
                    <a:pt x="3497" y="4744"/>
                    <a:pt x="3580" y="4744"/>
                  </a:cubicBezTo>
                  <a:cubicBezTo>
                    <a:pt x="3663" y="4744"/>
                    <a:pt x="3747" y="4719"/>
                    <a:pt x="3830" y="4686"/>
                  </a:cubicBezTo>
                  <a:cubicBezTo>
                    <a:pt x="3864" y="4786"/>
                    <a:pt x="3897" y="4919"/>
                    <a:pt x="3964" y="5019"/>
                  </a:cubicBezTo>
                  <a:cubicBezTo>
                    <a:pt x="4097" y="5486"/>
                    <a:pt x="4164" y="6053"/>
                    <a:pt x="4531" y="6387"/>
                  </a:cubicBezTo>
                  <a:cubicBezTo>
                    <a:pt x="4581" y="6424"/>
                    <a:pt x="4645" y="6443"/>
                    <a:pt x="4707" y="6443"/>
                  </a:cubicBezTo>
                  <a:cubicBezTo>
                    <a:pt x="4811" y="6443"/>
                    <a:pt x="4910" y="6391"/>
                    <a:pt x="4931" y="6287"/>
                  </a:cubicBezTo>
                  <a:cubicBezTo>
                    <a:pt x="5031" y="5786"/>
                    <a:pt x="4764" y="5319"/>
                    <a:pt x="4597" y="4852"/>
                  </a:cubicBezTo>
                  <a:cubicBezTo>
                    <a:pt x="4531" y="4619"/>
                    <a:pt x="4464" y="4385"/>
                    <a:pt x="4364" y="4152"/>
                  </a:cubicBezTo>
                  <a:cubicBezTo>
                    <a:pt x="4431" y="4018"/>
                    <a:pt x="4497" y="3885"/>
                    <a:pt x="4497" y="3718"/>
                  </a:cubicBezTo>
                  <a:lnTo>
                    <a:pt x="4898" y="2851"/>
                  </a:lnTo>
                  <a:lnTo>
                    <a:pt x="4898" y="2851"/>
                  </a:lnTo>
                  <a:cubicBezTo>
                    <a:pt x="4831" y="2884"/>
                    <a:pt x="4798" y="2918"/>
                    <a:pt x="4764" y="2951"/>
                  </a:cubicBezTo>
                  <a:cubicBezTo>
                    <a:pt x="4731" y="2918"/>
                    <a:pt x="4698" y="2884"/>
                    <a:pt x="4664" y="2884"/>
                  </a:cubicBezTo>
                  <a:cubicBezTo>
                    <a:pt x="4664" y="2784"/>
                    <a:pt x="4631" y="2718"/>
                    <a:pt x="4631" y="2617"/>
                  </a:cubicBezTo>
                  <a:cubicBezTo>
                    <a:pt x="4631" y="2617"/>
                    <a:pt x="4631" y="2584"/>
                    <a:pt x="4631" y="2551"/>
                  </a:cubicBezTo>
                  <a:cubicBezTo>
                    <a:pt x="4631" y="2517"/>
                    <a:pt x="4597" y="2484"/>
                    <a:pt x="4597" y="2451"/>
                  </a:cubicBezTo>
                  <a:cubicBezTo>
                    <a:pt x="4864" y="2050"/>
                    <a:pt x="5165" y="1650"/>
                    <a:pt x="5431" y="1216"/>
                  </a:cubicBezTo>
                  <a:cubicBezTo>
                    <a:pt x="5572" y="1029"/>
                    <a:pt x="5366" y="824"/>
                    <a:pt x="5174" y="824"/>
                  </a:cubicBezTo>
                  <a:cubicBezTo>
                    <a:pt x="5093" y="824"/>
                    <a:pt x="5014" y="861"/>
                    <a:pt x="4964" y="950"/>
                  </a:cubicBezTo>
                  <a:cubicBezTo>
                    <a:pt x="4731" y="1417"/>
                    <a:pt x="4464" y="1850"/>
                    <a:pt x="4231" y="2317"/>
                  </a:cubicBezTo>
                  <a:cubicBezTo>
                    <a:pt x="4125" y="2229"/>
                    <a:pt x="4010" y="2188"/>
                    <a:pt x="3896" y="2188"/>
                  </a:cubicBezTo>
                  <a:cubicBezTo>
                    <a:pt x="3793" y="2188"/>
                    <a:pt x="3691" y="2221"/>
                    <a:pt x="3597" y="2284"/>
                  </a:cubicBezTo>
                  <a:cubicBezTo>
                    <a:pt x="3544" y="2244"/>
                    <a:pt x="3486" y="2226"/>
                    <a:pt x="3429" y="2226"/>
                  </a:cubicBezTo>
                  <a:cubicBezTo>
                    <a:pt x="3342" y="2226"/>
                    <a:pt x="3257" y="2270"/>
                    <a:pt x="3196" y="2351"/>
                  </a:cubicBezTo>
                  <a:cubicBezTo>
                    <a:pt x="3196" y="2317"/>
                    <a:pt x="3163" y="2284"/>
                    <a:pt x="3163" y="2251"/>
                  </a:cubicBezTo>
                  <a:cubicBezTo>
                    <a:pt x="3128" y="2162"/>
                    <a:pt x="3037" y="2121"/>
                    <a:pt x="2939" y="2121"/>
                  </a:cubicBezTo>
                  <a:cubicBezTo>
                    <a:pt x="2852" y="2121"/>
                    <a:pt x="2759" y="2154"/>
                    <a:pt x="2696" y="2217"/>
                  </a:cubicBezTo>
                  <a:cubicBezTo>
                    <a:pt x="2696" y="2217"/>
                    <a:pt x="2663" y="2251"/>
                    <a:pt x="2629" y="2284"/>
                  </a:cubicBezTo>
                  <a:lnTo>
                    <a:pt x="2563" y="2284"/>
                  </a:lnTo>
                  <a:cubicBezTo>
                    <a:pt x="2523" y="2244"/>
                    <a:pt x="2463" y="2226"/>
                    <a:pt x="2398" y="2226"/>
                  </a:cubicBezTo>
                  <a:cubicBezTo>
                    <a:pt x="2299" y="2226"/>
                    <a:pt x="2190" y="2270"/>
                    <a:pt x="2129" y="2351"/>
                  </a:cubicBezTo>
                  <a:cubicBezTo>
                    <a:pt x="2096" y="2417"/>
                    <a:pt x="2062" y="2451"/>
                    <a:pt x="2029" y="2517"/>
                  </a:cubicBezTo>
                  <a:cubicBezTo>
                    <a:pt x="2029" y="2517"/>
                    <a:pt x="2029" y="2484"/>
                    <a:pt x="1996" y="2484"/>
                  </a:cubicBezTo>
                  <a:cubicBezTo>
                    <a:pt x="1996" y="2384"/>
                    <a:pt x="1929" y="2351"/>
                    <a:pt x="1862" y="2317"/>
                  </a:cubicBezTo>
                  <a:cubicBezTo>
                    <a:pt x="1929" y="1583"/>
                    <a:pt x="1829" y="849"/>
                    <a:pt x="1529" y="149"/>
                  </a:cubicBezTo>
                  <a:cubicBezTo>
                    <a:pt x="1494" y="44"/>
                    <a:pt x="1418" y="0"/>
                    <a:pt x="1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25;p2"/>
          <p:cNvGrpSpPr/>
          <p:nvPr/>
        </p:nvGrpSpPr>
        <p:grpSpPr>
          <a:xfrm>
            <a:off x="-27" y="294444"/>
            <a:ext cx="9143772" cy="337805"/>
            <a:chOff x="1186850" y="2712575"/>
            <a:chExt cx="5218750" cy="192800"/>
          </a:xfrm>
        </p:grpSpPr>
        <p:sp>
          <p:nvSpPr>
            <p:cNvPr id="26" name="Google Shape;26;p2"/>
            <p:cNvSpPr/>
            <p:nvPr/>
          </p:nvSpPr>
          <p:spPr>
            <a:xfrm>
              <a:off x="1451325" y="2743900"/>
              <a:ext cx="139300" cy="161475"/>
            </a:xfrm>
            <a:custGeom>
              <a:avLst/>
              <a:gdLst/>
              <a:ahLst/>
              <a:cxnLst/>
              <a:rect l="l" t="t" r="r" b="b"/>
              <a:pathLst>
                <a:path w="5572" h="6459" extrusionOk="0">
                  <a:moveTo>
                    <a:pt x="1334" y="0"/>
                  </a:moveTo>
                  <a:cubicBezTo>
                    <a:pt x="1178" y="0"/>
                    <a:pt x="1008" y="163"/>
                    <a:pt x="1030" y="341"/>
                  </a:cubicBezTo>
                  <a:cubicBezTo>
                    <a:pt x="1197" y="1075"/>
                    <a:pt x="1297" y="1809"/>
                    <a:pt x="1297" y="2543"/>
                  </a:cubicBezTo>
                  <a:cubicBezTo>
                    <a:pt x="1230" y="2576"/>
                    <a:pt x="1163" y="2609"/>
                    <a:pt x="1130" y="2676"/>
                  </a:cubicBezTo>
                  <a:cubicBezTo>
                    <a:pt x="1097" y="2776"/>
                    <a:pt x="1063" y="2910"/>
                    <a:pt x="1030" y="3010"/>
                  </a:cubicBezTo>
                  <a:lnTo>
                    <a:pt x="963" y="3010"/>
                  </a:lnTo>
                  <a:cubicBezTo>
                    <a:pt x="963" y="2976"/>
                    <a:pt x="963" y="2943"/>
                    <a:pt x="963" y="2943"/>
                  </a:cubicBezTo>
                  <a:lnTo>
                    <a:pt x="763" y="3677"/>
                  </a:lnTo>
                  <a:cubicBezTo>
                    <a:pt x="796" y="3677"/>
                    <a:pt x="830" y="3710"/>
                    <a:pt x="863" y="3710"/>
                  </a:cubicBezTo>
                  <a:cubicBezTo>
                    <a:pt x="796" y="3877"/>
                    <a:pt x="796" y="4044"/>
                    <a:pt x="830" y="4210"/>
                  </a:cubicBezTo>
                  <a:cubicBezTo>
                    <a:pt x="563" y="4811"/>
                    <a:pt x="296" y="5411"/>
                    <a:pt x="63" y="6045"/>
                  </a:cubicBezTo>
                  <a:cubicBezTo>
                    <a:pt x="0" y="6211"/>
                    <a:pt x="171" y="6339"/>
                    <a:pt x="324" y="6339"/>
                  </a:cubicBezTo>
                  <a:cubicBezTo>
                    <a:pt x="417" y="6339"/>
                    <a:pt x="504" y="6292"/>
                    <a:pt x="530" y="6179"/>
                  </a:cubicBezTo>
                  <a:cubicBezTo>
                    <a:pt x="796" y="5645"/>
                    <a:pt x="1030" y="5078"/>
                    <a:pt x="1230" y="4511"/>
                  </a:cubicBezTo>
                  <a:lnTo>
                    <a:pt x="1430" y="4511"/>
                  </a:lnTo>
                  <a:cubicBezTo>
                    <a:pt x="1488" y="4627"/>
                    <a:pt x="1596" y="4717"/>
                    <a:pt x="1799" y="4717"/>
                  </a:cubicBezTo>
                  <a:cubicBezTo>
                    <a:pt x="1829" y="4717"/>
                    <a:pt x="1862" y="4715"/>
                    <a:pt x="1897" y="4711"/>
                  </a:cubicBezTo>
                  <a:cubicBezTo>
                    <a:pt x="1931" y="4744"/>
                    <a:pt x="1997" y="4778"/>
                    <a:pt x="2097" y="4778"/>
                  </a:cubicBezTo>
                  <a:cubicBezTo>
                    <a:pt x="2162" y="4796"/>
                    <a:pt x="2225" y="4804"/>
                    <a:pt x="2285" y="4804"/>
                  </a:cubicBezTo>
                  <a:cubicBezTo>
                    <a:pt x="2440" y="4804"/>
                    <a:pt x="2578" y="4750"/>
                    <a:pt x="2698" y="4677"/>
                  </a:cubicBezTo>
                  <a:cubicBezTo>
                    <a:pt x="2798" y="4677"/>
                    <a:pt x="2865" y="4677"/>
                    <a:pt x="2931" y="4644"/>
                  </a:cubicBezTo>
                  <a:lnTo>
                    <a:pt x="3198" y="4644"/>
                  </a:lnTo>
                  <a:cubicBezTo>
                    <a:pt x="3231" y="4644"/>
                    <a:pt x="3265" y="4677"/>
                    <a:pt x="3332" y="4677"/>
                  </a:cubicBezTo>
                  <a:cubicBezTo>
                    <a:pt x="3409" y="4739"/>
                    <a:pt x="3487" y="4765"/>
                    <a:pt x="3564" y="4765"/>
                  </a:cubicBezTo>
                  <a:cubicBezTo>
                    <a:pt x="3653" y="4765"/>
                    <a:pt x="3743" y="4731"/>
                    <a:pt x="3832" y="4677"/>
                  </a:cubicBezTo>
                  <a:cubicBezTo>
                    <a:pt x="3865" y="4811"/>
                    <a:pt x="3899" y="4911"/>
                    <a:pt x="3932" y="5044"/>
                  </a:cubicBezTo>
                  <a:cubicBezTo>
                    <a:pt x="4099" y="5478"/>
                    <a:pt x="4165" y="6078"/>
                    <a:pt x="4532" y="6379"/>
                  </a:cubicBezTo>
                  <a:cubicBezTo>
                    <a:pt x="4586" y="6432"/>
                    <a:pt x="4655" y="6459"/>
                    <a:pt x="4721" y="6459"/>
                  </a:cubicBezTo>
                  <a:cubicBezTo>
                    <a:pt x="4821" y="6459"/>
                    <a:pt x="4913" y="6399"/>
                    <a:pt x="4933" y="6279"/>
                  </a:cubicBezTo>
                  <a:cubicBezTo>
                    <a:pt x="5033" y="5812"/>
                    <a:pt x="4766" y="5311"/>
                    <a:pt x="4599" y="4844"/>
                  </a:cubicBezTo>
                  <a:cubicBezTo>
                    <a:pt x="4532" y="4611"/>
                    <a:pt x="4466" y="4377"/>
                    <a:pt x="4366" y="4144"/>
                  </a:cubicBezTo>
                  <a:cubicBezTo>
                    <a:pt x="4432" y="4044"/>
                    <a:pt x="4499" y="3877"/>
                    <a:pt x="4499" y="3710"/>
                  </a:cubicBezTo>
                  <a:lnTo>
                    <a:pt x="4899" y="2876"/>
                  </a:lnTo>
                  <a:lnTo>
                    <a:pt x="4899" y="2876"/>
                  </a:lnTo>
                  <a:cubicBezTo>
                    <a:pt x="4833" y="2910"/>
                    <a:pt x="4799" y="2943"/>
                    <a:pt x="4766" y="2976"/>
                  </a:cubicBezTo>
                  <a:cubicBezTo>
                    <a:pt x="4733" y="2943"/>
                    <a:pt x="4699" y="2910"/>
                    <a:pt x="4666" y="2910"/>
                  </a:cubicBezTo>
                  <a:cubicBezTo>
                    <a:pt x="4666" y="2809"/>
                    <a:pt x="4632" y="2709"/>
                    <a:pt x="4632" y="2643"/>
                  </a:cubicBezTo>
                  <a:cubicBezTo>
                    <a:pt x="4632" y="2609"/>
                    <a:pt x="4632" y="2609"/>
                    <a:pt x="4632" y="2576"/>
                  </a:cubicBezTo>
                  <a:cubicBezTo>
                    <a:pt x="4632" y="2509"/>
                    <a:pt x="4599" y="2476"/>
                    <a:pt x="4566" y="2442"/>
                  </a:cubicBezTo>
                  <a:cubicBezTo>
                    <a:pt x="4866" y="2042"/>
                    <a:pt x="5166" y="1642"/>
                    <a:pt x="5433" y="1242"/>
                  </a:cubicBezTo>
                  <a:cubicBezTo>
                    <a:pt x="5571" y="1034"/>
                    <a:pt x="5376" y="843"/>
                    <a:pt x="5186" y="843"/>
                  </a:cubicBezTo>
                  <a:cubicBezTo>
                    <a:pt x="5101" y="843"/>
                    <a:pt x="5018" y="882"/>
                    <a:pt x="4966" y="975"/>
                  </a:cubicBezTo>
                  <a:cubicBezTo>
                    <a:pt x="4733" y="1408"/>
                    <a:pt x="4466" y="1875"/>
                    <a:pt x="4232" y="2309"/>
                  </a:cubicBezTo>
                  <a:cubicBezTo>
                    <a:pt x="4132" y="2242"/>
                    <a:pt x="4024" y="2209"/>
                    <a:pt x="3915" y="2209"/>
                  </a:cubicBezTo>
                  <a:cubicBezTo>
                    <a:pt x="3807" y="2209"/>
                    <a:pt x="3698" y="2242"/>
                    <a:pt x="3598" y="2309"/>
                  </a:cubicBezTo>
                  <a:cubicBezTo>
                    <a:pt x="3540" y="2265"/>
                    <a:pt x="3476" y="2241"/>
                    <a:pt x="3413" y="2241"/>
                  </a:cubicBezTo>
                  <a:cubicBezTo>
                    <a:pt x="3332" y="2241"/>
                    <a:pt x="3254" y="2282"/>
                    <a:pt x="3198" y="2376"/>
                  </a:cubicBezTo>
                  <a:cubicBezTo>
                    <a:pt x="3165" y="2342"/>
                    <a:pt x="3165" y="2309"/>
                    <a:pt x="3165" y="2276"/>
                  </a:cubicBezTo>
                  <a:cubicBezTo>
                    <a:pt x="3106" y="2179"/>
                    <a:pt x="3003" y="2127"/>
                    <a:pt x="2900" y="2127"/>
                  </a:cubicBezTo>
                  <a:cubicBezTo>
                    <a:pt x="2827" y="2127"/>
                    <a:pt x="2753" y="2153"/>
                    <a:pt x="2698" y="2209"/>
                  </a:cubicBezTo>
                  <a:cubicBezTo>
                    <a:pt x="2664" y="2242"/>
                    <a:pt x="2664" y="2242"/>
                    <a:pt x="2631" y="2276"/>
                  </a:cubicBezTo>
                  <a:cubicBezTo>
                    <a:pt x="2631" y="2276"/>
                    <a:pt x="2598" y="2276"/>
                    <a:pt x="2564" y="2309"/>
                  </a:cubicBezTo>
                  <a:cubicBezTo>
                    <a:pt x="2521" y="2265"/>
                    <a:pt x="2452" y="2241"/>
                    <a:pt x="2379" y="2241"/>
                  </a:cubicBezTo>
                  <a:cubicBezTo>
                    <a:pt x="2286" y="2241"/>
                    <a:pt x="2187" y="2282"/>
                    <a:pt x="2131" y="2376"/>
                  </a:cubicBezTo>
                  <a:cubicBezTo>
                    <a:pt x="2097" y="2409"/>
                    <a:pt x="2064" y="2476"/>
                    <a:pt x="2031" y="2543"/>
                  </a:cubicBezTo>
                  <a:cubicBezTo>
                    <a:pt x="2031" y="2509"/>
                    <a:pt x="2031" y="2509"/>
                    <a:pt x="1997" y="2476"/>
                  </a:cubicBezTo>
                  <a:cubicBezTo>
                    <a:pt x="1964" y="2409"/>
                    <a:pt x="1931" y="2342"/>
                    <a:pt x="1864" y="2309"/>
                  </a:cubicBezTo>
                  <a:cubicBezTo>
                    <a:pt x="1931" y="1609"/>
                    <a:pt x="1830" y="875"/>
                    <a:pt x="1530" y="141"/>
                  </a:cubicBezTo>
                  <a:cubicBezTo>
                    <a:pt x="1486" y="41"/>
                    <a:pt x="1412" y="0"/>
                    <a:pt x="1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972850" y="2743900"/>
              <a:ext cx="139225" cy="161475"/>
            </a:xfrm>
            <a:custGeom>
              <a:avLst/>
              <a:gdLst/>
              <a:ahLst/>
              <a:cxnLst/>
              <a:rect l="l" t="t" r="r" b="b"/>
              <a:pathLst>
                <a:path w="5569" h="6459" extrusionOk="0">
                  <a:moveTo>
                    <a:pt x="1347" y="0"/>
                  </a:moveTo>
                  <a:cubicBezTo>
                    <a:pt x="1184" y="0"/>
                    <a:pt x="1006" y="163"/>
                    <a:pt x="1050" y="341"/>
                  </a:cubicBezTo>
                  <a:cubicBezTo>
                    <a:pt x="1217" y="1075"/>
                    <a:pt x="1317" y="1809"/>
                    <a:pt x="1284" y="2543"/>
                  </a:cubicBezTo>
                  <a:cubicBezTo>
                    <a:pt x="1217" y="2576"/>
                    <a:pt x="1184" y="2609"/>
                    <a:pt x="1151" y="2676"/>
                  </a:cubicBezTo>
                  <a:cubicBezTo>
                    <a:pt x="1117" y="2776"/>
                    <a:pt x="1084" y="2910"/>
                    <a:pt x="1050" y="3010"/>
                  </a:cubicBezTo>
                  <a:lnTo>
                    <a:pt x="984" y="3010"/>
                  </a:lnTo>
                  <a:cubicBezTo>
                    <a:pt x="984" y="2976"/>
                    <a:pt x="984" y="2943"/>
                    <a:pt x="950" y="2943"/>
                  </a:cubicBezTo>
                  <a:lnTo>
                    <a:pt x="750" y="3677"/>
                  </a:lnTo>
                  <a:cubicBezTo>
                    <a:pt x="784" y="3677"/>
                    <a:pt x="817" y="3710"/>
                    <a:pt x="884" y="3710"/>
                  </a:cubicBezTo>
                  <a:cubicBezTo>
                    <a:pt x="817" y="3877"/>
                    <a:pt x="784" y="4044"/>
                    <a:pt x="817" y="4210"/>
                  </a:cubicBezTo>
                  <a:cubicBezTo>
                    <a:pt x="550" y="4811"/>
                    <a:pt x="317" y="5411"/>
                    <a:pt x="83" y="6045"/>
                  </a:cubicBezTo>
                  <a:cubicBezTo>
                    <a:pt x="0" y="6211"/>
                    <a:pt x="176" y="6339"/>
                    <a:pt x="336" y="6339"/>
                  </a:cubicBezTo>
                  <a:cubicBezTo>
                    <a:pt x="433" y="6339"/>
                    <a:pt x="525" y="6292"/>
                    <a:pt x="550" y="6179"/>
                  </a:cubicBezTo>
                  <a:cubicBezTo>
                    <a:pt x="784" y="5645"/>
                    <a:pt x="1017" y="5078"/>
                    <a:pt x="1251" y="4511"/>
                  </a:cubicBezTo>
                  <a:lnTo>
                    <a:pt x="1451" y="4511"/>
                  </a:lnTo>
                  <a:cubicBezTo>
                    <a:pt x="1509" y="4627"/>
                    <a:pt x="1617" y="4717"/>
                    <a:pt x="1797" y="4717"/>
                  </a:cubicBezTo>
                  <a:cubicBezTo>
                    <a:pt x="1825" y="4717"/>
                    <a:pt x="1854" y="4715"/>
                    <a:pt x="1884" y="4711"/>
                  </a:cubicBezTo>
                  <a:cubicBezTo>
                    <a:pt x="1951" y="4744"/>
                    <a:pt x="2018" y="4778"/>
                    <a:pt x="2085" y="4778"/>
                  </a:cubicBezTo>
                  <a:cubicBezTo>
                    <a:pt x="2159" y="4796"/>
                    <a:pt x="2228" y="4804"/>
                    <a:pt x="2293" y="4804"/>
                  </a:cubicBezTo>
                  <a:cubicBezTo>
                    <a:pt x="2461" y="4804"/>
                    <a:pt x="2598" y="4750"/>
                    <a:pt x="2718" y="4677"/>
                  </a:cubicBezTo>
                  <a:cubicBezTo>
                    <a:pt x="2818" y="4677"/>
                    <a:pt x="2885" y="4677"/>
                    <a:pt x="2952" y="4644"/>
                  </a:cubicBezTo>
                  <a:lnTo>
                    <a:pt x="3219" y="4644"/>
                  </a:lnTo>
                  <a:cubicBezTo>
                    <a:pt x="3252" y="4644"/>
                    <a:pt x="3285" y="4677"/>
                    <a:pt x="3319" y="4677"/>
                  </a:cubicBezTo>
                  <a:lnTo>
                    <a:pt x="3352" y="4677"/>
                  </a:lnTo>
                  <a:cubicBezTo>
                    <a:pt x="3430" y="4739"/>
                    <a:pt x="3507" y="4765"/>
                    <a:pt x="3585" y="4765"/>
                  </a:cubicBezTo>
                  <a:cubicBezTo>
                    <a:pt x="3674" y="4765"/>
                    <a:pt x="3763" y="4731"/>
                    <a:pt x="3852" y="4677"/>
                  </a:cubicBezTo>
                  <a:cubicBezTo>
                    <a:pt x="3886" y="4811"/>
                    <a:pt x="3919" y="4911"/>
                    <a:pt x="3953" y="5044"/>
                  </a:cubicBezTo>
                  <a:cubicBezTo>
                    <a:pt x="4086" y="5478"/>
                    <a:pt x="4186" y="6078"/>
                    <a:pt x="4553" y="6379"/>
                  </a:cubicBezTo>
                  <a:cubicBezTo>
                    <a:pt x="4593" y="6432"/>
                    <a:pt x="4654" y="6459"/>
                    <a:pt x="4718" y="6459"/>
                  </a:cubicBezTo>
                  <a:cubicBezTo>
                    <a:pt x="4813" y="6459"/>
                    <a:pt x="4913" y="6399"/>
                    <a:pt x="4953" y="6279"/>
                  </a:cubicBezTo>
                  <a:cubicBezTo>
                    <a:pt x="5053" y="5812"/>
                    <a:pt x="4786" y="5311"/>
                    <a:pt x="4620" y="4844"/>
                  </a:cubicBezTo>
                  <a:cubicBezTo>
                    <a:pt x="4520" y="4611"/>
                    <a:pt x="4453" y="4377"/>
                    <a:pt x="4386" y="4144"/>
                  </a:cubicBezTo>
                  <a:cubicBezTo>
                    <a:pt x="4453" y="4044"/>
                    <a:pt x="4486" y="3877"/>
                    <a:pt x="4520" y="3710"/>
                  </a:cubicBezTo>
                  <a:lnTo>
                    <a:pt x="4887" y="2876"/>
                  </a:lnTo>
                  <a:lnTo>
                    <a:pt x="4887" y="2876"/>
                  </a:lnTo>
                  <a:cubicBezTo>
                    <a:pt x="4820" y="2910"/>
                    <a:pt x="4786" y="2943"/>
                    <a:pt x="4753" y="2976"/>
                  </a:cubicBezTo>
                  <a:cubicBezTo>
                    <a:pt x="4753" y="2943"/>
                    <a:pt x="4720" y="2910"/>
                    <a:pt x="4653" y="2910"/>
                  </a:cubicBezTo>
                  <a:cubicBezTo>
                    <a:pt x="4653" y="2809"/>
                    <a:pt x="4653" y="2709"/>
                    <a:pt x="4620" y="2643"/>
                  </a:cubicBezTo>
                  <a:cubicBezTo>
                    <a:pt x="4620" y="2609"/>
                    <a:pt x="4620" y="2609"/>
                    <a:pt x="4620" y="2576"/>
                  </a:cubicBezTo>
                  <a:cubicBezTo>
                    <a:pt x="4653" y="2509"/>
                    <a:pt x="4620" y="2476"/>
                    <a:pt x="4586" y="2442"/>
                  </a:cubicBezTo>
                  <a:cubicBezTo>
                    <a:pt x="4887" y="2042"/>
                    <a:pt x="5153" y="1642"/>
                    <a:pt x="5454" y="1242"/>
                  </a:cubicBezTo>
                  <a:cubicBezTo>
                    <a:pt x="5569" y="1034"/>
                    <a:pt x="5382" y="843"/>
                    <a:pt x="5200" y="843"/>
                  </a:cubicBezTo>
                  <a:cubicBezTo>
                    <a:pt x="5119" y="843"/>
                    <a:pt x="5038" y="882"/>
                    <a:pt x="4987" y="975"/>
                  </a:cubicBezTo>
                  <a:cubicBezTo>
                    <a:pt x="4720" y="1408"/>
                    <a:pt x="4486" y="1875"/>
                    <a:pt x="4253" y="2309"/>
                  </a:cubicBezTo>
                  <a:lnTo>
                    <a:pt x="4219" y="2309"/>
                  </a:lnTo>
                  <a:cubicBezTo>
                    <a:pt x="4136" y="2242"/>
                    <a:pt x="4028" y="2209"/>
                    <a:pt x="3915" y="2209"/>
                  </a:cubicBezTo>
                  <a:cubicBezTo>
                    <a:pt x="3802" y="2209"/>
                    <a:pt x="3686" y="2242"/>
                    <a:pt x="3586" y="2309"/>
                  </a:cubicBezTo>
                  <a:cubicBezTo>
                    <a:pt x="3542" y="2265"/>
                    <a:pt x="3479" y="2241"/>
                    <a:pt x="3414" y="2241"/>
                  </a:cubicBezTo>
                  <a:cubicBezTo>
                    <a:pt x="3330" y="2241"/>
                    <a:pt x="3242" y="2282"/>
                    <a:pt x="3185" y="2376"/>
                  </a:cubicBezTo>
                  <a:cubicBezTo>
                    <a:pt x="3185" y="2342"/>
                    <a:pt x="3185" y="2309"/>
                    <a:pt x="3152" y="2276"/>
                  </a:cubicBezTo>
                  <a:cubicBezTo>
                    <a:pt x="3113" y="2179"/>
                    <a:pt x="3006" y="2127"/>
                    <a:pt x="2904" y="2127"/>
                  </a:cubicBezTo>
                  <a:cubicBezTo>
                    <a:pt x="2831" y="2127"/>
                    <a:pt x="2760" y="2153"/>
                    <a:pt x="2718" y="2209"/>
                  </a:cubicBezTo>
                  <a:cubicBezTo>
                    <a:pt x="2685" y="2242"/>
                    <a:pt x="2652" y="2242"/>
                    <a:pt x="2652" y="2276"/>
                  </a:cubicBezTo>
                  <a:cubicBezTo>
                    <a:pt x="2618" y="2276"/>
                    <a:pt x="2618" y="2276"/>
                    <a:pt x="2585" y="2309"/>
                  </a:cubicBezTo>
                  <a:cubicBezTo>
                    <a:pt x="2527" y="2265"/>
                    <a:pt x="2456" y="2241"/>
                    <a:pt x="2386" y="2241"/>
                  </a:cubicBezTo>
                  <a:cubicBezTo>
                    <a:pt x="2296" y="2241"/>
                    <a:pt x="2208" y="2282"/>
                    <a:pt x="2151" y="2376"/>
                  </a:cubicBezTo>
                  <a:cubicBezTo>
                    <a:pt x="2118" y="2409"/>
                    <a:pt x="2085" y="2476"/>
                    <a:pt x="2018" y="2543"/>
                  </a:cubicBezTo>
                  <a:cubicBezTo>
                    <a:pt x="2018" y="2509"/>
                    <a:pt x="2018" y="2509"/>
                    <a:pt x="2018" y="2476"/>
                  </a:cubicBezTo>
                  <a:cubicBezTo>
                    <a:pt x="1984" y="2409"/>
                    <a:pt x="1918" y="2342"/>
                    <a:pt x="1884" y="2309"/>
                  </a:cubicBezTo>
                  <a:cubicBezTo>
                    <a:pt x="1951" y="1609"/>
                    <a:pt x="1851" y="875"/>
                    <a:pt x="1551" y="141"/>
                  </a:cubicBezTo>
                  <a:cubicBezTo>
                    <a:pt x="1506" y="41"/>
                    <a:pt x="1428" y="0"/>
                    <a:pt x="1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494575" y="2743900"/>
              <a:ext cx="139275" cy="161475"/>
            </a:xfrm>
            <a:custGeom>
              <a:avLst/>
              <a:gdLst/>
              <a:ahLst/>
              <a:cxnLst/>
              <a:rect l="l" t="t" r="r" b="b"/>
              <a:pathLst>
                <a:path w="5571" h="6459" extrusionOk="0">
                  <a:moveTo>
                    <a:pt x="1335" y="0"/>
                  </a:moveTo>
                  <a:cubicBezTo>
                    <a:pt x="1182" y="0"/>
                    <a:pt x="1019" y="163"/>
                    <a:pt x="1063" y="341"/>
                  </a:cubicBezTo>
                  <a:cubicBezTo>
                    <a:pt x="1196" y="1075"/>
                    <a:pt x="1297" y="1809"/>
                    <a:pt x="1297" y="2543"/>
                  </a:cubicBezTo>
                  <a:cubicBezTo>
                    <a:pt x="1230" y="2576"/>
                    <a:pt x="1163" y="2609"/>
                    <a:pt x="1130" y="2676"/>
                  </a:cubicBezTo>
                  <a:cubicBezTo>
                    <a:pt x="1096" y="2776"/>
                    <a:pt x="1063" y="2910"/>
                    <a:pt x="1030" y="3010"/>
                  </a:cubicBezTo>
                  <a:lnTo>
                    <a:pt x="996" y="3010"/>
                  </a:lnTo>
                  <a:cubicBezTo>
                    <a:pt x="996" y="2976"/>
                    <a:pt x="963" y="2943"/>
                    <a:pt x="963" y="2943"/>
                  </a:cubicBezTo>
                  <a:lnTo>
                    <a:pt x="763" y="3677"/>
                  </a:lnTo>
                  <a:cubicBezTo>
                    <a:pt x="796" y="3677"/>
                    <a:pt x="830" y="3710"/>
                    <a:pt x="863" y="3710"/>
                  </a:cubicBezTo>
                  <a:cubicBezTo>
                    <a:pt x="796" y="3877"/>
                    <a:pt x="796" y="4044"/>
                    <a:pt x="830" y="4210"/>
                  </a:cubicBezTo>
                  <a:cubicBezTo>
                    <a:pt x="563" y="4811"/>
                    <a:pt x="296" y="5411"/>
                    <a:pt x="62" y="6045"/>
                  </a:cubicBezTo>
                  <a:cubicBezTo>
                    <a:pt x="0" y="6211"/>
                    <a:pt x="170" y="6339"/>
                    <a:pt x="324" y="6339"/>
                  </a:cubicBezTo>
                  <a:cubicBezTo>
                    <a:pt x="417" y="6339"/>
                    <a:pt x="504" y="6292"/>
                    <a:pt x="529" y="6179"/>
                  </a:cubicBezTo>
                  <a:cubicBezTo>
                    <a:pt x="796" y="5645"/>
                    <a:pt x="1030" y="5078"/>
                    <a:pt x="1230" y="4511"/>
                  </a:cubicBezTo>
                  <a:lnTo>
                    <a:pt x="1430" y="4511"/>
                  </a:lnTo>
                  <a:cubicBezTo>
                    <a:pt x="1488" y="4627"/>
                    <a:pt x="1596" y="4717"/>
                    <a:pt x="1798" y="4717"/>
                  </a:cubicBezTo>
                  <a:cubicBezTo>
                    <a:pt x="1829" y="4717"/>
                    <a:pt x="1862" y="4715"/>
                    <a:pt x="1897" y="4711"/>
                  </a:cubicBezTo>
                  <a:cubicBezTo>
                    <a:pt x="1930" y="4744"/>
                    <a:pt x="1997" y="4778"/>
                    <a:pt x="2097" y="4778"/>
                  </a:cubicBezTo>
                  <a:cubicBezTo>
                    <a:pt x="2162" y="4796"/>
                    <a:pt x="2225" y="4804"/>
                    <a:pt x="2285" y="4804"/>
                  </a:cubicBezTo>
                  <a:cubicBezTo>
                    <a:pt x="2440" y="4804"/>
                    <a:pt x="2577" y="4750"/>
                    <a:pt x="2698" y="4677"/>
                  </a:cubicBezTo>
                  <a:cubicBezTo>
                    <a:pt x="2798" y="4677"/>
                    <a:pt x="2864" y="4677"/>
                    <a:pt x="2931" y="4644"/>
                  </a:cubicBezTo>
                  <a:lnTo>
                    <a:pt x="3198" y="4644"/>
                  </a:lnTo>
                  <a:cubicBezTo>
                    <a:pt x="3231" y="4644"/>
                    <a:pt x="3298" y="4677"/>
                    <a:pt x="3331" y="4677"/>
                  </a:cubicBezTo>
                  <a:cubicBezTo>
                    <a:pt x="3409" y="4739"/>
                    <a:pt x="3486" y="4765"/>
                    <a:pt x="3564" y="4765"/>
                  </a:cubicBezTo>
                  <a:cubicBezTo>
                    <a:pt x="3653" y="4765"/>
                    <a:pt x="3742" y="4731"/>
                    <a:pt x="3832" y="4677"/>
                  </a:cubicBezTo>
                  <a:cubicBezTo>
                    <a:pt x="3865" y="4811"/>
                    <a:pt x="3898" y="4911"/>
                    <a:pt x="3965" y="5044"/>
                  </a:cubicBezTo>
                  <a:cubicBezTo>
                    <a:pt x="4099" y="5478"/>
                    <a:pt x="4165" y="6078"/>
                    <a:pt x="4532" y="6379"/>
                  </a:cubicBezTo>
                  <a:cubicBezTo>
                    <a:pt x="4586" y="6432"/>
                    <a:pt x="4655" y="6459"/>
                    <a:pt x="4721" y="6459"/>
                  </a:cubicBezTo>
                  <a:cubicBezTo>
                    <a:pt x="4820" y="6459"/>
                    <a:pt x="4912" y="6399"/>
                    <a:pt x="4932" y="6279"/>
                  </a:cubicBezTo>
                  <a:cubicBezTo>
                    <a:pt x="5033" y="5812"/>
                    <a:pt x="4766" y="5311"/>
                    <a:pt x="4599" y="4844"/>
                  </a:cubicBezTo>
                  <a:cubicBezTo>
                    <a:pt x="4532" y="4611"/>
                    <a:pt x="4465" y="4377"/>
                    <a:pt x="4365" y="4144"/>
                  </a:cubicBezTo>
                  <a:cubicBezTo>
                    <a:pt x="4432" y="4044"/>
                    <a:pt x="4499" y="3877"/>
                    <a:pt x="4499" y="3710"/>
                  </a:cubicBezTo>
                  <a:lnTo>
                    <a:pt x="4899" y="2876"/>
                  </a:lnTo>
                  <a:lnTo>
                    <a:pt x="4899" y="2876"/>
                  </a:lnTo>
                  <a:cubicBezTo>
                    <a:pt x="4832" y="2910"/>
                    <a:pt x="4799" y="2943"/>
                    <a:pt x="4766" y="2976"/>
                  </a:cubicBezTo>
                  <a:cubicBezTo>
                    <a:pt x="4732" y="2943"/>
                    <a:pt x="4699" y="2910"/>
                    <a:pt x="4666" y="2910"/>
                  </a:cubicBezTo>
                  <a:cubicBezTo>
                    <a:pt x="4666" y="2809"/>
                    <a:pt x="4632" y="2709"/>
                    <a:pt x="4632" y="2643"/>
                  </a:cubicBezTo>
                  <a:cubicBezTo>
                    <a:pt x="4632" y="2609"/>
                    <a:pt x="4632" y="2609"/>
                    <a:pt x="4632" y="2576"/>
                  </a:cubicBezTo>
                  <a:cubicBezTo>
                    <a:pt x="4632" y="2509"/>
                    <a:pt x="4599" y="2476"/>
                    <a:pt x="4566" y="2442"/>
                  </a:cubicBezTo>
                  <a:cubicBezTo>
                    <a:pt x="4866" y="2042"/>
                    <a:pt x="5166" y="1642"/>
                    <a:pt x="5433" y="1242"/>
                  </a:cubicBezTo>
                  <a:cubicBezTo>
                    <a:pt x="5571" y="1034"/>
                    <a:pt x="5375" y="843"/>
                    <a:pt x="5186" y="843"/>
                  </a:cubicBezTo>
                  <a:cubicBezTo>
                    <a:pt x="5101" y="843"/>
                    <a:pt x="5017" y="882"/>
                    <a:pt x="4966" y="975"/>
                  </a:cubicBezTo>
                  <a:cubicBezTo>
                    <a:pt x="4732" y="1408"/>
                    <a:pt x="4465" y="1875"/>
                    <a:pt x="4232" y="2309"/>
                  </a:cubicBezTo>
                  <a:cubicBezTo>
                    <a:pt x="4132" y="2242"/>
                    <a:pt x="4023" y="2209"/>
                    <a:pt x="3915" y="2209"/>
                  </a:cubicBezTo>
                  <a:cubicBezTo>
                    <a:pt x="3807" y="2209"/>
                    <a:pt x="3698" y="2242"/>
                    <a:pt x="3598" y="2309"/>
                  </a:cubicBezTo>
                  <a:cubicBezTo>
                    <a:pt x="3540" y="2265"/>
                    <a:pt x="3475" y="2241"/>
                    <a:pt x="3413" y="2241"/>
                  </a:cubicBezTo>
                  <a:cubicBezTo>
                    <a:pt x="3332" y="2241"/>
                    <a:pt x="3254" y="2282"/>
                    <a:pt x="3198" y="2376"/>
                  </a:cubicBezTo>
                  <a:cubicBezTo>
                    <a:pt x="3198" y="2342"/>
                    <a:pt x="3165" y="2309"/>
                    <a:pt x="3165" y="2276"/>
                  </a:cubicBezTo>
                  <a:cubicBezTo>
                    <a:pt x="3126" y="2179"/>
                    <a:pt x="3019" y="2127"/>
                    <a:pt x="2910" y="2127"/>
                  </a:cubicBezTo>
                  <a:cubicBezTo>
                    <a:pt x="2832" y="2127"/>
                    <a:pt x="2753" y="2153"/>
                    <a:pt x="2698" y="2209"/>
                  </a:cubicBezTo>
                  <a:cubicBezTo>
                    <a:pt x="2698" y="2242"/>
                    <a:pt x="2664" y="2242"/>
                    <a:pt x="2631" y="2276"/>
                  </a:cubicBezTo>
                  <a:cubicBezTo>
                    <a:pt x="2631" y="2276"/>
                    <a:pt x="2597" y="2276"/>
                    <a:pt x="2564" y="2309"/>
                  </a:cubicBezTo>
                  <a:cubicBezTo>
                    <a:pt x="2520" y="2265"/>
                    <a:pt x="2451" y="2241"/>
                    <a:pt x="2379" y="2241"/>
                  </a:cubicBezTo>
                  <a:cubicBezTo>
                    <a:pt x="2286" y="2241"/>
                    <a:pt x="2187" y="2282"/>
                    <a:pt x="2130" y="2376"/>
                  </a:cubicBezTo>
                  <a:cubicBezTo>
                    <a:pt x="2097" y="2409"/>
                    <a:pt x="2064" y="2476"/>
                    <a:pt x="2030" y="2543"/>
                  </a:cubicBezTo>
                  <a:cubicBezTo>
                    <a:pt x="2030" y="2509"/>
                    <a:pt x="2030" y="2509"/>
                    <a:pt x="1997" y="2476"/>
                  </a:cubicBezTo>
                  <a:cubicBezTo>
                    <a:pt x="1997" y="2409"/>
                    <a:pt x="1930" y="2342"/>
                    <a:pt x="1864" y="2309"/>
                  </a:cubicBezTo>
                  <a:cubicBezTo>
                    <a:pt x="1930" y="1609"/>
                    <a:pt x="1830" y="875"/>
                    <a:pt x="1530" y="141"/>
                  </a:cubicBezTo>
                  <a:cubicBezTo>
                    <a:pt x="1486" y="41"/>
                    <a:pt x="1411" y="0"/>
                    <a:pt x="1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016150" y="2718675"/>
              <a:ext cx="139225" cy="161100"/>
            </a:xfrm>
            <a:custGeom>
              <a:avLst/>
              <a:gdLst/>
              <a:ahLst/>
              <a:cxnLst/>
              <a:rect l="l" t="t" r="r" b="b"/>
              <a:pathLst>
                <a:path w="5569" h="6444" extrusionOk="0">
                  <a:moveTo>
                    <a:pt x="1334" y="1"/>
                  </a:moveTo>
                  <a:cubicBezTo>
                    <a:pt x="1174" y="1"/>
                    <a:pt x="1005" y="154"/>
                    <a:pt x="1048" y="349"/>
                  </a:cubicBezTo>
                  <a:cubicBezTo>
                    <a:pt x="1215" y="1083"/>
                    <a:pt x="1315" y="1784"/>
                    <a:pt x="1282" y="2517"/>
                  </a:cubicBezTo>
                  <a:cubicBezTo>
                    <a:pt x="1215" y="2551"/>
                    <a:pt x="1182" y="2618"/>
                    <a:pt x="1148" y="2684"/>
                  </a:cubicBezTo>
                  <a:cubicBezTo>
                    <a:pt x="1115" y="2784"/>
                    <a:pt x="1082" y="2884"/>
                    <a:pt x="1048" y="2984"/>
                  </a:cubicBezTo>
                  <a:lnTo>
                    <a:pt x="982" y="2984"/>
                  </a:lnTo>
                  <a:cubicBezTo>
                    <a:pt x="982" y="2951"/>
                    <a:pt x="982" y="2951"/>
                    <a:pt x="948" y="2918"/>
                  </a:cubicBezTo>
                  <a:lnTo>
                    <a:pt x="748" y="3685"/>
                  </a:lnTo>
                  <a:lnTo>
                    <a:pt x="881" y="3685"/>
                  </a:lnTo>
                  <a:cubicBezTo>
                    <a:pt x="815" y="3885"/>
                    <a:pt x="781" y="4052"/>
                    <a:pt x="815" y="4185"/>
                  </a:cubicBezTo>
                  <a:cubicBezTo>
                    <a:pt x="548" y="4786"/>
                    <a:pt x="314" y="5420"/>
                    <a:pt x="81" y="6020"/>
                  </a:cubicBezTo>
                  <a:cubicBezTo>
                    <a:pt x="0" y="6202"/>
                    <a:pt x="164" y="6323"/>
                    <a:pt x="321" y="6323"/>
                  </a:cubicBezTo>
                  <a:cubicBezTo>
                    <a:pt x="423" y="6323"/>
                    <a:pt x="522" y="6272"/>
                    <a:pt x="548" y="6153"/>
                  </a:cubicBezTo>
                  <a:cubicBezTo>
                    <a:pt x="781" y="5620"/>
                    <a:pt x="1015" y="5086"/>
                    <a:pt x="1248" y="4519"/>
                  </a:cubicBezTo>
                  <a:lnTo>
                    <a:pt x="1449" y="4519"/>
                  </a:lnTo>
                  <a:cubicBezTo>
                    <a:pt x="1515" y="4652"/>
                    <a:pt x="1649" y="4719"/>
                    <a:pt x="1882" y="4719"/>
                  </a:cubicBezTo>
                  <a:cubicBezTo>
                    <a:pt x="1949" y="4719"/>
                    <a:pt x="2016" y="4752"/>
                    <a:pt x="2082" y="4786"/>
                  </a:cubicBezTo>
                  <a:cubicBezTo>
                    <a:pt x="2149" y="4794"/>
                    <a:pt x="2212" y="4798"/>
                    <a:pt x="2270" y="4798"/>
                  </a:cubicBezTo>
                  <a:cubicBezTo>
                    <a:pt x="2447" y="4798"/>
                    <a:pt x="2591" y="4761"/>
                    <a:pt x="2716" y="4686"/>
                  </a:cubicBezTo>
                  <a:cubicBezTo>
                    <a:pt x="2816" y="4686"/>
                    <a:pt x="2883" y="4652"/>
                    <a:pt x="2950" y="4652"/>
                  </a:cubicBezTo>
                  <a:lnTo>
                    <a:pt x="3016" y="4652"/>
                  </a:lnTo>
                  <a:cubicBezTo>
                    <a:pt x="3083" y="4652"/>
                    <a:pt x="3150" y="4652"/>
                    <a:pt x="3216" y="4619"/>
                  </a:cubicBezTo>
                  <a:cubicBezTo>
                    <a:pt x="3250" y="4652"/>
                    <a:pt x="3283" y="4652"/>
                    <a:pt x="3317" y="4652"/>
                  </a:cubicBezTo>
                  <a:lnTo>
                    <a:pt x="3350" y="4652"/>
                  </a:lnTo>
                  <a:cubicBezTo>
                    <a:pt x="3433" y="4719"/>
                    <a:pt x="3517" y="4744"/>
                    <a:pt x="3600" y="4744"/>
                  </a:cubicBezTo>
                  <a:cubicBezTo>
                    <a:pt x="3683" y="4744"/>
                    <a:pt x="3767" y="4719"/>
                    <a:pt x="3850" y="4686"/>
                  </a:cubicBezTo>
                  <a:cubicBezTo>
                    <a:pt x="3884" y="4786"/>
                    <a:pt x="3917" y="4919"/>
                    <a:pt x="3950" y="5019"/>
                  </a:cubicBezTo>
                  <a:cubicBezTo>
                    <a:pt x="4084" y="5486"/>
                    <a:pt x="4184" y="6053"/>
                    <a:pt x="4551" y="6387"/>
                  </a:cubicBezTo>
                  <a:cubicBezTo>
                    <a:pt x="4588" y="6424"/>
                    <a:pt x="4645" y="6443"/>
                    <a:pt x="4704" y="6443"/>
                  </a:cubicBezTo>
                  <a:cubicBezTo>
                    <a:pt x="4802" y="6443"/>
                    <a:pt x="4909" y="6391"/>
                    <a:pt x="4951" y="6287"/>
                  </a:cubicBezTo>
                  <a:cubicBezTo>
                    <a:pt x="5051" y="5787"/>
                    <a:pt x="4784" y="5320"/>
                    <a:pt x="4617" y="4853"/>
                  </a:cubicBezTo>
                  <a:cubicBezTo>
                    <a:pt x="4517" y="4619"/>
                    <a:pt x="4451" y="4386"/>
                    <a:pt x="4384" y="4152"/>
                  </a:cubicBezTo>
                  <a:cubicBezTo>
                    <a:pt x="4451" y="4019"/>
                    <a:pt x="4484" y="3885"/>
                    <a:pt x="4517" y="3718"/>
                  </a:cubicBezTo>
                  <a:lnTo>
                    <a:pt x="4884" y="2884"/>
                  </a:lnTo>
                  <a:cubicBezTo>
                    <a:pt x="4818" y="2884"/>
                    <a:pt x="4784" y="2918"/>
                    <a:pt x="4751" y="2951"/>
                  </a:cubicBezTo>
                  <a:cubicBezTo>
                    <a:pt x="4751" y="2918"/>
                    <a:pt x="4718" y="2884"/>
                    <a:pt x="4651" y="2884"/>
                  </a:cubicBezTo>
                  <a:cubicBezTo>
                    <a:pt x="4651" y="2784"/>
                    <a:pt x="4651" y="2718"/>
                    <a:pt x="4617" y="2618"/>
                  </a:cubicBezTo>
                  <a:cubicBezTo>
                    <a:pt x="4617" y="2618"/>
                    <a:pt x="4617" y="2584"/>
                    <a:pt x="4617" y="2584"/>
                  </a:cubicBezTo>
                  <a:cubicBezTo>
                    <a:pt x="4651" y="2517"/>
                    <a:pt x="4617" y="2484"/>
                    <a:pt x="4584" y="2451"/>
                  </a:cubicBezTo>
                  <a:cubicBezTo>
                    <a:pt x="4884" y="2050"/>
                    <a:pt x="5151" y="1650"/>
                    <a:pt x="5451" y="1217"/>
                  </a:cubicBezTo>
                  <a:cubicBezTo>
                    <a:pt x="5569" y="1029"/>
                    <a:pt x="5372" y="825"/>
                    <a:pt x="5187" y="825"/>
                  </a:cubicBezTo>
                  <a:cubicBezTo>
                    <a:pt x="5110" y="825"/>
                    <a:pt x="5034" y="861"/>
                    <a:pt x="4984" y="950"/>
                  </a:cubicBezTo>
                  <a:cubicBezTo>
                    <a:pt x="4718" y="1417"/>
                    <a:pt x="4484" y="1850"/>
                    <a:pt x="4251" y="2317"/>
                  </a:cubicBezTo>
                  <a:lnTo>
                    <a:pt x="4217" y="2317"/>
                  </a:lnTo>
                  <a:cubicBezTo>
                    <a:pt x="4124" y="2242"/>
                    <a:pt x="3998" y="2199"/>
                    <a:pt x="3871" y="2199"/>
                  </a:cubicBezTo>
                  <a:cubicBezTo>
                    <a:pt x="3772" y="2199"/>
                    <a:pt x="3671" y="2225"/>
                    <a:pt x="3583" y="2284"/>
                  </a:cubicBezTo>
                  <a:cubicBezTo>
                    <a:pt x="3544" y="2245"/>
                    <a:pt x="3489" y="2226"/>
                    <a:pt x="3431" y="2226"/>
                  </a:cubicBezTo>
                  <a:cubicBezTo>
                    <a:pt x="3341" y="2226"/>
                    <a:pt x="3244" y="2270"/>
                    <a:pt x="3183" y="2351"/>
                  </a:cubicBezTo>
                  <a:cubicBezTo>
                    <a:pt x="3183" y="2317"/>
                    <a:pt x="3183" y="2284"/>
                    <a:pt x="3150" y="2251"/>
                  </a:cubicBezTo>
                  <a:cubicBezTo>
                    <a:pt x="3115" y="2163"/>
                    <a:pt x="3024" y="2121"/>
                    <a:pt x="2931" y="2121"/>
                  </a:cubicBezTo>
                  <a:cubicBezTo>
                    <a:pt x="2848" y="2121"/>
                    <a:pt x="2763" y="2154"/>
                    <a:pt x="2716" y="2217"/>
                  </a:cubicBezTo>
                  <a:cubicBezTo>
                    <a:pt x="2683" y="2217"/>
                    <a:pt x="2649" y="2251"/>
                    <a:pt x="2649" y="2284"/>
                  </a:cubicBezTo>
                  <a:lnTo>
                    <a:pt x="2583" y="2284"/>
                  </a:lnTo>
                  <a:cubicBezTo>
                    <a:pt x="2530" y="2245"/>
                    <a:pt x="2467" y="2226"/>
                    <a:pt x="2404" y="2226"/>
                  </a:cubicBezTo>
                  <a:cubicBezTo>
                    <a:pt x="2307" y="2226"/>
                    <a:pt x="2210" y="2270"/>
                    <a:pt x="2149" y="2351"/>
                  </a:cubicBezTo>
                  <a:cubicBezTo>
                    <a:pt x="2116" y="2417"/>
                    <a:pt x="2082" y="2484"/>
                    <a:pt x="2016" y="2517"/>
                  </a:cubicBezTo>
                  <a:cubicBezTo>
                    <a:pt x="2016" y="2517"/>
                    <a:pt x="2016" y="2484"/>
                    <a:pt x="2016" y="2484"/>
                  </a:cubicBezTo>
                  <a:cubicBezTo>
                    <a:pt x="1982" y="2417"/>
                    <a:pt x="1916" y="2351"/>
                    <a:pt x="1882" y="2317"/>
                  </a:cubicBezTo>
                  <a:cubicBezTo>
                    <a:pt x="1949" y="1583"/>
                    <a:pt x="1849" y="850"/>
                    <a:pt x="1549" y="149"/>
                  </a:cubicBezTo>
                  <a:cubicBezTo>
                    <a:pt x="1502" y="44"/>
                    <a:pt x="1419" y="1"/>
                    <a:pt x="1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537850" y="2712575"/>
              <a:ext cx="139250" cy="161325"/>
            </a:xfrm>
            <a:custGeom>
              <a:avLst/>
              <a:gdLst/>
              <a:ahLst/>
              <a:cxnLst/>
              <a:rect l="l" t="t" r="r" b="b"/>
              <a:pathLst>
                <a:path w="5570" h="6453" extrusionOk="0">
                  <a:moveTo>
                    <a:pt x="1334" y="0"/>
                  </a:moveTo>
                  <a:cubicBezTo>
                    <a:pt x="1180" y="0"/>
                    <a:pt x="1017" y="149"/>
                    <a:pt x="1062" y="326"/>
                  </a:cubicBezTo>
                  <a:cubicBezTo>
                    <a:pt x="1195" y="1060"/>
                    <a:pt x="1295" y="1794"/>
                    <a:pt x="1295" y="2528"/>
                  </a:cubicBezTo>
                  <a:cubicBezTo>
                    <a:pt x="1229" y="2561"/>
                    <a:pt x="1162" y="2595"/>
                    <a:pt x="1129" y="2695"/>
                  </a:cubicBezTo>
                  <a:cubicBezTo>
                    <a:pt x="1095" y="2795"/>
                    <a:pt x="1062" y="2895"/>
                    <a:pt x="1028" y="2995"/>
                  </a:cubicBezTo>
                  <a:lnTo>
                    <a:pt x="995" y="2995"/>
                  </a:lnTo>
                  <a:cubicBezTo>
                    <a:pt x="995" y="2962"/>
                    <a:pt x="962" y="2928"/>
                    <a:pt x="962" y="2928"/>
                  </a:cubicBezTo>
                  <a:lnTo>
                    <a:pt x="762" y="3662"/>
                  </a:lnTo>
                  <a:cubicBezTo>
                    <a:pt x="795" y="3695"/>
                    <a:pt x="828" y="3695"/>
                    <a:pt x="862" y="3695"/>
                  </a:cubicBezTo>
                  <a:cubicBezTo>
                    <a:pt x="795" y="3862"/>
                    <a:pt x="795" y="4029"/>
                    <a:pt x="828" y="4196"/>
                  </a:cubicBezTo>
                  <a:cubicBezTo>
                    <a:pt x="561" y="4796"/>
                    <a:pt x="295" y="5430"/>
                    <a:pt x="61" y="6031"/>
                  </a:cubicBezTo>
                  <a:cubicBezTo>
                    <a:pt x="0" y="6212"/>
                    <a:pt x="160" y="6333"/>
                    <a:pt x="311" y="6333"/>
                  </a:cubicBezTo>
                  <a:cubicBezTo>
                    <a:pt x="408" y="6333"/>
                    <a:pt x="502" y="6282"/>
                    <a:pt x="528" y="6164"/>
                  </a:cubicBezTo>
                  <a:cubicBezTo>
                    <a:pt x="795" y="5630"/>
                    <a:pt x="1028" y="5063"/>
                    <a:pt x="1229" y="4496"/>
                  </a:cubicBezTo>
                  <a:lnTo>
                    <a:pt x="1262" y="4496"/>
                  </a:lnTo>
                  <a:cubicBezTo>
                    <a:pt x="1295" y="4513"/>
                    <a:pt x="1329" y="4521"/>
                    <a:pt x="1358" y="4521"/>
                  </a:cubicBezTo>
                  <a:cubicBezTo>
                    <a:pt x="1387" y="4521"/>
                    <a:pt x="1412" y="4513"/>
                    <a:pt x="1429" y="4496"/>
                  </a:cubicBezTo>
                  <a:cubicBezTo>
                    <a:pt x="1487" y="4612"/>
                    <a:pt x="1595" y="4703"/>
                    <a:pt x="1797" y="4703"/>
                  </a:cubicBezTo>
                  <a:cubicBezTo>
                    <a:pt x="1828" y="4703"/>
                    <a:pt x="1861" y="4701"/>
                    <a:pt x="1896" y="4696"/>
                  </a:cubicBezTo>
                  <a:cubicBezTo>
                    <a:pt x="1929" y="4730"/>
                    <a:pt x="1996" y="4763"/>
                    <a:pt x="2096" y="4763"/>
                  </a:cubicBezTo>
                  <a:cubicBezTo>
                    <a:pt x="2161" y="4782"/>
                    <a:pt x="2224" y="4790"/>
                    <a:pt x="2284" y="4790"/>
                  </a:cubicBezTo>
                  <a:cubicBezTo>
                    <a:pt x="2439" y="4790"/>
                    <a:pt x="2576" y="4735"/>
                    <a:pt x="2696" y="4663"/>
                  </a:cubicBezTo>
                  <a:cubicBezTo>
                    <a:pt x="2796" y="4663"/>
                    <a:pt x="2863" y="4663"/>
                    <a:pt x="2930" y="4630"/>
                  </a:cubicBezTo>
                  <a:lnTo>
                    <a:pt x="3030" y="4630"/>
                  </a:lnTo>
                  <a:cubicBezTo>
                    <a:pt x="3052" y="4641"/>
                    <a:pt x="3071" y="4644"/>
                    <a:pt x="3088" y="4644"/>
                  </a:cubicBezTo>
                  <a:cubicBezTo>
                    <a:pt x="3123" y="4644"/>
                    <a:pt x="3152" y="4630"/>
                    <a:pt x="3197" y="4630"/>
                  </a:cubicBezTo>
                  <a:cubicBezTo>
                    <a:pt x="3230" y="4630"/>
                    <a:pt x="3297" y="4663"/>
                    <a:pt x="3330" y="4663"/>
                  </a:cubicBezTo>
                  <a:cubicBezTo>
                    <a:pt x="3408" y="4725"/>
                    <a:pt x="3485" y="4751"/>
                    <a:pt x="3563" y="4751"/>
                  </a:cubicBezTo>
                  <a:cubicBezTo>
                    <a:pt x="3652" y="4751"/>
                    <a:pt x="3741" y="4716"/>
                    <a:pt x="3830" y="4663"/>
                  </a:cubicBezTo>
                  <a:cubicBezTo>
                    <a:pt x="3864" y="4796"/>
                    <a:pt x="3897" y="4896"/>
                    <a:pt x="3964" y="5030"/>
                  </a:cubicBezTo>
                  <a:cubicBezTo>
                    <a:pt x="4097" y="5497"/>
                    <a:pt x="4164" y="6064"/>
                    <a:pt x="4531" y="6397"/>
                  </a:cubicBezTo>
                  <a:cubicBezTo>
                    <a:pt x="4579" y="6433"/>
                    <a:pt x="4640" y="6452"/>
                    <a:pt x="4699" y="6452"/>
                  </a:cubicBezTo>
                  <a:cubicBezTo>
                    <a:pt x="4806" y="6452"/>
                    <a:pt x="4910" y="6392"/>
                    <a:pt x="4931" y="6264"/>
                  </a:cubicBezTo>
                  <a:cubicBezTo>
                    <a:pt x="5031" y="5797"/>
                    <a:pt x="4764" y="5297"/>
                    <a:pt x="4598" y="4863"/>
                  </a:cubicBezTo>
                  <a:cubicBezTo>
                    <a:pt x="4531" y="4630"/>
                    <a:pt x="4464" y="4363"/>
                    <a:pt x="4364" y="4129"/>
                  </a:cubicBezTo>
                  <a:cubicBezTo>
                    <a:pt x="4431" y="4029"/>
                    <a:pt x="4498" y="3862"/>
                    <a:pt x="4498" y="3695"/>
                  </a:cubicBezTo>
                  <a:lnTo>
                    <a:pt x="4898" y="2862"/>
                  </a:lnTo>
                  <a:lnTo>
                    <a:pt x="4898" y="2862"/>
                  </a:lnTo>
                  <a:cubicBezTo>
                    <a:pt x="4831" y="2895"/>
                    <a:pt x="4798" y="2928"/>
                    <a:pt x="4764" y="2962"/>
                  </a:cubicBezTo>
                  <a:cubicBezTo>
                    <a:pt x="4731" y="2928"/>
                    <a:pt x="4698" y="2895"/>
                    <a:pt x="4664" y="2895"/>
                  </a:cubicBezTo>
                  <a:cubicBezTo>
                    <a:pt x="4664" y="2795"/>
                    <a:pt x="4631" y="2695"/>
                    <a:pt x="4631" y="2628"/>
                  </a:cubicBezTo>
                  <a:cubicBezTo>
                    <a:pt x="4631" y="2595"/>
                    <a:pt x="4631" y="2595"/>
                    <a:pt x="4631" y="2561"/>
                  </a:cubicBezTo>
                  <a:cubicBezTo>
                    <a:pt x="4631" y="2528"/>
                    <a:pt x="4598" y="2461"/>
                    <a:pt x="4564" y="2461"/>
                  </a:cubicBezTo>
                  <a:cubicBezTo>
                    <a:pt x="4865" y="2028"/>
                    <a:pt x="5165" y="1627"/>
                    <a:pt x="5432" y="1227"/>
                  </a:cubicBezTo>
                  <a:cubicBezTo>
                    <a:pt x="5570" y="1020"/>
                    <a:pt x="5374" y="829"/>
                    <a:pt x="5185" y="829"/>
                  </a:cubicBezTo>
                  <a:cubicBezTo>
                    <a:pt x="5100" y="829"/>
                    <a:pt x="5016" y="867"/>
                    <a:pt x="4965" y="960"/>
                  </a:cubicBezTo>
                  <a:cubicBezTo>
                    <a:pt x="4731" y="1394"/>
                    <a:pt x="4464" y="1861"/>
                    <a:pt x="4231" y="2328"/>
                  </a:cubicBezTo>
                  <a:cubicBezTo>
                    <a:pt x="4231" y="2328"/>
                    <a:pt x="4231" y="2328"/>
                    <a:pt x="4231" y="2294"/>
                  </a:cubicBezTo>
                  <a:cubicBezTo>
                    <a:pt x="4131" y="2228"/>
                    <a:pt x="4022" y="2194"/>
                    <a:pt x="3914" y="2194"/>
                  </a:cubicBezTo>
                  <a:cubicBezTo>
                    <a:pt x="3805" y="2194"/>
                    <a:pt x="3697" y="2228"/>
                    <a:pt x="3597" y="2294"/>
                  </a:cubicBezTo>
                  <a:cubicBezTo>
                    <a:pt x="3544" y="2255"/>
                    <a:pt x="3487" y="2236"/>
                    <a:pt x="3430" y="2236"/>
                  </a:cubicBezTo>
                  <a:cubicBezTo>
                    <a:pt x="3342" y="2236"/>
                    <a:pt x="3257" y="2280"/>
                    <a:pt x="3197" y="2361"/>
                  </a:cubicBezTo>
                  <a:cubicBezTo>
                    <a:pt x="3197" y="2328"/>
                    <a:pt x="3163" y="2294"/>
                    <a:pt x="3163" y="2261"/>
                  </a:cubicBezTo>
                  <a:cubicBezTo>
                    <a:pt x="3124" y="2164"/>
                    <a:pt x="3018" y="2112"/>
                    <a:pt x="2909" y="2112"/>
                  </a:cubicBezTo>
                  <a:cubicBezTo>
                    <a:pt x="2831" y="2112"/>
                    <a:pt x="2752" y="2139"/>
                    <a:pt x="2696" y="2194"/>
                  </a:cubicBezTo>
                  <a:cubicBezTo>
                    <a:pt x="2696" y="2228"/>
                    <a:pt x="2663" y="2261"/>
                    <a:pt x="2630" y="2261"/>
                  </a:cubicBezTo>
                  <a:cubicBezTo>
                    <a:pt x="2630" y="2261"/>
                    <a:pt x="2596" y="2294"/>
                    <a:pt x="2563" y="2294"/>
                  </a:cubicBezTo>
                  <a:cubicBezTo>
                    <a:pt x="2519" y="2251"/>
                    <a:pt x="2450" y="2226"/>
                    <a:pt x="2378" y="2226"/>
                  </a:cubicBezTo>
                  <a:cubicBezTo>
                    <a:pt x="2284" y="2226"/>
                    <a:pt x="2186" y="2267"/>
                    <a:pt x="2129" y="2361"/>
                  </a:cubicBezTo>
                  <a:cubicBezTo>
                    <a:pt x="2096" y="2395"/>
                    <a:pt x="2063" y="2461"/>
                    <a:pt x="2029" y="2528"/>
                  </a:cubicBezTo>
                  <a:cubicBezTo>
                    <a:pt x="2029" y="2495"/>
                    <a:pt x="2029" y="2495"/>
                    <a:pt x="1996" y="2461"/>
                  </a:cubicBezTo>
                  <a:cubicBezTo>
                    <a:pt x="1996" y="2395"/>
                    <a:pt x="1929" y="2361"/>
                    <a:pt x="1862" y="2294"/>
                  </a:cubicBezTo>
                  <a:cubicBezTo>
                    <a:pt x="1929" y="1594"/>
                    <a:pt x="1829" y="860"/>
                    <a:pt x="1529" y="126"/>
                  </a:cubicBezTo>
                  <a:cubicBezTo>
                    <a:pt x="1484" y="37"/>
                    <a:pt x="1410" y="0"/>
                    <a:pt x="1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4059300" y="2727200"/>
              <a:ext cx="139325" cy="161150"/>
            </a:xfrm>
            <a:custGeom>
              <a:avLst/>
              <a:gdLst/>
              <a:ahLst/>
              <a:cxnLst/>
              <a:rect l="l" t="t" r="r" b="b"/>
              <a:pathLst>
                <a:path w="5573" h="6446" extrusionOk="0">
                  <a:moveTo>
                    <a:pt x="1349" y="1"/>
                  </a:moveTo>
                  <a:cubicBezTo>
                    <a:pt x="1185" y="1"/>
                    <a:pt x="1008" y="164"/>
                    <a:pt x="1052" y="342"/>
                  </a:cubicBezTo>
                  <a:cubicBezTo>
                    <a:pt x="1219" y="1076"/>
                    <a:pt x="1319" y="1810"/>
                    <a:pt x="1286" y="2510"/>
                  </a:cubicBezTo>
                  <a:cubicBezTo>
                    <a:pt x="1252" y="2543"/>
                    <a:pt x="1185" y="2610"/>
                    <a:pt x="1152" y="2677"/>
                  </a:cubicBezTo>
                  <a:cubicBezTo>
                    <a:pt x="1119" y="2777"/>
                    <a:pt x="1085" y="2877"/>
                    <a:pt x="1052" y="2977"/>
                  </a:cubicBezTo>
                  <a:lnTo>
                    <a:pt x="985" y="2977"/>
                  </a:lnTo>
                  <a:cubicBezTo>
                    <a:pt x="985" y="2977"/>
                    <a:pt x="985" y="2944"/>
                    <a:pt x="952" y="2910"/>
                  </a:cubicBezTo>
                  <a:lnTo>
                    <a:pt x="752" y="3678"/>
                  </a:lnTo>
                  <a:lnTo>
                    <a:pt x="885" y="3678"/>
                  </a:lnTo>
                  <a:cubicBezTo>
                    <a:pt x="819" y="3878"/>
                    <a:pt x="785" y="4045"/>
                    <a:pt x="819" y="4178"/>
                  </a:cubicBezTo>
                  <a:cubicBezTo>
                    <a:pt x="552" y="4778"/>
                    <a:pt x="318" y="5412"/>
                    <a:pt x="85" y="6013"/>
                  </a:cubicBezTo>
                  <a:cubicBezTo>
                    <a:pt x="1" y="6202"/>
                    <a:pt x="181" y="6338"/>
                    <a:pt x="343" y="6338"/>
                  </a:cubicBezTo>
                  <a:cubicBezTo>
                    <a:pt x="438" y="6338"/>
                    <a:pt x="527" y="6291"/>
                    <a:pt x="552" y="6179"/>
                  </a:cubicBezTo>
                  <a:cubicBezTo>
                    <a:pt x="785" y="5612"/>
                    <a:pt x="1019" y="5079"/>
                    <a:pt x="1252" y="4512"/>
                  </a:cubicBezTo>
                  <a:lnTo>
                    <a:pt x="1452" y="4512"/>
                  </a:lnTo>
                  <a:cubicBezTo>
                    <a:pt x="1519" y="4645"/>
                    <a:pt x="1652" y="4712"/>
                    <a:pt x="1886" y="4712"/>
                  </a:cubicBezTo>
                  <a:cubicBezTo>
                    <a:pt x="1953" y="4745"/>
                    <a:pt x="2019" y="4745"/>
                    <a:pt x="2086" y="4778"/>
                  </a:cubicBezTo>
                  <a:cubicBezTo>
                    <a:pt x="2153" y="4787"/>
                    <a:pt x="2215" y="4791"/>
                    <a:pt x="2274" y="4791"/>
                  </a:cubicBezTo>
                  <a:cubicBezTo>
                    <a:pt x="2451" y="4791"/>
                    <a:pt x="2595" y="4753"/>
                    <a:pt x="2720" y="4678"/>
                  </a:cubicBezTo>
                  <a:cubicBezTo>
                    <a:pt x="2820" y="4678"/>
                    <a:pt x="2887" y="4678"/>
                    <a:pt x="2953" y="4645"/>
                  </a:cubicBezTo>
                  <a:lnTo>
                    <a:pt x="3320" y="4645"/>
                  </a:lnTo>
                  <a:cubicBezTo>
                    <a:pt x="3354" y="4645"/>
                    <a:pt x="3354" y="4645"/>
                    <a:pt x="3354" y="4678"/>
                  </a:cubicBezTo>
                  <a:cubicBezTo>
                    <a:pt x="3429" y="4723"/>
                    <a:pt x="3504" y="4741"/>
                    <a:pt x="3580" y="4741"/>
                  </a:cubicBezTo>
                  <a:cubicBezTo>
                    <a:pt x="3671" y="4741"/>
                    <a:pt x="3763" y="4715"/>
                    <a:pt x="3854" y="4678"/>
                  </a:cubicBezTo>
                  <a:cubicBezTo>
                    <a:pt x="3887" y="4778"/>
                    <a:pt x="3921" y="4912"/>
                    <a:pt x="3954" y="5045"/>
                  </a:cubicBezTo>
                  <a:cubicBezTo>
                    <a:pt x="4088" y="5479"/>
                    <a:pt x="4188" y="6079"/>
                    <a:pt x="4555" y="6380"/>
                  </a:cubicBezTo>
                  <a:cubicBezTo>
                    <a:pt x="4596" y="6421"/>
                    <a:pt x="4660" y="6445"/>
                    <a:pt x="4726" y="6445"/>
                  </a:cubicBezTo>
                  <a:cubicBezTo>
                    <a:pt x="4819" y="6445"/>
                    <a:pt x="4916" y="6397"/>
                    <a:pt x="4955" y="6279"/>
                  </a:cubicBezTo>
                  <a:cubicBezTo>
                    <a:pt x="5055" y="5779"/>
                    <a:pt x="4788" y="5312"/>
                    <a:pt x="4621" y="4845"/>
                  </a:cubicBezTo>
                  <a:cubicBezTo>
                    <a:pt x="4521" y="4612"/>
                    <a:pt x="4454" y="4378"/>
                    <a:pt x="4388" y="4145"/>
                  </a:cubicBezTo>
                  <a:cubicBezTo>
                    <a:pt x="4454" y="4011"/>
                    <a:pt x="4488" y="3878"/>
                    <a:pt x="4521" y="3711"/>
                  </a:cubicBezTo>
                  <a:lnTo>
                    <a:pt x="4888" y="2877"/>
                  </a:lnTo>
                  <a:cubicBezTo>
                    <a:pt x="4821" y="2877"/>
                    <a:pt x="4788" y="2910"/>
                    <a:pt x="4755" y="2944"/>
                  </a:cubicBezTo>
                  <a:cubicBezTo>
                    <a:pt x="4755" y="2910"/>
                    <a:pt x="4721" y="2910"/>
                    <a:pt x="4655" y="2877"/>
                  </a:cubicBezTo>
                  <a:cubicBezTo>
                    <a:pt x="4655" y="2777"/>
                    <a:pt x="4655" y="2710"/>
                    <a:pt x="4621" y="2643"/>
                  </a:cubicBezTo>
                  <a:cubicBezTo>
                    <a:pt x="4621" y="2610"/>
                    <a:pt x="4621" y="2577"/>
                    <a:pt x="4621" y="2577"/>
                  </a:cubicBezTo>
                  <a:cubicBezTo>
                    <a:pt x="4655" y="2510"/>
                    <a:pt x="4621" y="2477"/>
                    <a:pt x="4588" y="2443"/>
                  </a:cubicBezTo>
                  <a:cubicBezTo>
                    <a:pt x="4888" y="2043"/>
                    <a:pt x="5155" y="1643"/>
                    <a:pt x="5455" y="1209"/>
                  </a:cubicBezTo>
                  <a:cubicBezTo>
                    <a:pt x="5573" y="1021"/>
                    <a:pt x="5376" y="817"/>
                    <a:pt x="5191" y="817"/>
                  </a:cubicBezTo>
                  <a:cubicBezTo>
                    <a:pt x="5113" y="817"/>
                    <a:pt x="5038" y="853"/>
                    <a:pt x="4988" y="942"/>
                  </a:cubicBezTo>
                  <a:cubicBezTo>
                    <a:pt x="4721" y="1409"/>
                    <a:pt x="4488" y="1843"/>
                    <a:pt x="4254" y="2310"/>
                  </a:cubicBezTo>
                  <a:lnTo>
                    <a:pt x="4221" y="2310"/>
                  </a:lnTo>
                  <a:cubicBezTo>
                    <a:pt x="4127" y="2235"/>
                    <a:pt x="4002" y="2192"/>
                    <a:pt x="3875" y="2192"/>
                  </a:cubicBezTo>
                  <a:cubicBezTo>
                    <a:pt x="3776" y="2192"/>
                    <a:pt x="3675" y="2218"/>
                    <a:pt x="3587" y="2277"/>
                  </a:cubicBezTo>
                  <a:cubicBezTo>
                    <a:pt x="3546" y="2249"/>
                    <a:pt x="3487" y="2233"/>
                    <a:pt x="3426" y="2233"/>
                  </a:cubicBezTo>
                  <a:cubicBezTo>
                    <a:pt x="3338" y="2233"/>
                    <a:pt x="3246" y="2265"/>
                    <a:pt x="3187" y="2343"/>
                  </a:cubicBezTo>
                  <a:cubicBezTo>
                    <a:pt x="3187" y="2310"/>
                    <a:pt x="3187" y="2277"/>
                    <a:pt x="3154" y="2277"/>
                  </a:cubicBezTo>
                  <a:cubicBezTo>
                    <a:pt x="3115" y="2179"/>
                    <a:pt x="3008" y="2128"/>
                    <a:pt x="2906" y="2128"/>
                  </a:cubicBezTo>
                  <a:cubicBezTo>
                    <a:pt x="2833" y="2128"/>
                    <a:pt x="2762" y="2154"/>
                    <a:pt x="2720" y="2210"/>
                  </a:cubicBezTo>
                  <a:cubicBezTo>
                    <a:pt x="2687" y="2210"/>
                    <a:pt x="2687" y="2243"/>
                    <a:pt x="2653" y="2277"/>
                  </a:cubicBezTo>
                  <a:lnTo>
                    <a:pt x="2586" y="2277"/>
                  </a:lnTo>
                  <a:cubicBezTo>
                    <a:pt x="2536" y="2239"/>
                    <a:pt x="2477" y="2220"/>
                    <a:pt x="2417" y="2220"/>
                  </a:cubicBezTo>
                  <a:cubicBezTo>
                    <a:pt x="2317" y="2220"/>
                    <a:pt x="2215" y="2272"/>
                    <a:pt x="2153" y="2377"/>
                  </a:cubicBezTo>
                  <a:cubicBezTo>
                    <a:pt x="2119" y="2410"/>
                    <a:pt x="2086" y="2477"/>
                    <a:pt x="2019" y="2543"/>
                  </a:cubicBezTo>
                  <a:cubicBezTo>
                    <a:pt x="2019" y="2510"/>
                    <a:pt x="2019" y="2477"/>
                    <a:pt x="2019" y="2477"/>
                  </a:cubicBezTo>
                  <a:cubicBezTo>
                    <a:pt x="1986" y="2410"/>
                    <a:pt x="1919" y="2343"/>
                    <a:pt x="1886" y="2310"/>
                  </a:cubicBezTo>
                  <a:cubicBezTo>
                    <a:pt x="1953" y="1576"/>
                    <a:pt x="1853" y="842"/>
                    <a:pt x="1552" y="142"/>
                  </a:cubicBezTo>
                  <a:cubicBezTo>
                    <a:pt x="1508" y="42"/>
                    <a:pt x="1430" y="1"/>
                    <a:pt x="13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102550" y="2738050"/>
              <a:ext cx="139325" cy="161125"/>
            </a:xfrm>
            <a:custGeom>
              <a:avLst/>
              <a:gdLst/>
              <a:ahLst/>
              <a:cxnLst/>
              <a:rect l="l" t="t" r="r" b="b"/>
              <a:pathLst>
                <a:path w="5573" h="6445" extrusionOk="0">
                  <a:moveTo>
                    <a:pt x="1348" y="1"/>
                  </a:moveTo>
                  <a:cubicBezTo>
                    <a:pt x="1185" y="1"/>
                    <a:pt x="1007" y="164"/>
                    <a:pt x="1052" y="341"/>
                  </a:cubicBezTo>
                  <a:cubicBezTo>
                    <a:pt x="1219" y="1075"/>
                    <a:pt x="1319" y="1809"/>
                    <a:pt x="1285" y="2510"/>
                  </a:cubicBezTo>
                  <a:cubicBezTo>
                    <a:pt x="1252" y="2543"/>
                    <a:pt x="1185" y="2610"/>
                    <a:pt x="1152" y="2676"/>
                  </a:cubicBezTo>
                  <a:cubicBezTo>
                    <a:pt x="1119" y="2777"/>
                    <a:pt x="1085" y="2877"/>
                    <a:pt x="1052" y="2977"/>
                  </a:cubicBezTo>
                  <a:lnTo>
                    <a:pt x="985" y="2977"/>
                  </a:lnTo>
                  <a:cubicBezTo>
                    <a:pt x="985" y="2977"/>
                    <a:pt x="985" y="2943"/>
                    <a:pt x="952" y="2910"/>
                  </a:cubicBezTo>
                  <a:lnTo>
                    <a:pt x="752" y="3677"/>
                  </a:lnTo>
                  <a:lnTo>
                    <a:pt x="885" y="3677"/>
                  </a:lnTo>
                  <a:cubicBezTo>
                    <a:pt x="818" y="3877"/>
                    <a:pt x="785" y="4044"/>
                    <a:pt x="818" y="4178"/>
                  </a:cubicBezTo>
                  <a:cubicBezTo>
                    <a:pt x="551" y="4778"/>
                    <a:pt x="318" y="5412"/>
                    <a:pt x="84" y="6012"/>
                  </a:cubicBezTo>
                  <a:cubicBezTo>
                    <a:pt x="0" y="6201"/>
                    <a:pt x="181" y="6337"/>
                    <a:pt x="343" y="6337"/>
                  </a:cubicBezTo>
                  <a:cubicBezTo>
                    <a:pt x="438" y="6337"/>
                    <a:pt x="527" y="6290"/>
                    <a:pt x="551" y="6179"/>
                  </a:cubicBezTo>
                  <a:cubicBezTo>
                    <a:pt x="785" y="5612"/>
                    <a:pt x="1018" y="5078"/>
                    <a:pt x="1252" y="4511"/>
                  </a:cubicBezTo>
                  <a:lnTo>
                    <a:pt x="1452" y="4511"/>
                  </a:lnTo>
                  <a:cubicBezTo>
                    <a:pt x="1519" y="4645"/>
                    <a:pt x="1652" y="4711"/>
                    <a:pt x="1886" y="4711"/>
                  </a:cubicBezTo>
                  <a:cubicBezTo>
                    <a:pt x="1952" y="4745"/>
                    <a:pt x="2019" y="4745"/>
                    <a:pt x="2086" y="4778"/>
                  </a:cubicBezTo>
                  <a:cubicBezTo>
                    <a:pt x="2153" y="4786"/>
                    <a:pt x="2215" y="4791"/>
                    <a:pt x="2274" y="4791"/>
                  </a:cubicBezTo>
                  <a:cubicBezTo>
                    <a:pt x="2451" y="4791"/>
                    <a:pt x="2595" y="4753"/>
                    <a:pt x="2720" y="4678"/>
                  </a:cubicBezTo>
                  <a:cubicBezTo>
                    <a:pt x="2820" y="4678"/>
                    <a:pt x="2886" y="4678"/>
                    <a:pt x="2953" y="4645"/>
                  </a:cubicBezTo>
                  <a:lnTo>
                    <a:pt x="3320" y="4645"/>
                  </a:lnTo>
                  <a:cubicBezTo>
                    <a:pt x="3353" y="4645"/>
                    <a:pt x="3353" y="4678"/>
                    <a:pt x="3353" y="4678"/>
                  </a:cubicBezTo>
                  <a:cubicBezTo>
                    <a:pt x="3437" y="4728"/>
                    <a:pt x="3520" y="4753"/>
                    <a:pt x="3604" y="4753"/>
                  </a:cubicBezTo>
                  <a:cubicBezTo>
                    <a:pt x="3687" y="4753"/>
                    <a:pt x="3770" y="4728"/>
                    <a:pt x="3854" y="4678"/>
                  </a:cubicBezTo>
                  <a:cubicBezTo>
                    <a:pt x="3887" y="4811"/>
                    <a:pt x="3921" y="4911"/>
                    <a:pt x="3954" y="5045"/>
                  </a:cubicBezTo>
                  <a:cubicBezTo>
                    <a:pt x="4087" y="5479"/>
                    <a:pt x="4187" y="6079"/>
                    <a:pt x="4554" y="6379"/>
                  </a:cubicBezTo>
                  <a:cubicBezTo>
                    <a:pt x="4596" y="6421"/>
                    <a:pt x="4660" y="6445"/>
                    <a:pt x="4726" y="6445"/>
                  </a:cubicBezTo>
                  <a:cubicBezTo>
                    <a:pt x="4819" y="6445"/>
                    <a:pt x="4916" y="6396"/>
                    <a:pt x="4955" y="6279"/>
                  </a:cubicBezTo>
                  <a:cubicBezTo>
                    <a:pt x="5055" y="5779"/>
                    <a:pt x="4788" y="5312"/>
                    <a:pt x="4621" y="4845"/>
                  </a:cubicBezTo>
                  <a:cubicBezTo>
                    <a:pt x="4521" y="4611"/>
                    <a:pt x="4454" y="4378"/>
                    <a:pt x="4388" y="4144"/>
                  </a:cubicBezTo>
                  <a:cubicBezTo>
                    <a:pt x="4454" y="4011"/>
                    <a:pt x="4488" y="3877"/>
                    <a:pt x="4521" y="3711"/>
                  </a:cubicBezTo>
                  <a:lnTo>
                    <a:pt x="4888" y="2877"/>
                  </a:lnTo>
                  <a:cubicBezTo>
                    <a:pt x="4821" y="2877"/>
                    <a:pt x="4788" y="2910"/>
                    <a:pt x="4754" y="2943"/>
                  </a:cubicBezTo>
                  <a:cubicBezTo>
                    <a:pt x="4754" y="2910"/>
                    <a:pt x="4721" y="2910"/>
                    <a:pt x="4654" y="2877"/>
                  </a:cubicBezTo>
                  <a:cubicBezTo>
                    <a:pt x="4654" y="2777"/>
                    <a:pt x="4654" y="2710"/>
                    <a:pt x="4621" y="2643"/>
                  </a:cubicBezTo>
                  <a:cubicBezTo>
                    <a:pt x="4621" y="2610"/>
                    <a:pt x="4621" y="2576"/>
                    <a:pt x="4621" y="2576"/>
                  </a:cubicBezTo>
                  <a:cubicBezTo>
                    <a:pt x="4654" y="2510"/>
                    <a:pt x="4621" y="2476"/>
                    <a:pt x="4588" y="2443"/>
                  </a:cubicBezTo>
                  <a:cubicBezTo>
                    <a:pt x="4888" y="2043"/>
                    <a:pt x="5155" y="1642"/>
                    <a:pt x="5455" y="1242"/>
                  </a:cubicBezTo>
                  <a:cubicBezTo>
                    <a:pt x="5573" y="1030"/>
                    <a:pt x="5374" y="818"/>
                    <a:pt x="5188" y="818"/>
                  </a:cubicBezTo>
                  <a:cubicBezTo>
                    <a:pt x="5111" y="818"/>
                    <a:pt x="5037" y="854"/>
                    <a:pt x="4988" y="942"/>
                  </a:cubicBezTo>
                  <a:cubicBezTo>
                    <a:pt x="4721" y="1409"/>
                    <a:pt x="4488" y="1843"/>
                    <a:pt x="4254" y="2310"/>
                  </a:cubicBezTo>
                  <a:lnTo>
                    <a:pt x="4221" y="2310"/>
                  </a:lnTo>
                  <a:cubicBezTo>
                    <a:pt x="4127" y="2235"/>
                    <a:pt x="4002" y="2191"/>
                    <a:pt x="3875" y="2191"/>
                  </a:cubicBezTo>
                  <a:cubicBezTo>
                    <a:pt x="3775" y="2191"/>
                    <a:pt x="3675" y="2218"/>
                    <a:pt x="3587" y="2276"/>
                  </a:cubicBezTo>
                  <a:cubicBezTo>
                    <a:pt x="3546" y="2249"/>
                    <a:pt x="3487" y="2232"/>
                    <a:pt x="3425" y="2232"/>
                  </a:cubicBezTo>
                  <a:cubicBezTo>
                    <a:pt x="3338" y="2232"/>
                    <a:pt x="3245" y="2265"/>
                    <a:pt x="3187" y="2343"/>
                  </a:cubicBezTo>
                  <a:cubicBezTo>
                    <a:pt x="3187" y="2310"/>
                    <a:pt x="3187" y="2310"/>
                    <a:pt x="3153" y="2276"/>
                  </a:cubicBezTo>
                  <a:cubicBezTo>
                    <a:pt x="3114" y="2179"/>
                    <a:pt x="3008" y="2127"/>
                    <a:pt x="2906" y="2127"/>
                  </a:cubicBezTo>
                  <a:cubicBezTo>
                    <a:pt x="2832" y="2127"/>
                    <a:pt x="2761" y="2154"/>
                    <a:pt x="2720" y="2209"/>
                  </a:cubicBezTo>
                  <a:cubicBezTo>
                    <a:pt x="2686" y="2243"/>
                    <a:pt x="2686" y="2243"/>
                    <a:pt x="2653" y="2276"/>
                  </a:cubicBezTo>
                  <a:lnTo>
                    <a:pt x="2586" y="2276"/>
                  </a:lnTo>
                  <a:cubicBezTo>
                    <a:pt x="2536" y="2239"/>
                    <a:pt x="2477" y="2220"/>
                    <a:pt x="2417" y="2220"/>
                  </a:cubicBezTo>
                  <a:cubicBezTo>
                    <a:pt x="2317" y="2220"/>
                    <a:pt x="2215" y="2272"/>
                    <a:pt x="2153" y="2376"/>
                  </a:cubicBezTo>
                  <a:cubicBezTo>
                    <a:pt x="2119" y="2410"/>
                    <a:pt x="2086" y="2476"/>
                    <a:pt x="2019" y="2543"/>
                  </a:cubicBezTo>
                  <a:cubicBezTo>
                    <a:pt x="2019" y="2510"/>
                    <a:pt x="2019" y="2476"/>
                    <a:pt x="2019" y="2476"/>
                  </a:cubicBezTo>
                  <a:cubicBezTo>
                    <a:pt x="1986" y="2410"/>
                    <a:pt x="1952" y="2343"/>
                    <a:pt x="1886" y="2310"/>
                  </a:cubicBezTo>
                  <a:cubicBezTo>
                    <a:pt x="1952" y="1576"/>
                    <a:pt x="1852" y="842"/>
                    <a:pt x="1552" y="141"/>
                  </a:cubicBezTo>
                  <a:cubicBezTo>
                    <a:pt x="1508" y="41"/>
                    <a:pt x="1430" y="1"/>
                    <a:pt x="1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624300" y="2724700"/>
              <a:ext cx="139300" cy="161500"/>
            </a:xfrm>
            <a:custGeom>
              <a:avLst/>
              <a:gdLst/>
              <a:ahLst/>
              <a:cxnLst/>
              <a:rect l="l" t="t" r="r" b="b"/>
              <a:pathLst>
                <a:path w="5572" h="6460" extrusionOk="0">
                  <a:moveTo>
                    <a:pt x="1350" y="1"/>
                  </a:moveTo>
                  <a:cubicBezTo>
                    <a:pt x="1197" y="1"/>
                    <a:pt x="1019" y="164"/>
                    <a:pt x="1063" y="342"/>
                  </a:cubicBezTo>
                  <a:cubicBezTo>
                    <a:pt x="1197" y="1076"/>
                    <a:pt x="1297" y="1809"/>
                    <a:pt x="1297" y="2543"/>
                  </a:cubicBezTo>
                  <a:cubicBezTo>
                    <a:pt x="1230" y="2577"/>
                    <a:pt x="1163" y="2610"/>
                    <a:pt x="1130" y="2677"/>
                  </a:cubicBezTo>
                  <a:cubicBezTo>
                    <a:pt x="1097" y="2777"/>
                    <a:pt x="1063" y="2910"/>
                    <a:pt x="1030" y="3010"/>
                  </a:cubicBezTo>
                  <a:cubicBezTo>
                    <a:pt x="1030" y="2994"/>
                    <a:pt x="1022" y="2985"/>
                    <a:pt x="1013" y="2985"/>
                  </a:cubicBezTo>
                  <a:cubicBezTo>
                    <a:pt x="1005" y="2985"/>
                    <a:pt x="997" y="2994"/>
                    <a:pt x="997" y="3010"/>
                  </a:cubicBezTo>
                  <a:cubicBezTo>
                    <a:pt x="997" y="2977"/>
                    <a:pt x="963" y="2944"/>
                    <a:pt x="963" y="2944"/>
                  </a:cubicBezTo>
                  <a:lnTo>
                    <a:pt x="763" y="3678"/>
                  </a:lnTo>
                  <a:cubicBezTo>
                    <a:pt x="797" y="3678"/>
                    <a:pt x="830" y="3711"/>
                    <a:pt x="863" y="3711"/>
                  </a:cubicBezTo>
                  <a:cubicBezTo>
                    <a:pt x="797" y="3878"/>
                    <a:pt x="797" y="4044"/>
                    <a:pt x="830" y="4211"/>
                  </a:cubicBezTo>
                  <a:cubicBezTo>
                    <a:pt x="563" y="4812"/>
                    <a:pt x="296" y="5412"/>
                    <a:pt x="63" y="6046"/>
                  </a:cubicBezTo>
                  <a:cubicBezTo>
                    <a:pt x="0" y="6212"/>
                    <a:pt x="171" y="6339"/>
                    <a:pt x="324" y="6339"/>
                  </a:cubicBezTo>
                  <a:cubicBezTo>
                    <a:pt x="418" y="6339"/>
                    <a:pt x="505" y="6293"/>
                    <a:pt x="530" y="6179"/>
                  </a:cubicBezTo>
                  <a:cubicBezTo>
                    <a:pt x="797" y="5646"/>
                    <a:pt x="1030" y="5079"/>
                    <a:pt x="1230" y="4511"/>
                  </a:cubicBezTo>
                  <a:lnTo>
                    <a:pt x="1430" y="4511"/>
                  </a:lnTo>
                  <a:cubicBezTo>
                    <a:pt x="1488" y="4627"/>
                    <a:pt x="1597" y="4718"/>
                    <a:pt x="1799" y="4718"/>
                  </a:cubicBezTo>
                  <a:cubicBezTo>
                    <a:pt x="1829" y="4718"/>
                    <a:pt x="1862" y="4716"/>
                    <a:pt x="1897" y="4712"/>
                  </a:cubicBezTo>
                  <a:cubicBezTo>
                    <a:pt x="1931" y="4745"/>
                    <a:pt x="1997" y="4778"/>
                    <a:pt x="2097" y="4778"/>
                  </a:cubicBezTo>
                  <a:cubicBezTo>
                    <a:pt x="2163" y="4797"/>
                    <a:pt x="2225" y="4805"/>
                    <a:pt x="2285" y="4805"/>
                  </a:cubicBezTo>
                  <a:cubicBezTo>
                    <a:pt x="2440" y="4805"/>
                    <a:pt x="2578" y="4750"/>
                    <a:pt x="2698" y="4678"/>
                  </a:cubicBezTo>
                  <a:cubicBezTo>
                    <a:pt x="2798" y="4678"/>
                    <a:pt x="2865" y="4678"/>
                    <a:pt x="2965" y="4645"/>
                  </a:cubicBezTo>
                  <a:lnTo>
                    <a:pt x="3198" y="4645"/>
                  </a:lnTo>
                  <a:cubicBezTo>
                    <a:pt x="3232" y="4645"/>
                    <a:pt x="3298" y="4678"/>
                    <a:pt x="3332" y="4678"/>
                  </a:cubicBezTo>
                  <a:cubicBezTo>
                    <a:pt x="3409" y="4740"/>
                    <a:pt x="3487" y="4766"/>
                    <a:pt x="3564" y="4766"/>
                  </a:cubicBezTo>
                  <a:cubicBezTo>
                    <a:pt x="3654" y="4766"/>
                    <a:pt x="3743" y="4732"/>
                    <a:pt x="3832" y="4678"/>
                  </a:cubicBezTo>
                  <a:cubicBezTo>
                    <a:pt x="3865" y="4812"/>
                    <a:pt x="3899" y="4912"/>
                    <a:pt x="3965" y="5045"/>
                  </a:cubicBezTo>
                  <a:cubicBezTo>
                    <a:pt x="4099" y="5479"/>
                    <a:pt x="4166" y="6079"/>
                    <a:pt x="4533" y="6379"/>
                  </a:cubicBezTo>
                  <a:cubicBezTo>
                    <a:pt x="4586" y="6433"/>
                    <a:pt x="4655" y="6459"/>
                    <a:pt x="4722" y="6459"/>
                  </a:cubicBezTo>
                  <a:cubicBezTo>
                    <a:pt x="4821" y="6459"/>
                    <a:pt x="4913" y="6399"/>
                    <a:pt x="4933" y="6279"/>
                  </a:cubicBezTo>
                  <a:cubicBezTo>
                    <a:pt x="5033" y="5812"/>
                    <a:pt x="4766" y="5312"/>
                    <a:pt x="4599" y="4845"/>
                  </a:cubicBezTo>
                  <a:cubicBezTo>
                    <a:pt x="4533" y="4612"/>
                    <a:pt x="4466" y="4378"/>
                    <a:pt x="4366" y="4145"/>
                  </a:cubicBezTo>
                  <a:cubicBezTo>
                    <a:pt x="4432" y="4011"/>
                    <a:pt x="4499" y="3878"/>
                    <a:pt x="4499" y="3711"/>
                  </a:cubicBezTo>
                  <a:lnTo>
                    <a:pt x="4899" y="2877"/>
                  </a:lnTo>
                  <a:lnTo>
                    <a:pt x="4899" y="2877"/>
                  </a:lnTo>
                  <a:cubicBezTo>
                    <a:pt x="4833" y="2910"/>
                    <a:pt x="4799" y="2944"/>
                    <a:pt x="4766" y="2977"/>
                  </a:cubicBezTo>
                  <a:cubicBezTo>
                    <a:pt x="4733" y="2944"/>
                    <a:pt x="4699" y="2910"/>
                    <a:pt x="4666" y="2910"/>
                  </a:cubicBezTo>
                  <a:cubicBezTo>
                    <a:pt x="4666" y="2810"/>
                    <a:pt x="4633" y="2710"/>
                    <a:pt x="4633" y="2643"/>
                  </a:cubicBezTo>
                  <a:cubicBezTo>
                    <a:pt x="4633" y="2610"/>
                    <a:pt x="4633" y="2610"/>
                    <a:pt x="4633" y="2577"/>
                  </a:cubicBezTo>
                  <a:cubicBezTo>
                    <a:pt x="4633" y="2510"/>
                    <a:pt x="4599" y="2477"/>
                    <a:pt x="4599" y="2443"/>
                  </a:cubicBezTo>
                  <a:cubicBezTo>
                    <a:pt x="4866" y="2043"/>
                    <a:pt x="5166" y="1643"/>
                    <a:pt x="5433" y="1242"/>
                  </a:cubicBezTo>
                  <a:cubicBezTo>
                    <a:pt x="5571" y="1035"/>
                    <a:pt x="5376" y="844"/>
                    <a:pt x="5187" y="844"/>
                  </a:cubicBezTo>
                  <a:cubicBezTo>
                    <a:pt x="5102" y="844"/>
                    <a:pt x="5018" y="883"/>
                    <a:pt x="4966" y="976"/>
                  </a:cubicBezTo>
                  <a:cubicBezTo>
                    <a:pt x="4733" y="1409"/>
                    <a:pt x="4466" y="1876"/>
                    <a:pt x="4232" y="2310"/>
                  </a:cubicBezTo>
                  <a:cubicBezTo>
                    <a:pt x="4132" y="2243"/>
                    <a:pt x="4024" y="2210"/>
                    <a:pt x="3915" y="2210"/>
                  </a:cubicBezTo>
                  <a:cubicBezTo>
                    <a:pt x="3807" y="2210"/>
                    <a:pt x="3699" y="2243"/>
                    <a:pt x="3599" y="2310"/>
                  </a:cubicBezTo>
                  <a:cubicBezTo>
                    <a:pt x="3540" y="2266"/>
                    <a:pt x="3476" y="2242"/>
                    <a:pt x="3413" y="2242"/>
                  </a:cubicBezTo>
                  <a:cubicBezTo>
                    <a:pt x="3332" y="2242"/>
                    <a:pt x="3255" y="2283"/>
                    <a:pt x="3198" y="2377"/>
                  </a:cubicBezTo>
                  <a:cubicBezTo>
                    <a:pt x="3198" y="2343"/>
                    <a:pt x="3165" y="2310"/>
                    <a:pt x="3165" y="2276"/>
                  </a:cubicBezTo>
                  <a:cubicBezTo>
                    <a:pt x="3126" y="2179"/>
                    <a:pt x="3019" y="2127"/>
                    <a:pt x="2911" y="2127"/>
                  </a:cubicBezTo>
                  <a:cubicBezTo>
                    <a:pt x="2833" y="2127"/>
                    <a:pt x="2754" y="2154"/>
                    <a:pt x="2698" y="2210"/>
                  </a:cubicBezTo>
                  <a:cubicBezTo>
                    <a:pt x="2698" y="2243"/>
                    <a:pt x="2665" y="2243"/>
                    <a:pt x="2631" y="2276"/>
                  </a:cubicBezTo>
                  <a:cubicBezTo>
                    <a:pt x="2631" y="2276"/>
                    <a:pt x="2598" y="2276"/>
                    <a:pt x="2564" y="2310"/>
                  </a:cubicBezTo>
                  <a:cubicBezTo>
                    <a:pt x="2521" y="2266"/>
                    <a:pt x="2452" y="2242"/>
                    <a:pt x="2379" y="2242"/>
                  </a:cubicBezTo>
                  <a:cubicBezTo>
                    <a:pt x="2286" y="2242"/>
                    <a:pt x="2187" y="2283"/>
                    <a:pt x="2131" y="2377"/>
                  </a:cubicBezTo>
                  <a:cubicBezTo>
                    <a:pt x="2097" y="2410"/>
                    <a:pt x="2064" y="2477"/>
                    <a:pt x="2031" y="2543"/>
                  </a:cubicBezTo>
                  <a:cubicBezTo>
                    <a:pt x="2031" y="2510"/>
                    <a:pt x="2031" y="2510"/>
                    <a:pt x="1997" y="2477"/>
                  </a:cubicBezTo>
                  <a:cubicBezTo>
                    <a:pt x="1997" y="2410"/>
                    <a:pt x="1931" y="2343"/>
                    <a:pt x="1864" y="2310"/>
                  </a:cubicBezTo>
                  <a:cubicBezTo>
                    <a:pt x="1931" y="1609"/>
                    <a:pt x="1831" y="875"/>
                    <a:pt x="1530" y="142"/>
                  </a:cubicBezTo>
                  <a:cubicBezTo>
                    <a:pt x="1497" y="42"/>
                    <a:pt x="1427" y="1"/>
                    <a:pt x="1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6145875" y="2712575"/>
              <a:ext cx="139175" cy="161325"/>
            </a:xfrm>
            <a:custGeom>
              <a:avLst/>
              <a:gdLst/>
              <a:ahLst/>
              <a:cxnLst/>
              <a:rect l="l" t="t" r="r" b="b"/>
              <a:pathLst>
                <a:path w="5567" h="6453" extrusionOk="0">
                  <a:moveTo>
                    <a:pt x="1345" y="0"/>
                  </a:moveTo>
                  <a:cubicBezTo>
                    <a:pt x="1182" y="0"/>
                    <a:pt x="1004" y="149"/>
                    <a:pt x="1049" y="326"/>
                  </a:cubicBezTo>
                  <a:cubicBezTo>
                    <a:pt x="1215" y="1060"/>
                    <a:pt x="1316" y="1794"/>
                    <a:pt x="1282" y="2528"/>
                  </a:cubicBezTo>
                  <a:cubicBezTo>
                    <a:pt x="1249" y="2561"/>
                    <a:pt x="1182" y="2595"/>
                    <a:pt x="1149" y="2695"/>
                  </a:cubicBezTo>
                  <a:cubicBezTo>
                    <a:pt x="1115" y="2795"/>
                    <a:pt x="1082" y="2895"/>
                    <a:pt x="1049" y="2995"/>
                  </a:cubicBezTo>
                  <a:lnTo>
                    <a:pt x="982" y="2995"/>
                  </a:lnTo>
                  <a:cubicBezTo>
                    <a:pt x="982" y="2962"/>
                    <a:pt x="982" y="2928"/>
                    <a:pt x="949" y="2928"/>
                  </a:cubicBezTo>
                  <a:lnTo>
                    <a:pt x="748" y="3662"/>
                  </a:lnTo>
                  <a:cubicBezTo>
                    <a:pt x="782" y="3695"/>
                    <a:pt x="815" y="3695"/>
                    <a:pt x="882" y="3695"/>
                  </a:cubicBezTo>
                  <a:cubicBezTo>
                    <a:pt x="815" y="3862"/>
                    <a:pt x="782" y="4029"/>
                    <a:pt x="815" y="4196"/>
                  </a:cubicBezTo>
                  <a:cubicBezTo>
                    <a:pt x="548" y="4796"/>
                    <a:pt x="315" y="5430"/>
                    <a:pt x="81" y="6031"/>
                  </a:cubicBezTo>
                  <a:cubicBezTo>
                    <a:pt x="0" y="6212"/>
                    <a:pt x="165" y="6333"/>
                    <a:pt x="321" y="6333"/>
                  </a:cubicBezTo>
                  <a:cubicBezTo>
                    <a:pt x="423" y="6333"/>
                    <a:pt x="522" y="6282"/>
                    <a:pt x="548" y="6164"/>
                  </a:cubicBezTo>
                  <a:cubicBezTo>
                    <a:pt x="782" y="5630"/>
                    <a:pt x="1015" y="5063"/>
                    <a:pt x="1249" y="4496"/>
                  </a:cubicBezTo>
                  <a:lnTo>
                    <a:pt x="1282" y="4496"/>
                  </a:lnTo>
                  <a:cubicBezTo>
                    <a:pt x="1299" y="4513"/>
                    <a:pt x="1324" y="4521"/>
                    <a:pt x="1353" y="4521"/>
                  </a:cubicBezTo>
                  <a:cubicBezTo>
                    <a:pt x="1382" y="4521"/>
                    <a:pt x="1416" y="4513"/>
                    <a:pt x="1449" y="4496"/>
                  </a:cubicBezTo>
                  <a:cubicBezTo>
                    <a:pt x="1507" y="4612"/>
                    <a:pt x="1615" y="4703"/>
                    <a:pt x="1796" y="4703"/>
                  </a:cubicBezTo>
                  <a:cubicBezTo>
                    <a:pt x="1823" y="4703"/>
                    <a:pt x="1852" y="4701"/>
                    <a:pt x="1883" y="4696"/>
                  </a:cubicBezTo>
                  <a:cubicBezTo>
                    <a:pt x="1949" y="4730"/>
                    <a:pt x="2016" y="4763"/>
                    <a:pt x="2083" y="4763"/>
                  </a:cubicBezTo>
                  <a:cubicBezTo>
                    <a:pt x="2157" y="4782"/>
                    <a:pt x="2227" y="4790"/>
                    <a:pt x="2291" y="4790"/>
                  </a:cubicBezTo>
                  <a:cubicBezTo>
                    <a:pt x="2459" y="4790"/>
                    <a:pt x="2596" y="4735"/>
                    <a:pt x="2717" y="4663"/>
                  </a:cubicBezTo>
                  <a:cubicBezTo>
                    <a:pt x="2817" y="4663"/>
                    <a:pt x="2883" y="4663"/>
                    <a:pt x="2950" y="4630"/>
                  </a:cubicBezTo>
                  <a:lnTo>
                    <a:pt x="3017" y="4630"/>
                  </a:lnTo>
                  <a:cubicBezTo>
                    <a:pt x="3039" y="4641"/>
                    <a:pt x="3061" y="4644"/>
                    <a:pt x="3083" y="4644"/>
                  </a:cubicBezTo>
                  <a:cubicBezTo>
                    <a:pt x="3128" y="4644"/>
                    <a:pt x="3172" y="4630"/>
                    <a:pt x="3217" y="4630"/>
                  </a:cubicBezTo>
                  <a:cubicBezTo>
                    <a:pt x="3250" y="4630"/>
                    <a:pt x="3284" y="4663"/>
                    <a:pt x="3317" y="4663"/>
                  </a:cubicBezTo>
                  <a:lnTo>
                    <a:pt x="3350" y="4663"/>
                  </a:lnTo>
                  <a:cubicBezTo>
                    <a:pt x="3428" y="4725"/>
                    <a:pt x="3505" y="4751"/>
                    <a:pt x="3583" y="4751"/>
                  </a:cubicBezTo>
                  <a:cubicBezTo>
                    <a:pt x="3672" y="4751"/>
                    <a:pt x="3761" y="4716"/>
                    <a:pt x="3851" y="4663"/>
                  </a:cubicBezTo>
                  <a:cubicBezTo>
                    <a:pt x="3884" y="4796"/>
                    <a:pt x="3917" y="4896"/>
                    <a:pt x="3951" y="5030"/>
                  </a:cubicBezTo>
                  <a:cubicBezTo>
                    <a:pt x="4084" y="5497"/>
                    <a:pt x="4184" y="6064"/>
                    <a:pt x="4551" y="6397"/>
                  </a:cubicBezTo>
                  <a:cubicBezTo>
                    <a:pt x="4587" y="6433"/>
                    <a:pt x="4640" y="6452"/>
                    <a:pt x="4697" y="6452"/>
                  </a:cubicBezTo>
                  <a:cubicBezTo>
                    <a:pt x="4797" y="6452"/>
                    <a:pt x="4909" y="6392"/>
                    <a:pt x="4951" y="6264"/>
                  </a:cubicBezTo>
                  <a:cubicBezTo>
                    <a:pt x="5052" y="5797"/>
                    <a:pt x="4785" y="5297"/>
                    <a:pt x="4618" y="4863"/>
                  </a:cubicBezTo>
                  <a:cubicBezTo>
                    <a:pt x="4518" y="4630"/>
                    <a:pt x="4451" y="4363"/>
                    <a:pt x="4384" y="4129"/>
                  </a:cubicBezTo>
                  <a:cubicBezTo>
                    <a:pt x="4451" y="4029"/>
                    <a:pt x="4484" y="3862"/>
                    <a:pt x="4518" y="3695"/>
                  </a:cubicBezTo>
                  <a:lnTo>
                    <a:pt x="4885" y="2862"/>
                  </a:lnTo>
                  <a:lnTo>
                    <a:pt x="4885" y="2862"/>
                  </a:lnTo>
                  <a:cubicBezTo>
                    <a:pt x="4818" y="2895"/>
                    <a:pt x="4785" y="2928"/>
                    <a:pt x="4751" y="2962"/>
                  </a:cubicBezTo>
                  <a:cubicBezTo>
                    <a:pt x="4751" y="2928"/>
                    <a:pt x="4718" y="2895"/>
                    <a:pt x="4651" y="2895"/>
                  </a:cubicBezTo>
                  <a:cubicBezTo>
                    <a:pt x="4651" y="2795"/>
                    <a:pt x="4651" y="2695"/>
                    <a:pt x="4618" y="2628"/>
                  </a:cubicBezTo>
                  <a:cubicBezTo>
                    <a:pt x="4618" y="2595"/>
                    <a:pt x="4618" y="2595"/>
                    <a:pt x="4618" y="2561"/>
                  </a:cubicBezTo>
                  <a:cubicBezTo>
                    <a:pt x="4651" y="2528"/>
                    <a:pt x="4618" y="2461"/>
                    <a:pt x="4585" y="2461"/>
                  </a:cubicBezTo>
                  <a:cubicBezTo>
                    <a:pt x="4885" y="2028"/>
                    <a:pt x="5152" y="1627"/>
                    <a:pt x="5452" y="1227"/>
                  </a:cubicBezTo>
                  <a:cubicBezTo>
                    <a:pt x="5567" y="1020"/>
                    <a:pt x="5380" y="829"/>
                    <a:pt x="5199" y="829"/>
                  </a:cubicBezTo>
                  <a:cubicBezTo>
                    <a:pt x="5117" y="829"/>
                    <a:pt x="5036" y="867"/>
                    <a:pt x="4985" y="960"/>
                  </a:cubicBezTo>
                  <a:cubicBezTo>
                    <a:pt x="4718" y="1394"/>
                    <a:pt x="4484" y="1861"/>
                    <a:pt x="4251" y="2328"/>
                  </a:cubicBezTo>
                  <a:cubicBezTo>
                    <a:pt x="4251" y="2328"/>
                    <a:pt x="4251" y="2328"/>
                    <a:pt x="4218" y="2294"/>
                  </a:cubicBezTo>
                  <a:cubicBezTo>
                    <a:pt x="4134" y="2228"/>
                    <a:pt x="4026" y="2194"/>
                    <a:pt x="3913" y="2194"/>
                  </a:cubicBezTo>
                  <a:cubicBezTo>
                    <a:pt x="3801" y="2194"/>
                    <a:pt x="3684" y="2228"/>
                    <a:pt x="3584" y="2294"/>
                  </a:cubicBezTo>
                  <a:cubicBezTo>
                    <a:pt x="3544" y="2255"/>
                    <a:pt x="3489" y="2236"/>
                    <a:pt x="3431" y="2236"/>
                  </a:cubicBezTo>
                  <a:cubicBezTo>
                    <a:pt x="3341" y="2236"/>
                    <a:pt x="3244" y="2280"/>
                    <a:pt x="3184" y="2361"/>
                  </a:cubicBezTo>
                  <a:cubicBezTo>
                    <a:pt x="3184" y="2328"/>
                    <a:pt x="3184" y="2294"/>
                    <a:pt x="3150" y="2261"/>
                  </a:cubicBezTo>
                  <a:cubicBezTo>
                    <a:pt x="3111" y="2164"/>
                    <a:pt x="3004" y="2112"/>
                    <a:pt x="2902" y="2112"/>
                  </a:cubicBezTo>
                  <a:cubicBezTo>
                    <a:pt x="2829" y="2112"/>
                    <a:pt x="2758" y="2139"/>
                    <a:pt x="2717" y="2194"/>
                  </a:cubicBezTo>
                  <a:cubicBezTo>
                    <a:pt x="2683" y="2228"/>
                    <a:pt x="2683" y="2261"/>
                    <a:pt x="2650" y="2261"/>
                  </a:cubicBezTo>
                  <a:cubicBezTo>
                    <a:pt x="2616" y="2261"/>
                    <a:pt x="2616" y="2294"/>
                    <a:pt x="2583" y="2294"/>
                  </a:cubicBezTo>
                  <a:cubicBezTo>
                    <a:pt x="2525" y="2251"/>
                    <a:pt x="2454" y="2226"/>
                    <a:pt x="2384" y="2226"/>
                  </a:cubicBezTo>
                  <a:cubicBezTo>
                    <a:pt x="2294" y="2226"/>
                    <a:pt x="2206" y="2267"/>
                    <a:pt x="2149" y="2361"/>
                  </a:cubicBezTo>
                  <a:cubicBezTo>
                    <a:pt x="2116" y="2395"/>
                    <a:pt x="2083" y="2461"/>
                    <a:pt x="2049" y="2528"/>
                  </a:cubicBezTo>
                  <a:cubicBezTo>
                    <a:pt x="2016" y="2495"/>
                    <a:pt x="2016" y="2495"/>
                    <a:pt x="2016" y="2461"/>
                  </a:cubicBezTo>
                  <a:cubicBezTo>
                    <a:pt x="1983" y="2395"/>
                    <a:pt x="1949" y="2361"/>
                    <a:pt x="1883" y="2294"/>
                  </a:cubicBezTo>
                  <a:cubicBezTo>
                    <a:pt x="1949" y="1594"/>
                    <a:pt x="1849" y="860"/>
                    <a:pt x="1549" y="126"/>
                  </a:cubicBezTo>
                  <a:cubicBezTo>
                    <a:pt x="1505" y="37"/>
                    <a:pt x="1427" y="0"/>
                    <a:pt x="1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574625" y="2761250"/>
              <a:ext cx="2830975" cy="110725"/>
            </a:xfrm>
            <a:custGeom>
              <a:avLst/>
              <a:gdLst/>
              <a:ahLst/>
              <a:cxnLst/>
              <a:rect l="l" t="t" r="r" b="b"/>
              <a:pathLst>
                <a:path w="113239" h="4429" extrusionOk="0">
                  <a:moveTo>
                    <a:pt x="15902" y="3183"/>
                  </a:moveTo>
                  <a:cubicBezTo>
                    <a:pt x="16203" y="3216"/>
                    <a:pt x="16503" y="3216"/>
                    <a:pt x="16803" y="3216"/>
                  </a:cubicBezTo>
                  <a:cubicBezTo>
                    <a:pt x="16703" y="3216"/>
                    <a:pt x="16636" y="3250"/>
                    <a:pt x="16536" y="3250"/>
                  </a:cubicBezTo>
                  <a:cubicBezTo>
                    <a:pt x="16336" y="3250"/>
                    <a:pt x="16103" y="3216"/>
                    <a:pt x="15902" y="3183"/>
                  </a:cubicBezTo>
                  <a:close/>
                  <a:moveTo>
                    <a:pt x="112924" y="0"/>
                  </a:moveTo>
                  <a:cubicBezTo>
                    <a:pt x="112261" y="0"/>
                    <a:pt x="111621" y="191"/>
                    <a:pt x="111304" y="681"/>
                  </a:cubicBezTo>
                  <a:cubicBezTo>
                    <a:pt x="111271" y="714"/>
                    <a:pt x="111271" y="714"/>
                    <a:pt x="111271" y="714"/>
                  </a:cubicBezTo>
                  <a:cubicBezTo>
                    <a:pt x="111137" y="781"/>
                    <a:pt x="110970" y="814"/>
                    <a:pt x="110837" y="848"/>
                  </a:cubicBezTo>
                  <a:lnTo>
                    <a:pt x="110670" y="848"/>
                  </a:lnTo>
                  <a:cubicBezTo>
                    <a:pt x="110643" y="821"/>
                    <a:pt x="110594" y="772"/>
                    <a:pt x="110524" y="772"/>
                  </a:cubicBezTo>
                  <a:cubicBezTo>
                    <a:pt x="110507" y="772"/>
                    <a:pt x="110489" y="775"/>
                    <a:pt x="110470" y="781"/>
                  </a:cubicBezTo>
                  <a:cubicBezTo>
                    <a:pt x="110303" y="848"/>
                    <a:pt x="110136" y="915"/>
                    <a:pt x="109970" y="948"/>
                  </a:cubicBezTo>
                  <a:cubicBezTo>
                    <a:pt x="109803" y="948"/>
                    <a:pt x="109636" y="981"/>
                    <a:pt x="109469" y="981"/>
                  </a:cubicBezTo>
                  <a:cubicBezTo>
                    <a:pt x="109469" y="915"/>
                    <a:pt x="109436" y="881"/>
                    <a:pt x="109403" y="848"/>
                  </a:cubicBezTo>
                  <a:cubicBezTo>
                    <a:pt x="109048" y="548"/>
                    <a:pt x="108583" y="471"/>
                    <a:pt x="108133" y="471"/>
                  </a:cubicBezTo>
                  <a:cubicBezTo>
                    <a:pt x="108032" y="471"/>
                    <a:pt x="107932" y="475"/>
                    <a:pt x="107835" y="481"/>
                  </a:cubicBezTo>
                  <a:cubicBezTo>
                    <a:pt x="107401" y="514"/>
                    <a:pt x="106801" y="548"/>
                    <a:pt x="106501" y="915"/>
                  </a:cubicBezTo>
                  <a:lnTo>
                    <a:pt x="106400" y="915"/>
                  </a:lnTo>
                  <a:cubicBezTo>
                    <a:pt x="106267" y="981"/>
                    <a:pt x="106134" y="1015"/>
                    <a:pt x="106000" y="1081"/>
                  </a:cubicBezTo>
                  <a:lnTo>
                    <a:pt x="105500" y="1081"/>
                  </a:lnTo>
                  <a:cubicBezTo>
                    <a:pt x="105500" y="1048"/>
                    <a:pt x="105466" y="1048"/>
                    <a:pt x="105466" y="1015"/>
                  </a:cubicBezTo>
                  <a:cubicBezTo>
                    <a:pt x="104951" y="689"/>
                    <a:pt x="104369" y="562"/>
                    <a:pt x="103774" y="562"/>
                  </a:cubicBezTo>
                  <a:cubicBezTo>
                    <a:pt x="103638" y="562"/>
                    <a:pt x="103502" y="569"/>
                    <a:pt x="103365" y="581"/>
                  </a:cubicBezTo>
                  <a:cubicBezTo>
                    <a:pt x="102831" y="648"/>
                    <a:pt x="101964" y="814"/>
                    <a:pt x="101797" y="1382"/>
                  </a:cubicBezTo>
                  <a:cubicBezTo>
                    <a:pt x="101564" y="1448"/>
                    <a:pt x="101297" y="1482"/>
                    <a:pt x="101063" y="1515"/>
                  </a:cubicBezTo>
                  <a:lnTo>
                    <a:pt x="100796" y="1515"/>
                  </a:lnTo>
                  <a:cubicBezTo>
                    <a:pt x="100336" y="1108"/>
                    <a:pt x="99602" y="879"/>
                    <a:pt x="98891" y="879"/>
                  </a:cubicBezTo>
                  <a:cubicBezTo>
                    <a:pt x="98263" y="879"/>
                    <a:pt x="97652" y="1057"/>
                    <a:pt x="97261" y="1448"/>
                  </a:cubicBezTo>
                  <a:cubicBezTo>
                    <a:pt x="97194" y="1515"/>
                    <a:pt x="97161" y="1615"/>
                    <a:pt x="97161" y="1682"/>
                  </a:cubicBezTo>
                  <a:cubicBezTo>
                    <a:pt x="97060" y="1682"/>
                    <a:pt x="96927" y="1682"/>
                    <a:pt x="96827" y="1648"/>
                  </a:cubicBezTo>
                  <a:cubicBezTo>
                    <a:pt x="96769" y="1562"/>
                    <a:pt x="96661" y="1475"/>
                    <a:pt x="96525" y="1475"/>
                  </a:cubicBezTo>
                  <a:cubicBezTo>
                    <a:pt x="96504" y="1475"/>
                    <a:pt x="96482" y="1477"/>
                    <a:pt x="96460" y="1482"/>
                  </a:cubicBezTo>
                  <a:cubicBezTo>
                    <a:pt x="96393" y="1482"/>
                    <a:pt x="96327" y="1482"/>
                    <a:pt x="96260" y="1515"/>
                  </a:cubicBezTo>
                  <a:cubicBezTo>
                    <a:pt x="95793" y="1181"/>
                    <a:pt x="95226" y="1015"/>
                    <a:pt x="94659" y="948"/>
                  </a:cubicBezTo>
                  <a:cubicBezTo>
                    <a:pt x="94499" y="929"/>
                    <a:pt x="94321" y="916"/>
                    <a:pt x="94138" y="916"/>
                  </a:cubicBezTo>
                  <a:cubicBezTo>
                    <a:pt x="93672" y="916"/>
                    <a:pt x="93178" y="1003"/>
                    <a:pt x="92891" y="1315"/>
                  </a:cubicBezTo>
                  <a:cubicBezTo>
                    <a:pt x="92591" y="1281"/>
                    <a:pt x="92290" y="1248"/>
                    <a:pt x="91957" y="1215"/>
                  </a:cubicBezTo>
                  <a:cubicBezTo>
                    <a:pt x="91490" y="848"/>
                    <a:pt x="90923" y="648"/>
                    <a:pt x="90356" y="581"/>
                  </a:cubicBezTo>
                  <a:cubicBezTo>
                    <a:pt x="90182" y="549"/>
                    <a:pt x="89978" y="527"/>
                    <a:pt x="89767" y="527"/>
                  </a:cubicBezTo>
                  <a:cubicBezTo>
                    <a:pt x="89330" y="527"/>
                    <a:pt x="88869" y="622"/>
                    <a:pt x="88621" y="915"/>
                  </a:cubicBezTo>
                  <a:cubicBezTo>
                    <a:pt x="88588" y="948"/>
                    <a:pt x="88588" y="981"/>
                    <a:pt x="88588" y="1015"/>
                  </a:cubicBezTo>
                  <a:cubicBezTo>
                    <a:pt x="88554" y="1048"/>
                    <a:pt x="88521" y="1048"/>
                    <a:pt x="88521" y="1048"/>
                  </a:cubicBezTo>
                  <a:cubicBezTo>
                    <a:pt x="88287" y="1081"/>
                    <a:pt x="88087" y="1081"/>
                    <a:pt x="87887" y="1081"/>
                  </a:cubicBezTo>
                  <a:lnTo>
                    <a:pt x="87820" y="1081"/>
                  </a:lnTo>
                  <a:cubicBezTo>
                    <a:pt x="87387" y="748"/>
                    <a:pt x="86786" y="648"/>
                    <a:pt x="86286" y="648"/>
                  </a:cubicBezTo>
                  <a:cubicBezTo>
                    <a:pt x="85786" y="648"/>
                    <a:pt x="84918" y="681"/>
                    <a:pt x="84685" y="1215"/>
                  </a:cubicBezTo>
                  <a:lnTo>
                    <a:pt x="84151" y="1215"/>
                  </a:lnTo>
                  <a:cubicBezTo>
                    <a:pt x="84018" y="848"/>
                    <a:pt x="83617" y="681"/>
                    <a:pt x="83184" y="614"/>
                  </a:cubicBezTo>
                  <a:cubicBezTo>
                    <a:pt x="82874" y="582"/>
                    <a:pt x="82560" y="567"/>
                    <a:pt x="82246" y="567"/>
                  </a:cubicBezTo>
                  <a:cubicBezTo>
                    <a:pt x="81578" y="567"/>
                    <a:pt x="80906" y="634"/>
                    <a:pt x="80248" y="748"/>
                  </a:cubicBezTo>
                  <a:cubicBezTo>
                    <a:pt x="80182" y="781"/>
                    <a:pt x="80115" y="814"/>
                    <a:pt x="80082" y="848"/>
                  </a:cubicBezTo>
                  <a:cubicBezTo>
                    <a:pt x="79815" y="848"/>
                    <a:pt x="79581" y="814"/>
                    <a:pt x="79314" y="814"/>
                  </a:cubicBezTo>
                  <a:cubicBezTo>
                    <a:pt x="79314" y="781"/>
                    <a:pt x="79281" y="748"/>
                    <a:pt x="79248" y="714"/>
                  </a:cubicBezTo>
                  <a:cubicBezTo>
                    <a:pt x="78789" y="450"/>
                    <a:pt x="78143" y="288"/>
                    <a:pt x="77503" y="288"/>
                  </a:cubicBezTo>
                  <a:cubicBezTo>
                    <a:pt x="76934" y="288"/>
                    <a:pt x="76369" y="416"/>
                    <a:pt x="75945" y="714"/>
                  </a:cubicBezTo>
                  <a:cubicBezTo>
                    <a:pt x="75545" y="714"/>
                    <a:pt x="75145" y="748"/>
                    <a:pt x="74744" y="748"/>
                  </a:cubicBezTo>
                  <a:cubicBezTo>
                    <a:pt x="74457" y="709"/>
                    <a:pt x="74165" y="692"/>
                    <a:pt x="73872" y="692"/>
                  </a:cubicBezTo>
                  <a:cubicBezTo>
                    <a:pt x="72911" y="692"/>
                    <a:pt x="71937" y="877"/>
                    <a:pt x="71042" y="1081"/>
                  </a:cubicBezTo>
                  <a:cubicBezTo>
                    <a:pt x="70908" y="1115"/>
                    <a:pt x="70808" y="1215"/>
                    <a:pt x="70775" y="1315"/>
                  </a:cubicBezTo>
                  <a:cubicBezTo>
                    <a:pt x="70508" y="1348"/>
                    <a:pt x="70241" y="1415"/>
                    <a:pt x="69974" y="1482"/>
                  </a:cubicBezTo>
                  <a:cubicBezTo>
                    <a:pt x="69741" y="1348"/>
                    <a:pt x="69507" y="1281"/>
                    <a:pt x="69241" y="1248"/>
                  </a:cubicBezTo>
                  <a:cubicBezTo>
                    <a:pt x="69169" y="1239"/>
                    <a:pt x="69098" y="1235"/>
                    <a:pt x="69025" y="1235"/>
                  </a:cubicBezTo>
                  <a:cubicBezTo>
                    <a:pt x="68828" y="1235"/>
                    <a:pt x="68626" y="1266"/>
                    <a:pt x="68407" y="1315"/>
                  </a:cubicBezTo>
                  <a:cubicBezTo>
                    <a:pt x="68407" y="1315"/>
                    <a:pt x="68373" y="1315"/>
                    <a:pt x="68373" y="1348"/>
                  </a:cubicBezTo>
                  <a:cubicBezTo>
                    <a:pt x="67806" y="1348"/>
                    <a:pt x="67272" y="1415"/>
                    <a:pt x="66705" y="1515"/>
                  </a:cubicBezTo>
                  <a:cubicBezTo>
                    <a:pt x="66705" y="1482"/>
                    <a:pt x="66672" y="1415"/>
                    <a:pt x="66605" y="1348"/>
                  </a:cubicBezTo>
                  <a:cubicBezTo>
                    <a:pt x="65805" y="1218"/>
                    <a:pt x="65000" y="1163"/>
                    <a:pt x="64192" y="1163"/>
                  </a:cubicBezTo>
                  <a:cubicBezTo>
                    <a:pt x="62104" y="1163"/>
                    <a:pt x="60001" y="1530"/>
                    <a:pt x="57932" y="1915"/>
                  </a:cubicBezTo>
                  <a:cubicBezTo>
                    <a:pt x="57568" y="1776"/>
                    <a:pt x="57173" y="1712"/>
                    <a:pt x="56772" y="1712"/>
                  </a:cubicBezTo>
                  <a:cubicBezTo>
                    <a:pt x="55925" y="1712"/>
                    <a:pt x="55053" y="1996"/>
                    <a:pt x="54397" y="2449"/>
                  </a:cubicBezTo>
                  <a:lnTo>
                    <a:pt x="54163" y="2449"/>
                  </a:lnTo>
                  <a:cubicBezTo>
                    <a:pt x="54163" y="2416"/>
                    <a:pt x="54163" y="2416"/>
                    <a:pt x="54130" y="2416"/>
                  </a:cubicBezTo>
                  <a:cubicBezTo>
                    <a:pt x="53407" y="1718"/>
                    <a:pt x="52181" y="1299"/>
                    <a:pt x="51037" y="1299"/>
                  </a:cubicBezTo>
                  <a:cubicBezTo>
                    <a:pt x="50650" y="1299"/>
                    <a:pt x="50272" y="1347"/>
                    <a:pt x="49927" y="1448"/>
                  </a:cubicBezTo>
                  <a:cubicBezTo>
                    <a:pt x="49237" y="1004"/>
                    <a:pt x="48400" y="751"/>
                    <a:pt x="47562" y="751"/>
                  </a:cubicBezTo>
                  <a:cubicBezTo>
                    <a:pt x="47143" y="751"/>
                    <a:pt x="46724" y="814"/>
                    <a:pt x="46324" y="948"/>
                  </a:cubicBezTo>
                  <a:cubicBezTo>
                    <a:pt x="45823" y="733"/>
                    <a:pt x="45090" y="566"/>
                    <a:pt x="44380" y="566"/>
                  </a:cubicBezTo>
                  <a:cubicBezTo>
                    <a:pt x="43768" y="566"/>
                    <a:pt x="43172" y="690"/>
                    <a:pt x="42755" y="1015"/>
                  </a:cubicBezTo>
                  <a:lnTo>
                    <a:pt x="42688" y="1015"/>
                  </a:lnTo>
                  <a:cubicBezTo>
                    <a:pt x="42300" y="677"/>
                    <a:pt x="41657" y="485"/>
                    <a:pt x="41029" y="485"/>
                  </a:cubicBezTo>
                  <a:cubicBezTo>
                    <a:pt x="40415" y="485"/>
                    <a:pt x="39816" y="669"/>
                    <a:pt x="39486" y="1081"/>
                  </a:cubicBezTo>
                  <a:cubicBezTo>
                    <a:pt x="39021" y="867"/>
                    <a:pt x="38518" y="767"/>
                    <a:pt x="38013" y="767"/>
                  </a:cubicBezTo>
                  <a:cubicBezTo>
                    <a:pt x="37575" y="767"/>
                    <a:pt x="37135" y="842"/>
                    <a:pt x="36717" y="981"/>
                  </a:cubicBezTo>
                  <a:cubicBezTo>
                    <a:pt x="36586" y="942"/>
                    <a:pt x="36454" y="923"/>
                    <a:pt x="36321" y="923"/>
                  </a:cubicBezTo>
                  <a:cubicBezTo>
                    <a:pt x="36115" y="923"/>
                    <a:pt x="35905" y="967"/>
                    <a:pt x="35683" y="1048"/>
                  </a:cubicBezTo>
                  <a:cubicBezTo>
                    <a:pt x="35483" y="1115"/>
                    <a:pt x="35250" y="1248"/>
                    <a:pt x="35049" y="1415"/>
                  </a:cubicBezTo>
                  <a:cubicBezTo>
                    <a:pt x="34846" y="1258"/>
                    <a:pt x="34534" y="1194"/>
                    <a:pt x="34169" y="1194"/>
                  </a:cubicBezTo>
                  <a:cubicBezTo>
                    <a:pt x="32978" y="1194"/>
                    <a:pt x="31222" y="1882"/>
                    <a:pt x="30813" y="2316"/>
                  </a:cubicBezTo>
                  <a:cubicBezTo>
                    <a:pt x="30595" y="2251"/>
                    <a:pt x="30362" y="2222"/>
                    <a:pt x="30124" y="2222"/>
                  </a:cubicBezTo>
                  <a:cubicBezTo>
                    <a:pt x="29375" y="2222"/>
                    <a:pt x="28576" y="2511"/>
                    <a:pt x="28044" y="2916"/>
                  </a:cubicBezTo>
                  <a:cubicBezTo>
                    <a:pt x="27978" y="2949"/>
                    <a:pt x="27944" y="2983"/>
                    <a:pt x="27944" y="3016"/>
                  </a:cubicBezTo>
                  <a:cubicBezTo>
                    <a:pt x="27844" y="2983"/>
                    <a:pt x="27744" y="2983"/>
                    <a:pt x="27644" y="2983"/>
                  </a:cubicBezTo>
                  <a:cubicBezTo>
                    <a:pt x="27355" y="2805"/>
                    <a:pt x="26977" y="2746"/>
                    <a:pt x="26619" y="2746"/>
                  </a:cubicBezTo>
                  <a:cubicBezTo>
                    <a:pt x="26440" y="2746"/>
                    <a:pt x="26265" y="2760"/>
                    <a:pt x="26110" y="2783"/>
                  </a:cubicBezTo>
                  <a:cubicBezTo>
                    <a:pt x="25709" y="2816"/>
                    <a:pt x="25176" y="2883"/>
                    <a:pt x="24809" y="3116"/>
                  </a:cubicBezTo>
                  <a:cubicBezTo>
                    <a:pt x="24775" y="3083"/>
                    <a:pt x="24709" y="3083"/>
                    <a:pt x="24642" y="3083"/>
                  </a:cubicBezTo>
                  <a:cubicBezTo>
                    <a:pt x="24431" y="3125"/>
                    <a:pt x="24236" y="3144"/>
                    <a:pt x="24051" y="3144"/>
                  </a:cubicBezTo>
                  <a:cubicBezTo>
                    <a:pt x="23506" y="3144"/>
                    <a:pt x="23038" y="2982"/>
                    <a:pt x="22440" y="2783"/>
                  </a:cubicBezTo>
                  <a:cubicBezTo>
                    <a:pt x="22078" y="2676"/>
                    <a:pt x="21716" y="2597"/>
                    <a:pt x="21346" y="2597"/>
                  </a:cubicBezTo>
                  <a:cubicBezTo>
                    <a:pt x="21136" y="2597"/>
                    <a:pt x="20923" y="2622"/>
                    <a:pt x="20706" y="2683"/>
                  </a:cubicBezTo>
                  <a:cubicBezTo>
                    <a:pt x="20639" y="2683"/>
                    <a:pt x="20606" y="2716"/>
                    <a:pt x="20572" y="2716"/>
                  </a:cubicBezTo>
                  <a:cubicBezTo>
                    <a:pt x="20372" y="2683"/>
                    <a:pt x="20139" y="2649"/>
                    <a:pt x="19939" y="2616"/>
                  </a:cubicBezTo>
                  <a:cubicBezTo>
                    <a:pt x="19472" y="2516"/>
                    <a:pt x="19005" y="2416"/>
                    <a:pt x="18538" y="2349"/>
                  </a:cubicBezTo>
                  <a:cubicBezTo>
                    <a:pt x="17932" y="2141"/>
                    <a:pt x="17272" y="1997"/>
                    <a:pt x="16638" y="1997"/>
                  </a:cubicBezTo>
                  <a:cubicBezTo>
                    <a:pt x="16155" y="1997"/>
                    <a:pt x="15687" y="2080"/>
                    <a:pt x="15269" y="2282"/>
                  </a:cubicBezTo>
                  <a:cubicBezTo>
                    <a:pt x="14635" y="2282"/>
                    <a:pt x="14034" y="2316"/>
                    <a:pt x="13401" y="2349"/>
                  </a:cubicBezTo>
                  <a:cubicBezTo>
                    <a:pt x="13100" y="2216"/>
                    <a:pt x="12767" y="2182"/>
                    <a:pt x="12467" y="2149"/>
                  </a:cubicBezTo>
                  <a:cubicBezTo>
                    <a:pt x="12133" y="2149"/>
                    <a:pt x="11666" y="2149"/>
                    <a:pt x="11299" y="2316"/>
                  </a:cubicBezTo>
                  <a:cubicBezTo>
                    <a:pt x="11232" y="2316"/>
                    <a:pt x="11132" y="2316"/>
                    <a:pt x="11066" y="2282"/>
                  </a:cubicBezTo>
                  <a:lnTo>
                    <a:pt x="10866" y="2282"/>
                  </a:lnTo>
                  <a:cubicBezTo>
                    <a:pt x="10140" y="1650"/>
                    <a:pt x="9070" y="1363"/>
                    <a:pt x="8059" y="1363"/>
                  </a:cubicBezTo>
                  <a:cubicBezTo>
                    <a:pt x="7628" y="1363"/>
                    <a:pt x="7208" y="1415"/>
                    <a:pt x="6829" y="1515"/>
                  </a:cubicBezTo>
                  <a:cubicBezTo>
                    <a:pt x="6729" y="1548"/>
                    <a:pt x="6629" y="1615"/>
                    <a:pt x="6596" y="1682"/>
                  </a:cubicBezTo>
                  <a:cubicBezTo>
                    <a:pt x="6429" y="1682"/>
                    <a:pt x="6296" y="1648"/>
                    <a:pt x="6129" y="1648"/>
                  </a:cubicBezTo>
                  <a:cubicBezTo>
                    <a:pt x="5642" y="1337"/>
                    <a:pt x="5076" y="1185"/>
                    <a:pt x="4503" y="1185"/>
                  </a:cubicBezTo>
                  <a:cubicBezTo>
                    <a:pt x="4094" y="1185"/>
                    <a:pt x="3682" y="1262"/>
                    <a:pt x="3293" y="1415"/>
                  </a:cubicBezTo>
                  <a:cubicBezTo>
                    <a:pt x="3193" y="1448"/>
                    <a:pt x="3093" y="1515"/>
                    <a:pt x="3060" y="1615"/>
                  </a:cubicBezTo>
                  <a:cubicBezTo>
                    <a:pt x="2059" y="1715"/>
                    <a:pt x="1092" y="1982"/>
                    <a:pt x="158" y="2482"/>
                  </a:cubicBezTo>
                  <a:cubicBezTo>
                    <a:pt x="1" y="2545"/>
                    <a:pt x="51" y="2785"/>
                    <a:pt x="196" y="2785"/>
                  </a:cubicBezTo>
                  <a:cubicBezTo>
                    <a:pt x="205" y="2785"/>
                    <a:pt x="215" y="2785"/>
                    <a:pt x="225" y="2783"/>
                  </a:cubicBezTo>
                  <a:cubicBezTo>
                    <a:pt x="958" y="2549"/>
                    <a:pt x="1626" y="2416"/>
                    <a:pt x="2326" y="2316"/>
                  </a:cubicBezTo>
                  <a:cubicBezTo>
                    <a:pt x="2359" y="2449"/>
                    <a:pt x="2426" y="2549"/>
                    <a:pt x="2593" y="2582"/>
                  </a:cubicBezTo>
                  <a:cubicBezTo>
                    <a:pt x="2894" y="2676"/>
                    <a:pt x="3216" y="2717"/>
                    <a:pt x="3535" y="2717"/>
                  </a:cubicBezTo>
                  <a:cubicBezTo>
                    <a:pt x="3782" y="2717"/>
                    <a:pt x="4028" y="2693"/>
                    <a:pt x="4261" y="2649"/>
                  </a:cubicBezTo>
                  <a:cubicBezTo>
                    <a:pt x="4594" y="2616"/>
                    <a:pt x="5095" y="2516"/>
                    <a:pt x="5295" y="2249"/>
                  </a:cubicBezTo>
                  <a:lnTo>
                    <a:pt x="5562" y="2249"/>
                  </a:lnTo>
                  <a:cubicBezTo>
                    <a:pt x="5628" y="2282"/>
                    <a:pt x="5662" y="2282"/>
                    <a:pt x="5729" y="2316"/>
                  </a:cubicBezTo>
                  <a:cubicBezTo>
                    <a:pt x="5729" y="2382"/>
                    <a:pt x="5762" y="2482"/>
                    <a:pt x="5829" y="2516"/>
                  </a:cubicBezTo>
                  <a:cubicBezTo>
                    <a:pt x="6423" y="2976"/>
                    <a:pt x="7360" y="3216"/>
                    <a:pt x="8284" y="3216"/>
                  </a:cubicBezTo>
                  <a:cubicBezTo>
                    <a:pt x="8966" y="3216"/>
                    <a:pt x="9641" y="3085"/>
                    <a:pt x="10165" y="2816"/>
                  </a:cubicBezTo>
                  <a:lnTo>
                    <a:pt x="10599" y="2816"/>
                  </a:lnTo>
                  <a:cubicBezTo>
                    <a:pt x="10632" y="2816"/>
                    <a:pt x="10632" y="2816"/>
                    <a:pt x="10665" y="2849"/>
                  </a:cubicBezTo>
                  <a:cubicBezTo>
                    <a:pt x="10599" y="2916"/>
                    <a:pt x="10565" y="3049"/>
                    <a:pt x="10632" y="3150"/>
                  </a:cubicBezTo>
                  <a:cubicBezTo>
                    <a:pt x="10999" y="3617"/>
                    <a:pt x="11666" y="3617"/>
                    <a:pt x="12233" y="3617"/>
                  </a:cubicBezTo>
                  <a:cubicBezTo>
                    <a:pt x="12297" y="3620"/>
                    <a:pt x="12361" y="3622"/>
                    <a:pt x="12425" y="3622"/>
                  </a:cubicBezTo>
                  <a:cubicBezTo>
                    <a:pt x="12994" y="3622"/>
                    <a:pt x="13558" y="3489"/>
                    <a:pt x="14068" y="3250"/>
                  </a:cubicBezTo>
                  <a:cubicBezTo>
                    <a:pt x="14101" y="3350"/>
                    <a:pt x="14135" y="3416"/>
                    <a:pt x="14235" y="3450"/>
                  </a:cubicBezTo>
                  <a:cubicBezTo>
                    <a:pt x="14773" y="3770"/>
                    <a:pt x="15652" y="3996"/>
                    <a:pt x="16497" y="3996"/>
                  </a:cubicBezTo>
                  <a:cubicBezTo>
                    <a:pt x="17327" y="3996"/>
                    <a:pt x="18125" y="3778"/>
                    <a:pt x="18538" y="3216"/>
                  </a:cubicBezTo>
                  <a:cubicBezTo>
                    <a:pt x="18838" y="3216"/>
                    <a:pt x="19138" y="3183"/>
                    <a:pt x="19438" y="3150"/>
                  </a:cubicBezTo>
                  <a:cubicBezTo>
                    <a:pt x="19605" y="3183"/>
                    <a:pt x="19805" y="3250"/>
                    <a:pt x="19972" y="3283"/>
                  </a:cubicBezTo>
                  <a:cubicBezTo>
                    <a:pt x="19972" y="3416"/>
                    <a:pt x="20039" y="3550"/>
                    <a:pt x="20172" y="3650"/>
                  </a:cubicBezTo>
                  <a:cubicBezTo>
                    <a:pt x="20612" y="3964"/>
                    <a:pt x="21184" y="4134"/>
                    <a:pt x="21738" y="4134"/>
                  </a:cubicBezTo>
                  <a:cubicBezTo>
                    <a:pt x="22066" y="4134"/>
                    <a:pt x="22389" y="4074"/>
                    <a:pt x="22674" y="3950"/>
                  </a:cubicBezTo>
                  <a:cubicBezTo>
                    <a:pt x="23141" y="4050"/>
                    <a:pt x="23575" y="4084"/>
                    <a:pt x="24042" y="4084"/>
                  </a:cubicBezTo>
                  <a:cubicBezTo>
                    <a:pt x="24042" y="4084"/>
                    <a:pt x="24042" y="4084"/>
                    <a:pt x="24075" y="4117"/>
                  </a:cubicBezTo>
                  <a:cubicBezTo>
                    <a:pt x="24412" y="4334"/>
                    <a:pt x="24841" y="4429"/>
                    <a:pt x="25293" y="4429"/>
                  </a:cubicBezTo>
                  <a:cubicBezTo>
                    <a:pt x="26093" y="4429"/>
                    <a:pt x="26969" y="4131"/>
                    <a:pt x="27544" y="3683"/>
                  </a:cubicBezTo>
                  <a:lnTo>
                    <a:pt x="27611" y="3683"/>
                  </a:lnTo>
                  <a:cubicBezTo>
                    <a:pt x="27815" y="3727"/>
                    <a:pt x="28038" y="3752"/>
                    <a:pt x="28263" y="3752"/>
                  </a:cubicBezTo>
                  <a:cubicBezTo>
                    <a:pt x="28554" y="3752"/>
                    <a:pt x="28849" y="3710"/>
                    <a:pt x="29112" y="3617"/>
                  </a:cubicBezTo>
                  <a:cubicBezTo>
                    <a:pt x="29479" y="3583"/>
                    <a:pt x="29812" y="3483"/>
                    <a:pt x="30113" y="3316"/>
                  </a:cubicBezTo>
                  <a:cubicBezTo>
                    <a:pt x="30446" y="3250"/>
                    <a:pt x="30813" y="3216"/>
                    <a:pt x="31180" y="3150"/>
                  </a:cubicBezTo>
                  <a:cubicBezTo>
                    <a:pt x="31407" y="3219"/>
                    <a:pt x="31652" y="3250"/>
                    <a:pt x="31905" y="3250"/>
                  </a:cubicBezTo>
                  <a:cubicBezTo>
                    <a:pt x="32622" y="3250"/>
                    <a:pt x="33408" y="3003"/>
                    <a:pt x="34049" y="2683"/>
                  </a:cubicBezTo>
                  <a:cubicBezTo>
                    <a:pt x="34382" y="2616"/>
                    <a:pt x="34749" y="2549"/>
                    <a:pt x="35116" y="2482"/>
                  </a:cubicBezTo>
                  <a:cubicBezTo>
                    <a:pt x="35450" y="2549"/>
                    <a:pt x="35783" y="2582"/>
                    <a:pt x="36117" y="2582"/>
                  </a:cubicBezTo>
                  <a:cubicBezTo>
                    <a:pt x="37118" y="2249"/>
                    <a:pt x="38118" y="2015"/>
                    <a:pt x="39119" y="1849"/>
                  </a:cubicBezTo>
                  <a:cubicBezTo>
                    <a:pt x="39152" y="1849"/>
                    <a:pt x="39186" y="1882"/>
                    <a:pt x="39219" y="1882"/>
                  </a:cubicBezTo>
                  <a:cubicBezTo>
                    <a:pt x="39489" y="1979"/>
                    <a:pt x="39794" y="2020"/>
                    <a:pt x="40114" y="2020"/>
                  </a:cubicBezTo>
                  <a:cubicBezTo>
                    <a:pt x="40781" y="2020"/>
                    <a:pt x="41512" y="1841"/>
                    <a:pt x="42121" y="1615"/>
                  </a:cubicBezTo>
                  <a:lnTo>
                    <a:pt x="42121" y="1615"/>
                  </a:lnTo>
                  <a:cubicBezTo>
                    <a:pt x="42088" y="1715"/>
                    <a:pt x="42121" y="1815"/>
                    <a:pt x="42188" y="1882"/>
                  </a:cubicBezTo>
                  <a:cubicBezTo>
                    <a:pt x="42382" y="2046"/>
                    <a:pt x="42589" y="2097"/>
                    <a:pt x="42803" y="2097"/>
                  </a:cubicBezTo>
                  <a:cubicBezTo>
                    <a:pt x="43069" y="2097"/>
                    <a:pt x="43346" y="2019"/>
                    <a:pt x="43622" y="1982"/>
                  </a:cubicBezTo>
                  <a:cubicBezTo>
                    <a:pt x="44323" y="1915"/>
                    <a:pt x="44990" y="1849"/>
                    <a:pt x="45690" y="1782"/>
                  </a:cubicBezTo>
                  <a:lnTo>
                    <a:pt x="45891" y="1782"/>
                  </a:lnTo>
                  <a:cubicBezTo>
                    <a:pt x="46124" y="2249"/>
                    <a:pt x="46891" y="2282"/>
                    <a:pt x="47325" y="2349"/>
                  </a:cubicBezTo>
                  <a:cubicBezTo>
                    <a:pt x="47427" y="2357"/>
                    <a:pt x="47530" y="2361"/>
                    <a:pt x="47632" y="2361"/>
                  </a:cubicBezTo>
                  <a:cubicBezTo>
                    <a:pt x="47961" y="2361"/>
                    <a:pt x="48287" y="2317"/>
                    <a:pt x="48592" y="2216"/>
                  </a:cubicBezTo>
                  <a:cubicBezTo>
                    <a:pt x="48759" y="2249"/>
                    <a:pt x="48926" y="2282"/>
                    <a:pt x="49093" y="2316"/>
                  </a:cubicBezTo>
                  <a:cubicBezTo>
                    <a:pt x="49638" y="3051"/>
                    <a:pt x="50791" y="3364"/>
                    <a:pt x="51807" y="3364"/>
                  </a:cubicBezTo>
                  <a:cubicBezTo>
                    <a:pt x="52220" y="3364"/>
                    <a:pt x="52611" y="3313"/>
                    <a:pt x="52929" y="3216"/>
                  </a:cubicBezTo>
                  <a:cubicBezTo>
                    <a:pt x="53029" y="3183"/>
                    <a:pt x="53096" y="3150"/>
                    <a:pt x="53096" y="3083"/>
                  </a:cubicBezTo>
                  <a:lnTo>
                    <a:pt x="54130" y="3083"/>
                  </a:lnTo>
                  <a:cubicBezTo>
                    <a:pt x="54196" y="3250"/>
                    <a:pt x="54330" y="3350"/>
                    <a:pt x="54497" y="3350"/>
                  </a:cubicBezTo>
                  <a:cubicBezTo>
                    <a:pt x="54810" y="3538"/>
                    <a:pt x="55229" y="3595"/>
                    <a:pt x="55621" y="3595"/>
                  </a:cubicBezTo>
                  <a:cubicBezTo>
                    <a:pt x="55854" y="3595"/>
                    <a:pt x="56078" y="3575"/>
                    <a:pt x="56265" y="3550"/>
                  </a:cubicBezTo>
                  <a:cubicBezTo>
                    <a:pt x="56865" y="3483"/>
                    <a:pt x="57532" y="3283"/>
                    <a:pt x="58033" y="2883"/>
                  </a:cubicBezTo>
                  <a:cubicBezTo>
                    <a:pt x="59400" y="2783"/>
                    <a:pt x="60768" y="2649"/>
                    <a:pt x="62135" y="2516"/>
                  </a:cubicBezTo>
                  <a:cubicBezTo>
                    <a:pt x="62435" y="2648"/>
                    <a:pt x="62774" y="2702"/>
                    <a:pt x="63123" y="2702"/>
                  </a:cubicBezTo>
                  <a:cubicBezTo>
                    <a:pt x="63746" y="2702"/>
                    <a:pt x="64403" y="2529"/>
                    <a:pt x="64937" y="2316"/>
                  </a:cubicBezTo>
                  <a:cubicBezTo>
                    <a:pt x="65371" y="2282"/>
                    <a:pt x="65771" y="2249"/>
                    <a:pt x="66205" y="2249"/>
                  </a:cubicBezTo>
                  <a:cubicBezTo>
                    <a:pt x="66372" y="2216"/>
                    <a:pt x="66505" y="2182"/>
                    <a:pt x="66639" y="2149"/>
                  </a:cubicBezTo>
                  <a:cubicBezTo>
                    <a:pt x="66961" y="2395"/>
                    <a:pt x="67390" y="2491"/>
                    <a:pt x="67848" y="2491"/>
                  </a:cubicBezTo>
                  <a:cubicBezTo>
                    <a:pt x="68197" y="2491"/>
                    <a:pt x="68561" y="2435"/>
                    <a:pt x="68907" y="2349"/>
                  </a:cubicBezTo>
                  <a:cubicBezTo>
                    <a:pt x="69207" y="2249"/>
                    <a:pt x="69507" y="2149"/>
                    <a:pt x="69774" y="2049"/>
                  </a:cubicBezTo>
                  <a:cubicBezTo>
                    <a:pt x="70208" y="1982"/>
                    <a:pt x="70642" y="1915"/>
                    <a:pt x="71075" y="1849"/>
                  </a:cubicBezTo>
                  <a:cubicBezTo>
                    <a:pt x="71109" y="1865"/>
                    <a:pt x="71142" y="1874"/>
                    <a:pt x="71171" y="1874"/>
                  </a:cubicBezTo>
                  <a:cubicBezTo>
                    <a:pt x="71200" y="1874"/>
                    <a:pt x="71225" y="1865"/>
                    <a:pt x="71242" y="1849"/>
                  </a:cubicBezTo>
                  <a:cubicBezTo>
                    <a:pt x="71275" y="1915"/>
                    <a:pt x="71342" y="1949"/>
                    <a:pt x="71375" y="1982"/>
                  </a:cubicBezTo>
                  <a:cubicBezTo>
                    <a:pt x="71834" y="2250"/>
                    <a:pt x="72396" y="2376"/>
                    <a:pt x="72970" y="2376"/>
                  </a:cubicBezTo>
                  <a:cubicBezTo>
                    <a:pt x="73898" y="2376"/>
                    <a:pt x="74860" y="2046"/>
                    <a:pt x="75478" y="1448"/>
                  </a:cubicBezTo>
                  <a:cubicBezTo>
                    <a:pt x="75512" y="1448"/>
                    <a:pt x="75512" y="1448"/>
                    <a:pt x="75545" y="1415"/>
                  </a:cubicBezTo>
                  <a:cubicBezTo>
                    <a:pt x="75601" y="1554"/>
                    <a:pt x="75703" y="1623"/>
                    <a:pt x="75851" y="1623"/>
                  </a:cubicBezTo>
                  <a:cubicBezTo>
                    <a:pt x="75880" y="1623"/>
                    <a:pt x="75912" y="1621"/>
                    <a:pt x="75945" y="1615"/>
                  </a:cubicBezTo>
                  <a:cubicBezTo>
                    <a:pt x="75979" y="1615"/>
                    <a:pt x="76012" y="1582"/>
                    <a:pt x="76045" y="1582"/>
                  </a:cubicBezTo>
                  <a:cubicBezTo>
                    <a:pt x="76045" y="1788"/>
                    <a:pt x="76226" y="1915"/>
                    <a:pt x="76415" y="1915"/>
                  </a:cubicBezTo>
                  <a:cubicBezTo>
                    <a:pt x="76471" y="1915"/>
                    <a:pt x="76527" y="1904"/>
                    <a:pt x="76579" y="1882"/>
                  </a:cubicBezTo>
                  <a:cubicBezTo>
                    <a:pt x="77007" y="1979"/>
                    <a:pt x="77457" y="2031"/>
                    <a:pt x="77910" y="2031"/>
                  </a:cubicBezTo>
                  <a:cubicBezTo>
                    <a:pt x="78234" y="2031"/>
                    <a:pt x="78561" y="2004"/>
                    <a:pt x="78881" y="1949"/>
                  </a:cubicBezTo>
                  <a:cubicBezTo>
                    <a:pt x="79281" y="1882"/>
                    <a:pt x="79815" y="1782"/>
                    <a:pt x="80182" y="1548"/>
                  </a:cubicBezTo>
                  <a:cubicBezTo>
                    <a:pt x="80515" y="1582"/>
                    <a:pt x="80882" y="1615"/>
                    <a:pt x="81216" y="1648"/>
                  </a:cubicBezTo>
                  <a:cubicBezTo>
                    <a:pt x="81249" y="1682"/>
                    <a:pt x="81249" y="1715"/>
                    <a:pt x="81282" y="1748"/>
                  </a:cubicBezTo>
                  <a:cubicBezTo>
                    <a:pt x="81540" y="2048"/>
                    <a:pt x="81962" y="2114"/>
                    <a:pt x="82372" y="2114"/>
                  </a:cubicBezTo>
                  <a:cubicBezTo>
                    <a:pt x="82601" y="2114"/>
                    <a:pt x="82826" y="2094"/>
                    <a:pt x="83017" y="2082"/>
                  </a:cubicBezTo>
                  <a:cubicBezTo>
                    <a:pt x="83317" y="2049"/>
                    <a:pt x="83651" y="2049"/>
                    <a:pt x="83984" y="1982"/>
                  </a:cubicBezTo>
                  <a:cubicBezTo>
                    <a:pt x="84084" y="1982"/>
                    <a:pt x="84218" y="2015"/>
                    <a:pt x="84318" y="2015"/>
                  </a:cubicBezTo>
                  <a:cubicBezTo>
                    <a:pt x="84518" y="2015"/>
                    <a:pt x="84685" y="1982"/>
                    <a:pt x="84885" y="1982"/>
                  </a:cubicBezTo>
                  <a:cubicBezTo>
                    <a:pt x="85183" y="2303"/>
                    <a:pt x="85717" y="2387"/>
                    <a:pt x="86206" y="2387"/>
                  </a:cubicBezTo>
                  <a:cubicBezTo>
                    <a:pt x="86429" y="2387"/>
                    <a:pt x="86642" y="2370"/>
                    <a:pt x="86820" y="2349"/>
                  </a:cubicBezTo>
                  <a:cubicBezTo>
                    <a:pt x="87454" y="2282"/>
                    <a:pt x="88087" y="2049"/>
                    <a:pt x="88588" y="1682"/>
                  </a:cubicBezTo>
                  <a:cubicBezTo>
                    <a:pt x="88754" y="1648"/>
                    <a:pt x="88955" y="1615"/>
                    <a:pt x="89155" y="1582"/>
                  </a:cubicBezTo>
                  <a:cubicBezTo>
                    <a:pt x="89188" y="1582"/>
                    <a:pt x="89188" y="1582"/>
                    <a:pt x="89221" y="1615"/>
                  </a:cubicBezTo>
                  <a:cubicBezTo>
                    <a:pt x="89155" y="1715"/>
                    <a:pt x="89155" y="1849"/>
                    <a:pt x="89255" y="1949"/>
                  </a:cubicBezTo>
                  <a:cubicBezTo>
                    <a:pt x="89576" y="2241"/>
                    <a:pt x="90006" y="2360"/>
                    <a:pt x="90458" y="2360"/>
                  </a:cubicBezTo>
                  <a:cubicBezTo>
                    <a:pt x="91038" y="2360"/>
                    <a:pt x="91655" y="2163"/>
                    <a:pt x="92124" y="1882"/>
                  </a:cubicBezTo>
                  <a:cubicBezTo>
                    <a:pt x="92457" y="1882"/>
                    <a:pt x="92757" y="1915"/>
                    <a:pt x="93091" y="1949"/>
                  </a:cubicBezTo>
                  <a:cubicBezTo>
                    <a:pt x="93124" y="2015"/>
                    <a:pt x="93191" y="2082"/>
                    <a:pt x="93291" y="2115"/>
                  </a:cubicBezTo>
                  <a:cubicBezTo>
                    <a:pt x="93791" y="2312"/>
                    <a:pt x="94340" y="2413"/>
                    <a:pt x="94889" y="2413"/>
                  </a:cubicBezTo>
                  <a:cubicBezTo>
                    <a:pt x="95366" y="2413"/>
                    <a:pt x="95844" y="2337"/>
                    <a:pt x="96293" y="2182"/>
                  </a:cubicBezTo>
                  <a:cubicBezTo>
                    <a:pt x="96727" y="2182"/>
                    <a:pt x="97194" y="2216"/>
                    <a:pt x="97628" y="2216"/>
                  </a:cubicBezTo>
                  <a:cubicBezTo>
                    <a:pt x="97628" y="2216"/>
                    <a:pt x="97628" y="2216"/>
                    <a:pt x="97661" y="2249"/>
                  </a:cubicBezTo>
                  <a:cubicBezTo>
                    <a:pt x="97886" y="2425"/>
                    <a:pt x="98149" y="2478"/>
                    <a:pt x="98425" y="2478"/>
                  </a:cubicBezTo>
                  <a:cubicBezTo>
                    <a:pt x="98722" y="2478"/>
                    <a:pt x="99035" y="2417"/>
                    <a:pt x="99329" y="2382"/>
                  </a:cubicBezTo>
                  <a:cubicBezTo>
                    <a:pt x="99796" y="2349"/>
                    <a:pt x="100229" y="2282"/>
                    <a:pt x="100663" y="2149"/>
                  </a:cubicBezTo>
                  <a:cubicBezTo>
                    <a:pt x="101197" y="2115"/>
                    <a:pt x="101697" y="2049"/>
                    <a:pt x="102231" y="1982"/>
                  </a:cubicBezTo>
                  <a:cubicBezTo>
                    <a:pt x="102231" y="2115"/>
                    <a:pt x="102298" y="2249"/>
                    <a:pt x="102464" y="2282"/>
                  </a:cubicBezTo>
                  <a:cubicBezTo>
                    <a:pt x="102743" y="2350"/>
                    <a:pt x="103042" y="2381"/>
                    <a:pt x="103349" y="2381"/>
                  </a:cubicBezTo>
                  <a:cubicBezTo>
                    <a:pt x="104108" y="2381"/>
                    <a:pt x="104921" y="2190"/>
                    <a:pt x="105633" y="1882"/>
                  </a:cubicBezTo>
                  <a:cubicBezTo>
                    <a:pt x="106267" y="1849"/>
                    <a:pt x="106901" y="1815"/>
                    <a:pt x="107535" y="1782"/>
                  </a:cubicBezTo>
                  <a:cubicBezTo>
                    <a:pt x="107568" y="1849"/>
                    <a:pt x="107635" y="1915"/>
                    <a:pt x="107735" y="1915"/>
                  </a:cubicBezTo>
                  <a:cubicBezTo>
                    <a:pt x="107928" y="1959"/>
                    <a:pt x="108134" y="1980"/>
                    <a:pt x="108344" y="1980"/>
                  </a:cubicBezTo>
                  <a:cubicBezTo>
                    <a:pt x="108930" y="1980"/>
                    <a:pt x="109554" y="1818"/>
                    <a:pt x="110070" y="1548"/>
                  </a:cubicBezTo>
                  <a:cubicBezTo>
                    <a:pt x="110303" y="1482"/>
                    <a:pt x="110570" y="1448"/>
                    <a:pt x="110837" y="1382"/>
                  </a:cubicBezTo>
                  <a:cubicBezTo>
                    <a:pt x="110937" y="1382"/>
                    <a:pt x="111070" y="1382"/>
                    <a:pt x="111204" y="1348"/>
                  </a:cubicBezTo>
                  <a:cubicBezTo>
                    <a:pt x="111537" y="1348"/>
                    <a:pt x="111871" y="1348"/>
                    <a:pt x="112171" y="1315"/>
                  </a:cubicBezTo>
                  <a:lnTo>
                    <a:pt x="112171" y="1315"/>
                  </a:lnTo>
                  <a:cubicBezTo>
                    <a:pt x="112138" y="1415"/>
                    <a:pt x="112171" y="1548"/>
                    <a:pt x="112271" y="1615"/>
                  </a:cubicBezTo>
                  <a:cubicBezTo>
                    <a:pt x="112481" y="1772"/>
                    <a:pt x="112731" y="1826"/>
                    <a:pt x="113007" y="1826"/>
                  </a:cubicBezTo>
                  <a:cubicBezTo>
                    <a:pt x="113082" y="1826"/>
                    <a:pt x="113160" y="1822"/>
                    <a:pt x="113239" y="1815"/>
                  </a:cubicBezTo>
                  <a:lnTo>
                    <a:pt x="113239" y="14"/>
                  </a:lnTo>
                  <a:cubicBezTo>
                    <a:pt x="113134" y="5"/>
                    <a:pt x="113029" y="0"/>
                    <a:pt x="1129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186850" y="2753175"/>
              <a:ext cx="2462300" cy="103325"/>
            </a:xfrm>
            <a:custGeom>
              <a:avLst/>
              <a:gdLst/>
              <a:ahLst/>
              <a:cxnLst/>
              <a:rect l="l" t="t" r="r" b="b"/>
              <a:pathLst>
                <a:path w="98492" h="4133" extrusionOk="0">
                  <a:moveTo>
                    <a:pt x="81926" y="1171"/>
                  </a:moveTo>
                  <a:cubicBezTo>
                    <a:pt x="82159" y="1171"/>
                    <a:pt x="82359" y="1204"/>
                    <a:pt x="82560" y="1238"/>
                  </a:cubicBezTo>
                  <a:cubicBezTo>
                    <a:pt x="82259" y="1204"/>
                    <a:pt x="81992" y="1204"/>
                    <a:pt x="81692" y="1204"/>
                  </a:cubicBezTo>
                  <a:cubicBezTo>
                    <a:pt x="81759" y="1204"/>
                    <a:pt x="81859" y="1171"/>
                    <a:pt x="81926" y="1171"/>
                  </a:cubicBezTo>
                  <a:close/>
                  <a:moveTo>
                    <a:pt x="73158" y="0"/>
                  </a:moveTo>
                  <a:cubicBezTo>
                    <a:pt x="72357" y="0"/>
                    <a:pt x="71485" y="296"/>
                    <a:pt x="70918" y="737"/>
                  </a:cubicBezTo>
                  <a:lnTo>
                    <a:pt x="70885" y="737"/>
                  </a:lnTo>
                  <a:cubicBezTo>
                    <a:pt x="70666" y="694"/>
                    <a:pt x="70441" y="669"/>
                    <a:pt x="70216" y="669"/>
                  </a:cubicBezTo>
                  <a:cubicBezTo>
                    <a:pt x="69925" y="669"/>
                    <a:pt x="69632" y="710"/>
                    <a:pt x="69350" y="804"/>
                  </a:cubicBezTo>
                  <a:cubicBezTo>
                    <a:pt x="69017" y="837"/>
                    <a:pt x="68683" y="937"/>
                    <a:pt x="68383" y="1104"/>
                  </a:cubicBezTo>
                  <a:cubicBezTo>
                    <a:pt x="68016" y="1171"/>
                    <a:pt x="67649" y="1204"/>
                    <a:pt x="67315" y="1271"/>
                  </a:cubicBezTo>
                  <a:cubicBezTo>
                    <a:pt x="67080" y="1201"/>
                    <a:pt x="66828" y="1170"/>
                    <a:pt x="66571" y="1170"/>
                  </a:cubicBezTo>
                  <a:cubicBezTo>
                    <a:pt x="65842" y="1170"/>
                    <a:pt x="65063" y="1418"/>
                    <a:pt x="64447" y="1738"/>
                  </a:cubicBezTo>
                  <a:cubicBezTo>
                    <a:pt x="64080" y="1805"/>
                    <a:pt x="63746" y="1871"/>
                    <a:pt x="63379" y="1938"/>
                  </a:cubicBezTo>
                  <a:cubicBezTo>
                    <a:pt x="63046" y="1871"/>
                    <a:pt x="62712" y="1838"/>
                    <a:pt x="62345" y="1838"/>
                  </a:cubicBezTo>
                  <a:cubicBezTo>
                    <a:pt x="61344" y="2172"/>
                    <a:pt x="60344" y="2438"/>
                    <a:pt x="59376" y="2572"/>
                  </a:cubicBezTo>
                  <a:cubicBezTo>
                    <a:pt x="59343" y="2572"/>
                    <a:pt x="59310" y="2539"/>
                    <a:pt x="59276" y="2539"/>
                  </a:cubicBezTo>
                  <a:cubicBezTo>
                    <a:pt x="58995" y="2441"/>
                    <a:pt x="58686" y="2400"/>
                    <a:pt x="58365" y="2400"/>
                  </a:cubicBezTo>
                  <a:cubicBezTo>
                    <a:pt x="57695" y="2400"/>
                    <a:pt x="56972" y="2580"/>
                    <a:pt x="56341" y="2805"/>
                  </a:cubicBezTo>
                  <a:cubicBezTo>
                    <a:pt x="56374" y="2705"/>
                    <a:pt x="56374" y="2605"/>
                    <a:pt x="56307" y="2539"/>
                  </a:cubicBezTo>
                  <a:cubicBezTo>
                    <a:pt x="56114" y="2375"/>
                    <a:pt x="55907" y="2324"/>
                    <a:pt x="55689" y="2324"/>
                  </a:cubicBezTo>
                  <a:cubicBezTo>
                    <a:pt x="55420" y="2324"/>
                    <a:pt x="55135" y="2402"/>
                    <a:pt x="54840" y="2438"/>
                  </a:cubicBezTo>
                  <a:cubicBezTo>
                    <a:pt x="54173" y="2505"/>
                    <a:pt x="53472" y="2572"/>
                    <a:pt x="52805" y="2639"/>
                  </a:cubicBezTo>
                  <a:lnTo>
                    <a:pt x="52571" y="2639"/>
                  </a:lnTo>
                  <a:cubicBezTo>
                    <a:pt x="52371" y="2172"/>
                    <a:pt x="51604" y="2138"/>
                    <a:pt x="51170" y="2071"/>
                  </a:cubicBezTo>
                  <a:cubicBezTo>
                    <a:pt x="51068" y="2064"/>
                    <a:pt x="50966" y="2059"/>
                    <a:pt x="50864" y="2059"/>
                  </a:cubicBezTo>
                  <a:cubicBezTo>
                    <a:pt x="50534" y="2059"/>
                    <a:pt x="50209" y="2103"/>
                    <a:pt x="49903" y="2205"/>
                  </a:cubicBezTo>
                  <a:cubicBezTo>
                    <a:pt x="49703" y="2172"/>
                    <a:pt x="49536" y="2138"/>
                    <a:pt x="49369" y="2105"/>
                  </a:cubicBezTo>
                  <a:cubicBezTo>
                    <a:pt x="48847" y="1370"/>
                    <a:pt x="47702" y="1056"/>
                    <a:pt x="46675" y="1056"/>
                  </a:cubicBezTo>
                  <a:cubicBezTo>
                    <a:pt x="46258" y="1056"/>
                    <a:pt x="45861" y="1108"/>
                    <a:pt x="45533" y="1204"/>
                  </a:cubicBezTo>
                  <a:cubicBezTo>
                    <a:pt x="45433" y="1238"/>
                    <a:pt x="45400" y="1271"/>
                    <a:pt x="45366" y="1338"/>
                  </a:cubicBezTo>
                  <a:lnTo>
                    <a:pt x="44332" y="1338"/>
                  </a:lnTo>
                  <a:cubicBezTo>
                    <a:pt x="44266" y="1171"/>
                    <a:pt x="44132" y="1071"/>
                    <a:pt x="43965" y="1071"/>
                  </a:cubicBezTo>
                  <a:cubicBezTo>
                    <a:pt x="43652" y="883"/>
                    <a:pt x="43233" y="825"/>
                    <a:pt x="42841" y="825"/>
                  </a:cubicBezTo>
                  <a:cubicBezTo>
                    <a:pt x="42608" y="825"/>
                    <a:pt x="42384" y="846"/>
                    <a:pt x="42197" y="871"/>
                  </a:cubicBezTo>
                  <a:cubicBezTo>
                    <a:pt x="41597" y="937"/>
                    <a:pt x="40930" y="1137"/>
                    <a:pt x="40463" y="1538"/>
                  </a:cubicBezTo>
                  <a:cubicBezTo>
                    <a:pt x="39095" y="1638"/>
                    <a:pt x="37728" y="1771"/>
                    <a:pt x="36327" y="1905"/>
                  </a:cubicBezTo>
                  <a:cubicBezTo>
                    <a:pt x="36039" y="1773"/>
                    <a:pt x="35704" y="1719"/>
                    <a:pt x="35355" y="1719"/>
                  </a:cubicBezTo>
                  <a:cubicBezTo>
                    <a:pt x="34734" y="1719"/>
                    <a:pt x="34071" y="1891"/>
                    <a:pt x="33558" y="2105"/>
                  </a:cubicBezTo>
                  <a:cubicBezTo>
                    <a:pt x="33124" y="2138"/>
                    <a:pt x="32691" y="2172"/>
                    <a:pt x="32257" y="2172"/>
                  </a:cubicBezTo>
                  <a:cubicBezTo>
                    <a:pt x="32124" y="2205"/>
                    <a:pt x="31990" y="2238"/>
                    <a:pt x="31823" y="2272"/>
                  </a:cubicBezTo>
                  <a:cubicBezTo>
                    <a:pt x="31501" y="2025"/>
                    <a:pt x="31072" y="1930"/>
                    <a:pt x="30620" y="1930"/>
                  </a:cubicBezTo>
                  <a:cubicBezTo>
                    <a:pt x="30276" y="1930"/>
                    <a:pt x="29920" y="1985"/>
                    <a:pt x="29588" y="2071"/>
                  </a:cubicBezTo>
                  <a:cubicBezTo>
                    <a:pt x="29255" y="2172"/>
                    <a:pt x="28955" y="2272"/>
                    <a:pt x="28721" y="2372"/>
                  </a:cubicBezTo>
                  <a:cubicBezTo>
                    <a:pt x="28287" y="2438"/>
                    <a:pt x="27820" y="2505"/>
                    <a:pt x="27387" y="2572"/>
                  </a:cubicBezTo>
                  <a:cubicBezTo>
                    <a:pt x="27370" y="2555"/>
                    <a:pt x="27345" y="2547"/>
                    <a:pt x="27316" y="2547"/>
                  </a:cubicBezTo>
                  <a:cubicBezTo>
                    <a:pt x="27287" y="2547"/>
                    <a:pt x="27253" y="2555"/>
                    <a:pt x="27220" y="2572"/>
                  </a:cubicBezTo>
                  <a:cubicBezTo>
                    <a:pt x="27187" y="2505"/>
                    <a:pt x="27153" y="2472"/>
                    <a:pt x="27087" y="2438"/>
                  </a:cubicBezTo>
                  <a:cubicBezTo>
                    <a:pt x="26640" y="2171"/>
                    <a:pt x="26082" y="2044"/>
                    <a:pt x="25507" y="2044"/>
                  </a:cubicBezTo>
                  <a:cubicBezTo>
                    <a:pt x="24577" y="2044"/>
                    <a:pt x="23602" y="2375"/>
                    <a:pt x="22984" y="2972"/>
                  </a:cubicBezTo>
                  <a:cubicBezTo>
                    <a:pt x="22984" y="2972"/>
                    <a:pt x="22950" y="3006"/>
                    <a:pt x="22950" y="3006"/>
                  </a:cubicBezTo>
                  <a:cubicBezTo>
                    <a:pt x="22895" y="2867"/>
                    <a:pt x="22770" y="2797"/>
                    <a:pt x="22614" y="2797"/>
                  </a:cubicBezTo>
                  <a:cubicBezTo>
                    <a:pt x="22582" y="2797"/>
                    <a:pt x="22550" y="2800"/>
                    <a:pt x="22517" y="2805"/>
                  </a:cubicBezTo>
                  <a:cubicBezTo>
                    <a:pt x="22517" y="2805"/>
                    <a:pt x="22483" y="2839"/>
                    <a:pt x="22450" y="2839"/>
                  </a:cubicBezTo>
                  <a:cubicBezTo>
                    <a:pt x="22424" y="2632"/>
                    <a:pt x="22258" y="2505"/>
                    <a:pt x="22076" y="2505"/>
                  </a:cubicBezTo>
                  <a:cubicBezTo>
                    <a:pt x="22023" y="2505"/>
                    <a:pt x="21969" y="2516"/>
                    <a:pt x="21916" y="2539"/>
                  </a:cubicBezTo>
                  <a:cubicBezTo>
                    <a:pt x="21469" y="2441"/>
                    <a:pt x="21022" y="2389"/>
                    <a:pt x="20575" y="2389"/>
                  </a:cubicBezTo>
                  <a:cubicBezTo>
                    <a:pt x="20255" y="2389"/>
                    <a:pt x="19935" y="2416"/>
                    <a:pt x="19615" y="2472"/>
                  </a:cubicBezTo>
                  <a:cubicBezTo>
                    <a:pt x="19214" y="2539"/>
                    <a:pt x="18681" y="2639"/>
                    <a:pt x="18314" y="2872"/>
                  </a:cubicBezTo>
                  <a:cubicBezTo>
                    <a:pt x="17947" y="2839"/>
                    <a:pt x="17613" y="2805"/>
                    <a:pt x="17246" y="2772"/>
                  </a:cubicBezTo>
                  <a:cubicBezTo>
                    <a:pt x="17246" y="2739"/>
                    <a:pt x="17213" y="2705"/>
                    <a:pt x="17180" y="2672"/>
                  </a:cubicBezTo>
                  <a:cubicBezTo>
                    <a:pt x="16907" y="2377"/>
                    <a:pt x="16466" y="2314"/>
                    <a:pt x="16033" y="2314"/>
                  </a:cubicBezTo>
                  <a:cubicBezTo>
                    <a:pt x="15829" y="2314"/>
                    <a:pt x="15627" y="2328"/>
                    <a:pt x="15445" y="2338"/>
                  </a:cubicBezTo>
                  <a:cubicBezTo>
                    <a:pt x="15178" y="2372"/>
                    <a:pt x="14811" y="2372"/>
                    <a:pt x="14511" y="2438"/>
                  </a:cubicBezTo>
                  <a:lnTo>
                    <a:pt x="13610" y="2438"/>
                  </a:lnTo>
                  <a:cubicBezTo>
                    <a:pt x="13290" y="2118"/>
                    <a:pt x="12764" y="2033"/>
                    <a:pt x="12272" y="2033"/>
                  </a:cubicBezTo>
                  <a:cubicBezTo>
                    <a:pt x="12048" y="2033"/>
                    <a:pt x="11830" y="2051"/>
                    <a:pt x="11642" y="2071"/>
                  </a:cubicBezTo>
                  <a:cubicBezTo>
                    <a:pt x="11008" y="2138"/>
                    <a:pt x="10408" y="2372"/>
                    <a:pt x="9908" y="2772"/>
                  </a:cubicBezTo>
                  <a:cubicBezTo>
                    <a:pt x="9708" y="2772"/>
                    <a:pt x="9507" y="2805"/>
                    <a:pt x="9307" y="2839"/>
                  </a:cubicBezTo>
                  <a:cubicBezTo>
                    <a:pt x="9307" y="2839"/>
                    <a:pt x="9274" y="2839"/>
                    <a:pt x="9274" y="2805"/>
                  </a:cubicBezTo>
                  <a:cubicBezTo>
                    <a:pt x="9307" y="2705"/>
                    <a:pt x="9307" y="2572"/>
                    <a:pt x="9207" y="2505"/>
                  </a:cubicBezTo>
                  <a:cubicBezTo>
                    <a:pt x="8895" y="2193"/>
                    <a:pt x="8463" y="2066"/>
                    <a:pt x="8003" y="2066"/>
                  </a:cubicBezTo>
                  <a:cubicBezTo>
                    <a:pt x="7432" y="2066"/>
                    <a:pt x="6819" y="2261"/>
                    <a:pt x="6338" y="2539"/>
                  </a:cubicBezTo>
                  <a:cubicBezTo>
                    <a:pt x="6038" y="2539"/>
                    <a:pt x="5705" y="2505"/>
                    <a:pt x="5371" y="2472"/>
                  </a:cubicBezTo>
                  <a:cubicBezTo>
                    <a:pt x="5338" y="2405"/>
                    <a:pt x="5271" y="2338"/>
                    <a:pt x="5171" y="2305"/>
                  </a:cubicBezTo>
                  <a:cubicBezTo>
                    <a:pt x="4688" y="2108"/>
                    <a:pt x="4139" y="2008"/>
                    <a:pt x="3589" y="2008"/>
                  </a:cubicBezTo>
                  <a:cubicBezTo>
                    <a:pt x="3113" y="2008"/>
                    <a:pt x="2636" y="2083"/>
                    <a:pt x="2202" y="2238"/>
                  </a:cubicBezTo>
                  <a:cubicBezTo>
                    <a:pt x="1735" y="2238"/>
                    <a:pt x="1302" y="2205"/>
                    <a:pt x="835" y="2205"/>
                  </a:cubicBezTo>
                  <a:cubicBezTo>
                    <a:pt x="835" y="2205"/>
                    <a:pt x="835" y="2205"/>
                    <a:pt x="835" y="2172"/>
                  </a:cubicBezTo>
                  <a:cubicBezTo>
                    <a:pt x="601" y="2005"/>
                    <a:pt x="301" y="1938"/>
                    <a:pt x="1" y="1938"/>
                  </a:cubicBezTo>
                  <a:lnTo>
                    <a:pt x="1" y="3506"/>
                  </a:lnTo>
                  <a:cubicBezTo>
                    <a:pt x="468" y="3439"/>
                    <a:pt x="901" y="3272"/>
                    <a:pt x="1235" y="2972"/>
                  </a:cubicBezTo>
                  <a:cubicBezTo>
                    <a:pt x="1302" y="2905"/>
                    <a:pt x="1335" y="2805"/>
                    <a:pt x="1335" y="2739"/>
                  </a:cubicBezTo>
                  <a:cubicBezTo>
                    <a:pt x="1435" y="2739"/>
                    <a:pt x="1535" y="2739"/>
                    <a:pt x="1668" y="2772"/>
                  </a:cubicBezTo>
                  <a:cubicBezTo>
                    <a:pt x="1726" y="2859"/>
                    <a:pt x="1834" y="2945"/>
                    <a:pt x="1949" y="2945"/>
                  </a:cubicBezTo>
                  <a:cubicBezTo>
                    <a:pt x="1966" y="2945"/>
                    <a:pt x="1984" y="2943"/>
                    <a:pt x="2002" y="2939"/>
                  </a:cubicBezTo>
                  <a:cubicBezTo>
                    <a:pt x="2069" y="2939"/>
                    <a:pt x="2135" y="2939"/>
                    <a:pt x="2202" y="2905"/>
                  </a:cubicBezTo>
                  <a:cubicBezTo>
                    <a:pt x="2669" y="3239"/>
                    <a:pt x="3236" y="3406"/>
                    <a:pt x="3803" y="3473"/>
                  </a:cubicBezTo>
                  <a:cubicBezTo>
                    <a:pt x="3963" y="3491"/>
                    <a:pt x="4141" y="3505"/>
                    <a:pt x="4325" y="3505"/>
                  </a:cubicBezTo>
                  <a:cubicBezTo>
                    <a:pt x="4792" y="3505"/>
                    <a:pt x="5293" y="3417"/>
                    <a:pt x="5605" y="3106"/>
                  </a:cubicBezTo>
                  <a:cubicBezTo>
                    <a:pt x="5905" y="3139"/>
                    <a:pt x="6205" y="3172"/>
                    <a:pt x="6505" y="3206"/>
                  </a:cubicBezTo>
                  <a:cubicBezTo>
                    <a:pt x="7006" y="3573"/>
                    <a:pt x="7539" y="3773"/>
                    <a:pt x="8140" y="3873"/>
                  </a:cubicBezTo>
                  <a:cubicBezTo>
                    <a:pt x="8290" y="3892"/>
                    <a:pt x="8462" y="3905"/>
                    <a:pt x="8639" y="3905"/>
                  </a:cubicBezTo>
                  <a:cubicBezTo>
                    <a:pt x="9090" y="3905"/>
                    <a:pt x="9577" y="3817"/>
                    <a:pt x="9841" y="3506"/>
                  </a:cubicBezTo>
                  <a:cubicBezTo>
                    <a:pt x="9874" y="3473"/>
                    <a:pt x="9908" y="3439"/>
                    <a:pt x="9908" y="3406"/>
                  </a:cubicBezTo>
                  <a:cubicBezTo>
                    <a:pt x="9941" y="3372"/>
                    <a:pt x="9941" y="3372"/>
                    <a:pt x="9974" y="3372"/>
                  </a:cubicBezTo>
                  <a:cubicBezTo>
                    <a:pt x="10175" y="3339"/>
                    <a:pt x="10375" y="3339"/>
                    <a:pt x="10575" y="3339"/>
                  </a:cubicBezTo>
                  <a:lnTo>
                    <a:pt x="10675" y="3339"/>
                  </a:lnTo>
                  <a:cubicBezTo>
                    <a:pt x="11075" y="3673"/>
                    <a:pt x="11676" y="3773"/>
                    <a:pt x="12209" y="3773"/>
                  </a:cubicBezTo>
                  <a:cubicBezTo>
                    <a:pt x="12710" y="3773"/>
                    <a:pt x="13577" y="3739"/>
                    <a:pt x="13810" y="3206"/>
                  </a:cubicBezTo>
                  <a:lnTo>
                    <a:pt x="14344" y="3206"/>
                  </a:lnTo>
                  <a:cubicBezTo>
                    <a:pt x="14478" y="3573"/>
                    <a:pt x="14878" y="3739"/>
                    <a:pt x="15278" y="3806"/>
                  </a:cubicBezTo>
                  <a:cubicBezTo>
                    <a:pt x="15588" y="3838"/>
                    <a:pt x="15905" y="3853"/>
                    <a:pt x="16223" y="3853"/>
                  </a:cubicBezTo>
                  <a:cubicBezTo>
                    <a:pt x="16898" y="3853"/>
                    <a:pt x="17579" y="3786"/>
                    <a:pt x="18214" y="3673"/>
                  </a:cubicBezTo>
                  <a:cubicBezTo>
                    <a:pt x="18314" y="3639"/>
                    <a:pt x="18347" y="3606"/>
                    <a:pt x="18414" y="3573"/>
                  </a:cubicBezTo>
                  <a:cubicBezTo>
                    <a:pt x="18647" y="3573"/>
                    <a:pt x="18914" y="3606"/>
                    <a:pt x="19148" y="3639"/>
                  </a:cubicBezTo>
                  <a:cubicBezTo>
                    <a:pt x="19181" y="3639"/>
                    <a:pt x="19214" y="3673"/>
                    <a:pt x="19248" y="3706"/>
                  </a:cubicBezTo>
                  <a:cubicBezTo>
                    <a:pt x="19707" y="3971"/>
                    <a:pt x="20343" y="4133"/>
                    <a:pt x="20974" y="4133"/>
                  </a:cubicBezTo>
                  <a:cubicBezTo>
                    <a:pt x="21535" y="4133"/>
                    <a:pt x="22093" y="4004"/>
                    <a:pt x="22517" y="3706"/>
                  </a:cubicBezTo>
                  <a:cubicBezTo>
                    <a:pt x="22917" y="3706"/>
                    <a:pt x="23317" y="3673"/>
                    <a:pt x="23718" y="3673"/>
                  </a:cubicBezTo>
                  <a:lnTo>
                    <a:pt x="23751" y="3673"/>
                  </a:lnTo>
                  <a:cubicBezTo>
                    <a:pt x="24051" y="3714"/>
                    <a:pt x="24358" y="3733"/>
                    <a:pt x="24667" y="3733"/>
                  </a:cubicBezTo>
                  <a:cubicBezTo>
                    <a:pt x="25596" y="3733"/>
                    <a:pt x="26553" y="3564"/>
                    <a:pt x="27454" y="3339"/>
                  </a:cubicBezTo>
                  <a:cubicBezTo>
                    <a:pt x="27587" y="3306"/>
                    <a:pt x="27654" y="3206"/>
                    <a:pt x="27687" y="3106"/>
                  </a:cubicBezTo>
                  <a:cubicBezTo>
                    <a:pt x="27954" y="3072"/>
                    <a:pt x="28221" y="3006"/>
                    <a:pt x="28488" y="2939"/>
                  </a:cubicBezTo>
                  <a:cubicBezTo>
                    <a:pt x="28721" y="3072"/>
                    <a:pt x="28988" y="3139"/>
                    <a:pt x="29255" y="3172"/>
                  </a:cubicBezTo>
                  <a:cubicBezTo>
                    <a:pt x="29326" y="3181"/>
                    <a:pt x="29398" y="3185"/>
                    <a:pt x="29469" y="3185"/>
                  </a:cubicBezTo>
                  <a:cubicBezTo>
                    <a:pt x="29665" y="3185"/>
                    <a:pt x="29860" y="3154"/>
                    <a:pt x="30055" y="3106"/>
                  </a:cubicBezTo>
                  <a:cubicBezTo>
                    <a:pt x="30089" y="3106"/>
                    <a:pt x="30089" y="3106"/>
                    <a:pt x="30122" y="3072"/>
                  </a:cubicBezTo>
                  <a:cubicBezTo>
                    <a:pt x="30656" y="3072"/>
                    <a:pt x="31223" y="3006"/>
                    <a:pt x="31757" y="2905"/>
                  </a:cubicBezTo>
                  <a:cubicBezTo>
                    <a:pt x="31790" y="2972"/>
                    <a:pt x="31823" y="3006"/>
                    <a:pt x="31890" y="3072"/>
                  </a:cubicBezTo>
                  <a:cubicBezTo>
                    <a:pt x="32681" y="3202"/>
                    <a:pt x="33480" y="3257"/>
                    <a:pt x="34283" y="3257"/>
                  </a:cubicBezTo>
                  <a:cubicBezTo>
                    <a:pt x="36360" y="3257"/>
                    <a:pt x="38470" y="2890"/>
                    <a:pt x="40563" y="2505"/>
                  </a:cubicBezTo>
                  <a:cubicBezTo>
                    <a:pt x="40917" y="2644"/>
                    <a:pt x="41305" y="2708"/>
                    <a:pt x="41701" y="2708"/>
                  </a:cubicBezTo>
                  <a:cubicBezTo>
                    <a:pt x="42537" y="2708"/>
                    <a:pt x="43409" y="2424"/>
                    <a:pt x="44065" y="1971"/>
                  </a:cubicBezTo>
                  <a:lnTo>
                    <a:pt x="44299" y="1971"/>
                  </a:lnTo>
                  <a:cubicBezTo>
                    <a:pt x="44332" y="2005"/>
                    <a:pt x="44332" y="2005"/>
                    <a:pt x="44332" y="2005"/>
                  </a:cubicBezTo>
                  <a:cubicBezTo>
                    <a:pt x="45080" y="2703"/>
                    <a:pt x="46312" y="3121"/>
                    <a:pt x="47458" y="3121"/>
                  </a:cubicBezTo>
                  <a:cubicBezTo>
                    <a:pt x="47845" y="3121"/>
                    <a:pt x="48223" y="3073"/>
                    <a:pt x="48569" y="2972"/>
                  </a:cubicBezTo>
                  <a:cubicBezTo>
                    <a:pt x="49258" y="3417"/>
                    <a:pt x="50096" y="3669"/>
                    <a:pt x="50923" y="3669"/>
                  </a:cubicBezTo>
                  <a:cubicBezTo>
                    <a:pt x="51337" y="3669"/>
                    <a:pt x="51749" y="3606"/>
                    <a:pt x="52138" y="3473"/>
                  </a:cubicBezTo>
                  <a:cubicBezTo>
                    <a:pt x="52657" y="3687"/>
                    <a:pt x="53398" y="3854"/>
                    <a:pt x="54112" y="3854"/>
                  </a:cubicBezTo>
                  <a:cubicBezTo>
                    <a:pt x="54727" y="3854"/>
                    <a:pt x="55323" y="3730"/>
                    <a:pt x="55740" y="3406"/>
                  </a:cubicBezTo>
                  <a:lnTo>
                    <a:pt x="55807" y="3406"/>
                  </a:lnTo>
                  <a:cubicBezTo>
                    <a:pt x="56178" y="3743"/>
                    <a:pt x="56822" y="3935"/>
                    <a:pt x="57454" y="3935"/>
                  </a:cubicBezTo>
                  <a:cubicBezTo>
                    <a:pt x="58072" y="3935"/>
                    <a:pt x="58680" y="3751"/>
                    <a:pt x="59009" y="3339"/>
                  </a:cubicBezTo>
                  <a:cubicBezTo>
                    <a:pt x="59456" y="3554"/>
                    <a:pt x="59961" y="3653"/>
                    <a:pt x="60471" y="3653"/>
                  </a:cubicBezTo>
                  <a:cubicBezTo>
                    <a:pt x="60913" y="3653"/>
                    <a:pt x="61360" y="3578"/>
                    <a:pt x="61778" y="3439"/>
                  </a:cubicBezTo>
                  <a:cubicBezTo>
                    <a:pt x="61910" y="3479"/>
                    <a:pt x="62041" y="3497"/>
                    <a:pt x="62173" y="3497"/>
                  </a:cubicBezTo>
                  <a:cubicBezTo>
                    <a:pt x="62375" y="3497"/>
                    <a:pt x="62577" y="3453"/>
                    <a:pt x="62779" y="3372"/>
                  </a:cubicBezTo>
                  <a:cubicBezTo>
                    <a:pt x="62979" y="3306"/>
                    <a:pt x="63246" y="3172"/>
                    <a:pt x="63413" y="3006"/>
                  </a:cubicBezTo>
                  <a:cubicBezTo>
                    <a:pt x="63624" y="3162"/>
                    <a:pt x="63942" y="3227"/>
                    <a:pt x="64311" y="3227"/>
                  </a:cubicBezTo>
                  <a:cubicBezTo>
                    <a:pt x="65515" y="3227"/>
                    <a:pt x="67266" y="2539"/>
                    <a:pt x="67649" y="2105"/>
                  </a:cubicBezTo>
                  <a:lnTo>
                    <a:pt x="67682" y="2105"/>
                  </a:lnTo>
                  <a:cubicBezTo>
                    <a:pt x="67900" y="2169"/>
                    <a:pt x="68131" y="2199"/>
                    <a:pt x="68367" y="2199"/>
                  </a:cubicBezTo>
                  <a:cubicBezTo>
                    <a:pt x="69108" y="2199"/>
                    <a:pt x="69894" y="1909"/>
                    <a:pt x="70451" y="1504"/>
                  </a:cubicBezTo>
                  <a:cubicBezTo>
                    <a:pt x="70484" y="1471"/>
                    <a:pt x="70518" y="1438"/>
                    <a:pt x="70551" y="1404"/>
                  </a:cubicBezTo>
                  <a:cubicBezTo>
                    <a:pt x="70651" y="1438"/>
                    <a:pt x="70718" y="1438"/>
                    <a:pt x="70818" y="1438"/>
                  </a:cubicBezTo>
                  <a:cubicBezTo>
                    <a:pt x="71107" y="1616"/>
                    <a:pt x="71485" y="1675"/>
                    <a:pt x="71843" y="1675"/>
                  </a:cubicBezTo>
                  <a:cubicBezTo>
                    <a:pt x="72022" y="1675"/>
                    <a:pt x="72197" y="1660"/>
                    <a:pt x="72352" y="1638"/>
                  </a:cubicBezTo>
                  <a:cubicBezTo>
                    <a:pt x="72753" y="1604"/>
                    <a:pt x="73320" y="1538"/>
                    <a:pt x="73687" y="1304"/>
                  </a:cubicBezTo>
                  <a:cubicBezTo>
                    <a:pt x="73720" y="1338"/>
                    <a:pt x="73787" y="1338"/>
                    <a:pt x="73820" y="1338"/>
                  </a:cubicBezTo>
                  <a:cubicBezTo>
                    <a:pt x="74031" y="1295"/>
                    <a:pt x="74228" y="1277"/>
                    <a:pt x="74416" y="1277"/>
                  </a:cubicBezTo>
                  <a:cubicBezTo>
                    <a:pt x="74969" y="1277"/>
                    <a:pt x="75449" y="1439"/>
                    <a:pt x="76022" y="1638"/>
                  </a:cubicBezTo>
                  <a:cubicBezTo>
                    <a:pt x="76388" y="1760"/>
                    <a:pt x="76730" y="1832"/>
                    <a:pt x="77084" y="1832"/>
                  </a:cubicBezTo>
                  <a:cubicBezTo>
                    <a:pt x="77311" y="1832"/>
                    <a:pt x="77542" y="1803"/>
                    <a:pt x="77789" y="1738"/>
                  </a:cubicBezTo>
                  <a:cubicBezTo>
                    <a:pt x="77823" y="1738"/>
                    <a:pt x="77856" y="1738"/>
                    <a:pt x="77890" y="1705"/>
                  </a:cubicBezTo>
                  <a:cubicBezTo>
                    <a:pt x="78123" y="1738"/>
                    <a:pt x="78323" y="1771"/>
                    <a:pt x="78557" y="1805"/>
                  </a:cubicBezTo>
                  <a:cubicBezTo>
                    <a:pt x="79024" y="1938"/>
                    <a:pt x="79491" y="2005"/>
                    <a:pt x="79958" y="2071"/>
                  </a:cubicBezTo>
                  <a:cubicBezTo>
                    <a:pt x="80563" y="2286"/>
                    <a:pt x="81249" y="2444"/>
                    <a:pt x="81901" y="2444"/>
                  </a:cubicBezTo>
                  <a:cubicBezTo>
                    <a:pt x="82362" y="2444"/>
                    <a:pt x="82806" y="2365"/>
                    <a:pt x="83193" y="2172"/>
                  </a:cubicBezTo>
                  <a:cubicBezTo>
                    <a:pt x="83827" y="2138"/>
                    <a:pt x="84461" y="2105"/>
                    <a:pt x="85095" y="2071"/>
                  </a:cubicBezTo>
                  <a:cubicBezTo>
                    <a:pt x="85395" y="2205"/>
                    <a:pt x="85695" y="2272"/>
                    <a:pt x="86029" y="2272"/>
                  </a:cubicBezTo>
                  <a:cubicBezTo>
                    <a:pt x="86104" y="2279"/>
                    <a:pt x="86185" y="2283"/>
                    <a:pt x="86271" y="2283"/>
                  </a:cubicBezTo>
                  <a:cubicBezTo>
                    <a:pt x="86565" y="2283"/>
                    <a:pt x="86904" y="2234"/>
                    <a:pt x="87163" y="2105"/>
                  </a:cubicBezTo>
                  <a:cubicBezTo>
                    <a:pt x="87263" y="2105"/>
                    <a:pt x="87330" y="2105"/>
                    <a:pt x="87430" y="2138"/>
                  </a:cubicBezTo>
                  <a:lnTo>
                    <a:pt x="87630" y="2138"/>
                  </a:lnTo>
                  <a:cubicBezTo>
                    <a:pt x="88353" y="2768"/>
                    <a:pt x="89419" y="3072"/>
                    <a:pt x="90428" y="3072"/>
                  </a:cubicBezTo>
                  <a:cubicBezTo>
                    <a:pt x="90862" y="3072"/>
                    <a:pt x="91285" y="3016"/>
                    <a:pt x="91666" y="2905"/>
                  </a:cubicBezTo>
                  <a:cubicBezTo>
                    <a:pt x="91766" y="2905"/>
                    <a:pt x="91833" y="2805"/>
                    <a:pt x="91900" y="2739"/>
                  </a:cubicBezTo>
                  <a:cubicBezTo>
                    <a:pt x="92033" y="2739"/>
                    <a:pt x="92200" y="2772"/>
                    <a:pt x="92333" y="2772"/>
                  </a:cubicBezTo>
                  <a:cubicBezTo>
                    <a:pt x="92820" y="3083"/>
                    <a:pt x="93386" y="3236"/>
                    <a:pt x="93959" y="3236"/>
                  </a:cubicBezTo>
                  <a:cubicBezTo>
                    <a:pt x="94368" y="3236"/>
                    <a:pt x="94780" y="3158"/>
                    <a:pt x="95169" y="3006"/>
                  </a:cubicBezTo>
                  <a:cubicBezTo>
                    <a:pt x="95302" y="2972"/>
                    <a:pt x="95369" y="2905"/>
                    <a:pt x="95435" y="2805"/>
                  </a:cubicBezTo>
                  <a:cubicBezTo>
                    <a:pt x="96436" y="2705"/>
                    <a:pt x="97403" y="2438"/>
                    <a:pt x="98304" y="1938"/>
                  </a:cubicBezTo>
                  <a:cubicBezTo>
                    <a:pt x="98491" y="1876"/>
                    <a:pt x="98416" y="1668"/>
                    <a:pt x="98270" y="1668"/>
                  </a:cubicBezTo>
                  <a:cubicBezTo>
                    <a:pt x="98259" y="1668"/>
                    <a:pt x="98248" y="1669"/>
                    <a:pt x="98237" y="1671"/>
                  </a:cubicBezTo>
                  <a:cubicBezTo>
                    <a:pt x="97537" y="1871"/>
                    <a:pt x="96836" y="2005"/>
                    <a:pt x="96169" y="2105"/>
                  </a:cubicBezTo>
                  <a:cubicBezTo>
                    <a:pt x="96136" y="1971"/>
                    <a:pt x="96036" y="1871"/>
                    <a:pt x="95902" y="1838"/>
                  </a:cubicBezTo>
                  <a:cubicBezTo>
                    <a:pt x="95583" y="1744"/>
                    <a:pt x="95263" y="1703"/>
                    <a:pt x="94944" y="1703"/>
                  </a:cubicBezTo>
                  <a:cubicBezTo>
                    <a:pt x="94696" y="1703"/>
                    <a:pt x="94449" y="1728"/>
                    <a:pt x="94201" y="1771"/>
                  </a:cubicBezTo>
                  <a:cubicBezTo>
                    <a:pt x="93901" y="1805"/>
                    <a:pt x="93367" y="1905"/>
                    <a:pt x="93167" y="2172"/>
                  </a:cubicBezTo>
                  <a:lnTo>
                    <a:pt x="92900" y="2172"/>
                  </a:lnTo>
                  <a:cubicBezTo>
                    <a:pt x="92867" y="2138"/>
                    <a:pt x="92800" y="2138"/>
                    <a:pt x="92733" y="2105"/>
                  </a:cubicBezTo>
                  <a:cubicBezTo>
                    <a:pt x="92733" y="2038"/>
                    <a:pt x="92700" y="1938"/>
                    <a:pt x="92633" y="1905"/>
                  </a:cubicBezTo>
                  <a:cubicBezTo>
                    <a:pt x="92058" y="1444"/>
                    <a:pt x="91129" y="1204"/>
                    <a:pt x="90209" y="1204"/>
                  </a:cubicBezTo>
                  <a:cubicBezTo>
                    <a:pt x="89529" y="1204"/>
                    <a:pt x="88855" y="1335"/>
                    <a:pt x="88330" y="1604"/>
                  </a:cubicBezTo>
                  <a:lnTo>
                    <a:pt x="87863" y="1604"/>
                  </a:lnTo>
                  <a:cubicBezTo>
                    <a:pt x="87863" y="1604"/>
                    <a:pt x="87830" y="1604"/>
                    <a:pt x="87830" y="1571"/>
                  </a:cubicBezTo>
                  <a:cubicBezTo>
                    <a:pt x="87897" y="1504"/>
                    <a:pt x="87930" y="1371"/>
                    <a:pt x="87830" y="1271"/>
                  </a:cubicBezTo>
                  <a:cubicBezTo>
                    <a:pt x="87463" y="804"/>
                    <a:pt x="86796" y="804"/>
                    <a:pt x="86229" y="804"/>
                  </a:cubicBezTo>
                  <a:cubicBezTo>
                    <a:pt x="86165" y="801"/>
                    <a:pt x="86101" y="799"/>
                    <a:pt x="86037" y="799"/>
                  </a:cubicBezTo>
                  <a:cubicBezTo>
                    <a:pt x="85468" y="799"/>
                    <a:pt x="84904" y="931"/>
                    <a:pt x="84394" y="1171"/>
                  </a:cubicBezTo>
                  <a:cubicBezTo>
                    <a:pt x="84361" y="1104"/>
                    <a:pt x="84327" y="1004"/>
                    <a:pt x="84261" y="971"/>
                  </a:cubicBezTo>
                  <a:cubicBezTo>
                    <a:pt x="83705" y="651"/>
                    <a:pt x="82827" y="424"/>
                    <a:pt x="81981" y="424"/>
                  </a:cubicBezTo>
                  <a:cubicBezTo>
                    <a:pt x="81152" y="424"/>
                    <a:pt x="80354" y="642"/>
                    <a:pt x="79924" y="1204"/>
                  </a:cubicBezTo>
                  <a:cubicBezTo>
                    <a:pt x="79624" y="1204"/>
                    <a:pt x="79357" y="1238"/>
                    <a:pt x="79057" y="1271"/>
                  </a:cubicBezTo>
                  <a:cubicBezTo>
                    <a:pt x="78857" y="1238"/>
                    <a:pt x="78690" y="1171"/>
                    <a:pt x="78490" y="1137"/>
                  </a:cubicBezTo>
                  <a:cubicBezTo>
                    <a:pt x="78523" y="1004"/>
                    <a:pt x="78457" y="871"/>
                    <a:pt x="78290" y="771"/>
                  </a:cubicBezTo>
                  <a:cubicBezTo>
                    <a:pt x="77871" y="456"/>
                    <a:pt x="77307" y="287"/>
                    <a:pt x="76747" y="287"/>
                  </a:cubicBezTo>
                  <a:cubicBezTo>
                    <a:pt x="76416" y="287"/>
                    <a:pt x="76086" y="346"/>
                    <a:pt x="75788" y="470"/>
                  </a:cubicBezTo>
                  <a:cubicBezTo>
                    <a:pt x="75354" y="370"/>
                    <a:pt x="74887" y="337"/>
                    <a:pt x="74420" y="337"/>
                  </a:cubicBezTo>
                  <a:cubicBezTo>
                    <a:pt x="74075" y="102"/>
                    <a:pt x="73629" y="0"/>
                    <a:pt x="73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4581100" y="2728559"/>
              <a:ext cx="139325" cy="161100"/>
            </a:xfrm>
            <a:custGeom>
              <a:avLst/>
              <a:gdLst/>
              <a:ahLst/>
              <a:cxnLst/>
              <a:rect l="l" t="t" r="r" b="b"/>
              <a:pathLst>
                <a:path w="5573" h="6444" extrusionOk="0">
                  <a:moveTo>
                    <a:pt x="1338" y="0"/>
                  </a:moveTo>
                  <a:cubicBezTo>
                    <a:pt x="1187" y="0"/>
                    <a:pt x="1018" y="154"/>
                    <a:pt x="1062" y="349"/>
                  </a:cubicBezTo>
                  <a:cubicBezTo>
                    <a:pt x="1195" y="1083"/>
                    <a:pt x="1295" y="1784"/>
                    <a:pt x="1295" y="2517"/>
                  </a:cubicBezTo>
                  <a:cubicBezTo>
                    <a:pt x="1228" y="2551"/>
                    <a:pt x="1162" y="2584"/>
                    <a:pt x="1128" y="2684"/>
                  </a:cubicBezTo>
                  <a:cubicBezTo>
                    <a:pt x="1095" y="2784"/>
                    <a:pt x="1062" y="2884"/>
                    <a:pt x="1028" y="2984"/>
                  </a:cubicBezTo>
                  <a:lnTo>
                    <a:pt x="995" y="2984"/>
                  </a:lnTo>
                  <a:cubicBezTo>
                    <a:pt x="995" y="2951"/>
                    <a:pt x="962" y="2951"/>
                    <a:pt x="962" y="2918"/>
                  </a:cubicBezTo>
                  <a:lnTo>
                    <a:pt x="761" y="3652"/>
                  </a:lnTo>
                  <a:cubicBezTo>
                    <a:pt x="795" y="3685"/>
                    <a:pt x="828" y="3685"/>
                    <a:pt x="861" y="3685"/>
                  </a:cubicBezTo>
                  <a:cubicBezTo>
                    <a:pt x="795" y="3885"/>
                    <a:pt x="795" y="4052"/>
                    <a:pt x="828" y="4185"/>
                  </a:cubicBezTo>
                  <a:cubicBezTo>
                    <a:pt x="561" y="4786"/>
                    <a:pt x="294" y="5419"/>
                    <a:pt x="61" y="6020"/>
                  </a:cubicBezTo>
                  <a:cubicBezTo>
                    <a:pt x="0" y="6202"/>
                    <a:pt x="160" y="6323"/>
                    <a:pt x="310" y="6323"/>
                  </a:cubicBezTo>
                  <a:cubicBezTo>
                    <a:pt x="408" y="6323"/>
                    <a:pt x="502" y="6272"/>
                    <a:pt x="528" y="6153"/>
                  </a:cubicBezTo>
                  <a:cubicBezTo>
                    <a:pt x="795" y="5620"/>
                    <a:pt x="1028" y="5086"/>
                    <a:pt x="1228" y="4519"/>
                  </a:cubicBezTo>
                  <a:lnTo>
                    <a:pt x="1429" y="4519"/>
                  </a:lnTo>
                  <a:cubicBezTo>
                    <a:pt x="1495" y="4652"/>
                    <a:pt x="1629" y="4719"/>
                    <a:pt x="1896" y="4719"/>
                  </a:cubicBezTo>
                  <a:cubicBezTo>
                    <a:pt x="1929" y="4719"/>
                    <a:pt x="1996" y="4752"/>
                    <a:pt x="2096" y="4786"/>
                  </a:cubicBezTo>
                  <a:cubicBezTo>
                    <a:pt x="2154" y="4794"/>
                    <a:pt x="2210" y="4798"/>
                    <a:pt x="2265" y="4798"/>
                  </a:cubicBezTo>
                  <a:cubicBezTo>
                    <a:pt x="2427" y="4798"/>
                    <a:pt x="2571" y="4761"/>
                    <a:pt x="2696" y="4686"/>
                  </a:cubicBezTo>
                  <a:cubicBezTo>
                    <a:pt x="2796" y="4686"/>
                    <a:pt x="2863" y="4652"/>
                    <a:pt x="2930" y="4652"/>
                  </a:cubicBezTo>
                  <a:lnTo>
                    <a:pt x="3030" y="4652"/>
                  </a:lnTo>
                  <a:cubicBezTo>
                    <a:pt x="3096" y="4652"/>
                    <a:pt x="3163" y="4652"/>
                    <a:pt x="3196" y="4619"/>
                  </a:cubicBezTo>
                  <a:cubicBezTo>
                    <a:pt x="3230" y="4652"/>
                    <a:pt x="3297" y="4652"/>
                    <a:pt x="3330" y="4652"/>
                  </a:cubicBezTo>
                  <a:cubicBezTo>
                    <a:pt x="3413" y="4719"/>
                    <a:pt x="3497" y="4744"/>
                    <a:pt x="3580" y="4744"/>
                  </a:cubicBezTo>
                  <a:cubicBezTo>
                    <a:pt x="3663" y="4744"/>
                    <a:pt x="3747" y="4719"/>
                    <a:pt x="3830" y="4686"/>
                  </a:cubicBezTo>
                  <a:cubicBezTo>
                    <a:pt x="3864" y="4786"/>
                    <a:pt x="3897" y="4919"/>
                    <a:pt x="3964" y="5019"/>
                  </a:cubicBezTo>
                  <a:cubicBezTo>
                    <a:pt x="4097" y="5486"/>
                    <a:pt x="4164" y="6053"/>
                    <a:pt x="4531" y="6387"/>
                  </a:cubicBezTo>
                  <a:cubicBezTo>
                    <a:pt x="4581" y="6424"/>
                    <a:pt x="4645" y="6443"/>
                    <a:pt x="4707" y="6443"/>
                  </a:cubicBezTo>
                  <a:cubicBezTo>
                    <a:pt x="4811" y="6443"/>
                    <a:pt x="4910" y="6391"/>
                    <a:pt x="4931" y="6287"/>
                  </a:cubicBezTo>
                  <a:cubicBezTo>
                    <a:pt x="5031" y="5786"/>
                    <a:pt x="4764" y="5319"/>
                    <a:pt x="4597" y="4852"/>
                  </a:cubicBezTo>
                  <a:cubicBezTo>
                    <a:pt x="4531" y="4619"/>
                    <a:pt x="4464" y="4385"/>
                    <a:pt x="4364" y="4152"/>
                  </a:cubicBezTo>
                  <a:cubicBezTo>
                    <a:pt x="4431" y="4018"/>
                    <a:pt x="4497" y="3885"/>
                    <a:pt x="4497" y="3718"/>
                  </a:cubicBezTo>
                  <a:lnTo>
                    <a:pt x="4898" y="2851"/>
                  </a:lnTo>
                  <a:lnTo>
                    <a:pt x="4898" y="2851"/>
                  </a:lnTo>
                  <a:cubicBezTo>
                    <a:pt x="4831" y="2884"/>
                    <a:pt x="4798" y="2918"/>
                    <a:pt x="4764" y="2951"/>
                  </a:cubicBezTo>
                  <a:cubicBezTo>
                    <a:pt x="4731" y="2918"/>
                    <a:pt x="4698" y="2884"/>
                    <a:pt x="4664" y="2884"/>
                  </a:cubicBezTo>
                  <a:cubicBezTo>
                    <a:pt x="4664" y="2784"/>
                    <a:pt x="4631" y="2718"/>
                    <a:pt x="4631" y="2617"/>
                  </a:cubicBezTo>
                  <a:cubicBezTo>
                    <a:pt x="4631" y="2617"/>
                    <a:pt x="4631" y="2584"/>
                    <a:pt x="4631" y="2551"/>
                  </a:cubicBezTo>
                  <a:cubicBezTo>
                    <a:pt x="4631" y="2517"/>
                    <a:pt x="4597" y="2484"/>
                    <a:pt x="4597" y="2451"/>
                  </a:cubicBezTo>
                  <a:cubicBezTo>
                    <a:pt x="4864" y="2050"/>
                    <a:pt x="5165" y="1650"/>
                    <a:pt x="5431" y="1216"/>
                  </a:cubicBezTo>
                  <a:cubicBezTo>
                    <a:pt x="5572" y="1029"/>
                    <a:pt x="5366" y="824"/>
                    <a:pt x="5174" y="824"/>
                  </a:cubicBezTo>
                  <a:cubicBezTo>
                    <a:pt x="5093" y="824"/>
                    <a:pt x="5014" y="861"/>
                    <a:pt x="4964" y="950"/>
                  </a:cubicBezTo>
                  <a:cubicBezTo>
                    <a:pt x="4731" y="1417"/>
                    <a:pt x="4464" y="1850"/>
                    <a:pt x="4231" y="2317"/>
                  </a:cubicBezTo>
                  <a:cubicBezTo>
                    <a:pt x="4125" y="2229"/>
                    <a:pt x="4010" y="2188"/>
                    <a:pt x="3896" y="2188"/>
                  </a:cubicBezTo>
                  <a:cubicBezTo>
                    <a:pt x="3793" y="2188"/>
                    <a:pt x="3691" y="2221"/>
                    <a:pt x="3597" y="2284"/>
                  </a:cubicBezTo>
                  <a:cubicBezTo>
                    <a:pt x="3544" y="2244"/>
                    <a:pt x="3486" y="2226"/>
                    <a:pt x="3429" y="2226"/>
                  </a:cubicBezTo>
                  <a:cubicBezTo>
                    <a:pt x="3342" y="2226"/>
                    <a:pt x="3257" y="2270"/>
                    <a:pt x="3196" y="2351"/>
                  </a:cubicBezTo>
                  <a:cubicBezTo>
                    <a:pt x="3196" y="2317"/>
                    <a:pt x="3163" y="2284"/>
                    <a:pt x="3163" y="2251"/>
                  </a:cubicBezTo>
                  <a:cubicBezTo>
                    <a:pt x="3128" y="2162"/>
                    <a:pt x="3037" y="2121"/>
                    <a:pt x="2939" y="2121"/>
                  </a:cubicBezTo>
                  <a:cubicBezTo>
                    <a:pt x="2852" y="2121"/>
                    <a:pt x="2759" y="2154"/>
                    <a:pt x="2696" y="2217"/>
                  </a:cubicBezTo>
                  <a:cubicBezTo>
                    <a:pt x="2696" y="2217"/>
                    <a:pt x="2663" y="2251"/>
                    <a:pt x="2629" y="2284"/>
                  </a:cubicBezTo>
                  <a:lnTo>
                    <a:pt x="2563" y="2284"/>
                  </a:lnTo>
                  <a:cubicBezTo>
                    <a:pt x="2523" y="2244"/>
                    <a:pt x="2463" y="2226"/>
                    <a:pt x="2398" y="2226"/>
                  </a:cubicBezTo>
                  <a:cubicBezTo>
                    <a:pt x="2299" y="2226"/>
                    <a:pt x="2190" y="2270"/>
                    <a:pt x="2129" y="2351"/>
                  </a:cubicBezTo>
                  <a:cubicBezTo>
                    <a:pt x="2096" y="2417"/>
                    <a:pt x="2062" y="2451"/>
                    <a:pt x="2029" y="2517"/>
                  </a:cubicBezTo>
                  <a:cubicBezTo>
                    <a:pt x="2029" y="2517"/>
                    <a:pt x="2029" y="2484"/>
                    <a:pt x="1996" y="2484"/>
                  </a:cubicBezTo>
                  <a:cubicBezTo>
                    <a:pt x="1996" y="2384"/>
                    <a:pt x="1929" y="2351"/>
                    <a:pt x="1862" y="2317"/>
                  </a:cubicBezTo>
                  <a:cubicBezTo>
                    <a:pt x="1929" y="1583"/>
                    <a:pt x="1829" y="849"/>
                    <a:pt x="1529" y="149"/>
                  </a:cubicBezTo>
                  <a:cubicBezTo>
                    <a:pt x="1494" y="44"/>
                    <a:pt x="1418" y="0"/>
                    <a:pt x="1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37"/>
        <p:cNvGrpSpPr/>
        <p:nvPr/>
      </p:nvGrpSpPr>
      <p:grpSpPr>
        <a:xfrm>
          <a:off x="0" y="0"/>
          <a:ext cx="0" cy="0"/>
          <a:chOff x="0" y="0"/>
          <a:chExt cx="0" cy="0"/>
        </a:xfrm>
      </p:grpSpPr>
      <p:sp>
        <p:nvSpPr>
          <p:cNvPr id="138" name="Google Shape;138;p11"/>
          <p:cNvSpPr/>
          <p:nvPr/>
        </p:nvSpPr>
        <p:spPr>
          <a:xfrm>
            <a:off x="3018521" y="2917276"/>
            <a:ext cx="6166818" cy="2226240"/>
          </a:xfrm>
          <a:custGeom>
            <a:avLst/>
            <a:gdLst/>
            <a:ahLst/>
            <a:cxnLst/>
            <a:rect l="l" t="t" r="r" b="b"/>
            <a:pathLst>
              <a:path w="107277" h="38729" extrusionOk="0">
                <a:moveTo>
                  <a:pt x="6071" y="38728"/>
                </a:moveTo>
                <a:cubicBezTo>
                  <a:pt x="2702" y="38728"/>
                  <a:pt x="0" y="36026"/>
                  <a:pt x="0" y="32690"/>
                </a:cubicBezTo>
                <a:cubicBezTo>
                  <a:pt x="0" y="29888"/>
                  <a:pt x="1868" y="27553"/>
                  <a:pt x="4437" y="26853"/>
                </a:cubicBezTo>
                <a:cubicBezTo>
                  <a:pt x="4403" y="26386"/>
                  <a:pt x="4370" y="25886"/>
                  <a:pt x="4370" y="25419"/>
                </a:cubicBezTo>
                <a:cubicBezTo>
                  <a:pt x="4370" y="18747"/>
                  <a:pt x="9774" y="13310"/>
                  <a:pt x="16478" y="13310"/>
                </a:cubicBezTo>
                <a:cubicBezTo>
                  <a:pt x="19381" y="13310"/>
                  <a:pt x="22083" y="14344"/>
                  <a:pt x="24151" y="16079"/>
                </a:cubicBezTo>
                <a:cubicBezTo>
                  <a:pt x="25018" y="11609"/>
                  <a:pt x="28687" y="8140"/>
                  <a:pt x="33224" y="7572"/>
                </a:cubicBezTo>
                <a:cubicBezTo>
                  <a:pt x="34325" y="3236"/>
                  <a:pt x="38294" y="0"/>
                  <a:pt x="42997" y="0"/>
                </a:cubicBezTo>
                <a:cubicBezTo>
                  <a:pt x="47734" y="0"/>
                  <a:pt x="51737" y="3303"/>
                  <a:pt x="52771" y="7739"/>
                </a:cubicBezTo>
                <a:cubicBezTo>
                  <a:pt x="53572" y="7272"/>
                  <a:pt x="54472" y="7005"/>
                  <a:pt x="55440" y="7005"/>
                </a:cubicBezTo>
                <a:cubicBezTo>
                  <a:pt x="58208" y="7005"/>
                  <a:pt x="60510" y="9140"/>
                  <a:pt x="60743" y="11842"/>
                </a:cubicBezTo>
                <a:cubicBezTo>
                  <a:pt x="61811" y="11242"/>
                  <a:pt x="63012" y="10908"/>
                  <a:pt x="64279" y="10908"/>
                </a:cubicBezTo>
                <a:cubicBezTo>
                  <a:pt x="66081" y="10908"/>
                  <a:pt x="67715" y="11542"/>
                  <a:pt x="68949" y="12643"/>
                </a:cubicBezTo>
                <a:cubicBezTo>
                  <a:pt x="70517" y="9874"/>
                  <a:pt x="73486" y="7973"/>
                  <a:pt x="76888" y="7973"/>
                </a:cubicBezTo>
                <a:cubicBezTo>
                  <a:pt x="79423" y="7973"/>
                  <a:pt x="81725" y="9040"/>
                  <a:pt x="83393" y="10741"/>
                </a:cubicBezTo>
                <a:cubicBezTo>
                  <a:pt x="83993" y="6038"/>
                  <a:pt x="87996" y="2402"/>
                  <a:pt x="92866" y="2402"/>
                </a:cubicBezTo>
                <a:cubicBezTo>
                  <a:pt x="95435" y="2402"/>
                  <a:pt x="97770" y="3436"/>
                  <a:pt x="99471" y="5071"/>
                </a:cubicBezTo>
                <a:cubicBezTo>
                  <a:pt x="101339" y="2869"/>
                  <a:pt x="104141" y="1435"/>
                  <a:pt x="107277" y="1435"/>
                </a:cubicBezTo>
                <a:lnTo>
                  <a:pt x="107277" y="38728"/>
                </a:lnTo>
                <a:lnTo>
                  <a:pt x="6071" y="38728"/>
                </a:lnTo>
                <a:close/>
              </a:path>
            </a:pathLst>
          </a:custGeom>
          <a:solidFill>
            <a:srgbClr val="FFDDB7">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1"/>
          <p:cNvSpPr txBox="1">
            <a:spLocks noGrp="1"/>
          </p:cNvSpPr>
          <p:nvPr>
            <p:ph type="body" idx="1"/>
          </p:nvPr>
        </p:nvSpPr>
        <p:spPr>
          <a:xfrm flipH="1">
            <a:off x="745625" y="2868725"/>
            <a:ext cx="3843000" cy="9726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sz="1600"/>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140" name="Google Shape;140;p11"/>
          <p:cNvSpPr txBox="1">
            <a:spLocks noGrp="1"/>
          </p:cNvSpPr>
          <p:nvPr>
            <p:ph type="title" hasCustomPrompt="1"/>
          </p:nvPr>
        </p:nvSpPr>
        <p:spPr>
          <a:xfrm flipH="1">
            <a:off x="713225" y="1253525"/>
            <a:ext cx="3907800" cy="1615200"/>
          </a:xfrm>
          <a:prstGeom prst="rect">
            <a:avLst/>
          </a:prstGeom>
        </p:spPr>
        <p:txBody>
          <a:bodyPr spcFirstLastPara="1" wrap="square" lIns="91425" tIns="91425" rIns="91425" bIns="91425" anchor="t" anchorCtr="0">
            <a:noAutofit/>
          </a:bodyPr>
          <a:lstStyle>
            <a:lvl1pPr lvl="0" rtl="0">
              <a:spcBef>
                <a:spcPts val="0"/>
              </a:spcBef>
              <a:spcAft>
                <a:spcPts val="0"/>
              </a:spcAft>
              <a:buSzPts val="12000"/>
              <a:buNone/>
              <a:defRPr sz="10700">
                <a:solidFill>
                  <a:schemeClr val="accent5"/>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141" name="Google Shape;141;p11"/>
          <p:cNvGrpSpPr/>
          <p:nvPr/>
        </p:nvGrpSpPr>
        <p:grpSpPr>
          <a:xfrm>
            <a:off x="-27" y="294444"/>
            <a:ext cx="9143772" cy="337805"/>
            <a:chOff x="1186850" y="2712575"/>
            <a:chExt cx="5218750" cy="192800"/>
          </a:xfrm>
        </p:grpSpPr>
        <p:sp>
          <p:nvSpPr>
            <p:cNvPr id="142" name="Google Shape;142;p11"/>
            <p:cNvSpPr/>
            <p:nvPr/>
          </p:nvSpPr>
          <p:spPr>
            <a:xfrm>
              <a:off x="1451325" y="2743900"/>
              <a:ext cx="139300" cy="161475"/>
            </a:xfrm>
            <a:custGeom>
              <a:avLst/>
              <a:gdLst/>
              <a:ahLst/>
              <a:cxnLst/>
              <a:rect l="l" t="t" r="r" b="b"/>
              <a:pathLst>
                <a:path w="5572" h="6459" extrusionOk="0">
                  <a:moveTo>
                    <a:pt x="1334" y="0"/>
                  </a:moveTo>
                  <a:cubicBezTo>
                    <a:pt x="1178" y="0"/>
                    <a:pt x="1008" y="163"/>
                    <a:pt x="1030" y="341"/>
                  </a:cubicBezTo>
                  <a:cubicBezTo>
                    <a:pt x="1197" y="1075"/>
                    <a:pt x="1297" y="1809"/>
                    <a:pt x="1297" y="2543"/>
                  </a:cubicBezTo>
                  <a:cubicBezTo>
                    <a:pt x="1230" y="2576"/>
                    <a:pt x="1163" y="2609"/>
                    <a:pt x="1130" y="2676"/>
                  </a:cubicBezTo>
                  <a:cubicBezTo>
                    <a:pt x="1097" y="2776"/>
                    <a:pt x="1063" y="2910"/>
                    <a:pt x="1030" y="3010"/>
                  </a:cubicBezTo>
                  <a:lnTo>
                    <a:pt x="963" y="3010"/>
                  </a:lnTo>
                  <a:cubicBezTo>
                    <a:pt x="963" y="2976"/>
                    <a:pt x="963" y="2943"/>
                    <a:pt x="963" y="2943"/>
                  </a:cubicBezTo>
                  <a:lnTo>
                    <a:pt x="763" y="3677"/>
                  </a:lnTo>
                  <a:cubicBezTo>
                    <a:pt x="796" y="3677"/>
                    <a:pt x="830" y="3710"/>
                    <a:pt x="863" y="3710"/>
                  </a:cubicBezTo>
                  <a:cubicBezTo>
                    <a:pt x="796" y="3877"/>
                    <a:pt x="796" y="4044"/>
                    <a:pt x="830" y="4210"/>
                  </a:cubicBezTo>
                  <a:cubicBezTo>
                    <a:pt x="563" y="4811"/>
                    <a:pt x="296" y="5411"/>
                    <a:pt x="63" y="6045"/>
                  </a:cubicBezTo>
                  <a:cubicBezTo>
                    <a:pt x="0" y="6211"/>
                    <a:pt x="171" y="6339"/>
                    <a:pt x="324" y="6339"/>
                  </a:cubicBezTo>
                  <a:cubicBezTo>
                    <a:pt x="417" y="6339"/>
                    <a:pt x="504" y="6292"/>
                    <a:pt x="530" y="6179"/>
                  </a:cubicBezTo>
                  <a:cubicBezTo>
                    <a:pt x="796" y="5645"/>
                    <a:pt x="1030" y="5078"/>
                    <a:pt x="1230" y="4511"/>
                  </a:cubicBezTo>
                  <a:lnTo>
                    <a:pt x="1430" y="4511"/>
                  </a:lnTo>
                  <a:cubicBezTo>
                    <a:pt x="1488" y="4627"/>
                    <a:pt x="1596" y="4717"/>
                    <a:pt x="1799" y="4717"/>
                  </a:cubicBezTo>
                  <a:cubicBezTo>
                    <a:pt x="1829" y="4717"/>
                    <a:pt x="1862" y="4715"/>
                    <a:pt x="1897" y="4711"/>
                  </a:cubicBezTo>
                  <a:cubicBezTo>
                    <a:pt x="1931" y="4744"/>
                    <a:pt x="1997" y="4778"/>
                    <a:pt x="2097" y="4778"/>
                  </a:cubicBezTo>
                  <a:cubicBezTo>
                    <a:pt x="2162" y="4796"/>
                    <a:pt x="2225" y="4804"/>
                    <a:pt x="2285" y="4804"/>
                  </a:cubicBezTo>
                  <a:cubicBezTo>
                    <a:pt x="2440" y="4804"/>
                    <a:pt x="2578" y="4750"/>
                    <a:pt x="2698" y="4677"/>
                  </a:cubicBezTo>
                  <a:cubicBezTo>
                    <a:pt x="2798" y="4677"/>
                    <a:pt x="2865" y="4677"/>
                    <a:pt x="2931" y="4644"/>
                  </a:cubicBezTo>
                  <a:lnTo>
                    <a:pt x="3198" y="4644"/>
                  </a:lnTo>
                  <a:cubicBezTo>
                    <a:pt x="3231" y="4644"/>
                    <a:pt x="3265" y="4677"/>
                    <a:pt x="3332" y="4677"/>
                  </a:cubicBezTo>
                  <a:cubicBezTo>
                    <a:pt x="3409" y="4739"/>
                    <a:pt x="3487" y="4765"/>
                    <a:pt x="3564" y="4765"/>
                  </a:cubicBezTo>
                  <a:cubicBezTo>
                    <a:pt x="3653" y="4765"/>
                    <a:pt x="3743" y="4731"/>
                    <a:pt x="3832" y="4677"/>
                  </a:cubicBezTo>
                  <a:cubicBezTo>
                    <a:pt x="3865" y="4811"/>
                    <a:pt x="3899" y="4911"/>
                    <a:pt x="3932" y="5044"/>
                  </a:cubicBezTo>
                  <a:cubicBezTo>
                    <a:pt x="4099" y="5478"/>
                    <a:pt x="4165" y="6078"/>
                    <a:pt x="4532" y="6379"/>
                  </a:cubicBezTo>
                  <a:cubicBezTo>
                    <a:pt x="4586" y="6432"/>
                    <a:pt x="4655" y="6459"/>
                    <a:pt x="4721" y="6459"/>
                  </a:cubicBezTo>
                  <a:cubicBezTo>
                    <a:pt x="4821" y="6459"/>
                    <a:pt x="4913" y="6399"/>
                    <a:pt x="4933" y="6279"/>
                  </a:cubicBezTo>
                  <a:cubicBezTo>
                    <a:pt x="5033" y="5812"/>
                    <a:pt x="4766" y="5311"/>
                    <a:pt x="4599" y="4844"/>
                  </a:cubicBezTo>
                  <a:cubicBezTo>
                    <a:pt x="4532" y="4611"/>
                    <a:pt x="4466" y="4377"/>
                    <a:pt x="4366" y="4144"/>
                  </a:cubicBezTo>
                  <a:cubicBezTo>
                    <a:pt x="4432" y="4044"/>
                    <a:pt x="4499" y="3877"/>
                    <a:pt x="4499" y="3710"/>
                  </a:cubicBezTo>
                  <a:lnTo>
                    <a:pt x="4899" y="2876"/>
                  </a:lnTo>
                  <a:lnTo>
                    <a:pt x="4899" y="2876"/>
                  </a:lnTo>
                  <a:cubicBezTo>
                    <a:pt x="4833" y="2910"/>
                    <a:pt x="4799" y="2943"/>
                    <a:pt x="4766" y="2976"/>
                  </a:cubicBezTo>
                  <a:cubicBezTo>
                    <a:pt x="4733" y="2943"/>
                    <a:pt x="4699" y="2910"/>
                    <a:pt x="4666" y="2910"/>
                  </a:cubicBezTo>
                  <a:cubicBezTo>
                    <a:pt x="4666" y="2809"/>
                    <a:pt x="4632" y="2709"/>
                    <a:pt x="4632" y="2643"/>
                  </a:cubicBezTo>
                  <a:cubicBezTo>
                    <a:pt x="4632" y="2609"/>
                    <a:pt x="4632" y="2609"/>
                    <a:pt x="4632" y="2576"/>
                  </a:cubicBezTo>
                  <a:cubicBezTo>
                    <a:pt x="4632" y="2509"/>
                    <a:pt x="4599" y="2476"/>
                    <a:pt x="4566" y="2442"/>
                  </a:cubicBezTo>
                  <a:cubicBezTo>
                    <a:pt x="4866" y="2042"/>
                    <a:pt x="5166" y="1642"/>
                    <a:pt x="5433" y="1242"/>
                  </a:cubicBezTo>
                  <a:cubicBezTo>
                    <a:pt x="5571" y="1034"/>
                    <a:pt x="5376" y="843"/>
                    <a:pt x="5186" y="843"/>
                  </a:cubicBezTo>
                  <a:cubicBezTo>
                    <a:pt x="5101" y="843"/>
                    <a:pt x="5018" y="882"/>
                    <a:pt x="4966" y="975"/>
                  </a:cubicBezTo>
                  <a:cubicBezTo>
                    <a:pt x="4733" y="1408"/>
                    <a:pt x="4466" y="1875"/>
                    <a:pt x="4232" y="2309"/>
                  </a:cubicBezTo>
                  <a:cubicBezTo>
                    <a:pt x="4132" y="2242"/>
                    <a:pt x="4024" y="2209"/>
                    <a:pt x="3915" y="2209"/>
                  </a:cubicBezTo>
                  <a:cubicBezTo>
                    <a:pt x="3807" y="2209"/>
                    <a:pt x="3698" y="2242"/>
                    <a:pt x="3598" y="2309"/>
                  </a:cubicBezTo>
                  <a:cubicBezTo>
                    <a:pt x="3540" y="2265"/>
                    <a:pt x="3476" y="2241"/>
                    <a:pt x="3413" y="2241"/>
                  </a:cubicBezTo>
                  <a:cubicBezTo>
                    <a:pt x="3332" y="2241"/>
                    <a:pt x="3254" y="2282"/>
                    <a:pt x="3198" y="2376"/>
                  </a:cubicBezTo>
                  <a:cubicBezTo>
                    <a:pt x="3165" y="2342"/>
                    <a:pt x="3165" y="2309"/>
                    <a:pt x="3165" y="2276"/>
                  </a:cubicBezTo>
                  <a:cubicBezTo>
                    <a:pt x="3106" y="2179"/>
                    <a:pt x="3003" y="2127"/>
                    <a:pt x="2900" y="2127"/>
                  </a:cubicBezTo>
                  <a:cubicBezTo>
                    <a:pt x="2827" y="2127"/>
                    <a:pt x="2753" y="2153"/>
                    <a:pt x="2698" y="2209"/>
                  </a:cubicBezTo>
                  <a:cubicBezTo>
                    <a:pt x="2664" y="2242"/>
                    <a:pt x="2664" y="2242"/>
                    <a:pt x="2631" y="2276"/>
                  </a:cubicBezTo>
                  <a:cubicBezTo>
                    <a:pt x="2631" y="2276"/>
                    <a:pt x="2598" y="2276"/>
                    <a:pt x="2564" y="2309"/>
                  </a:cubicBezTo>
                  <a:cubicBezTo>
                    <a:pt x="2521" y="2265"/>
                    <a:pt x="2452" y="2241"/>
                    <a:pt x="2379" y="2241"/>
                  </a:cubicBezTo>
                  <a:cubicBezTo>
                    <a:pt x="2286" y="2241"/>
                    <a:pt x="2187" y="2282"/>
                    <a:pt x="2131" y="2376"/>
                  </a:cubicBezTo>
                  <a:cubicBezTo>
                    <a:pt x="2097" y="2409"/>
                    <a:pt x="2064" y="2476"/>
                    <a:pt x="2031" y="2543"/>
                  </a:cubicBezTo>
                  <a:cubicBezTo>
                    <a:pt x="2031" y="2509"/>
                    <a:pt x="2031" y="2509"/>
                    <a:pt x="1997" y="2476"/>
                  </a:cubicBezTo>
                  <a:cubicBezTo>
                    <a:pt x="1964" y="2409"/>
                    <a:pt x="1931" y="2342"/>
                    <a:pt x="1864" y="2309"/>
                  </a:cubicBezTo>
                  <a:cubicBezTo>
                    <a:pt x="1931" y="1609"/>
                    <a:pt x="1830" y="875"/>
                    <a:pt x="1530" y="141"/>
                  </a:cubicBezTo>
                  <a:cubicBezTo>
                    <a:pt x="1486" y="41"/>
                    <a:pt x="1412" y="0"/>
                    <a:pt x="1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1"/>
            <p:cNvSpPr/>
            <p:nvPr/>
          </p:nvSpPr>
          <p:spPr>
            <a:xfrm>
              <a:off x="1972850" y="2743900"/>
              <a:ext cx="139225" cy="161475"/>
            </a:xfrm>
            <a:custGeom>
              <a:avLst/>
              <a:gdLst/>
              <a:ahLst/>
              <a:cxnLst/>
              <a:rect l="l" t="t" r="r" b="b"/>
              <a:pathLst>
                <a:path w="5569" h="6459" extrusionOk="0">
                  <a:moveTo>
                    <a:pt x="1347" y="0"/>
                  </a:moveTo>
                  <a:cubicBezTo>
                    <a:pt x="1184" y="0"/>
                    <a:pt x="1006" y="163"/>
                    <a:pt x="1050" y="341"/>
                  </a:cubicBezTo>
                  <a:cubicBezTo>
                    <a:pt x="1217" y="1075"/>
                    <a:pt x="1317" y="1809"/>
                    <a:pt x="1284" y="2543"/>
                  </a:cubicBezTo>
                  <a:cubicBezTo>
                    <a:pt x="1217" y="2576"/>
                    <a:pt x="1184" y="2609"/>
                    <a:pt x="1151" y="2676"/>
                  </a:cubicBezTo>
                  <a:cubicBezTo>
                    <a:pt x="1117" y="2776"/>
                    <a:pt x="1084" y="2910"/>
                    <a:pt x="1050" y="3010"/>
                  </a:cubicBezTo>
                  <a:lnTo>
                    <a:pt x="984" y="3010"/>
                  </a:lnTo>
                  <a:cubicBezTo>
                    <a:pt x="984" y="2976"/>
                    <a:pt x="984" y="2943"/>
                    <a:pt x="950" y="2943"/>
                  </a:cubicBezTo>
                  <a:lnTo>
                    <a:pt x="750" y="3677"/>
                  </a:lnTo>
                  <a:cubicBezTo>
                    <a:pt x="784" y="3677"/>
                    <a:pt x="817" y="3710"/>
                    <a:pt x="884" y="3710"/>
                  </a:cubicBezTo>
                  <a:cubicBezTo>
                    <a:pt x="817" y="3877"/>
                    <a:pt x="784" y="4044"/>
                    <a:pt x="817" y="4210"/>
                  </a:cubicBezTo>
                  <a:cubicBezTo>
                    <a:pt x="550" y="4811"/>
                    <a:pt x="317" y="5411"/>
                    <a:pt x="83" y="6045"/>
                  </a:cubicBezTo>
                  <a:cubicBezTo>
                    <a:pt x="0" y="6211"/>
                    <a:pt x="176" y="6339"/>
                    <a:pt x="336" y="6339"/>
                  </a:cubicBezTo>
                  <a:cubicBezTo>
                    <a:pt x="433" y="6339"/>
                    <a:pt x="525" y="6292"/>
                    <a:pt x="550" y="6179"/>
                  </a:cubicBezTo>
                  <a:cubicBezTo>
                    <a:pt x="784" y="5645"/>
                    <a:pt x="1017" y="5078"/>
                    <a:pt x="1251" y="4511"/>
                  </a:cubicBezTo>
                  <a:lnTo>
                    <a:pt x="1451" y="4511"/>
                  </a:lnTo>
                  <a:cubicBezTo>
                    <a:pt x="1509" y="4627"/>
                    <a:pt x="1617" y="4717"/>
                    <a:pt x="1797" y="4717"/>
                  </a:cubicBezTo>
                  <a:cubicBezTo>
                    <a:pt x="1825" y="4717"/>
                    <a:pt x="1854" y="4715"/>
                    <a:pt x="1884" y="4711"/>
                  </a:cubicBezTo>
                  <a:cubicBezTo>
                    <a:pt x="1951" y="4744"/>
                    <a:pt x="2018" y="4778"/>
                    <a:pt x="2085" y="4778"/>
                  </a:cubicBezTo>
                  <a:cubicBezTo>
                    <a:pt x="2159" y="4796"/>
                    <a:pt x="2228" y="4804"/>
                    <a:pt x="2293" y="4804"/>
                  </a:cubicBezTo>
                  <a:cubicBezTo>
                    <a:pt x="2461" y="4804"/>
                    <a:pt x="2598" y="4750"/>
                    <a:pt x="2718" y="4677"/>
                  </a:cubicBezTo>
                  <a:cubicBezTo>
                    <a:pt x="2818" y="4677"/>
                    <a:pt x="2885" y="4677"/>
                    <a:pt x="2952" y="4644"/>
                  </a:cubicBezTo>
                  <a:lnTo>
                    <a:pt x="3219" y="4644"/>
                  </a:lnTo>
                  <a:cubicBezTo>
                    <a:pt x="3252" y="4644"/>
                    <a:pt x="3285" y="4677"/>
                    <a:pt x="3319" y="4677"/>
                  </a:cubicBezTo>
                  <a:lnTo>
                    <a:pt x="3352" y="4677"/>
                  </a:lnTo>
                  <a:cubicBezTo>
                    <a:pt x="3430" y="4739"/>
                    <a:pt x="3507" y="4765"/>
                    <a:pt x="3585" y="4765"/>
                  </a:cubicBezTo>
                  <a:cubicBezTo>
                    <a:pt x="3674" y="4765"/>
                    <a:pt x="3763" y="4731"/>
                    <a:pt x="3852" y="4677"/>
                  </a:cubicBezTo>
                  <a:cubicBezTo>
                    <a:pt x="3886" y="4811"/>
                    <a:pt x="3919" y="4911"/>
                    <a:pt x="3953" y="5044"/>
                  </a:cubicBezTo>
                  <a:cubicBezTo>
                    <a:pt x="4086" y="5478"/>
                    <a:pt x="4186" y="6078"/>
                    <a:pt x="4553" y="6379"/>
                  </a:cubicBezTo>
                  <a:cubicBezTo>
                    <a:pt x="4593" y="6432"/>
                    <a:pt x="4654" y="6459"/>
                    <a:pt x="4718" y="6459"/>
                  </a:cubicBezTo>
                  <a:cubicBezTo>
                    <a:pt x="4813" y="6459"/>
                    <a:pt x="4913" y="6399"/>
                    <a:pt x="4953" y="6279"/>
                  </a:cubicBezTo>
                  <a:cubicBezTo>
                    <a:pt x="5053" y="5812"/>
                    <a:pt x="4786" y="5311"/>
                    <a:pt x="4620" y="4844"/>
                  </a:cubicBezTo>
                  <a:cubicBezTo>
                    <a:pt x="4520" y="4611"/>
                    <a:pt x="4453" y="4377"/>
                    <a:pt x="4386" y="4144"/>
                  </a:cubicBezTo>
                  <a:cubicBezTo>
                    <a:pt x="4453" y="4044"/>
                    <a:pt x="4486" y="3877"/>
                    <a:pt x="4520" y="3710"/>
                  </a:cubicBezTo>
                  <a:lnTo>
                    <a:pt x="4887" y="2876"/>
                  </a:lnTo>
                  <a:lnTo>
                    <a:pt x="4887" y="2876"/>
                  </a:lnTo>
                  <a:cubicBezTo>
                    <a:pt x="4820" y="2910"/>
                    <a:pt x="4786" y="2943"/>
                    <a:pt x="4753" y="2976"/>
                  </a:cubicBezTo>
                  <a:cubicBezTo>
                    <a:pt x="4753" y="2943"/>
                    <a:pt x="4720" y="2910"/>
                    <a:pt x="4653" y="2910"/>
                  </a:cubicBezTo>
                  <a:cubicBezTo>
                    <a:pt x="4653" y="2809"/>
                    <a:pt x="4653" y="2709"/>
                    <a:pt x="4620" y="2643"/>
                  </a:cubicBezTo>
                  <a:cubicBezTo>
                    <a:pt x="4620" y="2609"/>
                    <a:pt x="4620" y="2609"/>
                    <a:pt x="4620" y="2576"/>
                  </a:cubicBezTo>
                  <a:cubicBezTo>
                    <a:pt x="4653" y="2509"/>
                    <a:pt x="4620" y="2476"/>
                    <a:pt x="4586" y="2442"/>
                  </a:cubicBezTo>
                  <a:cubicBezTo>
                    <a:pt x="4887" y="2042"/>
                    <a:pt x="5153" y="1642"/>
                    <a:pt x="5454" y="1242"/>
                  </a:cubicBezTo>
                  <a:cubicBezTo>
                    <a:pt x="5569" y="1034"/>
                    <a:pt x="5382" y="843"/>
                    <a:pt x="5200" y="843"/>
                  </a:cubicBezTo>
                  <a:cubicBezTo>
                    <a:pt x="5119" y="843"/>
                    <a:pt x="5038" y="882"/>
                    <a:pt x="4987" y="975"/>
                  </a:cubicBezTo>
                  <a:cubicBezTo>
                    <a:pt x="4720" y="1408"/>
                    <a:pt x="4486" y="1875"/>
                    <a:pt x="4253" y="2309"/>
                  </a:cubicBezTo>
                  <a:lnTo>
                    <a:pt x="4219" y="2309"/>
                  </a:lnTo>
                  <a:cubicBezTo>
                    <a:pt x="4136" y="2242"/>
                    <a:pt x="4028" y="2209"/>
                    <a:pt x="3915" y="2209"/>
                  </a:cubicBezTo>
                  <a:cubicBezTo>
                    <a:pt x="3802" y="2209"/>
                    <a:pt x="3686" y="2242"/>
                    <a:pt x="3586" y="2309"/>
                  </a:cubicBezTo>
                  <a:cubicBezTo>
                    <a:pt x="3542" y="2265"/>
                    <a:pt x="3479" y="2241"/>
                    <a:pt x="3414" y="2241"/>
                  </a:cubicBezTo>
                  <a:cubicBezTo>
                    <a:pt x="3330" y="2241"/>
                    <a:pt x="3242" y="2282"/>
                    <a:pt x="3185" y="2376"/>
                  </a:cubicBezTo>
                  <a:cubicBezTo>
                    <a:pt x="3185" y="2342"/>
                    <a:pt x="3185" y="2309"/>
                    <a:pt x="3152" y="2276"/>
                  </a:cubicBezTo>
                  <a:cubicBezTo>
                    <a:pt x="3113" y="2179"/>
                    <a:pt x="3006" y="2127"/>
                    <a:pt x="2904" y="2127"/>
                  </a:cubicBezTo>
                  <a:cubicBezTo>
                    <a:pt x="2831" y="2127"/>
                    <a:pt x="2760" y="2153"/>
                    <a:pt x="2718" y="2209"/>
                  </a:cubicBezTo>
                  <a:cubicBezTo>
                    <a:pt x="2685" y="2242"/>
                    <a:pt x="2652" y="2242"/>
                    <a:pt x="2652" y="2276"/>
                  </a:cubicBezTo>
                  <a:cubicBezTo>
                    <a:pt x="2618" y="2276"/>
                    <a:pt x="2618" y="2276"/>
                    <a:pt x="2585" y="2309"/>
                  </a:cubicBezTo>
                  <a:cubicBezTo>
                    <a:pt x="2527" y="2265"/>
                    <a:pt x="2456" y="2241"/>
                    <a:pt x="2386" y="2241"/>
                  </a:cubicBezTo>
                  <a:cubicBezTo>
                    <a:pt x="2296" y="2241"/>
                    <a:pt x="2208" y="2282"/>
                    <a:pt x="2151" y="2376"/>
                  </a:cubicBezTo>
                  <a:cubicBezTo>
                    <a:pt x="2118" y="2409"/>
                    <a:pt x="2085" y="2476"/>
                    <a:pt x="2018" y="2543"/>
                  </a:cubicBezTo>
                  <a:cubicBezTo>
                    <a:pt x="2018" y="2509"/>
                    <a:pt x="2018" y="2509"/>
                    <a:pt x="2018" y="2476"/>
                  </a:cubicBezTo>
                  <a:cubicBezTo>
                    <a:pt x="1984" y="2409"/>
                    <a:pt x="1918" y="2342"/>
                    <a:pt x="1884" y="2309"/>
                  </a:cubicBezTo>
                  <a:cubicBezTo>
                    <a:pt x="1951" y="1609"/>
                    <a:pt x="1851" y="875"/>
                    <a:pt x="1551" y="141"/>
                  </a:cubicBezTo>
                  <a:cubicBezTo>
                    <a:pt x="1506" y="41"/>
                    <a:pt x="1428" y="0"/>
                    <a:pt x="1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1"/>
            <p:cNvSpPr/>
            <p:nvPr/>
          </p:nvSpPr>
          <p:spPr>
            <a:xfrm>
              <a:off x="2494575" y="2743900"/>
              <a:ext cx="139275" cy="161475"/>
            </a:xfrm>
            <a:custGeom>
              <a:avLst/>
              <a:gdLst/>
              <a:ahLst/>
              <a:cxnLst/>
              <a:rect l="l" t="t" r="r" b="b"/>
              <a:pathLst>
                <a:path w="5571" h="6459" extrusionOk="0">
                  <a:moveTo>
                    <a:pt x="1335" y="0"/>
                  </a:moveTo>
                  <a:cubicBezTo>
                    <a:pt x="1182" y="0"/>
                    <a:pt x="1019" y="163"/>
                    <a:pt x="1063" y="341"/>
                  </a:cubicBezTo>
                  <a:cubicBezTo>
                    <a:pt x="1196" y="1075"/>
                    <a:pt x="1297" y="1809"/>
                    <a:pt x="1297" y="2543"/>
                  </a:cubicBezTo>
                  <a:cubicBezTo>
                    <a:pt x="1230" y="2576"/>
                    <a:pt x="1163" y="2609"/>
                    <a:pt x="1130" y="2676"/>
                  </a:cubicBezTo>
                  <a:cubicBezTo>
                    <a:pt x="1096" y="2776"/>
                    <a:pt x="1063" y="2910"/>
                    <a:pt x="1030" y="3010"/>
                  </a:cubicBezTo>
                  <a:lnTo>
                    <a:pt x="996" y="3010"/>
                  </a:lnTo>
                  <a:cubicBezTo>
                    <a:pt x="996" y="2976"/>
                    <a:pt x="963" y="2943"/>
                    <a:pt x="963" y="2943"/>
                  </a:cubicBezTo>
                  <a:lnTo>
                    <a:pt x="763" y="3677"/>
                  </a:lnTo>
                  <a:cubicBezTo>
                    <a:pt x="796" y="3677"/>
                    <a:pt x="830" y="3710"/>
                    <a:pt x="863" y="3710"/>
                  </a:cubicBezTo>
                  <a:cubicBezTo>
                    <a:pt x="796" y="3877"/>
                    <a:pt x="796" y="4044"/>
                    <a:pt x="830" y="4210"/>
                  </a:cubicBezTo>
                  <a:cubicBezTo>
                    <a:pt x="563" y="4811"/>
                    <a:pt x="296" y="5411"/>
                    <a:pt x="62" y="6045"/>
                  </a:cubicBezTo>
                  <a:cubicBezTo>
                    <a:pt x="0" y="6211"/>
                    <a:pt x="170" y="6339"/>
                    <a:pt x="324" y="6339"/>
                  </a:cubicBezTo>
                  <a:cubicBezTo>
                    <a:pt x="417" y="6339"/>
                    <a:pt x="504" y="6292"/>
                    <a:pt x="529" y="6179"/>
                  </a:cubicBezTo>
                  <a:cubicBezTo>
                    <a:pt x="796" y="5645"/>
                    <a:pt x="1030" y="5078"/>
                    <a:pt x="1230" y="4511"/>
                  </a:cubicBezTo>
                  <a:lnTo>
                    <a:pt x="1430" y="4511"/>
                  </a:lnTo>
                  <a:cubicBezTo>
                    <a:pt x="1488" y="4627"/>
                    <a:pt x="1596" y="4717"/>
                    <a:pt x="1798" y="4717"/>
                  </a:cubicBezTo>
                  <a:cubicBezTo>
                    <a:pt x="1829" y="4717"/>
                    <a:pt x="1862" y="4715"/>
                    <a:pt x="1897" y="4711"/>
                  </a:cubicBezTo>
                  <a:cubicBezTo>
                    <a:pt x="1930" y="4744"/>
                    <a:pt x="1997" y="4778"/>
                    <a:pt x="2097" y="4778"/>
                  </a:cubicBezTo>
                  <a:cubicBezTo>
                    <a:pt x="2162" y="4796"/>
                    <a:pt x="2225" y="4804"/>
                    <a:pt x="2285" y="4804"/>
                  </a:cubicBezTo>
                  <a:cubicBezTo>
                    <a:pt x="2440" y="4804"/>
                    <a:pt x="2577" y="4750"/>
                    <a:pt x="2698" y="4677"/>
                  </a:cubicBezTo>
                  <a:cubicBezTo>
                    <a:pt x="2798" y="4677"/>
                    <a:pt x="2864" y="4677"/>
                    <a:pt x="2931" y="4644"/>
                  </a:cubicBezTo>
                  <a:lnTo>
                    <a:pt x="3198" y="4644"/>
                  </a:lnTo>
                  <a:cubicBezTo>
                    <a:pt x="3231" y="4644"/>
                    <a:pt x="3298" y="4677"/>
                    <a:pt x="3331" y="4677"/>
                  </a:cubicBezTo>
                  <a:cubicBezTo>
                    <a:pt x="3409" y="4739"/>
                    <a:pt x="3486" y="4765"/>
                    <a:pt x="3564" y="4765"/>
                  </a:cubicBezTo>
                  <a:cubicBezTo>
                    <a:pt x="3653" y="4765"/>
                    <a:pt x="3742" y="4731"/>
                    <a:pt x="3832" y="4677"/>
                  </a:cubicBezTo>
                  <a:cubicBezTo>
                    <a:pt x="3865" y="4811"/>
                    <a:pt x="3898" y="4911"/>
                    <a:pt x="3965" y="5044"/>
                  </a:cubicBezTo>
                  <a:cubicBezTo>
                    <a:pt x="4099" y="5478"/>
                    <a:pt x="4165" y="6078"/>
                    <a:pt x="4532" y="6379"/>
                  </a:cubicBezTo>
                  <a:cubicBezTo>
                    <a:pt x="4586" y="6432"/>
                    <a:pt x="4655" y="6459"/>
                    <a:pt x="4721" y="6459"/>
                  </a:cubicBezTo>
                  <a:cubicBezTo>
                    <a:pt x="4820" y="6459"/>
                    <a:pt x="4912" y="6399"/>
                    <a:pt x="4932" y="6279"/>
                  </a:cubicBezTo>
                  <a:cubicBezTo>
                    <a:pt x="5033" y="5812"/>
                    <a:pt x="4766" y="5311"/>
                    <a:pt x="4599" y="4844"/>
                  </a:cubicBezTo>
                  <a:cubicBezTo>
                    <a:pt x="4532" y="4611"/>
                    <a:pt x="4465" y="4377"/>
                    <a:pt x="4365" y="4144"/>
                  </a:cubicBezTo>
                  <a:cubicBezTo>
                    <a:pt x="4432" y="4044"/>
                    <a:pt x="4499" y="3877"/>
                    <a:pt x="4499" y="3710"/>
                  </a:cubicBezTo>
                  <a:lnTo>
                    <a:pt x="4899" y="2876"/>
                  </a:lnTo>
                  <a:lnTo>
                    <a:pt x="4899" y="2876"/>
                  </a:lnTo>
                  <a:cubicBezTo>
                    <a:pt x="4832" y="2910"/>
                    <a:pt x="4799" y="2943"/>
                    <a:pt x="4766" y="2976"/>
                  </a:cubicBezTo>
                  <a:cubicBezTo>
                    <a:pt x="4732" y="2943"/>
                    <a:pt x="4699" y="2910"/>
                    <a:pt x="4666" y="2910"/>
                  </a:cubicBezTo>
                  <a:cubicBezTo>
                    <a:pt x="4666" y="2809"/>
                    <a:pt x="4632" y="2709"/>
                    <a:pt x="4632" y="2643"/>
                  </a:cubicBezTo>
                  <a:cubicBezTo>
                    <a:pt x="4632" y="2609"/>
                    <a:pt x="4632" y="2609"/>
                    <a:pt x="4632" y="2576"/>
                  </a:cubicBezTo>
                  <a:cubicBezTo>
                    <a:pt x="4632" y="2509"/>
                    <a:pt x="4599" y="2476"/>
                    <a:pt x="4566" y="2442"/>
                  </a:cubicBezTo>
                  <a:cubicBezTo>
                    <a:pt x="4866" y="2042"/>
                    <a:pt x="5166" y="1642"/>
                    <a:pt x="5433" y="1242"/>
                  </a:cubicBezTo>
                  <a:cubicBezTo>
                    <a:pt x="5571" y="1034"/>
                    <a:pt x="5375" y="843"/>
                    <a:pt x="5186" y="843"/>
                  </a:cubicBezTo>
                  <a:cubicBezTo>
                    <a:pt x="5101" y="843"/>
                    <a:pt x="5017" y="882"/>
                    <a:pt x="4966" y="975"/>
                  </a:cubicBezTo>
                  <a:cubicBezTo>
                    <a:pt x="4732" y="1408"/>
                    <a:pt x="4465" y="1875"/>
                    <a:pt x="4232" y="2309"/>
                  </a:cubicBezTo>
                  <a:cubicBezTo>
                    <a:pt x="4132" y="2242"/>
                    <a:pt x="4023" y="2209"/>
                    <a:pt x="3915" y="2209"/>
                  </a:cubicBezTo>
                  <a:cubicBezTo>
                    <a:pt x="3807" y="2209"/>
                    <a:pt x="3698" y="2242"/>
                    <a:pt x="3598" y="2309"/>
                  </a:cubicBezTo>
                  <a:cubicBezTo>
                    <a:pt x="3540" y="2265"/>
                    <a:pt x="3475" y="2241"/>
                    <a:pt x="3413" y="2241"/>
                  </a:cubicBezTo>
                  <a:cubicBezTo>
                    <a:pt x="3332" y="2241"/>
                    <a:pt x="3254" y="2282"/>
                    <a:pt x="3198" y="2376"/>
                  </a:cubicBezTo>
                  <a:cubicBezTo>
                    <a:pt x="3198" y="2342"/>
                    <a:pt x="3165" y="2309"/>
                    <a:pt x="3165" y="2276"/>
                  </a:cubicBezTo>
                  <a:cubicBezTo>
                    <a:pt x="3126" y="2179"/>
                    <a:pt x="3019" y="2127"/>
                    <a:pt x="2910" y="2127"/>
                  </a:cubicBezTo>
                  <a:cubicBezTo>
                    <a:pt x="2832" y="2127"/>
                    <a:pt x="2753" y="2153"/>
                    <a:pt x="2698" y="2209"/>
                  </a:cubicBezTo>
                  <a:cubicBezTo>
                    <a:pt x="2698" y="2242"/>
                    <a:pt x="2664" y="2242"/>
                    <a:pt x="2631" y="2276"/>
                  </a:cubicBezTo>
                  <a:cubicBezTo>
                    <a:pt x="2631" y="2276"/>
                    <a:pt x="2597" y="2276"/>
                    <a:pt x="2564" y="2309"/>
                  </a:cubicBezTo>
                  <a:cubicBezTo>
                    <a:pt x="2520" y="2265"/>
                    <a:pt x="2451" y="2241"/>
                    <a:pt x="2379" y="2241"/>
                  </a:cubicBezTo>
                  <a:cubicBezTo>
                    <a:pt x="2286" y="2241"/>
                    <a:pt x="2187" y="2282"/>
                    <a:pt x="2130" y="2376"/>
                  </a:cubicBezTo>
                  <a:cubicBezTo>
                    <a:pt x="2097" y="2409"/>
                    <a:pt x="2064" y="2476"/>
                    <a:pt x="2030" y="2543"/>
                  </a:cubicBezTo>
                  <a:cubicBezTo>
                    <a:pt x="2030" y="2509"/>
                    <a:pt x="2030" y="2509"/>
                    <a:pt x="1997" y="2476"/>
                  </a:cubicBezTo>
                  <a:cubicBezTo>
                    <a:pt x="1997" y="2409"/>
                    <a:pt x="1930" y="2342"/>
                    <a:pt x="1864" y="2309"/>
                  </a:cubicBezTo>
                  <a:cubicBezTo>
                    <a:pt x="1930" y="1609"/>
                    <a:pt x="1830" y="875"/>
                    <a:pt x="1530" y="141"/>
                  </a:cubicBezTo>
                  <a:cubicBezTo>
                    <a:pt x="1486" y="41"/>
                    <a:pt x="1411" y="0"/>
                    <a:pt x="1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1"/>
            <p:cNvSpPr/>
            <p:nvPr/>
          </p:nvSpPr>
          <p:spPr>
            <a:xfrm>
              <a:off x="3016150" y="2718675"/>
              <a:ext cx="139225" cy="161100"/>
            </a:xfrm>
            <a:custGeom>
              <a:avLst/>
              <a:gdLst/>
              <a:ahLst/>
              <a:cxnLst/>
              <a:rect l="l" t="t" r="r" b="b"/>
              <a:pathLst>
                <a:path w="5569" h="6444" extrusionOk="0">
                  <a:moveTo>
                    <a:pt x="1334" y="1"/>
                  </a:moveTo>
                  <a:cubicBezTo>
                    <a:pt x="1174" y="1"/>
                    <a:pt x="1005" y="154"/>
                    <a:pt x="1048" y="349"/>
                  </a:cubicBezTo>
                  <a:cubicBezTo>
                    <a:pt x="1215" y="1083"/>
                    <a:pt x="1315" y="1784"/>
                    <a:pt x="1282" y="2517"/>
                  </a:cubicBezTo>
                  <a:cubicBezTo>
                    <a:pt x="1215" y="2551"/>
                    <a:pt x="1182" y="2618"/>
                    <a:pt x="1148" y="2684"/>
                  </a:cubicBezTo>
                  <a:cubicBezTo>
                    <a:pt x="1115" y="2784"/>
                    <a:pt x="1082" y="2884"/>
                    <a:pt x="1048" y="2984"/>
                  </a:cubicBezTo>
                  <a:lnTo>
                    <a:pt x="982" y="2984"/>
                  </a:lnTo>
                  <a:cubicBezTo>
                    <a:pt x="982" y="2951"/>
                    <a:pt x="982" y="2951"/>
                    <a:pt x="948" y="2918"/>
                  </a:cubicBezTo>
                  <a:lnTo>
                    <a:pt x="748" y="3685"/>
                  </a:lnTo>
                  <a:lnTo>
                    <a:pt x="881" y="3685"/>
                  </a:lnTo>
                  <a:cubicBezTo>
                    <a:pt x="815" y="3885"/>
                    <a:pt x="781" y="4052"/>
                    <a:pt x="815" y="4185"/>
                  </a:cubicBezTo>
                  <a:cubicBezTo>
                    <a:pt x="548" y="4786"/>
                    <a:pt x="314" y="5420"/>
                    <a:pt x="81" y="6020"/>
                  </a:cubicBezTo>
                  <a:cubicBezTo>
                    <a:pt x="0" y="6202"/>
                    <a:pt x="164" y="6323"/>
                    <a:pt x="321" y="6323"/>
                  </a:cubicBezTo>
                  <a:cubicBezTo>
                    <a:pt x="423" y="6323"/>
                    <a:pt x="522" y="6272"/>
                    <a:pt x="548" y="6153"/>
                  </a:cubicBezTo>
                  <a:cubicBezTo>
                    <a:pt x="781" y="5620"/>
                    <a:pt x="1015" y="5086"/>
                    <a:pt x="1248" y="4519"/>
                  </a:cubicBezTo>
                  <a:lnTo>
                    <a:pt x="1449" y="4519"/>
                  </a:lnTo>
                  <a:cubicBezTo>
                    <a:pt x="1515" y="4652"/>
                    <a:pt x="1649" y="4719"/>
                    <a:pt x="1882" y="4719"/>
                  </a:cubicBezTo>
                  <a:cubicBezTo>
                    <a:pt x="1949" y="4719"/>
                    <a:pt x="2016" y="4752"/>
                    <a:pt x="2082" y="4786"/>
                  </a:cubicBezTo>
                  <a:cubicBezTo>
                    <a:pt x="2149" y="4794"/>
                    <a:pt x="2212" y="4798"/>
                    <a:pt x="2270" y="4798"/>
                  </a:cubicBezTo>
                  <a:cubicBezTo>
                    <a:pt x="2447" y="4798"/>
                    <a:pt x="2591" y="4761"/>
                    <a:pt x="2716" y="4686"/>
                  </a:cubicBezTo>
                  <a:cubicBezTo>
                    <a:pt x="2816" y="4686"/>
                    <a:pt x="2883" y="4652"/>
                    <a:pt x="2950" y="4652"/>
                  </a:cubicBezTo>
                  <a:lnTo>
                    <a:pt x="3016" y="4652"/>
                  </a:lnTo>
                  <a:cubicBezTo>
                    <a:pt x="3083" y="4652"/>
                    <a:pt x="3150" y="4652"/>
                    <a:pt x="3216" y="4619"/>
                  </a:cubicBezTo>
                  <a:cubicBezTo>
                    <a:pt x="3250" y="4652"/>
                    <a:pt x="3283" y="4652"/>
                    <a:pt x="3317" y="4652"/>
                  </a:cubicBezTo>
                  <a:lnTo>
                    <a:pt x="3350" y="4652"/>
                  </a:lnTo>
                  <a:cubicBezTo>
                    <a:pt x="3433" y="4719"/>
                    <a:pt x="3517" y="4744"/>
                    <a:pt x="3600" y="4744"/>
                  </a:cubicBezTo>
                  <a:cubicBezTo>
                    <a:pt x="3683" y="4744"/>
                    <a:pt x="3767" y="4719"/>
                    <a:pt x="3850" y="4686"/>
                  </a:cubicBezTo>
                  <a:cubicBezTo>
                    <a:pt x="3884" y="4786"/>
                    <a:pt x="3917" y="4919"/>
                    <a:pt x="3950" y="5019"/>
                  </a:cubicBezTo>
                  <a:cubicBezTo>
                    <a:pt x="4084" y="5486"/>
                    <a:pt x="4184" y="6053"/>
                    <a:pt x="4551" y="6387"/>
                  </a:cubicBezTo>
                  <a:cubicBezTo>
                    <a:pt x="4588" y="6424"/>
                    <a:pt x="4645" y="6443"/>
                    <a:pt x="4704" y="6443"/>
                  </a:cubicBezTo>
                  <a:cubicBezTo>
                    <a:pt x="4802" y="6443"/>
                    <a:pt x="4909" y="6391"/>
                    <a:pt x="4951" y="6287"/>
                  </a:cubicBezTo>
                  <a:cubicBezTo>
                    <a:pt x="5051" y="5787"/>
                    <a:pt x="4784" y="5320"/>
                    <a:pt x="4617" y="4853"/>
                  </a:cubicBezTo>
                  <a:cubicBezTo>
                    <a:pt x="4517" y="4619"/>
                    <a:pt x="4451" y="4386"/>
                    <a:pt x="4384" y="4152"/>
                  </a:cubicBezTo>
                  <a:cubicBezTo>
                    <a:pt x="4451" y="4019"/>
                    <a:pt x="4484" y="3885"/>
                    <a:pt x="4517" y="3718"/>
                  </a:cubicBezTo>
                  <a:lnTo>
                    <a:pt x="4884" y="2884"/>
                  </a:lnTo>
                  <a:cubicBezTo>
                    <a:pt x="4818" y="2884"/>
                    <a:pt x="4784" y="2918"/>
                    <a:pt x="4751" y="2951"/>
                  </a:cubicBezTo>
                  <a:cubicBezTo>
                    <a:pt x="4751" y="2918"/>
                    <a:pt x="4718" y="2884"/>
                    <a:pt x="4651" y="2884"/>
                  </a:cubicBezTo>
                  <a:cubicBezTo>
                    <a:pt x="4651" y="2784"/>
                    <a:pt x="4651" y="2718"/>
                    <a:pt x="4617" y="2618"/>
                  </a:cubicBezTo>
                  <a:cubicBezTo>
                    <a:pt x="4617" y="2618"/>
                    <a:pt x="4617" y="2584"/>
                    <a:pt x="4617" y="2584"/>
                  </a:cubicBezTo>
                  <a:cubicBezTo>
                    <a:pt x="4651" y="2517"/>
                    <a:pt x="4617" y="2484"/>
                    <a:pt x="4584" y="2451"/>
                  </a:cubicBezTo>
                  <a:cubicBezTo>
                    <a:pt x="4884" y="2050"/>
                    <a:pt x="5151" y="1650"/>
                    <a:pt x="5451" y="1217"/>
                  </a:cubicBezTo>
                  <a:cubicBezTo>
                    <a:pt x="5569" y="1029"/>
                    <a:pt x="5372" y="825"/>
                    <a:pt x="5187" y="825"/>
                  </a:cubicBezTo>
                  <a:cubicBezTo>
                    <a:pt x="5110" y="825"/>
                    <a:pt x="5034" y="861"/>
                    <a:pt x="4984" y="950"/>
                  </a:cubicBezTo>
                  <a:cubicBezTo>
                    <a:pt x="4718" y="1417"/>
                    <a:pt x="4484" y="1850"/>
                    <a:pt x="4251" y="2317"/>
                  </a:cubicBezTo>
                  <a:lnTo>
                    <a:pt x="4217" y="2317"/>
                  </a:lnTo>
                  <a:cubicBezTo>
                    <a:pt x="4124" y="2242"/>
                    <a:pt x="3998" y="2199"/>
                    <a:pt x="3871" y="2199"/>
                  </a:cubicBezTo>
                  <a:cubicBezTo>
                    <a:pt x="3772" y="2199"/>
                    <a:pt x="3671" y="2225"/>
                    <a:pt x="3583" y="2284"/>
                  </a:cubicBezTo>
                  <a:cubicBezTo>
                    <a:pt x="3544" y="2245"/>
                    <a:pt x="3489" y="2226"/>
                    <a:pt x="3431" y="2226"/>
                  </a:cubicBezTo>
                  <a:cubicBezTo>
                    <a:pt x="3341" y="2226"/>
                    <a:pt x="3244" y="2270"/>
                    <a:pt x="3183" y="2351"/>
                  </a:cubicBezTo>
                  <a:cubicBezTo>
                    <a:pt x="3183" y="2317"/>
                    <a:pt x="3183" y="2284"/>
                    <a:pt x="3150" y="2251"/>
                  </a:cubicBezTo>
                  <a:cubicBezTo>
                    <a:pt x="3115" y="2163"/>
                    <a:pt x="3024" y="2121"/>
                    <a:pt x="2931" y="2121"/>
                  </a:cubicBezTo>
                  <a:cubicBezTo>
                    <a:pt x="2848" y="2121"/>
                    <a:pt x="2763" y="2154"/>
                    <a:pt x="2716" y="2217"/>
                  </a:cubicBezTo>
                  <a:cubicBezTo>
                    <a:pt x="2683" y="2217"/>
                    <a:pt x="2649" y="2251"/>
                    <a:pt x="2649" y="2284"/>
                  </a:cubicBezTo>
                  <a:lnTo>
                    <a:pt x="2583" y="2284"/>
                  </a:lnTo>
                  <a:cubicBezTo>
                    <a:pt x="2530" y="2245"/>
                    <a:pt x="2467" y="2226"/>
                    <a:pt x="2404" y="2226"/>
                  </a:cubicBezTo>
                  <a:cubicBezTo>
                    <a:pt x="2307" y="2226"/>
                    <a:pt x="2210" y="2270"/>
                    <a:pt x="2149" y="2351"/>
                  </a:cubicBezTo>
                  <a:cubicBezTo>
                    <a:pt x="2116" y="2417"/>
                    <a:pt x="2082" y="2484"/>
                    <a:pt x="2016" y="2517"/>
                  </a:cubicBezTo>
                  <a:cubicBezTo>
                    <a:pt x="2016" y="2517"/>
                    <a:pt x="2016" y="2484"/>
                    <a:pt x="2016" y="2484"/>
                  </a:cubicBezTo>
                  <a:cubicBezTo>
                    <a:pt x="1982" y="2417"/>
                    <a:pt x="1916" y="2351"/>
                    <a:pt x="1882" y="2317"/>
                  </a:cubicBezTo>
                  <a:cubicBezTo>
                    <a:pt x="1949" y="1583"/>
                    <a:pt x="1849" y="850"/>
                    <a:pt x="1549" y="149"/>
                  </a:cubicBezTo>
                  <a:cubicBezTo>
                    <a:pt x="1502" y="44"/>
                    <a:pt x="1419" y="1"/>
                    <a:pt x="1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1"/>
            <p:cNvSpPr/>
            <p:nvPr/>
          </p:nvSpPr>
          <p:spPr>
            <a:xfrm>
              <a:off x="3537850" y="2712575"/>
              <a:ext cx="139250" cy="161325"/>
            </a:xfrm>
            <a:custGeom>
              <a:avLst/>
              <a:gdLst/>
              <a:ahLst/>
              <a:cxnLst/>
              <a:rect l="l" t="t" r="r" b="b"/>
              <a:pathLst>
                <a:path w="5570" h="6453" extrusionOk="0">
                  <a:moveTo>
                    <a:pt x="1334" y="0"/>
                  </a:moveTo>
                  <a:cubicBezTo>
                    <a:pt x="1180" y="0"/>
                    <a:pt x="1017" y="149"/>
                    <a:pt x="1062" y="326"/>
                  </a:cubicBezTo>
                  <a:cubicBezTo>
                    <a:pt x="1195" y="1060"/>
                    <a:pt x="1295" y="1794"/>
                    <a:pt x="1295" y="2528"/>
                  </a:cubicBezTo>
                  <a:cubicBezTo>
                    <a:pt x="1229" y="2561"/>
                    <a:pt x="1162" y="2595"/>
                    <a:pt x="1129" y="2695"/>
                  </a:cubicBezTo>
                  <a:cubicBezTo>
                    <a:pt x="1095" y="2795"/>
                    <a:pt x="1062" y="2895"/>
                    <a:pt x="1028" y="2995"/>
                  </a:cubicBezTo>
                  <a:lnTo>
                    <a:pt x="995" y="2995"/>
                  </a:lnTo>
                  <a:cubicBezTo>
                    <a:pt x="995" y="2962"/>
                    <a:pt x="962" y="2928"/>
                    <a:pt x="962" y="2928"/>
                  </a:cubicBezTo>
                  <a:lnTo>
                    <a:pt x="762" y="3662"/>
                  </a:lnTo>
                  <a:cubicBezTo>
                    <a:pt x="795" y="3695"/>
                    <a:pt x="828" y="3695"/>
                    <a:pt x="862" y="3695"/>
                  </a:cubicBezTo>
                  <a:cubicBezTo>
                    <a:pt x="795" y="3862"/>
                    <a:pt x="795" y="4029"/>
                    <a:pt x="828" y="4196"/>
                  </a:cubicBezTo>
                  <a:cubicBezTo>
                    <a:pt x="561" y="4796"/>
                    <a:pt x="295" y="5430"/>
                    <a:pt x="61" y="6031"/>
                  </a:cubicBezTo>
                  <a:cubicBezTo>
                    <a:pt x="0" y="6212"/>
                    <a:pt x="160" y="6333"/>
                    <a:pt x="311" y="6333"/>
                  </a:cubicBezTo>
                  <a:cubicBezTo>
                    <a:pt x="408" y="6333"/>
                    <a:pt x="502" y="6282"/>
                    <a:pt x="528" y="6164"/>
                  </a:cubicBezTo>
                  <a:cubicBezTo>
                    <a:pt x="795" y="5630"/>
                    <a:pt x="1028" y="5063"/>
                    <a:pt x="1229" y="4496"/>
                  </a:cubicBezTo>
                  <a:lnTo>
                    <a:pt x="1262" y="4496"/>
                  </a:lnTo>
                  <a:cubicBezTo>
                    <a:pt x="1295" y="4513"/>
                    <a:pt x="1329" y="4521"/>
                    <a:pt x="1358" y="4521"/>
                  </a:cubicBezTo>
                  <a:cubicBezTo>
                    <a:pt x="1387" y="4521"/>
                    <a:pt x="1412" y="4513"/>
                    <a:pt x="1429" y="4496"/>
                  </a:cubicBezTo>
                  <a:cubicBezTo>
                    <a:pt x="1487" y="4612"/>
                    <a:pt x="1595" y="4703"/>
                    <a:pt x="1797" y="4703"/>
                  </a:cubicBezTo>
                  <a:cubicBezTo>
                    <a:pt x="1828" y="4703"/>
                    <a:pt x="1861" y="4701"/>
                    <a:pt x="1896" y="4696"/>
                  </a:cubicBezTo>
                  <a:cubicBezTo>
                    <a:pt x="1929" y="4730"/>
                    <a:pt x="1996" y="4763"/>
                    <a:pt x="2096" y="4763"/>
                  </a:cubicBezTo>
                  <a:cubicBezTo>
                    <a:pt x="2161" y="4782"/>
                    <a:pt x="2224" y="4790"/>
                    <a:pt x="2284" y="4790"/>
                  </a:cubicBezTo>
                  <a:cubicBezTo>
                    <a:pt x="2439" y="4790"/>
                    <a:pt x="2576" y="4735"/>
                    <a:pt x="2696" y="4663"/>
                  </a:cubicBezTo>
                  <a:cubicBezTo>
                    <a:pt x="2796" y="4663"/>
                    <a:pt x="2863" y="4663"/>
                    <a:pt x="2930" y="4630"/>
                  </a:cubicBezTo>
                  <a:lnTo>
                    <a:pt x="3030" y="4630"/>
                  </a:lnTo>
                  <a:cubicBezTo>
                    <a:pt x="3052" y="4641"/>
                    <a:pt x="3071" y="4644"/>
                    <a:pt x="3088" y="4644"/>
                  </a:cubicBezTo>
                  <a:cubicBezTo>
                    <a:pt x="3123" y="4644"/>
                    <a:pt x="3152" y="4630"/>
                    <a:pt x="3197" y="4630"/>
                  </a:cubicBezTo>
                  <a:cubicBezTo>
                    <a:pt x="3230" y="4630"/>
                    <a:pt x="3297" y="4663"/>
                    <a:pt x="3330" y="4663"/>
                  </a:cubicBezTo>
                  <a:cubicBezTo>
                    <a:pt x="3408" y="4725"/>
                    <a:pt x="3485" y="4751"/>
                    <a:pt x="3563" y="4751"/>
                  </a:cubicBezTo>
                  <a:cubicBezTo>
                    <a:pt x="3652" y="4751"/>
                    <a:pt x="3741" y="4716"/>
                    <a:pt x="3830" y="4663"/>
                  </a:cubicBezTo>
                  <a:cubicBezTo>
                    <a:pt x="3864" y="4796"/>
                    <a:pt x="3897" y="4896"/>
                    <a:pt x="3964" y="5030"/>
                  </a:cubicBezTo>
                  <a:cubicBezTo>
                    <a:pt x="4097" y="5497"/>
                    <a:pt x="4164" y="6064"/>
                    <a:pt x="4531" y="6397"/>
                  </a:cubicBezTo>
                  <a:cubicBezTo>
                    <a:pt x="4579" y="6433"/>
                    <a:pt x="4640" y="6452"/>
                    <a:pt x="4699" y="6452"/>
                  </a:cubicBezTo>
                  <a:cubicBezTo>
                    <a:pt x="4806" y="6452"/>
                    <a:pt x="4910" y="6392"/>
                    <a:pt x="4931" y="6264"/>
                  </a:cubicBezTo>
                  <a:cubicBezTo>
                    <a:pt x="5031" y="5797"/>
                    <a:pt x="4764" y="5297"/>
                    <a:pt x="4598" y="4863"/>
                  </a:cubicBezTo>
                  <a:cubicBezTo>
                    <a:pt x="4531" y="4630"/>
                    <a:pt x="4464" y="4363"/>
                    <a:pt x="4364" y="4129"/>
                  </a:cubicBezTo>
                  <a:cubicBezTo>
                    <a:pt x="4431" y="4029"/>
                    <a:pt x="4498" y="3862"/>
                    <a:pt x="4498" y="3695"/>
                  </a:cubicBezTo>
                  <a:lnTo>
                    <a:pt x="4898" y="2862"/>
                  </a:lnTo>
                  <a:lnTo>
                    <a:pt x="4898" y="2862"/>
                  </a:lnTo>
                  <a:cubicBezTo>
                    <a:pt x="4831" y="2895"/>
                    <a:pt x="4798" y="2928"/>
                    <a:pt x="4764" y="2962"/>
                  </a:cubicBezTo>
                  <a:cubicBezTo>
                    <a:pt x="4731" y="2928"/>
                    <a:pt x="4698" y="2895"/>
                    <a:pt x="4664" y="2895"/>
                  </a:cubicBezTo>
                  <a:cubicBezTo>
                    <a:pt x="4664" y="2795"/>
                    <a:pt x="4631" y="2695"/>
                    <a:pt x="4631" y="2628"/>
                  </a:cubicBezTo>
                  <a:cubicBezTo>
                    <a:pt x="4631" y="2595"/>
                    <a:pt x="4631" y="2595"/>
                    <a:pt x="4631" y="2561"/>
                  </a:cubicBezTo>
                  <a:cubicBezTo>
                    <a:pt x="4631" y="2528"/>
                    <a:pt x="4598" y="2461"/>
                    <a:pt x="4564" y="2461"/>
                  </a:cubicBezTo>
                  <a:cubicBezTo>
                    <a:pt x="4865" y="2028"/>
                    <a:pt x="5165" y="1627"/>
                    <a:pt x="5432" y="1227"/>
                  </a:cubicBezTo>
                  <a:cubicBezTo>
                    <a:pt x="5570" y="1020"/>
                    <a:pt x="5374" y="829"/>
                    <a:pt x="5185" y="829"/>
                  </a:cubicBezTo>
                  <a:cubicBezTo>
                    <a:pt x="5100" y="829"/>
                    <a:pt x="5016" y="867"/>
                    <a:pt x="4965" y="960"/>
                  </a:cubicBezTo>
                  <a:cubicBezTo>
                    <a:pt x="4731" y="1394"/>
                    <a:pt x="4464" y="1861"/>
                    <a:pt x="4231" y="2328"/>
                  </a:cubicBezTo>
                  <a:cubicBezTo>
                    <a:pt x="4231" y="2328"/>
                    <a:pt x="4231" y="2328"/>
                    <a:pt x="4231" y="2294"/>
                  </a:cubicBezTo>
                  <a:cubicBezTo>
                    <a:pt x="4131" y="2228"/>
                    <a:pt x="4022" y="2194"/>
                    <a:pt x="3914" y="2194"/>
                  </a:cubicBezTo>
                  <a:cubicBezTo>
                    <a:pt x="3805" y="2194"/>
                    <a:pt x="3697" y="2228"/>
                    <a:pt x="3597" y="2294"/>
                  </a:cubicBezTo>
                  <a:cubicBezTo>
                    <a:pt x="3544" y="2255"/>
                    <a:pt x="3487" y="2236"/>
                    <a:pt x="3430" y="2236"/>
                  </a:cubicBezTo>
                  <a:cubicBezTo>
                    <a:pt x="3342" y="2236"/>
                    <a:pt x="3257" y="2280"/>
                    <a:pt x="3197" y="2361"/>
                  </a:cubicBezTo>
                  <a:cubicBezTo>
                    <a:pt x="3197" y="2328"/>
                    <a:pt x="3163" y="2294"/>
                    <a:pt x="3163" y="2261"/>
                  </a:cubicBezTo>
                  <a:cubicBezTo>
                    <a:pt x="3124" y="2164"/>
                    <a:pt x="3018" y="2112"/>
                    <a:pt x="2909" y="2112"/>
                  </a:cubicBezTo>
                  <a:cubicBezTo>
                    <a:pt x="2831" y="2112"/>
                    <a:pt x="2752" y="2139"/>
                    <a:pt x="2696" y="2194"/>
                  </a:cubicBezTo>
                  <a:cubicBezTo>
                    <a:pt x="2696" y="2228"/>
                    <a:pt x="2663" y="2261"/>
                    <a:pt x="2630" y="2261"/>
                  </a:cubicBezTo>
                  <a:cubicBezTo>
                    <a:pt x="2630" y="2261"/>
                    <a:pt x="2596" y="2294"/>
                    <a:pt x="2563" y="2294"/>
                  </a:cubicBezTo>
                  <a:cubicBezTo>
                    <a:pt x="2519" y="2251"/>
                    <a:pt x="2450" y="2226"/>
                    <a:pt x="2378" y="2226"/>
                  </a:cubicBezTo>
                  <a:cubicBezTo>
                    <a:pt x="2284" y="2226"/>
                    <a:pt x="2186" y="2267"/>
                    <a:pt x="2129" y="2361"/>
                  </a:cubicBezTo>
                  <a:cubicBezTo>
                    <a:pt x="2096" y="2395"/>
                    <a:pt x="2063" y="2461"/>
                    <a:pt x="2029" y="2528"/>
                  </a:cubicBezTo>
                  <a:cubicBezTo>
                    <a:pt x="2029" y="2495"/>
                    <a:pt x="2029" y="2495"/>
                    <a:pt x="1996" y="2461"/>
                  </a:cubicBezTo>
                  <a:cubicBezTo>
                    <a:pt x="1996" y="2395"/>
                    <a:pt x="1929" y="2361"/>
                    <a:pt x="1862" y="2294"/>
                  </a:cubicBezTo>
                  <a:cubicBezTo>
                    <a:pt x="1929" y="1594"/>
                    <a:pt x="1829" y="860"/>
                    <a:pt x="1529" y="126"/>
                  </a:cubicBezTo>
                  <a:cubicBezTo>
                    <a:pt x="1484" y="37"/>
                    <a:pt x="1410" y="0"/>
                    <a:pt x="1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1"/>
            <p:cNvSpPr/>
            <p:nvPr/>
          </p:nvSpPr>
          <p:spPr>
            <a:xfrm>
              <a:off x="4059300" y="2727200"/>
              <a:ext cx="139325" cy="161150"/>
            </a:xfrm>
            <a:custGeom>
              <a:avLst/>
              <a:gdLst/>
              <a:ahLst/>
              <a:cxnLst/>
              <a:rect l="l" t="t" r="r" b="b"/>
              <a:pathLst>
                <a:path w="5573" h="6446" extrusionOk="0">
                  <a:moveTo>
                    <a:pt x="1349" y="1"/>
                  </a:moveTo>
                  <a:cubicBezTo>
                    <a:pt x="1185" y="1"/>
                    <a:pt x="1008" y="164"/>
                    <a:pt x="1052" y="342"/>
                  </a:cubicBezTo>
                  <a:cubicBezTo>
                    <a:pt x="1219" y="1076"/>
                    <a:pt x="1319" y="1810"/>
                    <a:pt x="1286" y="2510"/>
                  </a:cubicBezTo>
                  <a:cubicBezTo>
                    <a:pt x="1252" y="2543"/>
                    <a:pt x="1185" y="2610"/>
                    <a:pt x="1152" y="2677"/>
                  </a:cubicBezTo>
                  <a:cubicBezTo>
                    <a:pt x="1119" y="2777"/>
                    <a:pt x="1085" y="2877"/>
                    <a:pt x="1052" y="2977"/>
                  </a:cubicBezTo>
                  <a:lnTo>
                    <a:pt x="985" y="2977"/>
                  </a:lnTo>
                  <a:cubicBezTo>
                    <a:pt x="985" y="2977"/>
                    <a:pt x="985" y="2944"/>
                    <a:pt x="952" y="2910"/>
                  </a:cubicBezTo>
                  <a:lnTo>
                    <a:pt x="752" y="3678"/>
                  </a:lnTo>
                  <a:lnTo>
                    <a:pt x="885" y="3678"/>
                  </a:lnTo>
                  <a:cubicBezTo>
                    <a:pt x="819" y="3878"/>
                    <a:pt x="785" y="4045"/>
                    <a:pt x="819" y="4178"/>
                  </a:cubicBezTo>
                  <a:cubicBezTo>
                    <a:pt x="552" y="4778"/>
                    <a:pt x="318" y="5412"/>
                    <a:pt x="85" y="6013"/>
                  </a:cubicBezTo>
                  <a:cubicBezTo>
                    <a:pt x="1" y="6202"/>
                    <a:pt x="181" y="6338"/>
                    <a:pt x="343" y="6338"/>
                  </a:cubicBezTo>
                  <a:cubicBezTo>
                    <a:pt x="438" y="6338"/>
                    <a:pt x="527" y="6291"/>
                    <a:pt x="552" y="6179"/>
                  </a:cubicBezTo>
                  <a:cubicBezTo>
                    <a:pt x="785" y="5612"/>
                    <a:pt x="1019" y="5079"/>
                    <a:pt x="1252" y="4512"/>
                  </a:cubicBezTo>
                  <a:lnTo>
                    <a:pt x="1452" y="4512"/>
                  </a:lnTo>
                  <a:cubicBezTo>
                    <a:pt x="1519" y="4645"/>
                    <a:pt x="1652" y="4712"/>
                    <a:pt x="1886" y="4712"/>
                  </a:cubicBezTo>
                  <a:cubicBezTo>
                    <a:pt x="1953" y="4745"/>
                    <a:pt x="2019" y="4745"/>
                    <a:pt x="2086" y="4778"/>
                  </a:cubicBezTo>
                  <a:cubicBezTo>
                    <a:pt x="2153" y="4787"/>
                    <a:pt x="2215" y="4791"/>
                    <a:pt x="2274" y="4791"/>
                  </a:cubicBezTo>
                  <a:cubicBezTo>
                    <a:pt x="2451" y="4791"/>
                    <a:pt x="2595" y="4753"/>
                    <a:pt x="2720" y="4678"/>
                  </a:cubicBezTo>
                  <a:cubicBezTo>
                    <a:pt x="2820" y="4678"/>
                    <a:pt x="2887" y="4678"/>
                    <a:pt x="2953" y="4645"/>
                  </a:cubicBezTo>
                  <a:lnTo>
                    <a:pt x="3320" y="4645"/>
                  </a:lnTo>
                  <a:cubicBezTo>
                    <a:pt x="3354" y="4645"/>
                    <a:pt x="3354" y="4645"/>
                    <a:pt x="3354" y="4678"/>
                  </a:cubicBezTo>
                  <a:cubicBezTo>
                    <a:pt x="3429" y="4723"/>
                    <a:pt x="3504" y="4741"/>
                    <a:pt x="3580" y="4741"/>
                  </a:cubicBezTo>
                  <a:cubicBezTo>
                    <a:pt x="3671" y="4741"/>
                    <a:pt x="3763" y="4715"/>
                    <a:pt x="3854" y="4678"/>
                  </a:cubicBezTo>
                  <a:cubicBezTo>
                    <a:pt x="3887" y="4778"/>
                    <a:pt x="3921" y="4912"/>
                    <a:pt x="3954" y="5045"/>
                  </a:cubicBezTo>
                  <a:cubicBezTo>
                    <a:pt x="4088" y="5479"/>
                    <a:pt x="4188" y="6079"/>
                    <a:pt x="4555" y="6380"/>
                  </a:cubicBezTo>
                  <a:cubicBezTo>
                    <a:pt x="4596" y="6421"/>
                    <a:pt x="4660" y="6445"/>
                    <a:pt x="4726" y="6445"/>
                  </a:cubicBezTo>
                  <a:cubicBezTo>
                    <a:pt x="4819" y="6445"/>
                    <a:pt x="4916" y="6397"/>
                    <a:pt x="4955" y="6279"/>
                  </a:cubicBezTo>
                  <a:cubicBezTo>
                    <a:pt x="5055" y="5779"/>
                    <a:pt x="4788" y="5312"/>
                    <a:pt x="4621" y="4845"/>
                  </a:cubicBezTo>
                  <a:cubicBezTo>
                    <a:pt x="4521" y="4612"/>
                    <a:pt x="4454" y="4378"/>
                    <a:pt x="4388" y="4145"/>
                  </a:cubicBezTo>
                  <a:cubicBezTo>
                    <a:pt x="4454" y="4011"/>
                    <a:pt x="4488" y="3878"/>
                    <a:pt x="4521" y="3711"/>
                  </a:cubicBezTo>
                  <a:lnTo>
                    <a:pt x="4888" y="2877"/>
                  </a:lnTo>
                  <a:cubicBezTo>
                    <a:pt x="4821" y="2877"/>
                    <a:pt x="4788" y="2910"/>
                    <a:pt x="4755" y="2944"/>
                  </a:cubicBezTo>
                  <a:cubicBezTo>
                    <a:pt x="4755" y="2910"/>
                    <a:pt x="4721" y="2910"/>
                    <a:pt x="4655" y="2877"/>
                  </a:cubicBezTo>
                  <a:cubicBezTo>
                    <a:pt x="4655" y="2777"/>
                    <a:pt x="4655" y="2710"/>
                    <a:pt x="4621" y="2643"/>
                  </a:cubicBezTo>
                  <a:cubicBezTo>
                    <a:pt x="4621" y="2610"/>
                    <a:pt x="4621" y="2577"/>
                    <a:pt x="4621" y="2577"/>
                  </a:cubicBezTo>
                  <a:cubicBezTo>
                    <a:pt x="4655" y="2510"/>
                    <a:pt x="4621" y="2477"/>
                    <a:pt x="4588" y="2443"/>
                  </a:cubicBezTo>
                  <a:cubicBezTo>
                    <a:pt x="4888" y="2043"/>
                    <a:pt x="5155" y="1643"/>
                    <a:pt x="5455" y="1209"/>
                  </a:cubicBezTo>
                  <a:cubicBezTo>
                    <a:pt x="5573" y="1021"/>
                    <a:pt x="5376" y="817"/>
                    <a:pt x="5191" y="817"/>
                  </a:cubicBezTo>
                  <a:cubicBezTo>
                    <a:pt x="5113" y="817"/>
                    <a:pt x="5038" y="853"/>
                    <a:pt x="4988" y="942"/>
                  </a:cubicBezTo>
                  <a:cubicBezTo>
                    <a:pt x="4721" y="1409"/>
                    <a:pt x="4488" y="1843"/>
                    <a:pt x="4254" y="2310"/>
                  </a:cubicBezTo>
                  <a:lnTo>
                    <a:pt x="4221" y="2310"/>
                  </a:lnTo>
                  <a:cubicBezTo>
                    <a:pt x="4127" y="2235"/>
                    <a:pt x="4002" y="2192"/>
                    <a:pt x="3875" y="2192"/>
                  </a:cubicBezTo>
                  <a:cubicBezTo>
                    <a:pt x="3776" y="2192"/>
                    <a:pt x="3675" y="2218"/>
                    <a:pt x="3587" y="2277"/>
                  </a:cubicBezTo>
                  <a:cubicBezTo>
                    <a:pt x="3546" y="2249"/>
                    <a:pt x="3487" y="2233"/>
                    <a:pt x="3426" y="2233"/>
                  </a:cubicBezTo>
                  <a:cubicBezTo>
                    <a:pt x="3338" y="2233"/>
                    <a:pt x="3246" y="2265"/>
                    <a:pt x="3187" y="2343"/>
                  </a:cubicBezTo>
                  <a:cubicBezTo>
                    <a:pt x="3187" y="2310"/>
                    <a:pt x="3187" y="2277"/>
                    <a:pt x="3154" y="2277"/>
                  </a:cubicBezTo>
                  <a:cubicBezTo>
                    <a:pt x="3115" y="2179"/>
                    <a:pt x="3008" y="2128"/>
                    <a:pt x="2906" y="2128"/>
                  </a:cubicBezTo>
                  <a:cubicBezTo>
                    <a:pt x="2833" y="2128"/>
                    <a:pt x="2762" y="2154"/>
                    <a:pt x="2720" y="2210"/>
                  </a:cubicBezTo>
                  <a:cubicBezTo>
                    <a:pt x="2687" y="2210"/>
                    <a:pt x="2687" y="2243"/>
                    <a:pt x="2653" y="2277"/>
                  </a:cubicBezTo>
                  <a:lnTo>
                    <a:pt x="2586" y="2277"/>
                  </a:lnTo>
                  <a:cubicBezTo>
                    <a:pt x="2536" y="2239"/>
                    <a:pt x="2477" y="2220"/>
                    <a:pt x="2417" y="2220"/>
                  </a:cubicBezTo>
                  <a:cubicBezTo>
                    <a:pt x="2317" y="2220"/>
                    <a:pt x="2215" y="2272"/>
                    <a:pt x="2153" y="2377"/>
                  </a:cubicBezTo>
                  <a:cubicBezTo>
                    <a:pt x="2119" y="2410"/>
                    <a:pt x="2086" y="2477"/>
                    <a:pt x="2019" y="2543"/>
                  </a:cubicBezTo>
                  <a:cubicBezTo>
                    <a:pt x="2019" y="2510"/>
                    <a:pt x="2019" y="2477"/>
                    <a:pt x="2019" y="2477"/>
                  </a:cubicBezTo>
                  <a:cubicBezTo>
                    <a:pt x="1986" y="2410"/>
                    <a:pt x="1919" y="2343"/>
                    <a:pt x="1886" y="2310"/>
                  </a:cubicBezTo>
                  <a:cubicBezTo>
                    <a:pt x="1953" y="1576"/>
                    <a:pt x="1853" y="842"/>
                    <a:pt x="1552" y="142"/>
                  </a:cubicBezTo>
                  <a:cubicBezTo>
                    <a:pt x="1508" y="42"/>
                    <a:pt x="1430" y="1"/>
                    <a:pt x="13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1"/>
            <p:cNvSpPr/>
            <p:nvPr/>
          </p:nvSpPr>
          <p:spPr>
            <a:xfrm>
              <a:off x="5102550" y="2738050"/>
              <a:ext cx="139325" cy="161125"/>
            </a:xfrm>
            <a:custGeom>
              <a:avLst/>
              <a:gdLst/>
              <a:ahLst/>
              <a:cxnLst/>
              <a:rect l="l" t="t" r="r" b="b"/>
              <a:pathLst>
                <a:path w="5573" h="6445" extrusionOk="0">
                  <a:moveTo>
                    <a:pt x="1348" y="1"/>
                  </a:moveTo>
                  <a:cubicBezTo>
                    <a:pt x="1185" y="1"/>
                    <a:pt x="1007" y="164"/>
                    <a:pt x="1052" y="341"/>
                  </a:cubicBezTo>
                  <a:cubicBezTo>
                    <a:pt x="1219" y="1075"/>
                    <a:pt x="1319" y="1809"/>
                    <a:pt x="1285" y="2510"/>
                  </a:cubicBezTo>
                  <a:cubicBezTo>
                    <a:pt x="1252" y="2543"/>
                    <a:pt x="1185" y="2610"/>
                    <a:pt x="1152" y="2676"/>
                  </a:cubicBezTo>
                  <a:cubicBezTo>
                    <a:pt x="1119" y="2777"/>
                    <a:pt x="1085" y="2877"/>
                    <a:pt x="1052" y="2977"/>
                  </a:cubicBezTo>
                  <a:lnTo>
                    <a:pt x="985" y="2977"/>
                  </a:lnTo>
                  <a:cubicBezTo>
                    <a:pt x="985" y="2977"/>
                    <a:pt x="985" y="2943"/>
                    <a:pt x="952" y="2910"/>
                  </a:cubicBezTo>
                  <a:lnTo>
                    <a:pt x="752" y="3677"/>
                  </a:lnTo>
                  <a:lnTo>
                    <a:pt x="885" y="3677"/>
                  </a:lnTo>
                  <a:cubicBezTo>
                    <a:pt x="818" y="3877"/>
                    <a:pt x="785" y="4044"/>
                    <a:pt x="818" y="4178"/>
                  </a:cubicBezTo>
                  <a:cubicBezTo>
                    <a:pt x="551" y="4778"/>
                    <a:pt x="318" y="5412"/>
                    <a:pt x="84" y="6012"/>
                  </a:cubicBezTo>
                  <a:cubicBezTo>
                    <a:pt x="0" y="6201"/>
                    <a:pt x="181" y="6337"/>
                    <a:pt x="343" y="6337"/>
                  </a:cubicBezTo>
                  <a:cubicBezTo>
                    <a:pt x="438" y="6337"/>
                    <a:pt x="527" y="6290"/>
                    <a:pt x="551" y="6179"/>
                  </a:cubicBezTo>
                  <a:cubicBezTo>
                    <a:pt x="785" y="5612"/>
                    <a:pt x="1018" y="5078"/>
                    <a:pt x="1252" y="4511"/>
                  </a:cubicBezTo>
                  <a:lnTo>
                    <a:pt x="1452" y="4511"/>
                  </a:lnTo>
                  <a:cubicBezTo>
                    <a:pt x="1519" y="4645"/>
                    <a:pt x="1652" y="4711"/>
                    <a:pt x="1886" y="4711"/>
                  </a:cubicBezTo>
                  <a:cubicBezTo>
                    <a:pt x="1952" y="4745"/>
                    <a:pt x="2019" y="4745"/>
                    <a:pt x="2086" y="4778"/>
                  </a:cubicBezTo>
                  <a:cubicBezTo>
                    <a:pt x="2153" y="4786"/>
                    <a:pt x="2215" y="4791"/>
                    <a:pt x="2274" y="4791"/>
                  </a:cubicBezTo>
                  <a:cubicBezTo>
                    <a:pt x="2451" y="4791"/>
                    <a:pt x="2595" y="4753"/>
                    <a:pt x="2720" y="4678"/>
                  </a:cubicBezTo>
                  <a:cubicBezTo>
                    <a:pt x="2820" y="4678"/>
                    <a:pt x="2886" y="4678"/>
                    <a:pt x="2953" y="4645"/>
                  </a:cubicBezTo>
                  <a:lnTo>
                    <a:pt x="3320" y="4645"/>
                  </a:lnTo>
                  <a:cubicBezTo>
                    <a:pt x="3353" y="4645"/>
                    <a:pt x="3353" y="4678"/>
                    <a:pt x="3353" y="4678"/>
                  </a:cubicBezTo>
                  <a:cubicBezTo>
                    <a:pt x="3437" y="4728"/>
                    <a:pt x="3520" y="4753"/>
                    <a:pt x="3604" y="4753"/>
                  </a:cubicBezTo>
                  <a:cubicBezTo>
                    <a:pt x="3687" y="4753"/>
                    <a:pt x="3770" y="4728"/>
                    <a:pt x="3854" y="4678"/>
                  </a:cubicBezTo>
                  <a:cubicBezTo>
                    <a:pt x="3887" y="4811"/>
                    <a:pt x="3921" y="4911"/>
                    <a:pt x="3954" y="5045"/>
                  </a:cubicBezTo>
                  <a:cubicBezTo>
                    <a:pt x="4087" y="5479"/>
                    <a:pt x="4187" y="6079"/>
                    <a:pt x="4554" y="6379"/>
                  </a:cubicBezTo>
                  <a:cubicBezTo>
                    <a:pt x="4596" y="6421"/>
                    <a:pt x="4660" y="6445"/>
                    <a:pt x="4726" y="6445"/>
                  </a:cubicBezTo>
                  <a:cubicBezTo>
                    <a:pt x="4819" y="6445"/>
                    <a:pt x="4916" y="6396"/>
                    <a:pt x="4955" y="6279"/>
                  </a:cubicBezTo>
                  <a:cubicBezTo>
                    <a:pt x="5055" y="5779"/>
                    <a:pt x="4788" y="5312"/>
                    <a:pt x="4621" y="4845"/>
                  </a:cubicBezTo>
                  <a:cubicBezTo>
                    <a:pt x="4521" y="4611"/>
                    <a:pt x="4454" y="4378"/>
                    <a:pt x="4388" y="4144"/>
                  </a:cubicBezTo>
                  <a:cubicBezTo>
                    <a:pt x="4454" y="4011"/>
                    <a:pt x="4488" y="3877"/>
                    <a:pt x="4521" y="3711"/>
                  </a:cubicBezTo>
                  <a:lnTo>
                    <a:pt x="4888" y="2877"/>
                  </a:lnTo>
                  <a:cubicBezTo>
                    <a:pt x="4821" y="2877"/>
                    <a:pt x="4788" y="2910"/>
                    <a:pt x="4754" y="2943"/>
                  </a:cubicBezTo>
                  <a:cubicBezTo>
                    <a:pt x="4754" y="2910"/>
                    <a:pt x="4721" y="2910"/>
                    <a:pt x="4654" y="2877"/>
                  </a:cubicBezTo>
                  <a:cubicBezTo>
                    <a:pt x="4654" y="2777"/>
                    <a:pt x="4654" y="2710"/>
                    <a:pt x="4621" y="2643"/>
                  </a:cubicBezTo>
                  <a:cubicBezTo>
                    <a:pt x="4621" y="2610"/>
                    <a:pt x="4621" y="2576"/>
                    <a:pt x="4621" y="2576"/>
                  </a:cubicBezTo>
                  <a:cubicBezTo>
                    <a:pt x="4654" y="2510"/>
                    <a:pt x="4621" y="2476"/>
                    <a:pt x="4588" y="2443"/>
                  </a:cubicBezTo>
                  <a:cubicBezTo>
                    <a:pt x="4888" y="2043"/>
                    <a:pt x="5155" y="1642"/>
                    <a:pt x="5455" y="1242"/>
                  </a:cubicBezTo>
                  <a:cubicBezTo>
                    <a:pt x="5573" y="1030"/>
                    <a:pt x="5374" y="818"/>
                    <a:pt x="5188" y="818"/>
                  </a:cubicBezTo>
                  <a:cubicBezTo>
                    <a:pt x="5111" y="818"/>
                    <a:pt x="5037" y="854"/>
                    <a:pt x="4988" y="942"/>
                  </a:cubicBezTo>
                  <a:cubicBezTo>
                    <a:pt x="4721" y="1409"/>
                    <a:pt x="4488" y="1843"/>
                    <a:pt x="4254" y="2310"/>
                  </a:cubicBezTo>
                  <a:lnTo>
                    <a:pt x="4221" y="2310"/>
                  </a:lnTo>
                  <a:cubicBezTo>
                    <a:pt x="4127" y="2235"/>
                    <a:pt x="4002" y="2191"/>
                    <a:pt x="3875" y="2191"/>
                  </a:cubicBezTo>
                  <a:cubicBezTo>
                    <a:pt x="3775" y="2191"/>
                    <a:pt x="3675" y="2218"/>
                    <a:pt x="3587" y="2276"/>
                  </a:cubicBezTo>
                  <a:cubicBezTo>
                    <a:pt x="3546" y="2249"/>
                    <a:pt x="3487" y="2232"/>
                    <a:pt x="3425" y="2232"/>
                  </a:cubicBezTo>
                  <a:cubicBezTo>
                    <a:pt x="3338" y="2232"/>
                    <a:pt x="3245" y="2265"/>
                    <a:pt x="3187" y="2343"/>
                  </a:cubicBezTo>
                  <a:cubicBezTo>
                    <a:pt x="3187" y="2310"/>
                    <a:pt x="3187" y="2310"/>
                    <a:pt x="3153" y="2276"/>
                  </a:cubicBezTo>
                  <a:cubicBezTo>
                    <a:pt x="3114" y="2179"/>
                    <a:pt x="3008" y="2127"/>
                    <a:pt x="2906" y="2127"/>
                  </a:cubicBezTo>
                  <a:cubicBezTo>
                    <a:pt x="2832" y="2127"/>
                    <a:pt x="2761" y="2154"/>
                    <a:pt x="2720" y="2209"/>
                  </a:cubicBezTo>
                  <a:cubicBezTo>
                    <a:pt x="2686" y="2243"/>
                    <a:pt x="2686" y="2243"/>
                    <a:pt x="2653" y="2276"/>
                  </a:cubicBezTo>
                  <a:lnTo>
                    <a:pt x="2586" y="2276"/>
                  </a:lnTo>
                  <a:cubicBezTo>
                    <a:pt x="2536" y="2239"/>
                    <a:pt x="2477" y="2220"/>
                    <a:pt x="2417" y="2220"/>
                  </a:cubicBezTo>
                  <a:cubicBezTo>
                    <a:pt x="2317" y="2220"/>
                    <a:pt x="2215" y="2272"/>
                    <a:pt x="2153" y="2376"/>
                  </a:cubicBezTo>
                  <a:cubicBezTo>
                    <a:pt x="2119" y="2410"/>
                    <a:pt x="2086" y="2476"/>
                    <a:pt x="2019" y="2543"/>
                  </a:cubicBezTo>
                  <a:cubicBezTo>
                    <a:pt x="2019" y="2510"/>
                    <a:pt x="2019" y="2476"/>
                    <a:pt x="2019" y="2476"/>
                  </a:cubicBezTo>
                  <a:cubicBezTo>
                    <a:pt x="1986" y="2410"/>
                    <a:pt x="1952" y="2343"/>
                    <a:pt x="1886" y="2310"/>
                  </a:cubicBezTo>
                  <a:cubicBezTo>
                    <a:pt x="1952" y="1576"/>
                    <a:pt x="1852" y="842"/>
                    <a:pt x="1552" y="141"/>
                  </a:cubicBezTo>
                  <a:cubicBezTo>
                    <a:pt x="1508" y="41"/>
                    <a:pt x="1430" y="1"/>
                    <a:pt x="1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1"/>
            <p:cNvSpPr/>
            <p:nvPr/>
          </p:nvSpPr>
          <p:spPr>
            <a:xfrm>
              <a:off x="5624300" y="2724700"/>
              <a:ext cx="139300" cy="161500"/>
            </a:xfrm>
            <a:custGeom>
              <a:avLst/>
              <a:gdLst/>
              <a:ahLst/>
              <a:cxnLst/>
              <a:rect l="l" t="t" r="r" b="b"/>
              <a:pathLst>
                <a:path w="5572" h="6460" extrusionOk="0">
                  <a:moveTo>
                    <a:pt x="1350" y="1"/>
                  </a:moveTo>
                  <a:cubicBezTo>
                    <a:pt x="1197" y="1"/>
                    <a:pt x="1019" y="164"/>
                    <a:pt x="1063" y="342"/>
                  </a:cubicBezTo>
                  <a:cubicBezTo>
                    <a:pt x="1197" y="1076"/>
                    <a:pt x="1297" y="1809"/>
                    <a:pt x="1297" y="2543"/>
                  </a:cubicBezTo>
                  <a:cubicBezTo>
                    <a:pt x="1230" y="2577"/>
                    <a:pt x="1163" y="2610"/>
                    <a:pt x="1130" y="2677"/>
                  </a:cubicBezTo>
                  <a:cubicBezTo>
                    <a:pt x="1097" y="2777"/>
                    <a:pt x="1063" y="2910"/>
                    <a:pt x="1030" y="3010"/>
                  </a:cubicBezTo>
                  <a:cubicBezTo>
                    <a:pt x="1030" y="2994"/>
                    <a:pt x="1022" y="2985"/>
                    <a:pt x="1013" y="2985"/>
                  </a:cubicBezTo>
                  <a:cubicBezTo>
                    <a:pt x="1005" y="2985"/>
                    <a:pt x="997" y="2994"/>
                    <a:pt x="997" y="3010"/>
                  </a:cubicBezTo>
                  <a:cubicBezTo>
                    <a:pt x="997" y="2977"/>
                    <a:pt x="963" y="2944"/>
                    <a:pt x="963" y="2944"/>
                  </a:cubicBezTo>
                  <a:lnTo>
                    <a:pt x="763" y="3678"/>
                  </a:lnTo>
                  <a:cubicBezTo>
                    <a:pt x="797" y="3678"/>
                    <a:pt x="830" y="3711"/>
                    <a:pt x="863" y="3711"/>
                  </a:cubicBezTo>
                  <a:cubicBezTo>
                    <a:pt x="797" y="3878"/>
                    <a:pt x="797" y="4044"/>
                    <a:pt x="830" y="4211"/>
                  </a:cubicBezTo>
                  <a:cubicBezTo>
                    <a:pt x="563" y="4812"/>
                    <a:pt x="296" y="5412"/>
                    <a:pt x="63" y="6046"/>
                  </a:cubicBezTo>
                  <a:cubicBezTo>
                    <a:pt x="0" y="6212"/>
                    <a:pt x="171" y="6339"/>
                    <a:pt x="324" y="6339"/>
                  </a:cubicBezTo>
                  <a:cubicBezTo>
                    <a:pt x="418" y="6339"/>
                    <a:pt x="505" y="6293"/>
                    <a:pt x="530" y="6179"/>
                  </a:cubicBezTo>
                  <a:cubicBezTo>
                    <a:pt x="797" y="5646"/>
                    <a:pt x="1030" y="5079"/>
                    <a:pt x="1230" y="4511"/>
                  </a:cubicBezTo>
                  <a:lnTo>
                    <a:pt x="1430" y="4511"/>
                  </a:lnTo>
                  <a:cubicBezTo>
                    <a:pt x="1488" y="4627"/>
                    <a:pt x="1597" y="4718"/>
                    <a:pt x="1799" y="4718"/>
                  </a:cubicBezTo>
                  <a:cubicBezTo>
                    <a:pt x="1829" y="4718"/>
                    <a:pt x="1862" y="4716"/>
                    <a:pt x="1897" y="4712"/>
                  </a:cubicBezTo>
                  <a:cubicBezTo>
                    <a:pt x="1931" y="4745"/>
                    <a:pt x="1997" y="4778"/>
                    <a:pt x="2097" y="4778"/>
                  </a:cubicBezTo>
                  <a:cubicBezTo>
                    <a:pt x="2163" y="4797"/>
                    <a:pt x="2225" y="4805"/>
                    <a:pt x="2285" y="4805"/>
                  </a:cubicBezTo>
                  <a:cubicBezTo>
                    <a:pt x="2440" y="4805"/>
                    <a:pt x="2578" y="4750"/>
                    <a:pt x="2698" y="4678"/>
                  </a:cubicBezTo>
                  <a:cubicBezTo>
                    <a:pt x="2798" y="4678"/>
                    <a:pt x="2865" y="4678"/>
                    <a:pt x="2965" y="4645"/>
                  </a:cubicBezTo>
                  <a:lnTo>
                    <a:pt x="3198" y="4645"/>
                  </a:lnTo>
                  <a:cubicBezTo>
                    <a:pt x="3232" y="4645"/>
                    <a:pt x="3298" y="4678"/>
                    <a:pt x="3332" y="4678"/>
                  </a:cubicBezTo>
                  <a:cubicBezTo>
                    <a:pt x="3409" y="4740"/>
                    <a:pt x="3487" y="4766"/>
                    <a:pt x="3564" y="4766"/>
                  </a:cubicBezTo>
                  <a:cubicBezTo>
                    <a:pt x="3654" y="4766"/>
                    <a:pt x="3743" y="4732"/>
                    <a:pt x="3832" y="4678"/>
                  </a:cubicBezTo>
                  <a:cubicBezTo>
                    <a:pt x="3865" y="4812"/>
                    <a:pt x="3899" y="4912"/>
                    <a:pt x="3965" y="5045"/>
                  </a:cubicBezTo>
                  <a:cubicBezTo>
                    <a:pt x="4099" y="5479"/>
                    <a:pt x="4166" y="6079"/>
                    <a:pt x="4533" y="6379"/>
                  </a:cubicBezTo>
                  <a:cubicBezTo>
                    <a:pt x="4586" y="6433"/>
                    <a:pt x="4655" y="6459"/>
                    <a:pt x="4722" y="6459"/>
                  </a:cubicBezTo>
                  <a:cubicBezTo>
                    <a:pt x="4821" y="6459"/>
                    <a:pt x="4913" y="6399"/>
                    <a:pt x="4933" y="6279"/>
                  </a:cubicBezTo>
                  <a:cubicBezTo>
                    <a:pt x="5033" y="5812"/>
                    <a:pt x="4766" y="5312"/>
                    <a:pt x="4599" y="4845"/>
                  </a:cubicBezTo>
                  <a:cubicBezTo>
                    <a:pt x="4533" y="4612"/>
                    <a:pt x="4466" y="4378"/>
                    <a:pt x="4366" y="4145"/>
                  </a:cubicBezTo>
                  <a:cubicBezTo>
                    <a:pt x="4432" y="4011"/>
                    <a:pt x="4499" y="3878"/>
                    <a:pt x="4499" y="3711"/>
                  </a:cubicBezTo>
                  <a:lnTo>
                    <a:pt x="4899" y="2877"/>
                  </a:lnTo>
                  <a:lnTo>
                    <a:pt x="4899" y="2877"/>
                  </a:lnTo>
                  <a:cubicBezTo>
                    <a:pt x="4833" y="2910"/>
                    <a:pt x="4799" y="2944"/>
                    <a:pt x="4766" y="2977"/>
                  </a:cubicBezTo>
                  <a:cubicBezTo>
                    <a:pt x="4733" y="2944"/>
                    <a:pt x="4699" y="2910"/>
                    <a:pt x="4666" y="2910"/>
                  </a:cubicBezTo>
                  <a:cubicBezTo>
                    <a:pt x="4666" y="2810"/>
                    <a:pt x="4633" y="2710"/>
                    <a:pt x="4633" y="2643"/>
                  </a:cubicBezTo>
                  <a:cubicBezTo>
                    <a:pt x="4633" y="2610"/>
                    <a:pt x="4633" y="2610"/>
                    <a:pt x="4633" y="2577"/>
                  </a:cubicBezTo>
                  <a:cubicBezTo>
                    <a:pt x="4633" y="2510"/>
                    <a:pt x="4599" y="2477"/>
                    <a:pt x="4599" y="2443"/>
                  </a:cubicBezTo>
                  <a:cubicBezTo>
                    <a:pt x="4866" y="2043"/>
                    <a:pt x="5166" y="1643"/>
                    <a:pt x="5433" y="1242"/>
                  </a:cubicBezTo>
                  <a:cubicBezTo>
                    <a:pt x="5571" y="1035"/>
                    <a:pt x="5376" y="844"/>
                    <a:pt x="5187" y="844"/>
                  </a:cubicBezTo>
                  <a:cubicBezTo>
                    <a:pt x="5102" y="844"/>
                    <a:pt x="5018" y="883"/>
                    <a:pt x="4966" y="976"/>
                  </a:cubicBezTo>
                  <a:cubicBezTo>
                    <a:pt x="4733" y="1409"/>
                    <a:pt x="4466" y="1876"/>
                    <a:pt x="4232" y="2310"/>
                  </a:cubicBezTo>
                  <a:cubicBezTo>
                    <a:pt x="4132" y="2243"/>
                    <a:pt x="4024" y="2210"/>
                    <a:pt x="3915" y="2210"/>
                  </a:cubicBezTo>
                  <a:cubicBezTo>
                    <a:pt x="3807" y="2210"/>
                    <a:pt x="3699" y="2243"/>
                    <a:pt x="3599" y="2310"/>
                  </a:cubicBezTo>
                  <a:cubicBezTo>
                    <a:pt x="3540" y="2266"/>
                    <a:pt x="3476" y="2242"/>
                    <a:pt x="3413" y="2242"/>
                  </a:cubicBezTo>
                  <a:cubicBezTo>
                    <a:pt x="3332" y="2242"/>
                    <a:pt x="3255" y="2283"/>
                    <a:pt x="3198" y="2377"/>
                  </a:cubicBezTo>
                  <a:cubicBezTo>
                    <a:pt x="3198" y="2343"/>
                    <a:pt x="3165" y="2310"/>
                    <a:pt x="3165" y="2276"/>
                  </a:cubicBezTo>
                  <a:cubicBezTo>
                    <a:pt x="3126" y="2179"/>
                    <a:pt x="3019" y="2127"/>
                    <a:pt x="2911" y="2127"/>
                  </a:cubicBezTo>
                  <a:cubicBezTo>
                    <a:pt x="2833" y="2127"/>
                    <a:pt x="2754" y="2154"/>
                    <a:pt x="2698" y="2210"/>
                  </a:cubicBezTo>
                  <a:cubicBezTo>
                    <a:pt x="2698" y="2243"/>
                    <a:pt x="2665" y="2243"/>
                    <a:pt x="2631" y="2276"/>
                  </a:cubicBezTo>
                  <a:cubicBezTo>
                    <a:pt x="2631" y="2276"/>
                    <a:pt x="2598" y="2276"/>
                    <a:pt x="2564" y="2310"/>
                  </a:cubicBezTo>
                  <a:cubicBezTo>
                    <a:pt x="2521" y="2266"/>
                    <a:pt x="2452" y="2242"/>
                    <a:pt x="2379" y="2242"/>
                  </a:cubicBezTo>
                  <a:cubicBezTo>
                    <a:pt x="2286" y="2242"/>
                    <a:pt x="2187" y="2283"/>
                    <a:pt x="2131" y="2377"/>
                  </a:cubicBezTo>
                  <a:cubicBezTo>
                    <a:pt x="2097" y="2410"/>
                    <a:pt x="2064" y="2477"/>
                    <a:pt x="2031" y="2543"/>
                  </a:cubicBezTo>
                  <a:cubicBezTo>
                    <a:pt x="2031" y="2510"/>
                    <a:pt x="2031" y="2510"/>
                    <a:pt x="1997" y="2477"/>
                  </a:cubicBezTo>
                  <a:cubicBezTo>
                    <a:pt x="1997" y="2410"/>
                    <a:pt x="1931" y="2343"/>
                    <a:pt x="1864" y="2310"/>
                  </a:cubicBezTo>
                  <a:cubicBezTo>
                    <a:pt x="1931" y="1609"/>
                    <a:pt x="1831" y="875"/>
                    <a:pt x="1530" y="142"/>
                  </a:cubicBezTo>
                  <a:cubicBezTo>
                    <a:pt x="1497" y="42"/>
                    <a:pt x="1427" y="1"/>
                    <a:pt x="1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1"/>
            <p:cNvSpPr/>
            <p:nvPr/>
          </p:nvSpPr>
          <p:spPr>
            <a:xfrm>
              <a:off x="6145875" y="2712575"/>
              <a:ext cx="139175" cy="161325"/>
            </a:xfrm>
            <a:custGeom>
              <a:avLst/>
              <a:gdLst/>
              <a:ahLst/>
              <a:cxnLst/>
              <a:rect l="l" t="t" r="r" b="b"/>
              <a:pathLst>
                <a:path w="5567" h="6453" extrusionOk="0">
                  <a:moveTo>
                    <a:pt x="1345" y="0"/>
                  </a:moveTo>
                  <a:cubicBezTo>
                    <a:pt x="1182" y="0"/>
                    <a:pt x="1004" y="149"/>
                    <a:pt x="1049" y="326"/>
                  </a:cubicBezTo>
                  <a:cubicBezTo>
                    <a:pt x="1215" y="1060"/>
                    <a:pt x="1316" y="1794"/>
                    <a:pt x="1282" y="2528"/>
                  </a:cubicBezTo>
                  <a:cubicBezTo>
                    <a:pt x="1249" y="2561"/>
                    <a:pt x="1182" y="2595"/>
                    <a:pt x="1149" y="2695"/>
                  </a:cubicBezTo>
                  <a:cubicBezTo>
                    <a:pt x="1115" y="2795"/>
                    <a:pt x="1082" y="2895"/>
                    <a:pt x="1049" y="2995"/>
                  </a:cubicBezTo>
                  <a:lnTo>
                    <a:pt x="982" y="2995"/>
                  </a:lnTo>
                  <a:cubicBezTo>
                    <a:pt x="982" y="2962"/>
                    <a:pt x="982" y="2928"/>
                    <a:pt x="949" y="2928"/>
                  </a:cubicBezTo>
                  <a:lnTo>
                    <a:pt x="748" y="3662"/>
                  </a:lnTo>
                  <a:cubicBezTo>
                    <a:pt x="782" y="3695"/>
                    <a:pt x="815" y="3695"/>
                    <a:pt x="882" y="3695"/>
                  </a:cubicBezTo>
                  <a:cubicBezTo>
                    <a:pt x="815" y="3862"/>
                    <a:pt x="782" y="4029"/>
                    <a:pt x="815" y="4196"/>
                  </a:cubicBezTo>
                  <a:cubicBezTo>
                    <a:pt x="548" y="4796"/>
                    <a:pt x="315" y="5430"/>
                    <a:pt x="81" y="6031"/>
                  </a:cubicBezTo>
                  <a:cubicBezTo>
                    <a:pt x="0" y="6212"/>
                    <a:pt x="165" y="6333"/>
                    <a:pt x="321" y="6333"/>
                  </a:cubicBezTo>
                  <a:cubicBezTo>
                    <a:pt x="423" y="6333"/>
                    <a:pt x="522" y="6282"/>
                    <a:pt x="548" y="6164"/>
                  </a:cubicBezTo>
                  <a:cubicBezTo>
                    <a:pt x="782" y="5630"/>
                    <a:pt x="1015" y="5063"/>
                    <a:pt x="1249" y="4496"/>
                  </a:cubicBezTo>
                  <a:lnTo>
                    <a:pt x="1282" y="4496"/>
                  </a:lnTo>
                  <a:cubicBezTo>
                    <a:pt x="1299" y="4513"/>
                    <a:pt x="1324" y="4521"/>
                    <a:pt x="1353" y="4521"/>
                  </a:cubicBezTo>
                  <a:cubicBezTo>
                    <a:pt x="1382" y="4521"/>
                    <a:pt x="1416" y="4513"/>
                    <a:pt x="1449" y="4496"/>
                  </a:cubicBezTo>
                  <a:cubicBezTo>
                    <a:pt x="1507" y="4612"/>
                    <a:pt x="1615" y="4703"/>
                    <a:pt x="1796" y="4703"/>
                  </a:cubicBezTo>
                  <a:cubicBezTo>
                    <a:pt x="1823" y="4703"/>
                    <a:pt x="1852" y="4701"/>
                    <a:pt x="1883" y="4696"/>
                  </a:cubicBezTo>
                  <a:cubicBezTo>
                    <a:pt x="1949" y="4730"/>
                    <a:pt x="2016" y="4763"/>
                    <a:pt x="2083" y="4763"/>
                  </a:cubicBezTo>
                  <a:cubicBezTo>
                    <a:pt x="2157" y="4782"/>
                    <a:pt x="2227" y="4790"/>
                    <a:pt x="2291" y="4790"/>
                  </a:cubicBezTo>
                  <a:cubicBezTo>
                    <a:pt x="2459" y="4790"/>
                    <a:pt x="2596" y="4735"/>
                    <a:pt x="2717" y="4663"/>
                  </a:cubicBezTo>
                  <a:cubicBezTo>
                    <a:pt x="2817" y="4663"/>
                    <a:pt x="2883" y="4663"/>
                    <a:pt x="2950" y="4630"/>
                  </a:cubicBezTo>
                  <a:lnTo>
                    <a:pt x="3017" y="4630"/>
                  </a:lnTo>
                  <a:cubicBezTo>
                    <a:pt x="3039" y="4641"/>
                    <a:pt x="3061" y="4644"/>
                    <a:pt x="3083" y="4644"/>
                  </a:cubicBezTo>
                  <a:cubicBezTo>
                    <a:pt x="3128" y="4644"/>
                    <a:pt x="3172" y="4630"/>
                    <a:pt x="3217" y="4630"/>
                  </a:cubicBezTo>
                  <a:cubicBezTo>
                    <a:pt x="3250" y="4630"/>
                    <a:pt x="3284" y="4663"/>
                    <a:pt x="3317" y="4663"/>
                  </a:cubicBezTo>
                  <a:lnTo>
                    <a:pt x="3350" y="4663"/>
                  </a:lnTo>
                  <a:cubicBezTo>
                    <a:pt x="3428" y="4725"/>
                    <a:pt x="3505" y="4751"/>
                    <a:pt x="3583" y="4751"/>
                  </a:cubicBezTo>
                  <a:cubicBezTo>
                    <a:pt x="3672" y="4751"/>
                    <a:pt x="3761" y="4716"/>
                    <a:pt x="3851" y="4663"/>
                  </a:cubicBezTo>
                  <a:cubicBezTo>
                    <a:pt x="3884" y="4796"/>
                    <a:pt x="3917" y="4896"/>
                    <a:pt x="3951" y="5030"/>
                  </a:cubicBezTo>
                  <a:cubicBezTo>
                    <a:pt x="4084" y="5497"/>
                    <a:pt x="4184" y="6064"/>
                    <a:pt x="4551" y="6397"/>
                  </a:cubicBezTo>
                  <a:cubicBezTo>
                    <a:pt x="4587" y="6433"/>
                    <a:pt x="4640" y="6452"/>
                    <a:pt x="4697" y="6452"/>
                  </a:cubicBezTo>
                  <a:cubicBezTo>
                    <a:pt x="4797" y="6452"/>
                    <a:pt x="4909" y="6392"/>
                    <a:pt x="4951" y="6264"/>
                  </a:cubicBezTo>
                  <a:cubicBezTo>
                    <a:pt x="5052" y="5797"/>
                    <a:pt x="4785" y="5297"/>
                    <a:pt x="4618" y="4863"/>
                  </a:cubicBezTo>
                  <a:cubicBezTo>
                    <a:pt x="4518" y="4630"/>
                    <a:pt x="4451" y="4363"/>
                    <a:pt x="4384" y="4129"/>
                  </a:cubicBezTo>
                  <a:cubicBezTo>
                    <a:pt x="4451" y="4029"/>
                    <a:pt x="4484" y="3862"/>
                    <a:pt x="4518" y="3695"/>
                  </a:cubicBezTo>
                  <a:lnTo>
                    <a:pt x="4885" y="2862"/>
                  </a:lnTo>
                  <a:lnTo>
                    <a:pt x="4885" y="2862"/>
                  </a:lnTo>
                  <a:cubicBezTo>
                    <a:pt x="4818" y="2895"/>
                    <a:pt x="4785" y="2928"/>
                    <a:pt x="4751" y="2962"/>
                  </a:cubicBezTo>
                  <a:cubicBezTo>
                    <a:pt x="4751" y="2928"/>
                    <a:pt x="4718" y="2895"/>
                    <a:pt x="4651" y="2895"/>
                  </a:cubicBezTo>
                  <a:cubicBezTo>
                    <a:pt x="4651" y="2795"/>
                    <a:pt x="4651" y="2695"/>
                    <a:pt x="4618" y="2628"/>
                  </a:cubicBezTo>
                  <a:cubicBezTo>
                    <a:pt x="4618" y="2595"/>
                    <a:pt x="4618" y="2595"/>
                    <a:pt x="4618" y="2561"/>
                  </a:cubicBezTo>
                  <a:cubicBezTo>
                    <a:pt x="4651" y="2528"/>
                    <a:pt x="4618" y="2461"/>
                    <a:pt x="4585" y="2461"/>
                  </a:cubicBezTo>
                  <a:cubicBezTo>
                    <a:pt x="4885" y="2028"/>
                    <a:pt x="5152" y="1627"/>
                    <a:pt x="5452" y="1227"/>
                  </a:cubicBezTo>
                  <a:cubicBezTo>
                    <a:pt x="5567" y="1020"/>
                    <a:pt x="5380" y="829"/>
                    <a:pt x="5199" y="829"/>
                  </a:cubicBezTo>
                  <a:cubicBezTo>
                    <a:pt x="5117" y="829"/>
                    <a:pt x="5036" y="867"/>
                    <a:pt x="4985" y="960"/>
                  </a:cubicBezTo>
                  <a:cubicBezTo>
                    <a:pt x="4718" y="1394"/>
                    <a:pt x="4484" y="1861"/>
                    <a:pt x="4251" y="2328"/>
                  </a:cubicBezTo>
                  <a:cubicBezTo>
                    <a:pt x="4251" y="2328"/>
                    <a:pt x="4251" y="2328"/>
                    <a:pt x="4218" y="2294"/>
                  </a:cubicBezTo>
                  <a:cubicBezTo>
                    <a:pt x="4134" y="2228"/>
                    <a:pt x="4026" y="2194"/>
                    <a:pt x="3913" y="2194"/>
                  </a:cubicBezTo>
                  <a:cubicBezTo>
                    <a:pt x="3801" y="2194"/>
                    <a:pt x="3684" y="2228"/>
                    <a:pt x="3584" y="2294"/>
                  </a:cubicBezTo>
                  <a:cubicBezTo>
                    <a:pt x="3544" y="2255"/>
                    <a:pt x="3489" y="2236"/>
                    <a:pt x="3431" y="2236"/>
                  </a:cubicBezTo>
                  <a:cubicBezTo>
                    <a:pt x="3341" y="2236"/>
                    <a:pt x="3244" y="2280"/>
                    <a:pt x="3184" y="2361"/>
                  </a:cubicBezTo>
                  <a:cubicBezTo>
                    <a:pt x="3184" y="2328"/>
                    <a:pt x="3184" y="2294"/>
                    <a:pt x="3150" y="2261"/>
                  </a:cubicBezTo>
                  <a:cubicBezTo>
                    <a:pt x="3111" y="2164"/>
                    <a:pt x="3004" y="2112"/>
                    <a:pt x="2902" y="2112"/>
                  </a:cubicBezTo>
                  <a:cubicBezTo>
                    <a:pt x="2829" y="2112"/>
                    <a:pt x="2758" y="2139"/>
                    <a:pt x="2717" y="2194"/>
                  </a:cubicBezTo>
                  <a:cubicBezTo>
                    <a:pt x="2683" y="2228"/>
                    <a:pt x="2683" y="2261"/>
                    <a:pt x="2650" y="2261"/>
                  </a:cubicBezTo>
                  <a:cubicBezTo>
                    <a:pt x="2616" y="2261"/>
                    <a:pt x="2616" y="2294"/>
                    <a:pt x="2583" y="2294"/>
                  </a:cubicBezTo>
                  <a:cubicBezTo>
                    <a:pt x="2525" y="2251"/>
                    <a:pt x="2454" y="2226"/>
                    <a:pt x="2384" y="2226"/>
                  </a:cubicBezTo>
                  <a:cubicBezTo>
                    <a:pt x="2294" y="2226"/>
                    <a:pt x="2206" y="2267"/>
                    <a:pt x="2149" y="2361"/>
                  </a:cubicBezTo>
                  <a:cubicBezTo>
                    <a:pt x="2116" y="2395"/>
                    <a:pt x="2083" y="2461"/>
                    <a:pt x="2049" y="2528"/>
                  </a:cubicBezTo>
                  <a:cubicBezTo>
                    <a:pt x="2016" y="2495"/>
                    <a:pt x="2016" y="2495"/>
                    <a:pt x="2016" y="2461"/>
                  </a:cubicBezTo>
                  <a:cubicBezTo>
                    <a:pt x="1983" y="2395"/>
                    <a:pt x="1949" y="2361"/>
                    <a:pt x="1883" y="2294"/>
                  </a:cubicBezTo>
                  <a:cubicBezTo>
                    <a:pt x="1949" y="1594"/>
                    <a:pt x="1849" y="860"/>
                    <a:pt x="1549" y="126"/>
                  </a:cubicBezTo>
                  <a:cubicBezTo>
                    <a:pt x="1505" y="37"/>
                    <a:pt x="1427" y="0"/>
                    <a:pt x="1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1"/>
            <p:cNvSpPr/>
            <p:nvPr/>
          </p:nvSpPr>
          <p:spPr>
            <a:xfrm>
              <a:off x="3574625" y="2761250"/>
              <a:ext cx="2830975" cy="110725"/>
            </a:xfrm>
            <a:custGeom>
              <a:avLst/>
              <a:gdLst/>
              <a:ahLst/>
              <a:cxnLst/>
              <a:rect l="l" t="t" r="r" b="b"/>
              <a:pathLst>
                <a:path w="113239" h="4429" extrusionOk="0">
                  <a:moveTo>
                    <a:pt x="15902" y="3183"/>
                  </a:moveTo>
                  <a:cubicBezTo>
                    <a:pt x="16203" y="3216"/>
                    <a:pt x="16503" y="3216"/>
                    <a:pt x="16803" y="3216"/>
                  </a:cubicBezTo>
                  <a:cubicBezTo>
                    <a:pt x="16703" y="3216"/>
                    <a:pt x="16636" y="3250"/>
                    <a:pt x="16536" y="3250"/>
                  </a:cubicBezTo>
                  <a:cubicBezTo>
                    <a:pt x="16336" y="3250"/>
                    <a:pt x="16103" y="3216"/>
                    <a:pt x="15902" y="3183"/>
                  </a:cubicBezTo>
                  <a:close/>
                  <a:moveTo>
                    <a:pt x="112924" y="0"/>
                  </a:moveTo>
                  <a:cubicBezTo>
                    <a:pt x="112261" y="0"/>
                    <a:pt x="111621" y="191"/>
                    <a:pt x="111304" y="681"/>
                  </a:cubicBezTo>
                  <a:cubicBezTo>
                    <a:pt x="111271" y="714"/>
                    <a:pt x="111271" y="714"/>
                    <a:pt x="111271" y="714"/>
                  </a:cubicBezTo>
                  <a:cubicBezTo>
                    <a:pt x="111137" y="781"/>
                    <a:pt x="110970" y="814"/>
                    <a:pt x="110837" y="848"/>
                  </a:cubicBezTo>
                  <a:lnTo>
                    <a:pt x="110670" y="848"/>
                  </a:lnTo>
                  <a:cubicBezTo>
                    <a:pt x="110643" y="821"/>
                    <a:pt x="110594" y="772"/>
                    <a:pt x="110524" y="772"/>
                  </a:cubicBezTo>
                  <a:cubicBezTo>
                    <a:pt x="110507" y="772"/>
                    <a:pt x="110489" y="775"/>
                    <a:pt x="110470" y="781"/>
                  </a:cubicBezTo>
                  <a:cubicBezTo>
                    <a:pt x="110303" y="848"/>
                    <a:pt x="110136" y="915"/>
                    <a:pt x="109970" y="948"/>
                  </a:cubicBezTo>
                  <a:cubicBezTo>
                    <a:pt x="109803" y="948"/>
                    <a:pt x="109636" y="981"/>
                    <a:pt x="109469" y="981"/>
                  </a:cubicBezTo>
                  <a:cubicBezTo>
                    <a:pt x="109469" y="915"/>
                    <a:pt x="109436" y="881"/>
                    <a:pt x="109403" y="848"/>
                  </a:cubicBezTo>
                  <a:cubicBezTo>
                    <a:pt x="109048" y="548"/>
                    <a:pt x="108583" y="471"/>
                    <a:pt x="108133" y="471"/>
                  </a:cubicBezTo>
                  <a:cubicBezTo>
                    <a:pt x="108032" y="471"/>
                    <a:pt x="107932" y="475"/>
                    <a:pt x="107835" y="481"/>
                  </a:cubicBezTo>
                  <a:cubicBezTo>
                    <a:pt x="107401" y="514"/>
                    <a:pt x="106801" y="548"/>
                    <a:pt x="106501" y="915"/>
                  </a:cubicBezTo>
                  <a:lnTo>
                    <a:pt x="106400" y="915"/>
                  </a:lnTo>
                  <a:cubicBezTo>
                    <a:pt x="106267" y="981"/>
                    <a:pt x="106134" y="1015"/>
                    <a:pt x="106000" y="1081"/>
                  </a:cubicBezTo>
                  <a:lnTo>
                    <a:pt x="105500" y="1081"/>
                  </a:lnTo>
                  <a:cubicBezTo>
                    <a:pt x="105500" y="1048"/>
                    <a:pt x="105466" y="1048"/>
                    <a:pt x="105466" y="1015"/>
                  </a:cubicBezTo>
                  <a:cubicBezTo>
                    <a:pt x="104951" y="689"/>
                    <a:pt x="104369" y="562"/>
                    <a:pt x="103774" y="562"/>
                  </a:cubicBezTo>
                  <a:cubicBezTo>
                    <a:pt x="103638" y="562"/>
                    <a:pt x="103502" y="569"/>
                    <a:pt x="103365" y="581"/>
                  </a:cubicBezTo>
                  <a:cubicBezTo>
                    <a:pt x="102831" y="648"/>
                    <a:pt x="101964" y="814"/>
                    <a:pt x="101797" y="1382"/>
                  </a:cubicBezTo>
                  <a:cubicBezTo>
                    <a:pt x="101564" y="1448"/>
                    <a:pt x="101297" y="1482"/>
                    <a:pt x="101063" y="1515"/>
                  </a:cubicBezTo>
                  <a:lnTo>
                    <a:pt x="100796" y="1515"/>
                  </a:lnTo>
                  <a:cubicBezTo>
                    <a:pt x="100336" y="1108"/>
                    <a:pt x="99602" y="879"/>
                    <a:pt x="98891" y="879"/>
                  </a:cubicBezTo>
                  <a:cubicBezTo>
                    <a:pt x="98263" y="879"/>
                    <a:pt x="97652" y="1057"/>
                    <a:pt x="97261" y="1448"/>
                  </a:cubicBezTo>
                  <a:cubicBezTo>
                    <a:pt x="97194" y="1515"/>
                    <a:pt x="97161" y="1615"/>
                    <a:pt x="97161" y="1682"/>
                  </a:cubicBezTo>
                  <a:cubicBezTo>
                    <a:pt x="97060" y="1682"/>
                    <a:pt x="96927" y="1682"/>
                    <a:pt x="96827" y="1648"/>
                  </a:cubicBezTo>
                  <a:cubicBezTo>
                    <a:pt x="96769" y="1562"/>
                    <a:pt x="96661" y="1475"/>
                    <a:pt x="96525" y="1475"/>
                  </a:cubicBezTo>
                  <a:cubicBezTo>
                    <a:pt x="96504" y="1475"/>
                    <a:pt x="96482" y="1477"/>
                    <a:pt x="96460" y="1482"/>
                  </a:cubicBezTo>
                  <a:cubicBezTo>
                    <a:pt x="96393" y="1482"/>
                    <a:pt x="96327" y="1482"/>
                    <a:pt x="96260" y="1515"/>
                  </a:cubicBezTo>
                  <a:cubicBezTo>
                    <a:pt x="95793" y="1181"/>
                    <a:pt x="95226" y="1015"/>
                    <a:pt x="94659" y="948"/>
                  </a:cubicBezTo>
                  <a:cubicBezTo>
                    <a:pt x="94499" y="929"/>
                    <a:pt x="94321" y="916"/>
                    <a:pt x="94138" y="916"/>
                  </a:cubicBezTo>
                  <a:cubicBezTo>
                    <a:pt x="93672" y="916"/>
                    <a:pt x="93178" y="1003"/>
                    <a:pt x="92891" y="1315"/>
                  </a:cubicBezTo>
                  <a:cubicBezTo>
                    <a:pt x="92591" y="1281"/>
                    <a:pt x="92290" y="1248"/>
                    <a:pt x="91957" y="1215"/>
                  </a:cubicBezTo>
                  <a:cubicBezTo>
                    <a:pt x="91490" y="848"/>
                    <a:pt x="90923" y="648"/>
                    <a:pt x="90356" y="581"/>
                  </a:cubicBezTo>
                  <a:cubicBezTo>
                    <a:pt x="90182" y="549"/>
                    <a:pt x="89978" y="527"/>
                    <a:pt x="89767" y="527"/>
                  </a:cubicBezTo>
                  <a:cubicBezTo>
                    <a:pt x="89330" y="527"/>
                    <a:pt x="88869" y="622"/>
                    <a:pt x="88621" y="915"/>
                  </a:cubicBezTo>
                  <a:cubicBezTo>
                    <a:pt x="88588" y="948"/>
                    <a:pt x="88588" y="981"/>
                    <a:pt x="88588" y="1015"/>
                  </a:cubicBezTo>
                  <a:cubicBezTo>
                    <a:pt x="88554" y="1048"/>
                    <a:pt x="88521" y="1048"/>
                    <a:pt x="88521" y="1048"/>
                  </a:cubicBezTo>
                  <a:cubicBezTo>
                    <a:pt x="88287" y="1081"/>
                    <a:pt x="88087" y="1081"/>
                    <a:pt x="87887" y="1081"/>
                  </a:cubicBezTo>
                  <a:lnTo>
                    <a:pt x="87820" y="1081"/>
                  </a:lnTo>
                  <a:cubicBezTo>
                    <a:pt x="87387" y="748"/>
                    <a:pt x="86786" y="648"/>
                    <a:pt x="86286" y="648"/>
                  </a:cubicBezTo>
                  <a:cubicBezTo>
                    <a:pt x="85786" y="648"/>
                    <a:pt x="84918" y="681"/>
                    <a:pt x="84685" y="1215"/>
                  </a:cubicBezTo>
                  <a:lnTo>
                    <a:pt x="84151" y="1215"/>
                  </a:lnTo>
                  <a:cubicBezTo>
                    <a:pt x="84018" y="848"/>
                    <a:pt x="83617" y="681"/>
                    <a:pt x="83184" y="614"/>
                  </a:cubicBezTo>
                  <a:cubicBezTo>
                    <a:pt x="82874" y="582"/>
                    <a:pt x="82560" y="567"/>
                    <a:pt x="82246" y="567"/>
                  </a:cubicBezTo>
                  <a:cubicBezTo>
                    <a:pt x="81578" y="567"/>
                    <a:pt x="80906" y="634"/>
                    <a:pt x="80248" y="748"/>
                  </a:cubicBezTo>
                  <a:cubicBezTo>
                    <a:pt x="80182" y="781"/>
                    <a:pt x="80115" y="814"/>
                    <a:pt x="80082" y="848"/>
                  </a:cubicBezTo>
                  <a:cubicBezTo>
                    <a:pt x="79815" y="848"/>
                    <a:pt x="79581" y="814"/>
                    <a:pt x="79314" y="814"/>
                  </a:cubicBezTo>
                  <a:cubicBezTo>
                    <a:pt x="79314" y="781"/>
                    <a:pt x="79281" y="748"/>
                    <a:pt x="79248" y="714"/>
                  </a:cubicBezTo>
                  <a:cubicBezTo>
                    <a:pt x="78789" y="450"/>
                    <a:pt x="78143" y="288"/>
                    <a:pt x="77503" y="288"/>
                  </a:cubicBezTo>
                  <a:cubicBezTo>
                    <a:pt x="76934" y="288"/>
                    <a:pt x="76369" y="416"/>
                    <a:pt x="75945" y="714"/>
                  </a:cubicBezTo>
                  <a:cubicBezTo>
                    <a:pt x="75545" y="714"/>
                    <a:pt x="75145" y="748"/>
                    <a:pt x="74744" y="748"/>
                  </a:cubicBezTo>
                  <a:cubicBezTo>
                    <a:pt x="74457" y="709"/>
                    <a:pt x="74165" y="692"/>
                    <a:pt x="73872" y="692"/>
                  </a:cubicBezTo>
                  <a:cubicBezTo>
                    <a:pt x="72911" y="692"/>
                    <a:pt x="71937" y="877"/>
                    <a:pt x="71042" y="1081"/>
                  </a:cubicBezTo>
                  <a:cubicBezTo>
                    <a:pt x="70908" y="1115"/>
                    <a:pt x="70808" y="1215"/>
                    <a:pt x="70775" y="1315"/>
                  </a:cubicBezTo>
                  <a:cubicBezTo>
                    <a:pt x="70508" y="1348"/>
                    <a:pt x="70241" y="1415"/>
                    <a:pt x="69974" y="1482"/>
                  </a:cubicBezTo>
                  <a:cubicBezTo>
                    <a:pt x="69741" y="1348"/>
                    <a:pt x="69507" y="1281"/>
                    <a:pt x="69241" y="1248"/>
                  </a:cubicBezTo>
                  <a:cubicBezTo>
                    <a:pt x="69169" y="1239"/>
                    <a:pt x="69098" y="1235"/>
                    <a:pt x="69025" y="1235"/>
                  </a:cubicBezTo>
                  <a:cubicBezTo>
                    <a:pt x="68828" y="1235"/>
                    <a:pt x="68626" y="1266"/>
                    <a:pt x="68407" y="1315"/>
                  </a:cubicBezTo>
                  <a:cubicBezTo>
                    <a:pt x="68407" y="1315"/>
                    <a:pt x="68373" y="1315"/>
                    <a:pt x="68373" y="1348"/>
                  </a:cubicBezTo>
                  <a:cubicBezTo>
                    <a:pt x="67806" y="1348"/>
                    <a:pt x="67272" y="1415"/>
                    <a:pt x="66705" y="1515"/>
                  </a:cubicBezTo>
                  <a:cubicBezTo>
                    <a:pt x="66705" y="1482"/>
                    <a:pt x="66672" y="1415"/>
                    <a:pt x="66605" y="1348"/>
                  </a:cubicBezTo>
                  <a:cubicBezTo>
                    <a:pt x="65805" y="1218"/>
                    <a:pt x="65000" y="1163"/>
                    <a:pt x="64192" y="1163"/>
                  </a:cubicBezTo>
                  <a:cubicBezTo>
                    <a:pt x="62104" y="1163"/>
                    <a:pt x="60001" y="1530"/>
                    <a:pt x="57932" y="1915"/>
                  </a:cubicBezTo>
                  <a:cubicBezTo>
                    <a:pt x="57568" y="1776"/>
                    <a:pt x="57173" y="1712"/>
                    <a:pt x="56772" y="1712"/>
                  </a:cubicBezTo>
                  <a:cubicBezTo>
                    <a:pt x="55925" y="1712"/>
                    <a:pt x="55053" y="1996"/>
                    <a:pt x="54397" y="2449"/>
                  </a:cubicBezTo>
                  <a:lnTo>
                    <a:pt x="54163" y="2449"/>
                  </a:lnTo>
                  <a:cubicBezTo>
                    <a:pt x="54163" y="2416"/>
                    <a:pt x="54163" y="2416"/>
                    <a:pt x="54130" y="2416"/>
                  </a:cubicBezTo>
                  <a:cubicBezTo>
                    <a:pt x="53407" y="1718"/>
                    <a:pt x="52181" y="1299"/>
                    <a:pt x="51037" y="1299"/>
                  </a:cubicBezTo>
                  <a:cubicBezTo>
                    <a:pt x="50650" y="1299"/>
                    <a:pt x="50272" y="1347"/>
                    <a:pt x="49927" y="1448"/>
                  </a:cubicBezTo>
                  <a:cubicBezTo>
                    <a:pt x="49237" y="1004"/>
                    <a:pt x="48400" y="751"/>
                    <a:pt x="47562" y="751"/>
                  </a:cubicBezTo>
                  <a:cubicBezTo>
                    <a:pt x="47143" y="751"/>
                    <a:pt x="46724" y="814"/>
                    <a:pt x="46324" y="948"/>
                  </a:cubicBezTo>
                  <a:cubicBezTo>
                    <a:pt x="45823" y="733"/>
                    <a:pt x="45090" y="566"/>
                    <a:pt x="44380" y="566"/>
                  </a:cubicBezTo>
                  <a:cubicBezTo>
                    <a:pt x="43768" y="566"/>
                    <a:pt x="43172" y="690"/>
                    <a:pt x="42755" y="1015"/>
                  </a:cubicBezTo>
                  <a:lnTo>
                    <a:pt x="42688" y="1015"/>
                  </a:lnTo>
                  <a:cubicBezTo>
                    <a:pt x="42300" y="677"/>
                    <a:pt x="41657" y="485"/>
                    <a:pt x="41029" y="485"/>
                  </a:cubicBezTo>
                  <a:cubicBezTo>
                    <a:pt x="40415" y="485"/>
                    <a:pt x="39816" y="669"/>
                    <a:pt x="39486" y="1081"/>
                  </a:cubicBezTo>
                  <a:cubicBezTo>
                    <a:pt x="39021" y="867"/>
                    <a:pt x="38518" y="767"/>
                    <a:pt x="38013" y="767"/>
                  </a:cubicBezTo>
                  <a:cubicBezTo>
                    <a:pt x="37575" y="767"/>
                    <a:pt x="37135" y="842"/>
                    <a:pt x="36717" y="981"/>
                  </a:cubicBezTo>
                  <a:cubicBezTo>
                    <a:pt x="36586" y="942"/>
                    <a:pt x="36454" y="923"/>
                    <a:pt x="36321" y="923"/>
                  </a:cubicBezTo>
                  <a:cubicBezTo>
                    <a:pt x="36115" y="923"/>
                    <a:pt x="35905" y="967"/>
                    <a:pt x="35683" y="1048"/>
                  </a:cubicBezTo>
                  <a:cubicBezTo>
                    <a:pt x="35483" y="1115"/>
                    <a:pt x="35250" y="1248"/>
                    <a:pt x="35049" y="1415"/>
                  </a:cubicBezTo>
                  <a:cubicBezTo>
                    <a:pt x="34846" y="1258"/>
                    <a:pt x="34534" y="1194"/>
                    <a:pt x="34169" y="1194"/>
                  </a:cubicBezTo>
                  <a:cubicBezTo>
                    <a:pt x="32978" y="1194"/>
                    <a:pt x="31222" y="1882"/>
                    <a:pt x="30813" y="2316"/>
                  </a:cubicBezTo>
                  <a:cubicBezTo>
                    <a:pt x="30595" y="2251"/>
                    <a:pt x="30362" y="2222"/>
                    <a:pt x="30124" y="2222"/>
                  </a:cubicBezTo>
                  <a:cubicBezTo>
                    <a:pt x="29375" y="2222"/>
                    <a:pt x="28576" y="2511"/>
                    <a:pt x="28044" y="2916"/>
                  </a:cubicBezTo>
                  <a:cubicBezTo>
                    <a:pt x="27978" y="2949"/>
                    <a:pt x="27944" y="2983"/>
                    <a:pt x="27944" y="3016"/>
                  </a:cubicBezTo>
                  <a:cubicBezTo>
                    <a:pt x="27844" y="2983"/>
                    <a:pt x="27744" y="2983"/>
                    <a:pt x="27644" y="2983"/>
                  </a:cubicBezTo>
                  <a:cubicBezTo>
                    <a:pt x="27355" y="2805"/>
                    <a:pt x="26977" y="2746"/>
                    <a:pt x="26619" y="2746"/>
                  </a:cubicBezTo>
                  <a:cubicBezTo>
                    <a:pt x="26440" y="2746"/>
                    <a:pt x="26265" y="2760"/>
                    <a:pt x="26110" y="2783"/>
                  </a:cubicBezTo>
                  <a:cubicBezTo>
                    <a:pt x="25709" y="2816"/>
                    <a:pt x="25176" y="2883"/>
                    <a:pt x="24809" y="3116"/>
                  </a:cubicBezTo>
                  <a:cubicBezTo>
                    <a:pt x="24775" y="3083"/>
                    <a:pt x="24709" y="3083"/>
                    <a:pt x="24642" y="3083"/>
                  </a:cubicBezTo>
                  <a:cubicBezTo>
                    <a:pt x="24431" y="3125"/>
                    <a:pt x="24236" y="3144"/>
                    <a:pt x="24051" y="3144"/>
                  </a:cubicBezTo>
                  <a:cubicBezTo>
                    <a:pt x="23506" y="3144"/>
                    <a:pt x="23038" y="2982"/>
                    <a:pt x="22440" y="2783"/>
                  </a:cubicBezTo>
                  <a:cubicBezTo>
                    <a:pt x="22078" y="2676"/>
                    <a:pt x="21716" y="2597"/>
                    <a:pt x="21346" y="2597"/>
                  </a:cubicBezTo>
                  <a:cubicBezTo>
                    <a:pt x="21136" y="2597"/>
                    <a:pt x="20923" y="2622"/>
                    <a:pt x="20706" y="2683"/>
                  </a:cubicBezTo>
                  <a:cubicBezTo>
                    <a:pt x="20639" y="2683"/>
                    <a:pt x="20606" y="2716"/>
                    <a:pt x="20572" y="2716"/>
                  </a:cubicBezTo>
                  <a:cubicBezTo>
                    <a:pt x="20372" y="2683"/>
                    <a:pt x="20139" y="2649"/>
                    <a:pt x="19939" y="2616"/>
                  </a:cubicBezTo>
                  <a:cubicBezTo>
                    <a:pt x="19472" y="2516"/>
                    <a:pt x="19005" y="2416"/>
                    <a:pt x="18538" y="2349"/>
                  </a:cubicBezTo>
                  <a:cubicBezTo>
                    <a:pt x="17932" y="2141"/>
                    <a:pt x="17272" y="1997"/>
                    <a:pt x="16638" y="1997"/>
                  </a:cubicBezTo>
                  <a:cubicBezTo>
                    <a:pt x="16155" y="1997"/>
                    <a:pt x="15687" y="2080"/>
                    <a:pt x="15269" y="2282"/>
                  </a:cubicBezTo>
                  <a:cubicBezTo>
                    <a:pt x="14635" y="2282"/>
                    <a:pt x="14034" y="2316"/>
                    <a:pt x="13401" y="2349"/>
                  </a:cubicBezTo>
                  <a:cubicBezTo>
                    <a:pt x="13100" y="2216"/>
                    <a:pt x="12767" y="2182"/>
                    <a:pt x="12467" y="2149"/>
                  </a:cubicBezTo>
                  <a:cubicBezTo>
                    <a:pt x="12133" y="2149"/>
                    <a:pt x="11666" y="2149"/>
                    <a:pt x="11299" y="2316"/>
                  </a:cubicBezTo>
                  <a:cubicBezTo>
                    <a:pt x="11232" y="2316"/>
                    <a:pt x="11132" y="2316"/>
                    <a:pt x="11066" y="2282"/>
                  </a:cubicBezTo>
                  <a:lnTo>
                    <a:pt x="10866" y="2282"/>
                  </a:lnTo>
                  <a:cubicBezTo>
                    <a:pt x="10140" y="1650"/>
                    <a:pt x="9070" y="1363"/>
                    <a:pt x="8059" y="1363"/>
                  </a:cubicBezTo>
                  <a:cubicBezTo>
                    <a:pt x="7628" y="1363"/>
                    <a:pt x="7208" y="1415"/>
                    <a:pt x="6829" y="1515"/>
                  </a:cubicBezTo>
                  <a:cubicBezTo>
                    <a:pt x="6729" y="1548"/>
                    <a:pt x="6629" y="1615"/>
                    <a:pt x="6596" y="1682"/>
                  </a:cubicBezTo>
                  <a:cubicBezTo>
                    <a:pt x="6429" y="1682"/>
                    <a:pt x="6296" y="1648"/>
                    <a:pt x="6129" y="1648"/>
                  </a:cubicBezTo>
                  <a:cubicBezTo>
                    <a:pt x="5642" y="1337"/>
                    <a:pt x="5076" y="1185"/>
                    <a:pt x="4503" y="1185"/>
                  </a:cubicBezTo>
                  <a:cubicBezTo>
                    <a:pt x="4094" y="1185"/>
                    <a:pt x="3682" y="1262"/>
                    <a:pt x="3293" y="1415"/>
                  </a:cubicBezTo>
                  <a:cubicBezTo>
                    <a:pt x="3193" y="1448"/>
                    <a:pt x="3093" y="1515"/>
                    <a:pt x="3060" y="1615"/>
                  </a:cubicBezTo>
                  <a:cubicBezTo>
                    <a:pt x="2059" y="1715"/>
                    <a:pt x="1092" y="1982"/>
                    <a:pt x="158" y="2482"/>
                  </a:cubicBezTo>
                  <a:cubicBezTo>
                    <a:pt x="1" y="2545"/>
                    <a:pt x="51" y="2785"/>
                    <a:pt x="196" y="2785"/>
                  </a:cubicBezTo>
                  <a:cubicBezTo>
                    <a:pt x="205" y="2785"/>
                    <a:pt x="215" y="2785"/>
                    <a:pt x="225" y="2783"/>
                  </a:cubicBezTo>
                  <a:cubicBezTo>
                    <a:pt x="958" y="2549"/>
                    <a:pt x="1626" y="2416"/>
                    <a:pt x="2326" y="2316"/>
                  </a:cubicBezTo>
                  <a:cubicBezTo>
                    <a:pt x="2359" y="2449"/>
                    <a:pt x="2426" y="2549"/>
                    <a:pt x="2593" y="2582"/>
                  </a:cubicBezTo>
                  <a:cubicBezTo>
                    <a:pt x="2894" y="2676"/>
                    <a:pt x="3216" y="2717"/>
                    <a:pt x="3535" y="2717"/>
                  </a:cubicBezTo>
                  <a:cubicBezTo>
                    <a:pt x="3782" y="2717"/>
                    <a:pt x="4028" y="2693"/>
                    <a:pt x="4261" y="2649"/>
                  </a:cubicBezTo>
                  <a:cubicBezTo>
                    <a:pt x="4594" y="2616"/>
                    <a:pt x="5095" y="2516"/>
                    <a:pt x="5295" y="2249"/>
                  </a:cubicBezTo>
                  <a:lnTo>
                    <a:pt x="5562" y="2249"/>
                  </a:lnTo>
                  <a:cubicBezTo>
                    <a:pt x="5628" y="2282"/>
                    <a:pt x="5662" y="2282"/>
                    <a:pt x="5729" y="2316"/>
                  </a:cubicBezTo>
                  <a:cubicBezTo>
                    <a:pt x="5729" y="2382"/>
                    <a:pt x="5762" y="2482"/>
                    <a:pt x="5829" y="2516"/>
                  </a:cubicBezTo>
                  <a:cubicBezTo>
                    <a:pt x="6423" y="2976"/>
                    <a:pt x="7360" y="3216"/>
                    <a:pt x="8284" y="3216"/>
                  </a:cubicBezTo>
                  <a:cubicBezTo>
                    <a:pt x="8966" y="3216"/>
                    <a:pt x="9641" y="3085"/>
                    <a:pt x="10165" y="2816"/>
                  </a:cubicBezTo>
                  <a:lnTo>
                    <a:pt x="10599" y="2816"/>
                  </a:lnTo>
                  <a:cubicBezTo>
                    <a:pt x="10632" y="2816"/>
                    <a:pt x="10632" y="2816"/>
                    <a:pt x="10665" y="2849"/>
                  </a:cubicBezTo>
                  <a:cubicBezTo>
                    <a:pt x="10599" y="2916"/>
                    <a:pt x="10565" y="3049"/>
                    <a:pt x="10632" y="3150"/>
                  </a:cubicBezTo>
                  <a:cubicBezTo>
                    <a:pt x="10999" y="3617"/>
                    <a:pt x="11666" y="3617"/>
                    <a:pt x="12233" y="3617"/>
                  </a:cubicBezTo>
                  <a:cubicBezTo>
                    <a:pt x="12297" y="3620"/>
                    <a:pt x="12361" y="3622"/>
                    <a:pt x="12425" y="3622"/>
                  </a:cubicBezTo>
                  <a:cubicBezTo>
                    <a:pt x="12994" y="3622"/>
                    <a:pt x="13558" y="3489"/>
                    <a:pt x="14068" y="3250"/>
                  </a:cubicBezTo>
                  <a:cubicBezTo>
                    <a:pt x="14101" y="3350"/>
                    <a:pt x="14135" y="3416"/>
                    <a:pt x="14235" y="3450"/>
                  </a:cubicBezTo>
                  <a:cubicBezTo>
                    <a:pt x="14773" y="3770"/>
                    <a:pt x="15652" y="3996"/>
                    <a:pt x="16497" y="3996"/>
                  </a:cubicBezTo>
                  <a:cubicBezTo>
                    <a:pt x="17327" y="3996"/>
                    <a:pt x="18125" y="3778"/>
                    <a:pt x="18538" y="3216"/>
                  </a:cubicBezTo>
                  <a:cubicBezTo>
                    <a:pt x="18838" y="3216"/>
                    <a:pt x="19138" y="3183"/>
                    <a:pt x="19438" y="3150"/>
                  </a:cubicBezTo>
                  <a:cubicBezTo>
                    <a:pt x="19605" y="3183"/>
                    <a:pt x="19805" y="3250"/>
                    <a:pt x="19972" y="3283"/>
                  </a:cubicBezTo>
                  <a:cubicBezTo>
                    <a:pt x="19972" y="3416"/>
                    <a:pt x="20039" y="3550"/>
                    <a:pt x="20172" y="3650"/>
                  </a:cubicBezTo>
                  <a:cubicBezTo>
                    <a:pt x="20612" y="3964"/>
                    <a:pt x="21184" y="4134"/>
                    <a:pt x="21738" y="4134"/>
                  </a:cubicBezTo>
                  <a:cubicBezTo>
                    <a:pt x="22066" y="4134"/>
                    <a:pt x="22389" y="4074"/>
                    <a:pt x="22674" y="3950"/>
                  </a:cubicBezTo>
                  <a:cubicBezTo>
                    <a:pt x="23141" y="4050"/>
                    <a:pt x="23575" y="4084"/>
                    <a:pt x="24042" y="4084"/>
                  </a:cubicBezTo>
                  <a:cubicBezTo>
                    <a:pt x="24042" y="4084"/>
                    <a:pt x="24042" y="4084"/>
                    <a:pt x="24075" y="4117"/>
                  </a:cubicBezTo>
                  <a:cubicBezTo>
                    <a:pt x="24412" y="4334"/>
                    <a:pt x="24841" y="4429"/>
                    <a:pt x="25293" y="4429"/>
                  </a:cubicBezTo>
                  <a:cubicBezTo>
                    <a:pt x="26093" y="4429"/>
                    <a:pt x="26969" y="4131"/>
                    <a:pt x="27544" y="3683"/>
                  </a:cubicBezTo>
                  <a:lnTo>
                    <a:pt x="27611" y="3683"/>
                  </a:lnTo>
                  <a:cubicBezTo>
                    <a:pt x="27815" y="3727"/>
                    <a:pt x="28038" y="3752"/>
                    <a:pt x="28263" y="3752"/>
                  </a:cubicBezTo>
                  <a:cubicBezTo>
                    <a:pt x="28554" y="3752"/>
                    <a:pt x="28849" y="3710"/>
                    <a:pt x="29112" y="3617"/>
                  </a:cubicBezTo>
                  <a:cubicBezTo>
                    <a:pt x="29479" y="3583"/>
                    <a:pt x="29812" y="3483"/>
                    <a:pt x="30113" y="3316"/>
                  </a:cubicBezTo>
                  <a:cubicBezTo>
                    <a:pt x="30446" y="3250"/>
                    <a:pt x="30813" y="3216"/>
                    <a:pt x="31180" y="3150"/>
                  </a:cubicBezTo>
                  <a:cubicBezTo>
                    <a:pt x="31407" y="3219"/>
                    <a:pt x="31652" y="3250"/>
                    <a:pt x="31905" y="3250"/>
                  </a:cubicBezTo>
                  <a:cubicBezTo>
                    <a:pt x="32622" y="3250"/>
                    <a:pt x="33408" y="3003"/>
                    <a:pt x="34049" y="2683"/>
                  </a:cubicBezTo>
                  <a:cubicBezTo>
                    <a:pt x="34382" y="2616"/>
                    <a:pt x="34749" y="2549"/>
                    <a:pt x="35116" y="2482"/>
                  </a:cubicBezTo>
                  <a:cubicBezTo>
                    <a:pt x="35450" y="2549"/>
                    <a:pt x="35783" y="2582"/>
                    <a:pt x="36117" y="2582"/>
                  </a:cubicBezTo>
                  <a:cubicBezTo>
                    <a:pt x="37118" y="2249"/>
                    <a:pt x="38118" y="2015"/>
                    <a:pt x="39119" y="1849"/>
                  </a:cubicBezTo>
                  <a:cubicBezTo>
                    <a:pt x="39152" y="1849"/>
                    <a:pt x="39186" y="1882"/>
                    <a:pt x="39219" y="1882"/>
                  </a:cubicBezTo>
                  <a:cubicBezTo>
                    <a:pt x="39489" y="1979"/>
                    <a:pt x="39794" y="2020"/>
                    <a:pt x="40114" y="2020"/>
                  </a:cubicBezTo>
                  <a:cubicBezTo>
                    <a:pt x="40781" y="2020"/>
                    <a:pt x="41512" y="1841"/>
                    <a:pt x="42121" y="1615"/>
                  </a:cubicBezTo>
                  <a:lnTo>
                    <a:pt x="42121" y="1615"/>
                  </a:lnTo>
                  <a:cubicBezTo>
                    <a:pt x="42088" y="1715"/>
                    <a:pt x="42121" y="1815"/>
                    <a:pt x="42188" y="1882"/>
                  </a:cubicBezTo>
                  <a:cubicBezTo>
                    <a:pt x="42382" y="2046"/>
                    <a:pt x="42589" y="2097"/>
                    <a:pt x="42803" y="2097"/>
                  </a:cubicBezTo>
                  <a:cubicBezTo>
                    <a:pt x="43069" y="2097"/>
                    <a:pt x="43346" y="2019"/>
                    <a:pt x="43622" y="1982"/>
                  </a:cubicBezTo>
                  <a:cubicBezTo>
                    <a:pt x="44323" y="1915"/>
                    <a:pt x="44990" y="1849"/>
                    <a:pt x="45690" y="1782"/>
                  </a:cubicBezTo>
                  <a:lnTo>
                    <a:pt x="45891" y="1782"/>
                  </a:lnTo>
                  <a:cubicBezTo>
                    <a:pt x="46124" y="2249"/>
                    <a:pt x="46891" y="2282"/>
                    <a:pt x="47325" y="2349"/>
                  </a:cubicBezTo>
                  <a:cubicBezTo>
                    <a:pt x="47427" y="2357"/>
                    <a:pt x="47530" y="2361"/>
                    <a:pt x="47632" y="2361"/>
                  </a:cubicBezTo>
                  <a:cubicBezTo>
                    <a:pt x="47961" y="2361"/>
                    <a:pt x="48287" y="2317"/>
                    <a:pt x="48592" y="2216"/>
                  </a:cubicBezTo>
                  <a:cubicBezTo>
                    <a:pt x="48759" y="2249"/>
                    <a:pt x="48926" y="2282"/>
                    <a:pt x="49093" y="2316"/>
                  </a:cubicBezTo>
                  <a:cubicBezTo>
                    <a:pt x="49638" y="3051"/>
                    <a:pt x="50791" y="3364"/>
                    <a:pt x="51807" y="3364"/>
                  </a:cubicBezTo>
                  <a:cubicBezTo>
                    <a:pt x="52220" y="3364"/>
                    <a:pt x="52611" y="3313"/>
                    <a:pt x="52929" y="3216"/>
                  </a:cubicBezTo>
                  <a:cubicBezTo>
                    <a:pt x="53029" y="3183"/>
                    <a:pt x="53096" y="3150"/>
                    <a:pt x="53096" y="3083"/>
                  </a:cubicBezTo>
                  <a:lnTo>
                    <a:pt x="54130" y="3083"/>
                  </a:lnTo>
                  <a:cubicBezTo>
                    <a:pt x="54196" y="3250"/>
                    <a:pt x="54330" y="3350"/>
                    <a:pt x="54497" y="3350"/>
                  </a:cubicBezTo>
                  <a:cubicBezTo>
                    <a:pt x="54810" y="3538"/>
                    <a:pt x="55229" y="3595"/>
                    <a:pt x="55621" y="3595"/>
                  </a:cubicBezTo>
                  <a:cubicBezTo>
                    <a:pt x="55854" y="3595"/>
                    <a:pt x="56078" y="3575"/>
                    <a:pt x="56265" y="3550"/>
                  </a:cubicBezTo>
                  <a:cubicBezTo>
                    <a:pt x="56865" y="3483"/>
                    <a:pt x="57532" y="3283"/>
                    <a:pt x="58033" y="2883"/>
                  </a:cubicBezTo>
                  <a:cubicBezTo>
                    <a:pt x="59400" y="2783"/>
                    <a:pt x="60768" y="2649"/>
                    <a:pt x="62135" y="2516"/>
                  </a:cubicBezTo>
                  <a:cubicBezTo>
                    <a:pt x="62435" y="2648"/>
                    <a:pt x="62774" y="2702"/>
                    <a:pt x="63123" y="2702"/>
                  </a:cubicBezTo>
                  <a:cubicBezTo>
                    <a:pt x="63746" y="2702"/>
                    <a:pt x="64403" y="2529"/>
                    <a:pt x="64937" y="2316"/>
                  </a:cubicBezTo>
                  <a:cubicBezTo>
                    <a:pt x="65371" y="2282"/>
                    <a:pt x="65771" y="2249"/>
                    <a:pt x="66205" y="2249"/>
                  </a:cubicBezTo>
                  <a:cubicBezTo>
                    <a:pt x="66372" y="2216"/>
                    <a:pt x="66505" y="2182"/>
                    <a:pt x="66639" y="2149"/>
                  </a:cubicBezTo>
                  <a:cubicBezTo>
                    <a:pt x="66961" y="2395"/>
                    <a:pt x="67390" y="2491"/>
                    <a:pt x="67848" y="2491"/>
                  </a:cubicBezTo>
                  <a:cubicBezTo>
                    <a:pt x="68197" y="2491"/>
                    <a:pt x="68561" y="2435"/>
                    <a:pt x="68907" y="2349"/>
                  </a:cubicBezTo>
                  <a:cubicBezTo>
                    <a:pt x="69207" y="2249"/>
                    <a:pt x="69507" y="2149"/>
                    <a:pt x="69774" y="2049"/>
                  </a:cubicBezTo>
                  <a:cubicBezTo>
                    <a:pt x="70208" y="1982"/>
                    <a:pt x="70642" y="1915"/>
                    <a:pt x="71075" y="1849"/>
                  </a:cubicBezTo>
                  <a:cubicBezTo>
                    <a:pt x="71109" y="1865"/>
                    <a:pt x="71142" y="1874"/>
                    <a:pt x="71171" y="1874"/>
                  </a:cubicBezTo>
                  <a:cubicBezTo>
                    <a:pt x="71200" y="1874"/>
                    <a:pt x="71225" y="1865"/>
                    <a:pt x="71242" y="1849"/>
                  </a:cubicBezTo>
                  <a:cubicBezTo>
                    <a:pt x="71275" y="1915"/>
                    <a:pt x="71342" y="1949"/>
                    <a:pt x="71375" y="1982"/>
                  </a:cubicBezTo>
                  <a:cubicBezTo>
                    <a:pt x="71834" y="2250"/>
                    <a:pt x="72396" y="2376"/>
                    <a:pt x="72970" y="2376"/>
                  </a:cubicBezTo>
                  <a:cubicBezTo>
                    <a:pt x="73898" y="2376"/>
                    <a:pt x="74860" y="2046"/>
                    <a:pt x="75478" y="1448"/>
                  </a:cubicBezTo>
                  <a:cubicBezTo>
                    <a:pt x="75512" y="1448"/>
                    <a:pt x="75512" y="1448"/>
                    <a:pt x="75545" y="1415"/>
                  </a:cubicBezTo>
                  <a:cubicBezTo>
                    <a:pt x="75601" y="1554"/>
                    <a:pt x="75703" y="1623"/>
                    <a:pt x="75851" y="1623"/>
                  </a:cubicBezTo>
                  <a:cubicBezTo>
                    <a:pt x="75880" y="1623"/>
                    <a:pt x="75912" y="1621"/>
                    <a:pt x="75945" y="1615"/>
                  </a:cubicBezTo>
                  <a:cubicBezTo>
                    <a:pt x="75979" y="1615"/>
                    <a:pt x="76012" y="1582"/>
                    <a:pt x="76045" y="1582"/>
                  </a:cubicBezTo>
                  <a:cubicBezTo>
                    <a:pt x="76045" y="1788"/>
                    <a:pt x="76226" y="1915"/>
                    <a:pt x="76415" y="1915"/>
                  </a:cubicBezTo>
                  <a:cubicBezTo>
                    <a:pt x="76471" y="1915"/>
                    <a:pt x="76527" y="1904"/>
                    <a:pt x="76579" y="1882"/>
                  </a:cubicBezTo>
                  <a:cubicBezTo>
                    <a:pt x="77007" y="1979"/>
                    <a:pt x="77457" y="2031"/>
                    <a:pt x="77910" y="2031"/>
                  </a:cubicBezTo>
                  <a:cubicBezTo>
                    <a:pt x="78234" y="2031"/>
                    <a:pt x="78561" y="2004"/>
                    <a:pt x="78881" y="1949"/>
                  </a:cubicBezTo>
                  <a:cubicBezTo>
                    <a:pt x="79281" y="1882"/>
                    <a:pt x="79815" y="1782"/>
                    <a:pt x="80182" y="1548"/>
                  </a:cubicBezTo>
                  <a:cubicBezTo>
                    <a:pt x="80515" y="1582"/>
                    <a:pt x="80882" y="1615"/>
                    <a:pt x="81216" y="1648"/>
                  </a:cubicBezTo>
                  <a:cubicBezTo>
                    <a:pt x="81249" y="1682"/>
                    <a:pt x="81249" y="1715"/>
                    <a:pt x="81282" y="1748"/>
                  </a:cubicBezTo>
                  <a:cubicBezTo>
                    <a:pt x="81540" y="2048"/>
                    <a:pt x="81962" y="2114"/>
                    <a:pt x="82372" y="2114"/>
                  </a:cubicBezTo>
                  <a:cubicBezTo>
                    <a:pt x="82601" y="2114"/>
                    <a:pt x="82826" y="2094"/>
                    <a:pt x="83017" y="2082"/>
                  </a:cubicBezTo>
                  <a:cubicBezTo>
                    <a:pt x="83317" y="2049"/>
                    <a:pt x="83651" y="2049"/>
                    <a:pt x="83984" y="1982"/>
                  </a:cubicBezTo>
                  <a:cubicBezTo>
                    <a:pt x="84084" y="1982"/>
                    <a:pt x="84218" y="2015"/>
                    <a:pt x="84318" y="2015"/>
                  </a:cubicBezTo>
                  <a:cubicBezTo>
                    <a:pt x="84518" y="2015"/>
                    <a:pt x="84685" y="1982"/>
                    <a:pt x="84885" y="1982"/>
                  </a:cubicBezTo>
                  <a:cubicBezTo>
                    <a:pt x="85183" y="2303"/>
                    <a:pt x="85717" y="2387"/>
                    <a:pt x="86206" y="2387"/>
                  </a:cubicBezTo>
                  <a:cubicBezTo>
                    <a:pt x="86429" y="2387"/>
                    <a:pt x="86642" y="2370"/>
                    <a:pt x="86820" y="2349"/>
                  </a:cubicBezTo>
                  <a:cubicBezTo>
                    <a:pt x="87454" y="2282"/>
                    <a:pt x="88087" y="2049"/>
                    <a:pt x="88588" y="1682"/>
                  </a:cubicBezTo>
                  <a:cubicBezTo>
                    <a:pt x="88754" y="1648"/>
                    <a:pt x="88955" y="1615"/>
                    <a:pt x="89155" y="1582"/>
                  </a:cubicBezTo>
                  <a:cubicBezTo>
                    <a:pt x="89188" y="1582"/>
                    <a:pt x="89188" y="1582"/>
                    <a:pt x="89221" y="1615"/>
                  </a:cubicBezTo>
                  <a:cubicBezTo>
                    <a:pt x="89155" y="1715"/>
                    <a:pt x="89155" y="1849"/>
                    <a:pt x="89255" y="1949"/>
                  </a:cubicBezTo>
                  <a:cubicBezTo>
                    <a:pt x="89576" y="2241"/>
                    <a:pt x="90006" y="2360"/>
                    <a:pt x="90458" y="2360"/>
                  </a:cubicBezTo>
                  <a:cubicBezTo>
                    <a:pt x="91038" y="2360"/>
                    <a:pt x="91655" y="2163"/>
                    <a:pt x="92124" y="1882"/>
                  </a:cubicBezTo>
                  <a:cubicBezTo>
                    <a:pt x="92457" y="1882"/>
                    <a:pt x="92757" y="1915"/>
                    <a:pt x="93091" y="1949"/>
                  </a:cubicBezTo>
                  <a:cubicBezTo>
                    <a:pt x="93124" y="2015"/>
                    <a:pt x="93191" y="2082"/>
                    <a:pt x="93291" y="2115"/>
                  </a:cubicBezTo>
                  <a:cubicBezTo>
                    <a:pt x="93791" y="2312"/>
                    <a:pt x="94340" y="2413"/>
                    <a:pt x="94889" y="2413"/>
                  </a:cubicBezTo>
                  <a:cubicBezTo>
                    <a:pt x="95366" y="2413"/>
                    <a:pt x="95844" y="2337"/>
                    <a:pt x="96293" y="2182"/>
                  </a:cubicBezTo>
                  <a:cubicBezTo>
                    <a:pt x="96727" y="2182"/>
                    <a:pt x="97194" y="2216"/>
                    <a:pt x="97628" y="2216"/>
                  </a:cubicBezTo>
                  <a:cubicBezTo>
                    <a:pt x="97628" y="2216"/>
                    <a:pt x="97628" y="2216"/>
                    <a:pt x="97661" y="2249"/>
                  </a:cubicBezTo>
                  <a:cubicBezTo>
                    <a:pt x="97886" y="2425"/>
                    <a:pt x="98149" y="2478"/>
                    <a:pt x="98425" y="2478"/>
                  </a:cubicBezTo>
                  <a:cubicBezTo>
                    <a:pt x="98722" y="2478"/>
                    <a:pt x="99035" y="2417"/>
                    <a:pt x="99329" y="2382"/>
                  </a:cubicBezTo>
                  <a:cubicBezTo>
                    <a:pt x="99796" y="2349"/>
                    <a:pt x="100229" y="2282"/>
                    <a:pt x="100663" y="2149"/>
                  </a:cubicBezTo>
                  <a:cubicBezTo>
                    <a:pt x="101197" y="2115"/>
                    <a:pt x="101697" y="2049"/>
                    <a:pt x="102231" y="1982"/>
                  </a:cubicBezTo>
                  <a:cubicBezTo>
                    <a:pt x="102231" y="2115"/>
                    <a:pt x="102298" y="2249"/>
                    <a:pt x="102464" y="2282"/>
                  </a:cubicBezTo>
                  <a:cubicBezTo>
                    <a:pt x="102743" y="2350"/>
                    <a:pt x="103042" y="2381"/>
                    <a:pt x="103349" y="2381"/>
                  </a:cubicBezTo>
                  <a:cubicBezTo>
                    <a:pt x="104108" y="2381"/>
                    <a:pt x="104921" y="2190"/>
                    <a:pt x="105633" y="1882"/>
                  </a:cubicBezTo>
                  <a:cubicBezTo>
                    <a:pt x="106267" y="1849"/>
                    <a:pt x="106901" y="1815"/>
                    <a:pt x="107535" y="1782"/>
                  </a:cubicBezTo>
                  <a:cubicBezTo>
                    <a:pt x="107568" y="1849"/>
                    <a:pt x="107635" y="1915"/>
                    <a:pt x="107735" y="1915"/>
                  </a:cubicBezTo>
                  <a:cubicBezTo>
                    <a:pt x="107928" y="1959"/>
                    <a:pt x="108134" y="1980"/>
                    <a:pt x="108344" y="1980"/>
                  </a:cubicBezTo>
                  <a:cubicBezTo>
                    <a:pt x="108930" y="1980"/>
                    <a:pt x="109554" y="1818"/>
                    <a:pt x="110070" y="1548"/>
                  </a:cubicBezTo>
                  <a:cubicBezTo>
                    <a:pt x="110303" y="1482"/>
                    <a:pt x="110570" y="1448"/>
                    <a:pt x="110837" y="1382"/>
                  </a:cubicBezTo>
                  <a:cubicBezTo>
                    <a:pt x="110937" y="1382"/>
                    <a:pt x="111070" y="1382"/>
                    <a:pt x="111204" y="1348"/>
                  </a:cubicBezTo>
                  <a:cubicBezTo>
                    <a:pt x="111537" y="1348"/>
                    <a:pt x="111871" y="1348"/>
                    <a:pt x="112171" y="1315"/>
                  </a:cubicBezTo>
                  <a:lnTo>
                    <a:pt x="112171" y="1315"/>
                  </a:lnTo>
                  <a:cubicBezTo>
                    <a:pt x="112138" y="1415"/>
                    <a:pt x="112171" y="1548"/>
                    <a:pt x="112271" y="1615"/>
                  </a:cubicBezTo>
                  <a:cubicBezTo>
                    <a:pt x="112481" y="1772"/>
                    <a:pt x="112731" y="1826"/>
                    <a:pt x="113007" y="1826"/>
                  </a:cubicBezTo>
                  <a:cubicBezTo>
                    <a:pt x="113082" y="1826"/>
                    <a:pt x="113160" y="1822"/>
                    <a:pt x="113239" y="1815"/>
                  </a:cubicBezTo>
                  <a:lnTo>
                    <a:pt x="113239" y="14"/>
                  </a:lnTo>
                  <a:cubicBezTo>
                    <a:pt x="113134" y="5"/>
                    <a:pt x="113029" y="0"/>
                    <a:pt x="1129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1"/>
            <p:cNvSpPr/>
            <p:nvPr/>
          </p:nvSpPr>
          <p:spPr>
            <a:xfrm>
              <a:off x="1186850" y="2753175"/>
              <a:ext cx="2462300" cy="103325"/>
            </a:xfrm>
            <a:custGeom>
              <a:avLst/>
              <a:gdLst/>
              <a:ahLst/>
              <a:cxnLst/>
              <a:rect l="l" t="t" r="r" b="b"/>
              <a:pathLst>
                <a:path w="98492" h="4133" extrusionOk="0">
                  <a:moveTo>
                    <a:pt x="81926" y="1171"/>
                  </a:moveTo>
                  <a:cubicBezTo>
                    <a:pt x="82159" y="1171"/>
                    <a:pt x="82359" y="1204"/>
                    <a:pt x="82560" y="1238"/>
                  </a:cubicBezTo>
                  <a:cubicBezTo>
                    <a:pt x="82259" y="1204"/>
                    <a:pt x="81992" y="1204"/>
                    <a:pt x="81692" y="1204"/>
                  </a:cubicBezTo>
                  <a:cubicBezTo>
                    <a:pt x="81759" y="1204"/>
                    <a:pt x="81859" y="1171"/>
                    <a:pt x="81926" y="1171"/>
                  </a:cubicBezTo>
                  <a:close/>
                  <a:moveTo>
                    <a:pt x="73158" y="0"/>
                  </a:moveTo>
                  <a:cubicBezTo>
                    <a:pt x="72357" y="0"/>
                    <a:pt x="71485" y="296"/>
                    <a:pt x="70918" y="737"/>
                  </a:cubicBezTo>
                  <a:lnTo>
                    <a:pt x="70885" y="737"/>
                  </a:lnTo>
                  <a:cubicBezTo>
                    <a:pt x="70666" y="694"/>
                    <a:pt x="70441" y="669"/>
                    <a:pt x="70216" y="669"/>
                  </a:cubicBezTo>
                  <a:cubicBezTo>
                    <a:pt x="69925" y="669"/>
                    <a:pt x="69632" y="710"/>
                    <a:pt x="69350" y="804"/>
                  </a:cubicBezTo>
                  <a:cubicBezTo>
                    <a:pt x="69017" y="837"/>
                    <a:pt x="68683" y="937"/>
                    <a:pt x="68383" y="1104"/>
                  </a:cubicBezTo>
                  <a:cubicBezTo>
                    <a:pt x="68016" y="1171"/>
                    <a:pt x="67649" y="1204"/>
                    <a:pt x="67315" y="1271"/>
                  </a:cubicBezTo>
                  <a:cubicBezTo>
                    <a:pt x="67080" y="1201"/>
                    <a:pt x="66828" y="1170"/>
                    <a:pt x="66571" y="1170"/>
                  </a:cubicBezTo>
                  <a:cubicBezTo>
                    <a:pt x="65842" y="1170"/>
                    <a:pt x="65063" y="1418"/>
                    <a:pt x="64447" y="1738"/>
                  </a:cubicBezTo>
                  <a:cubicBezTo>
                    <a:pt x="64080" y="1805"/>
                    <a:pt x="63746" y="1871"/>
                    <a:pt x="63379" y="1938"/>
                  </a:cubicBezTo>
                  <a:cubicBezTo>
                    <a:pt x="63046" y="1871"/>
                    <a:pt x="62712" y="1838"/>
                    <a:pt x="62345" y="1838"/>
                  </a:cubicBezTo>
                  <a:cubicBezTo>
                    <a:pt x="61344" y="2172"/>
                    <a:pt x="60344" y="2438"/>
                    <a:pt x="59376" y="2572"/>
                  </a:cubicBezTo>
                  <a:cubicBezTo>
                    <a:pt x="59343" y="2572"/>
                    <a:pt x="59310" y="2539"/>
                    <a:pt x="59276" y="2539"/>
                  </a:cubicBezTo>
                  <a:cubicBezTo>
                    <a:pt x="58995" y="2441"/>
                    <a:pt x="58686" y="2400"/>
                    <a:pt x="58365" y="2400"/>
                  </a:cubicBezTo>
                  <a:cubicBezTo>
                    <a:pt x="57695" y="2400"/>
                    <a:pt x="56972" y="2580"/>
                    <a:pt x="56341" y="2805"/>
                  </a:cubicBezTo>
                  <a:cubicBezTo>
                    <a:pt x="56374" y="2705"/>
                    <a:pt x="56374" y="2605"/>
                    <a:pt x="56307" y="2539"/>
                  </a:cubicBezTo>
                  <a:cubicBezTo>
                    <a:pt x="56114" y="2375"/>
                    <a:pt x="55907" y="2324"/>
                    <a:pt x="55689" y="2324"/>
                  </a:cubicBezTo>
                  <a:cubicBezTo>
                    <a:pt x="55420" y="2324"/>
                    <a:pt x="55135" y="2402"/>
                    <a:pt x="54840" y="2438"/>
                  </a:cubicBezTo>
                  <a:cubicBezTo>
                    <a:pt x="54173" y="2505"/>
                    <a:pt x="53472" y="2572"/>
                    <a:pt x="52805" y="2639"/>
                  </a:cubicBezTo>
                  <a:lnTo>
                    <a:pt x="52571" y="2639"/>
                  </a:lnTo>
                  <a:cubicBezTo>
                    <a:pt x="52371" y="2172"/>
                    <a:pt x="51604" y="2138"/>
                    <a:pt x="51170" y="2071"/>
                  </a:cubicBezTo>
                  <a:cubicBezTo>
                    <a:pt x="51068" y="2064"/>
                    <a:pt x="50966" y="2059"/>
                    <a:pt x="50864" y="2059"/>
                  </a:cubicBezTo>
                  <a:cubicBezTo>
                    <a:pt x="50534" y="2059"/>
                    <a:pt x="50209" y="2103"/>
                    <a:pt x="49903" y="2205"/>
                  </a:cubicBezTo>
                  <a:cubicBezTo>
                    <a:pt x="49703" y="2172"/>
                    <a:pt x="49536" y="2138"/>
                    <a:pt x="49369" y="2105"/>
                  </a:cubicBezTo>
                  <a:cubicBezTo>
                    <a:pt x="48847" y="1370"/>
                    <a:pt x="47702" y="1056"/>
                    <a:pt x="46675" y="1056"/>
                  </a:cubicBezTo>
                  <a:cubicBezTo>
                    <a:pt x="46258" y="1056"/>
                    <a:pt x="45861" y="1108"/>
                    <a:pt x="45533" y="1204"/>
                  </a:cubicBezTo>
                  <a:cubicBezTo>
                    <a:pt x="45433" y="1238"/>
                    <a:pt x="45400" y="1271"/>
                    <a:pt x="45366" y="1338"/>
                  </a:cubicBezTo>
                  <a:lnTo>
                    <a:pt x="44332" y="1338"/>
                  </a:lnTo>
                  <a:cubicBezTo>
                    <a:pt x="44266" y="1171"/>
                    <a:pt x="44132" y="1071"/>
                    <a:pt x="43965" y="1071"/>
                  </a:cubicBezTo>
                  <a:cubicBezTo>
                    <a:pt x="43652" y="883"/>
                    <a:pt x="43233" y="825"/>
                    <a:pt x="42841" y="825"/>
                  </a:cubicBezTo>
                  <a:cubicBezTo>
                    <a:pt x="42608" y="825"/>
                    <a:pt x="42384" y="846"/>
                    <a:pt x="42197" y="871"/>
                  </a:cubicBezTo>
                  <a:cubicBezTo>
                    <a:pt x="41597" y="937"/>
                    <a:pt x="40930" y="1137"/>
                    <a:pt x="40463" y="1538"/>
                  </a:cubicBezTo>
                  <a:cubicBezTo>
                    <a:pt x="39095" y="1638"/>
                    <a:pt x="37728" y="1771"/>
                    <a:pt x="36327" y="1905"/>
                  </a:cubicBezTo>
                  <a:cubicBezTo>
                    <a:pt x="36039" y="1773"/>
                    <a:pt x="35704" y="1719"/>
                    <a:pt x="35355" y="1719"/>
                  </a:cubicBezTo>
                  <a:cubicBezTo>
                    <a:pt x="34734" y="1719"/>
                    <a:pt x="34071" y="1891"/>
                    <a:pt x="33558" y="2105"/>
                  </a:cubicBezTo>
                  <a:cubicBezTo>
                    <a:pt x="33124" y="2138"/>
                    <a:pt x="32691" y="2172"/>
                    <a:pt x="32257" y="2172"/>
                  </a:cubicBezTo>
                  <a:cubicBezTo>
                    <a:pt x="32124" y="2205"/>
                    <a:pt x="31990" y="2238"/>
                    <a:pt x="31823" y="2272"/>
                  </a:cubicBezTo>
                  <a:cubicBezTo>
                    <a:pt x="31501" y="2025"/>
                    <a:pt x="31072" y="1930"/>
                    <a:pt x="30620" y="1930"/>
                  </a:cubicBezTo>
                  <a:cubicBezTo>
                    <a:pt x="30276" y="1930"/>
                    <a:pt x="29920" y="1985"/>
                    <a:pt x="29588" y="2071"/>
                  </a:cubicBezTo>
                  <a:cubicBezTo>
                    <a:pt x="29255" y="2172"/>
                    <a:pt x="28955" y="2272"/>
                    <a:pt x="28721" y="2372"/>
                  </a:cubicBezTo>
                  <a:cubicBezTo>
                    <a:pt x="28287" y="2438"/>
                    <a:pt x="27820" y="2505"/>
                    <a:pt x="27387" y="2572"/>
                  </a:cubicBezTo>
                  <a:cubicBezTo>
                    <a:pt x="27370" y="2555"/>
                    <a:pt x="27345" y="2547"/>
                    <a:pt x="27316" y="2547"/>
                  </a:cubicBezTo>
                  <a:cubicBezTo>
                    <a:pt x="27287" y="2547"/>
                    <a:pt x="27253" y="2555"/>
                    <a:pt x="27220" y="2572"/>
                  </a:cubicBezTo>
                  <a:cubicBezTo>
                    <a:pt x="27187" y="2505"/>
                    <a:pt x="27153" y="2472"/>
                    <a:pt x="27087" y="2438"/>
                  </a:cubicBezTo>
                  <a:cubicBezTo>
                    <a:pt x="26640" y="2171"/>
                    <a:pt x="26082" y="2044"/>
                    <a:pt x="25507" y="2044"/>
                  </a:cubicBezTo>
                  <a:cubicBezTo>
                    <a:pt x="24577" y="2044"/>
                    <a:pt x="23602" y="2375"/>
                    <a:pt x="22984" y="2972"/>
                  </a:cubicBezTo>
                  <a:cubicBezTo>
                    <a:pt x="22984" y="2972"/>
                    <a:pt x="22950" y="3006"/>
                    <a:pt x="22950" y="3006"/>
                  </a:cubicBezTo>
                  <a:cubicBezTo>
                    <a:pt x="22895" y="2867"/>
                    <a:pt x="22770" y="2797"/>
                    <a:pt x="22614" y="2797"/>
                  </a:cubicBezTo>
                  <a:cubicBezTo>
                    <a:pt x="22582" y="2797"/>
                    <a:pt x="22550" y="2800"/>
                    <a:pt x="22517" y="2805"/>
                  </a:cubicBezTo>
                  <a:cubicBezTo>
                    <a:pt x="22517" y="2805"/>
                    <a:pt x="22483" y="2839"/>
                    <a:pt x="22450" y="2839"/>
                  </a:cubicBezTo>
                  <a:cubicBezTo>
                    <a:pt x="22424" y="2632"/>
                    <a:pt x="22258" y="2505"/>
                    <a:pt x="22076" y="2505"/>
                  </a:cubicBezTo>
                  <a:cubicBezTo>
                    <a:pt x="22023" y="2505"/>
                    <a:pt x="21969" y="2516"/>
                    <a:pt x="21916" y="2539"/>
                  </a:cubicBezTo>
                  <a:cubicBezTo>
                    <a:pt x="21469" y="2441"/>
                    <a:pt x="21022" y="2389"/>
                    <a:pt x="20575" y="2389"/>
                  </a:cubicBezTo>
                  <a:cubicBezTo>
                    <a:pt x="20255" y="2389"/>
                    <a:pt x="19935" y="2416"/>
                    <a:pt x="19615" y="2472"/>
                  </a:cubicBezTo>
                  <a:cubicBezTo>
                    <a:pt x="19214" y="2539"/>
                    <a:pt x="18681" y="2639"/>
                    <a:pt x="18314" y="2872"/>
                  </a:cubicBezTo>
                  <a:cubicBezTo>
                    <a:pt x="17947" y="2839"/>
                    <a:pt x="17613" y="2805"/>
                    <a:pt x="17246" y="2772"/>
                  </a:cubicBezTo>
                  <a:cubicBezTo>
                    <a:pt x="17246" y="2739"/>
                    <a:pt x="17213" y="2705"/>
                    <a:pt x="17180" y="2672"/>
                  </a:cubicBezTo>
                  <a:cubicBezTo>
                    <a:pt x="16907" y="2377"/>
                    <a:pt x="16466" y="2314"/>
                    <a:pt x="16033" y="2314"/>
                  </a:cubicBezTo>
                  <a:cubicBezTo>
                    <a:pt x="15829" y="2314"/>
                    <a:pt x="15627" y="2328"/>
                    <a:pt x="15445" y="2338"/>
                  </a:cubicBezTo>
                  <a:cubicBezTo>
                    <a:pt x="15178" y="2372"/>
                    <a:pt x="14811" y="2372"/>
                    <a:pt x="14511" y="2438"/>
                  </a:cubicBezTo>
                  <a:lnTo>
                    <a:pt x="13610" y="2438"/>
                  </a:lnTo>
                  <a:cubicBezTo>
                    <a:pt x="13290" y="2118"/>
                    <a:pt x="12764" y="2033"/>
                    <a:pt x="12272" y="2033"/>
                  </a:cubicBezTo>
                  <a:cubicBezTo>
                    <a:pt x="12048" y="2033"/>
                    <a:pt x="11830" y="2051"/>
                    <a:pt x="11642" y="2071"/>
                  </a:cubicBezTo>
                  <a:cubicBezTo>
                    <a:pt x="11008" y="2138"/>
                    <a:pt x="10408" y="2372"/>
                    <a:pt x="9908" y="2772"/>
                  </a:cubicBezTo>
                  <a:cubicBezTo>
                    <a:pt x="9708" y="2772"/>
                    <a:pt x="9507" y="2805"/>
                    <a:pt x="9307" y="2839"/>
                  </a:cubicBezTo>
                  <a:cubicBezTo>
                    <a:pt x="9307" y="2839"/>
                    <a:pt x="9274" y="2839"/>
                    <a:pt x="9274" y="2805"/>
                  </a:cubicBezTo>
                  <a:cubicBezTo>
                    <a:pt x="9307" y="2705"/>
                    <a:pt x="9307" y="2572"/>
                    <a:pt x="9207" y="2505"/>
                  </a:cubicBezTo>
                  <a:cubicBezTo>
                    <a:pt x="8895" y="2193"/>
                    <a:pt x="8463" y="2066"/>
                    <a:pt x="8003" y="2066"/>
                  </a:cubicBezTo>
                  <a:cubicBezTo>
                    <a:pt x="7432" y="2066"/>
                    <a:pt x="6819" y="2261"/>
                    <a:pt x="6338" y="2539"/>
                  </a:cubicBezTo>
                  <a:cubicBezTo>
                    <a:pt x="6038" y="2539"/>
                    <a:pt x="5705" y="2505"/>
                    <a:pt x="5371" y="2472"/>
                  </a:cubicBezTo>
                  <a:cubicBezTo>
                    <a:pt x="5338" y="2405"/>
                    <a:pt x="5271" y="2338"/>
                    <a:pt x="5171" y="2305"/>
                  </a:cubicBezTo>
                  <a:cubicBezTo>
                    <a:pt x="4688" y="2108"/>
                    <a:pt x="4139" y="2008"/>
                    <a:pt x="3589" y="2008"/>
                  </a:cubicBezTo>
                  <a:cubicBezTo>
                    <a:pt x="3113" y="2008"/>
                    <a:pt x="2636" y="2083"/>
                    <a:pt x="2202" y="2238"/>
                  </a:cubicBezTo>
                  <a:cubicBezTo>
                    <a:pt x="1735" y="2238"/>
                    <a:pt x="1302" y="2205"/>
                    <a:pt x="835" y="2205"/>
                  </a:cubicBezTo>
                  <a:cubicBezTo>
                    <a:pt x="835" y="2205"/>
                    <a:pt x="835" y="2205"/>
                    <a:pt x="835" y="2172"/>
                  </a:cubicBezTo>
                  <a:cubicBezTo>
                    <a:pt x="601" y="2005"/>
                    <a:pt x="301" y="1938"/>
                    <a:pt x="1" y="1938"/>
                  </a:cubicBezTo>
                  <a:lnTo>
                    <a:pt x="1" y="3506"/>
                  </a:lnTo>
                  <a:cubicBezTo>
                    <a:pt x="468" y="3439"/>
                    <a:pt x="901" y="3272"/>
                    <a:pt x="1235" y="2972"/>
                  </a:cubicBezTo>
                  <a:cubicBezTo>
                    <a:pt x="1302" y="2905"/>
                    <a:pt x="1335" y="2805"/>
                    <a:pt x="1335" y="2739"/>
                  </a:cubicBezTo>
                  <a:cubicBezTo>
                    <a:pt x="1435" y="2739"/>
                    <a:pt x="1535" y="2739"/>
                    <a:pt x="1668" y="2772"/>
                  </a:cubicBezTo>
                  <a:cubicBezTo>
                    <a:pt x="1726" y="2859"/>
                    <a:pt x="1834" y="2945"/>
                    <a:pt x="1949" y="2945"/>
                  </a:cubicBezTo>
                  <a:cubicBezTo>
                    <a:pt x="1966" y="2945"/>
                    <a:pt x="1984" y="2943"/>
                    <a:pt x="2002" y="2939"/>
                  </a:cubicBezTo>
                  <a:cubicBezTo>
                    <a:pt x="2069" y="2939"/>
                    <a:pt x="2135" y="2939"/>
                    <a:pt x="2202" y="2905"/>
                  </a:cubicBezTo>
                  <a:cubicBezTo>
                    <a:pt x="2669" y="3239"/>
                    <a:pt x="3236" y="3406"/>
                    <a:pt x="3803" y="3473"/>
                  </a:cubicBezTo>
                  <a:cubicBezTo>
                    <a:pt x="3963" y="3491"/>
                    <a:pt x="4141" y="3505"/>
                    <a:pt x="4325" y="3505"/>
                  </a:cubicBezTo>
                  <a:cubicBezTo>
                    <a:pt x="4792" y="3505"/>
                    <a:pt x="5293" y="3417"/>
                    <a:pt x="5605" y="3106"/>
                  </a:cubicBezTo>
                  <a:cubicBezTo>
                    <a:pt x="5905" y="3139"/>
                    <a:pt x="6205" y="3172"/>
                    <a:pt x="6505" y="3206"/>
                  </a:cubicBezTo>
                  <a:cubicBezTo>
                    <a:pt x="7006" y="3573"/>
                    <a:pt x="7539" y="3773"/>
                    <a:pt x="8140" y="3873"/>
                  </a:cubicBezTo>
                  <a:cubicBezTo>
                    <a:pt x="8290" y="3892"/>
                    <a:pt x="8462" y="3905"/>
                    <a:pt x="8639" y="3905"/>
                  </a:cubicBezTo>
                  <a:cubicBezTo>
                    <a:pt x="9090" y="3905"/>
                    <a:pt x="9577" y="3817"/>
                    <a:pt x="9841" y="3506"/>
                  </a:cubicBezTo>
                  <a:cubicBezTo>
                    <a:pt x="9874" y="3473"/>
                    <a:pt x="9908" y="3439"/>
                    <a:pt x="9908" y="3406"/>
                  </a:cubicBezTo>
                  <a:cubicBezTo>
                    <a:pt x="9941" y="3372"/>
                    <a:pt x="9941" y="3372"/>
                    <a:pt x="9974" y="3372"/>
                  </a:cubicBezTo>
                  <a:cubicBezTo>
                    <a:pt x="10175" y="3339"/>
                    <a:pt x="10375" y="3339"/>
                    <a:pt x="10575" y="3339"/>
                  </a:cubicBezTo>
                  <a:lnTo>
                    <a:pt x="10675" y="3339"/>
                  </a:lnTo>
                  <a:cubicBezTo>
                    <a:pt x="11075" y="3673"/>
                    <a:pt x="11676" y="3773"/>
                    <a:pt x="12209" y="3773"/>
                  </a:cubicBezTo>
                  <a:cubicBezTo>
                    <a:pt x="12710" y="3773"/>
                    <a:pt x="13577" y="3739"/>
                    <a:pt x="13810" y="3206"/>
                  </a:cubicBezTo>
                  <a:lnTo>
                    <a:pt x="14344" y="3206"/>
                  </a:lnTo>
                  <a:cubicBezTo>
                    <a:pt x="14478" y="3573"/>
                    <a:pt x="14878" y="3739"/>
                    <a:pt x="15278" y="3806"/>
                  </a:cubicBezTo>
                  <a:cubicBezTo>
                    <a:pt x="15588" y="3838"/>
                    <a:pt x="15905" y="3853"/>
                    <a:pt x="16223" y="3853"/>
                  </a:cubicBezTo>
                  <a:cubicBezTo>
                    <a:pt x="16898" y="3853"/>
                    <a:pt x="17579" y="3786"/>
                    <a:pt x="18214" y="3673"/>
                  </a:cubicBezTo>
                  <a:cubicBezTo>
                    <a:pt x="18314" y="3639"/>
                    <a:pt x="18347" y="3606"/>
                    <a:pt x="18414" y="3573"/>
                  </a:cubicBezTo>
                  <a:cubicBezTo>
                    <a:pt x="18647" y="3573"/>
                    <a:pt x="18914" y="3606"/>
                    <a:pt x="19148" y="3639"/>
                  </a:cubicBezTo>
                  <a:cubicBezTo>
                    <a:pt x="19181" y="3639"/>
                    <a:pt x="19214" y="3673"/>
                    <a:pt x="19248" y="3706"/>
                  </a:cubicBezTo>
                  <a:cubicBezTo>
                    <a:pt x="19707" y="3971"/>
                    <a:pt x="20343" y="4133"/>
                    <a:pt x="20974" y="4133"/>
                  </a:cubicBezTo>
                  <a:cubicBezTo>
                    <a:pt x="21535" y="4133"/>
                    <a:pt x="22093" y="4004"/>
                    <a:pt x="22517" y="3706"/>
                  </a:cubicBezTo>
                  <a:cubicBezTo>
                    <a:pt x="22917" y="3706"/>
                    <a:pt x="23317" y="3673"/>
                    <a:pt x="23718" y="3673"/>
                  </a:cubicBezTo>
                  <a:lnTo>
                    <a:pt x="23751" y="3673"/>
                  </a:lnTo>
                  <a:cubicBezTo>
                    <a:pt x="24051" y="3714"/>
                    <a:pt x="24358" y="3733"/>
                    <a:pt x="24667" y="3733"/>
                  </a:cubicBezTo>
                  <a:cubicBezTo>
                    <a:pt x="25596" y="3733"/>
                    <a:pt x="26553" y="3564"/>
                    <a:pt x="27454" y="3339"/>
                  </a:cubicBezTo>
                  <a:cubicBezTo>
                    <a:pt x="27587" y="3306"/>
                    <a:pt x="27654" y="3206"/>
                    <a:pt x="27687" y="3106"/>
                  </a:cubicBezTo>
                  <a:cubicBezTo>
                    <a:pt x="27954" y="3072"/>
                    <a:pt x="28221" y="3006"/>
                    <a:pt x="28488" y="2939"/>
                  </a:cubicBezTo>
                  <a:cubicBezTo>
                    <a:pt x="28721" y="3072"/>
                    <a:pt x="28988" y="3139"/>
                    <a:pt x="29255" y="3172"/>
                  </a:cubicBezTo>
                  <a:cubicBezTo>
                    <a:pt x="29326" y="3181"/>
                    <a:pt x="29398" y="3185"/>
                    <a:pt x="29469" y="3185"/>
                  </a:cubicBezTo>
                  <a:cubicBezTo>
                    <a:pt x="29665" y="3185"/>
                    <a:pt x="29860" y="3154"/>
                    <a:pt x="30055" y="3106"/>
                  </a:cubicBezTo>
                  <a:cubicBezTo>
                    <a:pt x="30089" y="3106"/>
                    <a:pt x="30089" y="3106"/>
                    <a:pt x="30122" y="3072"/>
                  </a:cubicBezTo>
                  <a:cubicBezTo>
                    <a:pt x="30656" y="3072"/>
                    <a:pt x="31223" y="3006"/>
                    <a:pt x="31757" y="2905"/>
                  </a:cubicBezTo>
                  <a:cubicBezTo>
                    <a:pt x="31790" y="2972"/>
                    <a:pt x="31823" y="3006"/>
                    <a:pt x="31890" y="3072"/>
                  </a:cubicBezTo>
                  <a:cubicBezTo>
                    <a:pt x="32681" y="3202"/>
                    <a:pt x="33480" y="3257"/>
                    <a:pt x="34283" y="3257"/>
                  </a:cubicBezTo>
                  <a:cubicBezTo>
                    <a:pt x="36360" y="3257"/>
                    <a:pt x="38470" y="2890"/>
                    <a:pt x="40563" y="2505"/>
                  </a:cubicBezTo>
                  <a:cubicBezTo>
                    <a:pt x="40917" y="2644"/>
                    <a:pt x="41305" y="2708"/>
                    <a:pt x="41701" y="2708"/>
                  </a:cubicBezTo>
                  <a:cubicBezTo>
                    <a:pt x="42537" y="2708"/>
                    <a:pt x="43409" y="2424"/>
                    <a:pt x="44065" y="1971"/>
                  </a:cubicBezTo>
                  <a:lnTo>
                    <a:pt x="44299" y="1971"/>
                  </a:lnTo>
                  <a:cubicBezTo>
                    <a:pt x="44332" y="2005"/>
                    <a:pt x="44332" y="2005"/>
                    <a:pt x="44332" y="2005"/>
                  </a:cubicBezTo>
                  <a:cubicBezTo>
                    <a:pt x="45080" y="2703"/>
                    <a:pt x="46312" y="3121"/>
                    <a:pt x="47458" y="3121"/>
                  </a:cubicBezTo>
                  <a:cubicBezTo>
                    <a:pt x="47845" y="3121"/>
                    <a:pt x="48223" y="3073"/>
                    <a:pt x="48569" y="2972"/>
                  </a:cubicBezTo>
                  <a:cubicBezTo>
                    <a:pt x="49258" y="3417"/>
                    <a:pt x="50096" y="3669"/>
                    <a:pt x="50923" y="3669"/>
                  </a:cubicBezTo>
                  <a:cubicBezTo>
                    <a:pt x="51337" y="3669"/>
                    <a:pt x="51749" y="3606"/>
                    <a:pt x="52138" y="3473"/>
                  </a:cubicBezTo>
                  <a:cubicBezTo>
                    <a:pt x="52657" y="3687"/>
                    <a:pt x="53398" y="3854"/>
                    <a:pt x="54112" y="3854"/>
                  </a:cubicBezTo>
                  <a:cubicBezTo>
                    <a:pt x="54727" y="3854"/>
                    <a:pt x="55323" y="3730"/>
                    <a:pt x="55740" y="3406"/>
                  </a:cubicBezTo>
                  <a:lnTo>
                    <a:pt x="55807" y="3406"/>
                  </a:lnTo>
                  <a:cubicBezTo>
                    <a:pt x="56178" y="3743"/>
                    <a:pt x="56822" y="3935"/>
                    <a:pt x="57454" y="3935"/>
                  </a:cubicBezTo>
                  <a:cubicBezTo>
                    <a:pt x="58072" y="3935"/>
                    <a:pt x="58680" y="3751"/>
                    <a:pt x="59009" y="3339"/>
                  </a:cubicBezTo>
                  <a:cubicBezTo>
                    <a:pt x="59456" y="3554"/>
                    <a:pt x="59961" y="3653"/>
                    <a:pt x="60471" y="3653"/>
                  </a:cubicBezTo>
                  <a:cubicBezTo>
                    <a:pt x="60913" y="3653"/>
                    <a:pt x="61360" y="3578"/>
                    <a:pt x="61778" y="3439"/>
                  </a:cubicBezTo>
                  <a:cubicBezTo>
                    <a:pt x="61910" y="3479"/>
                    <a:pt x="62041" y="3497"/>
                    <a:pt x="62173" y="3497"/>
                  </a:cubicBezTo>
                  <a:cubicBezTo>
                    <a:pt x="62375" y="3497"/>
                    <a:pt x="62577" y="3453"/>
                    <a:pt x="62779" y="3372"/>
                  </a:cubicBezTo>
                  <a:cubicBezTo>
                    <a:pt x="62979" y="3306"/>
                    <a:pt x="63246" y="3172"/>
                    <a:pt x="63413" y="3006"/>
                  </a:cubicBezTo>
                  <a:cubicBezTo>
                    <a:pt x="63624" y="3162"/>
                    <a:pt x="63942" y="3227"/>
                    <a:pt x="64311" y="3227"/>
                  </a:cubicBezTo>
                  <a:cubicBezTo>
                    <a:pt x="65515" y="3227"/>
                    <a:pt x="67266" y="2539"/>
                    <a:pt x="67649" y="2105"/>
                  </a:cubicBezTo>
                  <a:lnTo>
                    <a:pt x="67682" y="2105"/>
                  </a:lnTo>
                  <a:cubicBezTo>
                    <a:pt x="67900" y="2169"/>
                    <a:pt x="68131" y="2199"/>
                    <a:pt x="68367" y="2199"/>
                  </a:cubicBezTo>
                  <a:cubicBezTo>
                    <a:pt x="69108" y="2199"/>
                    <a:pt x="69894" y="1909"/>
                    <a:pt x="70451" y="1504"/>
                  </a:cubicBezTo>
                  <a:cubicBezTo>
                    <a:pt x="70484" y="1471"/>
                    <a:pt x="70518" y="1438"/>
                    <a:pt x="70551" y="1404"/>
                  </a:cubicBezTo>
                  <a:cubicBezTo>
                    <a:pt x="70651" y="1438"/>
                    <a:pt x="70718" y="1438"/>
                    <a:pt x="70818" y="1438"/>
                  </a:cubicBezTo>
                  <a:cubicBezTo>
                    <a:pt x="71107" y="1616"/>
                    <a:pt x="71485" y="1675"/>
                    <a:pt x="71843" y="1675"/>
                  </a:cubicBezTo>
                  <a:cubicBezTo>
                    <a:pt x="72022" y="1675"/>
                    <a:pt x="72197" y="1660"/>
                    <a:pt x="72352" y="1638"/>
                  </a:cubicBezTo>
                  <a:cubicBezTo>
                    <a:pt x="72753" y="1604"/>
                    <a:pt x="73320" y="1538"/>
                    <a:pt x="73687" y="1304"/>
                  </a:cubicBezTo>
                  <a:cubicBezTo>
                    <a:pt x="73720" y="1338"/>
                    <a:pt x="73787" y="1338"/>
                    <a:pt x="73820" y="1338"/>
                  </a:cubicBezTo>
                  <a:cubicBezTo>
                    <a:pt x="74031" y="1295"/>
                    <a:pt x="74228" y="1277"/>
                    <a:pt x="74416" y="1277"/>
                  </a:cubicBezTo>
                  <a:cubicBezTo>
                    <a:pt x="74969" y="1277"/>
                    <a:pt x="75449" y="1439"/>
                    <a:pt x="76022" y="1638"/>
                  </a:cubicBezTo>
                  <a:cubicBezTo>
                    <a:pt x="76388" y="1760"/>
                    <a:pt x="76730" y="1832"/>
                    <a:pt x="77084" y="1832"/>
                  </a:cubicBezTo>
                  <a:cubicBezTo>
                    <a:pt x="77311" y="1832"/>
                    <a:pt x="77542" y="1803"/>
                    <a:pt x="77789" y="1738"/>
                  </a:cubicBezTo>
                  <a:cubicBezTo>
                    <a:pt x="77823" y="1738"/>
                    <a:pt x="77856" y="1738"/>
                    <a:pt x="77890" y="1705"/>
                  </a:cubicBezTo>
                  <a:cubicBezTo>
                    <a:pt x="78123" y="1738"/>
                    <a:pt x="78323" y="1771"/>
                    <a:pt x="78557" y="1805"/>
                  </a:cubicBezTo>
                  <a:cubicBezTo>
                    <a:pt x="79024" y="1938"/>
                    <a:pt x="79491" y="2005"/>
                    <a:pt x="79958" y="2071"/>
                  </a:cubicBezTo>
                  <a:cubicBezTo>
                    <a:pt x="80563" y="2286"/>
                    <a:pt x="81249" y="2444"/>
                    <a:pt x="81901" y="2444"/>
                  </a:cubicBezTo>
                  <a:cubicBezTo>
                    <a:pt x="82362" y="2444"/>
                    <a:pt x="82806" y="2365"/>
                    <a:pt x="83193" y="2172"/>
                  </a:cubicBezTo>
                  <a:cubicBezTo>
                    <a:pt x="83827" y="2138"/>
                    <a:pt x="84461" y="2105"/>
                    <a:pt x="85095" y="2071"/>
                  </a:cubicBezTo>
                  <a:cubicBezTo>
                    <a:pt x="85395" y="2205"/>
                    <a:pt x="85695" y="2272"/>
                    <a:pt x="86029" y="2272"/>
                  </a:cubicBezTo>
                  <a:cubicBezTo>
                    <a:pt x="86104" y="2279"/>
                    <a:pt x="86185" y="2283"/>
                    <a:pt x="86271" y="2283"/>
                  </a:cubicBezTo>
                  <a:cubicBezTo>
                    <a:pt x="86565" y="2283"/>
                    <a:pt x="86904" y="2234"/>
                    <a:pt x="87163" y="2105"/>
                  </a:cubicBezTo>
                  <a:cubicBezTo>
                    <a:pt x="87263" y="2105"/>
                    <a:pt x="87330" y="2105"/>
                    <a:pt x="87430" y="2138"/>
                  </a:cubicBezTo>
                  <a:lnTo>
                    <a:pt x="87630" y="2138"/>
                  </a:lnTo>
                  <a:cubicBezTo>
                    <a:pt x="88353" y="2768"/>
                    <a:pt x="89419" y="3072"/>
                    <a:pt x="90428" y="3072"/>
                  </a:cubicBezTo>
                  <a:cubicBezTo>
                    <a:pt x="90862" y="3072"/>
                    <a:pt x="91285" y="3016"/>
                    <a:pt x="91666" y="2905"/>
                  </a:cubicBezTo>
                  <a:cubicBezTo>
                    <a:pt x="91766" y="2905"/>
                    <a:pt x="91833" y="2805"/>
                    <a:pt x="91900" y="2739"/>
                  </a:cubicBezTo>
                  <a:cubicBezTo>
                    <a:pt x="92033" y="2739"/>
                    <a:pt x="92200" y="2772"/>
                    <a:pt x="92333" y="2772"/>
                  </a:cubicBezTo>
                  <a:cubicBezTo>
                    <a:pt x="92820" y="3083"/>
                    <a:pt x="93386" y="3236"/>
                    <a:pt x="93959" y="3236"/>
                  </a:cubicBezTo>
                  <a:cubicBezTo>
                    <a:pt x="94368" y="3236"/>
                    <a:pt x="94780" y="3158"/>
                    <a:pt x="95169" y="3006"/>
                  </a:cubicBezTo>
                  <a:cubicBezTo>
                    <a:pt x="95302" y="2972"/>
                    <a:pt x="95369" y="2905"/>
                    <a:pt x="95435" y="2805"/>
                  </a:cubicBezTo>
                  <a:cubicBezTo>
                    <a:pt x="96436" y="2705"/>
                    <a:pt x="97403" y="2438"/>
                    <a:pt x="98304" y="1938"/>
                  </a:cubicBezTo>
                  <a:cubicBezTo>
                    <a:pt x="98491" y="1876"/>
                    <a:pt x="98416" y="1668"/>
                    <a:pt x="98270" y="1668"/>
                  </a:cubicBezTo>
                  <a:cubicBezTo>
                    <a:pt x="98259" y="1668"/>
                    <a:pt x="98248" y="1669"/>
                    <a:pt x="98237" y="1671"/>
                  </a:cubicBezTo>
                  <a:cubicBezTo>
                    <a:pt x="97537" y="1871"/>
                    <a:pt x="96836" y="2005"/>
                    <a:pt x="96169" y="2105"/>
                  </a:cubicBezTo>
                  <a:cubicBezTo>
                    <a:pt x="96136" y="1971"/>
                    <a:pt x="96036" y="1871"/>
                    <a:pt x="95902" y="1838"/>
                  </a:cubicBezTo>
                  <a:cubicBezTo>
                    <a:pt x="95583" y="1744"/>
                    <a:pt x="95263" y="1703"/>
                    <a:pt x="94944" y="1703"/>
                  </a:cubicBezTo>
                  <a:cubicBezTo>
                    <a:pt x="94696" y="1703"/>
                    <a:pt x="94449" y="1728"/>
                    <a:pt x="94201" y="1771"/>
                  </a:cubicBezTo>
                  <a:cubicBezTo>
                    <a:pt x="93901" y="1805"/>
                    <a:pt x="93367" y="1905"/>
                    <a:pt x="93167" y="2172"/>
                  </a:cubicBezTo>
                  <a:lnTo>
                    <a:pt x="92900" y="2172"/>
                  </a:lnTo>
                  <a:cubicBezTo>
                    <a:pt x="92867" y="2138"/>
                    <a:pt x="92800" y="2138"/>
                    <a:pt x="92733" y="2105"/>
                  </a:cubicBezTo>
                  <a:cubicBezTo>
                    <a:pt x="92733" y="2038"/>
                    <a:pt x="92700" y="1938"/>
                    <a:pt x="92633" y="1905"/>
                  </a:cubicBezTo>
                  <a:cubicBezTo>
                    <a:pt x="92058" y="1444"/>
                    <a:pt x="91129" y="1204"/>
                    <a:pt x="90209" y="1204"/>
                  </a:cubicBezTo>
                  <a:cubicBezTo>
                    <a:pt x="89529" y="1204"/>
                    <a:pt x="88855" y="1335"/>
                    <a:pt x="88330" y="1604"/>
                  </a:cubicBezTo>
                  <a:lnTo>
                    <a:pt x="87863" y="1604"/>
                  </a:lnTo>
                  <a:cubicBezTo>
                    <a:pt x="87863" y="1604"/>
                    <a:pt x="87830" y="1604"/>
                    <a:pt x="87830" y="1571"/>
                  </a:cubicBezTo>
                  <a:cubicBezTo>
                    <a:pt x="87897" y="1504"/>
                    <a:pt x="87930" y="1371"/>
                    <a:pt x="87830" y="1271"/>
                  </a:cubicBezTo>
                  <a:cubicBezTo>
                    <a:pt x="87463" y="804"/>
                    <a:pt x="86796" y="804"/>
                    <a:pt x="86229" y="804"/>
                  </a:cubicBezTo>
                  <a:cubicBezTo>
                    <a:pt x="86165" y="801"/>
                    <a:pt x="86101" y="799"/>
                    <a:pt x="86037" y="799"/>
                  </a:cubicBezTo>
                  <a:cubicBezTo>
                    <a:pt x="85468" y="799"/>
                    <a:pt x="84904" y="931"/>
                    <a:pt x="84394" y="1171"/>
                  </a:cubicBezTo>
                  <a:cubicBezTo>
                    <a:pt x="84361" y="1104"/>
                    <a:pt x="84327" y="1004"/>
                    <a:pt x="84261" y="971"/>
                  </a:cubicBezTo>
                  <a:cubicBezTo>
                    <a:pt x="83705" y="651"/>
                    <a:pt x="82827" y="424"/>
                    <a:pt x="81981" y="424"/>
                  </a:cubicBezTo>
                  <a:cubicBezTo>
                    <a:pt x="81152" y="424"/>
                    <a:pt x="80354" y="642"/>
                    <a:pt x="79924" y="1204"/>
                  </a:cubicBezTo>
                  <a:cubicBezTo>
                    <a:pt x="79624" y="1204"/>
                    <a:pt x="79357" y="1238"/>
                    <a:pt x="79057" y="1271"/>
                  </a:cubicBezTo>
                  <a:cubicBezTo>
                    <a:pt x="78857" y="1238"/>
                    <a:pt x="78690" y="1171"/>
                    <a:pt x="78490" y="1137"/>
                  </a:cubicBezTo>
                  <a:cubicBezTo>
                    <a:pt x="78523" y="1004"/>
                    <a:pt x="78457" y="871"/>
                    <a:pt x="78290" y="771"/>
                  </a:cubicBezTo>
                  <a:cubicBezTo>
                    <a:pt x="77871" y="456"/>
                    <a:pt x="77307" y="287"/>
                    <a:pt x="76747" y="287"/>
                  </a:cubicBezTo>
                  <a:cubicBezTo>
                    <a:pt x="76416" y="287"/>
                    <a:pt x="76086" y="346"/>
                    <a:pt x="75788" y="470"/>
                  </a:cubicBezTo>
                  <a:cubicBezTo>
                    <a:pt x="75354" y="370"/>
                    <a:pt x="74887" y="337"/>
                    <a:pt x="74420" y="337"/>
                  </a:cubicBezTo>
                  <a:cubicBezTo>
                    <a:pt x="74075" y="102"/>
                    <a:pt x="73629" y="0"/>
                    <a:pt x="73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a:off x="4581100" y="2728559"/>
              <a:ext cx="139325" cy="161100"/>
            </a:xfrm>
            <a:custGeom>
              <a:avLst/>
              <a:gdLst/>
              <a:ahLst/>
              <a:cxnLst/>
              <a:rect l="l" t="t" r="r" b="b"/>
              <a:pathLst>
                <a:path w="5573" h="6444" extrusionOk="0">
                  <a:moveTo>
                    <a:pt x="1338" y="0"/>
                  </a:moveTo>
                  <a:cubicBezTo>
                    <a:pt x="1187" y="0"/>
                    <a:pt x="1018" y="154"/>
                    <a:pt x="1062" y="349"/>
                  </a:cubicBezTo>
                  <a:cubicBezTo>
                    <a:pt x="1195" y="1083"/>
                    <a:pt x="1295" y="1784"/>
                    <a:pt x="1295" y="2517"/>
                  </a:cubicBezTo>
                  <a:cubicBezTo>
                    <a:pt x="1228" y="2551"/>
                    <a:pt x="1162" y="2584"/>
                    <a:pt x="1128" y="2684"/>
                  </a:cubicBezTo>
                  <a:cubicBezTo>
                    <a:pt x="1095" y="2784"/>
                    <a:pt x="1062" y="2884"/>
                    <a:pt x="1028" y="2984"/>
                  </a:cubicBezTo>
                  <a:lnTo>
                    <a:pt x="995" y="2984"/>
                  </a:lnTo>
                  <a:cubicBezTo>
                    <a:pt x="995" y="2951"/>
                    <a:pt x="962" y="2951"/>
                    <a:pt x="962" y="2918"/>
                  </a:cubicBezTo>
                  <a:lnTo>
                    <a:pt x="761" y="3652"/>
                  </a:lnTo>
                  <a:cubicBezTo>
                    <a:pt x="795" y="3685"/>
                    <a:pt x="828" y="3685"/>
                    <a:pt x="861" y="3685"/>
                  </a:cubicBezTo>
                  <a:cubicBezTo>
                    <a:pt x="795" y="3885"/>
                    <a:pt x="795" y="4052"/>
                    <a:pt x="828" y="4185"/>
                  </a:cubicBezTo>
                  <a:cubicBezTo>
                    <a:pt x="561" y="4786"/>
                    <a:pt x="294" y="5419"/>
                    <a:pt x="61" y="6020"/>
                  </a:cubicBezTo>
                  <a:cubicBezTo>
                    <a:pt x="0" y="6202"/>
                    <a:pt x="160" y="6323"/>
                    <a:pt x="310" y="6323"/>
                  </a:cubicBezTo>
                  <a:cubicBezTo>
                    <a:pt x="408" y="6323"/>
                    <a:pt x="502" y="6272"/>
                    <a:pt x="528" y="6153"/>
                  </a:cubicBezTo>
                  <a:cubicBezTo>
                    <a:pt x="795" y="5620"/>
                    <a:pt x="1028" y="5086"/>
                    <a:pt x="1228" y="4519"/>
                  </a:cubicBezTo>
                  <a:lnTo>
                    <a:pt x="1429" y="4519"/>
                  </a:lnTo>
                  <a:cubicBezTo>
                    <a:pt x="1495" y="4652"/>
                    <a:pt x="1629" y="4719"/>
                    <a:pt x="1896" y="4719"/>
                  </a:cubicBezTo>
                  <a:cubicBezTo>
                    <a:pt x="1929" y="4719"/>
                    <a:pt x="1996" y="4752"/>
                    <a:pt x="2096" y="4786"/>
                  </a:cubicBezTo>
                  <a:cubicBezTo>
                    <a:pt x="2154" y="4794"/>
                    <a:pt x="2210" y="4798"/>
                    <a:pt x="2265" y="4798"/>
                  </a:cubicBezTo>
                  <a:cubicBezTo>
                    <a:pt x="2427" y="4798"/>
                    <a:pt x="2571" y="4761"/>
                    <a:pt x="2696" y="4686"/>
                  </a:cubicBezTo>
                  <a:cubicBezTo>
                    <a:pt x="2796" y="4686"/>
                    <a:pt x="2863" y="4652"/>
                    <a:pt x="2930" y="4652"/>
                  </a:cubicBezTo>
                  <a:lnTo>
                    <a:pt x="3030" y="4652"/>
                  </a:lnTo>
                  <a:cubicBezTo>
                    <a:pt x="3096" y="4652"/>
                    <a:pt x="3163" y="4652"/>
                    <a:pt x="3196" y="4619"/>
                  </a:cubicBezTo>
                  <a:cubicBezTo>
                    <a:pt x="3230" y="4652"/>
                    <a:pt x="3297" y="4652"/>
                    <a:pt x="3330" y="4652"/>
                  </a:cubicBezTo>
                  <a:cubicBezTo>
                    <a:pt x="3413" y="4719"/>
                    <a:pt x="3497" y="4744"/>
                    <a:pt x="3580" y="4744"/>
                  </a:cubicBezTo>
                  <a:cubicBezTo>
                    <a:pt x="3663" y="4744"/>
                    <a:pt x="3747" y="4719"/>
                    <a:pt x="3830" y="4686"/>
                  </a:cubicBezTo>
                  <a:cubicBezTo>
                    <a:pt x="3864" y="4786"/>
                    <a:pt x="3897" y="4919"/>
                    <a:pt x="3964" y="5019"/>
                  </a:cubicBezTo>
                  <a:cubicBezTo>
                    <a:pt x="4097" y="5486"/>
                    <a:pt x="4164" y="6053"/>
                    <a:pt x="4531" y="6387"/>
                  </a:cubicBezTo>
                  <a:cubicBezTo>
                    <a:pt x="4581" y="6424"/>
                    <a:pt x="4645" y="6443"/>
                    <a:pt x="4707" y="6443"/>
                  </a:cubicBezTo>
                  <a:cubicBezTo>
                    <a:pt x="4811" y="6443"/>
                    <a:pt x="4910" y="6391"/>
                    <a:pt x="4931" y="6287"/>
                  </a:cubicBezTo>
                  <a:cubicBezTo>
                    <a:pt x="5031" y="5786"/>
                    <a:pt x="4764" y="5319"/>
                    <a:pt x="4597" y="4852"/>
                  </a:cubicBezTo>
                  <a:cubicBezTo>
                    <a:pt x="4531" y="4619"/>
                    <a:pt x="4464" y="4385"/>
                    <a:pt x="4364" y="4152"/>
                  </a:cubicBezTo>
                  <a:cubicBezTo>
                    <a:pt x="4431" y="4018"/>
                    <a:pt x="4497" y="3885"/>
                    <a:pt x="4497" y="3718"/>
                  </a:cubicBezTo>
                  <a:lnTo>
                    <a:pt x="4898" y="2851"/>
                  </a:lnTo>
                  <a:lnTo>
                    <a:pt x="4898" y="2851"/>
                  </a:lnTo>
                  <a:cubicBezTo>
                    <a:pt x="4831" y="2884"/>
                    <a:pt x="4798" y="2918"/>
                    <a:pt x="4764" y="2951"/>
                  </a:cubicBezTo>
                  <a:cubicBezTo>
                    <a:pt x="4731" y="2918"/>
                    <a:pt x="4698" y="2884"/>
                    <a:pt x="4664" y="2884"/>
                  </a:cubicBezTo>
                  <a:cubicBezTo>
                    <a:pt x="4664" y="2784"/>
                    <a:pt x="4631" y="2718"/>
                    <a:pt x="4631" y="2617"/>
                  </a:cubicBezTo>
                  <a:cubicBezTo>
                    <a:pt x="4631" y="2617"/>
                    <a:pt x="4631" y="2584"/>
                    <a:pt x="4631" y="2551"/>
                  </a:cubicBezTo>
                  <a:cubicBezTo>
                    <a:pt x="4631" y="2517"/>
                    <a:pt x="4597" y="2484"/>
                    <a:pt x="4597" y="2451"/>
                  </a:cubicBezTo>
                  <a:cubicBezTo>
                    <a:pt x="4864" y="2050"/>
                    <a:pt x="5165" y="1650"/>
                    <a:pt x="5431" y="1216"/>
                  </a:cubicBezTo>
                  <a:cubicBezTo>
                    <a:pt x="5572" y="1029"/>
                    <a:pt x="5366" y="824"/>
                    <a:pt x="5174" y="824"/>
                  </a:cubicBezTo>
                  <a:cubicBezTo>
                    <a:pt x="5093" y="824"/>
                    <a:pt x="5014" y="861"/>
                    <a:pt x="4964" y="950"/>
                  </a:cubicBezTo>
                  <a:cubicBezTo>
                    <a:pt x="4731" y="1417"/>
                    <a:pt x="4464" y="1850"/>
                    <a:pt x="4231" y="2317"/>
                  </a:cubicBezTo>
                  <a:cubicBezTo>
                    <a:pt x="4125" y="2229"/>
                    <a:pt x="4010" y="2188"/>
                    <a:pt x="3896" y="2188"/>
                  </a:cubicBezTo>
                  <a:cubicBezTo>
                    <a:pt x="3793" y="2188"/>
                    <a:pt x="3691" y="2221"/>
                    <a:pt x="3597" y="2284"/>
                  </a:cubicBezTo>
                  <a:cubicBezTo>
                    <a:pt x="3544" y="2244"/>
                    <a:pt x="3486" y="2226"/>
                    <a:pt x="3429" y="2226"/>
                  </a:cubicBezTo>
                  <a:cubicBezTo>
                    <a:pt x="3342" y="2226"/>
                    <a:pt x="3257" y="2270"/>
                    <a:pt x="3196" y="2351"/>
                  </a:cubicBezTo>
                  <a:cubicBezTo>
                    <a:pt x="3196" y="2317"/>
                    <a:pt x="3163" y="2284"/>
                    <a:pt x="3163" y="2251"/>
                  </a:cubicBezTo>
                  <a:cubicBezTo>
                    <a:pt x="3128" y="2162"/>
                    <a:pt x="3037" y="2121"/>
                    <a:pt x="2939" y="2121"/>
                  </a:cubicBezTo>
                  <a:cubicBezTo>
                    <a:pt x="2852" y="2121"/>
                    <a:pt x="2759" y="2154"/>
                    <a:pt x="2696" y="2217"/>
                  </a:cubicBezTo>
                  <a:cubicBezTo>
                    <a:pt x="2696" y="2217"/>
                    <a:pt x="2663" y="2251"/>
                    <a:pt x="2629" y="2284"/>
                  </a:cubicBezTo>
                  <a:lnTo>
                    <a:pt x="2563" y="2284"/>
                  </a:lnTo>
                  <a:cubicBezTo>
                    <a:pt x="2523" y="2244"/>
                    <a:pt x="2463" y="2226"/>
                    <a:pt x="2398" y="2226"/>
                  </a:cubicBezTo>
                  <a:cubicBezTo>
                    <a:pt x="2299" y="2226"/>
                    <a:pt x="2190" y="2270"/>
                    <a:pt x="2129" y="2351"/>
                  </a:cubicBezTo>
                  <a:cubicBezTo>
                    <a:pt x="2096" y="2417"/>
                    <a:pt x="2062" y="2451"/>
                    <a:pt x="2029" y="2517"/>
                  </a:cubicBezTo>
                  <a:cubicBezTo>
                    <a:pt x="2029" y="2517"/>
                    <a:pt x="2029" y="2484"/>
                    <a:pt x="1996" y="2484"/>
                  </a:cubicBezTo>
                  <a:cubicBezTo>
                    <a:pt x="1996" y="2384"/>
                    <a:pt x="1929" y="2351"/>
                    <a:pt x="1862" y="2317"/>
                  </a:cubicBezTo>
                  <a:cubicBezTo>
                    <a:pt x="1929" y="1583"/>
                    <a:pt x="1829" y="849"/>
                    <a:pt x="1529" y="149"/>
                  </a:cubicBezTo>
                  <a:cubicBezTo>
                    <a:pt x="1494" y="44"/>
                    <a:pt x="1418" y="0"/>
                    <a:pt x="1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5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55"/>
        <p:cNvGrpSpPr/>
        <p:nvPr/>
      </p:nvGrpSpPr>
      <p:grpSpPr>
        <a:xfrm>
          <a:off x="0" y="0"/>
          <a:ext cx="0" cy="0"/>
          <a:chOff x="0" y="0"/>
          <a:chExt cx="0" cy="0"/>
        </a:xfrm>
      </p:grpSpPr>
      <p:sp>
        <p:nvSpPr>
          <p:cNvPr id="156" name="Google Shape;156;p13"/>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57" name="Google Shape;157;p13"/>
          <p:cNvSpPr/>
          <p:nvPr/>
        </p:nvSpPr>
        <p:spPr>
          <a:xfrm flipH="1">
            <a:off x="0" y="3131275"/>
            <a:ext cx="5573845" cy="2012262"/>
          </a:xfrm>
          <a:custGeom>
            <a:avLst/>
            <a:gdLst/>
            <a:ahLst/>
            <a:cxnLst/>
            <a:rect l="l" t="t" r="r" b="b"/>
            <a:pathLst>
              <a:path w="107277" h="38729" extrusionOk="0">
                <a:moveTo>
                  <a:pt x="6071" y="38728"/>
                </a:moveTo>
                <a:cubicBezTo>
                  <a:pt x="2702" y="38728"/>
                  <a:pt x="0" y="36026"/>
                  <a:pt x="0" y="32690"/>
                </a:cubicBezTo>
                <a:cubicBezTo>
                  <a:pt x="0" y="29888"/>
                  <a:pt x="1868" y="27553"/>
                  <a:pt x="4437" y="26853"/>
                </a:cubicBezTo>
                <a:cubicBezTo>
                  <a:pt x="4403" y="26386"/>
                  <a:pt x="4370" y="25886"/>
                  <a:pt x="4370" y="25419"/>
                </a:cubicBezTo>
                <a:cubicBezTo>
                  <a:pt x="4370" y="18747"/>
                  <a:pt x="9774" y="13310"/>
                  <a:pt x="16478" y="13310"/>
                </a:cubicBezTo>
                <a:cubicBezTo>
                  <a:pt x="19381" y="13310"/>
                  <a:pt x="22083" y="14344"/>
                  <a:pt x="24151" y="16079"/>
                </a:cubicBezTo>
                <a:cubicBezTo>
                  <a:pt x="25018" y="11609"/>
                  <a:pt x="28687" y="8140"/>
                  <a:pt x="33224" y="7572"/>
                </a:cubicBezTo>
                <a:cubicBezTo>
                  <a:pt x="34325" y="3236"/>
                  <a:pt x="38294" y="0"/>
                  <a:pt x="42997" y="0"/>
                </a:cubicBezTo>
                <a:cubicBezTo>
                  <a:pt x="47734" y="0"/>
                  <a:pt x="51737" y="3303"/>
                  <a:pt x="52771" y="7739"/>
                </a:cubicBezTo>
                <a:cubicBezTo>
                  <a:pt x="53572" y="7272"/>
                  <a:pt x="54472" y="7005"/>
                  <a:pt x="55440" y="7005"/>
                </a:cubicBezTo>
                <a:cubicBezTo>
                  <a:pt x="58208" y="7005"/>
                  <a:pt x="60510" y="9140"/>
                  <a:pt x="60743" y="11842"/>
                </a:cubicBezTo>
                <a:cubicBezTo>
                  <a:pt x="61811" y="11242"/>
                  <a:pt x="63012" y="10908"/>
                  <a:pt x="64279" y="10908"/>
                </a:cubicBezTo>
                <a:cubicBezTo>
                  <a:pt x="66081" y="10908"/>
                  <a:pt x="67715" y="11542"/>
                  <a:pt x="68949" y="12643"/>
                </a:cubicBezTo>
                <a:cubicBezTo>
                  <a:pt x="70517" y="9874"/>
                  <a:pt x="73486" y="7973"/>
                  <a:pt x="76888" y="7973"/>
                </a:cubicBezTo>
                <a:cubicBezTo>
                  <a:pt x="79423" y="7973"/>
                  <a:pt x="81725" y="9040"/>
                  <a:pt x="83393" y="10741"/>
                </a:cubicBezTo>
                <a:cubicBezTo>
                  <a:pt x="83993" y="6038"/>
                  <a:pt x="87996" y="2402"/>
                  <a:pt x="92866" y="2402"/>
                </a:cubicBezTo>
                <a:cubicBezTo>
                  <a:pt x="95435" y="2402"/>
                  <a:pt x="97770" y="3436"/>
                  <a:pt x="99471" y="5071"/>
                </a:cubicBezTo>
                <a:cubicBezTo>
                  <a:pt x="101339" y="2869"/>
                  <a:pt x="104141" y="1435"/>
                  <a:pt x="107277" y="1435"/>
                </a:cubicBezTo>
                <a:lnTo>
                  <a:pt x="107277" y="38728"/>
                </a:lnTo>
                <a:lnTo>
                  <a:pt x="6071" y="38728"/>
                </a:lnTo>
                <a:close/>
              </a:path>
            </a:pathLst>
          </a:custGeom>
          <a:solidFill>
            <a:srgbClr val="FFDDB7">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txBox="1">
            <a:spLocks noGrp="1"/>
          </p:cNvSpPr>
          <p:nvPr>
            <p:ph type="subTitle" idx="1"/>
          </p:nvPr>
        </p:nvSpPr>
        <p:spPr>
          <a:xfrm>
            <a:off x="3406275" y="1369400"/>
            <a:ext cx="20073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2200" b="1">
                <a:solidFill>
                  <a:schemeClr val="accent5"/>
                </a:solidFill>
                <a:latin typeface="Inter"/>
                <a:ea typeface="Inter"/>
                <a:cs typeface="Inter"/>
                <a:sym typeface="Inte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9" name="Google Shape;159;p13"/>
          <p:cNvSpPr txBox="1">
            <a:spLocks noGrp="1"/>
          </p:cNvSpPr>
          <p:nvPr>
            <p:ph type="subTitle" idx="2"/>
          </p:nvPr>
        </p:nvSpPr>
        <p:spPr>
          <a:xfrm>
            <a:off x="6427850" y="1369400"/>
            <a:ext cx="20073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2200" b="1">
                <a:solidFill>
                  <a:schemeClr val="accent5"/>
                </a:solidFill>
                <a:latin typeface="Inter"/>
                <a:ea typeface="Inter"/>
                <a:cs typeface="Inter"/>
                <a:sym typeface="Inte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0" name="Google Shape;160;p13"/>
          <p:cNvSpPr txBox="1">
            <a:spLocks noGrp="1"/>
          </p:cNvSpPr>
          <p:nvPr>
            <p:ph type="subTitle" idx="3"/>
          </p:nvPr>
        </p:nvSpPr>
        <p:spPr>
          <a:xfrm>
            <a:off x="3406275" y="2774812"/>
            <a:ext cx="20073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2200" b="1">
                <a:solidFill>
                  <a:schemeClr val="accent5"/>
                </a:solidFill>
                <a:latin typeface="Inter"/>
                <a:ea typeface="Inter"/>
                <a:cs typeface="Inter"/>
                <a:sym typeface="Inte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1" name="Google Shape;161;p13"/>
          <p:cNvSpPr txBox="1">
            <a:spLocks noGrp="1"/>
          </p:cNvSpPr>
          <p:nvPr>
            <p:ph type="subTitle" idx="4"/>
          </p:nvPr>
        </p:nvSpPr>
        <p:spPr>
          <a:xfrm>
            <a:off x="6427850" y="2774812"/>
            <a:ext cx="20073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2200" b="1">
                <a:solidFill>
                  <a:schemeClr val="accent5"/>
                </a:solidFill>
                <a:latin typeface="Inter"/>
                <a:ea typeface="Inter"/>
                <a:cs typeface="Inter"/>
                <a:sym typeface="Inte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2" name="Google Shape;162;p13"/>
          <p:cNvSpPr txBox="1">
            <a:spLocks noGrp="1"/>
          </p:cNvSpPr>
          <p:nvPr>
            <p:ph type="subTitle" idx="5"/>
          </p:nvPr>
        </p:nvSpPr>
        <p:spPr>
          <a:xfrm>
            <a:off x="3406275" y="1760126"/>
            <a:ext cx="2007300" cy="9270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16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63" name="Google Shape;163;p13"/>
          <p:cNvSpPr txBox="1">
            <a:spLocks noGrp="1"/>
          </p:cNvSpPr>
          <p:nvPr>
            <p:ph type="subTitle" idx="6"/>
          </p:nvPr>
        </p:nvSpPr>
        <p:spPr>
          <a:xfrm>
            <a:off x="6427850" y="1760126"/>
            <a:ext cx="2007300" cy="9270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16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64" name="Google Shape;164;p13"/>
          <p:cNvSpPr txBox="1">
            <a:spLocks noGrp="1"/>
          </p:cNvSpPr>
          <p:nvPr>
            <p:ph type="subTitle" idx="7"/>
          </p:nvPr>
        </p:nvSpPr>
        <p:spPr>
          <a:xfrm>
            <a:off x="3406275" y="3162700"/>
            <a:ext cx="2007300" cy="9270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16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65" name="Google Shape;165;p13"/>
          <p:cNvSpPr txBox="1">
            <a:spLocks noGrp="1"/>
          </p:cNvSpPr>
          <p:nvPr>
            <p:ph type="subTitle" idx="8"/>
          </p:nvPr>
        </p:nvSpPr>
        <p:spPr>
          <a:xfrm>
            <a:off x="6427850" y="3162700"/>
            <a:ext cx="2007300" cy="9270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16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66" name="Google Shape;166;p13"/>
          <p:cNvSpPr txBox="1">
            <a:spLocks noGrp="1"/>
          </p:cNvSpPr>
          <p:nvPr>
            <p:ph type="title" idx="9" hasCustomPrompt="1"/>
          </p:nvPr>
        </p:nvSpPr>
        <p:spPr>
          <a:xfrm>
            <a:off x="2541072" y="1391000"/>
            <a:ext cx="872700" cy="411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3000">
                <a:solidFill>
                  <a:schemeClr val="accent5"/>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167" name="Google Shape;167;p13"/>
          <p:cNvSpPr txBox="1">
            <a:spLocks noGrp="1"/>
          </p:cNvSpPr>
          <p:nvPr>
            <p:ph type="title" idx="13" hasCustomPrompt="1"/>
          </p:nvPr>
        </p:nvSpPr>
        <p:spPr>
          <a:xfrm>
            <a:off x="5558472" y="1391000"/>
            <a:ext cx="872700" cy="411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3000">
                <a:solidFill>
                  <a:schemeClr val="accent5"/>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168" name="Google Shape;168;p13"/>
          <p:cNvSpPr txBox="1">
            <a:spLocks noGrp="1"/>
          </p:cNvSpPr>
          <p:nvPr>
            <p:ph type="title" idx="14" hasCustomPrompt="1"/>
          </p:nvPr>
        </p:nvSpPr>
        <p:spPr>
          <a:xfrm>
            <a:off x="2543147" y="2796412"/>
            <a:ext cx="872700" cy="411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3000">
                <a:solidFill>
                  <a:schemeClr val="accent5"/>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169" name="Google Shape;169;p13"/>
          <p:cNvSpPr txBox="1">
            <a:spLocks noGrp="1"/>
          </p:cNvSpPr>
          <p:nvPr>
            <p:ph type="title" idx="15" hasCustomPrompt="1"/>
          </p:nvPr>
        </p:nvSpPr>
        <p:spPr>
          <a:xfrm>
            <a:off x="5560547" y="2796412"/>
            <a:ext cx="872700" cy="411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3000">
                <a:solidFill>
                  <a:schemeClr val="accent5"/>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170"/>
        <p:cNvGrpSpPr/>
        <p:nvPr/>
      </p:nvGrpSpPr>
      <p:grpSpPr>
        <a:xfrm>
          <a:off x="0" y="0"/>
          <a:ext cx="0" cy="0"/>
          <a:chOff x="0" y="0"/>
          <a:chExt cx="0" cy="0"/>
        </a:xfrm>
      </p:grpSpPr>
      <p:sp>
        <p:nvSpPr>
          <p:cNvPr id="171" name="Google Shape;171;p14"/>
          <p:cNvSpPr/>
          <p:nvPr/>
        </p:nvSpPr>
        <p:spPr>
          <a:xfrm flipH="1">
            <a:off x="-42724" y="2575614"/>
            <a:ext cx="7113001" cy="2567926"/>
          </a:xfrm>
          <a:custGeom>
            <a:avLst/>
            <a:gdLst/>
            <a:ahLst/>
            <a:cxnLst/>
            <a:rect l="l" t="t" r="r" b="b"/>
            <a:pathLst>
              <a:path w="107277" h="38729" extrusionOk="0">
                <a:moveTo>
                  <a:pt x="6071" y="38728"/>
                </a:moveTo>
                <a:cubicBezTo>
                  <a:pt x="2702" y="38728"/>
                  <a:pt x="0" y="36026"/>
                  <a:pt x="0" y="32690"/>
                </a:cubicBezTo>
                <a:cubicBezTo>
                  <a:pt x="0" y="29888"/>
                  <a:pt x="1868" y="27553"/>
                  <a:pt x="4437" y="26853"/>
                </a:cubicBezTo>
                <a:cubicBezTo>
                  <a:pt x="4403" y="26386"/>
                  <a:pt x="4370" y="25886"/>
                  <a:pt x="4370" y="25419"/>
                </a:cubicBezTo>
                <a:cubicBezTo>
                  <a:pt x="4370" y="18747"/>
                  <a:pt x="9774" y="13310"/>
                  <a:pt x="16478" y="13310"/>
                </a:cubicBezTo>
                <a:cubicBezTo>
                  <a:pt x="19381" y="13310"/>
                  <a:pt x="22083" y="14344"/>
                  <a:pt x="24151" y="16079"/>
                </a:cubicBezTo>
                <a:cubicBezTo>
                  <a:pt x="25018" y="11609"/>
                  <a:pt x="28687" y="8140"/>
                  <a:pt x="33224" y="7572"/>
                </a:cubicBezTo>
                <a:cubicBezTo>
                  <a:pt x="34325" y="3236"/>
                  <a:pt x="38294" y="0"/>
                  <a:pt x="42997" y="0"/>
                </a:cubicBezTo>
                <a:cubicBezTo>
                  <a:pt x="47734" y="0"/>
                  <a:pt x="51737" y="3303"/>
                  <a:pt x="52771" y="7739"/>
                </a:cubicBezTo>
                <a:cubicBezTo>
                  <a:pt x="53572" y="7272"/>
                  <a:pt x="54472" y="7005"/>
                  <a:pt x="55440" y="7005"/>
                </a:cubicBezTo>
                <a:cubicBezTo>
                  <a:pt x="58208" y="7005"/>
                  <a:pt x="60510" y="9140"/>
                  <a:pt x="60743" y="11842"/>
                </a:cubicBezTo>
                <a:cubicBezTo>
                  <a:pt x="61811" y="11242"/>
                  <a:pt x="63012" y="10908"/>
                  <a:pt x="64279" y="10908"/>
                </a:cubicBezTo>
                <a:cubicBezTo>
                  <a:pt x="66081" y="10908"/>
                  <a:pt x="67715" y="11542"/>
                  <a:pt x="68949" y="12643"/>
                </a:cubicBezTo>
                <a:cubicBezTo>
                  <a:pt x="70517" y="9874"/>
                  <a:pt x="73486" y="7973"/>
                  <a:pt x="76888" y="7973"/>
                </a:cubicBezTo>
                <a:cubicBezTo>
                  <a:pt x="79423" y="7973"/>
                  <a:pt x="81725" y="9040"/>
                  <a:pt x="83393" y="10741"/>
                </a:cubicBezTo>
                <a:cubicBezTo>
                  <a:pt x="83993" y="6038"/>
                  <a:pt x="87996" y="2402"/>
                  <a:pt x="92866" y="2402"/>
                </a:cubicBezTo>
                <a:cubicBezTo>
                  <a:pt x="95435" y="2402"/>
                  <a:pt x="97770" y="3436"/>
                  <a:pt x="99471" y="5071"/>
                </a:cubicBezTo>
                <a:cubicBezTo>
                  <a:pt x="101339" y="2869"/>
                  <a:pt x="104141" y="1435"/>
                  <a:pt x="107277" y="1435"/>
                </a:cubicBezTo>
                <a:lnTo>
                  <a:pt x="107277" y="38728"/>
                </a:lnTo>
                <a:lnTo>
                  <a:pt x="6071" y="38728"/>
                </a:lnTo>
                <a:close/>
              </a:path>
            </a:pathLst>
          </a:custGeom>
          <a:solidFill>
            <a:srgbClr val="FFDDB7">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4"/>
          <p:cNvSpPr/>
          <p:nvPr/>
        </p:nvSpPr>
        <p:spPr>
          <a:xfrm flipH="1">
            <a:off x="3133349" y="372294"/>
            <a:ext cx="1169163" cy="246505"/>
          </a:xfrm>
          <a:custGeom>
            <a:avLst/>
            <a:gdLst/>
            <a:ahLst/>
            <a:cxnLst/>
            <a:rect l="l" t="t" r="r" b="b"/>
            <a:pathLst>
              <a:path w="35060" h="7392" extrusionOk="0">
                <a:moveTo>
                  <a:pt x="29002" y="1"/>
                </a:moveTo>
                <a:cubicBezTo>
                  <a:pt x="28052" y="1"/>
                  <a:pt x="27100" y="162"/>
                  <a:pt x="26186" y="487"/>
                </a:cubicBezTo>
                <a:cubicBezTo>
                  <a:pt x="24151" y="1221"/>
                  <a:pt x="22317" y="2655"/>
                  <a:pt x="20315" y="3289"/>
                </a:cubicBezTo>
                <a:cubicBezTo>
                  <a:pt x="20023" y="3242"/>
                  <a:pt x="19722" y="3216"/>
                  <a:pt x="19420" y="3216"/>
                </a:cubicBezTo>
                <a:cubicBezTo>
                  <a:pt x="18862" y="3216"/>
                  <a:pt x="18300" y="3306"/>
                  <a:pt x="17780" y="3522"/>
                </a:cubicBezTo>
                <a:cubicBezTo>
                  <a:pt x="17747" y="3556"/>
                  <a:pt x="17713" y="3589"/>
                  <a:pt x="17680" y="3589"/>
                </a:cubicBezTo>
                <a:cubicBezTo>
                  <a:pt x="15545" y="3422"/>
                  <a:pt x="13410" y="2455"/>
                  <a:pt x="11275" y="2121"/>
                </a:cubicBezTo>
                <a:cubicBezTo>
                  <a:pt x="10721" y="2035"/>
                  <a:pt x="10164" y="1993"/>
                  <a:pt x="9606" y="1993"/>
                </a:cubicBezTo>
                <a:cubicBezTo>
                  <a:pt x="6068" y="1993"/>
                  <a:pt x="2536" y="3699"/>
                  <a:pt x="1" y="6725"/>
                </a:cubicBezTo>
                <a:cubicBezTo>
                  <a:pt x="2853" y="5630"/>
                  <a:pt x="5332" y="5082"/>
                  <a:pt x="7674" y="5082"/>
                </a:cubicBezTo>
                <a:cubicBezTo>
                  <a:pt x="8043" y="5082"/>
                  <a:pt x="8410" y="5096"/>
                  <a:pt x="8774" y="5123"/>
                </a:cubicBezTo>
                <a:cubicBezTo>
                  <a:pt x="10642" y="5257"/>
                  <a:pt x="12810" y="5390"/>
                  <a:pt x="14878" y="5390"/>
                </a:cubicBezTo>
                <a:cubicBezTo>
                  <a:pt x="14778" y="5457"/>
                  <a:pt x="14644" y="5524"/>
                  <a:pt x="14544" y="5624"/>
                </a:cubicBezTo>
                <a:cubicBezTo>
                  <a:pt x="13744" y="6124"/>
                  <a:pt x="12977" y="6658"/>
                  <a:pt x="12209" y="7225"/>
                </a:cubicBezTo>
                <a:cubicBezTo>
                  <a:pt x="12478" y="7194"/>
                  <a:pt x="12746" y="7179"/>
                  <a:pt x="13014" y="7179"/>
                </a:cubicBezTo>
                <a:cubicBezTo>
                  <a:pt x="13610" y="7179"/>
                  <a:pt x="14202" y="7254"/>
                  <a:pt x="14778" y="7392"/>
                </a:cubicBezTo>
                <a:cubicBezTo>
                  <a:pt x="15178" y="6858"/>
                  <a:pt x="15679" y="6391"/>
                  <a:pt x="16179" y="5957"/>
                </a:cubicBezTo>
                <a:cubicBezTo>
                  <a:pt x="16954" y="6272"/>
                  <a:pt x="17795" y="6441"/>
                  <a:pt x="18636" y="6441"/>
                </a:cubicBezTo>
                <a:cubicBezTo>
                  <a:pt x="19133" y="6441"/>
                  <a:pt x="19631" y="6382"/>
                  <a:pt x="20115" y="6258"/>
                </a:cubicBezTo>
                <a:cubicBezTo>
                  <a:pt x="20816" y="6091"/>
                  <a:pt x="21483" y="5791"/>
                  <a:pt x="22217" y="5624"/>
                </a:cubicBezTo>
                <a:cubicBezTo>
                  <a:pt x="22499" y="5557"/>
                  <a:pt x="22797" y="5517"/>
                  <a:pt x="23092" y="5517"/>
                </a:cubicBezTo>
                <a:cubicBezTo>
                  <a:pt x="23529" y="5517"/>
                  <a:pt x="23959" y="5605"/>
                  <a:pt x="24318" y="5824"/>
                </a:cubicBezTo>
                <a:cubicBezTo>
                  <a:pt x="24351" y="5424"/>
                  <a:pt x="24118" y="5023"/>
                  <a:pt x="23784" y="4756"/>
                </a:cubicBezTo>
                <a:cubicBezTo>
                  <a:pt x="23484" y="4490"/>
                  <a:pt x="23117" y="4289"/>
                  <a:pt x="22717" y="4123"/>
                </a:cubicBezTo>
                <a:cubicBezTo>
                  <a:pt x="22617" y="4089"/>
                  <a:pt x="22517" y="4023"/>
                  <a:pt x="22417" y="3989"/>
                </a:cubicBezTo>
                <a:cubicBezTo>
                  <a:pt x="23284" y="3622"/>
                  <a:pt x="24218" y="3222"/>
                  <a:pt x="25385" y="2822"/>
                </a:cubicBezTo>
                <a:cubicBezTo>
                  <a:pt x="27279" y="2204"/>
                  <a:pt x="29268" y="1717"/>
                  <a:pt x="31217" y="1717"/>
                </a:cubicBezTo>
                <a:cubicBezTo>
                  <a:pt x="32530" y="1717"/>
                  <a:pt x="33824" y="1938"/>
                  <a:pt x="35059" y="2488"/>
                </a:cubicBezTo>
                <a:cubicBezTo>
                  <a:pt x="33342" y="841"/>
                  <a:pt x="31174" y="1"/>
                  <a:pt x="290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4"/>
          <p:cNvSpPr txBox="1">
            <a:spLocks noGrp="1"/>
          </p:cNvSpPr>
          <p:nvPr>
            <p:ph type="title"/>
          </p:nvPr>
        </p:nvSpPr>
        <p:spPr>
          <a:xfrm flipH="1">
            <a:off x="5532175" y="2460950"/>
            <a:ext cx="2898600" cy="463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2"/>
              </a:buClr>
              <a:buSzPts val="1800"/>
              <a:buNone/>
              <a:defRPr sz="1900">
                <a:solidFill>
                  <a:schemeClr val="dk2"/>
                </a:solidFill>
              </a:defRPr>
            </a:lvl1pPr>
            <a:lvl2pPr lvl="1" rtl="0">
              <a:spcBef>
                <a:spcPts val="0"/>
              </a:spcBef>
              <a:spcAft>
                <a:spcPts val="0"/>
              </a:spcAft>
              <a:buClr>
                <a:schemeClr val="accent2"/>
              </a:buClr>
              <a:buSzPts val="1800"/>
              <a:buNone/>
              <a:defRPr sz="1800">
                <a:solidFill>
                  <a:schemeClr val="accent2"/>
                </a:solidFill>
              </a:defRPr>
            </a:lvl2pPr>
            <a:lvl3pPr lvl="2" rtl="0">
              <a:spcBef>
                <a:spcPts val="0"/>
              </a:spcBef>
              <a:spcAft>
                <a:spcPts val="0"/>
              </a:spcAft>
              <a:buClr>
                <a:schemeClr val="accent2"/>
              </a:buClr>
              <a:buSzPts val="1800"/>
              <a:buNone/>
              <a:defRPr sz="1800">
                <a:solidFill>
                  <a:schemeClr val="accent2"/>
                </a:solidFill>
              </a:defRPr>
            </a:lvl3pPr>
            <a:lvl4pPr lvl="3" rtl="0">
              <a:spcBef>
                <a:spcPts val="0"/>
              </a:spcBef>
              <a:spcAft>
                <a:spcPts val="0"/>
              </a:spcAft>
              <a:buClr>
                <a:schemeClr val="accent2"/>
              </a:buClr>
              <a:buSzPts val="1800"/>
              <a:buNone/>
              <a:defRPr sz="1800">
                <a:solidFill>
                  <a:schemeClr val="accent2"/>
                </a:solidFill>
              </a:defRPr>
            </a:lvl4pPr>
            <a:lvl5pPr lvl="4" rtl="0">
              <a:spcBef>
                <a:spcPts val="0"/>
              </a:spcBef>
              <a:spcAft>
                <a:spcPts val="0"/>
              </a:spcAft>
              <a:buClr>
                <a:schemeClr val="accent2"/>
              </a:buClr>
              <a:buSzPts val="1800"/>
              <a:buNone/>
              <a:defRPr sz="1800">
                <a:solidFill>
                  <a:schemeClr val="accent2"/>
                </a:solidFill>
              </a:defRPr>
            </a:lvl5pPr>
            <a:lvl6pPr lvl="5" rtl="0">
              <a:spcBef>
                <a:spcPts val="0"/>
              </a:spcBef>
              <a:spcAft>
                <a:spcPts val="0"/>
              </a:spcAft>
              <a:buClr>
                <a:schemeClr val="accent2"/>
              </a:buClr>
              <a:buSzPts val="1800"/>
              <a:buNone/>
              <a:defRPr sz="1800">
                <a:solidFill>
                  <a:schemeClr val="accent2"/>
                </a:solidFill>
              </a:defRPr>
            </a:lvl6pPr>
            <a:lvl7pPr lvl="6" rtl="0">
              <a:spcBef>
                <a:spcPts val="0"/>
              </a:spcBef>
              <a:spcAft>
                <a:spcPts val="0"/>
              </a:spcAft>
              <a:buClr>
                <a:schemeClr val="accent2"/>
              </a:buClr>
              <a:buSzPts val="1800"/>
              <a:buNone/>
              <a:defRPr sz="1800">
                <a:solidFill>
                  <a:schemeClr val="accent2"/>
                </a:solidFill>
              </a:defRPr>
            </a:lvl7pPr>
            <a:lvl8pPr lvl="7" rtl="0">
              <a:spcBef>
                <a:spcPts val="0"/>
              </a:spcBef>
              <a:spcAft>
                <a:spcPts val="0"/>
              </a:spcAft>
              <a:buClr>
                <a:schemeClr val="accent2"/>
              </a:buClr>
              <a:buSzPts val="1800"/>
              <a:buNone/>
              <a:defRPr sz="1800">
                <a:solidFill>
                  <a:schemeClr val="accent2"/>
                </a:solidFill>
              </a:defRPr>
            </a:lvl8pPr>
            <a:lvl9pPr lvl="8" rtl="0">
              <a:spcBef>
                <a:spcPts val="0"/>
              </a:spcBef>
              <a:spcAft>
                <a:spcPts val="0"/>
              </a:spcAft>
              <a:buClr>
                <a:schemeClr val="accent2"/>
              </a:buClr>
              <a:buSzPts val="1800"/>
              <a:buNone/>
              <a:defRPr sz="1800">
                <a:solidFill>
                  <a:schemeClr val="accent2"/>
                </a:solidFill>
              </a:defRPr>
            </a:lvl9pPr>
          </a:lstStyle>
          <a:p>
            <a:endParaRPr/>
          </a:p>
        </p:txBody>
      </p:sp>
      <p:sp>
        <p:nvSpPr>
          <p:cNvPr id="174" name="Google Shape;174;p14"/>
          <p:cNvSpPr txBox="1">
            <a:spLocks noGrp="1"/>
          </p:cNvSpPr>
          <p:nvPr>
            <p:ph type="subTitle" idx="1"/>
          </p:nvPr>
        </p:nvSpPr>
        <p:spPr>
          <a:xfrm flipH="1">
            <a:off x="3624175" y="1347850"/>
            <a:ext cx="4806600" cy="1107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175" name="Google Shape;175;p14"/>
          <p:cNvGrpSpPr/>
          <p:nvPr/>
        </p:nvGrpSpPr>
        <p:grpSpPr>
          <a:xfrm>
            <a:off x="-27" y="4461106"/>
            <a:ext cx="9143772" cy="337805"/>
            <a:chOff x="1186850" y="2712575"/>
            <a:chExt cx="5218750" cy="192800"/>
          </a:xfrm>
        </p:grpSpPr>
        <p:sp>
          <p:nvSpPr>
            <p:cNvPr id="176" name="Google Shape;176;p14"/>
            <p:cNvSpPr/>
            <p:nvPr/>
          </p:nvSpPr>
          <p:spPr>
            <a:xfrm>
              <a:off x="1451325" y="2743900"/>
              <a:ext cx="139300" cy="161475"/>
            </a:xfrm>
            <a:custGeom>
              <a:avLst/>
              <a:gdLst/>
              <a:ahLst/>
              <a:cxnLst/>
              <a:rect l="l" t="t" r="r" b="b"/>
              <a:pathLst>
                <a:path w="5572" h="6459" extrusionOk="0">
                  <a:moveTo>
                    <a:pt x="1334" y="0"/>
                  </a:moveTo>
                  <a:cubicBezTo>
                    <a:pt x="1178" y="0"/>
                    <a:pt x="1008" y="163"/>
                    <a:pt x="1030" y="341"/>
                  </a:cubicBezTo>
                  <a:cubicBezTo>
                    <a:pt x="1197" y="1075"/>
                    <a:pt x="1297" y="1809"/>
                    <a:pt x="1297" y="2543"/>
                  </a:cubicBezTo>
                  <a:cubicBezTo>
                    <a:pt x="1230" y="2576"/>
                    <a:pt x="1163" y="2609"/>
                    <a:pt x="1130" y="2676"/>
                  </a:cubicBezTo>
                  <a:cubicBezTo>
                    <a:pt x="1097" y="2776"/>
                    <a:pt x="1063" y="2910"/>
                    <a:pt x="1030" y="3010"/>
                  </a:cubicBezTo>
                  <a:lnTo>
                    <a:pt x="963" y="3010"/>
                  </a:lnTo>
                  <a:cubicBezTo>
                    <a:pt x="963" y="2976"/>
                    <a:pt x="963" y="2943"/>
                    <a:pt x="963" y="2943"/>
                  </a:cubicBezTo>
                  <a:lnTo>
                    <a:pt x="763" y="3677"/>
                  </a:lnTo>
                  <a:cubicBezTo>
                    <a:pt x="796" y="3677"/>
                    <a:pt x="830" y="3710"/>
                    <a:pt x="863" y="3710"/>
                  </a:cubicBezTo>
                  <a:cubicBezTo>
                    <a:pt x="796" y="3877"/>
                    <a:pt x="796" y="4044"/>
                    <a:pt x="830" y="4210"/>
                  </a:cubicBezTo>
                  <a:cubicBezTo>
                    <a:pt x="563" y="4811"/>
                    <a:pt x="296" y="5411"/>
                    <a:pt x="63" y="6045"/>
                  </a:cubicBezTo>
                  <a:cubicBezTo>
                    <a:pt x="0" y="6211"/>
                    <a:pt x="171" y="6339"/>
                    <a:pt x="324" y="6339"/>
                  </a:cubicBezTo>
                  <a:cubicBezTo>
                    <a:pt x="417" y="6339"/>
                    <a:pt x="504" y="6292"/>
                    <a:pt x="530" y="6179"/>
                  </a:cubicBezTo>
                  <a:cubicBezTo>
                    <a:pt x="796" y="5645"/>
                    <a:pt x="1030" y="5078"/>
                    <a:pt x="1230" y="4511"/>
                  </a:cubicBezTo>
                  <a:lnTo>
                    <a:pt x="1430" y="4511"/>
                  </a:lnTo>
                  <a:cubicBezTo>
                    <a:pt x="1488" y="4627"/>
                    <a:pt x="1596" y="4717"/>
                    <a:pt x="1799" y="4717"/>
                  </a:cubicBezTo>
                  <a:cubicBezTo>
                    <a:pt x="1829" y="4717"/>
                    <a:pt x="1862" y="4715"/>
                    <a:pt x="1897" y="4711"/>
                  </a:cubicBezTo>
                  <a:cubicBezTo>
                    <a:pt x="1931" y="4744"/>
                    <a:pt x="1997" y="4778"/>
                    <a:pt x="2097" y="4778"/>
                  </a:cubicBezTo>
                  <a:cubicBezTo>
                    <a:pt x="2162" y="4796"/>
                    <a:pt x="2225" y="4804"/>
                    <a:pt x="2285" y="4804"/>
                  </a:cubicBezTo>
                  <a:cubicBezTo>
                    <a:pt x="2440" y="4804"/>
                    <a:pt x="2578" y="4750"/>
                    <a:pt x="2698" y="4677"/>
                  </a:cubicBezTo>
                  <a:cubicBezTo>
                    <a:pt x="2798" y="4677"/>
                    <a:pt x="2865" y="4677"/>
                    <a:pt x="2931" y="4644"/>
                  </a:cubicBezTo>
                  <a:lnTo>
                    <a:pt x="3198" y="4644"/>
                  </a:lnTo>
                  <a:cubicBezTo>
                    <a:pt x="3231" y="4644"/>
                    <a:pt x="3265" y="4677"/>
                    <a:pt x="3332" y="4677"/>
                  </a:cubicBezTo>
                  <a:cubicBezTo>
                    <a:pt x="3409" y="4739"/>
                    <a:pt x="3487" y="4765"/>
                    <a:pt x="3564" y="4765"/>
                  </a:cubicBezTo>
                  <a:cubicBezTo>
                    <a:pt x="3653" y="4765"/>
                    <a:pt x="3743" y="4731"/>
                    <a:pt x="3832" y="4677"/>
                  </a:cubicBezTo>
                  <a:cubicBezTo>
                    <a:pt x="3865" y="4811"/>
                    <a:pt x="3899" y="4911"/>
                    <a:pt x="3932" y="5044"/>
                  </a:cubicBezTo>
                  <a:cubicBezTo>
                    <a:pt x="4099" y="5478"/>
                    <a:pt x="4165" y="6078"/>
                    <a:pt x="4532" y="6379"/>
                  </a:cubicBezTo>
                  <a:cubicBezTo>
                    <a:pt x="4586" y="6432"/>
                    <a:pt x="4655" y="6459"/>
                    <a:pt x="4721" y="6459"/>
                  </a:cubicBezTo>
                  <a:cubicBezTo>
                    <a:pt x="4821" y="6459"/>
                    <a:pt x="4913" y="6399"/>
                    <a:pt x="4933" y="6279"/>
                  </a:cubicBezTo>
                  <a:cubicBezTo>
                    <a:pt x="5033" y="5812"/>
                    <a:pt x="4766" y="5311"/>
                    <a:pt x="4599" y="4844"/>
                  </a:cubicBezTo>
                  <a:cubicBezTo>
                    <a:pt x="4532" y="4611"/>
                    <a:pt x="4466" y="4377"/>
                    <a:pt x="4366" y="4144"/>
                  </a:cubicBezTo>
                  <a:cubicBezTo>
                    <a:pt x="4432" y="4044"/>
                    <a:pt x="4499" y="3877"/>
                    <a:pt x="4499" y="3710"/>
                  </a:cubicBezTo>
                  <a:lnTo>
                    <a:pt x="4899" y="2876"/>
                  </a:lnTo>
                  <a:lnTo>
                    <a:pt x="4899" y="2876"/>
                  </a:lnTo>
                  <a:cubicBezTo>
                    <a:pt x="4833" y="2910"/>
                    <a:pt x="4799" y="2943"/>
                    <a:pt x="4766" y="2976"/>
                  </a:cubicBezTo>
                  <a:cubicBezTo>
                    <a:pt x="4733" y="2943"/>
                    <a:pt x="4699" y="2910"/>
                    <a:pt x="4666" y="2910"/>
                  </a:cubicBezTo>
                  <a:cubicBezTo>
                    <a:pt x="4666" y="2809"/>
                    <a:pt x="4632" y="2709"/>
                    <a:pt x="4632" y="2643"/>
                  </a:cubicBezTo>
                  <a:cubicBezTo>
                    <a:pt x="4632" y="2609"/>
                    <a:pt x="4632" y="2609"/>
                    <a:pt x="4632" y="2576"/>
                  </a:cubicBezTo>
                  <a:cubicBezTo>
                    <a:pt x="4632" y="2509"/>
                    <a:pt x="4599" y="2476"/>
                    <a:pt x="4566" y="2442"/>
                  </a:cubicBezTo>
                  <a:cubicBezTo>
                    <a:pt x="4866" y="2042"/>
                    <a:pt x="5166" y="1642"/>
                    <a:pt x="5433" y="1242"/>
                  </a:cubicBezTo>
                  <a:cubicBezTo>
                    <a:pt x="5571" y="1034"/>
                    <a:pt x="5376" y="843"/>
                    <a:pt x="5186" y="843"/>
                  </a:cubicBezTo>
                  <a:cubicBezTo>
                    <a:pt x="5101" y="843"/>
                    <a:pt x="5018" y="882"/>
                    <a:pt x="4966" y="975"/>
                  </a:cubicBezTo>
                  <a:cubicBezTo>
                    <a:pt x="4733" y="1408"/>
                    <a:pt x="4466" y="1875"/>
                    <a:pt x="4232" y="2309"/>
                  </a:cubicBezTo>
                  <a:cubicBezTo>
                    <a:pt x="4132" y="2242"/>
                    <a:pt x="4024" y="2209"/>
                    <a:pt x="3915" y="2209"/>
                  </a:cubicBezTo>
                  <a:cubicBezTo>
                    <a:pt x="3807" y="2209"/>
                    <a:pt x="3698" y="2242"/>
                    <a:pt x="3598" y="2309"/>
                  </a:cubicBezTo>
                  <a:cubicBezTo>
                    <a:pt x="3540" y="2265"/>
                    <a:pt x="3476" y="2241"/>
                    <a:pt x="3413" y="2241"/>
                  </a:cubicBezTo>
                  <a:cubicBezTo>
                    <a:pt x="3332" y="2241"/>
                    <a:pt x="3254" y="2282"/>
                    <a:pt x="3198" y="2376"/>
                  </a:cubicBezTo>
                  <a:cubicBezTo>
                    <a:pt x="3165" y="2342"/>
                    <a:pt x="3165" y="2309"/>
                    <a:pt x="3165" y="2276"/>
                  </a:cubicBezTo>
                  <a:cubicBezTo>
                    <a:pt x="3106" y="2179"/>
                    <a:pt x="3003" y="2127"/>
                    <a:pt x="2900" y="2127"/>
                  </a:cubicBezTo>
                  <a:cubicBezTo>
                    <a:pt x="2827" y="2127"/>
                    <a:pt x="2753" y="2153"/>
                    <a:pt x="2698" y="2209"/>
                  </a:cubicBezTo>
                  <a:cubicBezTo>
                    <a:pt x="2664" y="2242"/>
                    <a:pt x="2664" y="2242"/>
                    <a:pt x="2631" y="2276"/>
                  </a:cubicBezTo>
                  <a:cubicBezTo>
                    <a:pt x="2631" y="2276"/>
                    <a:pt x="2598" y="2276"/>
                    <a:pt x="2564" y="2309"/>
                  </a:cubicBezTo>
                  <a:cubicBezTo>
                    <a:pt x="2521" y="2265"/>
                    <a:pt x="2452" y="2241"/>
                    <a:pt x="2379" y="2241"/>
                  </a:cubicBezTo>
                  <a:cubicBezTo>
                    <a:pt x="2286" y="2241"/>
                    <a:pt x="2187" y="2282"/>
                    <a:pt x="2131" y="2376"/>
                  </a:cubicBezTo>
                  <a:cubicBezTo>
                    <a:pt x="2097" y="2409"/>
                    <a:pt x="2064" y="2476"/>
                    <a:pt x="2031" y="2543"/>
                  </a:cubicBezTo>
                  <a:cubicBezTo>
                    <a:pt x="2031" y="2509"/>
                    <a:pt x="2031" y="2509"/>
                    <a:pt x="1997" y="2476"/>
                  </a:cubicBezTo>
                  <a:cubicBezTo>
                    <a:pt x="1964" y="2409"/>
                    <a:pt x="1931" y="2342"/>
                    <a:pt x="1864" y="2309"/>
                  </a:cubicBezTo>
                  <a:cubicBezTo>
                    <a:pt x="1931" y="1609"/>
                    <a:pt x="1830" y="875"/>
                    <a:pt x="1530" y="141"/>
                  </a:cubicBezTo>
                  <a:cubicBezTo>
                    <a:pt x="1486" y="41"/>
                    <a:pt x="1412" y="0"/>
                    <a:pt x="1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4"/>
            <p:cNvSpPr/>
            <p:nvPr/>
          </p:nvSpPr>
          <p:spPr>
            <a:xfrm>
              <a:off x="1972850" y="2743900"/>
              <a:ext cx="139225" cy="161475"/>
            </a:xfrm>
            <a:custGeom>
              <a:avLst/>
              <a:gdLst/>
              <a:ahLst/>
              <a:cxnLst/>
              <a:rect l="l" t="t" r="r" b="b"/>
              <a:pathLst>
                <a:path w="5569" h="6459" extrusionOk="0">
                  <a:moveTo>
                    <a:pt x="1347" y="0"/>
                  </a:moveTo>
                  <a:cubicBezTo>
                    <a:pt x="1184" y="0"/>
                    <a:pt x="1006" y="163"/>
                    <a:pt x="1050" y="341"/>
                  </a:cubicBezTo>
                  <a:cubicBezTo>
                    <a:pt x="1217" y="1075"/>
                    <a:pt x="1317" y="1809"/>
                    <a:pt x="1284" y="2543"/>
                  </a:cubicBezTo>
                  <a:cubicBezTo>
                    <a:pt x="1217" y="2576"/>
                    <a:pt x="1184" y="2609"/>
                    <a:pt x="1151" y="2676"/>
                  </a:cubicBezTo>
                  <a:cubicBezTo>
                    <a:pt x="1117" y="2776"/>
                    <a:pt x="1084" y="2910"/>
                    <a:pt x="1050" y="3010"/>
                  </a:cubicBezTo>
                  <a:lnTo>
                    <a:pt x="984" y="3010"/>
                  </a:lnTo>
                  <a:cubicBezTo>
                    <a:pt x="984" y="2976"/>
                    <a:pt x="984" y="2943"/>
                    <a:pt x="950" y="2943"/>
                  </a:cubicBezTo>
                  <a:lnTo>
                    <a:pt x="750" y="3677"/>
                  </a:lnTo>
                  <a:cubicBezTo>
                    <a:pt x="784" y="3677"/>
                    <a:pt x="817" y="3710"/>
                    <a:pt x="884" y="3710"/>
                  </a:cubicBezTo>
                  <a:cubicBezTo>
                    <a:pt x="817" y="3877"/>
                    <a:pt x="784" y="4044"/>
                    <a:pt x="817" y="4210"/>
                  </a:cubicBezTo>
                  <a:cubicBezTo>
                    <a:pt x="550" y="4811"/>
                    <a:pt x="317" y="5411"/>
                    <a:pt x="83" y="6045"/>
                  </a:cubicBezTo>
                  <a:cubicBezTo>
                    <a:pt x="0" y="6211"/>
                    <a:pt x="176" y="6339"/>
                    <a:pt x="336" y="6339"/>
                  </a:cubicBezTo>
                  <a:cubicBezTo>
                    <a:pt x="433" y="6339"/>
                    <a:pt x="525" y="6292"/>
                    <a:pt x="550" y="6179"/>
                  </a:cubicBezTo>
                  <a:cubicBezTo>
                    <a:pt x="784" y="5645"/>
                    <a:pt x="1017" y="5078"/>
                    <a:pt x="1251" y="4511"/>
                  </a:cubicBezTo>
                  <a:lnTo>
                    <a:pt x="1451" y="4511"/>
                  </a:lnTo>
                  <a:cubicBezTo>
                    <a:pt x="1509" y="4627"/>
                    <a:pt x="1617" y="4717"/>
                    <a:pt x="1797" y="4717"/>
                  </a:cubicBezTo>
                  <a:cubicBezTo>
                    <a:pt x="1825" y="4717"/>
                    <a:pt x="1854" y="4715"/>
                    <a:pt x="1884" y="4711"/>
                  </a:cubicBezTo>
                  <a:cubicBezTo>
                    <a:pt x="1951" y="4744"/>
                    <a:pt x="2018" y="4778"/>
                    <a:pt x="2085" y="4778"/>
                  </a:cubicBezTo>
                  <a:cubicBezTo>
                    <a:pt x="2159" y="4796"/>
                    <a:pt x="2228" y="4804"/>
                    <a:pt x="2293" y="4804"/>
                  </a:cubicBezTo>
                  <a:cubicBezTo>
                    <a:pt x="2461" y="4804"/>
                    <a:pt x="2598" y="4750"/>
                    <a:pt x="2718" y="4677"/>
                  </a:cubicBezTo>
                  <a:cubicBezTo>
                    <a:pt x="2818" y="4677"/>
                    <a:pt x="2885" y="4677"/>
                    <a:pt x="2952" y="4644"/>
                  </a:cubicBezTo>
                  <a:lnTo>
                    <a:pt x="3219" y="4644"/>
                  </a:lnTo>
                  <a:cubicBezTo>
                    <a:pt x="3252" y="4644"/>
                    <a:pt x="3285" y="4677"/>
                    <a:pt x="3319" y="4677"/>
                  </a:cubicBezTo>
                  <a:lnTo>
                    <a:pt x="3352" y="4677"/>
                  </a:lnTo>
                  <a:cubicBezTo>
                    <a:pt x="3430" y="4739"/>
                    <a:pt x="3507" y="4765"/>
                    <a:pt x="3585" y="4765"/>
                  </a:cubicBezTo>
                  <a:cubicBezTo>
                    <a:pt x="3674" y="4765"/>
                    <a:pt x="3763" y="4731"/>
                    <a:pt x="3852" y="4677"/>
                  </a:cubicBezTo>
                  <a:cubicBezTo>
                    <a:pt x="3886" y="4811"/>
                    <a:pt x="3919" y="4911"/>
                    <a:pt x="3953" y="5044"/>
                  </a:cubicBezTo>
                  <a:cubicBezTo>
                    <a:pt x="4086" y="5478"/>
                    <a:pt x="4186" y="6078"/>
                    <a:pt x="4553" y="6379"/>
                  </a:cubicBezTo>
                  <a:cubicBezTo>
                    <a:pt x="4593" y="6432"/>
                    <a:pt x="4654" y="6459"/>
                    <a:pt x="4718" y="6459"/>
                  </a:cubicBezTo>
                  <a:cubicBezTo>
                    <a:pt x="4813" y="6459"/>
                    <a:pt x="4913" y="6399"/>
                    <a:pt x="4953" y="6279"/>
                  </a:cubicBezTo>
                  <a:cubicBezTo>
                    <a:pt x="5053" y="5812"/>
                    <a:pt x="4786" y="5311"/>
                    <a:pt x="4620" y="4844"/>
                  </a:cubicBezTo>
                  <a:cubicBezTo>
                    <a:pt x="4520" y="4611"/>
                    <a:pt x="4453" y="4377"/>
                    <a:pt x="4386" y="4144"/>
                  </a:cubicBezTo>
                  <a:cubicBezTo>
                    <a:pt x="4453" y="4044"/>
                    <a:pt x="4486" y="3877"/>
                    <a:pt x="4520" y="3710"/>
                  </a:cubicBezTo>
                  <a:lnTo>
                    <a:pt x="4887" y="2876"/>
                  </a:lnTo>
                  <a:lnTo>
                    <a:pt x="4887" y="2876"/>
                  </a:lnTo>
                  <a:cubicBezTo>
                    <a:pt x="4820" y="2910"/>
                    <a:pt x="4786" y="2943"/>
                    <a:pt x="4753" y="2976"/>
                  </a:cubicBezTo>
                  <a:cubicBezTo>
                    <a:pt x="4753" y="2943"/>
                    <a:pt x="4720" y="2910"/>
                    <a:pt x="4653" y="2910"/>
                  </a:cubicBezTo>
                  <a:cubicBezTo>
                    <a:pt x="4653" y="2809"/>
                    <a:pt x="4653" y="2709"/>
                    <a:pt x="4620" y="2643"/>
                  </a:cubicBezTo>
                  <a:cubicBezTo>
                    <a:pt x="4620" y="2609"/>
                    <a:pt x="4620" y="2609"/>
                    <a:pt x="4620" y="2576"/>
                  </a:cubicBezTo>
                  <a:cubicBezTo>
                    <a:pt x="4653" y="2509"/>
                    <a:pt x="4620" y="2476"/>
                    <a:pt x="4586" y="2442"/>
                  </a:cubicBezTo>
                  <a:cubicBezTo>
                    <a:pt x="4887" y="2042"/>
                    <a:pt x="5153" y="1642"/>
                    <a:pt x="5454" y="1242"/>
                  </a:cubicBezTo>
                  <a:cubicBezTo>
                    <a:pt x="5569" y="1034"/>
                    <a:pt x="5382" y="843"/>
                    <a:pt x="5200" y="843"/>
                  </a:cubicBezTo>
                  <a:cubicBezTo>
                    <a:pt x="5119" y="843"/>
                    <a:pt x="5038" y="882"/>
                    <a:pt x="4987" y="975"/>
                  </a:cubicBezTo>
                  <a:cubicBezTo>
                    <a:pt x="4720" y="1408"/>
                    <a:pt x="4486" y="1875"/>
                    <a:pt x="4253" y="2309"/>
                  </a:cubicBezTo>
                  <a:lnTo>
                    <a:pt x="4219" y="2309"/>
                  </a:lnTo>
                  <a:cubicBezTo>
                    <a:pt x="4136" y="2242"/>
                    <a:pt x="4028" y="2209"/>
                    <a:pt x="3915" y="2209"/>
                  </a:cubicBezTo>
                  <a:cubicBezTo>
                    <a:pt x="3802" y="2209"/>
                    <a:pt x="3686" y="2242"/>
                    <a:pt x="3586" y="2309"/>
                  </a:cubicBezTo>
                  <a:cubicBezTo>
                    <a:pt x="3542" y="2265"/>
                    <a:pt x="3479" y="2241"/>
                    <a:pt x="3414" y="2241"/>
                  </a:cubicBezTo>
                  <a:cubicBezTo>
                    <a:pt x="3330" y="2241"/>
                    <a:pt x="3242" y="2282"/>
                    <a:pt x="3185" y="2376"/>
                  </a:cubicBezTo>
                  <a:cubicBezTo>
                    <a:pt x="3185" y="2342"/>
                    <a:pt x="3185" y="2309"/>
                    <a:pt x="3152" y="2276"/>
                  </a:cubicBezTo>
                  <a:cubicBezTo>
                    <a:pt x="3113" y="2179"/>
                    <a:pt x="3006" y="2127"/>
                    <a:pt x="2904" y="2127"/>
                  </a:cubicBezTo>
                  <a:cubicBezTo>
                    <a:pt x="2831" y="2127"/>
                    <a:pt x="2760" y="2153"/>
                    <a:pt x="2718" y="2209"/>
                  </a:cubicBezTo>
                  <a:cubicBezTo>
                    <a:pt x="2685" y="2242"/>
                    <a:pt x="2652" y="2242"/>
                    <a:pt x="2652" y="2276"/>
                  </a:cubicBezTo>
                  <a:cubicBezTo>
                    <a:pt x="2618" y="2276"/>
                    <a:pt x="2618" y="2276"/>
                    <a:pt x="2585" y="2309"/>
                  </a:cubicBezTo>
                  <a:cubicBezTo>
                    <a:pt x="2527" y="2265"/>
                    <a:pt x="2456" y="2241"/>
                    <a:pt x="2386" y="2241"/>
                  </a:cubicBezTo>
                  <a:cubicBezTo>
                    <a:pt x="2296" y="2241"/>
                    <a:pt x="2208" y="2282"/>
                    <a:pt x="2151" y="2376"/>
                  </a:cubicBezTo>
                  <a:cubicBezTo>
                    <a:pt x="2118" y="2409"/>
                    <a:pt x="2085" y="2476"/>
                    <a:pt x="2018" y="2543"/>
                  </a:cubicBezTo>
                  <a:cubicBezTo>
                    <a:pt x="2018" y="2509"/>
                    <a:pt x="2018" y="2509"/>
                    <a:pt x="2018" y="2476"/>
                  </a:cubicBezTo>
                  <a:cubicBezTo>
                    <a:pt x="1984" y="2409"/>
                    <a:pt x="1918" y="2342"/>
                    <a:pt x="1884" y="2309"/>
                  </a:cubicBezTo>
                  <a:cubicBezTo>
                    <a:pt x="1951" y="1609"/>
                    <a:pt x="1851" y="875"/>
                    <a:pt x="1551" y="141"/>
                  </a:cubicBezTo>
                  <a:cubicBezTo>
                    <a:pt x="1506" y="41"/>
                    <a:pt x="1428" y="0"/>
                    <a:pt x="1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4"/>
            <p:cNvSpPr/>
            <p:nvPr/>
          </p:nvSpPr>
          <p:spPr>
            <a:xfrm>
              <a:off x="2494575" y="2743900"/>
              <a:ext cx="139275" cy="161475"/>
            </a:xfrm>
            <a:custGeom>
              <a:avLst/>
              <a:gdLst/>
              <a:ahLst/>
              <a:cxnLst/>
              <a:rect l="l" t="t" r="r" b="b"/>
              <a:pathLst>
                <a:path w="5571" h="6459" extrusionOk="0">
                  <a:moveTo>
                    <a:pt x="1335" y="0"/>
                  </a:moveTo>
                  <a:cubicBezTo>
                    <a:pt x="1182" y="0"/>
                    <a:pt x="1019" y="163"/>
                    <a:pt x="1063" y="341"/>
                  </a:cubicBezTo>
                  <a:cubicBezTo>
                    <a:pt x="1196" y="1075"/>
                    <a:pt x="1297" y="1809"/>
                    <a:pt x="1297" y="2543"/>
                  </a:cubicBezTo>
                  <a:cubicBezTo>
                    <a:pt x="1230" y="2576"/>
                    <a:pt x="1163" y="2609"/>
                    <a:pt x="1130" y="2676"/>
                  </a:cubicBezTo>
                  <a:cubicBezTo>
                    <a:pt x="1096" y="2776"/>
                    <a:pt x="1063" y="2910"/>
                    <a:pt x="1030" y="3010"/>
                  </a:cubicBezTo>
                  <a:lnTo>
                    <a:pt x="996" y="3010"/>
                  </a:lnTo>
                  <a:cubicBezTo>
                    <a:pt x="996" y="2976"/>
                    <a:pt x="963" y="2943"/>
                    <a:pt x="963" y="2943"/>
                  </a:cubicBezTo>
                  <a:lnTo>
                    <a:pt x="763" y="3677"/>
                  </a:lnTo>
                  <a:cubicBezTo>
                    <a:pt x="796" y="3677"/>
                    <a:pt x="830" y="3710"/>
                    <a:pt x="863" y="3710"/>
                  </a:cubicBezTo>
                  <a:cubicBezTo>
                    <a:pt x="796" y="3877"/>
                    <a:pt x="796" y="4044"/>
                    <a:pt x="830" y="4210"/>
                  </a:cubicBezTo>
                  <a:cubicBezTo>
                    <a:pt x="563" y="4811"/>
                    <a:pt x="296" y="5411"/>
                    <a:pt x="62" y="6045"/>
                  </a:cubicBezTo>
                  <a:cubicBezTo>
                    <a:pt x="0" y="6211"/>
                    <a:pt x="170" y="6339"/>
                    <a:pt x="324" y="6339"/>
                  </a:cubicBezTo>
                  <a:cubicBezTo>
                    <a:pt x="417" y="6339"/>
                    <a:pt x="504" y="6292"/>
                    <a:pt x="529" y="6179"/>
                  </a:cubicBezTo>
                  <a:cubicBezTo>
                    <a:pt x="796" y="5645"/>
                    <a:pt x="1030" y="5078"/>
                    <a:pt x="1230" y="4511"/>
                  </a:cubicBezTo>
                  <a:lnTo>
                    <a:pt x="1430" y="4511"/>
                  </a:lnTo>
                  <a:cubicBezTo>
                    <a:pt x="1488" y="4627"/>
                    <a:pt x="1596" y="4717"/>
                    <a:pt x="1798" y="4717"/>
                  </a:cubicBezTo>
                  <a:cubicBezTo>
                    <a:pt x="1829" y="4717"/>
                    <a:pt x="1862" y="4715"/>
                    <a:pt x="1897" y="4711"/>
                  </a:cubicBezTo>
                  <a:cubicBezTo>
                    <a:pt x="1930" y="4744"/>
                    <a:pt x="1997" y="4778"/>
                    <a:pt x="2097" y="4778"/>
                  </a:cubicBezTo>
                  <a:cubicBezTo>
                    <a:pt x="2162" y="4796"/>
                    <a:pt x="2225" y="4804"/>
                    <a:pt x="2285" y="4804"/>
                  </a:cubicBezTo>
                  <a:cubicBezTo>
                    <a:pt x="2440" y="4804"/>
                    <a:pt x="2577" y="4750"/>
                    <a:pt x="2698" y="4677"/>
                  </a:cubicBezTo>
                  <a:cubicBezTo>
                    <a:pt x="2798" y="4677"/>
                    <a:pt x="2864" y="4677"/>
                    <a:pt x="2931" y="4644"/>
                  </a:cubicBezTo>
                  <a:lnTo>
                    <a:pt x="3198" y="4644"/>
                  </a:lnTo>
                  <a:cubicBezTo>
                    <a:pt x="3231" y="4644"/>
                    <a:pt x="3298" y="4677"/>
                    <a:pt x="3331" y="4677"/>
                  </a:cubicBezTo>
                  <a:cubicBezTo>
                    <a:pt x="3409" y="4739"/>
                    <a:pt x="3486" y="4765"/>
                    <a:pt x="3564" y="4765"/>
                  </a:cubicBezTo>
                  <a:cubicBezTo>
                    <a:pt x="3653" y="4765"/>
                    <a:pt x="3742" y="4731"/>
                    <a:pt x="3832" y="4677"/>
                  </a:cubicBezTo>
                  <a:cubicBezTo>
                    <a:pt x="3865" y="4811"/>
                    <a:pt x="3898" y="4911"/>
                    <a:pt x="3965" y="5044"/>
                  </a:cubicBezTo>
                  <a:cubicBezTo>
                    <a:pt x="4099" y="5478"/>
                    <a:pt x="4165" y="6078"/>
                    <a:pt x="4532" y="6379"/>
                  </a:cubicBezTo>
                  <a:cubicBezTo>
                    <a:pt x="4586" y="6432"/>
                    <a:pt x="4655" y="6459"/>
                    <a:pt x="4721" y="6459"/>
                  </a:cubicBezTo>
                  <a:cubicBezTo>
                    <a:pt x="4820" y="6459"/>
                    <a:pt x="4912" y="6399"/>
                    <a:pt x="4932" y="6279"/>
                  </a:cubicBezTo>
                  <a:cubicBezTo>
                    <a:pt x="5033" y="5812"/>
                    <a:pt x="4766" y="5311"/>
                    <a:pt x="4599" y="4844"/>
                  </a:cubicBezTo>
                  <a:cubicBezTo>
                    <a:pt x="4532" y="4611"/>
                    <a:pt x="4465" y="4377"/>
                    <a:pt x="4365" y="4144"/>
                  </a:cubicBezTo>
                  <a:cubicBezTo>
                    <a:pt x="4432" y="4044"/>
                    <a:pt x="4499" y="3877"/>
                    <a:pt x="4499" y="3710"/>
                  </a:cubicBezTo>
                  <a:lnTo>
                    <a:pt x="4899" y="2876"/>
                  </a:lnTo>
                  <a:lnTo>
                    <a:pt x="4899" y="2876"/>
                  </a:lnTo>
                  <a:cubicBezTo>
                    <a:pt x="4832" y="2910"/>
                    <a:pt x="4799" y="2943"/>
                    <a:pt x="4766" y="2976"/>
                  </a:cubicBezTo>
                  <a:cubicBezTo>
                    <a:pt x="4732" y="2943"/>
                    <a:pt x="4699" y="2910"/>
                    <a:pt x="4666" y="2910"/>
                  </a:cubicBezTo>
                  <a:cubicBezTo>
                    <a:pt x="4666" y="2809"/>
                    <a:pt x="4632" y="2709"/>
                    <a:pt x="4632" y="2643"/>
                  </a:cubicBezTo>
                  <a:cubicBezTo>
                    <a:pt x="4632" y="2609"/>
                    <a:pt x="4632" y="2609"/>
                    <a:pt x="4632" y="2576"/>
                  </a:cubicBezTo>
                  <a:cubicBezTo>
                    <a:pt x="4632" y="2509"/>
                    <a:pt x="4599" y="2476"/>
                    <a:pt x="4566" y="2442"/>
                  </a:cubicBezTo>
                  <a:cubicBezTo>
                    <a:pt x="4866" y="2042"/>
                    <a:pt x="5166" y="1642"/>
                    <a:pt x="5433" y="1242"/>
                  </a:cubicBezTo>
                  <a:cubicBezTo>
                    <a:pt x="5571" y="1034"/>
                    <a:pt x="5375" y="843"/>
                    <a:pt x="5186" y="843"/>
                  </a:cubicBezTo>
                  <a:cubicBezTo>
                    <a:pt x="5101" y="843"/>
                    <a:pt x="5017" y="882"/>
                    <a:pt x="4966" y="975"/>
                  </a:cubicBezTo>
                  <a:cubicBezTo>
                    <a:pt x="4732" y="1408"/>
                    <a:pt x="4465" y="1875"/>
                    <a:pt x="4232" y="2309"/>
                  </a:cubicBezTo>
                  <a:cubicBezTo>
                    <a:pt x="4132" y="2242"/>
                    <a:pt x="4023" y="2209"/>
                    <a:pt x="3915" y="2209"/>
                  </a:cubicBezTo>
                  <a:cubicBezTo>
                    <a:pt x="3807" y="2209"/>
                    <a:pt x="3698" y="2242"/>
                    <a:pt x="3598" y="2309"/>
                  </a:cubicBezTo>
                  <a:cubicBezTo>
                    <a:pt x="3540" y="2265"/>
                    <a:pt x="3475" y="2241"/>
                    <a:pt x="3413" y="2241"/>
                  </a:cubicBezTo>
                  <a:cubicBezTo>
                    <a:pt x="3332" y="2241"/>
                    <a:pt x="3254" y="2282"/>
                    <a:pt x="3198" y="2376"/>
                  </a:cubicBezTo>
                  <a:cubicBezTo>
                    <a:pt x="3198" y="2342"/>
                    <a:pt x="3165" y="2309"/>
                    <a:pt x="3165" y="2276"/>
                  </a:cubicBezTo>
                  <a:cubicBezTo>
                    <a:pt x="3126" y="2179"/>
                    <a:pt x="3019" y="2127"/>
                    <a:pt x="2910" y="2127"/>
                  </a:cubicBezTo>
                  <a:cubicBezTo>
                    <a:pt x="2832" y="2127"/>
                    <a:pt x="2753" y="2153"/>
                    <a:pt x="2698" y="2209"/>
                  </a:cubicBezTo>
                  <a:cubicBezTo>
                    <a:pt x="2698" y="2242"/>
                    <a:pt x="2664" y="2242"/>
                    <a:pt x="2631" y="2276"/>
                  </a:cubicBezTo>
                  <a:cubicBezTo>
                    <a:pt x="2631" y="2276"/>
                    <a:pt x="2597" y="2276"/>
                    <a:pt x="2564" y="2309"/>
                  </a:cubicBezTo>
                  <a:cubicBezTo>
                    <a:pt x="2520" y="2265"/>
                    <a:pt x="2451" y="2241"/>
                    <a:pt x="2379" y="2241"/>
                  </a:cubicBezTo>
                  <a:cubicBezTo>
                    <a:pt x="2286" y="2241"/>
                    <a:pt x="2187" y="2282"/>
                    <a:pt x="2130" y="2376"/>
                  </a:cubicBezTo>
                  <a:cubicBezTo>
                    <a:pt x="2097" y="2409"/>
                    <a:pt x="2064" y="2476"/>
                    <a:pt x="2030" y="2543"/>
                  </a:cubicBezTo>
                  <a:cubicBezTo>
                    <a:pt x="2030" y="2509"/>
                    <a:pt x="2030" y="2509"/>
                    <a:pt x="1997" y="2476"/>
                  </a:cubicBezTo>
                  <a:cubicBezTo>
                    <a:pt x="1997" y="2409"/>
                    <a:pt x="1930" y="2342"/>
                    <a:pt x="1864" y="2309"/>
                  </a:cubicBezTo>
                  <a:cubicBezTo>
                    <a:pt x="1930" y="1609"/>
                    <a:pt x="1830" y="875"/>
                    <a:pt x="1530" y="141"/>
                  </a:cubicBezTo>
                  <a:cubicBezTo>
                    <a:pt x="1486" y="41"/>
                    <a:pt x="1411" y="0"/>
                    <a:pt x="1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4"/>
            <p:cNvSpPr/>
            <p:nvPr/>
          </p:nvSpPr>
          <p:spPr>
            <a:xfrm>
              <a:off x="3016150" y="2718675"/>
              <a:ext cx="139225" cy="161100"/>
            </a:xfrm>
            <a:custGeom>
              <a:avLst/>
              <a:gdLst/>
              <a:ahLst/>
              <a:cxnLst/>
              <a:rect l="l" t="t" r="r" b="b"/>
              <a:pathLst>
                <a:path w="5569" h="6444" extrusionOk="0">
                  <a:moveTo>
                    <a:pt x="1334" y="1"/>
                  </a:moveTo>
                  <a:cubicBezTo>
                    <a:pt x="1174" y="1"/>
                    <a:pt x="1005" y="154"/>
                    <a:pt x="1048" y="349"/>
                  </a:cubicBezTo>
                  <a:cubicBezTo>
                    <a:pt x="1215" y="1083"/>
                    <a:pt x="1315" y="1784"/>
                    <a:pt x="1282" y="2517"/>
                  </a:cubicBezTo>
                  <a:cubicBezTo>
                    <a:pt x="1215" y="2551"/>
                    <a:pt x="1182" y="2618"/>
                    <a:pt x="1148" y="2684"/>
                  </a:cubicBezTo>
                  <a:cubicBezTo>
                    <a:pt x="1115" y="2784"/>
                    <a:pt x="1082" y="2884"/>
                    <a:pt x="1048" y="2984"/>
                  </a:cubicBezTo>
                  <a:lnTo>
                    <a:pt x="982" y="2984"/>
                  </a:lnTo>
                  <a:cubicBezTo>
                    <a:pt x="982" y="2951"/>
                    <a:pt x="982" y="2951"/>
                    <a:pt x="948" y="2918"/>
                  </a:cubicBezTo>
                  <a:lnTo>
                    <a:pt x="748" y="3685"/>
                  </a:lnTo>
                  <a:lnTo>
                    <a:pt x="881" y="3685"/>
                  </a:lnTo>
                  <a:cubicBezTo>
                    <a:pt x="815" y="3885"/>
                    <a:pt x="781" y="4052"/>
                    <a:pt x="815" y="4185"/>
                  </a:cubicBezTo>
                  <a:cubicBezTo>
                    <a:pt x="548" y="4786"/>
                    <a:pt x="314" y="5420"/>
                    <a:pt x="81" y="6020"/>
                  </a:cubicBezTo>
                  <a:cubicBezTo>
                    <a:pt x="0" y="6202"/>
                    <a:pt x="164" y="6323"/>
                    <a:pt x="321" y="6323"/>
                  </a:cubicBezTo>
                  <a:cubicBezTo>
                    <a:pt x="423" y="6323"/>
                    <a:pt x="522" y="6272"/>
                    <a:pt x="548" y="6153"/>
                  </a:cubicBezTo>
                  <a:cubicBezTo>
                    <a:pt x="781" y="5620"/>
                    <a:pt x="1015" y="5086"/>
                    <a:pt x="1248" y="4519"/>
                  </a:cubicBezTo>
                  <a:lnTo>
                    <a:pt x="1449" y="4519"/>
                  </a:lnTo>
                  <a:cubicBezTo>
                    <a:pt x="1515" y="4652"/>
                    <a:pt x="1649" y="4719"/>
                    <a:pt x="1882" y="4719"/>
                  </a:cubicBezTo>
                  <a:cubicBezTo>
                    <a:pt x="1949" y="4719"/>
                    <a:pt x="2016" y="4752"/>
                    <a:pt x="2082" y="4786"/>
                  </a:cubicBezTo>
                  <a:cubicBezTo>
                    <a:pt x="2149" y="4794"/>
                    <a:pt x="2212" y="4798"/>
                    <a:pt x="2270" y="4798"/>
                  </a:cubicBezTo>
                  <a:cubicBezTo>
                    <a:pt x="2447" y="4798"/>
                    <a:pt x="2591" y="4761"/>
                    <a:pt x="2716" y="4686"/>
                  </a:cubicBezTo>
                  <a:cubicBezTo>
                    <a:pt x="2816" y="4686"/>
                    <a:pt x="2883" y="4652"/>
                    <a:pt x="2950" y="4652"/>
                  </a:cubicBezTo>
                  <a:lnTo>
                    <a:pt x="3016" y="4652"/>
                  </a:lnTo>
                  <a:cubicBezTo>
                    <a:pt x="3083" y="4652"/>
                    <a:pt x="3150" y="4652"/>
                    <a:pt x="3216" y="4619"/>
                  </a:cubicBezTo>
                  <a:cubicBezTo>
                    <a:pt x="3250" y="4652"/>
                    <a:pt x="3283" y="4652"/>
                    <a:pt x="3317" y="4652"/>
                  </a:cubicBezTo>
                  <a:lnTo>
                    <a:pt x="3350" y="4652"/>
                  </a:lnTo>
                  <a:cubicBezTo>
                    <a:pt x="3433" y="4719"/>
                    <a:pt x="3517" y="4744"/>
                    <a:pt x="3600" y="4744"/>
                  </a:cubicBezTo>
                  <a:cubicBezTo>
                    <a:pt x="3683" y="4744"/>
                    <a:pt x="3767" y="4719"/>
                    <a:pt x="3850" y="4686"/>
                  </a:cubicBezTo>
                  <a:cubicBezTo>
                    <a:pt x="3884" y="4786"/>
                    <a:pt x="3917" y="4919"/>
                    <a:pt x="3950" y="5019"/>
                  </a:cubicBezTo>
                  <a:cubicBezTo>
                    <a:pt x="4084" y="5486"/>
                    <a:pt x="4184" y="6053"/>
                    <a:pt x="4551" y="6387"/>
                  </a:cubicBezTo>
                  <a:cubicBezTo>
                    <a:pt x="4588" y="6424"/>
                    <a:pt x="4645" y="6443"/>
                    <a:pt x="4704" y="6443"/>
                  </a:cubicBezTo>
                  <a:cubicBezTo>
                    <a:pt x="4802" y="6443"/>
                    <a:pt x="4909" y="6391"/>
                    <a:pt x="4951" y="6287"/>
                  </a:cubicBezTo>
                  <a:cubicBezTo>
                    <a:pt x="5051" y="5787"/>
                    <a:pt x="4784" y="5320"/>
                    <a:pt x="4617" y="4853"/>
                  </a:cubicBezTo>
                  <a:cubicBezTo>
                    <a:pt x="4517" y="4619"/>
                    <a:pt x="4451" y="4386"/>
                    <a:pt x="4384" y="4152"/>
                  </a:cubicBezTo>
                  <a:cubicBezTo>
                    <a:pt x="4451" y="4019"/>
                    <a:pt x="4484" y="3885"/>
                    <a:pt x="4517" y="3718"/>
                  </a:cubicBezTo>
                  <a:lnTo>
                    <a:pt x="4884" y="2884"/>
                  </a:lnTo>
                  <a:cubicBezTo>
                    <a:pt x="4818" y="2884"/>
                    <a:pt x="4784" y="2918"/>
                    <a:pt x="4751" y="2951"/>
                  </a:cubicBezTo>
                  <a:cubicBezTo>
                    <a:pt x="4751" y="2918"/>
                    <a:pt x="4718" y="2884"/>
                    <a:pt x="4651" y="2884"/>
                  </a:cubicBezTo>
                  <a:cubicBezTo>
                    <a:pt x="4651" y="2784"/>
                    <a:pt x="4651" y="2718"/>
                    <a:pt x="4617" y="2618"/>
                  </a:cubicBezTo>
                  <a:cubicBezTo>
                    <a:pt x="4617" y="2618"/>
                    <a:pt x="4617" y="2584"/>
                    <a:pt x="4617" y="2584"/>
                  </a:cubicBezTo>
                  <a:cubicBezTo>
                    <a:pt x="4651" y="2517"/>
                    <a:pt x="4617" y="2484"/>
                    <a:pt x="4584" y="2451"/>
                  </a:cubicBezTo>
                  <a:cubicBezTo>
                    <a:pt x="4884" y="2050"/>
                    <a:pt x="5151" y="1650"/>
                    <a:pt x="5451" y="1217"/>
                  </a:cubicBezTo>
                  <a:cubicBezTo>
                    <a:pt x="5569" y="1029"/>
                    <a:pt x="5372" y="825"/>
                    <a:pt x="5187" y="825"/>
                  </a:cubicBezTo>
                  <a:cubicBezTo>
                    <a:pt x="5110" y="825"/>
                    <a:pt x="5034" y="861"/>
                    <a:pt x="4984" y="950"/>
                  </a:cubicBezTo>
                  <a:cubicBezTo>
                    <a:pt x="4718" y="1417"/>
                    <a:pt x="4484" y="1850"/>
                    <a:pt x="4251" y="2317"/>
                  </a:cubicBezTo>
                  <a:lnTo>
                    <a:pt x="4217" y="2317"/>
                  </a:lnTo>
                  <a:cubicBezTo>
                    <a:pt x="4124" y="2242"/>
                    <a:pt x="3998" y="2199"/>
                    <a:pt x="3871" y="2199"/>
                  </a:cubicBezTo>
                  <a:cubicBezTo>
                    <a:pt x="3772" y="2199"/>
                    <a:pt x="3671" y="2225"/>
                    <a:pt x="3583" y="2284"/>
                  </a:cubicBezTo>
                  <a:cubicBezTo>
                    <a:pt x="3544" y="2245"/>
                    <a:pt x="3489" y="2226"/>
                    <a:pt x="3431" y="2226"/>
                  </a:cubicBezTo>
                  <a:cubicBezTo>
                    <a:pt x="3341" y="2226"/>
                    <a:pt x="3244" y="2270"/>
                    <a:pt x="3183" y="2351"/>
                  </a:cubicBezTo>
                  <a:cubicBezTo>
                    <a:pt x="3183" y="2317"/>
                    <a:pt x="3183" y="2284"/>
                    <a:pt x="3150" y="2251"/>
                  </a:cubicBezTo>
                  <a:cubicBezTo>
                    <a:pt x="3115" y="2163"/>
                    <a:pt x="3024" y="2121"/>
                    <a:pt x="2931" y="2121"/>
                  </a:cubicBezTo>
                  <a:cubicBezTo>
                    <a:pt x="2848" y="2121"/>
                    <a:pt x="2763" y="2154"/>
                    <a:pt x="2716" y="2217"/>
                  </a:cubicBezTo>
                  <a:cubicBezTo>
                    <a:pt x="2683" y="2217"/>
                    <a:pt x="2649" y="2251"/>
                    <a:pt x="2649" y="2284"/>
                  </a:cubicBezTo>
                  <a:lnTo>
                    <a:pt x="2583" y="2284"/>
                  </a:lnTo>
                  <a:cubicBezTo>
                    <a:pt x="2530" y="2245"/>
                    <a:pt x="2467" y="2226"/>
                    <a:pt x="2404" y="2226"/>
                  </a:cubicBezTo>
                  <a:cubicBezTo>
                    <a:pt x="2307" y="2226"/>
                    <a:pt x="2210" y="2270"/>
                    <a:pt x="2149" y="2351"/>
                  </a:cubicBezTo>
                  <a:cubicBezTo>
                    <a:pt x="2116" y="2417"/>
                    <a:pt x="2082" y="2484"/>
                    <a:pt x="2016" y="2517"/>
                  </a:cubicBezTo>
                  <a:cubicBezTo>
                    <a:pt x="2016" y="2517"/>
                    <a:pt x="2016" y="2484"/>
                    <a:pt x="2016" y="2484"/>
                  </a:cubicBezTo>
                  <a:cubicBezTo>
                    <a:pt x="1982" y="2417"/>
                    <a:pt x="1916" y="2351"/>
                    <a:pt x="1882" y="2317"/>
                  </a:cubicBezTo>
                  <a:cubicBezTo>
                    <a:pt x="1949" y="1583"/>
                    <a:pt x="1849" y="850"/>
                    <a:pt x="1549" y="149"/>
                  </a:cubicBezTo>
                  <a:cubicBezTo>
                    <a:pt x="1502" y="44"/>
                    <a:pt x="1419" y="1"/>
                    <a:pt x="1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4"/>
            <p:cNvSpPr/>
            <p:nvPr/>
          </p:nvSpPr>
          <p:spPr>
            <a:xfrm>
              <a:off x="3537850" y="2712575"/>
              <a:ext cx="139250" cy="161325"/>
            </a:xfrm>
            <a:custGeom>
              <a:avLst/>
              <a:gdLst/>
              <a:ahLst/>
              <a:cxnLst/>
              <a:rect l="l" t="t" r="r" b="b"/>
              <a:pathLst>
                <a:path w="5570" h="6453" extrusionOk="0">
                  <a:moveTo>
                    <a:pt x="1334" y="0"/>
                  </a:moveTo>
                  <a:cubicBezTo>
                    <a:pt x="1180" y="0"/>
                    <a:pt x="1017" y="149"/>
                    <a:pt x="1062" y="326"/>
                  </a:cubicBezTo>
                  <a:cubicBezTo>
                    <a:pt x="1195" y="1060"/>
                    <a:pt x="1295" y="1794"/>
                    <a:pt x="1295" y="2528"/>
                  </a:cubicBezTo>
                  <a:cubicBezTo>
                    <a:pt x="1229" y="2561"/>
                    <a:pt x="1162" y="2595"/>
                    <a:pt x="1129" y="2695"/>
                  </a:cubicBezTo>
                  <a:cubicBezTo>
                    <a:pt x="1095" y="2795"/>
                    <a:pt x="1062" y="2895"/>
                    <a:pt x="1028" y="2995"/>
                  </a:cubicBezTo>
                  <a:lnTo>
                    <a:pt x="995" y="2995"/>
                  </a:lnTo>
                  <a:cubicBezTo>
                    <a:pt x="995" y="2962"/>
                    <a:pt x="962" y="2928"/>
                    <a:pt x="962" y="2928"/>
                  </a:cubicBezTo>
                  <a:lnTo>
                    <a:pt x="762" y="3662"/>
                  </a:lnTo>
                  <a:cubicBezTo>
                    <a:pt x="795" y="3695"/>
                    <a:pt x="828" y="3695"/>
                    <a:pt x="862" y="3695"/>
                  </a:cubicBezTo>
                  <a:cubicBezTo>
                    <a:pt x="795" y="3862"/>
                    <a:pt x="795" y="4029"/>
                    <a:pt x="828" y="4196"/>
                  </a:cubicBezTo>
                  <a:cubicBezTo>
                    <a:pt x="561" y="4796"/>
                    <a:pt x="295" y="5430"/>
                    <a:pt x="61" y="6031"/>
                  </a:cubicBezTo>
                  <a:cubicBezTo>
                    <a:pt x="0" y="6212"/>
                    <a:pt x="160" y="6333"/>
                    <a:pt x="311" y="6333"/>
                  </a:cubicBezTo>
                  <a:cubicBezTo>
                    <a:pt x="408" y="6333"/>
                    <a:pt x="502" y="6282"/>
                    <a:pt x="528" y="6164"/>
                  </a:cubicBezTo>
                  <a:cubicBezTo>
                    <a:pt x="795" y="5630"/>
                    <a:pt x="1028" y="5063"/>
                    <a:pt x="1229" y="4496"/>
                  </a:cubicBezTo>
                  <a:lnTo>
                    <a:pt x="1262" y="4496"/>
                  </a:lnTo>
                  <a:cubicBezTo>
                    <a:pt x="1295" y="4513"/>
                    <a:pt x="1329" y="4521"/>
                    <a:pt x="1358" y="4521"/>
                  </a:cubicBezTo>
                  <a:cubicBezTo>
                    <a:pt x="1387" y="4521"/>
                    <a:pt x="1412" y="4513"/>
                    <a:pt x="1429" y="4496"/>
                  </a:cubicBezTo>
                  <a:cubicBezTo>
                    <a:pt x="1487" y="4612"/>
                    <a:pt x="1595" y="4703"/>
                    <a:pt x="1797" y="4703"/>
                  </a:cubicBezTo>
                  <a:cubicBezTo>
                    <a:pt x="1828" y="4703"/>
                    <a:pt x="1861" y="4701"/>
                    <a:pt x="1896" y="4696"/>
                  </a:cubicBezTo>
                  <a:cubicBezTo>
                    <a:pt x="1929" y="4730"/>
                    <a:pt x="1996" y="4763"/>
                    <a:pt x="2096" y="4763"/>
                  </a:cubicBezTo>
                  <a:cubicBezTo>
                    <a:pt x="2161" y="4782"/>
                    <a:pt x="2224" y="4790"/>
                    <a:pt x="2284" y="4790"/>
                  </a:cubicBezTo>
                  <a:cubicBezTo>
                    <a:pt x="2439" y="4790"/>
                    <a:pt x="2576" y="4735"/>
                    <a:pt x="2696" y="4663"/>
                  </a:cubicBezTo>
                  <a:cubicBezTo>
                    <a:pt x="2796" y="4663"/>
                    <a:pt x="2863" y="4663"/>
                    <a:pt x="2930" y="4630"/>
                  </a:cubicBezTo>
                  <a:lnTo>
                    <a:pt x="3030" y="4630"/>
                  </a:lnTo>
                  <a:cubicBezTo>
                    <a:pt x="3052" y="4641"/>
                    <a:pt x="3071" y="4644"/>
                    <a:pt x="3088" y="4644"/>
                  </a:cubicBezTo>
                  <a:cubicBezTo>
                    <a:pt x="3123" y="4644"/>
                    <a:pt x="3152" y="4630"/>
                    <a:pt x="3197" y="4630"/>
                  </a:cubicBezTo>
                  <a:cubicBezTo>
                    <a:pt x="3230" y="4630"/>
                    <a:pt x="3297" y="4663"/>
                    <a:pt x="3330" y="4663"/>
                  </a:cubicBezTo>
                  <a:cubicBezTo>
                    <a:pt x="3408" y="4725"/>
                    <a:pt x="3485" y="4751"/>
                    <a:pt x="3563" y="4751"/>
                  </a:cubicBezTo>
                  <a:cubicBezTo>
                    <a:pt x="3652" y="4751"/>
                    <a:pt x="3741" y="4716"/>
                    <a:pt x="3830" y="4663"/>
                  </a:cubicBezTo>
                  <a:cubicBezTo>
                    <a:pt x="3864" y="4796"/>
                    <a:pt x="3897" y="4896"/>
                    <a:pt x="3964" y="5030"/>
                  </a:cubicBezTo>
                  <a:cubicBezTo>
                    <a:pt x="4097" y="5497"/>
                    <a:pt x="4164" y="6064"/>
                    <a:pt x="4531" y="6397"/>
                  </a:cubicBezTo>
                  <a:cubicBezTo>
                    <a:pt x="4579" y="6433"/>
                    <a:pt x="4640" y="6452"/>
                    <a:pt x="4699" y="6452"/>
                  </a:cubicBezTo>
                  <a:cubicBezTo>
                    <a:pt x="4806" y="6452"/>
                    <a:pt x="4910" y="6392"/>
                    <a:pt x="4931" y="6264"/>
                  </a:cubicBezTo>
                  <a:cubicBezTo>
                    <a:pt x="5031" y="5797"/>
                    <a:pt x="4764" y="5297"/>
                    <a:pt x="4598" y="4863"/>
                  </a:cubicBezTo>
                  <a:cubicBezTo>
                    <a:pt x="4531" y="4630"/>
                    <a:pt x="4464" y="4363"/>
                    <a:pt x="4364" y="4129"/>
                  </a:cubicBezTo>
                  <a:cubicBezTo>
                    <a:pt x="4431" y="4029"/>
                    <a:pt x="4498" y="3862"/>
                    <a:pt x="4498" y="3695"/>
                  </a:cubicBezTo>
                  <a:lnTo>
                    <a:pt x="4898" y="2862"/>
                  </a:lnTo>
                  <a:lnTo>
                    <a:pt x="4898" y="2862"/>
                  </a:lnTo>
                  <a:cubicBezTo>
                    <a:pt x="4831" y="2895"/>
                    <a:pt x="4798" y="2928"/>
                    <a:pt x="4764" y="2962"/>
                  </a:cubicBezTo>
                  <a:cubicBezTo>
                    <a:pt x="4731" y="2928"/>
                    <a:pt x="4698" y="2895"/>
                    <a:pt x="4664" y="2895"/>
                  </a:cubicBezTo>
                  <a:cubicBezTo>
                    <a:pt x="4664" y="2795"/>
                    <a:pt x="4631" y="2695"/>
                    <a:pt x="4631" y="2628"/>
                  </a:cubicBezTo>
                  <a:cubicBezTo>
                    <a:pt x="4631" y="2595"/>
                    <a:pt x="4631" y="2595"/>
                    <a:pt x="4631" y="2561"/>
                  </a:cubicBezTo>
                  <a:cubicBezTo>
                    <a:pt x="4631" y="2528"/>
                    <a:pt x="4598" y="2461"/>
                    <a:pt x="4564" y="2461"/>
                  </a:cubicBezTo>
                  <a:cubicBezTo>
                    <a:pt x="4865" y="2028"/>
                    <a:pt x="5165" y="1627"/>
                    <a:pt x="5432" y="1227"/>
                  </a:cubicBezTo>
                  <a:cubicBezTo>
                    <a:pt x="5570" y="1020"/>
                    <a:pt x="5374" y="829"/>
                    <a:pt x="5185" y="829"/>
                  </a:cubicBezTo>
                  <a:cubicBezTo>
                    <a:pt x="5100" y="829"/>
                    <a:pt x="5016" y="867"/>
                    <a:pt x="4965" y="960"/>
                  </a:cubicBezTo>
                  <a:cubicBezTo>
                    <a:pt x="4731" y="1394"/>
                    <a:pt x="4464" y="1861"/>
                    <a:pt x="4231" y="2328"/>
                  </a:cubicBezTo>
                  <a:cubicBezTo>
                    <a:pt x="4231" y="2328"/>
                    <a:pt x="4231" y="2328"/>
                    <a:pt x="4231" y="2294"/>
                  </a:cubicBezTo>
                  <a:cubicBezTo>
                    <a:pt x="4131" y="2228"/>
                    <a:pt x="4022" y="2194"/>
                    <a:pt x="3914" y="2194"/>
                  </a:cubicBezTo>
                  <a:cubicBezTo>
                    <a:pt x="3805" y="2194"/>
                    <a:pt x="3697" y="2228"/>
                    <a:pt x="3597" y="2294"/>
                  </a:cubicBezTo>
                  <a:cubicBezTo>
                    <a:pt x="3544" y="2255"/>
                    <a:pt x="3487" y="2236"/>
                    <a:pt x="3430" y="2236"/>
                  </a:cubicBezTo>
                  <a:cubicBezTo>
                    <a:pt x="3342" y="2236"/>
                    <a:pt x="3257" y="2280"/>
                    <a:pt x="3197" y="2361"/>
                  </a:cubicBezTo>
                  <a:cubicBezTo>
                    <a:pt x="3197" y="2328"/>
                    <a:pt x="3163" y="2294"/>
                    <a:pt x="3163" y="2261"/>
                  </a:cubicBezTo>
                  <a:cubicBezTo>
                    <a:pt x="3124" y="2164"/>
                    <a:pt x="3018" y="2112"/>
                    <a:pt x="2909" y="2112"/>
                  </a:cubicBezTo>
                  <a:cubicBezTo>
                    <a:pt x="2831" y="2112"/>
                    <a:pt x="2752" y="2139"/>
                    <a:pt x="2696" y="2194"/>
                  </a:cubicBezTo>
                  <a:cubicBezTo>
                    <a:pt x="2696" y="2228"/>
                    <a:pt x="2663" y="2261"/>
                    <a:pt x="2630" y="2261"/>
                  </a:cubicBezTo>
                  <a:cubicBezTo>
                    <a:pt x="2630" y="2261"/>
                    <a:pt x="2596" y="2294"/>
                    <a:pt x="2563" y="2294"/>
                  </a:cubicBezTo>
                  <a:cubicBezTo>
                    <a:pt x="2519" y="2251"/>
                    <a:pt x="2450" y="2226"/>
                    <a:pt x="2378" y="2226"/>
                  </a:cubicBezTo>
                  <a:cubicBezTo>
                    <a:pt x="2284" y="2226"/>
                    <a:pt x="2186" y="2267"/>
                    <a:pt x="2129" y="2361"/>
                  </a:cubicBezTo>
                  <a:cubicBezTo>
                    <a:pt x="2096" y="2395"/>
                    <a:pt x="2063" y="2461"/>
                    <a:pt x="2029" y="2528"/>
                  </a:cubicBezTo>
                  <a:cubicBezTo>
                    <a:pt x="2029" y="2495"/>
                    <a:pt x="2029" y="2495"/>
                    <a:pt x="1996" y="2461"/>
                  </a:cubicBezTo>
                  <a:cubicBezTo>
                    <a:pt x="1996" y="2395"/>
                    <a:pt x="1929" y="2361"/>
                    <a:pt x="1862" y="2294"/>
                  </a:cubicBezTo>
                  <a:cubicBezTo>
                    <a:pt x="1929" y="1594"/>
                    <a:pt x="1829" y="860"/>
                    <a:pt x="1529" y="126"/>
                  </a:cubicBezTo>
                  <a:cubicBezTo>
                    <a:pt x="1484" y="37"/>
                    <a:pt x="1410" y="0"/>
                    <a:pt x="1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4"/>
            <p:cNvSpPr/>
            <p:nvPr/>
          </p:nvSpPr>
          <p:spPr>
            <a:xfrm>
              <a:off x="4059300" y="2727200"/>
              <a:ext cx="139325" cy="161150"/>
            </a:xfrm>
            <a:custGeom>
              <a:avLst/>
              <a:gdLst/>
              <a:ahLst/>
              <a:cxnLst/>
              <a:rect l="l" t="t" r="r" b="b"/>
              <a:pathLst>
                <a:path w="5573" h="6446" extrusionOk="0">
                  <a:moveTo>
                    <a:pt x="1349" y="1"/>
                  </a:moveTo>
                  <a:cubicBezTo>
                    <a:pt x="1185" y="1"/>
                    <a:pt x="1008" y="164"/>
                    <a:pt x="1052" y="342"/>
                  </a:cubicBezTo>
                  <a:cubicBezTo>
                    <a:pt x="1219" y="1076"/>
                    <a:pt x="1319" y="1810"/>
                    <a:pt x="1286" y="2510"/>
                  </a:cubicBezTo>
                  <a:cubicBezTo>
                    <a:pt x="1252" y="2543"/>
                    <a:pt x="1185" y="2610"/>
                    <a:pt x="1152" y="2677"/>
                  </a:cubicBezTo>
                  <a:cubicBezTo>
                    <a:pt x="1119" y="2777"/>
                    <a:pt x="1085" y="2877"/>
                    <a:pt x="1052" y="2977"/>
                  </a:cubicBezTo>
                  <a:lnTo>
                    <a:pt x="985" y="2977"/>
                  </a:lnTo>
                  <a:cubicBezTo>
                    <a:pt x="985" y="2977"/>
                    <a:pt x="985" y="2944"/>
                    <a:pt x="952" y="2910"/>
                  </a:cubicBezTo>
                  <a:lnTo>
                    <a:pt x="752" y="3678"/>
                  </a:lnTo>
                  <a:lnTo>
                    <a:pt x="885" y="3678"/>
                  </a:lnTo>
                  <a:cubicBezTo>
                    <a:pt x="819" y="3878"/>
                    <a:pt x="785" y="4045"/>
                    <a:pt x="819" y="4178"/>
                  </a:cubicBezTo>
                  <a:cubicBezTo>
                    <a:pt x="552" y="4778"/>
                    <a:pt x="318" y="5412"/>
                    <a:pt x="85" y="6013"/>
                  </a:cubicBezTo>
                  <a:cubicBezTo>
                    <a:pt x="1" y="6202"/>
                    <a:pt x="181" y="6338"/>
                    <a:pt x="343" y="6338"/>
                  </a:cubicBezTo>
                  <a:cubicBezTo>
                    <a:pt x="438" y="6338"/>
                    <a:pt x="527" y="6291"/>
                    <a:pt x="552" y="6179"/>
                  </a:cubicBezTo>
                  <a:cubicBezTo>
                    <a:pt x="785" y="5612"/>
                    <a:pt x="1019" y="5079"/>
                    <a:pt x="1252" y="4512"/>
                  </a:cubicBezTo>
                  <a:lnTo>
                    <a:pt x="1452" y="4512"/>
                  </a:lnTo>
                  <a:cubicBezTo>
                    <a:pt x="1519" y="4645"/>
                    <a:pt x="1652" y="4712"/>
                    <a:pt x="1886" y="4712"/>
                  </a:cubicBezTo>
                  <a:cubicBezTo>
                    <a:pt x="1953" y="4745"/>
                    <a:pt x="2019" y="4745"/>
                    <a:pt x="2086" y="4778"/>
                  </a:cubicBezTo>
                  <a:cubicBezTo>
                    <a:pt x="2153" y="4787"/>
                    <a:pt x="2215" y="4791"/>
                    <a:pt x="2274" y="4791"/>
                  </a:cubicBezTo>
                  <a:cubicBezTo>
                    <a:pt x="2451" y="4791"/>
                    <a:pt x="2595" y="4753"/>
                    <a:pt x="2720" y="4678"/>
                  </a:cubicBezTo>
                  <a:cubicBezTo>
                    <a:pt x="2820" y="4678"/>
                    <a:pt x="2887" y="4678"/>
                    <a:pt x="2953" y="4645"/>
                  </a:cubicBezTo>
                  <a:lnTo>
                    <a:pt x="3320" y="4645"/>
                  </a:lnTo>
                  <a:cubicBezTo>
                    <a:pt x="3354" y="4645"/>
                    <a:pt x="3354" y="4645"/>
                    <a:pt x="3354" y="4678"/>
                  </a:cubicBezTo>
                  <a:cubicBezTo>
                    <a:pt x="3429" y="4723"/>
                    <a:pt x="3504" y="4741"/>
                    <a:pt x="3580" y="4741"/>
                  </a:cubicBezTo>
                  <a:cubicBezTo>
                    <a:pt x="3671" y="4741"/>
                    <a:pt x="3763" y="4715"/>
                    <a:pt x="3854" y="4678"/>
                  </a:cubicBezTo>
                  <a:cubicBezTo>
                    <a:pt x="3887" y="4778"/>
                    <a:pt x="3921" y="4912"/>
                    <a:pt x="3954" y="5045"/>
                  </a:cubicBezTo>
                  <a:cubicBezTo>
                    <a:pt x="4088" y="5479"/>
                    <a:pt x="4188" y="6079"/>
                    <a:pt x="4555" y="6380"/>
                  </a:cubicBezTo>
                  <a:cubicBezTo>
                    <a:pt x="4596" y="6421"/>
                    <a:pt x="4660" y="6445"/>
                    <a:pt x="4726" y="6445"/>
                  </a:cubicBezTo>
                  <a:cubicBezTo>
                    <a:pt x="4819" y="6445"/>
                    <a:pt x="4916" y="6397"/>
                    <a:pt x="4955" y="6279"/>
                  </a:cubicBezTo>
                  <a:cubicBezTo>
                    <a:pt x="5055" y="5779"/>
                    <a:pt x="4788" y="5312"/>
                    <a:pt x="4621" y="4845"/>
                  </a:cubicBezTo>
                  <a:cubicBezTo>
                    <a:pt x="4521" y="4612"/>
                    <a:pt x="4454" y="4378"/>
                    <a:pt x="4388" y="4145"/>
                  </a:cubicBezTo>
                  <a:cubicBezTo>
                    <a:pt x="4454" y="4011"/>
                    <a:pt x="4488" y="3878"/>
                    <a:pt x="4521" y="3711"/>
                  </a:cubicBezTo>
                  <a:lnTo>
                    <a:pt x="4888" y="2877"/>
                  </a:lnTo>
                  <a:cubicBezTo>
                    <a:pt x="4821" y="2877"/>
                    <a:pt x="4788" y="2910"/>
                    <a:pt x="4755" y="2944"/>
                  </a:cubicBezTo>
                  <a:cubicBezTo>
                    <a:pt x="4755" y="2910"/>
                    <a:pt x="4721" y="2910"/>
                    <a:pt x="4655" y="2877"/>
                  </a:cubicBezTo>
                  <a:cubicBezTo>
                    <a:pt x="4655" y="2777"/>
                    <a:pt x="4655" y="2710"/>
                    <a:pt x="4621" y="2643"/>
                  </a:cubicBezTo>
                  <a:cubicBezTo>
                    <a:pt x="4621" y="2610"/>
                    <a:pt x="4621" y="2577"/>
                    <a:pt x="4621" y="2577"/>
                  </a:cubicBezTo>
                  <a:cubicBezTo>
                    <a:pt x="4655" y="2510"/>
                    <a:pt x="4621" y="2477"/>
                    <a:pt x="4588" y="2443"/>
                  </a:cubicBezTo>
                  <a:cubicBezTo>
                    <a:pt x="4888" y="2043"/>
                    <a:pt x="5155" y="1643"/>
                    <a:pt x="5455" y="1209"/>
                  </a:cubicBezTo>
                  <a:cubicBezTo>
                    <a:pt x="5573" y="1021"/>
                    <a:pt x="5376" y="817"/>
                    <a:pt x="5191" y="817"/>
                  </a:cubicBezTo>
                  <a:cubicBezTo>
                    <a:pt x="5113" y="817"/>
                    <a:pt x="5038" y="853"/>
                    <a:pt x="4988" y="942"/>
                  </a:cubicBezTo>
                  <a:cubicBezTo>
                    <a:pt x="4721" y="1409"/>
                    <a:pt x="4488" y="1843"/>
                    <a:pt x="4254" y="2310"/>
                  </a:cubicBezTo>
                  <a:lnTo>
                    <a:pt x="4221" y="2310"/>
                  </a:lnTo>
                  <a:cubicBezTo>
                    <a:pt x="4127" y="2235"/>
                    <a:pt x="4002" y="2192"/>
                    <a:pt x="3875" y="2192"/>
                  </a:cubicBezTo>
                  <a:cubicBezTo>
                    <a:pt x="3776" y="2192"/>
                    <a:pt x="3675" y="2218"/>
                    <a:pt x="3587" y="2277"/>
                  </a:cubicBezTo>
                  <a:cubicBezTo>
                    <a:pt x="3546" y="2249"/>
                    <a:pt x="3487" y="2233"/>
                    <a:pt x="3426" y="2233"/>
                  </a:cubicBezTo>
                  <a:cubicBezTo>
                    <a:pt x="3338" y="2233"/>
                    <a:pt x="3246" y="2265"/>
                    <a:pt x="3187" y="2343"/>
                  </a:cubicBezTo>
                  <a:cubicBezTo>
                    <a:pt x="3187" y="2310"/>
                    <a:pt x="3187" y="2277"/>
                    <a:pt x="3154" y="2277"/>
                  </a:cubicBezTo>
                  <a:cubicBezTo>
                    <a:pt x="3115" y="2179"/>
                    <a:pt x="3008" y="2128"/>
                    <a:pt x="2906" y="2128"/>
                  </a:cubicBezTo>
                  <a:cubicBezTo>
                    <a:pt x="2833" y="2128"/>
                    <a:pt x="2762" y="2154"/>
                    <a:pt x="2720" y="2210"/>
                  </a:cubicBezTo>
                  <a:cubicBezTo>
                    <a:pt x="2687" y="2210"/>
                    <a:pt x="2687" y="2243"/>
                    <a:pt x="2653" y="2277"/>
                  </a:cubicBezTo>
                  <a:lnTo>
                    <a:pt x="2586" y="2277"/>
                  </a:lnTo>
                  <a:cubicBezTo>
                    <a:pt x="2536" y="2239"/>
                    <a:pt x="2477" y="2220"/>
                    <a:pt x="2417" y="2220"/>
                  </a:cubicBezTo>
                  <a:cubicBezTo>
                    <a:pt x="2317" y="2220"/>
                    <a:pt x="2215" y="2272"/>
                    <a:pt x="2153" y="2377"/>
                  </a:cubicBezTo>
                  <a:cubicBezTo>
                    <a:pt x="2119" y="2410"/>
                    <a:pt x="2086" y="2477"/>
                    <a:pt x="2019" y="2543"/>
                  </a:cubicBezTo>
                  <a:cubicBezTo>
                    <a:pt x="2019" y="2510"/>
                    <a:pt x="2019" y="2477"/>
                    <a:pt x="2019" y="2477"/>
                  </a:cubicBezTo>
                  <a:cubicBezTo>
                    <a:pt x="1986" y="2410"/>
                    <a:pt x="1919" y="2343"/>
                    <a:pt x="1886" y="2310"/>
                  </a:cubicBezTo>
                  <a:cubicBezTo>
                    <a:pt x="1953" y="1576"/>
                    <a:pt x="1853" y="842"/>
                    <a:pt x="1552" y="142"/>
                  </a:cubicBezTo>
                  <a:cubicBezTo>
                    <a:pt x="1508" y="42"/>
                    <a:pt x="1430" y="1"/>
                    <a:pt x="13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4"/>
            <p:cNvSpPr/>
            <p:nvPr/>
          </p:nvSpPr>
          <p:spPr>
            <a:xfrm>
              <a:off x="5102550" y="2738050"/>
              <a:ext cx="139325" cy="161125"/>
            </a:xfrm>
            <a:custGeom>
              <a:avLst/>
              <a:gdLst/>
              <a:ahLst/>
              <a:cxnLst/>
              <a:rect l="l" t="t" r="r" b="b"/>
              <a:pathLst>
                <a:path w="5573" h="6445" extrusionOk="0">
                  <a:moveTo>
                    <a:pt x="1348" y="1"/>
                  </a:moveTo>
                  <a:cubicBezTo>
                    <a:pt x="1185" y="1"/>
                    <a:pt x="1007" y="164"/>
                    <a:pt x="1052" y="341"/>
                  </a:cubicBezTo>
                  <a:cubicBezTo>
                    <a:pt x="1219" y="1075"/>
                    <a:pt x="1319" y="1809"/>
                    <a:pt x="1285" y="2510"/>
                  </a:cubicBezTo>
                  <a:cubicBezTo>
                    <a:pt x="1252" y="2543"/>
                    <a:pt x="1185" y="2610"/>
                    <a:pt x="1152" y="2676"/>
                  </a:cubicBezTo>
                  <a:cubicBezTo>
                    <a:pt x="1119" y="2777"/>
                    <a:pt x="1085" y="2877"/>
                    <a:pt x="1052" y="2977"/>
                  </a:cubicBezTo>
                  <a:lnTo>
                    <a:pt x="985" y="2977"/>
                  </a:lnTo>
                  <a:cubicBezTo>
                    <a:pt x="985" y="2977"/>
                    <a:pt x="985" y="2943"/>
                    <a:pt x="952" y="2910"/>
                  </a:cubicBezTo>
                  <a:lnTo>
                    <a:pt x="752" y="3677"/>
                  </a:lnTo>
                  <a:lnTo>
                    <a:pt x="885" y="3677"/>
                  </a:lnTo>
                  <a:cubicBezTo>
                    <a:pt x="818" y="3877"/>
                    <a:pt x="785" y="4044"/>
                    <a:pt x="818" y="4178"/>
                  </a:cubicBezTo>
                  <a:cubicBezTo>
                    <a:pt x="551" y="4778"/>
                    <a:pt x="318" y="5412"/>
                    <a:pt x="84" y="6012"/>
                  </a:cubicBezTo>
                  <a:cubicBezTo>
                    <a:pt x="0" y="6201"/>
                    <a:pt x="181" y="6337"/>
                    <a:pt x="343" y="6337"/>
                  </a:cubicBezTo>
                  <a:cubicBezTo>
                    <a:pt x="438" y="6337"/>
                    <a:pt x="527" y="6290"/>
                    <a:pt x="551" y="6179"/>
                  </a:cubicBezTo>
                  <a:cubicBezTo>
                    <a:pt x="785" y="5612"/>
                    <a:pt x="1018" y="5078"/>
                    <a:pt x="1252" y="4511"/>
                  </a:cubicBezTo>
                  <a:lnTo>
                    <a:pt x="1452" y="4511"/>
                  </a:lnTo>
                  <a:cubicBezTo>
                    <a:pt x="1519" y="4645"/>
                    <a:pt x="1652" y="4711"/>
                    <a:pt x="1886" y="4711"/>
                  </a:cubicBezTo>
                  <a:cubicBezTo>
                    <a:pt x="1952" y="4745"/>
                    <a:pt x="2019" y="4745"/>
                    <a:pt x="2086" y="4778"/>
                  </a:cubicBezTo>
                  <a:cubicBezTo>
                    <a:pt x="2153" y="4786"/>
                    <a:pt x="2215" y="4791"/>
                    <a:pt x="2274" y="4791"/>
                  </a:cubicBezTo>
                  <a:cubicBezTo>
                    <a:pt x="2451" y="4791"/>
                    <a:pt x="2595" y="4753"/>
                    <a:pt x="2720" y="4678"/>
                  </a:cubicBezTo>
                  <a:cubicBezTo>
                    <a:pt x="2820" y="4678"/>
                    <a:pt x="2886" y="4678"/>
                    <a:pt x="2953" y="4645"/>
                  </a:cubicBezTo>
                  <a:lnTo>
                    <a:pt x="3320" y="4645"/>
                  </a:lnTo>
                  <a:cubicBezTo>
                    <a:pt x="3353" y="4645"/>
                    <a:pt x="3353" y="4678"/>
                    <a:pt x="3353" y="4678"/>
                  </a:cubicBezTo>
                  <a:cubicBezTo>
                    <a:pt x="3437" y="4728"/>
                    <a:pt x="3520" y="4753"/>
                    <a:pt x="3604" y="4753"/>
                  </a:cubicBezTo>
                  <a:cubicBezTo>
                    <a:pt x="3687" y="4753"/>
                    <a:pt x="3770" y="4728"/>
                    <a:pt x="3854" y="4678"/>
                  </a:cubicBezTo>
                  <a:cubicBezTo>
                    <a:pt x="3887" y="4811"/>
                    <a:pt x="3921" y="4911"/>
                    <a:pt x="3954" y="5045"/>
                  </a:cubicBezTo>
                  <a:cubicBezTo>
                    <a:pt x="4087" y="5479"/>
                    <a:pt x="4187" y="6079"/>
                    <a:pt x="4554" y="6379"/>
                  </a:cubicBezTo>
                  <a:cubicBezTo>
                    <a:pt x="4596" y="6421"/>
                    <a:pt x="4660" y="6445"/>
                    <a:pt x="4726" y="6445"/>
                  </a:cubicBezTo>
                  <a:cubicBezTo>
                    <a:pt x="4819" y="6445"/>
                    <a:pt x="4916" y="6396"/>
                    <a:pt x="4955" y="6279"/>
                  </a:cubicBezTo>
                  <a:cubicBezTo>
                    <a:pt x="5055" y="5779"/>
                    <a:pt x="4788" y="5312"/>
                    <a:pt x="4621" y="4845"/>
                  </a:cubicBezTo>
                  <a:cubicBezTo>
                    <a:pt x="4521" y="4611"/>
                    <a:pt x="4454" y="4378"/>
                    <a:pt x="4388" y="4144"/>
                  </a:cubicBezTo>
                  <a:cubicBezTo>
                    <a:pt x="4454" y="4011"/>
                    <a:pt x="4488" y="3877"/>
                    <a:pt x="4521" y="3711"/>
                  </a:cubicBezTo>
                  <a:lnTo>
                    <a:pt x="4888" y="2877"/>
                  </a:lnTo>
                  <a:cubicBezTo>
                    <a:pt x="4821" y="2877"/>
                    <a:pt x="4788" y="2910"/>
                    <a:pt x="4754" y="2943"/>
                  </a:cubicBezTo>
                  <a:cubicBezTo>
                    <a:pt x="4754" y="2910"/>
                    <a:pt x="4721" y="2910"/>
                    <a:pt x="4654" y="2877"/>
                  </a:cubicBezTo>
                  <a:cubicBezTo>
                    <a:pt x="4654" y="2777"/>
                    <a:pt x="4654" y="2710"/>
                    <a:pt x="4621" y="2643"/>
                  </a:cubicBezTo>
                  <a:cubicBezTo>
                    <a:pt x="4621" y="2610"/>
                    <a:pt x="4621" y="2576"/>
                    <a:pt x="4621" y="2576"/>
                  </a:cubicBezTo>
                  <a:cubicBezTo>
                    <a:pt x="4654" y="2510"/>
                    <a:pt x="4621" y="2476"/>
                    <a:pt x="4588" y="2443"/>
                  </a:cubicBezTo>
                  <a:cubicBezTo>
                    <a:pt x="4888" y="2043"/>
                    <a:pt x="5155" y="1642"/>
                    <a:pt x="5455" y="1242"/>
                  </a:cubicBezTo>
                  <a:cubicBezTo>
                    <a:pt x="5573" y="1030"/>
                    <a:pt x="5374" y="818"/>
                    <a:pt x="5188" y="818"/>
                  </a:cubicBezTo>
                  <a:cubicBezTo>
                    <a:pt x="5111" y="818"/>
                    <a:pt x="5037" y="854"/>
                    <a:pt x="4988" y="942"/>
                  </a:cubicBezTo>
                  <a:cubicBezTo>
                    <a:pt x="4721" y="1409"/>
                    <a:pt x="4488" y="1843"/>
                    <a:pt x="4254" y="2310"/>
                  </a:cubicBezTo>
                  <a:lnTo>
                    <a:pt x="4221" y="2310"/>
                  </a:lnTo>
                  <a:cubicBezTo>
                    <a:pt x="4127" y="2235"/>
                    <a:pt x="4002" y="2191"/>
                    <a:pt x="3875" y="2191"/>
                  </a:cubicBezTo>
                  <a:cubicBezTo>
                    <a:pt x="3775" y="2191"/>
                    <a:pt x="3675" y="2218"/>
                    <a:pt x="3587" y="2276"/>
                  </a:cubicBezTo>
                  <a:cubicBezTo>
                    <a:pt x="3546" y="2249"/>
                    <a:pt x="3487" y="2232"/>
                    <a:pt x="3425" y="2232"/>
                  </a:cubicBezTo>
                  <a:cubicBezTo>
                    <a:pt x="3338" y="2232"/>
                    <a:pt x="3245" y="2265"/>
                    <a:pt x="3187" y="2343"/>
                  </a:cubicBezTo>
                  <a:cubicBezTo>
                    <a:pt x="3187" y="2310"/>
                    <a:pt x="3187" y="2310"/>
                    <a:pt x="3153" y="2276"/>
                  </a:cubicBezTo>
                  <a:cubicBezTo>
                    <a:pt x="3114" y="2179"/>
                    <a:pt x="3008" y="2127"/>
                    <a:pt x="2906" y="2127"/>
                  </a:cubicBezTo>
                  <a:cubicBezTo>
                    <a:pt x="2832" y="2127"/>
                    <a:pt x="2761" y="2154"/>
                    <a:pt x="2720" y="2209"/>
                  </a:cubicBezTo>
                  <a:cubicBezTo>
                    <a:pt x="2686" y="2243"/>
                    <a:pt x="2686" y="2243"/>
                    <a:pt x="2653" y="2276"/>
                  </a:cubicBezTo>
                  <a:lnTo>
                    <a:pt x="2586" y="2276"/>
                  </a:lnTo>
                  <a:cubicBezTo>
                    <a:pt x="2536" y="2239"/>
                    <a:pt x="2477" y="2220"/>
                    <a:pt x="2417" y="2220"/>
                  </a:cubicBezTo>
                  <a:cubicBezTo>
                    <a:pt x="2317" y="2220"/>
                    <a:pt x="2215" y="2272"/>
                    <a:pt x="2153" y="2376"/>
                  </a:cubicBezTo>
                  <a:cubicBezTo>
                    <a:pt x="2119" y="2410"/>
                    <a:pt x="2086" y="2476"/>
                    <a:pt x="2019" y="2543"/>
                  </a:cubicBezTo>
                  <a:cubicBezTo>
                    <a:pt x="2019" y="2510"/>
                    <a:pt x="2019" y="2476"/>
                    <a:pt x="2019" y="2476"/>
                  </a:cubicBezTo>
                  <a:cubicBezTo>
                    <a:pt x="1986" y="2410"/>
                    <a:pt x="1952" y="2343"/>
                    <a:pt x="1886" y="2310"/>
                  </a:cubicBezTo>
                  <a:cubicBezTo>
                    <a:pt x="1952" y="1576"/>
                    <a:pt x="1852" y="842"/>
                    <a:pt x="1552" y="141"/>
                  </a:cubicBezTo>
                  <a:cubicBezTo>
                    <a:pt x="1508" y="41"/>
                    <a:pt x="1430" y="1"/>
                    <a:pt x="1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4"/>
            <p:cNvSpPr/>
            <p:nvPr/>
          </p:nvSpPr>
          <p:spPr>
            <a:xfrm>
              <a:off x="5624300" y="2724700"/>
              <a:ext cx="139300" cy="161500"/>
            </a:xfrm>
            <a:custGeom>
              <a:avLst/>
              <a:gdLst/>
              <a:ahLst/>
              <a:cxnLst/>
              <a:rect l="l" t="t" r="r" b="b"/>
              <a:pathLst>
                <a:path w="5572" h="6460" extrusionOk="0">
                  <a:moveTo>
                    <a:pt x="1350" y="1"/>
                  </a:moveTo>
                  <a:cubicBezTo>
                    <a:pt x="1197" y="1"/>
                    <a:pt x="1019" y="164"/>
                    <a:pt x="1063" y="342"/>
                  </a:cubicBezTo>
                  <a:cubicBezTo>
                    <a:pt x="1197" y="1076"/>
                    <a:pt x="1297" y="1809"/>
                    <a:pt x="1297" y="2543"/>
                  </a:cubicBezTo>
                  <a:cubicBezTo>
                    <a:pt x="1230" y="2577"/>
                    <a:pt x="1163" y="2610"/>
                    <a:pt x="1130" y="2677"/>
                  </a:cubicBezTo>
                  <a:cubicBezTo>
                    <a:pt x="1097" y="2777"/>
                    <a:pt x="1063" y="2910"/>
                    <a:pt x="1030" y="3010"/>
                  </a:cubicBezTo>
                  <a:cubicBezTo>
                    <a:pt x="1030" y="2994"/>
                    <a:pt x="1022" y="2985"/>
                    <a:pt x="1013" y="2985"/>
                  </a:cubicBezTo>
                  <a:cubicBezTo>
                    <a:pt x="1005" y="2985"/>
                    <a:pt x="997" y="2994"/>
                    <a:pt x="997" y="3010"/>
                  </a:cubicBezTo>
                  <a:cubicBezTo>
                    <a:pt x="997" y="2977"/>
                    <a:pt x="963" y="2944"/>
                    <a:pt x="963" y="2944"/>
                  </a:cubicBezTo>
                  <a:lnTo>
                    <a:pt x="763" y="3678"/>
                  </a:lnTo>
                  <a:cubicBezTo>
                    <a:pt x="797" y="3678"/>
                    <a:pt x="830" y="3711"/>
                    <a:pt x="863" y="3711"/>
                  </a:cubicBezTo>
                  <a:cubicBezTo>
                    <a:pt x="797" y="3878"/>
                    <a:pt x="797" y="4044"/>
                    <a:pt x="830" y="4211"/>
                  </a:cubicBezTo>
                  <a:cubicBezTo>
                    <a:pt x="563" y="4812"/>
                    <a:pt x="296" y="5412"/>
                    <a:pt x="63" y="6046"/>
                  </a:cubicBezTo>
                  <a:cubicBezTo>
                    <a:pt x="0" y="6212"/>
                    <a:pt x="171" y="6339"/>
                    <a:pt x="324" y="6339"/>
                  </a:cubicBezTo>
                  <a:cubicBezTo>
                    <a:pt x="418" y="6339"/>
                    <a:pt x="505" y="6293"/>
                    <a:pt x="530" y="6179"/>
                  </a:cubicBezTo>
                  <a:cubicBezTo>
                    <a:pt x="797" y="5646"/>
                    <a:pt x="1030" y="5079"/>
                    <a:pt x="1230" y="4511"/>
                  </a:cubicBezTo>
                  <a:lnTo>
                    <a:pt x="1430" y="4511"/>
                  </a:lnTo>
                  <a:cubicBezTo>
                    <a:pt x="1488" y="4627"/>
                    <a:pt x="1597" y="4718"/>
                    <a:pt x="1799" y="4718"/>
                  </a:cubicBezTo>
                  <a:cubicBezTo>
                    <a:pt x="1829" y="4718"/>
                    <a:pt x="1862" y="4716"/>
                    <a:pt x="1897" y="4712"/>
                  </a:cubicBezTo>
                  <a:cubicBezTo>
                    <a:pt x="1931" y="4745"/>
                    <a:pt x="1997" y="4778"/>
                    <a:pt x="2097" y="4778"/>
                  </a:cubicBezTo>
                  <a:cubicBezTo>
                    <a:pt x="2163" y="4797"/>
                    <a:pt x="2225" y="4805"/>
                    <a:pt x="2285" y="4805"/>
                  </a:cubicBezTo>
                  <a:cubicBezTo>
                    <a:pt x="2440" y="4805"/>
                    <a:pt x="2578" y="4750"/>
                    <a:pt x="2698" y="4678"/>
                  </a:cubicBezTo>
                  <a:cubicBezTo>
                    <a:pt x="2798" y="4678"/>
                    <a:pt x="2865" y="4678"/>
                    <a:pt x="2965" y="4645"/>
                  </a:cubicBezTo>
                  <a:lnTo>
                    <a:pt x="3198" y="4645"/>
                  </a:lnTo>
                  <a:cubicBezTo>
                    <a:pt x="3232" y="4645"/>
                    <a:pt x="3298" y="4678"/>
                    <a:pt x="3332" y="4678"/>
                  </a:cubicBezTo>
                  <a:cubicBezTo>
                    <a:pt x="3409" y="4740"/>
                    <a:pt x="3487" y="4766"/>
                    <a:pt x="3564" y="4766"/>
                  </a:cubicBezTo>
                  <a:cubicBezTo>
                    <a:pt x="3654" y="4766"/>
                    <a:pt x="3743" y="4732"/>
                    <a:pt x="3832" y="4678"/>
                  </a:cubicBezTo>
                  <a:cubicBezTo>
                    <a:pt x="3865" y="4812"/>
                    <a:pt x="3899" y="4912"/>
                    <a:pt x="3965" y="5045"/>
                  </a:cubicBezTo>
                  <a:cubicBezTo>
                    <a:pt x="4099" y="5479"/>
                    <a:pt x="4166" y="6079"/>
                    <a:pt x="4533" y="6379"/>
                  </a:cubicBezTo>
                  <a:cubicBezTo>
                    <a:pt x="4586" y="6433"/>
                    <a:pt x="4655" y="6459"/>
                    <a:pt x="4722" y="6459"/>
                  </a:cubicBezTo>
                  <a:cubicBezTo>
                    <a:pt x="4821" y="6459"/>
                    <a:pt x="4913" y="6399"/>
                    <a:pt x="4933" y="6279"/>
                  </a:cubicBezTo>
                  <a:cubicBezTo>
                    <a:pt x="5033" y="5812"/>
                    <a:pt x="4766" y="5312"/>
                    <a:pt x="4599" y="4845"/>
                  </a:cubicBezTo>
                  <a:cubicBezTo>
                    <a:pt x="4533" y="4612"/>
                    <a:pt x="4466" y="4378"/>
                    <a:pt x="4366" y="4145"/>
                  </a:cubicBezTo>
                  <a:cubicBezTo>
                    <a:pt x="4432" y="4011"/>
                    <a:pt x="4499" y="3878"/>
                    <a:pt x="4499" y="3711"/>
                  </a:cubicBezTo>
                  <a:lnTo>
                    <a:pt x="4899" y="2877"/>
                  </a:lnTo>
                  <a:lnTo>
                    <a:pt x="4899" y="2877"/>
                  </a:lnTo>
                  <a:cubicBezTo>
                    <a:pt x="4833" y="2910"/>
                    <a:pt x="4799" y="2944"/>
                    <a:pt x="4766" y="2977"/>
                  </a:cubicBezTo>
                  <a:cubicBezTo>
                    <a:pt x="4733" y="2944"/>
                    <a:pt x="4699" y="2910"/>
                    <a:pt x="4666" y="2910"/>
                  </a:cubicBezTo>
                  <a:cubicBezTo>
                    <a:pt x="4666" y="2810"/>
                    <a:pt x="4633" y="2710"/>
                    <a:pt x="4633" y="2643"/>
                  </a:cubicBezTo>
                  <a:cubicBezTo>
                    <a:pt x="4633" y="2610"/>
                    <a:pt x="4633" y="2610"/>
                    <a:pt x="4633" y="2577"/>
                  </a:cubicBezTo>
                  <a:cubicBezTo>
                    <a:pt x="4633" y="2510"/>
                    <a:pt x="4599" y="2477"/>
                    <a:pt x="4599" y="2443"/>
                  </a:cubicBezTo>
                  <a:cubicBezTo>
                    <a:pt x="4866" y="2043"/>
                    <a:pt x="5166" y="1643"/>
                    <a:pt x="5433" y="1242"/>
                  </a:cubicBezTo>
                  <a:cubicBezTo>
                    <a:pt x="5571" y="1035"/>
                    <a:pt x="5376" y="844"/>
                    <a:pt x="5187" y="844"/>
                  </a:cubicBezTo>
                  <a:cubicBezTo>
                    <a:pt x="5102" y="844"/>
                    <a:pt x="5018" y="883"/>
                    <a:pt x="4966" y="976"/>
                  </a:cubicBezTo>
                  <a:cubicBezTo>
                    <a:pt x="4733" y="1409"/>
                    <a:pt x="4466" y="1876"/>
                    <a:pt x="4232" y="2310"/>
                  </a:cubicBezTo>
                  <a:cubicBezTo>
                    <a:pt x="4132" y="2243"/>
                    <a:pt x="4024" y="2210"/>
                    <a:pt x="3915" y="2210"/>
                  </a:cubicBezTo>
                  <a:cubicBezTo>
                    <a:pt x="3807" y="2210"/>
                    <a:pt x="3699" y="2243"/>
                    <a:pt x="3599" y="2310"/>
                  </a:cubicBezTo>
                  <a:cubicBezTo>
                    <a:pt x="3540" y="2266"/>
                    <a:pt x="3476" y="2242"/>
                    <a:pt x="3413" y="2242"/>
                  </a:cubicBezTo>
                  <a:cubicBezTo>
                    <a:pt x="3332" y="2242"/>
                    <a:pt x="3255" y="2283"/>
                    <a:pt x="3198" y="2377"/>
                  </a:cubicBezTo>
                  <a:cubicBezTo>
                    <a:pt x="3198" y="2343"/>
                    <a:pt x="3165" y="2310"/>
                    <a:pt x="3165" y="2276"/>
                  </a:cubicBezTo>
                  <a:cubicBezTo>
                    <a:pt x="3126" y="2179"/>
                    <a:pt x="3019" y="2127"/>
                    <a:pt x="2911" y="2127"/>
                  </a:cubicBezTo>
                  <a:cubicBezTo>
                    <a:pt x="2833" y="2127"/>
                    <a:pt x="2754" y="2154"/>
                    <a:pt x="2698" y="2210"/>
                  </a:cubicBezTo>
                  <a:cubicBezTo>
                    <a:pt x="2698" y="2243"/>
                    <a:pt x="2665" y="2243"/>
                    <a:pt x="2631" y="2276"/>
                  </a:cubicBezTo>
                  <a:cubicBezTo>
                    <a:pt x="2631" y="2276"/>
                    <a:pt x="2598" y="2276"/>
                    <a:pt x="2564" y="2310"/>
                  </a:cubicBezTo>
                  <a:cubicBezTo>
                    <a:pt x="2521" y="2266"/>
                    <a:pt x="2452" y="2242"/>
                    <a:pt x="2379" y="2242"/>
                  </a:cubicBezTo>
                  <a:cubicBezTo>
                    <a:pt x="2286" y="2242"/>
                    <a:pt x="2187" y="2283"/>
                    <a:pt x="2131" y="2377"/>
                  </a:cubicBezTo>
                  <a:cubicBezTo>
                    <a:pt x="2097" y="2410"/>
                    <a:pt x="2064" y="2477"/>
                    <a:pt x="2031" y="2543"/>
                  </a:cubicBezTo>
                  <a:cubicBezTo>
                    <a:pt x="2031" y="2510"/>
                    <a:pt x="2031" y="2510"/>
                    <a:pt x="1997" y="2477"/>
                  </a:cubicBezTo>
                  <a:cubicBezTo>
                    <a:pt x="1997" y="2410"/>
                    <a:pt x="1931" y="2343"/>
                    <a:pt x="1864" y="2310"/>
                  </a:cubicBezTo>
                  <a:cubicBezTo>
                    <a:pt x="1931" y="1609"/>
                    <a:pt x="1831" y="875"/>
                    <a:pt x="1530" y="142"/>
                  </a:cubicBezTo>
                  <a:cubicBezTo>
                    <a:pt x="1497" y="42"/>
                    <a:pt x="1427" y="1"/>
                    <a:pt x="1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a:off x="6145875" y="2712575"/>
              <a:ext cx="139175" cy="161325"/>
            </a:xfrm>
            <a:custGeom>
              <a:avLst/>
              <a:gdLst/>
              <a:ahLst/>
              <a:cxnLst/>
              <a:rect l="l" t="t" r="r" b="b"/>
              <a:pathLst>
                <a:path w="5567" h="6453" extrusionOk="0">
                  <a:moveTo>
                    <a:pt x="1345" y="0"/>
                  </a:moveTo>
                  <a:cubicBezTo>
                    <a:pt x="1182" y="0"/>
                    <a:pt x="1004" y="149"/>
                    <a:pt x="1049" y="326"/>
                  </a:cubicBezTo>
                  <a:cubicBezTo>
                    <a:pt x="1215" y="1060"/>
                    <a:pt x="1316" y="1794"/>
                    <a:pt x="1282" y="2528"/>
                  </a:cubicBezTo>
                  <a:cubicBezTo>
                    <a:pt x="1249" y="2561"/>
                    <a:pt x="1182" y="2595"/>
                    <a:pt x="1149" y="2695"/>
                  </a:cubicBezTo>
                  <a:cubicBezTo>
                    <a:pt x="1115" y="2795"/>
                    <a:pt x="1082" y="2895"/>
                    <a:pt x="1049" y="2995"/>
                  </a:cubicBezTo>
                  <a:lnTo>
                    <a:pt x="982" y="2995"/>
                  </a:lnTo>
                  <a:cubicBezTo>
                    <a:pt x="982" y="2962"/>
                    <a:pt x="982" y="2928"/>
                    <a:pt x="949" y="2928"/>
                  </a:cubicBezTo>
                  <a:lnTo>
                    <a:pt x="748" y="3662"/>
                  </a:lnTo>
                  <a:cubicBezTo>
                    <a:pt x="782" y="3695"/>
                    <a:pt x="815" y="3695"/>
                    <a:pt x="882" y="3695"/>
                  </a:cubicBezTo>
                  <a:cubicBezTo>
                    <a:pt x="815" y="3862"/>
                    <a:pt x="782" y="4029"/>
                    <a:pt x="815" y="4196"/>
                  </a:cubicBezTo>
                  <a:cubicBezTo>
                    <a:pt x="548" y="4796"/>
                    <a:pt x="315" y="5430"/>
                    <a:pt x="81" y="6031"/>
                  </a:cubicBezTo>
                  <a:cubicBezTo>
                    <a:pt x="0" y="6212"/>
                    <a:pt x="165" y="6333"/>
                    <a:pt x="321" y="6333"/>
                  </a:cubicBezTo>
                  <a:cubicBezTo>
                    <a:pt x="423" y="6333"/>
                    <a:pt x="522" y="6282"/>
                    <a:pt x="548" y="6164"/>
                  </a:cubicBezTo>
                  <a:cubicBezTo>
                    <a:pt x="782" y="5630"/>
                    <a:pt x="1015" y="5063"/>
                    <a:pt x="1249" y="4496"/>
                  </a:cubicBezTo>
                  <a:lnTo>
                    <a:pt x="1282" y="4496"/>
                  </a:lnTo>
                  <a:cubicBezTo>
                    <a:pt x="1299" y="4513"/>
                    <a:pt x="1324" y="4521"/>
                    <a:pt x="1353" y="4521"/>
                  </a:cubicBezTo>
                  <a:cubicBezTo>
                    <a:pt x="1382" y="4521"/>
                    <a:pt x="1416" y="4513"/>
                    <a:pt x="1449" y="4496"/>
                  </a:cubicBezTo>
                  <a:cubicBezTo>
                    <a:pt x="1507" y="4612"/>
                    <a:pt x="1615" y="4703"/>
                    <a:pt x="1796" y="4703"/>
                  </a:cubicBezTo>
                  <a:cubicBezTo>
                    <a:pt x="1823" y="4703"/>
                    <a:pt x="1852" y="4701"/>
                    <a:pt x="1883" y="4696"/>
                  </a:cubicBezTo>
                  <a:cubicBezTo>
                    <a:pt x="1949" y="4730"/>
                    <a:pt x="2016" y="4763"/>
                    <a:pt x="2083" y="4763"/>
                  </a:cubicBezTo>
                  <a:cubicBezTo>
                    <a:pt x="2157" y="4782"/>
                    <a:pt x="2227" y="4790"/>
                    <a:pt x="2291" y="4790"/>
                  </a:cubicBezTo>
                  <a:cubicBezTo>
                    <a:pt x="2459" y="4790"/>
                    <a:pt x="2596" y="4735"/>
                    <a:pt x="2717" y="4663"/>
                  </a:cubicBezTo>
                  <a:cubicBezTo>
                    <a:pt x="2817" y="4663"/>
                    <a:pt x="2883" y="4663"/>
                    <a:pt x="2950" y="4630"/>
                  </a:cubicBezTo>
                  <a:lnTo>
                    <a:pt x="3017" y="4630"/>
                  </a:lnTo>
                  <a:cubicBezTo>
                    <a:pt x="3039" y="4641"/>
                    <a:pt x="3061" y="4644"/>
                    <a:pt x="3083" y="4644"/>
                  </a:cubicBezTo>
                  <a:cubicBezTo>
                    <a:pt x="3128" y="4644"/>
                    <a:pt x="3172" y="4630"/>
                    <a:pt x="3217" y="4630"/>
                  </a:cubicBezTo>
                  <a:cubicBezTo>
                    <a:pt x="3250" y="4630"/>
                    <a:pt x="3284" y="4663"/>
                    <a:pt x="3317" y="4663"/>
                  </a:cubicBezTo>
                  <a:lnTo>
                    <a:pt x="3350" y="4663"/>
                  </a:lnTo>
                  <a:cubicBezTo>
                    <a:pt x="3428" y="4725"/>
                    <a:pt x="3505" y="4751"/>
                    <a:pt x="3583" y="4751"/>
                  </a:cubicBezTo>
                  <a:cubicBezTo>
                    <a:pt x="3672" y="4751"/>
                    <a:pt x="3761" y="4716"/>
                    <a:pt x="3851" y="4663"/>
                  </a:cubicBezTo>
                  <a:cubicBezTo>
                    <a:pt x="3884" y="4796"/>
                    <a:pt x="3917" y="4896"/>
                    <a:pt x="3951" y="5030"/>
                  </a:cubicBezTo>
                  <a:cubicBezTo>
                    <a:pt x="4084" y="5497"/>
                    <a:pt x="4184" y="6064"/>
                    <a:pt x="4551" y="6397"/>
                  </a:cubicBezTo>
                  <a:cubicBezTo>
                    <a:pt x="4587" y="6433"/>
                    <a:pt x="4640" y="6452"/>
                    <a:pt x="4697" y="6452"/>
                  </a:cubicBezTo>
                  <a:cubicBezTo>
                    <a:pt x="4797" y="6452"/>
                    <a:pt x="4909" y="6392"/>
                    <a:pt x="4951" y="6264"/>
                  </a:cubicBezTo>
                  <a:cubicBezTo>
                    <a:pt x="5052" y="5797"/>
                    <a:pt x="4785" y="5297"/>
                    <a:pt x="4618" y="4863"/>
                  </a:cubicBezTo>
                  <a:cubicBezTo>
                    <a:pt x="4518" y="4630"/>
                    <a:pt x="4451" y="4363"/>
                    <a:pt x="4384" y="4129"/>
                  </a:cubicBezTo>
                  <a:cubicBezTo>
                    <a:pt x="4451" y="4029"/>
                    <a:pt x="4484" y="3862"/>
                    <a:pt x="4518" y="3695"/>
                  </a:cubicBezTo>
                  <a:lnTo>
                    <a:pt x="4885" y="2862"/>
                  </a:lnTo>
                  <a:lnTo>
                    <a:pt x="4885" y="2862"/>
                  </a:lnTo>
                  <a:cubicBezTo>
                    <a:pt x="4818" y="2895"/>
                    <a:pt x="4785" y="2928"/>
                    <a:pt x="4751" y="2962"/>
                  </a:cubicBezTo>
                  <a:cubicBezTo>
                    <a:pt x="4751" y="2928"/>
                    <a:pt x="4718" y="2895"/>
                    <a:pt x="4651" y="2895"/>
                  </a:cubicBezTo>
                  <a:cubicBezTo>
                    <a:pt x="4651" y="2795"/>
                    <a:pt x="4651" y="2695"/>
                    <a:pt x="4618" y="2628"/>
                  </a:cubicBezTo>
                  <a:cubicBezTo>
                    <a:pt x="4618" y="2595"/>
                    <a:pt x="4618" y="2595"/>
                    <a:pt x="4618" y="2561"/>
                  </a:cubicBezTo>
                  <a:cubicBezTo>
                    <a:pt x="4651" y="2528"/>
                    <a:pt x="4618" y="2461"/>
                    <a:pt x="4585" y="2461"/>
                  </a:cubicBezTo>
                  <a:cubicBezTo>
                    <a:pt x="4885" y="2028"/>
                    <a:pt x="5152" y="1627"/>
                    <a:pt x="5452" y="1227"/>
                  </a:cubicBezTo>
                  <a:cubicBezTo>
                    <a:pt x="5567" y="1020"/>
                    <a:pt x="5380" y="829"/>
                    <a:pt x="5199" y="829"/>
                  </a:cubicBezTo>
                  <a:cubicBezTo>
                    <a:pt x="5117" y="829"/>
                    <a:pt x="5036" y="867"/>
                    <a:pt x="4985" y="960"/>
                  </a:cubicBezTo>
                  <a:cubicBezTo>
                    <a:pt x="4718" y="1394"/>
                    <a:pt x="4484" y="1861"/>
                    <a:pt x="4251" y="2328"/>
                  </a:cubicBezTo>
                  <a:cubicBezTo>
                    <a:pt x="4251" y="2328"/>
                    <a:pt x="4251" y="2328"/>
                    <a:pt x="4218" y="2294"/>
                  </a:cubicBezTo>
                  <a:cubicBezTo>
                    <a:pt x="4134" y="2228"/>
                    <a:pt x="4026" y="2194"/>
                    <a:pt x="3913" y="2194"/>
                  </a:cubicBezTo>
                  <a:cubicBezTo>
                    <a:pt x="3801" y="2194"/>
                    <a:pt x="3684" y="2228"/>
                    <a:pt x="3584" y="2294"/>
                  </a:cubicBezTo>
                  <a:cubicBezTo>
                    <a:pt x="3544" y="2255"/>
                    <a:pt x="3489" y="2236"/>
                    <a:pt x="3431" y="2236"/>
                  </a:cubicBezTo>
                  <a:cubicBezTo>
                    <a:pt x="3341" y="2236"/>
                    <a:pt x="3244" y="2280"/>
                    <a:pt x="3184" y="2361"/>
                  </a:cubicBezTo>
                  <a:cubicBezTo>
                    <a:pt x="3184" y="2328"/>
                    <a:pt x="3184" y="2294"/>
                    <a:pt x="3150" y="2261"/>
                  </a:cubicBezTo>
                  <a:cubicBezTo>
                    <a:pt x="3111" y="2164"/>
                    <a:pt x="3004" y="2112"/>
                    <a:pt x="2902" y="2112"/>
                  </a:cubicBezTo>
                  <a:cubicBezTo>
                    <a:pt x="2829" y="2112"/>
                    <a:pt x="2758" y="2139"/>
                    <a:pt x="2717" y="2194"/>
                  </a:cubicBezTo>
                  <a:cubicBezTo>
                    <a:pt x="2683" y="2228"/>
                    <a:pt x="2683" y="2261"/>
                    <a:pt x="2650" y="2261"/>
                  </a:cubicBezTo>
                  <a:cubicBezTo>
                    <a:pt x="2616" y="2261"/>
                    <a:pt x="2616" y="2294"/>
                    <a:pt x="2583" y="2294"/>
                  </a:cubicBezTo>
                  <a:cubicBezTo>
                    <a:pt x="2525" y="2251"/>
                    <a:pt x="2454" y="2226"/>
                    <a:pt x="2384" y="2226"/>
                  </a:cubicBezTo>
                  <a:cubicBezTo>
                    <a:pt x="2294" y="2226"/>
                    <a:pt x="2206" y="2267"/>
                    <a:pt x="2149" y="2361"/>
                  </a:cubicBezTo>
                  <a:cubicBezTo>
                    <a:pt x="2116" y="2395"/>
                    <a:pt x="2083" y="2461"/>
                    <a:pt x="2049" y="2528"/>
                  </a:cubicBezTo>
                  <a:cubicBezTo>
                    <a:pt x="2016" y="2495"/>
                    <a:pt x="2016" y="2495"/>
                    <a:pt x="2016" y="2461"/>
                  </a:cubicBezTo>
                  <a:cubicBezTo>
                    <a:pt x="1983" y="2395"/>
                    <a:pt x="1949" y="2361"/>
                    <a:pt x="1883" y="2294"/>
                  </a:cubicBezTo>
                  <a:cubicBezTo>
                    <a:pt x="1949" y="1594"/>
                    <a:pt x="1849" y="860"/>
                    <a:pt x="1549" y="126"/>
                  </a:cubicBezTo>
                  <a:cubicBezTo>
                    <a:pt x="1505" y="37"/>
                    <a:pt x="1427" y="0"/>
                    <a:pt x="1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a:off x="3574625" y="2761250"/>
              <a:ext cx="2830975" cy="110725"/>
            </a:xfrm>
            <a:custGeom>
              <a:avLst/>
              <a:gdLst/>
              <a:ahLst/>
              <a:cxnLst/>
              <a:rect l="l" t="t" r="r" b="b"/>
              <a:pathLst>
                <a:path w="113239" h="4429" extrusionOk="0">
                  <a:moveTo>
                    <a:pt x="15902" y="3183"/>
                  </a:moveTo>
                  <a:cubicBezTo>
                    <a:pt x="16203" y="3216"/>
                    <a:pt x="16503" y="3216"/>
                    <a:pt x="16803" y="3216"/>
                  </a:cubicBezTo>
                  <a:cubicBezTo>
                    <a:pt x="16703" y="3216"/>
                    <a:pt x="16636" y="3250"/>
                    <a:pt x="16536" y="3250"/>
                  </a:cubicBezTo>
                  <a:cubicBezTo>
                    <a:pt x="16336" y="3250"/>
                    <a:pt x="16103" y="3216"/>
                    <a:pt x="15902" y="3183"/>
                  </a:cubicBezTo>
                  <a:close/>
                  <a:moveTo>
                    <a:pt x="112924" y="0"/>
                  </a:moveTo>
                  <a:cubicBezTo>
                    <a:pt x="112261" y="0"/>
                    <a:pt x="111621" y="191"/>
                    <a:pt x="111304" y="681"/>
                  </a:cubicBezTo>
                  <a:cubicBezTo>
                    <a:pt x="111271" y="714"/>
                    <a:pt x="111271" y="714"/>
                    <a:pt x="111271" y="714"/>
                  </a:cubicBezTo>
                  <a:cubicBezTo>
                    <a:pt x="111137" y="781"/>
                    <a:pt x="110970" y="814"/>
                    <a:pt x="110837" y="848"/>
                  </a:cubicBezTo>
                  <a:lnTo>
                    <a:pt x="110670" y="848"/>
                  </a:lnTo>
                  <a:cubicBezTo>
                    <a:pt x="110643" y="821"/>
                    <a:pt x="110594" y="772"/>
                    <a:pt x="110524" y="772"/>
                  </a:cubicBezTo>
                  <a:cubicBezTo>
                    <a:pt x="110507" y="772"/>
                    <a:pt x="110489" y="775"/>
                    <a:pt x="110470" y="781"/>
                  </a:cubicBezTo>
                  <a:cubicBezTo>
                    <a:pt x="110303" y="848"/>
                    <a:pt x="110136" y="915"/>
                    <a:pt x="109970" y="948"/>
                  </a:cubicBezTo>
                  <a:cubicBezTo>
                    <a:pt x="109803" y="948"/>
                    <a:pt x="109636" y="981"/>
                    <a:pt x="109469" y="981"/>
                  </a:cubicBezTo>
                  <a:cubicBezTo>
                    <a:pt x="109469" y="915"/>
                    <a:pt x="109436" y="881"/>
                    <a:pt x="109403" y="848"/>
                  </a:cubicBezTo>
                  <a:cubicBezTo>
                    <a:pt x="109048" y="548"/>
                    <a:pt x="108583" y="471"/>
                    <a:pt x="108133" y="471"/>
                  </a:cubicBezTo>
                  <a:cubicBezTo>
                    <a:pt x="108032" y="471"/>
                    <a:pt x="107932" y="475"/>
                    <a:pt x="107835" y="481"/>
                  </a:cubicBezTo>
                  <a:cubicBezTo>
                    <a:pt x="107401" y="514"/>
                    <a:pt x="106801" y="548"/>
                    <a:pt x="106501" y="915"/>
                  </a:cubicBezTo>
                  <a:lnTo>
                    <a:pt x="106400" y="915"/>
                  </a:lnTo>
                  <a:cubicBezTo>
                    <a:pt x="106267" y="981"/>
                    <a:pt x="106134" y="1015"/>
                    <a:pt x="106000" y="1081"/>
                  </a:cubicBezTo>
                  <a:lnTo>
                    <a:pt x="105500" y="1081"/>
                  </a:lnTo>
                  <a:cubicBezTo>
                    <a:pt x="105500" y="1048"/>
                    <a:pt x="105466" y="1048"/>
                    <a:pt x="105466" y="1015"/>
                  </a:cubicBezTo>
                  <a:cubicBezTo>
                    <a:pt x="104951" y="689"/>
                    <a:pt x="104369" y="562"/>
                    <a:pt x="103774" y="562"/>
                  </a:cubicBezTo>
                  <a:cubicBezTo>
                    <a:pt x="103638" y="562"/>
                    <a:pt x="103502" y="569"/>
                    <a:pt x="103365" y="581"/>
                  </a:cubicBezTo>
                  <a:cubicBezTo>
                    <a:pt x="102831" y="648"/>
                    <a:pt x="101964" y="814"/>
                    <a:pt x="101797" y="1382"/>
                  </a:cubicBezTo>
                  <a:cubicBezTo>
                    <a:pt x="101564" y="1448"/>
                    <a:pt x="101297" y="1482"/>
                    <a:pt x="101063" y="1515"/>
                  </a:cubicBezTo>
                  <a:lnTo>
                    <a:pt x="100796" y="1515"/>
                  </a:lnTo>
                  <a:cubicBezTo>
                    <a:pt x="100336" y="1108"/>
                    <a:pt x="99602" y="879"/>
                    <a:pt x="98891" y="879"/>
                  </a:cubicBezTo>
                  <a:cubicBezTo>
                    <a:pt x="98263" y="879"/>
                    <a:pt x="97652" y="1057"/>
                    <a:pt x="97261" y="1448"/>
                  </a:cubicBezTo>
                  <a:cubicBezTo>
                    <a:pt x="97194" y="1515"/>
                    <a:pt x="97161" y="1615"/>
                    <a:pt x="97161" y="1682"/>
                  </a:cubicBezTo>
                  <a:cubicBezTo>
                    <a:pt x="97060" y="1682"/>
                    <a:pt x="96927" y="1682"/>
                    <a:pt x="96827" y="1648"/>
                  </a:cubicBezTo>
                  <a:cubicBezTo>
                    <a:pt x="96769" y="1562"/>
                    <a:pt x="96661" y="1475"/>
                    <a:pt x="96525" y="1475"/>
                  </a:cubicBezTo>
                  <a:cubicBezTo>
                    <a:pt x="96504" y="1475"/>
                    <a:pt x="96482" y="1477"/>
                    <a:pt x="96460" y="1482"/>
                  </a:cubicBezTo>
                  <a:cubicBezTo>
                    <a:pt x="96393" y="1482"/>
                    <a:pt x="96327" y="1482"/>
                    <a:pt x="96260" y="1515"/>
                  </a:cubicBezTo>
                  <a:cubicBezTo>
                    <a:pt x="95793" y="1181"/>
                    <a:pt x="95226" y="1015"/>
                    <a:pt x="94659" y="948"/>
                  </a:cubicBezTo>
                  <a:cubicBezTo>
                    <a:pt x="94499" y="929"/>
                    <a:pt x="94321" y="916"/>
                    <a:pt x="94138" y="916"/>
                  </a:cubicBezTo>
                  <a:cubicBezTo>
                    <a:pt x="93672" y="916"/>
                    <a:pt x="93178" y="1003"/>
                    <a:pt x="92891" y="1315"/>
                  </a:cubicBezTo>
                  <a:cubicBezTo>
                    <a:pt x="92591" y="1281"/>
                    <a:pt x="92290" y="1248"/>
                    <a:pt x="91957" y="1215"/>
                  </a:cubicBezTo>
                  <a:cubicBezTo>
                    <a:pt x="91490" y="848"/>
                    <a:pt x="90923" y="648"/>
                    <a:pt x="90356" y="581"/>
                  </a:cubicBezTo>
                  <a:cubicBezTo>
                    <a:pt x="90182" y="549"/>
                    <a:pt x="89978" y="527"/>
                    <a:pt x="89767" y="527"/>
                  </a:cubicBezTo>
                  <a:cubicBezTo>
                    <a:pt x="89330" y="527"/>
                    <a:pt x="88869" y="622"/>
                    <a:pt x="88621" y="915"/>
                  </a:cubicBezTo>
                  <a:cubicBezTo>
                    <a:pt x="88588" y="948"/>
                    <a:pt x="88588" y="981"/>
                    <a:pt x="88588" y="1015"/>
                  </a:cubicBezTo>
                  <a:cubicBezTo>
                    <a:pt x="88554" y="1048"/>
                    <a:pt x="88521" y="1048"/>
                    <a:pt x="88521" y="1048"/>
                  </a:cubicBezTo>
                  <a:cubicBezTo>
                    <a:pt x="88287" y="1081"/>
                    <a:pt x="88087" y="1081"/>
                    <a:pt x="87887" y="1081"/>
                  </a:cubicBezTo>
                  <a:lnTo>
                    <a:pt x="87820" y="1081"/>
                  </a:lnTo>
                  <a:cubicBezTo>
                    <a:pt x="87387" y="748"/>
                    <a:pt x="86786" y="648"/>
                    <a:pt x="86286" y="648"/>
                  </a:cubicBezTo>
                  <a:cubicBezTo>
                    <a:pt x="85786" y="648"/>
                    <a:pt x="84918" y="681"/>
                    <a:pt x="84685" y="1215"/>
                  </a:cubicBezTo>
                  <a:lnTo>
                    <a:pt x="84151" y="1215"/>
                  </a:lnTo>
                  <a:cubicBezTo>
                    <a:pt x="84018" y="848"/>
                    <a:pt x="83617" y="681"/>
                    <a:pt x="83184" y="614"/>
                  </a:cubicBezTo>
                  <a:cubicBezTo>
                    <a:pt x="82874" y="582"/>
                    <a:pt x="82560" y="567"/>
                    <a:pt x="82246" y="567"/>
                  </a:cubicBezTo>
                  <a:cubicBezTo>
                    <a:pt x="81578" y="567"/>
                    <a:pt x="80906" y="634"/>
                    <a:pt x="80248" y="748"/>
                  </a:cubicBezTo>
                  <a:cubicBezTo>
                    <a:pt x="80182" y="781"/>
                    <a:pt x="80115" y="814"/>
                    <a:pt x="80082" y="848"/>
                  </a:cubicBezTo>
                  <a:cubicBezTo>
                    <a:pt x="79815" y="848"/>
                    <a:pt x="79581" y="814"/>
                    <a:pt x="79314" y="814"/>
                  </a:cubicBezTo>
                  <a:cubicBezTo>
                    <a:pt x="79314" y="781"/>
                    <a:pt x="79281" y="748"/>
                    <a:pt x="79248" y="714"/>
                  </a:cubicBezTo>
                  <a:cubicBezTo>
                    <a:pt x="78789" y="450"/>
                    <a:pt x="78143" y="288"/>
                    <a:pt x="77503" y="288"/>
                  </a:cubicBezTo>
                  <a:cubicBezTo>
                    <a:pt x="76934" y="288"/>
                    <a:pt x="76369" y="416"/>
                    <a:pt x="75945" y="714"/>
                  </a:cubicBezTo>
                  <a:cubicBezTo>
                    <a:pt x="75545" y="714"/>
                    <a:pt x="75145" y="748"/>
                    <a:pt x="74744" y="748"/>
                  </a:cubicBezTo>
                  <a:cubicBezTo>
                    <a:pt x="74457" y="709"/>
                    <a:pt x="74165" y="692"/>
                    <a:pt x="73872" y="692"/>
                  </a:cubicBezTo>
                  <a:cubicBezTo>
                    <a:pt x="72911" y="692"/>
                    <a:pt x="71937" y="877"/>
                    <a:pt x="71042" y="1081"/>
                  </a:cubicBezTo>
                  <a:cubicBezTo>
                    <a:pt x="70908" y="1115"/>
                    <a:pt x="70808" y="1215"/>
                    <a:pt x="70775" y="1315"/>
                  </a:cubicBezTo>
                  <a:cubicBezTo>
                    <a:pt x="70508" y="1348"/>
                    <a:pt x="70241" y="1415"/>
                    <a:pt x="69974" y="1482"/>
                  </a:cubicBezTo>
                  <a:cubicBezTo>
                    <a:pt x="69741" y="1348"/>
                    <a:pt x="69507" y="1281"/>
                    <a:pt x="69241" y="1248"/>
                  </a:cubicBezTo>
                  <a:cubicBezTo>
                    <a:pt x="69169" y="1239"/>
                    <a:pt x="69098" y="1235"/>
                    <a:pt x="69025" y="1235"/>
                  </a:cubicBezTo>
                  <a:cubicBezTo>
                    <a:pt x="68828" y="1235"/>
                    <a:pt x="68626" y="1266"/>
                    <a:pt x="68407" y="1315"/>
                  </a:cubicBezTo>
                  <a:cubicBezTo>
                    <a:pt x="68407" y="1315"/>
                    <a:pt x="68373" y="1315"/>
                    <a:pt x="68373" y="1348"/>
                  </a:cubicBezTo>
                  <a:cubicBezTo>
                    <a:pt x="67806" y="1348"/>
                    <a:pt x="67272" y="1415"/>
                    <a:pt x="66705" y="1515"/>
                  </a:cubicBezTo>
                  <a:cubicBezTo>
                    <a:pt x="66705" y="1482"/>
                    <a:pt x="66672" y="1415"/>
                    <a:pt x="66605" y="1348"/>
                  </a:cubicBezTo>
                  <a:cubicBezTo>
                    <a:pt x="65805" y="1218"/>
                    <a:pt x="65000" y="1163"/>
                    <a:pt x="64192" y="1163"/>
                  </a:cubicBezTo>
                  <a:cubicBezTo>
                    <a:pt x="62104" y="1163"/>
                    <a:pt x="60001" y="1530"/>
                    <a:pt x="57932" y="1915"/>
                  </a:cubicBezTo>
                  <a:cubicBezTo>
                    <a:pt x="57568" y="1776"/>
                    <a:pt x="57173" y="1712"/>
                    <a:pt x="56772" y="1712"/>
                  </a:cubicBezTo>
                  <a:cubicBezTo>
                    <a:pt x="55925" y="1712"/>
                    <a:pt x="55053" y="1996"/>
                    <a:pt x="54397" y="2449"/>
                  </a:cubicBezTo>
                  <a:lnTo>
                    <a:pt x="54163" y="2449"/>
                  </a:lnTo>
                  <a:cubicBezTo>
                    <a:pt x="54163" y="2416"/>
                    <a:pt x="54163" y="2416"/>
                    <a:pt x="54130" y="2416"/>
                  </a:cubicBezTo>
                  <a:cubicBezTo>
                    <a:pt x="53407" y="1718"/>
                    <a:pt x="52181" y="1299"/>
                    <a:pt x="51037" y="1299"/>
                  </a:cubicBezTo>
                  <a:cubicBezTo>
                    <a:pt x="50650" y="1299"/>
                    <a:pt x="50272" y="1347"/>
                    <a:pt x="49927" y="1448"/>
                  </a:cubicBezTo>
                  <a:cubicBezTo>
                    <a:pt x="49237" y="1004"/>
                    <a:pt x="48400" y="751"/>
                    <a:pt x="47562" y="751"/>
                  </a:cubicBezTo>
                  <a:cubicBezTo>
                    <a:pt x="47143" y="751"/>
                    <a:pt x="46724" y="814"/>
                    <a:pt x="46324" y="948"/>
                  </a:cubicBezTo>
                  <a:cubicBezTo>
                    <a:pt x="45823" y="733"/>
                    <a:pt x="45090" y="566"/>
                    <a:pt x="44380" y="566"/>
                  </a:cubicBezTo>
                  <a:cubicBezTo>
                    <a:pt x="43768" y="566"/>
                    <a:pt x="43172" y="690"/>
                    <a:pt x="42755" y="1015"/>
                  </a:cubicBezTo>
                  <a:lnTo>
                    <a:pt x="42688" y="1015"/>
                  </a:lnTo>
                  <a:cubicBezTo>
                    <a:pt x="42300" y="677"/>
                    <a:pt x="41657" y="485"/>
                    <a:pt x="41029" y="485"/>
                  </a:cubicBezTo>
                  <a:cubicBezTo>
                    <a:pt x="40415" y="485"/>
                    <a:pt x="39816" y="669"/>
                    <a:pt x="39486" y="1081"/>
                  </a:cubicBezTo>
                  <a:cubicBezTo>
                    <a:pt x="39021" y="867"/>
                    <a:pt x="38518" y="767"/>
                    <a:pt x="38013" y="767"/>
                  </a:cubicBezTo>
                  <a:cubicBezTo>
                    <a:pt x="37575" y="767"/>
                    <a:pt x="37135" y="842"/>
                    <a:pt x="36717" y="981"/>
                  </a:cubicBezTo>
                  <a:cubicBezTo>
                    <a:pt x="36586" y="942"/>
                    <a:pt x="36454" y="923"/>
                    <a:pt x="36321" y="923"/>
                  </a:cubicBezTo>
                  <a:cubicBezTo>
                    <a:pt x="36115" y="923"/>
                    <a:pt x="35905" y="967"/>
                    <a:pt x="35683" y="1048"/>
                  </a:cubicBezTo>
                  <a:cubicBezTo>
                    <a:pt x="35483" y="1115"/>
                    <a:pt x="35250" y="1248"/>
                    <a:pt x="35049" y="1415"/>
                  </a:cubicBezTo>
                  <a:cubicBezTo>
                    <a:pt x="34846" y="1258"/>
                    <a:pt x="34534" y="1194"/>
                    <a:pt x="34169" y="1194"/>
                  </a:cubicBezTo>
                  <a:cubicBezTo>
                    <a:pt x="32978" y="1194"/>
                    <a:pt x="31222" y="1882"/>
                    <a:pt x="30813" y="2316"/>
                  </a:cubicBezTo>
                  <a:cubicBezTo>
                    <a:pt x="30595" y="2251"/>
                    <a:pt x="30362" y="2222"/>
                    <a:pt x="30124" y="2222"/>
                  </a:cubicBezTo>
                  <a:cubicBezTo>
                    <a:pt x="29375" y="2222"/>
                    <a:pt x="28576" y="2511"/>
                    <a:pt x="28044" y="2916"/>
                  </a:cubicBezTo>
                  <a:cubicBezTo>
                    <a:pt x="27978" y="2949"/>
                    <a:pt x="27944" y="2983"/>
                    <a:pt x="27944" y="3016"/>
                  </a:cubicBezTo>
                  <a:cubicBezTo>
                    <a:pt x="27844" y="2983"/>
                    <a:pt x="27744" y="2983"/>
                    <a:pt x="27644" y="2983"/>
                  </a:cubicBezTo>
                  <a:cubicBezTo>
                    <a:pt x="27355" y="2805"/>
                    <a:pt x="26977" y="2746"/>
                    <a:pt x="26619" y="2746"/>
                  </a:cubicBezTo>
                  <a:cubicBezTo>
                    <a:pt x="26440" y="2746"/>
                    <a:pt x="26265" y="2760"/>
                    <a:pt x="26110" y="2783"/>
                  </a:cubicBezTo>
                  <a:cubicBezTo>
                    <a:pt x="25709" y="2816"/>
                    <a:pt x="25176" y="2883"/>
                    <a:pt x="24809" y="3116"/>
                  </a:cubicBezTo>
                  <a:cubicBezTo>
                    <a:pt x="24775" y="3083"/>
                    <a:pt x="24709" y="3083"/>
                    <a:pt x="24642" y="3083"/>
                  </a:cubicBezTo>
                  <a:cubicBezTo>
                    <a:pt x="24431" y="3125"/>
                    <a:pt x="24236" y="3144"/>
                    <a:pt x="24051" y="3144"/>
                  </a:cubicBezTo>
                  <a:cubicBezTo>
                    <a:pt x="23506" y="3144"/>
                    <a:pt x="23038" y="2982"/>
                    <a:pt x="22440" y="2783"/>
                  </a:cubicBezTo>
                  <a:cubicBezTo>
                    <a:pt x="22078" y="2676"/>
                    <a:pt x="21716" y="2597"/>
                    <a:pt x="21346" y="2597"/>
                  </a:cubicBezTo>
                  <a:cubicBezTo>
                    <a:pt x="21136" y="2597"/>
                    <a:pt x="20923" y="2622"/>
                    <a:pt x="20706" y="2683"/>
                  </a:cubicBezTo>
                  <a:cubicBezTo>
                    <a:pt x="20639" y="2683"/>
                    <a:pt x="20606" y="2716"/>
                    <a:pt x="20572" y="2716"/>
                  </a:cubicBezTo>
                  <a:cubicBezTo>
                    <a:pt x="20372" y="2683"/>
                    <a:pt x="20139" y="2649"/>
                    <a:pt x="19939" y="2616"/>
                  </a:cubicBezTo>
                  <a:cubicBezTo>
                    <a:pt x="19472" y="2516"/>
                    <a:pt x="19005" y="2416"/>
                    <a:pt x="18538" y="2349"/>
                  </a:cubicBezTo>
                  <a:cubicBezTo>
                    <a:pt x="17932" y="2141"/>
                    <a:pt x="17272" y="1997"/>
                    <a:pt x="16638" y="1997"/>
                  </a:cubicBezTo>
                  <a:cubicBezTo>
                    <a:pt x="16155" y="1997"/>
                    <a:pt x="15687" y="2080"/>
                    <a:pt x="15269" y="2282"/>
                  </a:cubicBezTo>
                  <a:cubicBezTo>
                    <a:pt x="14635" y="2282"/>
                    <a:pt x="14034" y="2316"/>
                    <a:pt x="13401" y="2349"/>
                  </a:cubicBezTo>
                  <a:cubicBezTo>
                    <a:pt x="13100" y="2216"/>
                    <a:pt x="12767" y="2182"/>
                    <a:pt x="12467" y="2149"/>
                  </a:cubicBezTo>
                  <a:cubicBezTo>
                    <a:pt x="12133" y="2149"/>
                    <a:pt x="11666" y="2149"/>
                    <a:pt x="11299" y="2316"/>
                  </a:cubicBezTo>
                  <a:cubicBezTo>
                    <a:pt x="11232" y="2316"/>
                    <a:pt x="11132" y="2316"/>
                    <a:pt x="11066" y="2282"/>
                  </a:cubicBezTo>
                  <a:lnTo>
                    <a:pt x="10866" y="2282"/>
                  </a:lnTo>
                  <a:cubicBezTo>
                    <a:pt x="10140" y="1650"/>
                    <a:pt x="9070" y="1363"/>
                    <a:pt x="8059" y="1363"/>
                  </a:cubicBezTo>
                  <a:cubicBezTo>
                    <a:pt x="7628" y="1363"/>
                    <a:pt x="7208" y="1415"/>
                    <a:pt x="6829" y="1515"/>
                  </a:cubicBezTo>
                  <a:cubicBezTo>
                    <a:pt x="6729" y="1548"/>
                    <a:pt x="6629" y="1615"/>
                    <a:pt x="6596" y="1682"/>
                  </a:cubicBezTo>
                  <a:cubicBezTo>
                    <a:pt x="6429" y="1682"/>
                    <a:pt x="6296" y="1648"/>
                    <a:pt x="6129" y="1648"/>
                  </a:cubicBezTo>
                  <a:cubicBezTo>
                    <a:pt x="5642" y="1337"/>
                    <a:pt x="5076" y="1185"/>
                    <a:pt x="4503" y="1185"/>
                  </a:cubicBezTo>
                  <a:cubicBezTo>
                    <a:pt x="4094" y="1185"/>
                    <a:pt x="3682" y="1262"/>
                    <a:pt x="3293" y="1415"/>
                  </a:cubicBezTo>
                  <a:cubicBezTo>
                    <a:pt x="3193" y="1448"/>
                    <a:pt x="3093" y="1515"/>
                    <a:pt x="3060" y="1615"/>
                  </a:cubicBezTo>
                  <a:cubicBezTo>
                    <a:pt x="2059" y="1715"/>
                    <a:pt x="1092" y="1982"/>
                    <a:pt x="158" y="2482"/>
                  </a:cubicBezTo>
                  <a:cubicBezTo>
                    <a:pt x="1" y="2545"/>
                    <a:pt x="51" y="2785"/>
                    <a:pt x="196" y="2785"/>
                  </a:cubicBezTo>
                  <a:cubicBezTo>
                    <a:pt x="205" y="2785"/>
                    <a:pt x="215" y="2785"/>
                    <a:pt x="225" y="2783"/>
                  </a:cubicBezTo>
                  <a:cubicBezTo>
                    <a:pt x="958" y="2549"/>
                    <a:pt x="1626" y="2416"/>
                    <a:pt x="2326" y="2316"/>
                  </a:cubicBezTo>
                  <a:cubicBezTo>
                    <a:pt x="2359" y="2449"/>
                    <a:pt x="2426" y="2549"/>
                    <a:pt x="2593" y="2582"/>
                  </a:cubicBezTo>
                  <a:cubicBezTo>
                    <a:pt x="2894" y="2676"/>
                    <a:pt x="3216" y="2717"/>
                    <a:pt x="3535" y="2717"/>
                  </a:cubicBezTo>
                  <a:cubicBezTo>
                    <a:pt x="3782" y="2717"/>
                    <a:pt x="4028" y="2693"/>
                    <a:pt x="4261" y="2649"/>
                  </a:cubicBezTo>
                  <a:cubicBezTo>
                    <a:pt x="4594" y="2616"/>
                    <a:pt x="5095" y="2516"/>
                    <a:pt x="5295" y="2249"/>
                  </a:cubicBezTo>
                  <a:lnTo>
                    <a:pt x="5562" y="2249"/>
                  </a:lnTo>
                  <a:cubicBezTo>
                    <a:pt x="5628" y="2282"/>
                    <a:pt x="5662" y="2282"/>
                    <a:pt x="5729" y="2316"/>
                  </a:cubicBezTo>
                  <a:cubicBezTo>
                    <a:pt x="5729" y="2382"/>
                    <a:pt x="5762" y="2482"/>
                    <a:pt x="5829" y="2516"/>
                  </a:cubicBezTo>
                  <a:cubicBezTo>
                    <a:pt x="6423" y="2976"/>
                    <a:pt x="7360" y="3216"/>
                    <a:pt x="8284" y="3216"/>
                  </a:cubicBezTo>
                  <a:cubicBezTo>
                    <a:pt x="8966" y="3216"/>
                    <a:pt x="9641" y="3085"/>
                    <a:pt x="10165" y="2816"/>
                  </a:cubicBezTo>
                  <a:lnTo>
                    <a:pt x="10599" y="2816"/>
                  </a:lnTo>
                  <a:cubicBezTo>
                    <a:pt x="10632" y="2816"/>
                    <a:pt x="10632" y="2816"/>
                    <a:pt x="10665" y="2849"/>
                  </a:cubicBezTo>
                  <a:cubicBezTo>
                    <a:pt x="10599" y="2916"/>
                    <a:pt x="10565" y="3049"/>
                    <a:pt x="10632" y="3150"/>
                  </a:cubicBezTo>
                  <a:cubicBezTo>
                    <a:pt x="10999" y="3617"/>
                    <a:pt x="11666" y="3617"/>
                    <a:pt x="12233" y="3617"/>
                  </a:cubicBezTo>
                  <a:cubicBezTo>
                    <a:pt x="12297" y="3620"/>
                    <a:pt x="12361" y="3622"/>
                    <a:pt x="12425" y="3622"/>
                  </a:cubicBezTo>
                  <a:cubicBezTo>
                    <a:pt x="12994" y="3622"/>
                    <a:pt x="13558" y="3489"/>
                    <a:pt x="14068" y="3250"/>
                  </a:cubicBezTo>
                  <a:cubicBezTo>
                    <a:pt x="14101" y="3350"/>
                    <a:pt x="14135" y="3416"/>
                    <a:pt x="14235" y="3450"/>
                  </a:cubicBezTo>
                  <a:cubicBezTo>
                    <a:pt x="14773" y="3770"/>
                    <a:pt x="15652" y="3996"/>
                    <a:pt x="16497" y="3996"/>
                  </a:cubicBezTo>
                  <a:cubicBezTo>
                    <a:pt x="17327" y="3996"/>
                    <a:pt x="18125" y="3778"/>
                    <a:pt x="18538" y="3216"/>
                  </a:cubicBezTo>
                  <a:cubicBezTo>
                    <a:pt x="18838" y="3216"/>
                    <a:pt x="19138" y="3183"/>
                    <a:pt x="19438" y="3150"/>
                  </a:cubicBezTo>
                  <a:cubicBezTo>
                    <a:pt x="19605" y="3183"/>
                    <a:pt x="19805" y="3250"/>
                    <a:pt x="19972" y="3283"/>
                  </a:cubicBezTo>
                  <a:cubicBezTo>
                    <a:pt x="19972" y="3416"/>
                    <a:pt x="20039" y="3550"/>
                    <a:pt x="20172" y="3650"/>
                  </a:cubicBezTo>
                  <a:cubicBezTo>
                    <a:pt x="20612" y="3964"/>
                    <a:pt x="21184" y="4134"/>
                    <a:pt x="21738" y="4134"/>
                  </a:cubicBezTo>
                  <a:cubicBezTo>
                    <a:pt x="22066" y="4134"/>
                    <a:pt x="22389" y="4074"/>
                    <a:pt x="22674" y="3950"/>
                  </a:cubicBezTo>
                  <a:cubicBezTo>
                    <a:pt x="23141" y="4050"/>
                    <a:pt x="23575" y="4084"/>
                    <a:pt x="24042" y="4084"/>
                  </a:cubicBezTo>
                  <a:cubicBezTo>
                    <a:pt x="24042" y="4084"/>
                    <a:pt x="24042" y="4084"/>
                    <a:pt x="24075" y="4117"/>
                  </a:cubicBezTo>
                  <a:cubicBezTo>
                    <a:pt x="24412" y="4334"/>
                    <a:pt x="24841" y="4429"/>
                    <a:pt x="25293" y="4429"/>
                  </a:cubicBezTo>
                  <a:cubicBezTo>
                    <a:pt x="26093" y="4429"/>
                    <a:pt x="26969" y="4131"/>
                    <a:pt x="27544" y="3683"/>
                  </a:cubicBezTo>
                  <a:lnTo>
                    <a:pt x="27611" y="3683"/>
                  </a:lnTo>
                  <a:cubicBezTo>
                    <a:pt x="27815" y="3727"/>
                    <a:pt x="28038" y="3752"/>
                    <a:pt x="28263" y="3752"/>
                  </a:cubicBezTo>
                  <a:cubicBezTo>
                    <a:pt x="28554" y="3752"/>
                    <a:pt x="28849" y="3710"/>
                    <a:pt x="29112" y="3617"/>
                  </a:cubicBezTo>
                  <a:cubicBezTo>
                    <a:pt x="29479" y="3583"/>
                    <a:pt x="29812" y="3483"/>
                    <a:pt x="30113" y="3316"/>
                  </a:cubicBezTo>
                  <a:cubicBezTo>
                    <a:pt x="30446" y="3250"/>
                    <a:pt x="30813" y="3216"/>
                    <a:pt x="31180" y="3150"/>
                  </a:cubicBezTo>
                  <a:cubicBezTo>
                    <a:pt x="31407" y="3219"/>
                    <a:pt x="31652" y="3250"/>
                    <a:pt x="31905" y="3250"/>
                  </a:cubicBezTo>
                  <a:cubicBezTo>
                    <a:pt x="32622" y="3250"/>
                    <a:pt x="33408" y="3003"/>
                    <a:pt x="34049" y="2683"/>
                  </a:cubicBezTo>
                  <a:cubicBezTo>
                    <a:pt x="34382" y="2616"/>
                    <a:pt x="34749" y="2549"/>
                    <a:pt x="35116" y="2482"/>
                  </a:cubicBezTo>
                  <a:cubicBezTo>
                    <a:pt x="35450" y="2549"/>
                    <a:pt x="35783" y="2582"/>
                    <a:pt x="36117" y="2582"/>
                  </a:cubicBezTo>
                  <a:cubicBezTo>
                    <a:pt x="37118" y="2249"/>
                    <a:pt x="38118" y="2015"/>
                    <a:pt x="39119" y="1849"/>
                  </a:cubicBezTo>
                  <a:cubicBezTo>
                    <a:pt x="39152" y="1849"/>
                    <a:pt x="39186" y="1882"/>
                    <a:pt x="39219" y="1882"/>
                  </a:cubicBezTo>
                  <a:cubicBezTo>
                    <a:pt x="39489" y="1979"/>
                    <a:pt x="39794" y="2020"/>
                    <a:pt x="40114" y="2020"/>
                  </a:cubicBezTo>
                  <a:cubicBezTo>
                    <a:pt x="40781" y="2020"/>
                    <a:pt x="41512" y="1841"/>
                    <a:pt x="42121" y="1615"/>
                  </a:cubicBezTo>
                  <a:lnTo>
                    <a:pt x="42121" y="1615"/>
                  </a:lnTo>
                  <a:cubicBezTo>
                    <a:pt x="42088" y="1715"/>
                    <a:pt x="42121" y="1815"/>
                    <a:pt x="42188" y="1882"/>
                  </a:cubicBezTo>
                  <a:cubicBezTo>
                    <a:pt x="42382" y="2046"/>
                    <a:pt x="42589" y="2097"/>
                    <a:pt x="42803" y="2097"/>
                  </a:cubicBezTo>
                  <a:cubicBezTo>
                    <a:pt x="43069" y="2097"/>
                    <a:pt x="43346" y="2019"/>
                    <a:pt x="43622" y="1982"/>
                  </a:cubicBezTo>
                  <a:cubicBezTo>
                    <a:pt x="44323" y="1915"/>
                    <a:pt x="44990" y="1849"/>
                    <a:pt x="45690" y="1782"/>
                  </a:cubicBezTo>
                  <a:lnTo>
                    <a:pt x="45891" y="1782"/>
                  </a:lnTo>
                  <a:cubicBezTo>
                    <a:pt x="46124" y="2249"/>
                    <a:pt x="46891" y="2282"/>
                    <a:pt x="47325" y="2349"/>
                  </a:cubicBezTo>
                  <a:cubicBezTo>
                    <a:pt x="47427" y="2357"/>
                    <a:pt x="47530" y="2361"/>
                    <a:pt x="47632" y="2361"/>
                  </a:cubicBezTo>
                  <a:cubicBezTo>
                    <a:pt x="47961" y="2361"/>
                    <a:pt x="48287" y="2317"/>
                    <a:pt x="48592" y="2216"/>
                  </a:cubicBezTo>
                  <a:cubicBezTo>
                    <a:pt x="48759" y="2249"/>
                    <a:pt x="48926" y="2282"/>
                    <a:pt x="49093" y="2316"/>
                  </a:cubicBezTo>
                  <a:cubicBezTo>
                    <a:pt x="49638" y="3051"/>
                    <a:pt x="50791" y="3364"/>
                    <a:pt x="51807" y="3364"/>
                  </a:cubicBezTo>
                  <a:cubicBezTo>
                    <a:pt x="52220" y="3364"/>
                    <a:pt x="52611" y="3313"/>
                    <a:pt x="52929" y="3216"/>
                  </a:cubicBezTo>
                  <a:cubicBezTo>
                    <a:pt x="53029" y="3183"/>
                    <a:pt x="53096" y="3150"/>
                    <a:pt x="53096" y="3083"/>
                  </a:cubicBezTo>
                  <a:lnTo>
                    <a:pt x="54130" y="3083"/>
                  </a:lnTo>
                  <a:cubicBezTo>
                    <a:pt x="54196" y="3250"/>
                    <a:pt x="54330" y="3350"/>
                    <a:pt x="54497" y="3350"/>
                  </a:cubicBezTo>
                  <a:cubicBezTo>
                    <a:pt x="54810" y="3538"/>
                    <a:pt x="55229" y="3595"/>
                    <a:pt x="55621" y="3595"/>
                  </a:cubicBezTo>
                  <a:cubicBezTo>
                    <a:pt x="55854" y="3595"/>
                    <a:pt x="56078" y="3575"/>
                    <a:pt x="56265" y="3550"/>
                  </a:cubicBezTo>
                  <a:cubicBezTo>
                    <a:pt x="56865" y="3483"/>
                    <a:pt x="57532" y="3283"/>
                    <a:pt x="58033" y="2883"/>
                  </a:cubicBezTo>
                  <a:cubicBezTo>
                    <a:pt x="59400" y="2783"/>
                    <a:pt x="60768" y="2649"/>
                    <a:pt x="62135" y="2516"/>
                  </a:cubicBezTo>
                  <a:cubicBezTo>
                    <a:pt x="62435" y="2648"/>
                    <a:pt x="62774" y="2702"/>
                    <a:pt x="63123" y="2702"/>
                  </a:cubicBezTo>
                  <a:cubicBezTo>
                    <a:pt x="63746" y="2702"/>
                    <a:pt x="64403" y="2529"/>
                    <a:pt x="64937" y="2316"/>
                  </a:cubicBezTo>
                  <a:cubicBezTo>
                    <a:pt x="65371" y="2282"/>
                    <a:pt x="65771" y="2249"/>
                    <a:pt x="66205" y="2249"/>
                  </a:cubicBezTo>
                  <a:cubicBezTo>
                    <a:pt x="66372" y="2216"/>
                    <a:pt x="66505" y="2182"/>
                    <a:pt x="66639" y="2149"/>
                  </a:cubicBezTo>
                  <a:cubicBezTo>
                    <a:pt x="66961" y="2395"/>
                    <a:pt x="67390" y="2491"/>
                    <a:pt x="67848" y="2491"/>
                  </a:cubicBezTo>
                  <a:cubicBezTo>
                    <a:pt x="68197" y="2491"/>
                    <a:pt x="68561" y="2435"/>
                    <a:pt x="68907" y="2349"/>
                  </a:cubicBezTo>
                  <a:cubicBezTo>
                    <a:pt x="69207" y="2249"/>
                    <a:pt x="69507" y="2149"/>
                    <a:pt x="69774" y="2049"/>
                  </a:cubicBezTo>
                  <a:cubicBezTo>
                    <a:pt x="70208" y="1982"/>
                    <a:pt x="70642" y="1915"/>
                    <a:pt x="71075" y="1849"/>
                  </a:cubicBezTo>
                  <a:cubicBezTo>
                    <a:pt x="71109" y="1865"/>
                    <a:pt x="71142" y="1874"/>
                    <a:pt x="71171" y="1874"/>
                  </a:cubicBezTo>
                  <a:cubicBezTo>
                    <a:pt x="71200" y="1874"/>
                    <a:pt x="71225" y="1865"/>
                    <a:pt x="71242" y="1849"/>
                  </a:cubicBezTo>
                  <a:cubicBezTo>
                    <a:pt x="71275" y="1915"/>
                    <a:pt x="71342" y="1949"/>
                    <a:pt x="71375" y="1982"/>
                  </a:cubicBezTo>
                  <a:cubicBezTo>
                    <a:pt x="71834" y="2250"/>
                    <a:pt x="72396" y="2376"/>
                    <a:pt x="72970" y="2376"/>
                  </a:cubicBezTo>
                  <a:cubicBezTo>
                    <a:pt x="73898" y="2376"/>
                    <a:pt x="74860" y="2046"/>
                    <a:pt x="75478" y="1448"/>
                  </a:cubicBezTo>
                  <a:cubicBezTo>
                    <a:pt x="75512" y="1448"/>
                    <a:pt x="75512" y="1448"/>
                    <a:pt x="75545" y="1415"/>
                  </a:cubicBezTo>
                  <a:cubicBezTo>
                    <a:pt x="75601" y="1554"/>
                    <a:pt x="75703" y="1623"/>
                    <a:pt x="75851" y="1623"/>
                  </a:cubicBezTo>
                  <a:cubicBezTo>
                    <a:pt x="75880" y="1623"/>
                    <a:pt x="75912" y="1621"/>
                    <a:pt x="75945" y="1615"/>
                  </a:cubicBezTo>
                  <a:cubicBezTo>
                    <a:pt x="75979" y="1615"/>
                    <a:pt x="76012" y="1582"/>
                    <a:pt x="76045" y="1582"/>
                  </a:cubicBezTo>
                  <a:cubicBezTo>
                    <a:pt x="76045" y="1788"/>
                    <a:pt x="76226" y="1915"/>
                    <a:pt x="76415" y="1915"/>
                  </a:cubicBezTo>
                  <a:cubicBezTo>
                    <a:pt x="76471" y="1915"/>
                    <a:pt x="76527" y="1904"/>
                    <a:pt x="76579" y="1882"/>
                  </a:cubicBezTo>
                  <a:cubicBezTo>
                    <a:pt x="77007" y="1979"/>
                    <a:pt x="77457" y="2031"/>
                    <a:pt x="77910" y="2031"/>
                  </a:cubicBezTo>
                  <a:cubicBezTo>
                    <a:pt x="78234" y="2031"/>
                    <a:pt x="78561" y="2004"/>
                    <a:pt x="78881" y="1949"/>
                  </a:cubicBezTo>
                  <a:cubicBezTo>
                    <a:pt x="79281" y="1882"/>
                    <a:pt x="79815" y="1782"/>
                    <a:pt x="80182" y="1548"/>
                  </a:cubicBezTo>
                  <a:cubicBezTo>
                    <a:pt x="80515" y="1582"/>
                    <a:pt x="80882" y="1615"/>
                    <a:pt x="81216" y="1648"/>
                  </a:cubicBezTo>
                  <a:cubicBezTo>
                    <a:pt x="81249" y="1682"/>
                    <a:pt x="81249" y="1715"/>
                    <a:pt x="81282" y="1748"/>
                  </a:cubicBezTo>
                  <a:cubicBezTo>
                    <a:pt x="81540" y="2048"/>
                    <a:pt x="81962" y="2114"/>
                    <a:pt x="82372" y="2114"/>
                  </a:cubicBezTo>
                  <a:cubicBezTo>
                    <a:pt x="82601" y="2114"/>
                    <a:pt x="82826" y="2094"/>
                    <a:pt x="83017" y="2082"/>
                  </a:cubicBezTo>
                  <a:cubicBezTo>
                    <a:pt x="83317" y="2049"/>
                    <a:pt x="83651" y="2049"/>
                    <a:pt x="83984" y="1982"/>
                  </a:cubicBezTo>
                  <a:cubicBezTo>
                    <a:pt x="84084" y="1982"/>
                    <a:pt x="84218" y="2015"/>
                    <a:pt x="84318" y="2015"/>
                  </a:cubicBezTo>
                  <a:cubicBezTo>
                    <a:pt x="84518" y="2015"/>
                    <a:pt x="84685" y="1982"/>
                    <a:pt x="84885" y="1982"/>
                  </a:cubicBezTo>
                  <a:cubicBezTo>
                    <a:pt x="85183" y="2303"/>
                    <a:pt x="85717" y="2387"/>
                    <a:pt x="86206" y="2387"/>
                  </a:cubicBezTo>
                  <a:cubicBezTo>
                    <a:pt x="86429" y="2387"/>
                    <a:pt x="86642" y="2370"/>
                    <a:pt x="86820" y="2349"/>
                  </a:cubicBezTo>
                  <a:cubicBezTo>
                    <a:pt x="87454" y="2282"/>
                    <a:pt x="88087" y="2049"/>
                    <a:pt x="88588" y="1682"/>
                  </a:cubicBezTo>
                  <a:cubicBezTo>
                    <a:pt x="88754" y="1648"/>
                    <a:pt x="88955" y="1615"/>
                    <a:pt x="89155" y="1582"/>
                  </a:cubicBezTo>
                  <a:cubicBezTo>
                    <a:pt x="89188" y="1582"/>
                    <a:pt x="89188" y="1582"/>
                    <a:pt x="89221" y="1615"/>
                  </a:cubicBezTo>
                  <a:cubicBezTo>
                    <a:pt x="89155" y="1715"/>
                    <a:pt x="89155" y="1849"/>
                    <a:pt x="89255" y="1949"/>
                  </a:cubicBezTo>
                  <a:cubicBezTo>
                    <a:pt x="89576" y="2241"/>
                    <a:pt x="90006" y="2360"/>
                    <a:pt x="90458" y="2360"/>
                  </a:cubicBezTo>
                  <a:cubicBezTo>
                    <a:pt x="91038" y="2360"/>
                    <a:pt x="91655" y="2163"/>
                    <a:pt x="92124" y="1882"/>
                  </a:cubicBezTo>
                  <a:cubicBezTo>
                    <a:pt x="92457" y="1882"/>
                    <a:pt x="92757" y="1915"/>
                    <a:pt x="93091" y="1949"/>
                  </a:cubicBezTo>
                  <a:cubicBezTo>
                    <a:pt x="93124" y="2015"/>
                    <a:pt x="93191" y="2082"/>
                    <a:pt x="93291" y="2115"/>
                  </a:cubicBezTo>
                  <a:cubicBezTo>
                    <a:pt x="93791" y="2312"/>
                    <a:pt x="94340" y="2413"/>
                    <a:pt x="94889" y="2413"/>
                  </a:cubicBezTo>
                  <a:cubicBezTo>
                    <a:pt x="95366" y="2413"/>
                    <a:pt x="95844" y="2337"/>
                    <a:pt x="96293" y="2182"/>
                  </a:cubicBezTo>
                  <a:cubicBezTo>
                    <a:pt x="96727" y="2182"/>
                    <a:pt x="97194" y="2216"/>
                    <a:pt x="97628" y="2216"/>
                  </a:cubicBezTo>
                  <a:cubicBezTo>
                    <a:pt x="97628" y="2216"/>
                    <a:pt x="97628" y="2216"/>
                    <a:pt x="97661" y="2249"/>
                  </a:cubicBezTo>
                  <a:cubicBezTo>
                    <a:pt x="97886" y="2425"/>
                    <a:pt x="98149" y="2478"/>
                    <a:pt x="98425" y="2478"/>
                  </a:cubicBezTo>
                  <a:cubicBezTo>
                    <a:pt x="98722" y="2478"/>
                    <a:pt x="99035" y="2417"/>
                    <a:pt x="99329" y="2382"/>
                  </a:cubicBezTo>
                  <a:cubicBezTo>
                    <a:pt x="99796" y="2349"/>
                    <a:pt x="100229" y="2282"/>
                    <a:pt x="100663" y="2149"/>
                  </a:cubicBezTo>
                  <a:cubicBezTo>
                    <a:pt x="101197" y="2115"/>
                    <a:pt x="101697" y="2049"/>
                    <a:pt x="102231" y="1982"/>
                  </a:cubicBezTo>
                  <a:cubicBezTo>
                    <a:pt x="102231" y="2115"/>
                    <a:pt x="102298" y="2249"/>
                    <a:pt x="102464" y="2282"/>
                  </a:cubicBezTo>
                  <a:cubicBezTo>
                    <a:pt x="102743" y="2350"/>
                    <a:pt x="103042" y="2381"/>
                    <a:pt x="103349" y="2381"/>
                  </a:cubicBezTo>
                  <a:cubicBezTo>
                    <a:pt x="104108" y="2381"/>
                    <a:pt x="104921" y="2190"/>
                    <a:pt x="105633" y="1882"/>
                  </a:cubicBezTo>
                  <a:cubicBezTo>
                    <a:pt x="106267" y="1849"/>
                    <a:pt x="106901" y="1815"/>
                    <a:pt x="107535" y="1782"/>
                  </a:cubicBezTo>
                  <a:cubicBezTo>
                    <a:pt x="107568" y="1849"/>
                    <a:pt x="107635" y="1915"/>
                    <a:pt x="107735" y="1915"/>
                  </a:cubicBezTo>
                  <a:cubicBezTo>
                    <a:pt x="107928" y="1959"/>
                    <a:pt x="108134" y="1980"/>
                    <a:pt x="108344" y="1980"/>
                  </a:cubicBezTo>
                  <a:cubicBezTo>
                    <a:pt x="108930" y="1980"/>
                    <a:pt x="109554" y="1818"/>
                    <a:pt x="110070" y="1548"/>
                  </a:cubicBezTo>
                  <a:cubicBezTo>
                    <a:pt x="110303" y="1482"/>
                    <a:pt x="110570" y="1448"/>
                    <a:pt x="110837" y="1382"/>
                  </a:cubicBezTo>
                  <a:cubicBezTo>
                    <a:pt x="110937" y="1382"/>
                    <a:pt x="111070" y="1382"/>
                    <a:pt x="111204" y="1348"/>
                  </a:cubicBezTo>
                  <a:cubicBezTo>
                    <a:pt x="111537" y="1348"/>
                    <a:pt x="111871" y="1348"/>
                    <a:pt x="112171" y="1315"/>
                  </a:cubicBezTo>
                  <a:lnTo>
                    <a:pt x="112171" y="1315"/>
                  </a:lnTo>
                  <a:cubicBezTo>
                    <a:pt x="112138" y="1415"/>
                    <a:pt x="112171" y="1548"/>
                    <a:pt x="112271" y="1615"/>
                  </a:cubicBezTo>
                  <a:cubicBezTo>
                    <a:pt x="112481" y="1772"/>
                    <a:pt x="112731" y="1826"/>
                    <a:pt x="113007" y="1826"/>
                  </a:cubicBezTo>
                  <a:cubicBezTo>
                    <a:pt x="113082" y="1826"/>
                    <a:pt x="113160" y="1822"/>
                    <a:pt x="113239" y="1815"/>
                  </a:cubicBezTo>
                  <a:lnTo>
                    <a:pt x="113239" y="14"/>
                  </a:lnTo>
                  <a:cubicBezTo>
                    <a:pt x="113134" y="5"/>
                    <a:pt x="113029" y="0"/>
                    <a:pt x="1129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4"/>
            <p:cNvSpPr/>
            <p:nvPr/>
          </p:nvSpPr>
          <p:spPr>
            <a:xfrm>
              <a:off x="1186850" y="2753175"/>
              <a:ext cx="2462300" cy="103325"/>
            </a:xfrm>
            <a:custGeom>
              <a:avLst/>
              <a:gdLst/>
              <a:ahLst/>
              <a:cxnLst/>
              <a:rect l="l" t="t" r="r" b="b"/>
              <a:pathLst>
                <a:path w="98492" h="4133" extrusionOk="0">
                  <a:moveTo>
                    <a:pt x="81926" y="1171"/>
                  </a:moveTo>
                  <a:cubicBezTo>
                    <a:pt x="82159" y="1171"/>
                    <a:pt x="82359" y="1204"/>
                    <a:pt x="82560" y="1238"/>
                  </a:cubicBezTo>
                  <a:cubicBezTo>
                    <a:pt x="82259" y="1204"/>
                    <a:pt x="81992" y="1204"/>
                    <a:pt x="81692" y="1204"/>
                  </a:cubicBezTo>
                  <a:cubicBezTo>
                    <a:pt x="81759" y="1204"/>
                    <a:pt x="81859" y="1171"/>
                    <a:pt x="81926" y="1171"/>
                  </a:cubicBezTo>
                  <a:close/>
                  <a:moveTo>
                    <a:pt x="73158" y="0"/>
                  </a:moveTo>
                  <a:cubicBezTo>
                    <a:pt x="72357" y="0"/>
                    <a:pt x="71485" y="296"/>
                    <a:pt x="70918" y="737"/>
                  </a:cubicBezTo>
                  <a:lnTo>
                    <a:pt x="70885" y="737"/>
                  </a:lnTo>
                  <a:cubicBezTo>
                    <a:pt x="70666" y="694"/>
                    <a:pt x="70441" y="669"/>
                    <a:pt x="70216" y="669"/>
                  </a:cubicBezTo>
                  <a:cubicBezTo>
                    <a:pt x="69925" y="669"/>
                    <a:pt x="69632" y="710"/>
                    <a:pt x="69350" y="804"/>
                  </a:cubicBezTo>
                  <a:cubicBezTo>
                    <a:pt x="69017" y="837"/>
                    <a:pt x="68683" y="937"/>
                    <a:pt x="68383" y="1104"/>
                  </a:cubicBezTo>
                  <a:cubicBezTo>
                    <a:pt x="68016" y="1171"/>
                    <a:pt x="67649" y="1204"/>
                    <a:pt x="67315" y="1271"/>
                  </a:cubicBezTo>
                  <a:cubicBezTo>
                    <a:pt x="67080" y="1201"/>
                    <a:pt x="66828" y="1170"/>
                    <a:pt x="66571" y="1170"/>
                  </a:cubicBezTo>
                  <a:cubicBezTo>
                    <a:pt x="65842" y="1170"/>
                    <a:pt x="65063" y="1418"/>
                    <a:pt x="64447" y="1738"/>
                  </a:cubicBezTo>
                  <a:cubicBezTo>
                    <a:pt x="64080" y="1805"/>
                    <a:pt x="63746" y="1871"/>
                    <a:pt x="63379" y="1938"/>
                  </a:cubicBezTo>
                  <a:cubicBezTo>
                    <a:pt x="63046" y="1871"/>
                    <a:pt x="62712" y="1838"/>
                    <a:pt x="62345" y="1838"/>
                  </a:cubicBezTo>
                  <a:cubicBezTo>
                    <a:pt x="61344" y="2172"/>
                    <a:pt x="60344" y="2438"/>
                    <a:pt x="59376" y="2572"/>
                  </a:cubicBezTo>
                  <a:cubicBezTo>
                    <a:pt x="59343" y="2572"/>
                    <a:pt x="59310" y="2539"/>
                    <a:pt x="59276" y="2539"/>
                  </a:cubicBezTo>
                  <a:cubicBezTo>
                    <a:pt x="58995" y="2441"/>
                    <a:pt x="58686" y="2400"/>
                    <a:pt x="58365" y="2400"/>
                  </a:cubicBezTo>
                  <a:cubicBezTo>
                    <a:pt x="57695" y="2400"/>
                    <a:pt x="56972" y="2580"/>
                    <a:pt x="56341" y="2805"/>
                  </a:cubicBezTo>
                  <a:cubicBezTo>
                    <a:pt x="56374" y="2705"/>
                    <a:pt x="56374" y="2605"/>
                    <a:pt x="56307" y="2539"/>
                  </a:cubicBezTo>
                  <a:cubicBezTo>
                    <a:pt x="56114" y="2375"/>
                    <a:pt x="55907" y="2324"/>
                    <a:pt x="55689" y="2324"/>
                  </a:cubicBezTo>
                  <a:cubicBezTo>
                    <a:pt x="55420" y="2324"/>
                    <a:pt x="55135" y="2402"/>
                    <a:pt x="54840" y="2438"/>
                  </a:cubicBezTo>
                  <a:cubicBezTo>
                    <a:pt x="54173" y="2505"/>
                    <a:pt x="53472" y="2572"/>
                    <a:pt x="52805" y="2639"/>
                  </a:cubicBezTo>
                  <a:lnTo>
                    <a:pt x="52571" y="2639"/>
                  </a:lnTo>
                  <a:cubicBezTo>
                    <a:pt x="52371" y="2172"/>
                    <a:pt x="51604" y="2138"/>
                    <a:pt x="51170" y="2071"/>
                  </a:cubicBezTo>
                  <a:cubicBezTo>
                    <a:pt x="51068" y="2064"/>
                    <a:pt x="50966" y="2059"/>
                    <a:pt x="50864" y="2059"/>
                  </a:cubicBezTo>
                  <a:cubicBezTo>
                    <a:pt x="50534" y="2059"/>
                    <a:pt x="50209" y="2103"/>
                    <a:pt x="49903" y="2205"/>
                  </a:cubicBezTo>
                  <a:cubicBezTo>
                    <a:pt x="49703" y="2172"/>
                    <a:pt x="49536" y="2138"/>
                    <a:pt x="49369" y="2105"/>
                  </a:cubicBezTo>
                  <a:cubicBezTo>
                    <a:pt x="48847" y="1370"/>
                    <a:pt x="47702" y="1056"/>
                    <a:pt x="46675" y="1056"/>
                  </a:cubicBezTo>
                  <a:cubicBezTo>
                    <a:pt x="46258" y="1056"/>
                    <a:pt x="45861" y="1108"/>
                    <a:pt x="45533" y="1204"/>
                  </a:cubicBezTo>
                  <a:cubicBezTo>
                    <a:pt x="45433" y="1238"/>
                    <a:pt x="45400" y="1271"/>
                    <a:pt x="45366" y="1338"/>
                  </a:cubicBezTo>
                  <a:lnTo>
                    <a:pt x="44332" y="1338"/>
                  </a:lnTo>
                  <a:cubicBezTo>
                    <a:pt x="44266" y="1171"/>
                    <a:pt x="44132" y="1071"/>
                    <a:pt x="43965" y="1071"/>
                  </a:cubicBezTo>
                  <a:cubicBezTo>
                    <a:pt x="43652" y="883"/>
                    <a:pt x="43233" y="825"/>
                    <a:pt x="42841" y="825"/>
                  </a:cubicBezTo>
                  <a:cubicBezTo>
                    <a:pt x="42608" y="825"/>
                    <a:pt x="42384" y="846"/>
                    <a:pt x="42197" y="871"/>
                  </a:cubicBezTo>
                  <a:cubicBezTo>
                    <a:pt x="41597" y="937"/>
                    <a:pt x="40930" y="1137"/>
                    <a:pt x="40463" y="1538"/>
                  </a:cubicBezTo>
                  <a:cubicBezTo>
                    <a:pt x="39095" y="1638"/>
                    <a:pt x="37728" y="1771"/>
                    <a:pt x="36327" y="1905"/>
                  </a:cubicBezTo>
                  <a:cubicBezTo>
                    <a:pt x="36039" y="1773"/>
                    <a:pt x="35704" y="1719"/>
                    <a:pt x="35355" y="1719"/>
                  </a:cubicBezTo>
                  <a:cubicBezTo>
                    <a:pt x="34734" y="1719"/>
                    <a:pt x="34071" y="1891"/>
                    <a:pt x="33558" y="2105"/>
                  </a:cubicBezTo>
                  <a:cubicBezTo>
                    <a:pt x="33124" y="2138"/>
                    <a:pt x="32691" y="2172"/>
                    <a:pt x="32257" y="2172"/>
                  </a:cubicBezTo>
                  <a:cubicBezTo>
                    <a:pt x="32124" y="2205"/>
                    <a:pt x="31990" y="2238"/>
                    <a:pt x="31823" y="2272"/>
                  </a:cubicBezTo>
                  <a:cubicBezTo>
                    <a:pt x="31501" y="2025"/>
                    <a:pt x="31072" y="1930"/>
                    <a:pt x="30620" y="1930"/>
                  </a:cubicBezTo>
                  <a:cubicBezTo>
                    <a:pt x="30276" y="1930"/>
                    <a:pt x="29920" y="1985"/>
                    <a:pt x="29588" y="2071"/>
                  </a:cubicBezTo>
                  <a:cubicBezTo>
                    <a:pt x="29255" y="2172"/>
                    <a:pt x="28955" y="2272"/>
                    <a:pt x="28721" y="2372"/>
                  </a:cubicBezTo>
                  <a:cubicBezTo>
                    <a:pt x="28287" y="2438"/>
                    <a:pt x="27820" y="2505"/>
                    <a:pt x="27387" y="2572"/>
                  </a:cubicBezTo>
                  <a:cubicBezTo>
                    <a:pt x="27370" y="2555"/>
                    <a:pt x="27345" y="2547"/>
                    <a:pt x="27316" y="2547"/>
                  </a:cubicBezTo>
                  <a:cubicBezTo>
                    <a:pt x="27287" y="2547"/>
                    <a:pt x="27253" y="2555"/>
                    <a:pt x="27220" y="2572"/>
                  </a:cubicBezTo>
                  <a:cubicBezTo>
                    <a:pt x="27187" y="2505"/>
                    <a:pt x="27153" y="2472"/>
                    <a:pt x="27087" y="2438"/>
                  </a:cubicBezTo>
                  <a:cubicBezTo>
                    <a:pt x="26640" y="2171"/>
                    <a:pt x="26082" y="2044"/>
                    <a:pt x="25507" y="2044"/>
                  </a:cubicBezTo>
                  <a:cubicBezTo>
                    <a:pt x="24577" y="2044"/>
                    <a:pt x="23602" y="2375"/>
                    <a:pt x="22984" y="2972"/>
                  </a:cubicBezTo>
                  <a:cubicBezTo>
                    <a:pt x="22984" y="2972"/>
                    <a:pt x="22950" y="3006"/>
                    <a:pt x="22950" y="3006"/>
                  </a:cubicBezTo>
                  <a:cubicBezTo>
                    <a:pt x="22895" y="2867"/>
                    <a:pt x="22770" y="2797"/>
                    <a:pt x="22614" y="2797"/>
                  </a:cubicBezTo>
                  <a:cubicBezTo>
                    <a:pt x="22582" y="2797"/>
                    <a:pt x="22550" y="2800"/>
                    <a:pt x="22517" y="2805"/>
                  </a:cubicBezTo>
                  <a:cubicBezTo>
                    <a:pt x="22517" y="2805"/>
                    <a:pt x="22483" y="2839"/>
                    <a:pt x="22450" y="2839"/>
                  </a:cubicBezTo>
                  <a:cubicBezTo>
                    <a:pt x="22424" y="2632"/>
                    <a:pt x="22258" y="2505"/>
                    <a:pt x="22076" y="2505"/>
                  </a:cubicBezTo>
                  <a:cubicBezTo>
                    <a:pt x="22023" y="2505"/>
                    <a:pt x="21969" y="2516"/>
                    <a:pt x="21916" y="2539"/>
                  </a:cubicBezTo>
                  <a:cubicBezTo>
                    <a:pt x="21469" y="2441"/>
                    <a:pt x="21022" y="2389"/>
                    <a:pt x="20575" y="2389"/>
                  </a:cubicBezTo>
                  <a:cubicBezTo>
                    <a:pt x="20255" y="2389"/>
                    <a:pt x="19935" y="2416"/>
                    <a:pt x="19615" y="2472"/>
                  </a:cubicBezTo>
                  <a:cubicBezTo>
                    <a:pt x="19214" y="2539"/>
                    <a:pt x="18681" y="2639"/>
                    <a:pt x="18314" y="2872"/>
                  </a:cubicBezTo>
                  <a:cubicBezTo>
                    <a:pt x="17947" y="2839"/>
                    <a:pt x="17613" y="2805"/>
                    <a:pt x="17246" y="2772"/>
                  </a:cubicBezTo>
                  <a:cubicBezTo>
                    <a:pt x="17246" y="2739"/>
                    <a:pt x="17213" y="2705"/>
                    <a:pt x="17180" y="2672"/>
                  </a:cubicBezTo>
                  <a:cubicBezTo>
                    <a:pt x="16907" y="2377"/>
                    <a:pt x="16466" y="2314"/>
                    <a:pt x="16033" y="2314"/>
                  </a:cubicBezTo>
                  <a:cubicBezTo>
                    <a:pt x="15829" y="2314"/>
                    <a:pt x="15627" y="2328"/>
                    <a:pt x="15445" y="2338"/>
                  </a:cubicBezTo>
                  <a:cubicBezTo>
                    <a:pt x="15178" y="2372"/>
                    <a:pt x="14811" y="2372"/>
                    <a:pt x="14511" y="2438"/>
                  </a:cubicBezTo>
                  <a:lnTo>
                    <a:pt x="13610" y="2438"/>
                  </a:lnTo>
                  <a:cubicBezTo>
                    <a:pt x="13290" y="2118"/>
                    <a:pt x="12764" y="2033"/>
                    <a:pt x="12272" y="2033"/>
                  </a:cubicBezTo>
                  <a:cubicBezTo>
                    <a:pt x="12048" y="2033"/>
                    <a:pt x="11830" y="2051"/>
                    <a:pt x="11642" y="2071"/>
                  </a:cubicBezTo>
                  <a:cubicBezTo>
                    <a:pt x="11008" y="2138"/>
                    <a:pt x="10408" y="2372"/>
                    <a:pt x="9908" y="2772"/>
                  </a:cubicBezTo>
                  <a:cubicBezTo>
                    <a:pt x="9708" y="2772"/>
                    <a:pt x="9507" y="2805"/>
                    <a:pt x="9307" y="2839"/>
                  </a:cubicBezTo>
                  <a:cubicBezTo>
                    <a:pt x="9307" y="2839"/>
                    <a:pt x="9274" y="2839"/>
                    <a:pt x="9274" y="2805"/>
                  </a:cubicBezTo>
                  <a:cubicBezTo>
                    <a:pt x="9307" y="2705"/>
                    <a:pt x="9307" y="2572"/>
                    <a:pt x="9207" y="2505"/>
                  </a:cubicBezTo>
                  <a:cubicBezTo>
                    <a:pt x="8895" y="2193"/>
                    <a:pt x="8463" y="2066"/>
                    <a:pt x="8003" y="2066"/>
                  </a:cubicBezTo>
                  <a:cubicBezTo>
                    <a:pt x="7432" y="2066"/>
                    <a:pt x="6819" y="2261"/>
                    <a:pt x="6338" y="2539"/>
                  </a:cubicBezTo>
                  <a:cubicBezTo>
                    <a:pt x="6038" y="2539"/>
                    <a:pt x="5705" y="2505"/>
                    <a:pt x="5371" y="2472"/>
                  </a:cubicBezTo>
                  <a:cubicBezTo>
                    <a:pt x="5338" y="2405"/>
                    <a:pt x="5271" y="2338"/>
                    <a:pt x="5171" y="2305"/>
                  </a:cubicBezTo>
                  <a:cubicBezTo>
                    <a:pt x="4688" y="2108"/>
                    <a:pt x="4139" y="2008"/>
                    <a:pt x="3589" y="2008"/>
                  </a:cubicBezTo>
                  <a:cubicBezTo>
                    <a:pt x="3113" y="2008"/>
                    <a:pt x="2636" y="2083"/>
                    <a:pt x="2202" y="2238"/>
                  </a:cubicBezTo>
                  <a:cubicBezTo>
                    <a:pt x="1735" y="2238"/>
                    <a:pt x="1302" y="2205"/>
                    <a:pt x="835" y="2205"/>
                  </a:cubicBezTo>
                  <a:cubicBezTo>
                    <a:pt x="835" y="2205"/>
                    <a:pt x="835" y="2205"/>
                    <a:pt x="835" y="2172"/>
                  </a:cubicBezTo>
                  <a:cubicBezTo>
                    <a:pt x="601" y="2005"/>
                    <a:pt x="301" y="1938"/>
                    <a:pt x="1" y="1938"/>
                  </a:cubicBezTo>
                  <a:lnTo>
                    <a:pt x="1" y="3506"/>
                  </a:lnTo>
                  <a:cubicBezTo>
                    <a:pt x="468" y="3439"/>
                    <a:pt x="901" y="3272"/>
                    <a:pt x="1235" y="2972"/>
                  </a:cubicBezTo>
                  <a:cubicBezTo>
                    <a:pt x="1302" y="2905"/>
                    <a:pt x="1335" y="2805"/>
                    <a:pt x="1335" y="2739"/>
                  </a:cubicBezTo>
                  <a:cubicBezTo>
                    <a:pt x="1435" y="2739"/>
                    <a:pt x="1535" y="2739"/>
                    <a:pt x="1668" y="2772"/>
                  </a:cubicBezTo>
                  <a:cubicBezTo>
                    <a:pt x="1726" y="2859"/>
                    <a:pt x="1834" y="2945"/>
                    <a:pt x="1949" y="2945"/>
                  </a:cubicBezTo>
                  <a:cubicBezTo>
                    <a:pt x="1966" y="2945"/>
                    <a:pt x="1984" y="2943"/>
                    <a:pt x="2002" y="2939"/>
                  </a:cubicBezTo>
                  <a:cubicBezTo>
                    <a:pt x="2069" y="2939"/>
                    <a:pt x="2135" y="2939"/>
                    <a:pt x="2202" y="2905"/>
                  </a:cubicBezTo>
                  <a:cubicBezTo>
                    <a:pt x="2669" y="3239"/>
                    <a:pt x="3236" y="3406"/>
                    <a:pt x="3803" y="3473"/>
                  </a:cubicBezTo>
                  <a:cubicBezTo>
                    <a:pt x="3963" y="3491"/>
                    <a:pt x="4141" y="3505"/>
                    <a:pt x="4325" y="3505"/>
                  </a:cubicBezTo>
                  <a:cubicBezTo>
                    <a:pt x="4792" y="3505"/>
                    <a:pt x="5293" y="3417"/>
                    <a:pt x="5605" y="3106"/>
                  </a:cubicBezTo>
                  <a:cubicBezTo>
                    <a:pt x="5905" y="3139"/>
                    <a:pt x="6205" y="3172"/>
                    <a:pt x="6505" y="3206"/>
                  </a:cubicBezTo>
                  <a:cubicBezTo>
                    <a:pt x="7006" y="3573"/>
                    <a:pt x="7539" y="3773"/>
                    <a:pt x="8140" y="3873"/>
                  </a:cubicBezTo>
                  <a:cubicBezTo>
                    <a:pt x="8290" y="3892"/>
                    <a:pt x="8462" y="3905"/>
                    <a:pt x="8639" y="3905"/>
                  </a:cubicBezTo>
                  <a:cubicBezTo>
                    <a:pt x="9090" y="3905"/>
                    <a:pt x="9577" y="3817"/>
                    <a:pt x="9841" y="3506"/>
                  </a:cubicBezTo>
                  <a:cubicBezTo>
                    <a:pt x="9874" y="3473"/>
                    <a:pt x="9908" y="3439"/>
                    <a:pt x="9908" y="3406"/>
                  </a:cubicBezTo>
                  <a:cubicBezTo>
                    <a:pt x="9941" y="3372"/>
                    <a:pt x="9941" y="3372"/>
                    <a:pt x="9974" y="3372"/>
                  </a:cubicBezTo>
                  <a:cubicBezTo>
                    <a:pt x="10175" y="3339"/>
                    <a:pt x="10375" y="3339"/>
                    <a:pt x="10575" y="3339"/>
                  </a:cubicBezTo>
                  <a:lnTo>
                    <a:pt x="10675" y="3339"/>
                  </a:lnTo>
                  <a:cubicBezTo>
                    <a:pt x="11075" y="3673"/>
                    <a:pt x="11676" y="3773"/>
                    <a:pt x="12209" y="3773"/>
                  </a:cubicBezTo>
                  <a:cubicBezTo>
                    <a:pt x="12710" y="3773"/>
                    <a:pt x="13577" y="3739"/>
                    <a:pt x="13810" y="3206"/>
                  </a:cubicBezTo>
                  <a:lnTo>
                    <a:pt x="14344" y="3206"/>
                  </a:lnTo>
                  <a:cubicBezTo>
                    <a:pt x="14478" y="3573"/>
                    <a:pt x="14878" y="3739"/>
                    <a:pt x="15278" y="3806"/>
                  </a:cubicBezTo>
                  <a:cubicBezTo>
                    <a:pt x="15588" y="3838"/>
                    <a:pt x="15905" y="3853"/>
                    <a:pt x="16223" y="3853"/>
                  </a:cubicBezTo>
                  <a:cubicBezTo>
                    <a:pt x="16898" y="3853"/>
                    <a:pt x="17579" y="3786"/>
                    <a:pt x="18214" y="3673"/>
                  </a:cubicBezTo>
                  <a:cubicBezTo>
                    <a:pt x="18314" y="3639"/>
                    <a:pt x="18347" y="3606"/>
                    <a:pt x="18414" y="3573"/>
                  </a:cubicBezTo>
                  <a:cubicBezTo>
                    <a:pt x="18647" y="3573"/>
                    <a:pt x="18914" y="3606"/>
                    <a:pt x="19148" y="3639"/>
                  </a:cubicBezTo>
                  <a:cubicBezTo>
                    <a:pt x="19181" y="3639"/>
                    <a:pt x="19214" y="3673"/>
                    <a:pt x="19248" y="3706"/>
                  </a:cubicBezTo>
                  <a:cubicBezTo>
                    <a:pt x="19707" y="3971"/>
                    <a:pt x="20343" y="4133"/>
                    <a:pt x="20974" y="4133"/>
                  </a:cubicBezTo>
                  <a:cubicBezTo>
                    <a:pt x="21535" y="4133"/>
                    <a:pt x="22093" y="4004"/>
                    <a:pt x="22517" y="3706"/>
                  </a:cubicBezTo>
                  <a:cubicBezTo>
                    <a:pt x="22917" y="3706"/>
                    <a:pt x="23317" y="3673"/>
                    <a:pt x="23718" y="3673"/>
                  </a:cubicBezTo>
                  <a:lnTo>
                    <a:pt x="23751" y="3673"/>
                  </a:lnTo>
                  <a:cubicBezTo>
                    <a:pt x="24051" y="3714"/>
                    <a:pt x="24358" y="3733"/>
                    <a:pt x="24667" y="3733"/>
                  </a:cubicBezTo>
                  <a:cubicBezTo>
                    <a:pt x="25596" y="3733"/>
                    <a:pt x="26553" y="3564"/>
                    <a:pt x="27454" y="3339"/>
                  </a:cubicBezTo>
                  <a:cubicBezTo>
                    <a:pt x="27587" y="3306"/>
                    <a:pt x="27654" y="3206"/>
                    <a:pt x="27687" y="3106"/>
                  </a:cubicBezTo>
                  <a:cubicBezTo>
                    <a:pt x="27954" y="3072"/>
                    <a:pt x="28221" y="3006"/>
                    <a:pt x="28488" y="2939"/>
                  </a:cubicBezTo>
                  <a:cubicBezTo>
                    <a:pt x="28721" y="3072"/>
                    <a:pt x="28988" y="3139"/>
                    <a:pt x="29255" y="3172"/>
                  </a:cubicBezTo>
                  <a:cubicBezTo>
                    <a:pt x="29326" y="3181"/>
                    <a:pt x="29398" y="3185"/>
                    <a:pt x="29469" y="3185"/>
                  </a:cubicBezTo>
                  <a:cubicBezTo>
                    <a:pt x="29665" y="3185"/>
                    <a:pt x="29860" y="3154"/>
                    <a:pt x="30055" y="3106"/>
                  </a:cubicBezTo>
                  <a:cubicBezTo>
                    <a:pt x="30089" y="3106"/>
                    <a:pt x="30089" y="3106"/>
                    <a:pt x="30122" y="3072"/>
                  </a:cubicBezTo>
                  <a:cubicBezTo>
                    <a:pt x="30656" y="3072"/>
                    <a:pt x="31223" y="3006"/>
                    <a:pt x="31757" y="2905"/>
                  </a:cubicBezTo>
                  <a:cubicBezTo>
                    <a:pt x="31790" y="2972"/>
                    <a:pt x="31823" y="3006"/>
                    <a:pt x="31890" y="3072"/>
                  </a:cubicBezTo>
                  <a:cubicBezTo>
                    <a:pt x="32681" y="3202"/>
                    <a:pt x="33480" y="3257"/>
                    <a:pt x="34283" y="3257"/>
                  </a:cubicBezTo>
                  <a:cubicBezTo>
                    <a:pt x="36360" y="3257"/>
                    <a:pt x="38470" y="2890"/>
                    <a:pt x="40563" y="2505"/>
                  </a:cubicBezTo>
                  <a:cubicBezTo>
                    <a:pt x="40917" y="2644"/>
                    <a:pt x="41305" y="2708"/>
                    <a:pt x="41701" y="2708"/>
                  </a:cubicBezTo>
                  <a:cubicBezTo>
                    <a:pt x="42537" y="2708"/>
                    <a:pt x="43409" y="2424"/>
                    <a:pt x="44065" y="1971"/>
                  </a:cubicBezTo>
                  <a:lnTo>
                    <a:pt x="44299" y="1971"/>
                  </a:lnTo>
                  <a:cubicBezTo>
                    <a:pt x="44332" y="2005"/>
                    <a:pt x="44332" y="2005"/>
                    <a:pt x="44332" y="2005"/>
                  </a:cubicBezTo>
                  <a:cubicBezTo>
                    <a:pt x="45080" y="2703"/>
                    <a:pt x="46312" y="3121"/>
                    <a:pt x="47458" y="3121"/>
                  </a:cubicBezTo>
                  <a:cubicBezTo>
                    <a:pt x="47845" y="3121"/>
                    <a:pt x="48223" y="3073"/>
                    <a:pt x="48569" y="2972"/>
                  </a:cubicBezTo>
                  <a:cubicBezTo>
                    <a:pt x="49258" y="3417"/>
                    <a:pt x="50096" y="3669"/>
                    <a:pt x="50923" y="3669"/>
                  </a:cubicBezTo>
                  <a:cubicBezTo>
                    <a:pt x="51337" y="3669"/>
                    <a:pt x="51749" y="3606"/>
                    <a:pt x="52138" y="3473"/>
                  </a:cubicBezTo>
                  <a:cubicBezTo>
                    <a:pt x="52657" y="3687"/>
                    <a:pt x="53398" y="3854"/>
                    <a:pt x="54112" y="3854"/>
                  </a:cubicBezTo>
                  <a:cubicBezTo>
                    <a:pt x="54727" y="3854"/>
                    <a:pt x="55323" y="3730"/>
                    <a:pt x="55740" y="3406"/>
                  </a:cubicBezTo>
                  <a:lnTo>
                    <a:pt x="55807" y="3406"/>
                  </a:lnTo>
                  <a:cubicBezTo>
                    <a:pt x="56178" y="3743"/>
                    <a:pt x="56822" y="3935"/>
                    <a:pt x="57454" y="3935"/>
                  </a:cubicBezTo>
                  <a:cubicBezTo>
                    <a:pt x="58072" y="3935"/>
                    <a:pt x="58680" y="3751"/>
                    <a:pt x="59009" y="3339"/>
                  </a:cubicBezTo>
                  <a:cubicBezTo>
                    <a:pt x="59456" y="3554"/>
                    <a:pt x="59961" y="3653"/>
                    <a:pt x="60471" y="3653"/>
                  </a:cubicBezTo>
                  <a:cubicBezTo>
                    <a:pt x="60913" y="3653"/>
                    <a:pt x="61360" y="3578"/>
                    <a:pt x="61778" y="3439"/>
                  </a:cubicBezTo>
                  <a:cubicBezTo>
                    <a:pt x="61910" y="3479"/>
                    <a:pt x="62041" y="3497"/>
                    <a:pt x="62173" y="3497"/>
                  </a:cubicBezTo>
                  <a:cubicBezTo>
                    <a:pt x="62375" y="3497"/>
                    <a:pt x="62577" y="3453"/>
                    <a:pt x="62779" y="3372"/>
                  </a:cubicBezTo>
                  <a:cubicBezTo>
                    <a:pt x="62979" y="3306"/>
                    <a:pt x="63246" y="3172"/>
                    <a:pt x="63413" y="3006"/>
                  </a:cubicBezTo>
                  <a:cubicBezTo>
                    <a:pt x="63624" y="3162"/>
                    <a:pt x="63942" y="3227"/>
                    <a:pt x="64311" y="3227"/>
                  </a:cubicBezTo>
                  <a:cubicBezTo>
                    <a:pt x="65515" y="3227"/>
                    <a:pt x="67266" y="2539"/>
                    <a:pt x="67649" y="2105"/>
                  </a:cubicBezTo>
                  <a:lnTo>
                    <a:pt x="67682" y="2105"/>
                  </a:lnTo>
                  <a:cubicBezTo>
                    <a:pt x="67900" y="2169"/>
                    <a:pt x="68131" y="2199"/>
                    <a:pt x="68367" y="2199"/>
                  </a:cubicBezTo>
                  <a:cubicBezTo>
                    <a:pt x="69108" y="2199"/>
                    <a:pt x="69894" y="1909"/>
                    <a:pt x="70451" y="1504"/>
                  </a:cubicBezTo>
                  <a:cubicBezTo>
                    <a:pt x="70484" y="1471"/>
                    <a:pt x="70518" y="1438"/>
                    <a:pt x="70551" y="1404"/>
                  </a:cubicBezTo>
                  <a:cubicBezTo>
                    <a:pt x="70651" y="1438"/>
                    <a:pt x="70718" y="1438"/>
                    <a:pt x="70818" y="1438"/>
                  </a:cubicBezTo>
                  <a:cubicBezTo>
                    <a:pt x="71107" y="1616"/>
                    <a:pt x="71485" y="1675"/>
                    <a:pt x="71843" y="1675"/>
                  </a:cubicBezTo>
                  <a:cubicBezTo>
                    <a:pt x="72022" y="1675"/>
                    <a:pt x="72197" y="1660"/>
                    <a:pt x="72352" y="1638"/>
                  </a:cubicBezTo>
                  <a:cubicBezTo>
                    <a:pt x="72753" y="1604"/>
                    <a:pt x="73320" y="1538"/>
                    <a:pt x="73687" y="1304"/>
                  </a:cubicBezTo>
                  <a:cubicBezTo>
                    <a:pt x="73720" y="1338"/>
                    <a:pt x="73787" y="1338"/>
                    <a:pt x="73820" y="1338"/>
                  </a:cubicBezTo>
                  <a:cubicBezTo>
                    <a:pt x="74031" y="1295"/>
                    <a:pt x="74228" y="1277"/>
                    <a:pt x="74416" y="1277"/>
                  </a:cubicBezTo>
                  <a:cubicBezTo>
                    <a:pt x="74969" y="1277"/>
                    <a:pt x="75449" y="1439"/>
                    <a:pt x="76022" y="1638"/>
                  </a:cubicBezTo>
                  <a:cubicBezTo>
                    <a:pt x="76388" y="1760"/>
                    <a:pt x="76730" y="1832"/>
                    <a:pt x="77084" y="1832"/>
                  </a:cubicBezTo>
                  <a:cubicBezTo>
                    <a:pt x="77311" y="1832"/>
                    <a:pt x="77542" y="1803"/>
                    <a:pt x="77789" y="1738"/>
                  </a:cubicBezTo>
                  <a:cubicBezTo>
                    <a:pt x="77823" y="1738"/>
                    <a:pt x="77856" y="1738"/>
                    <a:pt x="77890" y="1705"/>
                  </a:cubicBezTo>
                  <a:cubicBezTo>
                    <a:pt x="78123" y="1738"/>
                    <a:pt x="78323" y="1771"/>
                    <a:pt x="78557" y="1805"/>
                  </a:cubicBezTo>
                  <a:cubicBezTo>
                    <a:pt x="79024" y="1938"/>
                    <a:pt x="79491" y="2005"/>
                    <a:pt x="79958" y="2071"/>
                  </a:cubicBezTo>
                  <a:cubicBezTo>
                    <a:pt x="80563" y="2286"/>
                    <a:pt x="81249" y="2444"/>
                    <a:pt x="81901" y="2444"/>
                  </a:cubicBezTo>
                  <a:cubicBezTo>
                    <a:pt x="82362" y="2444"/>
                    <a:pt x="82806" y="2365"/>
                    <a:pt x="83193" y="2172"/>
                  </a:cubicBezTo>
                  <a:cubicBezTo>
                    <a:pt x="83827" y="2138"/>
                    <a:pt x="84461" y="2105"/>
                    <a:pt x="85095" y="2071"/>
                  </a:cubicBezTo>
                  <a:cubicBezTo>
                    <a:pt x="85395" y="2205"/>
                    <a:pt x="85695" y="2272"/>
                    <a:pt x="86029" y="2272"/>
                  </a:cubicBezTo>
                  <a:cubicBezTo>
                    <a:pt x="86104" y="2279"/>
                    <a:pt x="86185" y="2283"/>
                    <a:pt x="86271" y="2283"/>
                  </a:cubicBezTo>
                  <a:cubicBezTo>
                    <a:pt x="86565" y="2283"/>
                    <a:pt x="86904" y="2234"/>
                    <a:pt x="87163" y="2105"/>
                  </a:cubicBezTo>
                  <a:cubicBezTo>
                    <a:pt x="87263" y="2105"/>
                    <a:pt x="87330" y="2105"/>
                    <a:pt x="87430" y="2138"/>
                  </a:cubicBezTo>
                  <a:lnTo>
                    <a:pt x="87630" y="2138"/>
                  </a:lnTo>
                  <a:cubicBezTo>
                    <a:pt x="88353" y="2768"/>
                    <a:pt x="89419" y="3072"/>
                    <a:pt x="90428" y="3072"/>
                  </a:cubicBezTo>
                  <a:cubicBezTo>
                    <a:pt x="90862" y="3072"/>
                    <a:pt x="91285" y="3016"/>
                    <a:pt x="91666" y="2905"/>
                  </a:cubicBezTo>
                  <a:cubicBezTo>
                    <a:pt x="91766" y="2905"/>
                    <a:pt x="91833" y="2805"/>
                    <a:pt x="91900" y="2739"/>
                  </a:cubicBezTo>
                  <a:cubicBezTo>
                    <a:pt x="92033" y="2739"/>
                    <a:pt x="92200" y="2772"/>
                    <a:pt x="92333" y="2772"/>
                  </a:cubicBezTo>
                  <a:cubicBezTo>
                    <a:pt x="92820" y="3083"/>
                    <a:pt x="93386" y="3236"/>
                    <a:pt x="93959" y="3236"/>
                  </a:cubicBezTo>
                  <a:cubicBezTo>
                    <a:pt x="94368" y="3236"/>
                    <a:pt x="94780" y="3158"/>
                    <a:pt x="95169" y="3006"/>
                  </a:cubicBezTo>
                  <a:cubicBezTo>
                    <a:pt x="95302" y="2972"/>
                    <a:pt x="95369" y="2905"/>
                    <a:pt x="95435" y="2805"/>
                  </a:cubicBezTo>
                  <a:cubicBezTo>
                    <a:pt x="96436" y="2705"/>
                    <a:pt x="97403" y="2438"/>
                    <a:pt x="98304" y="1938"/>
                  </a:cubicBezTo>
                  <a:cubicBezTo>
                    <a:pt x="98491" y="1876"/>
                    <a:pt x="98416" y="1668"/>
                    <a:pt x="98270" y="1668"/>
                  </a:cubicBezTo>
                  <a:cubicBezTo>
                    <a:pt x="98259" y="1668"/>
                    <a:pt x="98248" y="1669"/>
                    <a:pt x="98237" y="1671"/>
                  </a:cubicBezTo>
                  <a:cubicBezTo>
                    <a:pt x="97537" y="1871"/>
                    <a:pt x="96836" y="2005"/>
                    <a:pt x="96169" y="2105"/>
                  </a:cubicBezTo>
                  <a:cubicBezTo>
                    <a:pt x="96136" y="1971"/>
                    <a:pt x="96036" y="1871"/>
                    <a:pt x="95902" y="1838"/>
                  </a:cubicBezTo>
                  <a:cubicBezTo>
                    <a:pt x="95583" y="1744"/>
                    <a:pt x="95263" y="1703"/>
                    <a:pt x="94944" y="1703"/>
                  </a:cubicBezTo>
                  <a:cubicBezTo>
                    <a:pt x="94696" y="1703"/>
                    <a:pt x="94449" y="1728"/>
                    <a:pt x="94201" y="1771"/>
                  </a:cubicBezTo>
                  <a:cubicBezTo>
                    <a:pt x="93901" y="1805"/>
                    <a:pt x="93367" y="1905"/>
                    <a:pt x="93167" y="2172"/>
                  </a:cubicBezTo>
                  <a:lnTo>
                    <a:pt x="92900" y="2172"/>
                  </a:lnTo>
                  <a:cubicBezTo>
                    <a:pt x="92867" y="2138"/>
                    <a:pt x="92800" y="2138"/>
                    <a:pt x="92733" y="2105"/>
                  </a:cubicBezTo>
                  <a:cubicBezTo>
                    <a:pt x="92733" y="2038"/>
                    <a:pt x="92700" y="1938"/>
                    <a:pt x="92633" y="1905"/>
                  </a:cubicBezTo>
                  <a:cubicBezTo>
                    <a:pt x="92058" y="1444"/>
                    <a:pt x="91129" y="1204"/>
                    <a:pt x="90209" y="1204"/>
                  </a:cubicBezTo>
                  <a:cubicBezTo>
                    <a:pt x="89529" y="1204"/>
                    <a:pt x="88855" y="1335"/>
                    <a:pt x="88330" y="1604"/>
                  </a:cubicBezTo>
                  <a:lnTo>
                    <a:pt x="87863" y="1604"/>
                  </a:lnTo>
                  <a:cubicBezTo>
                    <a:pt x="87863" y="1604"/>
                    <a:pt x="87830" y="1604"/>
                    <a:pt x="87830" y="1571"/>
                  </a:cubicBezTo>
                  <a:cubicBezTo>
                    <a:pt x="87897" y="1504"/>
                    <a:pt x="87930" y="1371"/>
                    <a:pt x="87830" y="1271"/>
                  </a:cubicBezTo>
                  <a:cubicBezTo>
                    <a:pt x="87463" y="804"/>
                    <a:pt x="86796" y="804"/>
                    <a:pt x="86229" y="804"/>
                  </a:cubicBezTo>
                  <a:cubicBezTo>
                    <a:pt x="86165" y="801"/>
                    <a:pt x="86101" y="799"/>
                    <a:pt x="86037" y="799"/>
                  </a:cubicBezTo>
                  <a:cubicBezTo>
                    <a:pt x="85468" y="799"/>
                    <a:pt x="84904" y="931"/>
                    <a:pt x="84394" y="1171"/>
                  </a:cubicBezTo>
                  <a:cubicBezTo>
                    <a:pt x="84361" y="1104"/>
                    <a:pt x="84327" y="1004"/>
                    <a:pt x="84261" y="971"/>
                  </a:cubicBezTo>
                  <a:cubicBezTo>
                    <a:pt x="83705" y="651"/>
                    <a:pt x="82827" y="424"/>
                    <a:pt x="81981" y="424"/>
                  </a:cubicBezTo>
                  <a:cubicBezTo>
                    <a:pt x="81152" y="424"/>
                    <a:pt x="80354" y="642"/>
                    <a:pt x="79924" y="1204"/>
                  </a:cubicBezTo>
                  <a:cubicBezTo>
                    <a:pt x="79624" y="1204"/>
                    <a:pt x="79357" y="1238"/>
                    <a:pt x="79057" y="1271"/>
                  </a:cubicBezTo>
                  <a:cubicBezTo>
                    <a:pt x="78857" y="1238"/>
                    <a:pt x="78690" y="1171"/>
                    <a:pt x="78490" y="1137"/>
                  </a:cubicBezTo>
                  <a:cubicBezTo>
                    <a:pt x="78523" y="1004"/>
                    <a:pt x="78457" y="871"/>
                    <a:pt x="78290" y="771"/>
                  </a:cubicBezTo>
                  <a:cubicBezTo>
                    <a:pt x="77871" y="456"/>
                    <a:pt x="77307" y="287"/>
                    <a:pt x="76747" y="287"/>
                  </a:cubicBezTo>
                  <a:cubicBezTo>
                    <a:pt x="76416" y="287"/>
                    <a:pt x="76086" y="346"/>
                    <a:pt x="75788" y="470"/>
                  </a:cubicBezTo>
                  <a:cubicBezTo>
                    <a:pt x="75354" y="370"/>
                    <a:pt x="74887" y="337"/>
                    <a:pt x="74420" y="337"/>
                  </a:cubicBezTo>
                  <a:cubicBezTo>
                    <a:pt x="74075" y="102"/>
                    <a:pt x="73629" y="0"/>
                    <a:pt x="73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4"/>
            <p:cNvSpPr/>
            <p:nvPr/>
          </p:nvSpPr>
          <p:spPr>
            <a:xfrm>
              <a:off x="4581100" y="2728559"/>
              <a:ext cx="139325" cy="161100"/>
            </a:xfrm>
            <a:custGeom>
              <a:avLst/>
              <a:gdLst/>
              <a:ahLst/>
              <a:cxnLst/>
              <a:rect l="l" t="t" r="r" b="b"/>
              <a:pathLst>
                <a:path w="5573" h="6444" extrusionOk="0">
                  <a:moveTo>
                    <a:pt x="1338" y="0"/>
                  </a:moveTo>
                  <a:cubicBezTo>
                    <a:pt x="1187" y="0"/>
                    <a:pt x="1018" y="154"/>
                    <a:pt x="1062" y="349"/>
                  </a:cubicBezTo>
                  <a:cubicBezTo>
                    <a:pt x="1195" y="1083"/>
                    <a:pt x="1295" y="1784"/>
                    <a:pt x="1295" y="2517"/>
                  </a:cubicBezTo>
                  <a:cubicBezTo>
                    <a:pt x="1228" y="2551"/>
                    <a:pt x="1162" y="2584"/>
                    <a:pt x="1128" y="2684"/>
                  </a:cubicBezTo>
                  <a:cubicBezTo>
                    <a:pt x="1095" y="2784"/>
                    <a:pt x="1062" y="2884"/>
                    <a:pt x="1028" y="2984"/>
                  </a:cubicBezTo>
                  <a:lnTo>
                    <a:pt x="995" y="2984"/>
                  </a:lnTo>
                  <a:cubicBezTo>
                    <a:pt x="995" y="2951"/>
                    <a:pt x="962" y="2951"/>
                    <a:pt x="962" y="2918"/>
                  </a:cubicBezTo>
                  <a:lnTo>
                    <a:pt x="761" y="3652"/>
                  </a:lnTo>
                  <a:cubicBezTo>
                    <a:pt x="795" y="3685"/>
                    <a:pt x="828" y="3685"/>
                    <a:pt x="861" y="3685"/>
                  </a:cubicBezTo>
                  <a:cubicBezTo>
                    <a:pt x="795" y="3885"/>
                    <a:pt x="795" y="4052"/>
                    <a:pt x="828" y="4185"/>
                  </a:cubicBezTo>
                  <a:cubicBezTo>
                    <a:pt x="561" y="4786"/>
                    <a:pt x="294" y="5419"/>
                    <a:pt x="61" y="6020"/>
                  </a:cubicBezTo>
                  <a:cubicBezTo>
                    <a:pt x="0" y="6202"/>
                    <a:pt x="160" y="6323"/>
                    <a:pt x="310" y="6323"/>
                  </a:cubicBezTo>
                  <a:cubicBezTo>
                    <a:pt x="408" y="6323"/>
                    <a:pt x="502" y="6272"/>
                    <a:pt x="528" y="6153"/>
                  </a:cubicBezTo>
                  <a:cubicBezTo>
                    <a:pt x="795" y="5620"/>
                    <a:pt x="1028" y="5086"/>
                    <a:pt x="1228" y="4519"/>
                  </a:cubicBezTo>
                  <a:lnTo>
                    <a:pt x="1429" y="4519"/>
                  </a:lnTo>
                  <a:cubicBezTo>
                    <a:pt x="1495" y="4652"/>
                    <a:pt x="1629" y="4719"/>
                    <a:pt x="1896" y="4719"/>
                  </a:cubicBezTo>
                  <a:cubicBezTo>
                    <a:pt x="1929" y="4719"/>
                    <a:pt x="1996" y="4752"/>
                    <a:pt x="2096" y="4786"/>
                  </a:cubicBezTo>
                  <a:cubicBezTo>
                    <a:pt x="2154" y="4794"/>
                    <a:pt x="2210" y="4798"/>
                    <a:pt x="2265" y="4798"/>
                  </a:cubicBezTo>
                  <a:cubicBezTo>
                    <a:pt x="2427" y="4798"/>
                    <a:pt x="2571" y="4761"/>
                    <a:pt x="2696" y="4686"/>
                  </a:cubicBezTo>
                  <a:cubicBezTo>
                    <a:pt x="2796" y="4686"/>
                    <a:pt x="2863" y="4652"/>
                    <a:pt x="2930" y="4652"/>
                  </a:cubicBezTo>
                  <a:lnTo>
                    <a:pt x="3030" y="4652"/>
                  </a:lnTo>
                  <a:cubicBezTo>
                    <a:pt x="3096" y="4652"/>
                    <a:pt x="3163" y="4652"/>
                    <a:pt x="3196" y="4619"/>
                  </a:cubicBezTo>
                  <a:cubicBezTo>
                    <a:pt x="3230" y="4652"/>
                    <a:pt x="3297" y="4652"/>
                    <a:pt x="3330" y="4652"/>
                  </a:cubicBezTo>
                  <a:cubicBezTo>
                    <a:pt x="3413" y="4719"/>
                    <a:pt x="3497" y="4744"/>
                    <a:pt x="3580" y="4744"/>
                  </a:cubicBezTo>
                  <a:cubicBezTo>
                    <a:pt x="3663" y="4744"/>
                    <a:pt x="3747" y="4719"/>
                    <a:pt x="3830" y="4686"/>
                  </a:cubicBezTo>
                  <a:cubicBezTo>
                    <a:pt x="3864" y="4786"/>
                    <a:pt x="3897" y="4919"/>
                    <a:pt x="3964" y="5019"/>
                  </a:cubicBezTo>
                  <a:cubicBezTo>
                    <a:pt x="4097" y="5486"/>
                    <a:pt x="4164" y="6053"/>
                    <a:pt x="4531" y="6387"/>
                  </a:cubicBezTo>
                  <a:cubicBezTo>
                    <a:pt x="4581" y="6424"/>
                    <a:pt x="4645" y="6443"/>
                    <a:pt x="4707" y="6443"/>
                  </a:cubicBezTo>
                  <a:cubicBezTo>
                    <a:pt x="4811" y="6443"/>
                    <a:pt x="4910" y="6391"/>
                    <a:pt x="4931" y="6287"/>
                  </a:cubicBezTo>
                  <a:cubicBezTo>
                    <a:pt x="5031" y="5786"/>
                    <a:pt x="4764" y="5319"/>
                    <a:pt x="4597" y="4852"/>
                  </a:cubicBezTo>
                  <a:cubicBezTo>
                    <a:pt x="4531" y="4619"/>
                    <a:pt x="4464" y="4385"/>
                    <a:pt x="4364" y="4152"/>
                  </a:cubicBezTo>
                  <a:cubicBezTo>
                    <a:pt x="4431" y="4018"/>
                    <a:pt x="4497" y="3885"/>
                    <a:pt x="4497" y="3718"/>
                  </a:cubicBezTo>
                  <a:lnTo>
                    <a:pt x="4898" y="2851"/>
                  </a:lnTo>
                  <a:lnTo>
                    <a:pt x="4898" y="2851"/>
                  </a:lnTo>
                  <a:cubicBezTo>
                    <a:pt x="4831" y="2884"/>
                    <a:pt x="4798" y="2918"/>
                    <a:pt x="4764" y="2951"/>
                  </a:cubicBezTo>
                  <a:cubicBezTo>
                    <a:pt x="4731" y="2918"/>
                    <a:pt x="4698" y="2884"/>
                    <a:pt x="4664" y="2884"/>
                  </a:cubicBezTo>
                  <a:cubicBezTo>
                    <a:pt x="4664" y="2784"/>
                    <a:pt x="4631" y="2718"/>
                    <a:pt x="4631" y="2617"/>
                  </a:cubicBezTo>
                  <a:cubicBezTo>
                    <a:pt x="4631" y="2617"/>
                    <a:pt x="4631" y="2584"/>
                    <a:pt x="4631" y="2551"/>
                  </a:cubicBezTo>
                  <a:cubicBezTo>
                    <a:pt x="4631" y="2517"/>
                    <a:pt x="4597" y="2484"/>
                    <a:pt x="4597" y="2451"/>
                  </a:cubicBezTo>
                  <a:cubicBezTo>
                    <a:pt x="4864" y="2050"/>
                    <a:pt x="5165" y="1650"/>
                    <a:pt x="5431" y="1216"/>
                  </a:cubicBezTo>
                  <a:cubicBezTo>
                    <a:pt x="5572" y="1029"/>
                    <a:pt x="5366" y="824"/>
                    <a:pt x="5174" y="824"/>
                  </a:cubicBezTo>
                  <a:cubicBezTo>
                    <a:pt x="5093" y="824"/>
                    <a:pt x="5014" y="861"/>
                    <a:pt x="4964" y="950"/>
                  </a:cubicBezTo>
                  <a:cubicBezTo>
                    <a:pt x="4731" y="1417"/>
                    <a:pt x="4464" y="1850"/>
                    <a:pt x="4231" y="2317"/>
                  </a:cubicBezTo>
                  <a:cubicBezTo>
                    <a:pt x="4125" y="2229"/>
                    <a:pt x="4010" y="2188"/>
                    <a:pt x="3896" y="2188"/>
                  </a:cubicBezTo>
                  <a:cubicBezTo>
                    <a:pt x="3793" y="2188"/>
                    <a:pt x="3691" y="2221"/>
                    <a:pt x="3597" y="2284"/>
                  </a:cubicBezTo>
                  <a:cubicBezTo>
                    <a:pt x="3544" y="2244"/>
                    <a:pt x="3486" y="2226"/>
                    <a:pt x="3429" y="2226"/>
                  </a:cubicBezTo>
                  <a:cubicBezTo>
                    <a:pt x="3342" y="2226"/>
                    <a:pt x="3257" y="2270"/>
                    <a:pt x="3196" y="2351"/>
                  </a:cubicBezTo>
                  <a:cubicBezTo>
                    <a:pt x="3196" y="2317"/>
                    <a:pt x="3163" y="2284"/>
                    <a:pt x="3163" y="2251"/>
                  </a:cubicBezTo>
                  <a:cubicBezTo>
                    <a:pt x="3128" y="2162"/>
                    <a:pt x="3037" y="2121"/>
                    <a:pt x="2939" y="2121"/>
                  </a:cubicBezTo>
                  <a:cubicBezTo>
                    <a:pt x="2852" y="2121"/>
                    <a:pt x="2759" y="2154"/>
                    <a:pt x="2696" y="2217"/>
                  </a:cubicBezTo>
                  <a:cubicBezTo>
                    <a:pt x="2696" y="2217"/>
                    <a:pt x="2663" y="2251"/>
                    <a:pt x="2629" y="2284"/>
                  </a:cubicBezTo>
                  <a:lnTo>
                    <a:pt x="2563" y="2284"/>
                  </a:lnTo>
                  <a:cubicBezTo>
                    <a:pt x="2523" y="2244"/>
                    <a:pt x="2463" y="2226"/>
                    <a:pt x="2398" y="2226"/>
                  </a:cubicBezTo>
                  <a:cubicBezTo>
                    <a:pt x="2299" y="2226"/>
                    <a:pt x="2190" y="2270"/>
                    <a:pt x="2129" y="2351"/>
                  </a:cubicBezTo>
                  <a:cubicBezTo>
                    <a:pt x="2096" y="2417"/>
                    <a:pt x="2062" y="2451"/>
                    <a:pt x="2029" y="2517"/>
                  </a:cubicBezTo>
                  <a:cubicBezTo>
                    <a:pt x="2029" y="2517"/>
                    <a:pt x="2029" y="2484"/>
                    <a:pt x="1996" y="2484"/>
                  </a:cubicBezTo>
                  <a:cubicBezTo>
                    <a:pt x="1996" y="2384"/>
                    <a:pt x="1929" y="2351"/>
                    <a:pt x="1862" y="2317"/>
                  </a:cubicBezTo>
                  <a:cubicBezTo>
                    <a:pt x="1929" y="1583"/>
                    <a:pt x="1829" y="849"/>
                    <a:pt x="1529" y="149"/>
                  </a:cubicBezTo>
                  <a:cubicBezTo>
                    <a:pt x="1494" y="44"/>
                    <a:pt x="1418" y="0"/>
                    <a:pt x="1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umbers and text">
  <p:cSld name="CUSTOM_14">
    <p:spTree>
      <p:nvGrpSpPr>
        <p:cNvPr id="1" name="Shape 188"/>
        <p:cNvGrpSpPr/>
        <p:nvPr/>
      </p:nvGrpSpPr>
      <p:grpSpPr>
        <a:xfrm>
          <a:off x="0" y="0"/>
          <a:ext cx="0" cy="0"/>
          <a:chOff x="0" y="0"/>
          <a:chExt cx="0" cy="0"/>
        </a:xfrm>
      </p:grpSpPr>
      <p:sp>
        <p:nvSpPr>
          <p:cNvPr id="189" name="Google Shape;189;p15"/>
          <p:cNvSpPr/>
          <p:nvPr/>
        </p:nvSpPr>
        <p:spPr>
          <a:xfrm>
            <a:off x="681395" y="1403850"/>
            <a:ext cx="3509400" cy="337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5"/>
          <p:cNvSpPr/>
          <p:nvPr/>
        </p:nvSpPr>
        <p:spPr>
          <a:xfrm flipH="1">
            <a:off x="44" y="2741150"/>
            <a:ext cx="6416506" cy="2402360"/>
          </a:xfrm>
          <a:custGeom>
            <a:avLst/>
            <a:gdLst/>
            <a:ahLst/>
            <a:cxnLst/>
            <a:rect l="l" t="t" r="r" b="b"/>
            <a:pathLst>
              <a:path w="107277" h="38729" extrusionOk="0">
                <a:moveTo>
                  <a:pt x="6071" y="38728"/>
                </a:moveTo>
                <a:cubicBezTo>
                  <a:pt x="2702" y="38728"/>
                  <a:pt x="0" y="36026"/>
                  <a:pt x="0" y="32690"/>
                </a:cubicBezTo>
                <a:cubicBezTo>
                  <a:pt x="0" y="29888"/>
                  <a:pt x="1868" y="27553"/>
                  <a:pt x="4437" y="26853"/>
                </a:cubicBezTo>
                <a:cubicBezTo>
                  <a:pt x="4403" y="26386"/>
                  <a:pt x="4370" y="25886"/>
                  <a:pt x="4370" y="25419"/>
                </a:cubicBezTo>
                <a:cubicBezTo>
                  <a:pt x="4370" y="18747"/>
                  <a:pt x="9774" y="13310"/>
                  <a:pt x="16478" y="13310"/>
                </a:cubicBezTo>
                <a:cubicBezTo>
                  <a:pt x="19381" y="13310"/>
                  <a:pt x="22083" y="14344"/>
                  <a:pt x="24151" y="16079"/>
                </a:cubicBezTo>
                <a:cubicBezTo>
                  <a:pt x="25018" y="11609"/>
                  <a:pt x="28687" y="8140"/>
                  <a:pt x="33224" y="7572"/>
                </a:cubicBezTo>
                <a:cubicBezTo>
                  <a:pt x="34325" y="3236"/>
                  <a:pt x="38294" y="0"/>
                  <a:pt x="42997" y="0"/>
                </a:cubicBezTo>
                <a:cubicBezTo>
                  <a:pt x="47734" y="0"/>
                  <a:pt x="51737" y="3303"/>
                  <a:pt x="52771" y="7739"/>
                </a:cubicBezTo>
                <a:cubicBezTo>
                  <a:pt x="53572" y="7272"/>
                  <a:pt x="54472" y="7005"/>
                  <a:pt x="55440" y="7005"/>
                </a:cubicBezTo>
                <a:cubicBezTo>
                  <a:pt x="58208" y="7005"/>
                  <a:pt x="60510" y="9140"/>
                  <a:pt x="60743" y="11842"/>
                </a:cubicBezTo>
                <a:cubicBezTo>
                  <a:pt x="61811" y="11242"/>
                  <a:pt x="63012" y="10908"/>
                  <a:pt x="64279" y="10908"/>
                </a:cubicBezTo>
                <a:cubicBezTo>
                  <a:pt x="66081" y="10908"/>
                  <a:pt x="67715" y="11542"/>
                  <a:pt x="68949" y="12643"/>
                </a:cubicBezTo>
                <a:cubicBezTo>
                  <a:pt x="70517" y="9874"/>
                  <a:pt x="73486" y="7973"/>
                  <a:pt x="76888" y="7973"/>
                </a:cubicBezTo>
                <a:cubicBezTo>
                  <a:pt x="79423" y="7973"/>
                  <a:pt x="81725" y="9040"/>
                  <a:pt x="83393" y="10741"/>
                </a:cubicBezTo>
                <a:cubicBezTo>
                  <a:pt x="83993" y="6038"/>
                  <a:pt x="87996" y="2402"/>
                  <a:pt x="92866" y="2402"/>
                </a:cubicBezTo>
                <a:cubicBezTo>
                  <a:pt x="95435" y="2402"/>
                  <a:pt x="97770" y="3436"/>
                  <a:pt x="99471" y="5071"/>
                </a:cubicBezTo>
                <a:cubicBezTo>
                  <a:pt x="101339" y="2869"/>
                  <a:pt x="104141" y="1435"/>
                  <a:pt x="107277" y="1435"/>
                </a:cubicBezTo>
                <a:lnTo>
                  <a:pt x="107277" y="38728"/>
                </a:lnTo>
                <a:lnTo>
                  <a:pt x="6071" y="38728"/>
                </a:lnTo>
                <a:close/>
              </a:path>
            </a:pathLst>
          </a:custGeom>
          <a:solidFill>
            <a:srgbClr val="FFDDB7">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5"/>
          <p:cNvSpPr txBox="1">
            <a:spLocks noGrp="1"/>
          </p:cNvSpPr>
          <p:nvPr>
            <p:ph type="subTitle" idx="1"/>
          </p:nvPr>
        </p:nvSpPr>
        <p:spPr>
          <a:xfrm>
            <a:off x="4484850" y="1445760"/>
            <a:ext cx="3966600" cy="461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1600"/>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192" name="Google Shape;192;p15"/>
          <p:cNvSpPr txBox="1">
            <a:spLocks noGrp="1"/>
          </p:cNvSpPr>
          <p:nvPr>
            <p:ph type="title" hasCustomPrompt="1"/>
          </p:nvPr>
        </p:nvSpPr>
        <p:spPr>
          <a:xfrm>
            <a:off x="4484850" y="816900"/>
            <a:ext cx="3966600" cy="572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800"/>
              <a:buNone/>
              <a:defRPr sz="4600">
                <a:solidFill>
                  <a:schemeClr val="accent5"/>
                </a:solidFill>
              </a:defRPr>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a:r>
              <a:t>xx%</a:t>
            </a:r>
          </a:p>
        </p:txBody>
      </p:sp>
      <p:sp>
        <p:nvSpPr>
          <p:cNvPr id="193" name="Google Shape;193;p15"/>
          <p:cNvSpPr txBox="1">
            <a:spLocks noGrp="1"/>
          </p:cNvSpPr>
          <p:nvPr>
            <p:ph type="subTitle" idx="2"/>
          </p:nvPr>
        </p:nvSpPr>
        <p:spPr>
          <a:xfrm>
            <a:off x="4484850" y="2655485"/>
            <a:ext cx="3966600" cy="461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1600"/>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194" name="Google Shape;194;p15"/>
          <p:cNvSpPr txBox="1">
            <a:spLocks noGrp="1"/>
          </p:cNvSpPr>
          <p:nvPr>
            <p:ph type="title" idx="3" hasCustomPrompt="1"/>
          </p:nvPr>
        </p:nvSpPr>
        <p:spPr>
          <a:xfrm>
            <a:off x="4484850" y="2026595"/>
            <a:ext cx="3966600" cy="572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800"/>
              <a:buNone/>
              <a:defRPr sz="4600">
                <a:solidFill>
                  <a:schemeClr val="accent5"/>
                </a:solidFill>
              </a:defRPr>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a:r>
              <a:t>xx%</a:t>
            </a:r>
          </a:p>
        </p:txBody>
      </p:sp>
      <p:sp>
        <p:nvSpPr>
          <p:cNvPr id="195" name="Google Shape;195;p15"/>
          <p:cNvSpPr txBox="1">
            <a:spLocks noGrp="1"/>
          </p:cNvSpPr>
          <p:nvPr>
            <p:ph type="subTitle" idx="4"/>
          </p:nvPr>
        </p:nvSpPr>
        <p:spPr>
          <a:xfrm>
            <a:off x="4484850" y="3865185"/>
            <a:ext cx="3966600" cy="461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1600"/>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196" name="Google Shape;196;p15"/>
          <p:cNvSpPr txBox="1">
            <a:spLocks noGrp="1"/>
          </p:cNvSpPr>
          <p:nvPr>
            <p:ph type="title" idx="5" hasCustomPrompt="1"/>
          </p:nvPr>
        </p:nvSpPr>
        <p:spPr>
          <a:xfrm>
            <a:off x="4484850" y="3236325"/>
            <a:ext cx="3966600" cy="572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800"/>
              <a:buNone/>
              <a:defRPr sz="4600">
                <a:solidFill>
                  <a:schemeClr val="accent5"/>
                </a:solidFill>
              </a:defRPr>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a:r>
              <a:t>xx%</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umbers and text 1">
  <p:cSld name="CUSTOM_16">
    <p:spTree>
      <p:nvGrpSpPr>
        <p:cNvPr id="1" name="Shape 197"/>
        <p:cNvGrpSpPr/>
        <p:nvPr/>
      </p:nvGrpSpPr>
      <p:grpSpPr>
        <a:xfrm>
          <a:off x="0" y="0"/>
          <a:ext cx="0" cy="0"/>
          <a:chOff x="0" y="0"/>
          <a:chExt cx="0" cy="0"/>
        </a:xfrm>
      </p:grpSpPr>
      <p:sp>
        <p:nvSpPr>
          <p:cNvPr id="198" name="Google Shape;198;p16"/>
          <p:cNvSpPr/>
          <p:nvPr/>
        </p:nvSpPr>
        <p:spPr>
          <a:xfrm flipH="1">
            <a:off x="44" y="2741150"/>
            <a:ext cx="6416506" cy="2402360"/>
          </a:xfrm>
          <a:custGeom>
            <a:avLst/>
            <a:gdLst/>
            <a:ahLst/>
            <a:cxnLst/>
            <a:rect l="l" t="t" r="r" b="b"/>
            <a:pathLst>
              <a:path w="107277" h="38729" extrusionOk="0">
                <a:moveTo>
                  <a:pt x="6071" y="38728"/>
                </a:moveTo>
                <a:cubicBezTo>
                  <a:pt x="2702" y="38728"/>
                  <a:pt x="0" y="36026"/>
                  <a:pt x="0" y="32690"/>
                </a:cubicBezTo>
                <a:cubicBezTo>
                  <a:pt x="0" y="29888"/>
                  <a:pt x="1868" y="27553"/>
                  <a:pt x="4437" y="26853"/>
                </a:cubicBezTo>
                <a:cubicBezTo>
                  <a:pt x="4403" y="26386"/>
                  <a:pt x="4370" y="25886"/>
                  <a:pt x="4370" y="25419"/>
                </a:cubicBezTo>
                <a:cubicBezTo>
                  <a:pt x="4370" y="18747"/>
                  <a:pt x="9774" y="13310"/>
                  <a:pt x="16478" y="13310"/>
                </a:cubicBezTo>
                <a:cubicBezTo>
                  <a:pt x="19381" y="13310"/>
                  <a:pt x="22083" y="14344"/>
                  <a:pt x="24151" y="16079"/>
                </a:cubicBezTo>
                <a:cubicBezTo>
                  <a:pt x="25018" y="11609"/>
                  <a:pt x="28687" y="8140"/>
                  <a:pt x="33224" y="7572"/>
                </a:cubicBezTo>
                <a:cubicBezTo>
                  <a:pt x="34325" y="3236"/>
                  <a:pt x="38294" y="0"/>
                  <a:pt x="42997" y="0"/>
                </a:cubicBezTo>
                <a:cubicBezTo>
                  <a:pt x="47734" y="0"/>
                  <a:pt x="51737" y="3303"/>
                  <a:pt x="52771" y="7739"/>
                </a:cubicBezTo>
                <a:cubicBezTo>
                  <a:pt x="53572" y="7272"/>
                  <a:pt x="54472" y="7005"/>
                  <a:pt x="55440" y="7005"/>
                </a:cubicBezTo>
                <a:cubicBezTo>
                  <a:pt x="58208" y="7005"/>
                  <a:pt x="60510" y="9140"/>
                  <a:pt x="60743" y="11842"/>
                </a:cubicBezTo>
                <a:cubicBezTo>
                  <a:pt x="61811" y="11242"/>
                  <a:pt x="63012" y="10908"/>
                  <a:pt x="64279" y="10908"/>
                </a:cubicBezTo>
                <a:cubicBezTo>
                  <a:pt x="66081" y="10908"/>
                  <a:pt x="67715" y="11542"/>
                  <a:pt x="68949" y="12643"/>
                </a:cubicBezTo>
                <a:cubicBezTo>
                  <a:pt x="70517" y="9874"/>
                  <a:pt x="73486" y="7973"/>
                  <a:pt x="76888" y="7973"/>
                </a:cubicBezTo>
                <a:cubicBezTo>
                  <a:pt x="79423" y="7973"/>
                  <a:pt x="81725" y="9040"/>
                  <a:pt x="83393" y="10741"/>
                </a:cubicBezTo>
                <a:cubicBezTo>
                  <a:pt x="83993" y="6038"/>
                  <a:pt x="87996" y="2402"/>
                  <a:pt x="92866" y="2402"/>
                </a:cubicBezTo>
                <a:cubicBezTo>
                  <a:pt x="95435" y="2402"/>
                  <a:pt x="97770" y="3436"/>
                  <a:pt x="99471" y="5071"/>
                </a:cubicBezTo>
                <a:cubicBezTo>
                  <a:pt x="101339" y="2869"/>
                  <a:pt x="104141" y="1435"/>
                  <a:pt x="107277" y="1435"/>
                </a:cubicBezTo>
                <a:lnTo>
                  <a:pt x="107277" y="38728"/>
                </a:lnTo>
                <a:lnTo>
                  <a:pt x="6071" y="38728"/>
                </a:lnTo>
                <a:close/>
              </a:path>
            </a:pathLst>
          </a:custGeom>
          <a:solidFill>
            <a:srgbClr val="FFDDB7">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6"/>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00" name="Google Shape;200;p16"/>
          <p:cNvSpPr txBox="1">
            <a:spLocks noGrp="1"/>
          </p:cNvSpPr>
          <p:nvPr>
            <p:ph type="subTitle" idx="1"/>
          </p:nvPr>
        </p:nvSpPr>
        <p:spPr>
          <a:xfrm>
            <a:off x="713226" y="1861550"/>
            <a:ext cx="2167800" cy="4545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200" b="1">
                <a:solidFill>
                  <a:schemeClr val="accent5"/>
                </a:solidFill>
                <a:latin typeface="Inter"/>
                <a:ea typeface="Inter"/>
                <a:cs typeface="Inter"/>
                <a:sym typeface="Inte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1" name="Google Shape;201;p16"/>
          <p:cNvSpPr txBox="1">
            <a:spLocks noGrp="1"/>
          </p:cNvSpPr>
          <p:nvPr>
            <p:ph type="subTitle" idx="2"/>
          </p:nvPr>
        </p:nvSpPr>
        <p:spPr>
          <a:xfrm>
            <a:off x="6262975" y="3125475"/>
            <a:ext cx="2167800" cy="454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2200" b="1">
                <a:solidFill>
                  <a:schemeClr val="accent5"/>
                </a:solidFill>
                <a:latin typeface="Inter"/>
                <a:ea typeface="Inter"/>
                <a:cs typeface="Inter"/>
                <a:sym typeface="Inte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2" name="Google Shape;202;p16"/>
          <p:cNvSpPr txBox="1">
            <a:spLocks noGrp="1"/>
          </p:cNvSpPr>
          <p:nvPr>
            <p:ph type="subTitle" idx="3"/>
          </p:nvPr>
        </p:nvSpPr>
        <p:spPr>
          <a:xfrm>
            <a:off x="713225" y="2329288"/>
            <a:ext cx="2167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6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03" name="Google Shape;203;p16"/>
          <p:cNvSpPr txBox="1">
            <a:spLocks noGrp="1"/>
          </p:cNvSpPr>
          <p:nvPr>
            <p:ph type="subTitle" idx="4"/>
          </p:nvPr>
        </p:nvSpPr>
        <p:spPr>
          <a:xfrm>
            <a:off x="6262975" y="3593213"/>
            <a:ext cx="21678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16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04" name="Google Shape;204;p16"/>
          <p:cNvSpPr txBox="1">
            <a:spLocks noGrp="1"/>
          </p:cNvSpPr>
          <p:nvPr>
            <p:ph type="title" idx="5" hasCustomPrompt="1"/>
          </p:nvPr>
        </p:nvSpPr>
        <p:spPr>
          <a:xfrm>
            <a:off x="713224" y="1436988"/>
            <a:ext cx="2167800" cy="4113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3000">
                <a:solidFill>
                  <a:schemeClr val="accent3"/>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205" name="Google Shape;205;p16"/>
          <p:cNvSpPr txBox="1">
            <a:spLocks noGrp="1"/>
          </p:cNvSpPr>
          <p:nvPr>
            <p:ph type="title" idx="6" hasCustomPrompt="1"/>
          </p:nvPr>
        </p:nvSpPr>
        <p:spPr>
          <a:xfrm>
            <a:off x="6262963" y="2710288"/>
            <a:ext cx="2167800" cy="4113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800"/>
              <a:buNone/>
              <a:defRPr sz="3000">
                <a:solidFill>
                  <a:schemeClr val="lt2"/>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grpSp>
        <p:nvGrpSpPr>
          <p:cNvPr id="206" name="Google Shape;206;p16"/>
          <p:cNvGrpSpPr/>
          <p:nvPr/>
        </p:nvGrpSpPr>
        <p:grpSpPr>
          <a:xfrm>
            <a:off x="-27" y="4461106"/>
            <a:ext cx="9143772" cy="337805"/>
            <a:chOff x="1186850" y="2712575"/>
            <a:chExt cx="5218750" cy="192800"/>
          </a:xfrm>
        </p:grpSpPr>
        <p:sp>
          <p:nvSpPr>
            <p:cNvPr id="207" name="Google Shape;207;p16"/>
            <p:cNvSpPr/>
            <p:nvPr/>
          </p:nvSpPr>
          <p:spPr>
            <a:xfrm>
              <a:off x="1451325" y="2743900"/>
              <a:ext cx="139300" cy="161475"/>
            </a:xfrm>
            <a:custGeom>
              <a:avLst/>
              <a:gdLst/>
              <a:ahLst/>
              <a:cxnLst/>
              <a:rect l="l" t="t" r="r" b="b"/>
              <a:pathLst>
                <a:path w="5572" h="6459" extrusionOk="0">
                  <a:moveTo>
                    <a:pt x="1334" y="0"/>
                  </a:moveTo>
                  <a:cubicBezTo>
                    <a:pt x="1178" y="0"/>
                    <a:pt x="1008" y="163"/>
                    <a:pt x="1030" y="341"/>
                  </a:cubicBezTo>
                  <a:cubicBezTo>
                    <a:pt x="1197" y="1075"/>
                    <a:pt x="1297" y="1809"/>
                    <a:pt x="1297" y="2543"/>
                  </a:cubicBezTo>
                  <a:cubicBezTo>
                    <a:pt x="1230" y="2576"/>
                    <a:pt x="1163" y="2609"/>
                    <a:pt x="1130" y="2676"/>
                  </a:cubicBezTo>
                  <a:cubicBezTo>
                    <a:pt x="1097" y="2776"/>
                    <a:pt x="1063" y="2910"/>
                    <a:pt x="1030" y="3010"/>
                  </a:cubicBezTo>
                  <a:lnTo>
                    <a:pt x="963" y="3010"/>
                  </a:lnTo>
                  <a:cubicBezTo>
                    <a:pt x="963" y="2976"/>
                    <a:pt x="963" y="2943"/>
                    <a:pt x="963" y="2943"/>
                  </a:cubicBezTo>
                  <a:lnTo>
                    <a:pt x="763" y="3677"/>
                  </a:lnTo>
                  <a:cubicBezTo>
                    <a:pt x="796" y="3677"/>
                    <a:pt x="830" y="3710"/>
                    <a:pt x="863" y="3710"/>
                  </a:cubicBezTo>
                  <a:cubicBezTo>
                    <a:pt x="796" y="3877"/>
                    <a:pt x="796" y="4044"/>
                    <a:pt x="830" y="4210"/>
                  </a:cubicBezTo>
                  <a:cubicBezTo>
                    <a:pt x="563" y="4811"/>
                    <a:pt x="296" y="5411"/>
                    <a:pt x="63" y="6045"/>
                  </a:cubicBezTo>
                  <a:cubicBezTo>
                    <a:pt x="0" y="6211"/>
                    <a:pt x="171" y="6339"/>
                    <a:pt x="324" y="6339"/>
                  </a:cubicBezTo>
                  <a:cubicBezTo>
                    <a:pt x="417" y="6339"/>
                    <a:pt x="504" y="6292"/>
                    <a:pt x="530" y="6179"/>
                  </a:cubicBezTo>
                  <a:cubicBezTo>
                    <a:pt x="796" y="5645"/>
                    <a:pt x="1030" y="5078"/>
                    <a:pt x="1230" y="4511"/>
                  </a:cubicBezTo>
                  <a:lnTo>
                    <a:pt x="1430" y="4511"/>
                  </a:lnTo>
                  <a:cubicBezTo>
                    <a:pt x="1488" y="4627"/>
                    <a:pt x="1596" y="4717"/>
                    <a:pt x="1799" y="4717"/>
                  </a:cubicBezTo>
                  <a:cubicBezTo>
                    <a:pt x="1829" y="4717"/>
                    <a:pt x="1862" y="4715"/>
                    <a:pt x="1897" y="4711"/>
                  </a:cubicBezTo>
                  <a:cubicBezTo>
                    <a:pt x="1931" y="4744"/>
                    <a:pt x="1997" y="4778"/>
                    <a:pt x="2097" y="4778"/>
                  </a:cubicBezTo>
                  <a:cubicBezTo>
                    <a:pt x="2162" y="4796"/>
                    <a:pt x="2225" y="4804"/>
                    <a:pt x="2285" y="4804"/>
                  </a:cubicBezTo>
                  <a:cubicBezTo>
                    <a:pt x="2440" y="4804"/>
                    <a:pt x="2578" y="4750"/>
                    <a:pt x="2698" y="4677"/>
                  </a:cubicBezTo>
                  <a:cubicBezTo>
                    <a:pt x="2798" y="4677"/>
                    <a:pt x="2865" y="4677"/>
                    <a:pt x="2931" y="4644"/>
                  </a:cubicBezTo>
                  <a:lnTo>
                    <a:pt x="3198" y="4644"/>
                  </a:lnTo>
                  <a:cubicBezTo>
                    <a:pt x="3231" y="4644"/>
                    <a:pt x="3265" y="4677"/>
                    <a:pt x="3332" y="4677"/>
                  </a:cubicBezTo>
                  <a:cubicBezTo>
                    <a:pt x="3409" y="4739"/>
                    <a:pt x="3487" y="4765"/>
                    <a:pt x="3564" y="4765"/>
                  </a:cubicBezTo>
                  <a:cubicBezTo>
                    <a:pt x="3653" y="4765"/>
                    <a:pt x="3743" y="4731"/>
                    <a:pt x="3832" y="4677"/>
                  </a:cubicBezTo>
                  <a:cubicBezTo>
                    <a:pt x="3865" y="4811"/>
                    <a:pt x="3899" y="4911"/>
                    <a:pt x="3932" y="5044"/>
                  </a:cubicBezTo>
                  <a:cubicBezTo>
                    <a:pt x="4099" y="5478"/>
                    <a:pt x="4165" y="6078"/>
                    <a:pt x="4532" y="6379"/>
                  </a:cubicBezTo>
                  <a:cubicBezTo>
                    <a:pt x="4586" y="6432"/>
                    <a:pt x="4655" y="6459"/>
                    <a:pt x="4721" y="6459"/>
                  </a:cubicBezTo>
                  <a:cubicBezTo>
                    <a:pt x="4821" y="6459"/>
                    <a:pt x="4913" y="6399"/>
                    <a:pt x="4933" y="6279"/>
                  </a:cubicBezTo>
                  <a:cubicBezTo>
                    <a:pt x="5033" y="5812"/>
                    <a:pt x="4766" y="5311"/>
                    <a:pt x="4599" y="4844"/>
                  </a:cubicBezTo>
                  <a:cubicBezTo>
                    <a:pt x="4532" y="4611"/>
                    <a:pt x="4466" y="4377"/>
                    <a:pt x="4366" y="4144"/>
                  </a:cubicBezTo>
                  <a:cubicBezTo>
                    <a:pt x="4432" y="4044"/>
                    <a:pt x="4499" y="3877"/>
                    <a:pt x="4499" y="3710"/>
                  </a:cubicBezTo>
                  <a:lnTo>
                    <a:pt x="4899" y="2876"/>
                  </a:lnTo>
                  <a:lnTo>
                    <a:pt x="4899" y="2876"/>
                  </a:lnTo>
                  <a:cubicBezTo>
                    <a:pt x="4833" y="2910"/>
                    <a:pt x="4799" y="2943"/>
                    <a:pt x="4766" y="2976"/>
                  </a:cubicBezTo>
                  <a:cubicBezTo>
                    <a:pt x="4733" y="2943"/>
                    <a:pt x="4699" y="2910"/>
                    <a:pt x="4666" y="2910"/>
                  </a:cubicBezTo>
                  <a:cubicBezTo>
                    <a:pt x="4666" y="2809"/>
                    <a:pt x="4632" y="2709"/>
                    <a:pt x="4632" y="2643"/>
                  </a:cubicBezTo>
                  <a:cubicBezTo>
                    <a:pt x="4632" y="2609"/>
                    <a:pt x="4632" y="2609"/>
                    <a:pt x="4632" y="2576"/>
                  </a:cubicBezTo>
                  <a:cubicBezTo>
                    <a:pt x="4632" y="2509"/>
                    <a:pt x="4599" y="2476"/>
                    <a:pt x="4566" y="2442"/>
                  </a:cubicBezTo>
                  <a:cubicBezTo>
                    <a:pt x="4866" y="2042"/>
                    <a:pt x="5166" y="1642"/>
                    <a:pt x="5433" y="1242"/>
                  </a:cubicBezTo>
                  <a:cubicBezTo>
                    <a:pt x="5571" y="1034"/>
                    <a:pt x="5376" y="843"/>
                    <a:pt x="5186" y="843"/>
                  </a:cubicBezTo>
                  <a:cubicBezTo>
                    <a:pt x="5101" y="843"/>
                    <a:pt x="5018" y="882"/>
                    <a:pt x="4966" y="975"/>
                  </a:cubicBezTo>
                  <a:cubicBezTo>
                    <a:pt x="4733" y="1408"/>
                    <a:pt x="4466" y="1875"/>
                    <a:pt x="4232" y="2309"/>
                  </a:cubicBezTo>
                  <a:cubicBezTo>
                    <a:pt x="4132" y="2242"/>
                    <a:pt x="4024" y="2209"/>
                    <a:pt x="3915" y="2209"/>
                  </a:cubicBezTo>
                  <a:cubicBezTo>
                    <a:pt x="3807" y="2209"/>
                    <a:pt x="3698" y="2242"/>
                    <a:pt x="3598" y="2309"/>
                  </a:cubicBezTo>
                  <a:cubicBezTo>
                    <a:pt x="3540" y="2265"/>
                    <a:pt x="3476" y="2241"/>
                    <a:pt x="3413" y="2241"/>
                  </a:cubicBezTo>
                  <a:cubicBezTo>
                    <a:pt x="3332" y="2241"/>
                    <a:pt x="3254" y="2282"/>
                    <a:pt x="3198" y="2376"/>
                  </a:cubicBezTo>
                  <a:cubicBezTo>
                    <a:pt x="3165" y="2342"/>
                    <a:pt x="3165" y="2309"/>
                    <a:pt x="3165" y="2276"/>
                  </a:cubicBezTo>
                  <a:cubicBezTo>
                    <a:pt x="3106" y="2179"/>
                    <a:pt x="3003" y="2127"/>
                    <a:pt x="2900" y="2127"/>
                  </a:cubicBezTo>
                  <a:cubicBezTo>
                    <a:pt x="2827" y="2127"/>
                    <a:pt x="2753" y="2153"/>
                    <a:pt x="2698" y="2209"/>
                  </a:cubicBezTo>
                  <a:cubicBezTo>
                    <a:pt x="2664" y="2242"/>
                    <a:pt x="2664" y="2242"/>
                    <a:pt x="2631" y="2276"/>
                  </a:cubicBezTo>
                  <a:cubicBezTo>
                    <a:pt x="2631" y="2276"/>
                    <a:pt x="2598" y="2276"/>
                    <a:pt x="2564" y="2309"/>
                  </a:cubicBezTo>
                  <a:cubicBezTo>
                    <a:pt x="2521" y="2265"/>
                    <a:pt x="2452" y="2241"/>
                    <a:pt x="2379" y="2241"/>
                  </a:cubicBezTo>
                  <a:cubicBezTo>
                    <a:pt x="2286" y="2241"/>
                    <a:pt x="2187" y="2282"/>
                    <a:pt x="2131" y="2376"/>
                  </a:cubicBezTo>
                  <a:cubicBezTo>
                    <a:pt x="2097" y="2409"/>
                    <a:pt x="2064" y="2476"/>
                    <a:pt x="2031" y="2543"/>
                  </a:cubicBezTo>
                  <a:cubicBezTo>
                    <a:pt x="2031" y="2509"/>
                    <a:pt x="2031" y="2509"/>
                    <a:pt x="1997" y="2476"/>
                  </a:cubicBezTo>
                  <a:cubicBezTo>
                    <a:pt x="1964" y="2409"/>
                    <a:pt x="1931" y="2342"/>
                    <a:pt x="1864" y="2309"/>
                  </a:cubicBezTo>
                  <a:cubicBezTo>
                    <a:pt x="1931" y="1609"/>
                    <a:pt x="1830" y="875"/>
                    <a:pt x="1530" y="141"/>
                  </a:cubicBezTo>
                  <a:cubicBezTo>
                    <a:pt x="1486" y="41"/>
                    <a:pt x="1412" y="0"/>
                    <a:pt x="1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6"/>
            <p:cNvSpPr/>
            <p:nvPr/>
          </p:nvSpPr>
          <p:spPr>
            <a:xfrm>
              <a:off x="1972850" y="2743900"/>
              <a:ext cx="139225" cy="161475"/>
            </a:xfrm>
            <a:custGeom>
              <a:avLst/>
              <a:gdLst/>
              <a:ahLst/>
              <a:cxnLst/>
              <a:rect l="l" t="t" r="r" b="b"/>
              <a:pathLst>
                <a:path w="5569" h="6459" extrusionOk="0">
                  <a:moveTo>
                    <a:pt x="1347" y="0"/>
                  </a:moveTo>
                  <a:cubicBezTo>
                    <a:pt x="1184" y="0"/>
                    <a:pt x="1006" y="163"/>
                    <a:pt x="1050" y="341"/>
                  </a:cubicBezTo>
                  <a:cubicBezTo>
                    <a:pt x="1217" y="1075"/>
                    <a:pt x="1317" y="1809"/>
                    <a:pt x="1284" y="2543"/>
                  </a:cubicBezTo>
                  <a:cubicBezTo>
                    <a:pt x="1217" y="2576"/>
                    <a:pt x="1184" y="2609"/>
                    <a:pt x="1151" y="2676"/>
                  </a:cubicBezTo>
                  <a:cubicBezTo>
                    <a:pt x="1117" y="2776"/>
                    <a:pt x="1084" y="2910"/>
                    <a:pt x="1050" y="3010"/>
                  </a:cubicBezTo>
                  <a:lnTo>
                    <a:pt x="984" y="3010"/>
                  </a:lnTo>
                  <a:cubicBezTo>
                    <a:pt x="984" y="2976"/>
                    <a:pt x="984" y="2943"/>
                    <a:pt x="950" y="2943"/>
                  </a:cubicBezTo>
                  <a:lnTo>
                    <a:pt x="750" y="3677"/>
                  </a:lnTo>
                  <a:cubicBezTo>
                    <a:pt x="784" y="3677"/>
                    <a:pt x="817" y="3710"/>
                    <a:pt x="884" y="3710"/>
                  </a:cubicBezTo>
                  <a:cubicBezTo>
                    <a:pt x="817" y="3877"/>
                    <a:pt x="784" y="4044"/>
                    <a:pt x="817" y="4210"/>
                  </a:cubicBezTo>
                  <a:cubicBezTo>
                    <a:pt x="550" y="4811"/>
                    <a:pt x="317" y="5411"/>
                    <a:pt x="83" y="6045"/>
                  </a:cubicBezTo>
                  <a:cubicBezTo>
                    <a:pt x="0" y="6211"/>
                    <a:pt x="176" y="6339"/>
                    <a:pt x="336" y="6339"/>
                  </a:cubicBezTo>
                  <a:cubicBezTo>
                    <a:pt x="433" y="6339"/>
                    <a:pt x="525" y="6292"/>
                    <a:pt x="550" y="6179"/>
                  </a:cubicBezTo>
                  <a:cubicBezTo>
                    <a:pt x="784" y="5645"/>
                    <a:pt x="1017" y="5078"/>
                    <a:pt x="1251" y="4511"/>
                  </a:cubicBezTo>
                  <a:lnTo>
                    <a:pt x="1451" y="4511"/>
                  </a:lnTo>
                  <a:cubicBezTo>
                    <a:pt x="1509" y="4627"/>
                    <a:pt x="1617" y="4717"/>
                    <a:pt x="1797" y="4717"/>
                  </a:cubicBezTo>
                  <a:cubicBezTo>
                    <a:pt x="1825" y="4717"/>
                    <a:pt x="1854" y="4715"/>
                    <a:pt x="1884" y="4711"/>
                  </a:cubicBezTo>
                  <a:cubicBezTo>
                    <a:pt x="1951" y="4744"/>
                    <a:pt x="2018" y="4778"/>
                    <a:pt x="2085" y="4778"/>
                  </a:cubicBezTo>
                  <a:cubicBezTo>
                    <a:pt x="2159" y="4796"/>
                    <a:pt x="2228" y="4804"/>
                    <a:pt x="2293" y="4804"/>
                  </a:cubicBezTo>
                  <a:cubicBezTo>
                    <a:pt x="2461" y="4804"/>
                    <a:pt x="2598" y="4750"/>
                    <a:pt x="2718" y="4677"/>
                  </a:cubicBezTo>
                  <a:cubicBezTo>
                    <a:pt x="2818" y="4677"/>
                    <a:pt x="2885" y="4677"/>
                    <a:pt x="2952" y="4644"/>
                  </a:cubicBezTo>
                  <a:lnTo>
                    <a:pt x="3219" y="4644"/>
                  </a:lnTo>
                  <a:cubicBezTo>
                    <a:pt x="3252" y="4644"/>
                    <a:pt x="3285" y="4677"/>
                    <a:pt x="3319" y="4677"/>
                  </a:cubicBezTo>
                  <a:lnTo>
                    <a:pt x="3352" y="4677"/>
                  </a:lnTo>
                  <a:cubicBezTo>
                    <a:pt x="3430" y="4739"/>
                    <a:pt x="3507" y="4765"/>
                    <a:pt x="3585" y="4765"/>
                  </a:cubicBezTo>
                  <a:cubicBezTo>
                    <a:pt x="3674" y="4765"/>
                    <a:pt x="3763" y="4731"/>
                    <a:pt x="3852" y="4677"/>
                  </a:cubicBezTo>
                  <a:cubicBezTo>
                    <a:pt x="3886" y="4811"/>
                    <a:pt x="3919" y="4911"/>
                    <a:pt x="3953" y="5044"/>
                  </a:cubicBezTo>
                  <a:cubicBezTo>
                    <a:pt x="4086" y="5478"/>
                    <a:pt x="4186" y="6078"/>
                    <a:pt x="4553" y="6379"/>
                  </a:cubicBezTo>
                  <a:cubicBezTo>
                    <a:pt x="4593" y="6432"/>
                    <a:pt x="4654" y="6459"/>
                    <a:pt x="4718" y="6459"/>
                  </a:cubicBezTo>
                  <a:cubicBezTo>
                    <a:pt x="4813" y="6459"/>
                    <a:pt x="4913" y="6399"/>
                    <a:pt x="4953" y="6279"/>
                  </a:cubicBezTo>
                  <a:cubicBezTo>
                    <a:pt x="5053" y="5812"/>
                    <a:pt x="4786" y="5311"/>
                    <a:pt x="4620" y="4844"/>
                  </a:cubicBezTo>
                  <a:cubicBezTo>
                    <a:pt x="4520" y="4611"/>
                    <a:pt x="4453" y="4377"/>
                    <a:pt x="4386" y="4144"/>
                  </a:cubicBezTo>
                  <a:cubicBezTo>
                    <a:pt x="4453" y="4044"/>
                    <a:pt x="4486" y="3877"/>
                    <a:pt x="4520" y="3710"/>
                  </a:cubicBezTo>
                  <a:lnTo>
                    <a:pt x="4887" y="2876"/>
                  </a:lnTo>
                  <a:lnTo>
                    <a:pt x="4887" y="2876"/>
                  </a:lnTo>
                  <a:cubicBezTo>
                    <a:pt x="4820" y="2910"/>
                    <a:pt x="4786" y="2943"/>
                    <a:pt x="4753" y="2976"/>
                  </a:cubicBezTo>
                  <a:cubicBezTo>
                    <a:pt x="4753" y="2943"/>
                    <a:pt x="4720" y="2910"/>
                    <a:pt x="4653" y="2910"/>
                  </a:cubicBezTo>
                  <a:cubicBezTo>
                    <a:pt x="4653" y="2809"/>
                    <a:pt x="4653" y="2709"/>
                    <a:pt x="4620" y="2643"/>
                  </a:cubicBezTo>
                  <a:cubicBezTo>
                    <a:pt x="4620" y="2609"/>
                    <a:pt x="4620" y="2609"/>
                    <a:pt x="4620" y="2576"/>
                  </a:cubicBezTo>
                  <a:cubicBezTo>
                    <a:pt x="4653" y="2509"/>
                    <a:pt x="4620" y="2476"/>
                    <a:pt x="4586" y="2442"/>
                  </a:cubicBezTo>
                  <a:cubicBezTo>
                    <a:pt x="4887" y="2042"/>
                    <a:pt x="5153" y="1642"/>
                    <a:pt x="5454" y="1242"/>
                  </a:cubicBezTo>
                  <a:cubicBezTo>
                    <a:pt x="5569" y="1034"/>
                    <a:pt x="5382" y="843"/>
                    <a:pt x="5200" y="843"/>
                  </a:cubicBezTo>
                  <a:cubicBezTo>
                    <a:pt x="5119" y="843"/>
                    <a:pt x="5038" y="882"/>
                    <a:pt x="4987" y="975"/>
                  </a:cubicBezTo>
                  <a:cubicBezTo>
                    <a:pt x="4720" y="1408"/>
                    <a:pt x="4486" y="1875"/>
                    <a:pt x="4253" y="2309"/>
                  </a:cubicBezTo>
                  <a:lnTo>
                    <a:pt x="4219" y="2309"/>
                  </a:lnTo>
                  <a:cubicBezTo>
                    <a:pt x="4136" y="2242"/>
                    <a:pt x="4028" y="2209"/>
                    <a:pt x="3915" y="2209"/>
                  </a:cubicBezTo>
                  <a:cubicBezTo>
                    <a:pt x="3802" y="2209"/>
                    <a:pt x="3686" y="2242"/>
                    <a:pt x="3586" y="2309"/>
                  </a:cubicBezTo>
                  <a:cubicBezTo>
                    <a:pt x="3542" y="2265"/>
                    <a:pt x="3479" y="2241"/>
                    <a:pt x="3414" y="2241"/>
                  </a:cubicBezTo>
                  <a:cubicBezTo>
                    <a:pt x="3330" y="2241"/>
                    <a:pt x="3242" y="2282"/>
                    <a:pt x="3185" y="2376"/>
                  </a:cubicBezTo>
                  <a:cubicBezTo>
                    <a:pt x="3185" y="2342"/>
                    <a:pt x="3185" y="2309"/>
                    <a:pt x="3152" y="2276"/>
                  </a:cubicBezTo>
                  <a:cubicBezTo>
                    <a:pt x="3113" y="2179"/>
                    <a:pt x="3006" y="2127"/>
                    <a:pt x="2904" y="2127"/>
                  </a:cubicBezTo>
                  <a:cubicBezTo>
                    <a:pt x="2831" y="2127"/>
                    <a:pt x="2760" y="2153"/>
                    <a:pt x="2718" y="2209"/>
                  </a:cubicBezTo>
                  <a:cubicBezTo>
                    <a:pt x="2685" y="2242"/>
                    <a:pt x="2652" y="2242"/>
                    <a:pt x="2652" y="2276"/>
                  </a:cubicBezTo>
                  <a:cubicBezTo>
                    <a:pt x="2618" y="2276"/>
                    <a:pt x="2618" y="2276"/>
                    <a:pt x="2585" y="2309"/>
                  </a:cubicBezTo>
                  <a:cubicBezTo>
                    <a:pt x="2527" y="2265"/>
                    <a:pt x="2456" y="2241"/>
                    <a:pt x="2386" y="2241"/>
                  </a:cubicBezTo>
                  <a:cubicBezTo>
                    <a:pt x="2296" y="2241"/>
                    <a:pt x="2208" y="2282"/>
                    <a:pt x="2151" y="2376"/>
                  </a:cubicBezTo>
                  <a:cubicBezTo>
                    <a:pt x="2118" y="2409"/>
                    <a:pt x="2085" y="2476"/>
                    <a:pt x="2018" y="2543"/>
                  </a:cubicBezTo>
                  <a:cubicBezTo>
                    <a:pt x="2018" y="2509"/>
                    <a:pt x="2018" y="2509"/>
                    <a:pt x="2018" y="2476"/>
                  </a:cubicBezTo>
                  <a:cubicBezTo>
                    <a:pt x="1984" y="2409"/>
                    <a:pt x="1918" y="2342"/>
                    <a:pt x="1884" y="2309"/>
                  </a:cubicBezTo>
                  <a:cubicBezTo>
                    <a:pt x="1951" y="1609"/>
                    <a:pt x="1851" y="875"/>
                    <a:pt x="1551" y="141"/>
                  </a:cubicBezTo>
                  <a:cubicBezTo>
                    <a:pt x="1506" y="41"/>
                    <a:pt x="1428" y="0"/>
                    <a:pt x="1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6"/>
            <p:cNvSpPr/>
            <p:nvPr/>
          </p:nvSpPr>
          <p:spPr>
            <a:xfrm>
              <a:off x="2494575" y="2743900"/>
              <a:ext cx="139275" cy="161475"/>
            </a:xfrm>
            <a:custGeom>
              <a:avLst/>
              <a:gdLst/>
              <a:ahLst/>
              <a:cxnLst/>
              <a:rect l="l" t="t" r="r" b="b"/>
              <a:pathLst>
                <a:path w="5571" h="6459" extrusionOk="0">
                  <a:moveTo>
                    <a:pt x="1335" y="0"/>
                  </a:moveTo>
                  <a:cubicBezTo>
                    <a:pt x="1182" y="0"/>
                    <a:pt x="1019" y="163"/>
                    <a:pt x="1063" y="341"/>
                  </a:cubicBezTo>
                  <a:cubicBezTo>
                    <a:pt x="1196" y="1075"/>
                    <a:pt x="1297" y="1809"/>
                    <a:pt x="1297" y="2543"/>
                  </a:cubicBezTo>
                  <a:cubicBezTo>
                    <a:pt x="1230" y="2576"/>
                    <a:pt x="1163" y="2609"/>
                    <a:pt x="1130" y="2676"/>
                  </a:cubicBezTo>
                  <a:cubicBezTo>
                    <a:pt x="1096" y="2776"/>
                    <a:pt x="1063" y="2910"/>
                    <a:pt x="1030" y="3010"/>
                  </a:cubicBezTo>
                  <a:lnTo>
                    <a:pt x="996" y="3010"/>
                  </a:lnTo>
                  <a:cubicBezTo>
                    <a:pt x="996" y="2976"/>
                    <a:pt x="963" y="2943"/>
                    <a:pt x="963" y="2943"/>
                  </a:cubicBezTo>
                  <a:lnTo>
                    <a:pt x="763" y="3677"/>
                  </a:lnTo>
                  <a:cubicBezTo>
                    <a:pt x="796" y="3677"/>
                    <a:pt x="830" y="3710"/>
                    <a:pt x="863" y="3710"/>
                  </a:cubicBezTo>
                  <a:cubicBezTo>
                    <a:pt x="796" y="3877"/>
                    <a:pt x="796" y="4044"/>
                    <a:pt x="830" y="4210"/>
                  </a:cubicBezTo>
                  <a:cubicBezTo>
                    <a:pt x="563" y="4811"/>
                    <a:pt x="296" y="5411"/>
                    <a:pt x="62" y="6045"/>
                  </a:cubicBezTo>
                  <a:cubicBezTo>
                    <a:pt x="0" y="6211"/>
                    <a:pt x="170" y="6339"/>
                    <a:pt x="324" y="6339"/>
                  </a:cubicBezTo>
                  <a:cubicBezTo>
                    <a:pt x="417" y="6339"/>
                    <a:pt x="504" y="6292"/>
                    <a:pt x="529" y="6179"/>
                  </a:cubicBezTo>
                  <a:cubicBezTo>
                    <a:pt x="796" y="5645"/>
                    <a:pt x="1030" y="5078"/>
                    <a:pt x="1230" y="4511"/>
                  </a:cubicBezTo>
                  <a:lnTo>
                    <a:pt x="1430" y="4511"/>
                  </a:lnTo>
                  <a:cubicBezTo>
                    <a:pt x="1488" y="4627"/>
                    <a:pt x="1596" y="4717"/>
                    <a:pt x="1798" y="4717"/>
                  </a:cubicBezTo>
                  <a:cubicBezTo>
                    <a:pt x="1829" y="4717"/>
                    <a:pt x="1862" y="4715"/>
                    <a:pt x="1897" y="4711"/>
                  </a:cubicBezTo>
                  <a:cubicBezTo>
                    <a:pt x="1930" y="4744"/>
                    <a:pt x="1997" y="4778"/>
                    <a:pt x="2097" y="4778"/>
                  </a:cubicBezTo>
                  <a:cubicBezTo>
                    <a:pt x="2162" y="4796"/>
                    <a:pt x="2225" y="4804"/>
                    <a:pt x="2285" y="4804"/>
                  </a:cubicBezTo>
                  <a:cubicBezTo>
                    <a:pt x="2440" y="4804"/>
                    <a:pt x="2577" y="4750"/>
                    <a:pt x="2698" y="4677"/>
                  </a:cubicBezTo>
                  <a:cubicBezTo>
                    <a:pt x="2798" y="4677"/>
                    <a:pt x="2864" y="4677"/>
                    <a:pt x="2931" y="4644"/>
                  </a:cubicBezTo>
                  <a:lnTo>
                    <a:pt x="3198" y="4644"/>
                  </a:lnTo>
                  <a:cubicBezTo>
                    <a:pt x="3231" y="4644"/>
                    <a:pt x="3298" y="4677"/>
                    <a:pt x="3331" y="4677"/>
                  </a:cubicBezTo>
                  <a:cubicBezTo>
                    <a:pt x="3409" y="4739"/>
                    <a:pt x="3486" y="4765"/>
                    <a:pt x="3564" y="4765"/>
                  </a:cubicBezTo>
                  <a:cubicBezTo>
                    <a:pt x="3653" y="4765"/>
                    <a:pt x="3742" y="4731"/>
                    <a:pt x="3832" y="4677"/>
                  </a:cubicBezTo>
                  <a:cubicBezTo>
                    <a:pt x="3865" y="4811"/>
                    <a:pt x="3898" y="4911"/>
                    <a:pt x="3965" y="5044"/>
                  </a:cubicBezTo>
                  <a:cubicBezTo>
                    <a:pt x="4099" y="5478"/>
                    <a:pt x="4165" y="6078"/>
                    <a:pt x="4532" y="6379"/>
                  </a:cubicBezTo>
                  <a:cubicBezTo>
                    <a:pt x="4586" y="6432"/>
                    <a:pt x="4655" y="6459"/>
                    <a:pt x="4721" y="6459"/>
                  </a:cubicBezTo>
                  <a:cubicBezTo>
                    <a:pt x="4820" y="6459"/>
                    <a:pt x="4912" y="6399"/>
                    <a:pt x="4932" y="6279"/>
                  </a:cubicBezTo>
                  <a:cubicBezTo>
                    <a:pt x="5033" y="5812"/>
                    <a:pt x="4766" y="5311"/>
                    <a:pt x="4599" y="4844"/>
                  </a:cubicBezTo>
                  <a:cubicBezTo>
                    <a:pt x="4532" y="4611"/>
                    <a:pt x="4465" y="4377"/>
                    <a:pt x="4365" y="4144"/>
                  </a:cubicBezTo>
                  <a:cubicBezTo>
                    <a:pt x="4432" y="4044"/>
                    <a:pt x="4499" y="3877"/>
                    <a:pt x="4499" y="3710"/>
                  </a:cubicBezTo>
                  <a:lnTo>
                    <a:pt x="4899" y="2876"/>
                  </a:lnTo>
                  <a:lnTo>
                    <a:pt x="4899" y="2876"/>
                  </a:lnTo>
                  <a:cubicBezTo>
                    <a:pt x="4832" y="2910"/>
                    <a:pt x="4799" y="2943"/>
                    <a:pt x="4766" y="2976"/>
                  </a:cubicBezTo>
                  <a:cubicBezTo>
                    <a:pt x="4732" y="2943"/>
                    <a:pt x="4699" y="2910"/>
                    <a:pt x="4666" y="2910"/>
                  </a:cubicBezTo>
                  <a:cubicBezTo>
                    <a:pt x="4666" y="2809"/>
                    <a:pt x="4632" y="2709"/>
                    <a:pt x="4632" y="2643"/>
                  </a:cubicBezTo>
                  <a:cubicBezTo>
                    <a:pt x="4632" y="2609"/>
                    <a:pt x="4632" y="2609"/>
                    <a:pt x="4632" y="2576"/>
                  </a:cubicBezTo>
                  <a:cubicBezTo>
                    <a:pt x="4632" y="2509"/>
                    <a:pt x="4599" y="2476"/>
                    <a:pt x="4566" y="2442"/>
                  </a:cubicBezTo>
                  <a:cubicBezTo>
                    <a:pt x="4866" y="2042"/>
                    <a:pt x="5166" y="1642"/>
                    <a:pt x="5433" y="1242"/>
                  </a:cubicBezTo>
                  <a:cubicBezTo>
                    <a:pt x="5571" y="1034"/>
                    <a:pt x="5375" y="843"/>
                    <a:pt x="5186" y="843"/>
                  </a:cubicBezTo>
                  <a:cubicBezTo>
                    <a:pt x="5101" y="843"/>
                    <a:pt x="5017" y="882"/>
                    <a:pt x="4966" y="975"/>
                  </a:cubicBezTo>
                  <a:cubicBezTo>
                    <a:pt x="4732" y="1408"/>
                    <a:pt x="4465" y="1875"/>
                    <a:pt x="4232" y="2309"/>
                  </a:cubicBezTo>
                  <a:cubicBezTo>
                    <a:pt x="4132" y="2242"/>
                    <a:pt x="4023" y="2209"/>
                    <a:pt x="3915" y="2209"/>
                  </a:cubicBezTo>
                  <a:cubicBezTo>
                    <a:pt x="3807" y="2209"/>
                    <a:pt x="3698" y="2242"/>
                    <a:pt x="3598" y="2309"/>
                  </a:cubicBezTo>
                  <a:cubicBezTo>
                    <a:pt x="3540" y="2265"/>
                    <a:pt x="3475" y="2241"/>
                    <a:pt x="3413" y="2241"/>
                  </a:cubicBezTo>
                  <a:cubicBezTo>
                    <a:pt x="3332" y="2241"/>
                    <a:pt x="3254" y="2282"/>
                    <a:pt x="3198" y="2376"/>
                  </a:cubicBezTo>
                  <a:cubicBezTo>
                    <a:pt x="3198" y="2342"/>
                    <a:pt x="3165" y="2309"/>
                    <a:pt x="3165" y="2276"/>
                  </a:cubicBezTo>
                  <a:cubicBezTo>
                    <a:pt x="3126" y="2179"/>
                    <a:pt x="3019" y="2127"/>
                    <a:pt x="2910" y="2127"/>
                  </a:cubicBezTo>
                  <a:cubicBezTo>
                    <a:pt x="2832" y="2127"/>
                    <a:pt x="2753" y="2153"/>
                    <a:pt x="2698" y="2209"/>
                  </a:cubicBezTo>
                  <a:cubicBezTo>
                    <a:pt x="2698" y="2242"/>
                    <a:pt x="2664" y="2242"/>
                    <a:pt x="2631" y="2276"/>
                  </a:cubicBezTo>
                  <a:cubicBezTo>
                    <a:pt x="2631" y="2276"/>
                    <a:pt x="2597" y="2276"/>
                    <a:pt x="2564" y="2309"/>
                  </a:cubicBezTo>
                  <a:cubicBezTo>
                    <a:pt x="2520" y="2265"/>
                    <a:pt x="2451" y="2241"/>
                    <a:pt x="2379" y="2241"/>
                  </a:cubicBezTo>
                  <a:cubicBezTo>
                    <a:pt x="2286" y="2241"/>
                    <a:pt x="2187" y="2282"/>
                    <a:pt x="2130" y="2376"/>
                  </a:cubicBezTo>
                  <a:cubicBezTo>
                    <a:pt x="2097" y="2409"/>
                    <a:pt x="2064" y="2476"/>
                    <a:pt x="2030" y="2543"/>
                  </a:cubicBezTo>
                  <a:cubicBezTo>
                    <a:pt x="2030" y="2509"/>
                    <a:pt x="2030" y="2509"/>
                    <a:pt x="1997" y="2476"/>
                  </a:cubicBezTo>
                  <a:cubicBezTo>
                    <a:pt x="1997" y="2409"/>
                    <a:pt x="1930" y="2342"/>
                    <a:pt x="1864" y="2309"/>
                  </a:cubicBezTo>
                  <a:cubicBezTo>
                    <a:pt x="1930" y="1609"/>
                    <a:pt x="1830" y="875"/>
                    <a:pt x="1530" y="141"/>
                  </a:cubicBezTo>
                  <a:cubicBezTo>
                    <a:pt x="1486" y="41"/>
                    <a:pt x="1411" y="0"/>
                    <a:pt x="1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6"/>
            <p:cNvSpPr/>
            <p:nvPr/>
          </p:nvSpPr>
          <p:spPr>
            <a:xfrm>
              <a:off x="3016150" y="2718675"/>
              <a:ext cx="139225" cy="161100"/>
            </a:xfrm>
            <a:custGeom>
              <a:avLst/>
              <a:gdLst/>
              <a:ahLst/>
              <a:cxnLst/>
              <a:rect l="l" t="t" r="r" b="b"/>
              <a:pathLst>
                <a:path w="5569" h="6444" extrusionOk="0">
                  <a:moveTo>
                    <a:pt x="1334" y="1"/>
                  </a:moveTo>
                  <a:cubicBezTo>
                    <a:pt x="1174" y="1"/>
                    <a:pt x="1005" y="154"/>
                    <a:pt x="1048" y="349"/>
                  </a:cubicBezTo>
                  <a:cubicBezTo>
                    <a:pt x="1215" y="1083"/>
                    <a:pt x="1315" y="1784"/>
                    <a:pt x="1282" y="2517"/>
                  </a:cubicBezTo>
                  <a:cubicBezTo>
                    <a:pt x="1215" y="2551"/>
                    <a:pt x="1182" y="2618"/>
                    <a:pt x="1148" y="2684"/>
                  </a:cubicBezTo>
                  <a:cubicBezTo>
                    <a:pt x="1115" y="2784"/>
                    <a:pt x="1082" y="2884"/>
                    <a:pt x="1048" y="2984"/>
                  </a:cubicBezTo>
                  <a:lnTo>
                    <a:pt x="982" y="2984"/>
                  </a:lnTo>
                  <a:cubicBezTo>
                    <a:pt x="982" y="2951"/>
                    <a:pt x="982" y="2951"/>
                    <a:pt x="948" y="2918"/>
                  </a:cubicBezTo>
                  <a:lnTo>
                    <a:pt x="748" y="3685"/>
                  </a:lnTo>
                  <a:lnTo>
                    <a:pt x="881" y="3685"/>
                  </a:lnTo>
                  <a:cubicBezTo>
                    <a:pt x="815" y="3885"/>
                    <a:pt x="781" y="4052"/>
                    <a:pt x="815" y="4185"/>
                  </a:cubicBezTo>
                  <a:cubicBezTo>
                    <a:pt x="548" y="4786"/>
                    <a:pt x="314" y="5420"/>
                    <a:pt x="81" y="6020"/>
                  </a:cubicBezTo>
                  <a:cubicBezTo>
                    <a:pt x="0" y="6202"/>
                    <a:pt x="164" y="6323"/>
                    <a:pt x="321" y="6323"/>
                  </a:cubicBezTo>
                  <a:cubicBezTo>
                    <a:pt x="423" y="6323"/>
                    <a:pt x="522" y="6272"/>
                    <a:pt x="548" y="6153"/>
                  </a:cubicBezTo>
                  <a:cubicBezTo>
                    <a:pt x="781" y="5620"/>
                    <a:pt x="1015" y="5086"/>
                    <a:pt x="1248" y="4519"/>
                  </a:cubicBezTo>
                  <a:lnTo>
                    <a:pt x="1449" y="4519"/>
                  </a:lnTo>
                  <a:cubicBezTo>
                    <a:pt x="1515" y="4652"/>
                    <a:pt x="1649" y="4719"/>
                    <a:pt x="1882" y="4719"/>
                  </a:cubicBezTo>
                  <a:cubicBezTo>
                    <a:pt x="1949" y="4719"/>
                    <a:pt x="2016" y="4752"/>
                    <a:pt x="2082" y="4786"/>
                  </a:cubicBezTo>
                  <a:cubicBezTo>
                    <a:pt x="2149" y="4794"/>
                    <a:pt x="2212" y="4798"/>
                    <a:pt x="2270" y="4798"/>
                  </a:cubicBezTo>
                  <a:cubicBezTo>
                    <a:pt x="2447" y="4798"/>
                    <a:pt x="2591" y="4761"/>
                    <a:pt x="2716" y="4686"/>
                  </a:cubicBezTo>
                  <a:cubicBezTo>
                    <a:pt x="2816" y="4686"/>
                    <a:pt x="2883" y="4652"/>
                    <a:pt x="2950" y="4652"/>
                  </a:cubicBezTo>
                  <a:lnTo>
                    <a:pt x="3016" y="4652"/>
                  </a:lnTo>
                  <a:cubicBezTo>
                    <a:pt x="3083" y="4652"/>
                    <a:pt x="3150" y="4652"/>
                    <a:pt x="3216" y="4619"/>
                  </a:cubicBezTo>
                  <a:cubicBezTo>
                    <a:pt x="3250" y="4652"/>
                    <a:pt x="3283" y="4652"/>
                    <a:pt x="3317" y="4652"/>
                  </a:cubicBezTo>
                  <a:lnTo>
                    <a:pt x="3350" y="4652"/>
                  </a:lnTo>
                  <a:cubicBezTo>
                    <a:pt x="3433" y="4719"/>
                    <a:pt x="3517" y="4744"/>
                    <a:pt x="3600" y="4744"/>
                  </a:cubicBezTo>
                  <a:cubicBezTo>
                    <a:pt x="3683" y="4744"/>
                    <a:pt x="3767" y="4719"/>
                    <a:pt x="3850" y="4686"/>
                  </a:cubicBezTo>
                  <a:cubicBezTo>
                    <a:pt x="3884" y="4786"/>
                    <a:pt x="3917" y="4919"/>
                    <a:pt x="3950" y="5019"/>
                  </a:cubicBezTo>
                  <a:cubicBezTo>
                    <a:pt x="4084" y="5486"/>
                    <a:pt x="4184" y="6053"/>
                    <a:pt x="4551" y="6387"/>
                  </a:cubicBezTo>
                  <a:cubicBezTo>
                    <a:pt x="4588" y="6424"/>
                    <a:pt x="4645" y="6443"/>
                    <a:pt x="4704" y="6443"/>
                  </a:cubicBezTo>
                  <a:cubicBezTo>
                    <a:pt x="4802" y="6443"/>
                    <a:pt x="4909" y="6391"/>
                    <a:pt x="4951" y="6287"/>
                  </a:cubicBezTo>
                  <a:cubicBezTo>
                    <a:pt x="5051" y="5787"/>
                    <a:pt x="4784" y="5320"/>
                    <a:pt x="4617" y="4853"/>
                  </a:cubicBezTo>
                  <a:cubicBezTo>
                    <a:pt x="4517" y="4619"/>
                    <a:pt x="4451" y="4386"/>
                    <a:pt x="4384" y="4152"/>
                  </a:cubicBezTo>
                  <a:cubicBezTo>
                    <a:pt x="4451" y="4019"/>
                    <a:pt x="4484" y="3885"/>
                    <a:pt x="4517" y="3718"/>
                  </a:cubicBezTo>
                  <a:lnTo>
                    <a:pt x="4884" y="2884"/>
                  </a:lnTo>
                  <a:cubicBezTo>
                    <a:pt x="4818" y="2884"/>
                    <a:pt x="4784" y="2918"/>
                    <a:pt x="4751" y="2951"/>
                  </a:cubicBezTo>
                  <a:cubicBezTo>
                    <a:pt x="4751" y="2918"/>
                    <a:pt x="4718" y="2884"/>
                    <a:pt x="4651" y="2884"/>
                  </a:cubicBezTo>
                  <a:cubicBezTo>
                    <a:pt x="4651" y="2784"/>
                    <a:pt x="4651" y="2718"/>
                    <a:pt x="4617" y="2618"/>
                  </a:cubicBezTo>
                  <a:cubicBezTo>
                    <a:pt x="4617" y="2618"/>
                    <a:pt x="4617" y="2584"/>
                    <a:pt x="4617" y="2584"/>
                  </a:cubicBezTo>
                  <a:cubicBezTo>
                    <a:pt x="4651" y="2517"/>
                    <a:pt x="4617" y="2484"/>
                    <a:pt x="4584" y="2451"/>
                  </a:cubicBezTo>
                  <a:cubicBezTo>
                    <a:pt x="4884" y="2050"/>
                    <a:pt x="5151" y="1650"/>
                    <a:pt x="5451" y="1217"/>
                  </a:cubicBezTo>
                  <a:cubicBezTo>
                    <a:pt x="5569" y="1029"/>
                    <a:pt x="5372" y="825"/>
                    <a:pt x="5187" y="825"/>
                  </a:cubicBezTo>
                  <a:cubicBezTo>
                    <a:pt x="5110" y="825"/>
                    <a:pt x="5034" y="861"/>
                    <a:pt x="4984" y="950"/>
                  </a:cubicBezTo>
                  <a:cubicBezTo>
                    <a:pt x="4718" y="1417"/>
                    <a:pt x="4484" y="1850"/>
                    <a:pt x="4251" y="2317"/>
                  </a:cubicBezTo>
                  <a:lnTo>
                    <a:pt x="4217" y="2317"/>
                  </a:lnTo>
                  <a:cubicBezTo>
                    <a:pt x="4124" y="2242"/>
                    <a:pt x="3998" y="2199"/>
                    <a:pt x="3871" y="2199"/>
                  </a:cubicBezTo>
                  <a:cubicBezTo>
                    <a:pt x="3772" y="2199"/>
                    <a:pt x="3671" y="2225"/>
                    <a:pt x="3583" y="2284"/>
                  </a:cubicBezTo>
                  <a:cubicBezTo>
                    <a:pt x="3544" y="2245"/>
                    <a:pt x="3489" y="2226"/>
                    <a:pt x="3431" y="2226"/>
                  </a:cubicBezTo>
                  <a:cubicBezTo>
                    <a:pt x="3341" y="2226"/>
                    <a:pt x="3244" y="2270"/>
                    <a:pt x="3183" y="2351"/>
                  </a:cubicBezTo>
                  <a:cubicBezTo>
                    <a:pt x="3183" y="2317"/>
                    <a:pt x="3183" y="2284"/>
                    <a:pt x="3150" y="2251"/>
                  </a:cubicBezTo>
                  <a:cubicBezTo>
                    <a:pt x="3115" y="2163"/>
                    <a:pt x="3024" y="2121"/>
                    <a:pt x="2931" y="2121"/>
                  </a:cubicBezTo>
                  <a:cubicBezTo>
                    <a:pt x="2848" y="2121"/>
                    <a:pt x="2763" y="2154"/>
                    <a:pt x="2716" y="2217"/>
                  </a:cubicBezTo>
                  <a:cubicBezTo>
                    <a:pt x="2683" y="2217"/>
                    <a:pt x="2649" y="2251"/>
                    <a:pt x="2649" y="2284"/>
                  </a:cubicBezTo>
                  <a:lnTo>
                    <a:pt x="2583" y="2284"/>
                  </a:lnTo>
                  <a:cubicBezTo>
                    <a:pt x="2530" y="2245"/>
                    <a:pt x="2467" y="2226"/>
                    <a:pt x="2404" y="2226"/>
                  </a:cubicBezTo>
                  <a:cubicBezTo>
                    <a:pt x="2307" y="2226"/>
                    <a:pt x="2210" y="2270"/>
                    <a:pt x="2149" y="2351"/>
                  </a:cubicBezTo>
                  <a:cubicBezTo>
                    <a:pt x="2116" y="2417"/>
                    <a:pt x="2082" y="2484"/>
                    <a:pt x="2016" y="2517"/>
                  </a:cubicBezTo>
                  <a:cubicBezTo>
                    <a:pt x="2016" y="2517"/>
                    <a:pt x="2016" y="2484"/>
                    <a:pt x="2016" y="2484"/>
                  </a:cubicBezTo>
                  <a:cubicBezTo>
                    <a:pt x="1982" y="2417"/>
                    <a:pt x="1916" y="2351"/>
                    <a:pt x="1882" y="2317"/>
                  </a:cubicBezTo>
                  <a:cubicBezTo>
                    <a:pt x="1949" y="1583"/>
                    <a:pt x="1849" y="850"/>
                    <a:pt x="1549" y="149"/>
                  </a:cubicBezTo>
                  <a:cubicBezTo>
                    <a:pt x="1502" y="44"/>
                    <a:pt x="1419" y="1"/>
                    <a:pt x="1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6"/>
            <p:cNvSpPr/>
            <p:nvPr/>
          </p:nvSpPr>
          <p:spPr>
            <a:xfrm>
              <a:off x="3537850" y="2712575"/>
              <a:ext cx="139250" cy="161325"/>
            </a:xfrm>
            <a:custGeom>
              <a:avLst/>
              <a:gdLst/>
              <a:ahLst/>
              <a:cxnLst/>
              <a:rect l="l" t="t" r="r" b="b"/>
              <a:pathLst>
                <a:path w="5570" h="6453" extrusionOk="0">
                  <a:moveTo>
                    <a:pt x="1334" y="0"/>
                  </a:moveTo>
                  <a:cubicBezTo>
                    <a:pt x="1180" y="0"/>
                    <a:pt x="1017" y="149"/>
                    <a:pt x="1062" y="326"/>
                  </a:cubicBezTo>
                  <a:cubicBezTo>
                    <a:pt x="1195" y="1060"/>
                    <a:pt x="1295" y="1794"/>
                    <a:pt x="1295" y="2528"/>
                  </a:cubicBezTo>
                  <a:cubicBezTo>
                    <a:pt x="1229" y="2561"/>
                    <a:pt x="1162" y="2595"/>
                    <a:pt x="1129" y="2695"/>
                  </a:cubicBezTo>
                  <a:cubicBezTo>
                    <a:pt x="1095" y="2795"/>
                    <a:pt x="1062" y="2895"/>
                    <a:pt x="1028" y="2995"/>
                  </a:cubicBezTo>
                  <a:lnTo>
                    <a:pt x="995" y="2995"/>
                  </a:lnTo>
                  <a:cubicBezTo>
                    <a:pt x="995" y="2962"/>
                    <a:pt x="962" y="2928"/>
                    <a:pt x="962" y="2928"/>
                  </a:cubicBezTo>
                  <a:lnTo>
                    <a:pt x="762" y="3662"/>
                  </a:lnTo>
                  <a:cubicBezTo>
                    <a:pt x="795" y="3695"/>
                    <a:pt x="828" y="3695"/>
                    <a:pt x="862" y="3695"/>
                  </a:cubicBezTo>
                  <a:cubicBezTo>
                    <a:pt x="795" y="3862"/>
                    <a:pt x="795" y="4029"/>
                    <a:pt x="828" y="4196"/>
                  </a:cubicBezTo>
                  <a:cubicBezTo>
                    <a:pt x="561" y="4796"/>
                    <a:pt x="295" y="5430"/>
                    <a:pt x="61" y="6031"/>
                  </a:cubicBezTo>
                  <a:cubicBezTo>
                    <a:pt x="0" y="6212"/>
                    <a:pt x="160" y="6333"/>
                    <a:pt x="311" y="6333"/>
                  </a:cubicBezTo>
                  <a:cubicBezTo>
                    <a:pt x="408" y="6333"/>
                    <a:pt x="502" y="6282"/>
                    <a:pt x="528" y="6164"/>
                  </a:cubicBezTo>
                  <a:cubicBezTo>
                    <a:pt x="795" y="5630"/>
                    <a:pt x="1028" y="5063"/>
                    <a:pt x="1229" y="4496"/>
                  </a:cubicBezTo>
                  <a:lnTo>
                    <a:pt x="1262" y="4496"/>
                  </a:lnTo>
                  <a:cubicBezTo>
                    <a:pt x="1295" y="4513"/>
                    <a:pt x="1329" y="4521"/>
                    <a:pt x="1358" y="4521"/>
                  </a:cubicBezTo>
                  <a:cubicBezTo>
                    <a:pt x="1387" y="4521"/>
                    <a:pt x="1412" y="4513"/>
                    <a:pt x="1429" y="4496"/>
                  </a:cubicBezTo>
                  <a:cubicBezTo>
                    <a:pt x="1487" y="4612"/>
                    <a:pt x="1595" y="4703"/>
                    <a:pt x="1797" y="4703"/>
                  </a:cubicBezTo>
                  <a:cubicBezTo>
                    <a:pt x="1828" y="4703"/>
                    <a:pt x="1861" y="4701"/>
                    <a:pt x="1896" y="4696"/>
                  </a:cubicBezTo>
                  <a:cubicBezTo>
                    <a:pt x="1929" y="4730"/>
                    <a:pt x="1996" y="4763"/>
                    <a:pt x="2096" y="4763"/>
                  </a:cubicBezTo>
                  <a:cubicBezTo>
                    <a:pt x="2161" y="4782"/>
                    <a:pt x="2224" y="4790"/>
                    <a:pt x="2284" y="4790"/>
                  </a:cubicBezTo>
                  <a:cubicBezTo>
                    <a:pt x="2439" y="4790"/>
                    <a:pt x="2576" y="4735"/>
                    <a:pt x="2696" y="4663"/>
                  </a:cubicBezTo>
                  <a:cubicBezTo>
                    <a:pt x="2796" y="4663"/>
                    <a:pt x="2863" y="4663"/>
                    <a:pt x="2930" y="4630"/>
                  </a:cubicBezTo>
                  <a:lnTo>
                    <a:pt x="3030" y="4630"/>
                  </a:lnTo>
                  <a:cubicBezTo>
                    <a:pt x="3052" y="4641"/>
                    <a:pt x="3071" y="4644"/>
                    <a:pt x="3088" y="4644"/>
                  </a:cubicBezTo>
                  <a:cubicBezTo>
                    <a:pt x="3123" y="4644"/>
                    <a:pt x="3152" y="4630"/>
                    <a:pt x="3197" y="4630"/>
                  </a:cubicBezTo>
                  <a:cubicBezTo>
                    <a:pt x="3230" y="4630"/>
                    <a:pt x="3297" y="4663"/>
                    <a:pt x="3330" y="4663"/>
                  </a:cubicBezTo>
                  <a:cubicBezTo>
                    <a:pt x="3408" y="4725"/>
                    <a:pt x="3485" y="4751"/>
                    <a:pt x="3563" y="4751"/>
                  </a:cubicBezTo>
                  <a:cubicBezTo>
                    <a:pt x="3652" y="4751"/>
                    <a:pt x="3741" y="4716"/>
                    <a:pt x="3830" y="4663"/>
                  </a:cubicBezTo>
                  <a:cubicBezTo>
                    <a:pt x="3864" y="4796"/>
                    <a:pt x="3897" y="4896"/>
                    <a:pt x="3964" y="5030"/>
                  </a:cubicBezTo>
                  <a:cubicBezTo>
                    <a:pt x="4097" y="5497"/>
                    <a:pt x="4164" y="6064"/>
                    <a:pt x="4531" y="6397"/>
                  </a:cubicBezTo>
                  <a:cubicBezTo>
                    <a:pt x="4579" y="6433"/>
                    <a:pt x="4640" y="6452"/>
                    <a:pt x="4699" y="6452"/>
                  </a:cubicBezTo>
                  <a:cubicBezTo>
                    <a:pt x="4806" y="6452"/>
                    <a:pt x="4910" y="6392"/>
                    <a:pt x="4931" y="6264"/>
                  </a:cubicBezTo>
                  <a:cubicBezTo>
                    <a:pt x="5031" y="5797"/>
                    <a:pt x="4764" y="5297"/>
                    <a:pt x="4598" y="4863"/>
                  </a:cubicBezTo>
                  <a:cubicBezTo>
                    <a:pt x="4531" y="4630"/>
                    <a:pt x="4464" y="4363"/>
                    <a:pt x="4364" y="4129"/>
                  </a:cubicBezTo>
                  <a:cubicBezTo>
                    <a:pt x="4431" y="4029"/>
                    <a:pt x="4498" y="3862"/>
                    <a:pt x="4498" y="3695"/>
                  </a:cubicBezTo>
                  <a:lnTo>
                    <a:pt x="4898" y="2862"/>
                  </a:lnTo>
                  <a:lnTo>
                    <a:pt x="4898" y="2862"/>
                  </a:lnTo>
                  <a:cubicBezTo>
                    <a:pt x="4831" y="2895"/>
                    <a:pt x="4798" y="2928"/>
                    <a:pt x="4764" y="2962"/>
                  </a:cubicBezTo>
                  <a:cubicBezTo>
                    <a:pt x="4731" y="2928"/>
                    <a:pt x="4698" y="2895"/>
                    <a:pt x="4664" y="2895"/>
                  </a:cubicBezTo>
                  <a:cubicBezTo>
                    <a:pt x="4664" y="2795"/>
                    <a:pt x="4631" y="2695"/>
                    <a:pt x="4631" y="2628"/>
                  </a:cubicBezTo>
                  <a:cubicBezTo>
                    <a:pt x="4631" y="2595"/>
                    <a:pt x="4631" y="2595"/>
                    <a:pt x="4631" y="2561"/>
                  </a:cubicBezTo>
                  <a:cubicBezTo>
                    <a:pt x="4631" y="2528"/>
                    <a:pt x="4598" y="2461"/>
                    <a:pt x="4564" y="2461"/>
                  </a:cubicBezTo>
                  <a:cubicBezTo>
                    <a:pt x="4865" y="2028"/>
                    <a:pt x="5165" y="1627"/>
                    <a:pt x="5432" y="1227"/>
                  </a:cubicBezTo>
                  <a:cubicBezTo>
                    <a:pt x="5570" y="1020"/>
                    <a:pt x="5374" y="829"/>
                    <a:pt x="5185" y="829"/>
                  </a:cubicBezTo>
                  <a:cubicBezTo>
                    <a:pt x="5100" y="829"/>
                    <a:pt x="5016" y="867"/>
                    <a:pt x="4965" y="960"/>
                  </a:cubicBezTo>
                  <a:cubicBezTo>
                    <a:pt x="4731" y="1394"/>
                    <a:pt x="4464" y="1861"/>
                    <a:pt x="4231" y="2328"/>
                  </a:cubicBezTo>
                  <a:cubicBezTo>
                    <a:pt x="4231" y="2328"/>
                    <a:pt x="4231" y="2328"/>
                    <a:pt x="4231" y="2294"/>
                  </a:cubicBezTo>
                  <a:cubicBezTo>
                    <a:pt x="4131" y="2228"/>
                    <a:pt x="4022" y="2194"/>
                    <a:pt x="3914" y="2194"/>
                  </a:cubicBezTo>
                  <a:cubicBezTo>
                    <a:pt x="3805" y="2194"/>
                    <a:pt x="3697" y="2228"/>
                    <a:pt x="3597" y="2294"/>
                  </a:cubicBezTo>
                  <a:cubicBezTo>
                    <a:pt x="3544" y="2255"/>
                    <a:pt x="3487" y="2236"/>
                    <a:pt x="3430" y="2236"/>
                  </a:cubicBezTo>
                  <a:cubicBezTo>
                    <a:pt x="3342" y="2236"/>
                    <a:pt x="3257" y="2280"/>
                    <a:pt x="3197" y="2361"/>
                  </a:cubicBezTo>
                  <a:cubicBezTo>
                    <a:pt x="3197" y="2328"/>
                    <a:pt x="3163" y="2294"/>
                    <a:pt x="3163" y="2261"/>
                  </a:cubicBezTo>
                  <a:cubicBezTo>
                    <a:pt x="3124" y="2164"/>
                    <a:pt x="3018" y="2112"/>
                    <a:pt x="2909" y="2112"/>
                  </a:cubicBezTo>
                  <a:cubicBezTo>
                    <a:pt x="2831" y="2112"/>
                    <a:pt x="2752" y="2139"/>
                    <a:pt x="2696" y="2194"/>
                  </a:cubicBezTo>
                  <a:cubicBezTo>
                    <a:pt x="2696" y="2228"/>
                    <a:pt x="2663" y="2261"/>
                    <a:pt x="2630" y="2261"/>
                  </a:cubicBezTo>
                  <a:cubicBezTo>
                    <a:pt x="2630" y="2261"/>
                    <a:pt x="2596" y="2294"/>
                    <a:pt x="2563" y="2294"/>
                  </a:cubicBezTo>
                  <a:cubicBezTo>
                    <a:pt x="2519" y="2251"/>
                    <a:pt x="2450" y="2226"/>
                    <a:pt x="2378" y="2226"/>
                  </a:cubicBezTo>
                  <a:cubicBezTo>
                    <a:pt x="2284" y="2226"/>
                    <a:pt x="2186" y="2267"/>
                    <a:pt x="2129" y="2361"/>
                  </a:cubicBezTo>
                  <a:cubicBezTo>
                    <a:pt x="2096" y="2395"/>
                    <a:pt x="2063" y="2461"/>
                    <a:pt x="2029" y="2528"/>
                  </a:cubicBezTo>
                  <a:cubicBezTo>
                    <a:pt x="2029" y="2495"/>
                    <a:pt x="2029" y="2495"/>
                    <a:pt x="1996" y="2461"/>
                  </a:cubicBezTo>
                  <a:cubicBezTo>
                    <a:pt x="1996" y="2395"/>
                    <a:pt x="1929" y="2361"/>
                    <a:pt x="1862" y="2294"/>
                  </a:cubicBezTo>
                  <a:cubicBezTo>
                    <a:pt x="1929" y="1594"/>
                    <a:pt x="1829" y="860"/>
                    <a:pt x="1529" y="126"/>
                  </a:cubicBezTo>
                  <a:cubicBezTo>
                    <a:pt x="1484" y="37"/>
                    <a:pt x="1410" y="0"/>
                    <a:pt x="1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6"/>
            <p:cNvSpPr/>
            <p:nvPr/>
          </p:nvSpPr>
          <p:spPr>
            <a:xfrm>
              <a:off x="4059300" y="2727200"/>
              <a:ext cx="139325" cy="161150"/>
            </a:xfrm>
            <a:custGeom>
              <a:avLst/>
              <a:gdLst/>
              <a:ahLst/>
              <a:cxnLst/>
              <a:rect l="l" t="t" r="r" b="b"/>
              <a:pathLst>
                <a:path w="5573" h="6446" extrusionOk="0">
                  <a:moveTo>
                    <a:pt x="1349" y="1"/>
                  </a:moveTo>
                  <a:cubicBezTo>
                    <a:pt x="1185" y="1"/>
                    <a:pt x="1008" y="164"/>
                    <a:pt x="1052" y="342"/>
                  </a:cubicBezTo>
                  <a:cubicBezTo>
                    <a:pt x="1219" y="1076"/>
                    <a:pt x="1319" y="1810"/>
                    <a:pt x="1286" y="2510"/>
                  </a:cubicBezTo>
                  <a:cubicBezTo>
                    <a:pt x="1252" y="2543"/>
                    <a:pt x="1185" y="2610"/>
                    <a:pt x="1152" y="2677"/>
                  </a:cubicBezTo>
                  <a:cubicBezTo>
                    <a:pt x="1119" y="2777"/>
                    <a:pt x="1085" y="2877"/>
                    <a:pt x="1052" y="2977"/>
                  </a:cubicBezTo>
                  <a:lnTo>
                    <a:pt x="985" y="2977"/>
                  </a:lnTo>
                  <a:cubicBezTo>
                    <a:pt x="985" y="2977"/>
                    <a:pt x="985" y="2944"/>
                    <a:pt x="952" y="2910"/>
                  </a:cubicBezTo>
                  <a:lnTo>
                    <a:pt x="752" y="3678"/>
                  </a:lnTo>
                  <a:lnTo>
                    <a:pt x="885" y="3678"/>
                  </a:lnTo>
                  <a:cubicBezTo>
                    <a:pt x="819" y="3878"/>
                    <a:pt x="785" y="4045"/>
                    <a:pt x="819" y="4178"/>
                  </a:cubicBezTo>
                  <a:cubicBezTo>
                    <a:pt x="552" y="4778"/>
                    <a:pt x="318" y="5412"/>
                    <a:pt x="85" y="6013"/>
                  </a:cubicBezTo>
                  <a:cubicBezTo>
                    <a:pt x="1" y="6202"/>
                    <a:pt x="181" y="6338"/>
                    <a:pt x="343" y="6338"/>
                  </a:cubicBezTo>
                  <a:cubicBezTo>
                    <a:pt x="438" y="6338"/>
                    <a:pt x="527" y="6291"/>
                    <a:pt x="552" y="6179"/>
                  </a:cubicBezTo>
                  <a:cubicBezTo>
                    <a:pt x="785" y="5612"/>
                    <a:pt x="1019" y="5079"/>
                    <a:pt x="1252" y="4512"/>
                  </a:cubicBezTo>
                  <a:lnTo>
                    <a:pt x="1452" y="4512"/>
                  </a:lnTo>
                  <a:cubicBezTo>
                    <a:pt x="1519" y="4645"/>
                    <a:pt x="1652" y="4712"/>
                    <a:pt x="1886" y="4712"/>
                  </a:cubicBezTo>
                  <a:cubicBezTo>
                    <a:pt x="1953" y="4745"/>
                    <a:pt x="2019" y="4745"/>
                    <a:pt x="2086" y="4778"/>
                  </a:cubicBezTo>
                  <a:cubicBezTo>
                    <a:pt x="2153" y="4787"/>
                    <a:pt x="2215" y="4791"/>
                    <a:pt x="2274" y="4791"/>
                  </a:cubicBezTo>
                  <a:cubicBezTo>
                    <a:pt x="2451" y="4791"/>
                    <a:pt x="2595" y="4753"/>
                    <a:pt x="2720" y="4678"/>
                  </a:cubicBezTo>
                  <a:cubicBezTo>
                    <a:pt x="2820" y="4678"/>
                    <a:pt x="2887" y="4678"/>
                    <a:pt x="2953" y="4645"/>
                  </a:cubicBezTo>
                  <a:lnTo>
                    <a:pt x="3320" y="4645"/>
                  </a:lnTo>
                  <a:cubicBezTo>
                    <a:pt x="3354" y="4645"/>
                    <a:pt x="3354" y="4645"/>
                    <a:pt x="3354" y="4678"/>
                  </a:cubicBezTo>
                  <a:cubicBezTo>
                    <a:pt x="3429" y="4723"/>
                    <a:pt x="3504" y="4741"/>
                    <a:pt x="3580" y="4741"/>
                  </a:cubicBezTo>
                  <a:cubicBezTo>
                    <a:pt x="3671" y="4741"/>
                    <a:pt x="3763" y="4715"/>
                    <a:pt x="3854" y="4678"/>
                  </a:cubicBezTo>
                  <a:cubicBezTo>
                    <a:pt x="3887" y="4778"/>
                    <a:pt x="3921" y="4912"/>
                    <a:pt x="3954" y="5045"/>
                  </a:cubicBezTo>
                  <a:cubicBezTo>
                    <a:pt x="4088" y="5479"/>
                    <a:pt x="4188" y="6079"/>
                    <a:pt x="4555" y="6380"/>
                  </a:cubicBezTo>
                  <a:cubicBezTo>
                    <a:pt x="4596" y="6421"/>
                    <a:pt x="4660" y="6445"/>
                    <a:pt x="4726" y="6445"/>
                  </a:cubicBezTo>
                  <a:cubicBezTo>
                    <a:pt x="4819" y="6445"/>
                    <a:pt x="4916" y="6397"/>
                    <a:pt x="4955" y="6279"/>
                  </a:cubicBezTo>
                  <a:cubicBezTo>
                    <a:pt x="5055" y="5779"/>
                    <a:pt x="4788" y="5312"/>
                    <a:pt x="4621" y="4845"/>
                  </a:cubicBezTo>
                  <a:cubicBezTo>
                    <a:pt x="4521" y="4612"/>
                    <a:pt x="4454" y="4378"/>
                    <a:pt x="4388" y="4145"/>
                  </a:cubicBezTo>
                  <a:cubicBezTo>
                    <a:pt x="4454" y="4011"/>
                    <a:pt x="4488" y="3878"/>
                    <a:pt x="4521" y="3711"/>
                  </a:cubicBezTo>
                  <a:lnTo>
                    <a:pt x="4888" y="2877"/>
                  </a:lnTo>
                  <a:cubicBezTo>
                    <a:pt x="4821" y="2877"/>
                    <a:pt x="4788" y="2910"/>
                    <a:pt x="4755" y="2944"/>
                  </a:cubicBezTo>
                  <a:cubicBezTo>
                    <a:pt x="4755" y="2910"/>
                    <a:pt x="4721" y="2910"/>
                    <a:pt x="4655" y="2877"/>
                  </a:cubicBezTo>
                  <a:cubicBezTo>
                    <a:pt x="4655" y="2777"/>
                    <a:pt x="4655" y="2710"/>
                    <a:pt x="4621" y="2643"/>
                  </a:cubicBezTo>
                  <a:cubicBezTo>
                    <a:pt x="4621" y="2610"/>
                    <a:pt x="4621" y="2577"/>
                    <a:pt x="4621" y="2577"/>
                  </a:cubicBezTo>
                  <a:cubicBezTo>
                    <a:pt x="4655" y="2510"/>
                    <a:pt x="4621" y="2477"/>
                    <a:pt x="4588" y="2443"/>
                  </a:cubicBezTo>
                  <a:cubicBezTo>
                    <a:pt x="4888" y="2043"/>
                    <a:pt x="5155" y="1643"/>
                    <a:pt x="5455" y="1209"/>
                  </a:cubicBezTo>
                  <a:cubicBezTo>
                    <a:pt x="5573" y="1021"/>
                    <a:pt x="5376" y="817"/>
                    <a:pt x="5191" y="817"/>
                  </a:cubicBezTo>
                  <a:cubicBezTo>
                    <a:pt x="5113" y="817"/>
                    <a:pt x="5038" y="853"/>
                    <a:pt x="4988" y="942"/>
                  </a:cubicBezTo>
                  <a:cubicBezTo>
                    <a:pt x="4721" y="1409"/>
                    <a:pt x="4488" y="1843"/>
                    <a:pt x="4254" y="2310"/>
                  </a:cubicBezTo>
                  <a:lnTo>
                    <a:pt x="4221" y="2310"/>
                  </a:lnTo>
                  <a:cubicBezTo>
                    <a:pt x="4127" y="2235"/>
                    <a:pt x="4002" y="2192"/>
                    <a:pt x="3875" y="2192"/>
                  </a:cubicBezTo>
                  <a:cubicBezTo>
                    <a:pt x="3776" y="2192"/>
                    <a:pt x="3675" y="2218"/>
                    <a:pt x="3587" y="2277"/>
                  </a:cubicBezTo>
                  <a:cubicBezTo>
                    <a:pt x="3546" y="2249"/>
                    <a:pt x="3487" y="2233"/>
                    <a:pt x="3426" y="2233"/>
                  </a:cubicBezTo>
                  <a:cubicBezTo>
                    <a:pt x="3338" y="2233"/>
                    <a:pt x="3246" y="2265"/>
                    <a:pt x="3187" y="2343"/>
                  </a:cubicBezTo>
                  <a:cubicBezTo>
                    <a:pt x="3187" y="2310"/>
                    <a:pt x="3187" y="2277"/>
                    <a:pt x="3154" y="2277"/>
                  </a:cubicBezTo>
                  <a:cubicBezTo>
                    <a:pt x="3115" y="2179"/>
                    <a:pt x="3008" y="2128"/>
                    <a:pt x="2906" y="2128"/>
                  </a:cubicBezTo>
                  <a:cubicBezTo>
                    <a:pt x="2833" y="2128"/>
                    <a:pt x="2762" y="2154"/>
                    <a:pt x="2720" y="2210"/>
                  </a:cubicBezTo>
                  <a:cubicBezTo>
                    <a:pt x="2687" y="2210"/>
                    <a:pt x="2687" y="2243"/>
                    <a:pt x="2653" y="2277"/>
                  </a:cubicBezTo>
                  <a:lnTo>
                    <a:pt x="2586" y="2277"/>
                  </a:lnTo>
                  <a:cubicBezTo>
                    <a:pt x="2536" y="2239"/>
                    <a:pt x="2477" y="2220"/>
                    <a:pt x="2417" y="2220"/>
                  </a:cubicBezTo>
                  <a:cubicBezTo>
                    <a:pt x="2317" y="2220"/>
                    <a:pt x="2215" y="2272"/>
                    <a:pt x="2153" y="2377"/>
                  </a:cubicBezTo>
                  <a:cubicBezTo>
                    <a:pt x="2119" y="2410"/>
                    <a:pt x="2086" y="2477"/>
                    <a:pt x="2019" y="2543"/>
                  </a:cubicBezTo>
                  <a:cubicBezTo>
                    <a:pt x="2019" y="2510"/>
                    <a:pt x="2019" y="2477"/>
                    <a:pt x="2019" y="2477"/>
                  </a:cubicBezTo>
                  <a:cubicBezTo>
                    <a:pt x="1986" y="2410"/>
                    <a:pt x="1919" y="2343"/>
                    <a:pt x="1886" y="2310"/>
                  </a:cubicBezTo>
                  <a:cubicBezTo>
                    <a:pt x="1953" y="1576"/>
                    <a:pt x="1853" y="842"/>
                    <a:pt x="1552" y="142"/>
                  </a:cubicBezTo>
                  <a:cubicBezTo>
                    <a:pt x="1508" y="42"/>
                    <a:pt x="1430" y="1"/>
                    <a:pt x="13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6"/>
            <p:cNvSpPr/>
            <p:nvPr/>
          </p:nvSpPr>
          <p:spPr>
            <a:xfrm>
              <a:off x="5102550" y="2738050"/>
              <a:ext cx="139325" cy="161125"/>
            </a:xfrm>
            <a:custGeom>
              <a:avLst/>
              <a:gdLst/>
              <a:ahLst/>
              <a:cxnLst/>
              <a:rect l="l" t="t" r="r" b="b"/>
              <a:pathLst>
                <a:path w="5573" h="6445" extrusionOk="0">
                  <a:moveTo>
                    <a:pt x="1348" y="1"/>
                  </a:moveTo>
                  <a:cubicBezTo>
                    <a:pt x="1185" y="1"/>
                    <a:pt x="1007" y="164"/>
                    <a:pt x="1052" y="341"/>
                  </a:cubicBezTo>
                  <a:cubicBezTo>
                    <a:pt x="1219" y="1075"/>
                    <a:pt x="1319" y="1809"/>
                    <a:pt x="1285" y="2510"/>
                  </a:cubicBezTo>
                  <a:cubicBezTo>
                    <a:pt x="1252" y="2543"/>
                    <a:pt x="1185" y="2610"/>
                    <a:pt x="1152" y="2676"/>
                  </a:cubicBezTo>
                  <a:cubicBezTo>
                    <a:pt x="1119" y="2777"/>
                    <a:pt x="1085" y="2877"/>
                    <a:pt x="1052" y="2977"/>
                  </a:cubicBezTo>
                  <a:lnTo>
                    <a:pt x="985" y="2977"/>
                  </a:lnTo>
                  <a:cubicBezTo>
                    <a:pt x="985" y="2977"/>
                    <a:pt x="985" y="2943"/>
                    <a:pt x="952" y="2910"/>
                  </a:cubicBezTo>
                  <a:lnTo>
                    <a:pt x="752" y="3677"/>
                  </a:lnTo>
                  <a:lnTo>
                    <a:pt x="885" y="3677"/>
                  </a:lnTo>
                  <a:cubicBezTo>
                    <a:pt x="818" y="3877"/>
                    <a:pt x="785" y="4044"/>
                    <a:pt x="818" y="4178"/>
                  </a:cubicBezTo>
                  <a:cubicBezTo>
                    <a:pt x="551" y="4778"/>
                    <a:pt x="318" y="5412"/>
                    <a:pt x="84" y="6012"/>
                  </a:cubicBezTo>
                  <a:cubicBezTo>
                    <a:pt x="0" y="6201"/>
                    <a:pt x="181" y="6337"/>
                    <a:pt x="343" y="6337"/>
                  </a:cubicBezTo>
                  <a:cubicBezTo>
                    <a:pt x="438" y="6337"/>
                    <a:pt x="527" y="6290"/>
                    <a:pt x="551" y="6179"/>
                  </a:cubicBezTo>
                  <a:cubicBezTo>
                    <a:pt x="785" y="5612"/>
                    <a:pt x="1018" y="5078"/>
                    <a:pt x="1252" y="4511"/>
                  </a:cubicBezTo>
                  <a:lnTo>
                    <a:pt x="1452" y="4511"/>
                  </a:lnTo>
                  <a:cubicBezTo>
                    <a:pt x="1519" y="4645"/>
                    <a:pt x="1652" y="4711"/>
                    <a:pt x="1886" y="4711"/>
                  </a:cubicBezTo>
                  <a:cubicBezTo>
                    <a:pt x="1952" y="4745"/>
                    <a:pt x="2019" y="4745"/>
                    <a:pt x="2086" y="4778"/>
                  </a:cubicBezTo>
                  <a:cubicBezTo>
                    <a:pt x="2153" y="4786"/>
                    <a:pt x="2215" y="4791"/>
                    <a:pt x="2274" y="4791"/>
                  </a:cubicBezTo>
                  <a:cubicBezTo>
                    <a:pt x="2451" y="4791"/>
                    <a:pt x="2595" y="4753"/>
                    <a:pt x="2720" y="4678"/>
                  </a:cubicBezTo>
                  <a:cubicBezTo>
                    <a:pt x="2820" y="4678"/>
                    <a:pt x="2886" y="4678"/>
                    <a:pt x="2953" y="4645"/>
                  </a:cubicBezTo>
                  <a:lnTo>
                    <a:pt x="3320" y="4645"/>
                  </a:lnTo>
                  <a:cubicBezTo>
                    <a:pt x="3353" y="4645"/>
                    <a:pt x="3353" y="4678"/>
                    <a:pt x="3353" y="4678"/>
                  </a:cubicBezTo>
                  <a:cubicBezTo>
                    <a:pt x="3437" y="4728"/>
                    <a:pt x="3520" y="4753"/>
                    <a:pt x="3604" y="4753"/>
                  </a:cubicBezTo>
                  <a:cubicBezTo>
                    <a:pt x="3687" y="4753"/>
                    <a:pt x="3770" y="4728"/>
                    <a:pt x="3854" y="4678"/>
                  </a:cubicBezTo>
                  <a:cubicBezTo>
                    <a:pt x="3887" y="4811"/>
                    <a:pt x="3921" y="4911"/>
                    <a:pt x="3954" y="5045"/>
                  </a:cubicBezTo>
                  <a:cubicBezTo>
                    <a:pt x="4087" y="5479"/>
                    <a:pt x="4187" y="6079"/>
                    <a:pt x="4554" y="6379"/>
                  </a:cubicBezTo>
                  <a:cubicBezTo>
                    <a:pt x="4596" y="6421"/>
                    <a:pt x="4660" y="6445"/>
                    <a:pt x="4726" y="6445"/>
                  </a:cubicBezTo>
                  <a:cubicBezTo>
                    <a:pt x="4819" y="6445"/>
                    <a:pt x="4916" y="6396"/>
                    <a:pt x="4955" y="6279"/>
                  </a:cubicBezTo>
                  <a:cubicBezTo>
                    <a:pt x="5055" y="5779"/>
                    <a:pt x="4788" y="5312"/>
                    <a:pt x="4621" y="4845"/>
                  </a:cubicBezTo>
                  <a:cubicBezTo>
                    <a:pt x="4521" y="4611"/>
                    <a:pt x="4454" y="4378"/>
                    <a:pt x="4388" y="4144"/>
                  </a:cubicBezTo>
                  <a:cubicBezTo>
                    <a:pt x="4454" y="4011"/>
                    <a:pt x="4488" y="3877"/>
                    <a:pt x="4521" y="3711"/>
                  </a:cubicBezTo>
                  <a:lnTo>
                    <a:pt x="4888" y="2877"/>
                  </a:lnTo>
                  <a:cubicBezTo>
                    <a:pt x="4821" y="2877"/>
                    <a:pt x="4788" y="2910"/>
                    <a:pt x="4754" y="2943"/>
                  </a:cubicBezTo>
                  <a:cubicBezTo>
                    <a:pt x="4754" y="2910"/>
                    <a:pt x="4721" y="2910"/>
                    <a:pt x="4654" y="2877"/>
                  </a:cubicBezTo>
                  <a:cubicBezTo>
                    <a:pt x="4654" y="2777"/>
                    <a:pt x="4654" y="2710"/>
                    <a:pt x="4621" y="2643"/>
                  </a:cubicBezTo>
                  <a:cubicBezTo>
                    <a:pt x="4621" y="2610"/>
                    <a:pt x="4621" y="2576"/>
                    <a:pt x="4621" y="2576"/>
                  </a:cubicBezTo>
                  <a:cubicBezTo>
                    <a:pt x="4654" y="2510"/>
                    <a:pt x="4621" y="2476"/>
                    <a:pt x="4588" y="2443"/>
                  </a:cubicBezTo>
                  <a:cubicBezTo>
                    <a:pt x="4888" y="2043"/>
                    <a:pt x="5155" y="1642"/>
                    <a:pt x="5455" y="1242"/>
                  </a:cubicBezTo>
                  <a:cubicBezTo>
                    <a:pt x="5573" y="1030"/>
                    <a:pt x="5374" y="818"/>
                    <a:pt x="5188" y="818"/>
                  </a:cubicBezTo>
                  <a:cubicBezTo>
                    <a:pt x="5111" y="818"/>
                    <a:pt x="5037" y="854"/>
                    <a:pt x="4988" y="942"/>
                  </a:cubicBezTo>
                  <a:cubicBezTo>
                    <a:pt x="4721" y="1409"/>
                    <a:pt x="4488" y="1843"/>
                    <a:pt x="4254" y="2310"/>
                  </a:cubicBezTo>
                  <a:lnTo>
                    <a:pt x="4221" y="2310"/>
                  </a:lnTo>
                  <a:cubicBezTo>
                    <a:pt x="4127" y="2235"/>
                    <a:pt x="4002" y="2191"/>
                    <a:pt x="3875" y="2191"/>
                  </a:cubicBezTo>
                  <a:cubicBezTo>
                    <a:pt x="3775" y="2191"/>
                    <a:pt x="3675" y="2218"/>
                    <a:pt x="3587" y="2276"/>
                  </a:cubicBezTo>
                  <a:cubicBezTo>
                    <a:pt x="3546" y="2249"/>
                    <a:pt x="3487" y="2232"/>
                    <a:pt x="3425" y="2232"/>
                  </a:cubicBezTo>
                  <a:cubicBezTo>
                    <a:pt x="3338" y="2232"/>
                    <a:pt x="3245" y="2265"/>
                    <a:pt x="3187" y="2343"/>
                  </a:cubicBezTo>
                  <a:cubicBezTo>
                    <a:pt x="3187" y="2310"/>
                    <a:pt x="3187" y="2310"/>
                    <a:pt x="3153" y="2276"/>
                  </a:cubicBezTo>
                  <a:cubicBezTo>
                    <a:pt x="3114" y="2179"/>
                    <a:pt x="3008" y="2127"/>
                    <a:pt x="2906" y="2127"/>
                  </a:cubicBezTo>
                  <a:cubicBezTo>
                    <a:pt x="2832" y="2127"/>
                    <a:pt x="2761" y="2154"/>
                    <a:pt x="2720" y="2209"/>
                  </a:cubicBezTo>
                  <a:cubicBezTo>
                    <a:pt x="2686" y="2243"/>
                    <a:pt x="2686" y="2243"/>
                    <a:pt x="2653" y="2276"/>
                  </a:cubicBezTo>
                  <a:lnTo>
                    <a:pt x="2586" y="2276"/>
                  </a:lnTo>
                  <a:cubicBezTo>
                    <a:pt x="2536" y="2239"/>
                    <a:pt x="2477" y="2220"/>
                    <a:pt x="2417" y="2220"/>
                  </a:cubicBezTo>
                  <a:cubicBezTo>
                    <a:pt x="2317" y="2220"/>
                    <a:pt x="2215" y="2272"/>
                    <a:pt x="2153" y="2376"/>
                  </a:cubicBezTo>
                  <a:cubicBezTo>
                    <a:pt x="2119" y="2410"/>
                    <a:pt x="2086" y="2476"/>
                    <a:pt x="2019" y="2543"/>
                  </a:cubicBezTo>
                  <a:cubicBezTo>
                    <a:pt x="2019" y="2510"/>
                    <a:pt x="2019" y="2476"/>
                    <a:pt x="2019" y="2476"/>
                  </a:cubicBezTo>
                  <a:cubicBezTo>
                    <a:pt x="1986" y="2410"/>
                    <a:pt x="1952" y="2343"/>
                    <a:pt x="1886" y="2310"/>
                  </a:cubicBezTo>
                  <a:cubicBezTo>
                    <a:pt x="1952" y="1576"/>
                    <a:pt x="1852" y="842"/>
                    <a:pt x="1552" y="141"/>
                  </a:cubicBezTo>
                  <a:cubicBezTo>
                    <a:pt x="1508" y="41"/>
                    <a:pt x="1430" y="1"/>
                    <a:pt x="1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6"/>
            <p:cNvSpPr/>
            <p:nvPr/>
          </p:nvSpPr>
          <p:spPr>
            <a:xfrm>
              <a:off x="5624300" y="2724700"/>
              <a:ext cx="139300" cy="161500"/>
            </a:xfrm>
            <a:custGeom>
              <a:avLst/>
              <a:gdLst/>
              <a:ahLst/>
              <a:cxnLst/>
              <a:rect l="l" t="t" r="r" b="b"/>
              <a:pathLst>
                <a:path w="5572" h="6460" extrusionOk="0">
                  <a:moveTo>
                    <a:pt x="1350" y="1"/>
                  </a:moveTo>
                  <a:cubicBezTo>
                    <a:pt x="1197" y="1"/>
                    <a:pt x="1019" y="164"/>
                    <a:pt x="1063" y="342"/>
                  </a:cubicBezTo>
                  <a:cubicBezTo>
                    <a:pt x="1197" y="1076"/>
                    <a:pt x="1297" y="1809"/>
                    <a:pt x="1297" y="2543"/>
                  </a:cubicBezTo>
                  <a:cubicBezTo>
                    <a:pt x="1230" y="2577"/>
                    <a:pt x="1163" y="2610"/>
                    <a:pt x="1130" y="2677"/>
                  </a:cubicBezTo>
                  <a:cubicBezTo>
                    <a:pt x="1097" y="2777"/>
                    <a:pt x="1063" y="2910"/>
                    <a:pt x="1030" y="3010"/>
                  </a:cubicBezTo>
                  <a:cubicBezTo>
                    <a:pt x="1030" y="2994"/>
                    <a:pt x="1022" y="2985"/>
                    <a:pt x="1013" y="2985"/>
                  </a:cubicBezTo>
                  <a:cubicBezTo>
                    <a:pt x="1005" y="2985"/>
                    <a:pt x="997" y="2994"/>
                    <a:pt x="997" y="3010"/>
                  </a:cubicBezTo>
                  <a:cubicBezTo>
                    <a:pt x="997" y="2977"/>
                    <a:pt x="963" y="2944"/>
                    <a:pt x="963" y="2944"/>
                  </a:cubicBezTo>
                  <a:lnTo>
                    <a:pt x="763" y="3678"/>
                  </a:lnTo>
                  <a:cubicBezTo>
                    <a:pt x="797" y="3678"/>
                    <a:pt x="830" y="3711"/>
                    <a:pt x="863" y="3711"/>
                  </a:cubicBezTo>
                  <a:cubicBezTo>
                    <a:pt x="797" y="3878"/>
                    <a:pt x="797" y="4044"/>
                    <a:pt x="830" y="4211"/>
                  </a:cubicBezTo>
                  <a:cubicBezTo>
                    <a:pt x="563" y="4812"/>
                    <a:pt x="296" y="5412"/>
                    <a:pt x="63" y="6046"/>
                  </a:cubicBezTo>
                  <a:cubicBezTo>
                    <a:pt x="0" y="6212"/>
                    <a:pt x="171" y="6339"/>
                    <a:pt x="324" y="6339"/>
                  </a:cubicBezTo>
                  <a:cubicBezTo>
                    <a:pt x="418" y="6339"/>
                    <a:pt x="505" y="6293"/>
                    <a:pt x="530" y="6179"/>
                  </a:cubicBezTo>
                  <a:cubicBezTo>
                    <a:pt x="797" y="5646"/>
                    <a:pt x="1030" y="5079"/>
                    <a:pt x="1230" y="4511"/>
                  </a:cubicBezTo>
                  <a:lnTo>
                    <a:pt x="1430" y="4511"/>
                  </a:lnTo>
                  <a:cubicBezTo>
                    <a:pt x="1488" y="4627"/>
                    <a:pt x="1597" y="4718"/>
                    <a:pt x="1799" y="4718"/>
                  </a:cubicBezTo>
                  <a:cubicBezTo>
                    <a:pt x="1829" y="4718"/>
                    <a:pt x="1862" y="4716"/>
                    <a:pt x="1897" y="4712"/>
                  </a:cubicBezTo>
                  <a:cubicBezTo>
                    <a:pt x="1931" y="4745"/>
                    <a:pt x="1997" y="4778"/>
                    <a:pt x="2097" y="4778"/>
                  </a:cubicBezTo>
                  <a:cubicBezTo>
                    <a:pt x="2163" y="4797"/>
                    <a:pt x="2225" y="4805"/>
                    <a:pt x="2285" y="4805"/>
                  </a:cubicBezTo>
                  <a:cubicBezTo>
                    <a:pt x="2440" y="4805"/>
                    <a:pt x="2578" y="4750"/>
                    <a:pt x="2698" y="4678"/>
                  </a:cubicBezTo>
                  <a:cubicBezTo>
                    <a:pt x="2798" y="4678"/>
                    <a:pt x="2865" y="4678"/>
                    <a:pt x="2965" y="4645"/>
                  </a:cubicBezTo>
                  <a:lnTo>
                    <a:pt x="3198" y="4645"/>
                  </a:lnTo>
                  <a:cubicBezTo>
                    <a:pt x="3232" y="4645"/>
                    <a:pt x="3298" y="4678"/>
                    <a:pt x="3332" y="4678"/>
                  </a:cubicBezTo>
                  <a:cubicBezTo>
                    <a:pt x="3409" y="4740"/>
                    <a:pt x="3487" y="4766"/>
                    <a:pt x="3564" y="4766"/>
                  </a:cubicBezTo>
                  <a:cubicBezTo>
                    <a:pt x="3654" y="4766"/>
                    <a:pt x="3743" y="4732"/>
                    <a:pt x="3832" y="4678"/>
                  </a:cubicBezTo>
                  <a:cubicBezTo>
                    <a:pt x="3865" y="4812"/>
                    <a:pt x="3899" y="4912"/>
                    <a:pt x="3965" y="5045"/>
                  </a:cubicBezTo>
                  <a:cubicBezTo>
                    <a:pt x="4099" y="5479"/>
                    <a:pt x="4166" y="6079"/>
                    <a:pt x="4533" y="6379"/>
                  </a:cubicBezTo>
                  <a:cubicBezTo>
                    <a:pt x="4586" y="6433"/>
                    <a:pt x="4655" y="6459"/>
                    <a:pt x="4722" y="6459"/>
                  </a:cubicBezTo>
                  <a:cubicBezTo>
                    <a:pt x="4821" y="6459"/>
                    <a:pt x="4913" y="6399"/>
                    <a:pt x="4933" y="6279"/>
                  </a:cubicBezTo>
                  <a:cubicBezTo>
                    <a:pt x="5033" y="5812"/>
                    <a:pt x="4766" y="5312"/>
                    <a:pt x="4599" y="4845"/>
                  </a:cubicBezTo>
                  <a:cubicBezTo>
                    <a:pt x="4533" y="4612"/>
                    <a:pt x="4466" y="4378"/>
                    <a:pt x="4366" y="4145"/>
                  </a:cubicBezTo>
                  <a:cubicBezTo>
                    <a:pt x="4432" y="4011"/>
                    <a:pt x="4499" y="3878"/>
                    <a:pt x="4499" y="3711"/>
                  </a:cubicBezTo>
                  <a:lnTo>
                    <a:pt x="4899" y="2877"/>
                  </a:lnTo>
                  <a:lnTo>
                    <a:pt x="4899" y="2877"/>
                  </a:lnTo>
                  <a:cubicBezTo>
                    <a:pt x="4833" y="2910"/>
                    <a:pt x="4799" y="2944"/>
                    <a:pt x="4766" y="2977"/>
                  </a:cubicBezTo>
                  <a:cubicBezTo>
                    <a:pt x="4733" y="2944"/>
                    <a:pt x="4699" y="2910"/>
                    <a:pt x="4666" y="2910"/>
                  </a:cubicBezTo>
                  <a:cubicBezTo>
                    <a:pt x="4666" y="2810"/>
                    <a:pt x="4633" y="2710"/>
                    <a:pt x="4633" y="2643"/>
                  </a:cubicBezTo>
                  <a:cubicBezTo>
                    <a:pt x="4633" y="2610"/>
                    <a:pt x="4633" y="2610"/>
                    <a:pt x="4633" y="2577"/>
                  </a:cubicBezTo>
                  <a:cubicBezTo>
                    <a:pt x="4633" y="2510"/>
                    <a:pt x="4599" y="2477"/>
                    <a:pt x="4599" y="2443"/>
                  </a:cubicBezTo>
                  <a:cubicBezTo>
                    <a:pt x="4866" y="2043"/>
                    <a:pt x="5166" y="1643"/>
                    <a:pt x="5433" y="1242"/>
                  </a:cubicBezTo>
                  <a:cubicBezTo>
                    <a:pt x="5571" y="1035"/>
                    <a:pt x="5376" y="844"/>
                    <a:pt x="5187" y="844"/>
                  </a:cubicBezTo>
                  <a:cubicBezTo>
                    <a:pt x="5102" y="844"/>
                    <a:pt x="5018" y="883"/>
                    <a:pt x="4966" y="976"/>
                  </a:cubicBezTo>
                  <a:cubicBezTo>
                    <a:pt x="4733" y="1409"/>
                    <a:pt x="4466" y="1876"/>
                    <a:pt x="4232" y="2310"/>
                  </a:cubicBezTo>
                  <a:cubicBezTo>
                    <a:pt x="4132" y="2243"/>
                    <a:pt x="4024" y="2210"/>
                    <a:pt x="3915" y="2210"/>
                  </a:cubicBezTo>
                  <a:cubicBezTo>
                    <a:pt x="3807" y="2210"/>
                    <a:pt x="3699" y="2243"/>
                    <a:pt x="3599" y="2310"/>
                  </a:cubicBezTo>
                  <a:cubicBezTo>
                    <a:pt x="3540" y="2266"/>
                    <a:pt x="3476" y="2242"/>
                    <a:pt x="3413" y="2242"/>
                  </a:cubicBezTo>
                  <a:cubicBezTo>
                    <a:pt x="3332" y="2242"/>
                    <a:pt x="3255" y="2283"/>
                    <a:pt x="3198" y="2377"/>
                  </a:cubicBezTo>
                  <a:cubicBezTo>
                    <a:pt x="3198" y="2343"/>
                    <a:pt x="3165" y="2310"/>
                    <a:pt x="3165" y="2276"/>
                  </a:cubicBezTo>
                  <a:cubicBezTo>
                    <a:pt x="3126" y="2179"/>
                    <a:pt x="3019" y="2127"/>
                    <a:pt x="2911" y="2127"/>
                  </a:cubicBezTo>
                  <a:cubicBezTo>
                    <a:pt x="2833" y="2127"/>
                    <a:pt x="2754" y="2154"/>
                    <a:pt x="2698" y="2210"/>
                  </a:cubicBezTo>
                  <a:cubicBezTo>
                    <a:pt x="2698" y="2243"/>
                    <a:pt x="2665" y="2243"/>
                    <a:pt x="2631" y="2276"/>
                  </a:cubicBezTo>
                  <a:cubicBezTo>
                    <a:pt x="2631" y="2276"/>
                    <a:pt x="2598" y="2276"/>
                    <a:pt x="2564" y="2310"/>
                  </a:cubicBezTo>
                  <a:cubicBezTo>
                    <a:pt x="2521" y="2266"/>
                    <a:pt x="2452" y="2242"/>
                    <a:pt x="2379" y="2242"/>
                  </a:cubicBezTo>
                  <a:cubicBezTo>
                    <a:pt x="2286" y="2242"/>
                    <a:pt x="2187" y="2283"/>
                    <a:pt x="2131" y="2377"/>
                  </a:cubicBezTo>
                  <a:cubicBezTo>
                    <a:pt x="2097" y="2410"/>
                    <a:pt x="2064" y="2477"/>
                    <a:pt x="2031" y="2543"/>
                  </a:cubicBezTo>
                  <a:cubicBezTo>
                    <a:pt x="2031" y="2510"/>
                    <a:pt x="2031" y="2510"/>
                    <a:pt x="1997" y="2477"/>
                  </a:cubicBezTo>
                  <a:cubicBezTo>
                    <a:pt x="1997" y="2410"/>
                    <a:pt x="1931" y="2343"/>
                    <a:pt x="1864" y="2310"/>
                  </a:cubicBezTo>
                  <a:cubicBezTo>
                    <a:pt x="1931" y="1609"/>
                    <a:pt x="1831" y="875"/>
                    <a:pt x="1530" y="142"/>
                  </a:cubicBezTo>
                  <a:cubicBezTo>
                    <a:pt x="1497" y="42"/>
                    <a:pt x="1427" y="1"/>
                    <a:pt x="1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6"/>
            <p:cNvSpPr/>
            <p:nvPr/>
          </p:nvSpPr>
          <p:spPr>
            <a:xfrm>
              <a:off x="6145875" y="2712575"/>
              <a:ext cx="139175" cy="161325"/>
            </a:xfrm>
            <a:custGeom>
              <a:avLst/>
              <a:gdLst/>
              <a:ahLst/>
              <a:cxnLst/>
              <a:rect l="l" t="t" r="r" b="b"/>
              <a:pathLst>
                <a:path w="5567" h="6453" extrusionOk="0">
                  <a:moveTo>
                    <a:pt x="1345" y="0"/>
                  </a:moveTo>
                  <a:cubicBezTo>
                    <a:pt x="1182" y="0"/>
                    <a:pt x="1004" y="149"/>
                    <a:pt x="1049" y="326"/>
                  </a:cubicBezTo>
                  <a:cubicBezTo>
                    <a:pt x="1215" y="1060"/>
                    <a:pt x="1316" y="1794"/>
                    <a:pt x="1282" y="2528"/>
                  </a:cubicBezTo>
                  <a:cubicBezTo>
                    <a:pt x="1249" y="2561"/>
                    <a:pt x="1182" y="2595"/>
                    <a:pt x="1149" y="2695"/>
                  </a:cubicBezTo>
                  <a:cubicBezTo>
                    <a:pt x="1115" y="2795"/>
                    <a:pt x="1082" y="2895"/>
                    <a:pt x="1049" y="2995"/>
                  </a:cubicBezTo>
                  <a:lnTo>
                    <a:pt x="982" y="2995"/>
                  </a:lnTo>
                  <a:cubicBezTo>
                    <a:pt x="982" y="2962"/>
                    <a:pt x="982" y="2928"/>
                    <a:pt x="949" y="2928"/>
                  </a:cubicBezTo>
                  <a:lnTo>
                    <a:pt x="748" y="3662"/>
                  </a:lnTo>
                  <a:cubicBezTo>
                    <a:pt x="782" y="3695"/>
                    <a:pt x="815" y="3695"/>
                    <a:pt x="882" y="3695"/>
                  </a:cubicBezTo>
                  <a:cubicBezTo>
                    <a:pt x="815" y="3862"/>
                    <a:pt x="782" y="4029"/>
                    <a:pt x="815" y="4196"/>
                  </a:cubicBezTo>
                  <a:cubicBezTo>
                    <a:pt x="548" y="4796"/>
                    <a:pt x="315" y="5430"/>
                    <a:pt x="81" y="6031"/>
                  </a:cubicBezTo>
                  <a:cubicBezTo>
                    <a:pt x="0" y="6212"/>
                    <a:pt x="165" y="6333"/>
                    <a:pt x="321" y="6333"/>
                  </a:cubicBezTo>
                  <a:cubicBezTo>
                    <a:pt x="423" y="6333"/>
                    <a:pt x="522" y="6282"/>
                    <a:pt x="548" y="6164"/>
                  </a:cubicBezTo>
                  <a:cubicBezTo>
                    <a:pt x="782" y="5630"/>
                    <a:pt x="1015" y="5063"/>
                    <a:pt x="1249" y="4496"/>
                  </a:cubicBezTo>
                  <a:lnTo>
                    <a:pt x="1282" y="4496"/>
                  </a:lnTo>
                  <a:cubicBezTo>
                    <a:pt x="1299" y="4513"/>
                    <a:pt x="1324" y="4521"/>
                    <a:pt x="1353" y="4521"/>
                  </a:cubicBezTo>
                  <a:cubicBezTo>
                    <a:pt x="1382" y="4521"/>
                    <a:pt x="1416" y="4513"/>
                    <a:pt x="1449" y="4496"/>
                  </a:cubicBezTo>
                  <a:cubicBezTo>
                    <a:pt x="1507" y="4612"/>
                    <a:pt x="1615" y="4703"/>
                    <a:pt x="1796" y="4703"/>
                  </a:cubicBezTo>
                  <a:cubicBezTo>
                    <a:pt x="1823" y="4703"/>
                    <a:pt x="1852" y="4701"/>
                    <a:pt x="1883" y="4696"/>
                  </a:cubicBezTo>
                  <a:cubicBezTo>
                    <a:pt x="1949" y="4730"/>
                    <a:pt x="2016" y="4763"/>
                    <a:pt x="2083" y="4763"/>
                  </a:cubicBezTo>
                  <a:cubicBezTo>
                    <a:pt x="2157" y="4782"/>
                    <a:pt x="2227" y="4790"/>
                    <a:pt x="2291" y="4790"/>
                  </a:cubicBezTo>
                  <a:cubicBezTo>
                    <a:pt x="2459" y="4790"/>
                    <a:pt x="2596" y="4735"/>
                    <a:pt x="2717" y="4663"/>
                  </a:cubicBezTo>
                  <a:cubicBezTo>
                    <a:pt x="2817" y="4663"/>
                    <a:pt x="2883" y="4663"/>
                    <a:pt x="2950" y="4630"/>
                  </a:cubicBezTo>
                  <a:lnTo>
                    <a:pt x="3017" y="4630"/>
                  </a:lnTo>
                  <a:cubicBezTo>
                    <a:pt x="3039" y="4641"/>
                    <a:pt x="3061" y="4644"/>
                    <a:pt x="3083" y="4644"/>
                  </a:cubicBezTo>
                  <a:cubicBezTo>
                    <a:pt x="3128" y="4644"/>
                    <a:pt x="3172" y="4630"/>
                    <a:pt x="3217" y="4630"/>
                  </a:cubicBezTo>
                  <a:cubicBezTo>
                    <a:pt x="3250" y="4630"/>
                    <a:pt x="3284" y="4663"/>
                    <a:pt x="3317" y="4663"/>
                  </a:cubicBezTo>
                  <a:lnTo>
                    <a:pt x="3350" y="4663"/>
                  </a:lnTo>
                  <a:cubicBezTo>
                    <a:pt x="3428" y="4725"/>
                    <a:pt x="3505" y="4751"/>
                    <a:pt x="3583" y="4751"/>
                  </a:cubicBezTo>
                  <a:cubicBezTo>
                    <a:pt x="3672" y="4751"/>
                    <a:pt x="3761" y="4716"/>
                    <a:pt x="3851" y="4663"/>
                  </a:cubicBezTo>
                  <a:cubicBezTo>
                    <a:pt x="3884" y="4796"/>
                    <a:pt x="3917" y="4896"/>
                    <a:pt x="3951" y="5030"/>
                  </a:cubicBezTo>
                  <a:cubicBezTo>
                    <a:pt x="4084" y="5497"/>
                    <a:pt x="4184" y="6064"/>
                    <a:pt x="4551" y="6397"/>
                  </a:cubicBezTo>
                  <a:cubicBezTo>
                    <a:pt x="4587" y="6433"/>
                    <a:pt x="4640" y="6452"/>
                    <a:pt x="4697" y="6452"/>
                  </a:cubicBezTo>
                  <a:cubicBezTo>
                    <a:pt x="4797" y="6452"/>
                    <a:pt x="4909" y="6392"/>
                    <a:pt x="4951" y="6264"/>
                  </a:cubicBezTo>
                  <a:cubicBezTo>
                    <a:pt x="5052" y="5797"/>
                    <a:pt x="4785" y="5297"/>
                    <a:pt x="4618" y="4863"/>
                  </a:cubicBezTo>
                  <a:cubicBezTo>
                    <a:pt x="4518" y="4630"/>
                    <a:pt x="4451" y="4363"/>
                    <a:pt x="4384" y="4129"/>
                  </a:cubicBezTo>
                  <a:cubicBezTo>
                    <a:pt x="4451" y="4029"/>
                    <a:pt x="4484" y="3862"/>
                    <a:pt x="4518" y="3695"/>
                  </a:cubicBezTo>
                  <a:lnTo>
                    <a:pt x="4885" y="2862"/>
                  </a:lnTo>
                  <a:lnTo>
                    <a:pt x="4885" y="2862"/>
                  </a:lnTo>
                  <a:cubicBezTo>
                    <a:pt x="4818" y="2895"/>
                    <a:pt x="4785" y="2928"/>
                    <a:pt x="4751" y="2962"/>
                  </a:cubicBezTo>
                  <a:cubicBezTo>
                    <a:pt x="4751" y="2928"/>
                    <a:pt x="4718" y="2895"/>
                    <a:pt x="4651" y="2895"/>
                  </a:cubicBezTo>
                  <a:cubicBezTo>
                    <a:pt x="4651" y="2795"/>
                    <a:pt x="4651" y="2695"/>
                    <a:pt x="4618" y="2628"/>
                  </a:cubicBezTo>
                  <a:cubicBezTo>
                    <a:pt x="4618" y="2595"/>
                    <a:pt x="4618" y="2595"/>
                    <a:pt x="4618" y="2561"/>
                  </a:cubicBezTo>
                  <a:cubicBezTo>
                    <a:pt x="4651" y="2528"/>
                    <a:pt x="4618" y="2461"/>
                    <a:pt x="4585" y="2461"/>
                  </a:cubicBezTo>
                  <a:cubicBezTo>
                    <a:pt x="4885" y="2028"/>
                    <a:pt x="5152" y="1627"/>
                    <a:pt x="5452" y="1227"/>
                  </a:cubicBezTo>
                  <a:cubicBezTo>
                    <a:pt x="5567" y="1020"/>
                    <a:pt x="5380" y="829"/>
                    <a:pt x="5199" y="829"/>
                  </a:cubicBezTo>
                  <a:cubicBezTo>
                    <a:pt x="5117" y="829"/>
                    <a:pt x="5036" y="867"/>
                    <a:pt x="4985" y="960"/>
                  </a:cubicBezTo>
                  <a:cubicBezTo>
                    <a:pt x="4718" y="1394"/>
                    <a:pt x="4484" y="1861"/>
                    <a:pt x="4251" y="2328"/>
                  </a:cubicBezTo>
                  <a:cubicBezTo>
                    <a:pt x="4251" y="2328"/>
                    <a:pt x="4251" y="2328"/>
                    <a:pt x="4218" y="2294"/>
                  </a:cubicBezTo>
                  <a:cubicBezTo>
                    <a:pt x="4134" y="2228"/>
                    <a:pt x="4026" y="2194"/>
                    <a:pt x="3913" y="2194"/>
                  </a:cubicBezTo>
                  <a:cubicBezTo>
                    <a:pt x="3801" y="2194"/>
                    <a:pt x="3684" y="2228"/>
                    <a:pt x="3584" y="2294"/>
                  </a:cubicBezTo>
                  <a:cubicBezTo>
                    <a:pt x="3544" y="2255"/>
                    <a:pt x="3489" y="2236"/>
                    <a:pt x="3431" y="2236"/>
                  </a:cubicBezTo>
                  <a:cubicBezTo>
                    <a:pt x="3341" y="2236"/>
                    <a:pt x="3244" y="2280"/>
                    <a:pt x="3184" y="2361"/>
                  </a:cubicBezTo>
                  <a:cubicBezTo>
                    <a:pt x="3184" y="2328"/>
                    <a:pt x="3184" y="2294"/>
                    <a:pt x="3150" y="2261"/>
                  </a:cubicBezTo>
                  <a:cubicBezTo>
                    <a:pt x="3111" y="2164"/>
                    <a:pt x="3004" y="2112"/>
                    <a:pt x="2902" y="2112"/>
                  </a:cubicBezTo>
                  <a:cubicBezTo>
                    <a:pt x="2829" y="2112"/>
                    <a:pt x="2758" y="2139"/>
                    <a:pt x="2717" y="2194"/>
                  </a:cubicBezTo>
                  <a:cubicBezTo>
                    <a:pt x="2683" y="2228"/>
                    <a:pt x="2683" y="2261"/>
                    <a:pt x="2650" y="2261"/>
                  </a:cubicBezTo>
                  <a:cubicBezTo>
                    <a:pt x="2616" y="2261"/>
                    <a:pt x="2616" y="2294"/>
                    <a:pt x="2583" y="2294"/>
                  </a:cubicBezTo>
                  <a:cubicBezTo>
                    <a:pt x="2525" y="2251"/>
                    <a:pt x="2454" y="2226"/>
                    <a:pt x="2384" y="2226"/>
                  </a:cubicBezTo>
                  <a:cubicBezTo>
                    <a:pt x="2294" y="2226"/>
                    <a:pt x="2206" y="2267"/>
                    <a:pt x="2149" y="2361"/>
                  </a:cubicBezTo>
                  <a:cubicBezTo>
                    <a:pt x="2116" y="2395"/>
                    <a:pt x="2083" y="2461"/>
                    <a:pt x="2049" y="2528"/>
                  </a:cubicBezTo>
                  <a:cubicBezTo>
                    <a:pt x="2016" y="2495"/>
                    <a:pt x="2016" y="2495"/>
                    <a:pt x="2016" y="2461"/>
                  </a:cubicBezTo>
                  <a:cubicBezTo>
                    <a:pt x="1983" y="2395"/>
                    <a:pt x="1949" y="2361"/>
                    <a:pt x="1883" y="2294"/>
                  </a:cubicBezTo>
                  <a:cubicBezTo>
                    <a:pt x="1949" y="1594"/>
                    <a:pt x="1849" y="860"/>
                    <a:pt x="1549" y="126"/>
                  </a:cubicBezTo>
                  <a:cubicBezTo>
                    <a:pt x="1505" y="37"/>
                    <a:pt x="1427" y="0"/>
                    <a:pt x="1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6"/>
            <p:cNvSpPr/>
            <p:nvPr/>
          </p:nvSpPr>
          <p:spPr>
            <a:xfrm>
              <a:off x="3574625" y="2761250"/>
              <a:ext cx="2830975" cy="110725"/>
            </a:xfrm>
            <a:custGeom>
              <a:avLst/>
              <a:gdLst/>
              <a:ahLst/>
              <a:cxnLst/>
              <a:rect l="l" t="t" r="r" b="b"/>
              <a:pathLst>
                <a:path w="113239" h="4429" extrusionOk="0">
                  <a:moveTo>
                    <a:pt x="15902" y="3183"/>
                  </a:moveTo>
                  <a:cubicBezTo>
                    <a:pt x="16203" y="3216"/>
                    <a:pt x="16503" y="3216"/>
                    <a:pt x="16803" y="3216"/>
                  </a:cubicBezTo>
                  <a:cubicBezTo>
                    <a:pt x="16703" y="3216"/>
                    <a:pt x="16636" y="3250"/>
                    <a:pt x="16536" y="3250"/>
                  </a:cubicBezTo>
                  <a:cubicBezTo>
                    <a:pt x="16336" y="3250"/>
                    <a:pt x="16103" y="3216"/>
                    <a:pt x="15902" y="3183"/>
                  </a:cubicBezTo>
                  <a:close/>
                  <a:moveTo>
                    <a:pt x="112924" y="0"/>
                  </a:moveTo>
                  <a:cubicBezTo>
                    <a:pt x="112261" y="0"/>
                    <a:pt x="111621" y="191"/>
                    <a:pt x="111304" y="681"/>
                  </a:cubicBezTo>
                  <a:cubicBezTo>
                    <a:pt x="111271" y="714"/>
                    <a:pt x="111271" y="714"/>
                    <a:pt x="111271" y="714"/>
                  </a:cubicBezTo>
                  <a:cubicBezTo>
                    <a:pt x="111137" y="781"/>
                    <a:pt x="110970" y="814"/>
                    <a:pt x="110837" y="848"/>
                  </a:cubicBezTo>
                  <a:lnTo>
                    <a:pt x="110670" y="848"/>
                  </a:lnTo>
                  <a:cubicBezTo>
                    <a:pt x="110643" y="821"/>
                    <a:pt x="110594" y="772"/>
                    <a:pt x="110524" y="772"/>
                  </a:cubicBezTo>
                  <a:cubicBezTo>
                    <a:pt x="110507" y="772"/>
                    <a:pt x="110489" y="775"/>
                    <a:pt x="110470" y="781"/>
                  </a:cubicBezTo>
                  <a:cubicBezTo>
                    <a:pt x="110303" y="848"/>
                    <a:pt x="110136" y="915"/>
                    <a:pt x="109970" y="948"/>
                  </a:cubicBezTo>
                  <a:cubicBezTo>
                    <a:pt x="109803" y="948"/>
                    <a:pt x="109636" y="981"/>
                    <a:pt x="109469" y="981"/>
                  </a:cubicBezTo>
                  <a:cubicBezTo>
                    <a:pt x="109469" y="915"/>
                    <a:pt x="109436" y="881"/>
                    <a:pt x="109403" y="848"/>
                  </a:cubicBezTo>
                  <a:cubicBezTo>
                    <a:pt x="109048" y="548"/>
                    <a:pt x="108583" y="471"/>
                    <a:pt x="108133" y="471"/>
                  </a:cubicBezTo>
                  <a:cubicBezTo>
                    <a:pt x="108032" y="471"/>
                    <a:pt x="107932" y="475"/>
                    <a:pt x="107835" y="481"/>
                  </a:cubicBezTo>
                  <a:cubicBezTo>
                    <a:pt x="107401" y="514"/>
                    <a:pt x="106801" y="548"/>
                    <a:pt x="106501" y="915"/>
                  </a:cubicBezTo>
                  <a:lnTo>
                    <a:pt x="106400" y="915"/>
                  </a:lnTo>
                  <a:cubicBezTo>
                    <a:pt x="106267" y="981"/>
                    <a:pt x="106134" y="1015"/>
                    <a:pt x="106000" y="1081"/>
                  </a:cubicBezTo>
                  <a:lnTo>
                    <a:pt x="105500" y="1081"/>
                  </a:lnTo>
                  <a:cubicBezTo>
                    <a:pt x="105500" y="1048"/>
                    <a:pt x="105466" y="1048"/>
                    <a:pt x="105466" y="1015"/>
                  </a:cubicBezTo>
                  <a:cubicBezTo>
                    <a:pt x="104951" y="689"/>
                    <a:pt x="104369" y="562"/>
                    <a:pt x="103774" y="562"/>
                  </a:cubicBezTo>
                  <a:cubicBezTo>
                    <a:pt x="103638" y="562"/>
                    <a:pt x="103502" y="569"/>
                    <a:pt x="103365" y="581"/>
                  </a:cubicBezTo>
                  <a:cubicBezTo>
                    <a:pt x="102831" y="648"/>
                    <a:pt x="101964" y="814"/>
                    <a:pt x="101797" y="1382"/>
                  </a:cubicBezTo>
                  <a:cubicBezTo>
                    <a:pt x="101564" y="1448"/>
                    <a:pt x="101297" y="1482"/>
                    <a:pt x="101063" y="1515"/>
                  </a:cubicBezTo>
                  <a:lnTo>
                    <a:pt x="100796" y="1515"/>
                  </a:lnTo>
                  <a:cubicBezTo>
                    <a:pt x="100336" y="1108"/>
                    <a:pt x="99602" y="879"/>
                    <a:pt x="98891" y="879"/>
                  </a:cubicBezTo>
                  <a:cubicBezTo>
                    <a:pt x="98263" y="879"/>
                    <a:pt x="97652" y="1057"/>
                    <a:pt x="97261" y="1448"/>
                  </a:cubicBezTo>
                  <a:cubicBezTo>
                    <a:pt x="97194" y="1515"/>
                    <a:pt x="97161" y="1615"/>
                    <a:pt x="97161" y="1682"/>
                  </a:cubicBezTo>
                  <a:cubicBezTo>
                    <a:pt x="97060" y="1682"/>
                    <a:pt x="96927" y="1682"/>
                    <a:pt x="96827" y="1648"/>
                  </a:cubicBezTo>
                  <a:cubicBezTo>
                    <a:pt x="96769" y="1562"/>
                    <a:pt x="96661" y="1475"/>
                    <a:pt x="96525" y="1475"/>
                  </a:cubicBezTo>
                  <a:cubicBezTo>
                    <a:pt x="96504" y="1475"/>
                    <a:pt x="96482" y="1477"/>
                    <a:pt x="96460" y="1482"/>
                  </a:cubicBezTo>
                  <a:cubicBezTo>
                    <a:pt x="96393" y="1482"/>
                    <a:pt x="96327" y="1482"/>
                    <a:pt x="96260" y="1515"/>
                  </a:cubicBezTo>
                  <a:cubicBezTo>
                    <a:pt x="95793" y="1181"/>
                    <a:pt x="95226" y="1015"/>
                    <a:pt x="94659" y="948"/>
                  </a:cubicBezTo>
                  <a:cubicBezTo>
                    <a:pt x="94499" y="929"/>
                    <a:pt x="94321" y="916"/>
                    <a:pt x="94138" y="916"/>
                  </a:cubicBezTo>
                  <a:cubicBezTo>
                    <a:pt x="93672" y="916"/>
                    <a:pt x="93178" y="1003"/>
                    <a:pt x="92891" y="1315"/>
                  </a:cubicBezTo>
                  <a:cubicBezTo>
                    <a:pt x="92591" y="1281"/>
                    <a:pt x="92290" y="1248"/>
                    <a:pt x="91957" y="1215"/>
                  </a:cubicBezTo>
                  <a:cubicBezTo>
                    <a:pt x="91490" y="848"/>
                    <a:pt x="90923" y="648"/>
                    <a:pt x="90356" y="581"/>
                  </a:cubicBezTo>
                  <a:cubicBezTo>
                    <a:pt x="90182" y="549"/>
                    <a:pt x="89978" y="527"/>
                    <a:pt x="89767" y="527"/>
                  </a:cubicBezTo>
                  <a:cubicBezTo>
                    <a:pt x="89330" y="527"/>
                    <a:pt x="88869" y="622"/>
                    <a:pt x="88621" y="915"/>
                  </a:cubicBezTo>
                  <a:cubicBezTo>
                    <a:pt x="88588" y="948"/>
                    <a:pt x="88588" y="981"/>
                    <a:pt x="88588" y="1015"/>
                  </a:cubicBezTo>
                  <a:cubicBezTo>
                    <a:pt x="88554" y="1048"/>
                    <a:pt x="88521" y="1048"/>
                    <a:pt x="88521" y="1048"/>
                  </a:cubicBezTo>
                  <a:cubicBezTo>
                    <a:pt x="88287" y="1081"/>
                    <a:pt x="88087" y="1081"/>
                    <a:pt x="87887" y="1081"/>
                  </a:cubicBezTo>
                  <a:lnTo>
                    <a:pt x="87820" y="1081"/>
                  </a:lnTo>
                  <a:cubicBezTo>
                    <a:pt x="87387" y="748"/>
                    <a:pt x="86786" y="648"/>
                    <a:pt x="86286" y="648"/>
                  </a:cubicBezTo>
                  <a:cubicBezTo>
                    <a:pt x="85786" y="648"/>
                    <a:pt x="84918" y="681"/>
                    <a:pt x="84685" y="1215"/>
                  </a:cubicBezTo>
                  <a:lnTo>
                    <a:pt x="84151" y="1215"/>
                  </a:lnTo>
                  <a:cubicBezTo>
                    <a:pt x="84018" y="848"/>
                    <a:pt x="83617" y="681"/>
                    <a:pt x="83184" y="614"/>
                  </a:cubicBezTo>
                  <a:cubicBezTo>
                    <a:pt x="82874" y="582"/>
                    <a:pt x="82560" y="567"/>
                    <a:pt x="82246" y="567"/>
                  </a:cubicBezTo>
                  <a:cubicBezTo>
                    <a:pt x="81578" y="567"/>
                    <a:pt x="80906" y="634"/>
                    <a:pt x="80248" y="748"/>
                  </a:cubicBezTo>
                  <a:cubicBezTo>
                    <a:pt x="80182" y="781"/>
                    <a:pt x="80115" y="814"/>
                    <a:pt x="80082" y="848"/>
                  </a:cubicBezTo>
                  <a:cubicBezTo>
                    <a:pt x="79815" y="848"/>
                    <a:pt x="79581" y="814"/>
                    <a:pt x="79314" y="814"/>
                  </a:cubicBezTo>
                  <a:cubicBezTo>
                    <a:pt x="79314" y="781"/>
                    <a:pt x="79281" y="748"/>
                    <a:pt x="79248" y="714"/>
                  </a:cubicBezTo>
                  <a:cubicBezTo>
                    <a:pt x="78789" y="450"/>
                    <a:pt x="78143" y="288"/>
                    <a:pt x="77503" y="288"/>
                  </a:cubicBezTo>
                  <a:cubicBezTo>
                    <a:pt x="76934" y="288"/>
                    <a:pt x="76369" y="416"/>
                    <a:pt x="75945" y="714"/>
                  </a:cubicBezTo>
                  <a:cubicBezTo>
                    <a:pt x="75545" y="714"/>
                    <a:pt x="75145" y="748"/>
                    <a:pt x="74744" y="748"/>
                  </a:cubicBezTo>
                  <a:cubicBezTo>
                    <a:pt x="74457" y="709"/>
                    <a:pt x="74165" y="692"/>
                    <a:pt x="73872" y="692"/>
                  </a:cubicBezTo>
                  <a:cubicBezTo>
                    <a:pt x="72911" y="692"/>
                    <a:pt x="71937" y="877"/>
                    <a:pt x="71042" y="1081"/>
                  </a:cubicBezTo>
                  <a:cubicBezTo>
                    <a:pt x="70908" y="1115"/>
                    <a:pt x="70808" y="1215"/>
                    <a:pt x="70775" y="1315"/>
                  </a:cubicBezTo>
                  <a:cubicBezTo>
                    <a:pt x="70508" y="1348"/>
                    <a:pt x="70241" y="1415"/>
                    <a:pt x="69974" y="1482"/>
                  </a:cubicBezTo>
                  <a:cubicBezTo>
                    <a:pt x="69741" y="1348"/>
                    <a:pt x="69507" y="1281"/>
                    <a:pt x="69241" y="1248"/>
                  </a:cubicBezTo>
                  <a:cubicBezTo>
                    <a:pt x="69169" y="1239"/>
                    <a:pt x="69098" y="1235"/>
                    <a:pt x="69025" y="1235"/>
                  </a:cubicBezTo>
                  <a:cubicBezTo>
                    <a:pt x="68828" y="1235"/>
                    <a:pt x="68626" y="1266"/>
                    <a:pt x="68407" y="1315"/>
                  </a:cubicBezTo>
                  <a:cubicBezTo>
                    <a:pt x="68407" y="1315"/>
                    <a:pt x="68373" y="1315"/>
                    <a:pt x="68373" y="1348"/>
                  </a:cubicBezTo>
                  <a:cubicBezTo>
                    <a:pt x="67806" y="1348"/>
                    <a:pt x="67272" y="1415"/>
                    <a:pt x="66705" y="1515"/>
                  </a:cubicBezTo>
                  <a:cubicBezTo>
                    <a:pt x="66705" y="1482"/>
                    <a:pt x="66672" y="1415"/>
                    <a:pt x="66605" y="1348"/>
                  </a:cubicBezTo>
                  <a:cubicBezTo>
                    <a:pt x="65805" y="1218"/>
                    <a:pt x="65000" y="1163"/>
                    <a:pt x="64192" y="1163"/>
                  </a:cubicBezTo>
                  <a:cubicBezTo>
                    <a:pt x="62104" y="1163"/>
                    <a:pt x="60001" y="1530"/>
                    <a:pt x="57932" y="1915"/>
                  </a:cubicBezTo>
                  <a:cubicBezTo>
                    <a:pt x="57568" y="1776"/>
                    <a:pt x="57173" y="1712"/>
                    <a:pt x="56772" y="1712"/>
                  </a:cubicBezTo>
                  <a:cubicBezTo>
                    <a:pt x="55925" y="1712"/>
                    <a:pt x="55053" y="1996"/>
                    <a:pt x="54397" y="2449"/>
                  </a:cubicBezTo>
                  <a:lnTo>
                    <a:pt x="54163" y="2449"/>
                  </a:lnTo>
                  <a:cubicBezTo>
                    <a:pt x="54163" y="2416"/>
                    <a:pt x="54163" y="2416"/>
                    <a:pt x="54130" y="2416"/>
                  </a:cubicBezTo>
                  <a:cubicBezTo>
                    <a:pt x="53407" y="1718"/>
                    <a:pt x="52181" y="1299"/>
                    <a:pt x="51037" y="1299"/>
                  </a:cubicBezTo>
                  <a:cubicBezTo>
                    <a:pt x="50650" y="1299"/>
                    <a:pt x="50272" y="1347"/>
                    <a:pt x="49927" y="1448"/>
                  </a:cubicBezTo>
                  <a:cubicBezTo>
                    <a:pt x="49237" y="1004"/>
                    <a:pt x="48400" y="751"/>
                    <a:pt x="47562" y="751"/>
                  </a:cubicBezTo>
                  <a:cubicBezTo>
                    <a:pt x="47143" y="751"/>
                    <a:pt x="46724" y="814"/>
                    <a:pt x="46324" y="948"/>
                  </a:cubicBezTo>
                  <a:cubicBezTo>
                    <a:pt x="45823" y="733"/>
                    <a:pt x="45090" y="566"/>
                    <a:pt x="44380" y="566"/>
                  </a:cubicBezTo>
                  <a:cubicBezTo>
                    <a:pt x="43768" y="566"/>
                    <a:pt x="43172" y="690"/>
                    <a:pt x="42755" y="1015"/>
                  </a:cubicBezTo>
                  <a:lnTo>
                    <a:pt x="42688" y="1015"/>
                  </a:lnTo>
                  <a:cubicBezTo>
                    <a:pt x="42300" y="677"/>
                    <a:pt x="41657" y="485"/>
                    <a:pt x="41029" y="485"/>
                  </a:cubicBezTo>
                  <a:cubicBezTo>
                    <a:pt x="40415" y="485"/>
                    <a:pt x="39816" y="669"/>
                    <a:pt x="39486" y="1081"/>
                  </a:cubicBezTo>
                  <a:cubicBezTo>
                    <a:pt x="39021" y="867"/>
                    <a:pt x="38518" y="767"/>
                    <a:pt x="38013" y="767"/>
                  </a:cubicBezTo>
                  <a:cubicBezTo>
                    <a:pt x="37575" y="767"/>
                    <a:pt x="37135" y="842"/>
                    <a:pt x="36717" y="981"/>
                  </a:cubicBezTo>
                  <a:cubicBezTo>
                    <a:pt x="36586" y="942"/>
                    <a:pt x="36454" y="923"/>
                    <a:pt x="36321" y="923"/>
                  </a:cubicBezTo>
                  <a:cubicBezTo>
                    <a:pt x="36115" y="923"/>
                    <a:pt x="35905" y="967"/>
                    <a:pt x="35683" y="1048"/>
                  </a:cubicBezTo>
                  <a:cubicBezTo>
                    <a:pt x="35483" y="1115"/>
                    <a:pt x="35250" y="1248"/>
                    <a:pt x="35049" y="1415"/>
                  </a:cubicBezTo>
                  <a:cubicBezTo>
                    <a:pt x="34846" y="1258"/>
                    <a:pt x="34534" y="1194"/>
                    <a:pt x="34169" y="1194"/>
                  </a:cubicBezTo>
                  <a:cubicBezTo>
                    <a:pt x="32978" y="1194"/>
                    <a:pt x="31222" y="1882"/>
                    <a:pt x="30813" y="2316"/>
                  </a:cubicBezTo>
                  <a:cubicBezTo>
                    <a:pt x="30595" y="2251"/>
                    <a:pt x="30362" y="2222"/>
                    <a:pt x="30124" y="2222"/>
                  </a:cubicBezTo>
                  <a:cubicBezTo>
                    <a:pt x="29375" y="2222"/>
                    <a:pt x="28576" y="2511"/>
                    <a:pt x="28044" y="2916"/>
                  </a:cubicBezTo>
                  <a:cubicBezTo>
                    <a:pt x="27978" y="2949"/>
                    <a:pt x="27944" y="2983"/>
                    <a:pt x="27944" y="3016"/>
                  </a:cubicBezTo>
                  <a:cubicBezTo>
                    <a:pt x="27844" y="2983"/>
                    <a:pt x="27744" y="2983"/>
                    <a:pt x="27644" y="2983"/>
                  </a:cubicBezTo>
                  <a:cubicBezTo>
                    <a:pt x="27355" y="2805"/>
                    <a:pt x="26977" y="2746"/>
                    <a:pt x="26619" y="2746"/>
                  </a:cubicBezTo>
                  <a:cubicBezTo>
                    <a:pt x="26440" y="2746"/>
                    <a:pt x="26265" y="2760"/>
                    <a:pt x="26110" y="2783"/>
                  </a:cubicBezTo>
                  <a:cubicBezTo>
                    <a:pt x="25709" y="2816"/>
                    <a:pt x="25176" y="2883"/>
                    <a:pt x="24809" y="3116"/>
                  </a:cubicBezTo>
                  <a:cubicBezTo>
                    <a:pt x="24775" y="3083"/>
                    <a:pt x="24709" y="3083"/>
                    <a:pt x="24642" y="3083"/>
                  </a:cubicBezTo>
                  <a:cubicBezTo>
                    <a:pt x="24431" y="3125"/>
                    <a:pt x="24236" y="3144"/>
                    <a:pt x="24051" y="3144"/>
                  </a:cubicBezTo>
                  <a:cubicBezTo>
                    <a:pt x="23506" y="3144"/>
                    <a:pt x="23038" y="2982"/>
                    <a:pt x="22440" y="2783"/>
                  </a:cubicBezTo>
                  <a:cubicBezTo>
                    <a:pt x="22078" y="2676"/>
                    <a:pt x="21716" y="2597"/>
                    <a:pt x="21346" y="2597"/>
                  </a:cubicBezTo>
                  <a:cubicBezTo>
                    <a:pt x="21136" y="2597"/>
                    <a:pt x="20923" y="2622"/>
                    <a:pt x="20706" y="2683"/>
                  </a:cubicBezTo>
                  <a:cubicBezTo>
                    <a:pt x="20639" y="2683"/>
                    <a:pt x="20606" y="2716"/>
                    <a:pt x="20572" y="2716"/>
                  </a:cubicBezTo>
                  <a:cubicBezTo>
                    <a:pt x="20372" y="2683"/>
                    <a:pt x="20139" y="2649"/>
                    <a:pt x="19939" y="2616"/>
                  </a:cubicBezTo>
                  <a:cubicBezTo>
                    <a:pt x="19472" y="2516"/>
                    <a:pt x="19005" y="2416"/>
                    <a:pt x="18538" y="2349"/>
                  </a:cubicBezTo>
                  <a:cubicBezTo>
                    <a:pt x="17932" y="2141"/>
                    <a:pt x="17272" y="1997"/>
                    <a:pt x="16638" y="1997"/>
                  </a:cubicBezTo>
                  <a:cubicBezTo>
                    <a:pt x="16155" y="1997"/>
                    <a:pt x="15687" y="2080"/>
                    <a:pt x="15269" y="2282"/>
                  </a:cubicBezTo>
                  <a:cubicBezTo>
                    <a:pt x="14635" y="2282"/>
                    <a:pt x="14034" y="2316"/>
                    <a:pt x="13401" y="2349"/>
                  </a:cubicBezTo>
                  <a:cubicBezTo>
                    <a:pt x="13100" y="2216"/>
                    <a:pt x="12767" y="2182"/>
                    <a:pt x="12467" y="2149"/>
                  </a:cubicBezTo>
                  <a:cubicBezTo>
                    <a:pt x="12133" y="2149"/>
                    <a:pt x="11666" y="2149"/>
                    <a:pt x="11299" y="2316"/>
                  </a:cubicBezTo>
                  <a:cubicBezTo>
                    <a:pt x="11232" y="2316"/>
                    <a:pt x="11132" y="2316"/>
                    <a:pt x="11066" y="2282"/>
                  </a:cubicBezTo>
                  <a:lnTo>
                    <a:pt x="10866" y="2282"/>
                  </a:lnTo>
                  <a:cubicBezTo>
                    <a:pt x="10140" y="1650"/>
                    <a:pt x="9070" y="1363"/>
                    <a:pt x="8059" y="1363"/>
                  </a:cubicBezTo>
                  <a:cubicBezTo>
                    <a:pt x="7628" y="1363"/>
                    <a:pt x="7208" y="1415"/>
                    <a:pt x="6829" y="1515"/>
                  </a:cubicBezTo>
                  <a:cubicBezTo>
                    <a:pt x="6729" y="1548"/>
                    <a:pt x="6629" y="1615"/>
                    <a:pt x="6596" y="1682"/>
                  </a:cubicBezTo>
                  <a:cubicBezTo>
                    <a:pt x="6429" y="1682"/>
                    <a:pt x="6296" y="1648"/>
                    <a:pt x="6129" y="1648"/>
                  </a:cubicBezTo>
                  <a:cubicBezTo>
                    <a:pt x="5642" y="1337"/>
                    <a:pt x="5076" y="1185"/>
                    <a:pt x="4503" y="1185"/>
                  </a:cubicBezTo>
                  <a:cubicBezTo>
                    <a:pt x="4094" y="1185"/>
                    <a:pt x="3682" y="1262"/>
                    <a:pt x="3293" y="1415"/>
                  </a:cubicBezTo>
                  <a:cubicBezTo>
                    <a:pt x="3193" y="1448"/>
                    <a:pt x="3093" y="1515"/>
                    <a:pt x="3060" y="1615"/>
                  </a:cubicBezTo>
                  <a:cubicBezTo>
                    <a:pt x="2059" y="1715"/>
                    <a:pt x="1092" y="1982"/>
                    <a:pt x="158" y="2482"/>
                  </a:cubicBezTo>
                  <a:cubicBezTo>
                    <a:pt x="1" y="2545"/>
                    <a:pt x="51" y="2785"/>
                    <a:pt x="196" y="2785"/>
                  </a:cubicBezTo>
                  <a:cubicBezTo>
                    <a:pt x="205" y="2785"/>
                    <a:pt x="215" y="2785"/>
                    <a:pt x="225" y="2783"/>
                  </a:cubicBezTo>
                  <a:cubicBezTo>
                    <a:pt x="958" y="2549"/>
                    <a:pt x="1626" y="2416"/>
                    <a:pt x="2326" y="2316"/>
                  </a:cubicBezTo>
                  <a:cubicBezTo>
                    <a:pt x="2359" y="2449"/>
                    <a:pt x="2426" y="2549"/>
                    <a:pt x="2593" y="2582"/>
                  </a:cubicBezTo>
                  <a:cubicBezTo>
                    <a:pt x="2894" y="2676"/>
                    <a:pt x="3216" y="2717"/>
                    <a:pt x="3535" y="2717"/>
                  </a:cubicBezTo>
                  <a:cubicBezTo>
                    <a:pt x="3782" y="2717"/>
                    <a:pt x="4028" y="2693"/>
                    <a:pt x="4261" y="2649"/>
                  </a:cubicBezTo>
                  <a:cubicBezTo>
                    <a:pt x="4594" y="2616"/>
                    <a:pt x="5095" y="2516"/>
                    <a:pt x="5295" y="2249"/>
                  </a:cubicBezTo>
                  <a:lnTo>
                    <a:pt x="5562" y="2249"/>
                  </a:lnTo>
                  <a:cubicBezTo>
                    <a:pt x="5628" y="2282"/>
                    <a:pt x="5662" y="2282"/>
                    <a:pt x="5729" y="2316"/>
                  </a:cubicBezTo>
                  <a:cubicBezTo>
                    <a:pt x="5729" y="2382"/>
                    <a:pt x="5762" y="2482"/>
                    <a:pt x="5829" y="2516"/>
                  </a:cubicBezTo>
                  <a:cubicBezTo>
                    <a:pt x="6423" y="2976"/>
                    <a:pt x="7360" y="3216"/>
                    <a:pt x="8284" y="3216"/>
                  </a:cubicBezTo>
                  <a:cubicBezTo>
                    <a:pt x="8966" y="3216"/>
                    <a:pt x="9641" y="3085"/>
                    <a:pt x="10165" y="2816"/>
                  </a:cubicBezTo>
                  <a:lnTo>
                    <a:pt x="10599" y="2816"/>
                  </a:lnTo>
                  <a:cubicBezTo>
                    <a:pt x="10632" y="2816"/>
                    <a:pt x="10632" y="2816"/>
                    <a:pt x="10665" y="2849"/>
                  </a:cubicBezTo>
                  <a:cubicBezTo>
                    <a:pt x="10599" y="2916"/>
                    <a:pt x="10565" y="3049"/>
                    <a:pt x="10632" y="3150"/>
                  </a:cubicBezTo>
                  <a:cubicBezTo>
                    <a:pt x="10999" y="3617"/>
                    <a:pt x="11666" y="3617"/>
                    <a:pt x="12233" y="3617"/>
                  </a:cubicBezTo>
                  <a:cubicBezTo>
                    <a:pt x="12297" y="3620"/>
                    <a:pt x="12361" y="3622"/>
                    <a:pt x="12425" y="3622"/>
                  </a:cubicBezTo>
                  <a:cubicBezTo>
                    <a:pt x="12994" y="3622"/>
                    <a:pt x="13558" y="3489"/>
                    <a:pt x="14068" y="3250"/>
                  </a:cubicBezTo>
                  <a:cubicBezTo>
                    <a:pt x="14101" y="3350"/>
                    <a:pt x="14135" y="3416"/>
                    <a:pt x="14235" y="3450"/>
                  </a:cubicBezTo>
                  <a:cubicBezTo>
                    <a:pt x="14773" y="3770"/>
                    <a:pt x="15652" y="3996"/>
                    <a:pt x="16497" y="3996"/>
                  </a:cubicBezTo>
                  <a:cubicBezTo>
                    <a:pt x="17327" y="3996"/>
                    <a:pt x="18125" y="3778"/>
                    <a:pt x="18538" y="3216"/>
                  </a:cubicBezTo>
                  <a:cubicBezTo>
                    <a:pt x="18838" y="3216"/>
                    <a:pt x="19138" y="3183"/>
                    <a:pt x="19438" y="3150"/>
                  </a:cubicBezTo>
                  <a:cubicBezTo>
                    <a:pt x="19605" y="3183"/>
                    <a:pt x="19805" y="3250"/>
                    <a:pt x="19972" y="3283"/>
                  </a:cubicBezTo>
                  <a:cubicBezTo>
                    <a:pt x="19972" y="3416"/>
                    <a:pt x="20039" y="3550"/>
                    <a:pt x="20172" y="3650"/>
                  </a:cubicBezTo>
                  <a:cubicBezTo>
                    <a:pt x="20612" y="3964"/>
                    <a:pt x="21184" y="4134"/>
                    <a:pt x="21738" y="4134"/>
                  </a:cubicBezTo>
                  <a:cubicBezTo>
                    <a:pt x="22066" y="4134"/>
                    <a:pt x="22389" y="4074"/>
                    <a:pt x="22674" y="3950"/>
                  </a:cubicBezTo>
                  <a:cubicBezTo>
                    <a:pt x="23141" y="4050"/>
                    <a:pt x="23575" y="4084"/>
                    <a:pt x="24042" y="4084"/>
                  </a:cubicBezTo>
                  <a:cubicBezTo>
                    <a:pt x="24042" y="4084"/>
                    <a:pt x="24042" y="4084"/>
                    <a:pt x="24075" y="4117"/>
                  </a:cubicBezTo>
                  <a:cubicBezTo>
                    <a:pt x="24412" y="4334"/>
                    <a:pt x="24841" y="4429"/>
                    <a:pt x="25293" y="4429"/>
                  </a:cubicBezTo>
                  <a:cubicBezTo>
                    <a:pt x="26093" y="4429"/>
                    <a:pt x="26969" y="4131"/>
                    <a:pt x="27544" y="3683"/>
                  </a:cubicBezTo>
                  <a:lnTo>
                    <a:pt x="27611" y="3683"/>
                  </a:lnTo>
                  <a:cubicBezTo>
                    <a:pt x="27815" y="3727"/>
                    <a:pt x="28038" y="3752"/>
                    <a:pt x="28263" y="3752"/>
                  </a:cubicBezTo>
                  <a:cubicBezTo>
                    <a:pt x="28554" y="3752"/>
                    <a:pt x="28849" y="3710"/>
                    <a:pt x="29112" y="3617"/>
                  </a:cubicBezTo>
                  <a:cubicBezTo>
                    <a:pt x="29479" y="3583"/>
                    <a:pt x="29812" y="3483"/>
                    <a:pt x="30113" y="3316"/>
                  </a:cubicBezTo>
                  <a:cubicBezTo>
                    <a:pt x="30446" y="3250"/>
                    <a:pt x="30813" y="3216"/>
                    <a:pt x="31180" y="3150"/>
                  </a:cubicBezTo>
                  <a:cubicBezTo>
                    <a:pt x="31407" y="3219"/>
                    <a:pt x="31652" y="3250"/>
                    <a:pt x="31905" y="3250"/>
                  </a:cubicBezTo>
                  <a:cubicBezTo>
                    <a:pt x="32622" y="3250"/>
                    <a:pt x="33408" y="3003"/>
                    <a:pt x="34049" y="2683"/>
                  </a:cubicBezTo>
                  <a:cubicBezTo>
                    <a:pt x="34382" y="2616"/>
                    <a:pt x="34749" y="2549"/>
                    <a:pt x="35116" y="2482"/>
                  </a:cubicBezTo>
                  <a:cubicBezTo>
                    <a:pt x="35450" y="2549"/>
                    <a:pt x="35783" y="2582"/>
                    <a:pt x="36117" y="2582"/>
                  </a:cubicBezTo>
                  <a:cubicBezTo>
                    <a:pt x="37118" y="2249"/>
                    <a:pt x="38118" y="2015"/>
                    <a:pt x="39119" y="1849"/>
                  </a:cubicBezTo>
                  <a:cubicBezTo>
                    <a:pt x="39152" y="1849"/>
                    <a:pt x="39186" y="1882"/>
                    <a:pt x="39219" y="1882"/>
                  </a:cubicBezTo>
                  <a:cubicBezTo>
                    <a:pt x="39489" y="1979"/>
                    <a:pt x="39794" y="2020"/>
                    <a:pt x="40114" y="2020"/>
                  </a:cubicBezTo>
                  <a:cubicBezTo>
                    <a:pt x="40781" y="2020"/>
                    <a:pt x="41512" y="1841"/>
                    <a:pt x="42121" y="1615"/>
                  </a:cubicBezTo>
                  <a:lnTo>
                    <a:pt x="42121" y="1615"/>
                  </a:lnTo>
                  <a:cubicBezTo>
                    <a:pt x="42088" y="1715"/>
                    <a:pt x="42121" y="1815"/>
                    <a:pt x="42188" y="1882"/>
                  </a:cubicBezTo>
                  <a:cubicBezTo>
                    <a:pt x="42382" y="2046"/>
                    <a:pt x="42589" y="2097"/>
                    <a:pt x="42803" y="2097"/>
                  </a:cubicBezTo>
                  <a:cubicBezTo>
                    <a:pt x="43069" y="2097"/>
                    <a:pt x="43346" y="2019"/>
                    <a:pt x="43622" y="1982"/>
                  </a:cubicBezTo>
                  <a:cubicBezTo>
                    <a:pt x="44323" y="1915"/>
                    <a:pt x="44990" y="1849"/>
                    <a:pt x="45690" y="1782"/>
                  </a:cubicBezTo>
                  <a:lnTo>
                    <a:pt x="45891" y="1782"/>
                  </a:lnTo>
                  <a:cubicBezTo>
                    <a:pt x="46124" y="2249"/>
                    <a:pt x="46891" y="2282"/>
                    <a:pt x="47325" y="2349"/>
                  </a:cubicBezTo>
                  <a:cubicBezTo>
                    <a:pt x="47427" y="2357"/>
                    <a:pt x="47530" y="2361"/>
                    <a:pt x="47632" y="2361"/>
                  </a:cubicBezTo>
                  <a:cubicBezTo>
                    <a:pt x="47961" y="2361"/>
                    <a:pt x="48287" y="2317"/>
                    <a:pt x="48592" y="2216"/>
                  </a:cubicBezTo>
                  <a:cubicBezTo>
                    <a:pt x="48759" y="2249"/>
                    <a:pt x="48926" y="2282"/>
                    <a:pt x="49093" y="2316"/>
                  </a:cubicBezTo>
                  <a:cubicBezTo>
                    <a:pt x="49638" y="3051"/>
                    <a:pt x="50791" y="3364"/>
                    <a:pt x="51807" y="3364"/>
                  </a:cubicBezTo>
                  <a:cubicBezTo>
                    <a:pt x="52220" y="3364"/>
                    <a:pt x="52611" y="3313"/>
                    <a:pt x="52929" y="3216"/>
                  </a:cubicBezTo>
                  <a:cubicBezTo>
                    <a:pt x="53029" y="3183"/>
                    <a:pt x="53096" y="3150"/>
                    <a:pt x="53096" y="3083"/>
                  </a:cubicBezTo>
                  <a:lnTo>
                    <a:pt x="54130" y="3083"/>
                  </a:lnTo>
                  <a:cubicBezTo>
                    <a:pt x="54196" y="3250"/>
                    <a:pt x="54330" y="3350"/>
                    <a:pt x="54497" y="3350"/>
                  </a:cubicBezTo>
                  <a:cubicBezTo>
                    <a:pt x="54810" y="3538"/>
                    <a:pt x="55229" y="3595"/>
                    <a:pt x="55621" y="3595"/>
                  </a:cubicBezTo>
                  <a:cubicBezTo>
                    <a:pt x="55854" y="3595"/>
                    <a:pt x="56078" y="3575"/>
                    <a:pt x="56265" y="3550"/>
                  </a:cubicBezTo>
                  <a:cubicBezTo>
                    <a:pt x="56865" y="3483"/>
                    <a:pt x="57532" y="3283"/>
                    <a:pt x="58033" y="2883"/>
                  </a:cubicBezTo>
                  <a:cubicBezTo>
                    <a:pt x="59400" y="2783"/>
                    <a:pt x="60768" y="2649"/>
                    <a:pt x="62135" y="2516"/>
                  </a:cubicBezTo>
                  <a:cubicBezTo>
                    <a:pt x="62435" y="2648"/>
                    <a:pt x="62774" y="2702"/>
                    <a:pt x="63123" y="2702"/>
                  </a:cubicBezTo>
                  <a:cubicBezTo>
                    <a:pt x="63746" y="2702"/>
                    <a:pt x="64403" y="2529"/>
                    <a:pt x="64937" y="2316"/>
                  </a:cubicBezTo>
                  <a:cubicBezTo>
                    <a:pt x="65371" y="2282"/>
                    <a:pt x="65771" y="2249"/>
                    <a:pt x="66205" y="2249"/>
                  </a:cubicBezTo>
                  <a:cubicBezTo>
                    <a:pt x="66372" y="2216"/>
                    <a:pt x="66505" y="2182"/>
                    <a:pt x="66639" y="2149"/>
                  </a:cubicBezTo>
                  <a:cubicBezTo>
                    <a:pt x="66961" y="2395"/>
                    <a:pt x="67390" y="2491"/>
                    <a:pt x="67848" y="2491"/>
                  </a:cubicBezTo>
                  <a:cubicBezTo>
                    <a:pt x="68197" y="2491"/>
                    <a:pt x="68561" y="2435"/>
                    <a:pt x="68907" y="2349"/>
                  </a:cubicBezTo>
                  <a:cubicBezTo>
                    <a:pt x="69207" y="2249"/>
                    <a:pt x="69507" y="2149"/>
                    <a:pt x="69774" y="2049"/>
                  </a:cubicBezTo>
                  <a:cubicBezTo>
                    <a:pt x="70208" y="1982"/>
                    <a:pt x="70642" y="1915"/>
                    <a:pt x="71075" y="1849"/>
                  </a:cubicBezTo>
                  <a:cubicBezTo>
                    <a:pt x="71109" y="1865"/>
                    <a:pt x="71142" y="1874"/>
                    <a:pt x="71171" y="1874"/>
                  </a:cubicBezTo>
                  <a:cubicBezTo>
                    <a:pt x="71200" y="1874"/>
                    <a:pt x="71225" y="1865"/>
                    <a:pt x="71242" y="1849"/>
                  </a:cubicBezTo>
                  <a:cubicBezTo>
                    <a:pt x="71275" y="1915"/>
                    <a:pt x="71342" y="1949"/>
                    <a:pt x="71375" y="1982"/>
                  </a:cubicBezTo>
                  <a:cubicBezTo>
                    <a:pt x="71834" y="2250"/>
                    <a:pt x="72396" y="2376"/>
                    <a:pt x="72970" y="2376"/>
                  </a:cubicBezTo>
                  <a:cubicBezTo>
                    <a:pt x="73898" y="2376"/>
                    <a:pt x="74860" y="2046"/>
                    <a:pt x="75478" y="1448"/>
                  </a:cubicBezTo>
                  <a:cubicBezTo>
                    <a:pt x="75512" y="1448"/>
                    <a:pt x="75512" y="1448"/>
                    <a:pt x="75545" y="1415"/>
                  </a:cubicBezTo>
                  <a:cubicBezTo>
                    <a:pt x="75601" y="1554"/>
                    <a:pt x="75703" y="1623"/>
                    <a:pt x="75851" y="1623"/>
                  </a:cubicBezTo>
                  <a:cubicBezTo>
                    <a:pt x="75880" y="1623"/>
                    <a:pt x="75912" y="1621"/>
                    <a:pt x="75945" y="1615"/>
                  </a:cubicBezTo>
                  <a:cubicBezTo>
                    <a:pt x="75979" y="1615"/>
                    <a:pt x="76012" y="1582"/>
                    <a:pt x="76045" y="1582"/>
                  </a:cubicBezTo>
                  <a:cubicBezTo>
                    <a:pt x="76045" y="1788"/>
                    <a:pt x="76226" y="1915"/>
                    <a:pt x="76415" y="1915"/>
                  </a:cubicBezTo>
                  <a:cubicBezTo>
                    <a:pt x="76471" y="1915"/>
                    <a:pt x="76527" y="1904"/>
                    <a:pt x="76579" y="1882"/>
                  </a:cubicBezTo>
                  <a:cubicBezTo>
                    <a:pt x="77007" y="1979"/>
                    <a:pt x="77457" y="2031"/>
                    <a:pt x="77910" y="2031"/>
                  </a:cubicBezTo>
                  <a:cubicBezTo>
                    <a:pt x="78234" y="2031"/>
                    <a:pt x="78561" y="2004"/>
                    <a:pt x="78881" y="1949"/>
                  </a:cubicBezTo>
                  <a:cubicBezTo>
                    <a:pt x="79281" y="1882"/>
                    <a:pt x="79815" y="1782"/>
                    <a:pt x="80182" y="1548"/>
                  </a:cubicBezTo>
                  <a:cubicBezTo>
                    <a:pt x="80515" y="1582"/>
                    <a:pt x="80882" y="1615"/>
                    <a:pt x="81216" y="1648"/>
                  </a:cubicBezTo>
                  <a:cubicBezTo>
                    <a:pt x="81249" y="1682"/>
                    <a:pt x="81249" y="1715"/>
                    <a:pt x="81282" y="1748"/>
                  </a:cubicBezTo>
                  <a:cubicBezTo>
                    <a:pt x="81540" y="2048"/>
                    <a:pt x="81962" y="2114"/>
                    <a:pt x="82372" y="2114"/>
                  </a:cubicBezTo>
                  <a:cubicBezTo>
                    <a:pt x="82601" y="2114"/>
                    <a:pt x="82826" y="2094"/>
                    <a:pt x="83017" y="2082"/>
                  </a:cubicBezTo>
                  <a:cubicBezTo>
                    <a:pt x="83317" y="2049"/>
                    <a:pt x="83651" y="2049"/>
                    <a:pt x="83984" y="1982"/>
                  </a:cubicBezTo>
                  <a:cubicBezTo>
                    <a:pt x="84084" y="1982"/>
                    <a:pt x="84218" y="2015"/>
                    <a:pt x="84318" y="2015"/>
                  </a:cubicBezTo>
                  <a:cubicBezTo>
                    <a:pt x="84518" y="2015"/>
                    <a:pt x="84685" y="1982"/>
                    <a:pt x="84885" y="1982"/>
                  </a:cubicBezTo>
                  <a:cubicBezTo>
                    <a:pt x="85183" y="2303"/>
                    <a:pt x="85717" y="2387"/>
                    <a:pt x="86206" y="2387"/>
                  </a:cubicBezTo>
                  <a:cubicBezTo>
                    <a:pt x="86429" y="2387"/>
                    <a:pt x="86642" y="2370"/>
                    <a:pt x="86820" y="2349"/>
                  </a:cubicBezTo>
                  <a:cubicBezTo>
                    <a:pt x="87454" y="2282"/>
                    <a:pt x="88087" y="2049"/>
                    <a:pt x="88588" y="1682"/>
                  </a:cubicBezTo>
                  <a:cubicBezTo>
                    <a:pt x="88754" y="1648"/>
                    <a:pt x="88955" y="1615"/>
                    <a:pt x="89155" y="1582"/>
                  </a:cubicBezTo>
                  <a:cubicBezTo>
                    <a:pt x="89188" y="1582"/>
                    <a:pt x="89188" y="1582"/>
                    <a:pt x="89221" y="1615"/>
                  </a:cubicBezTo>
                  <a:cubicBezTo>
                    <a:pt x="89155" y="1715"/>
                    <a:pt x="89155" y="1849"/>
                    <a:pt x="89255" y="1949"/>
                  </a:cubicBezTo>
                  <a:cubicBezTo>
                    <a:pt x="89576" y="2241"/>
                    <a:pt x="90006" y="2360"/>
                    <a:pt x="90458" y="2360"/>
                  </a:cubicBezTo>
                  <a:cubicBezTo>
                    <a:pt x="91038" y="2360"/>
                    <a:pt x="91655" y="2163"/>
                    <a:pt x="92124" y="1882"/>
                  </a:cubicBezTo>
                  <a:cubicBezTo>
                    <a:pt x="92457" y="1882"/>
                    <a:pt x="92757" y="1915"/>
                    <a:pt x="93091" y="1949"/>
                  </a:cubicBezTo>
                  <a:cubicBezTo>
                    <a:pt x="93124" y="2015"/>
                    <a:pt x="93191" y="2082"/>
                    <a:pt x="93291" y="2115"/>
                  </a:cubicBezTo>
                  <a:cubicBezTo>
                    <a:pt x="93791" y="2312"/>
                    <a:pt x="94340" y="2413"/>
                    <a:pt x="94889" y="2413"/>
                  </a:cubicBezTo>
                  <a:cubicBezTo>
                    <a:pt x="95366" y="2413"/>
                    <a:pt x="95844" y="2337"/>
                    <a:pt x="96293" y="2182"/>
                  </a:cubicBezTo>
                  <a:cubicBezTo>
                    <a:pt x="96727" y="2182"/>
                    <a:pt x="97194" y="2216"/>
                    <a:pt x="97628" y="2216"/>
                  </a:cubicBezTo>
                  <a:cubicBezTo>
                    <a:pt x="97628" y="2216"/>
                    <a:pt x="97628" y="2216"/>
                    <a:pt x="97661" y="2249"/>
                  </a:cubicBezTo>
                  <a:cubicBezTo>
                    <a:pt x="97886" y="2425"/>
                    <a:pt x="98149" y="2478"/>
                    <a:pt x="98425" y="2478"/>
                  </a:cubicBezTo>
                  <a:cubicBezTo>
                    <a:pt x="98722" y="2478"/>
                    <a:pt x="99035" y="2417"/>
                    <a:pt x="99329" y="2382"/>
                  </a:cubicBezTo>
                  <a:cubicBezTo>
                    <a:pt x="99796" y="2349"/>
                    <a:pt x="100229" y="2282"/>
                    <a:pt x="100663" y="2149"/>
                  </a:cubicBezTo>
                  <a:cubicBezTo>
                    <a:pt x="101197" y="2115"/>
                    <a:pt x="101697" y="2049"/>
                    <a:pt x="102231" y="1982"/>
                  </a:cubicBezTo>
                  <a:cubicBezTo>
                    <a:pt x="102231" y="2115"/>
                    <a:pt x="102298" y="2249"/>
                    <a:pt x="102464" y="2282"/>
                  </a:cubicBezTo>
                  <a:cubicBezTo>
                    <a:pt x="102743" y="2350"/>
                    <a:pt x="103042" y="2381"/>
                    <a:pt x="103349" y="2381"/>
                  </a:cubicBezTo>
                  <a:cubicBezTo>
                    <a:pt x="104108" y="2381"/>
                    <a:pt x="104921" y="2190"/>
                    <a:pt x="105633" y="1882"/>
                  </a:cubicBezTo>
                  <a:cubicBezTo>
                    <a:pt x="106267" y="1849"/>
                    <a:pt x="106901" y="1815"/>
                    <a:pt x="107535" y="1782"/>
                  </a:cubicBezTo>
                  <a:cubicBezTo>
                    <a:pt x="107568" y="1849"/>
                    <a:pt x="107635" y="1915"/>
                    <a:pt x="107735" y="1915"/>
                  </a:cubicBezTo>
                  <a:cubicBezTo>
                    <a:pt x="107928" y="1959"/>
                    <a:pt x="108134" y="1980"/>
                    <a:pt x="108344" y="1980"/>
                  </a:cubicBezTo>
                  <a:cubicBezTo>
                    <a:pt x="108930" y="1980"/>
                    <a:pt x="109554" y="1818"/>
                    <a:pt x="110070" y="1548"/>
                  </a:cubicBezTo>
                  <a:cubicBezTo>
                    <a:pt x="110303" y="1482"/>
                    <a:pt x="110570" y="1448"/>
                    <a:pt x="110837" y="1382"/>
                  </a:cubicBezTo>
                  <a:cubicBezTo>
                    <a:pt x="110937" y="1382"/>
                    <a:pt x="111070" y="1382"/>
                    <a:pt x="111204" y="1348"/>
                  </a:cubicBezTo>
                  <a:cubicBezTo>
                    <a:pt x="111537" y="1348"/>
                    <a:pt x="111871" y="1348"/>
                    <a:pt x="112171" y="1315"/>
                  </a:cubicBezTo>
                  <a:lnTo>
                    <a:pt x="112171" y="1315"/>
                  </a:lnTo>
                  <a:cubicBezTo>
                    <a:pt x="112138" y="1415"/>
                    <a:pt x="112171" y="1548"/>
                    <a:pt x="112271" y="1615"/>
                  </a:cubicBezTo>
                  <a:cubicBezTo>
                    <a:pt x="112481" y="1772"/>
                    <a:pt x="112731" y="1826"/>
                    <a:pt x="113007" y="1826"/>
                  </a:cubicBezTo>
                  <a:cubicBezTo>
                    <a:pt x="113082" y="1826"/>
                    <a:pt x="113160" y="1822"/>
                    <a:pt x="113239" y="1815"/>
                  </a:cubicBezTo>
                  <a:lnTo>
                    <a:pt x="113239" y="14"/>
                  </a:lnTo>
                  <a:cubicBezTo>
                    <a:pt x="113134" y="5"/>
                    <a:pt x="113029" y="0"/>
                    <a:pt x="1129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6"/>
            <p:cNvSpPr/>
            <p:nvPr/>
          </p:nvSpPr>
          <p:spPr>
            <a:xfrm>
              <a:off x="1186850" y="2753175"/>
              <a:ext cx="2462300" cy="103325"/>
            </a:xfrm>
            <a:custGeom>
              <a:avLst/>
              <a:gdLst/>
              <a:ahLst/>
              <a:cxnLst/>
              <a:rect l="l" t="t" r="r" b="b"/>
              <a:pathLst>
                <a:path w="98492" h="4133" extrusionOk="0">
                  <a:moveTo>
                    <a:pt x="81926" y="1171"/>
                  </a:moveTo>
                  <a:cubicBezTo>
                    <a:pt x="82159" y="1171"/>
                    <a:pt x="82359" y="1204"/>
                    <a:pt x="82560" y="1238"/>
                  </a:cubicBezTo>
                  <a:cubicBezTo>
                    <a:pt x="82259" y="1204"/>
                    <a:pt x="81992" y="1204"/>
                    <a:pt x="81692" y="1204"/>
                  </a:cubicBezTo>
                  <a:cubicBezTo>
                    <a:pt x="81759" y="1204"/>
                    <a:pt x="81859" y="1171"/>
                    <a:pt x="81926" y="1171"/>
                  </a:cubicBezTo>
                  <a:close/>
                  <a:moveTo>
                    <a:pt x="73158" y="0"/>
                  </a:moveTo>
                  <a:cubicBezTo>
                    <a:pt x="72357" y="0"/>
                    <a:pt x="71485" y="296"/>
                    <a:pt x="70918" y="737"/>
                  </a:cubicBezTo>
                  <a:lnTo>
                    <a:pt x="70885" y="737"/>
                  </a:lnTo>
                  <a:cubicBezTo>
                    <a:pt x="70666" y="694"/>
                    <a:pt x="70441" y="669"/>
                    <a:pt x="70216" y="669"/>
                  </a:cubicBezTo>
                  <a:cubicBezTo>
                    <a:pt x="69925" y="669"/>
                    <a:pt x="69632" y="710"/>
                    <a:pt x="69350" y="804"/>
                  </a:cubicBezTo>
                  <a:cubicBezTo>
                    <a:pt x="69017" y="837"/>
                    <a:pt x="68683" y="937"/>
                    <a:pt x="68383" y="1104"/>
                  </a:cubicBezTo>
                  <a:cubicBezTo>
                    <a:pt x="68016" y="1171"/>
                    <a:pt x="67649" y="1204"/>
                    <a:pt x="67315" y="1271"/>
                  </a:cubicBezTo>
                  <a:cubicBezTo>
                    <a:pt x="67080" y="1201"/>
                    <a:pt x="66828" y="1170"/>
                    <a:pt x="66571" y="1170"/>
                  </a:cubicBezTo>
                  <a:cubicBezTo>
                    <a:pt x="65842" y="1170"/>
                    <a:pt x="65063" y="1418"/>
                    <a:pt x="64447" y="1738"/>
                  </a:cubicBezTo>
                  <a:cubicBezTo>
                    <a:pt x="64080" y="1805"/>
                    <a:pt x="63746" y="1871"/>
                    <a:pt x="63379" y="1938"/>
                  </a:cubicBezTo>
                  <a:cubicBezTo>
                    <a:pt x="63046" y="1871"/>
                    <a:pt x="62712" y="1838"/>
                    <a:pt x="62345" y="1838"/>
                  </a:cubicBezTo>
                  <a:cubicBezTo>
                    <a:pt x="61344" y="2172"/>
                    <a:pt x="60344" y="2438"/>
                    <a:pt x="59376" y="2572"/>
                  </a:cubicBezTo>
                  <a:cubicBezTo>
                    <a:pt x="59343" y="2572"/>
                    <a:pt x="59310" y="2539"/>
                    <a:pt x="59276" y="2539"/>
                  </a:cubicBezTo>
                  <a:cubicBezTo>
                    <a:pt x="58995" y="2441"/>
                    <a:pt x="58686" y="2400"/>
                    <a:pt x="58365" y="2400"/>
                  </a:cubicBezTo>
                  <a:cubicBezTo>
                    <a:pt x="57695" y="2400"/>
                    <a:pt x="56972" y="2580"/>
                    <a:pt x="56341" y="2805"/>
                  </a:cubicBezTo>
                  <a:cubicBezTo>
                    <a:pt x="56374" y="2705"/>
                    <a:pt x="56374" y="2605"/>
                    <a:pt x="56307" y="2539"/>
                  </a:cubicBezTo>
                  <a:cubicBezTo>
                    <a:pt x="56114" y="2375"/>
                    <a:pt x="55907" y="2324"/>
                    <a:pt x="55689" y="2324"/>
                  </a:cubicBezTo>
                  <a:cubicBezTo>
                    <a:pt x="55420" y="2324"/>
                    <a:pt x="55135" y="2402"/>
                    <a:pt x="54840" y="2438"/>
                  </a:cubicBezTo>
                  <a:cubicBezTo>
                    <a:pt x="54173" y="2505"/>
                    <a:pt x="53472" y="2572"/>
                    <a:pt x="52805" y="2639"/>
                  </a:cubicBezTo>
                  <a:lnTo>
                    <a:pt x="52571" y="2639"/>
                  </a:lnTo>
                  <a:cubicBezTo>
                    <a:pt x="52371" y="2172"/>
                    <a:pt x="51604" y="2138"/>
                    <a:pt x="51170" y="2071"/>
                  </a:cubicBezTo>
                  <a:cubicBezTo>
                    <a:pt x="51068" y="2064"/>
                    <a:pt x="50966" y="2059"/>
                    <a:pt x="50864" y="2059"/>
                  </a:cubicBezTo>
                  <a:cubicBezTo>
                    <a:pt x="50534" y="2059"/>
                    <a:pt x="50209" y="2103"/>
                    <a:pt x="49903" y="2205"/>
                  </a:cubicBezTo>
                  <a:cubicBezTo>
                    <a:pt x="49703" y="2172"/>
                    <a:pt x="49536" y="2138"/>
                    <a:pt x="49369" y="2105"/>
                  </a:cubicBezTo>
                  <a:cubicBezTo>
                    <a:pt x="48847" y="1370"/>
                    <a:pt x="47702" y="1056"/>
                    <a:pt x="46675" y="1056"/>
                  </a:cubicBezTo>
                  <a:cubicBezTo>
                    <a:pt x="46258" y="1056"/>
                    <a:pt x="45861" y="1108"/>
                    <a:pt x="45533" y="1204"/>
                  </a:cubicBezTo>
                  <a:cubicBezTo>
                    <a:pt x="45433" y="1238"/>
                    <a:pt x="45400" y="1271"/>
                    <a:pt x="45366" y="1338"/>
                  </a:cubicBezTo>
                  <a:lnTo>
                    <a:pt x="44332" y="1338"/>
                  </a:lnTo>
                  <a:cubicBezTo>
                    <a:pt x="44266" y="1171"/>
                    <a:pt x="44132" y="1071"/>
                    <a:pt x="43965" y="1071"/>
                  </a:cubicBezTo>
                  <a:cubicBezTo>
                    <a:pt x="43652" y="883"/>
                    <a:pt x="43233" y="825"/>
                    <a:pt x="42841" y="825"/>
                  </a:cubicBezTo>
                  <a:cubicBezTo>
                    <a:pt x="42608" y="825"/>
                    <a:pt x="42384" y="846"/>
                    <a:pt x="42197" y="871"/>
                  </a:cubicBezTo>
                  <a:cubicBezTo>
                    <a:pt x="41597" y="937"/>
                    <a:pt x="40930" y="1137"/>
                    <a:pt x="40463" y="1538"/>
                  </a:cubicBezTo>
                  <a:cubicBezTo>
                    <a:pt x="39095" y="1638"/>
                    <a:pt x="37728" y="1771"/>
                    <a:pt x="36327" y="1905"/>
                  </a:cubicBezTo>
                  <a:cubicBezTo>
                    <a:pt x="36039" y="1773"/>
                    <a:pt x="35704" y="1719"/>
                    <a:pt x="35355" y="1719"/>
                  </a:cubicBezTo>
                  <a:cubicBezTo>
                    <a:pt x="34734" y="1719"/>
                    <a:pt x="34071" y="1891"/>
                    <a:pt x="33558" y="2105"/>
                  </a:cubicBezTo>
                  <a:cubicBezTo>
                    <a:pt x="33124" y="2138"/>
                    <a:pt x="32691" y="2172"/>
                    <a:pt x="32257" y="2172"/>
                  </a:cubicBezTo>
                  <a:cubicBezTo>
                    <a:pt x="32124" y="2205"/>
                    <a:pt x="31990" y="2238"/>
                    <a:pt x="31823" y="2272"/>
                  </a:cubicBezTo>
                  <a:cubicBezTo>
                    <a:pt x="31501" y="2025"/>
                    <a:pt x="31072" y="1930"/>
                    <a:pt x="30620" y="1930"/>
                  </a:cubicBezTo>
                  <a:cubicBezTo>
                    <a:pt x="30276" y="1930"/>
                    <a:pt x="29920" y="1985"/>
                    <a:pt x="29588" y="2071"/>
                  </a:cubicBezTo>
                  <a:cubicBezTo>
                    <a:pt x="29255" y="2172"/>
                    <a:pt x="28955" y="2272"/>
                    <a:pt x="28721" y="2372"/>
                  </a:cubicBezTo>
                  <a:cubicBezTo>
                    <a:pt x="28287" y="2438"/>
                    <a:pt x="27820" y="2505"/>
                    <a:pt x="27387" y="2572"/>
                  </a:cubicBezTo>
                  <a:cubicBezTo>
                    <a:pt x="27370" y="2555"/>
                    <a:pt x="27345" y="2547"/>
                    <a:pt x="27316" y="2547"/>
                  </a:cubicBezTo>
                  <a:cubicBezTo>
                    <a:pt x="27287" y="2547"/>
                    <a:pt x="27253" y="2555"/>
                    <a:pt x="27220" y="2572"/>
                  </a:cubicBezTo>
                  <a:cubicBezTo>
                    <a:pt x="27187" y="2505"/>
                    <a:pt x="27153" y="2472"/>
                    <a:pt x="27087" y="2438"/>
                  </a:cubicBezTo>
                  <a:cubicBezTo>
                    <a:pt x="26640" y="2171"/>
                    <a:pt x="26082" y="2044"/>
                    <a:pt x="25507" y="2044"/>
                  </a:cubicBezTo>
                  <a:cubicBezTo>
                    <a:pt x="24577" y="2044"/>
                    <a:pt x="23602" y="2375"/>
                    <a:pt x="22984" y="2972"/>
                  </a:cubicBezTo>
                  <a:cubicBezTo>
                    <a:pt x="22984" y="2972"/>
                    <a:pt x="22950" y="3006"/>
                    <a:pt x="22950" y="3006"/>
                  </a:cubicBezTo>
                  <a:cubicBezTo>
                    <a:pt x="22895" y="2867"/>
                    <a:pt x="22770" y="2797"/>
                    <a:pt x="22614" y="2797"/>
                  </a:cubicBezTo>
                  <a:cubicBezTo>
                    <a:pt x="22582" y="2797"/>
                    <a:pt x="22550" y="2800"/>
                    <a:pt x="22517" y="2805"/>
                  </a:cubicBezTo>
                  <a:cubicBezTo>
                    <a:pt x="22517" y="2805"/>
                    <a:pt x="22483" y="2839"/>
                    <a:pt x="22450" y="2839"/>
                  </a:cubicBezTo>
                  <a:cubicBezTo>
                    <a:pt x="22424" y="2632"/>
                    <a:pt x="22258" y="2505"/>
                    <a:pt x="22076" y="2505"/>
                  </a:cubicBezTo>
                  <a:cubicBezTo>
                    <a:pt x="22023" y="2505"/>
                    <a:pt x="21969" y="2516"/>
                    <a:pt x="21916" y="2539"/>
                  </a:cubicBezTo>
                  <a:cubicBezTo>
                    <a:pt x="21469" y="2441"/>
                    <a:pt x="21022" y="2389"/>
                    <a:pt x="20575" y="2389"/>
                  </a:cubicBezTo>
                  <a:cubicBezTo>
                    <a:pt x="20255" y="2389"/>
                    <a:pt x="19935" y="2416"/>
                    <a:pt x="19615" y="2472"/>
                  </a:cubicBezTo>
                  <a:cubicBezTo>
                    <a:pt x="19214" y="2539"/>
                    <a:pt x="18681" y="2639"/>
                    <a:pt x="18314" y="2872"/>
                  </a:cubicBezTo>
                  <a:cubicBezTo>
                    <a:pt x="17947" y="2839"/>
                    <a:pt x="17613" y="2805"/>
                    <a:pt x="17246" y="2772"/>
                  </a:cubicBezTo>
                  <a:cubicBezTo>
                    <a:pt x="17246" y="2739"/>
                    <a:pt x="17213" y="2705"/>
                    <a:pt x="17180" y="2672"/>
                  </a:cubicBezTo>
                  <a:cubicBezTo>
                    <a:pt x="16907" y="2377"/>
                    <a:pt x="16466" y="2314"/>
                    <a:pt x="16033" y="2314"/>
                  </a:cubicBezTo>
                  <a:cubicBezTo>
                    <a:pt x="15829" y="2314"/>
                    <a:pt x="15627" y="2328"/>
                    <a:pt x="15445" y="2338"/>
                  </a:cubicBezTo>
                  <a:cubicBezTo>
                    <a:pt x="15178" y="2372"/>
                    <a:pt x="14811" y="2372"/>
                    <a:pt x="14511" y="2438"/>
                  </a:cubicBezTo>
                  <a:lnTo>
                    <a:pt x="13610" y="2438"/>
                  </a:lnTo>
                  <a:cubicBezTo>
                    <a:pt x="13290" y="2118"/>
                    <a:pt x="12764" y="2033"/>
                    <a:pt x="12272" y="2033"/>
                  </a:cubicBezTo>
                  <a:cubicBezTo>
                    <a:pt x="12048" y="2033"/>
                    <a:pt x="11830" y="2051"/>
                    <a:pt x="11642" y="2071"/>
                  </a:cubicBezTo>
                  <a:cubicBezTo>
                    <a:pt x="11008" y="2138"/>
                    <a:pt x="10408" y="2372"/>
                    <a:pt x="9908" y="2772"/>
                  </a:cubicBezTo>
                  <a:cubicBezTo>
                    <a:pt x="9708" y="2772"/>
                    <a:pt x="9507" y="2805"/>
                    <a:pt x="9307" y="2839"/>
                  </a:cubicBezTo>
                  <a:cubicBezTo>
                    <a:pt x="9307" y="2839"/>
                    <a:pt x="9274" y="2839"/>
                    <a:pt x="9274" y="2805"/>
                  </a:cubicBezTo>
                  <a:cubicBezTo>
                    <a:pt x="9307" y="2705"/>
                    <a:pt x="9307" y="2572"/>
                    <a:pt x="9207" y="2505"/>
                  </a:cubicBezTo>
                  <a:cubicBezTo>
                    <a:pt x="8895" y="2193"/>
                    <a:pt x="8463" y="2066"/>
                    <a:pt x="8003" y="2066"/>
                  </a:cubicBezTo>
                  <a:cubicBezTo>
                    <a:pt x="7432" y="2066"/>
                    <a:pt x="6819" y="2261"/>
                    <a:pt x="6338" y="2539"/>
                  </a:cubicBezTo>
                  <a:cubicBezTo>
                    <a:pt x="6038" y="2539"/>
                    <a:pt x="5705" y="2505"/>
                    <a:pt x="5371" y="2472"/>
                  </a:cubicBezTo>
                  <a:cubicBezTo>
                    <a:pt x="5338" y="2405"/>
                    <a:pt x="5271" y="2338"/>
                    <a:pt x="5171" y="2305"/>
                  </a:cubicBezTo>
                  <a:cubicBezTo>
                    <a:pt x="4688" y="2108"/>
                    <a:pt x="4139" y="2008"/>
                    <a:pt x="3589" y="2008"/>
                  </a:cubicBezTo>
                  <a:cubicBezTo>
                    <a:pt x="3113" y="2008"/>
                    <a:pt x="2636" y="2083"/>
                    <a:pt x="2202" y="2238"/>
                  </a:cubicBezTo>
                  <a:cubicBezTo>
                    <a:pt x="1735" y="2238"/>
                    <a:pt x="1302" y="2205"/>
                    <a:pt x="835" y="2205"/>
                  </a:cubicBezTo>
                  <a:cubicBezTo>
                    <a:pt x="835" y="2205"/>
                    <a:pt x="835" y="2205"/>
                    <a:pt x="835" y="2172"/>
                  </a:cubicBezTo>
                  <a:cubicBezTo>
                    <a:pt x="601" y="2005"/>
                    <a:pt x="301" y="1938"/>
                    <a:pt x="1" y="1938"/>
                  </a:cubicBezTo>
                  <a:lnTo>
                    <a:pt x="1" y="3506"/>
                  </a:lnTo>
                  <a:cubicBezTo>
                    <a:pt x="468" y="3439"/>
                    <a:pt x="901" y="3272"/>
                    <a:pt x="1235" y="2972"/>
                  </a:cubicBezTo>
                  <a:cubicBezTo>
                    <a:pt x="1302" y="2905"/>
                    <a:pt x="1335" y="2805"/>
                    <a:pt x="1335" y="2739"/>
                  </a:cubicBezTo>
                  <a:cubicBezTo>
                    <a:pt x="1435" y="2739"/>
                    <a:pt x="1535" y="2739"/>
                    <a:pt x="1668" y="2772"/>
                  </a:cubicBezTo>
                  <a:cubicBezTo>
                    <a:pt x="1726" y="2859"/>
                    <a:pt x="1834" y="2945"/>
                    <a:pt x="1949" y="2945"/>
                  </a:cubicBezTo>
                  <a:cubicBezTo>
                    <a:pt x="1966" y="2945"/>
                    <a:pt x="1984" y="2943"/>
                    <a:pt x="2002" y="2939"/>
                  </a:cubicBezTo>
                  <a:cubicBezTo>
                    <a:pt x="2069" y="2939"/>
                    <a:pt x="2135" y="2939"/>
                    <a:pt x="2202" y="2905"/>
                  </a:cubicBezTo>
                  <a:cubicBezTo>
                    <a:pt x="2669" y="3239"/>
                    <a:pt x="3236" y="3406"/>
                    <a:pt x="3803" y="3473"/>
                  </a:cubicBezTo>
                  <a:cubicBezTo>
                    <a:pt x="3963" y="3491"/>
                    <a:pt x="4141" y="3505"/>
                    <a:pt x="4325" y="3505"/>
                  </a:cubicBezTo>
                  <a:cubicBezTo>
                    <a:pt x="4792" y="3505"/>
                    <a:pt x="5293" y="3417"/>
                    <a:pt x="5605" y="3106"/>
                  </a:cubicBezTo>
                  <a:cubicBezTo>
                    <a:pt x="5905" y="3139"/>
                    <a:pt x="6205" y="3172"/>
                    <a:pt x="6505" y="3206"/>
                  </a:cubicBezTo>
                  <a:cubicBezTo>
                    <a:pt x="7006" y="3573"/>
                    <a:pt x="7539" y="3773"/>
                    <a:pt x="8140" y="3873"/>
                  </a:cubicBezTo>
                  <a:cubicBezTo>
                    <a:pt x="8290" y="3892"/>
                    <a:pt x="8462" y="3905"/>
                    <a:pt x="8639" y="3905"/>
                  </a:cubicBezTo>
                  <a:cubicBezTo>
                    <a:pt x="9090" y="3905"/>
                    <a:pt x="9577" y="3817"/>
                    <a:pt x="9841" y="3506"/>
                  </a:cubicBezTo>
                  <a:cubicBezTo>
                    <a:pt x="9874" y="3473"/>
                    <a:pt x="9908" y="3439"/>
                    <a:pt x="9908" y="3406"/>
                  </a:cubicBezTo>
                  <a:cubicBezTo>
                    <a:pt x="9941" y="3372"/>
                    <a:pt x="9941" y="3372"/>
                    <a:pt x="9974" y="3372"/>
                  </a:cubicBezTo>
                  <a:cubicBezTo>
                    <a:pt x="10175" y="3339"/>
                    <a:pt x="10375" y="3339"/>
                    <a:pt x="10575" y="3339"/>
                  </a:cubicBezTo>
                  <a:lnTo>
                    <a:pt x="10675" y="3339"/>
                  </a:lnTo>
                  <a:cubicBezTo>
                    <a:pt x="11075" y="3673"/>
                    <a:pt x="11676" y="3773"/>
                    <a:pt x="12209" y="3773"/>
                  </a:cubicBezTo>
                  <a:cubicBezTo>
                    <a:pt x="12710" y="3773"/>
                    <a:pt x="13577" y="3739"/>
                    <a:pt x="13810" y="3206"/>
                  </a:cubicBezTo>
                  <a:lnTo>
                    <a:pt x="14344" y="3206"/>
                  </a:lnTo>
                  <a:cubicBezTo>
                    <a:pt x="14478" y="3573"/>
                    <a:pt x="14878" y="3739"/>
                    <a:pt x="15278" y="3806"/>
                  </a:cubicBezTo>
                  <a:cubicBezTo>
                    <a:pt x="15588" y="3838"/>
                    <a:pt x="15905" y="3853"/>
                    <a:pt x="16223" y="3853"/>
                  </a:cubicBezTo>
                  <a:cubicBezTo>
                    <a:pt x="16898" y="3853"/>
                    <a:pt x="17579" y="3786"/>
                    <a:pt x="18214" y="3673"/>
                  </a:cubicBezTo>
                  <a:cubicBezTo>
                    <a:pt x="18314" y="3639"/>
                    <a:pt x="18347" y="3606"/>
                    <a:pt x="18414" y="3573"/>
                  </a:cubicBezTo>
                  <a:cubicBezTo>
                    <a:pt x="18647" y="3573"/>
                    <a:pt x="18914" y="3606"/>
                    <a:pt x="19148" y="3639"/>
                  </a:cubicBezTo>
                  <a:cubicBezTo>
                    <a:pt x="19181" y="3639"/>
                    <a:pt x="19214" y="3673"/>
                    <a:pt x="19248" y="3706"/>
                  </a:cubicBezTo>
                  <a:cubicBezTo>
                    <a:pt x="19707" y="3971"/>
                    <a:pt x="20343" y="4133"/>
                    <a:pt x="20974" y="4133"/>
                  </a:cubicBezTo>
                  <a:cubicBezTo>
                    <a:pt x="21535" y="4133"/>
                    <a:pt x="22093" y="4004"/>
                    <a:pt x="22517" y="3706"/>
                  </a:cubicBezTo>
                  <a:cubicBezTo>
                    <a:pt x="22917" y="3706"/>
                    <a:pt x="23317" y="3673"/>
                    <a:pt x="23718" y="3673"/>
                  </a:cubicBezTo>
                  <a:lnTo>
                    <a:pt x="23751" y="3673"/>
                  </a:lnTo>
                  <a:cubicBezTo>
                    <a:pt x="24051" y="3714"/>
                    <a:pt x="24358" y="3733"/>
                    <a:pt x="24667" y="3733"/>
                  </a:cubicBezTo>
                  <a:cubicBezTo>
                    <a:pt x="25596" y="3733"/>
                    <a:pt x="26553" y="3564"/>
                    <a:pt x="27454" y="3339"/>
                  </a:cubicBezTo>
                  <a:cubicBezTo>
                    <a:pt x="27587" y="3306"/>
                    <a:pt x="27654" y="3206"/>
                    <a:pt x="27687" y="3106"/>
                  </a:cubicBezTo>
                  <a:cubicBezTo>
                    <a:pt x="27954" y="3072"/>
                    <a:pt x="28221" y="3006"/>
                    <a:pt x="28488" y="2939"/>
                  </a:cubicBezTo>
                  <a:cubicBezTo>
                    <a:pt x="28721" y="3072"/>
                    <a:pt x="28988" y="3139"/>
                    <a:pt x="29255" y="3172"/>
                  </a:cubicBezTo>
                  <a:cubicBezTo>
                    <a:pt x="29326" y="3181"/>
                    <a:pt x="29398" y="3185"/>
                    <a:pt x="29469" y="3185"/>
                  </a:cubicBezTo>
                  <a:cubicBezTo>
                    <a:pt x="29665" y="3185"/>
                    <a:pt x="29860" y="3154"/>
                    <a:pt x="30055" y="3106"/>
                  </a:cubicBezTo>
                  <a:cubicBezTo>
                    <a:pt x="30089" y="3106"/>
                    <a:pt x="30089" y="3106"/>
                    <a:pt x="30122" y="3072"/>
                  </a:cubicBezTo>
                  <a:cubicBezTo>
                    <a:pt x="30656" y="3072"/>
                    <a:pt x="31223" y="3006"/>
                    <a:pt x="31757" y="2905"/>
                  </a:cubicBezTo>
                  <a:cubicBezTo>
                    <a:pt x="31790" y="2972"/>
                    <a:pt x="31823" y="3006"/>
                    <a:pt x="31890" y="3072"/>
                  </a:cubicBezTo>
                  <a:cubicBezTo>
                    <a:pt x="32681" y="3202"/>
                    <a:pt x="33480" y="3257"/>
                    <a:pt x="34283" y="3257"/>
                  </a:cubicBezTo>
                  <a:cubicBezTo>
                    <a:pt x="36360" y="3257"/>
                    <a:pt x="38470" y="2890"/>
                    <a:pt x="40563" y="2505"/>
                  </a:cubicBezTo>
                  <a:cubicBezTo>
                    <a:pt x="40917" y="2644"/>
                    <a:pt x="41305" y="2708"/>
                    <a:pt x="41701" y="2708"/>
                  </a:cubicBezTo>
                  <a:cubicBezTo>
                    <a:pt x="42537" y="2708"/>
                    <a:pt x="43409" y="2424"/>
                    <a:pt x="44065" y="1971"/>
                  </a:cubicBezTo>
                  <a:lnTo>
                    <a:pt x="44299" y="1971"/>
                  </a:lnTo>
                  <a:cubicBezTo>
                    <a:pt x="44332" y="2005"/>
                    <a:pt x="44332" y="2005"/>
                    <a:pt x="44332" y="2005"/>
                  </a:cubicBezTo>
                  <a:cubicBezTo>
                    <a:pt x="45080" y="2703"/>
                    <a:pt x="46312" y="3121"/>
                    <a:pt x="47458" y="3121"/>
                  </a:cubicBezTo>
                  <a:cubicBezTo>
                    <a:pt x="47845" y="3121"/>
                    <a:pt x="48223" y="3073"/>
                    <a:pt x="48569" y="2972"/>
                  </a:cubicBezTo>
                  <a:cubicBezTo>
                    <a:pt x="49258" y="3417"/>
                    <a:pt x="50096" y="3669"/>
                    <a:pt x="50923" y="3669"/>
                  </a:cubicBezTo>
                  <a:cubicBezTo>
                    <a:pt x="51337" y="3669"/>
                    <a:pt x="51749" y="3606"/>
                    <a:pt x="52138" y="3473"/>
                  </a:cubicBezTo>
                  <a:cubicBezTo>
                    <a:pt x="52657" y="3687"/>
                    <a:pt x="53398" y="3854"/>
                    <a:pt x="54112" y="3854"/>
                  </a:cubicBezTo>
                  <a:cubicBezTo>
                    <a:pt x="54727" y="3854"/>
                    <a:pt x="55323" y="3730"/>
                    <a:pt x="55740" y="3406"/>
                  </a:cubicBezTo>
                  <a:lnTo>
                    <a:pt x="55807" y="3406"/>
                  </a:lnTo>
                  <a:cubicBezTo>
                    <a:pt x="56178" y="3743"/>
                    <a:pt x="56822" y="3935"/>
                    <a:pt x="57454" y="3935"/>
                  </a:cubicBezTo>
                  <a:cubicBezTo>
                    <a:pt x="58072" y="3935"/>
                    <a:pt x="58680" y="3751"/>
                    <a:pt x="59009" y="3339"/>
                  </a:cubicBezTo>
                  <a:cubicBezTo>
                    <a:pt x="59456" y="3554"/>
                    <a:pt x="59961" y="3653"/>
                    <a:pt x="60471" y="3653"/>
                  </a:cubicBezTo>
                  <a:cubicBezTo>
                    <a:pt x="60913" y="3653"/>
                    <a:pt x="61360" y="3578"/>
                    <a:pt x="61778" y="3439"/>
                  </a:cubicBezTo>
                  <a:cubicBezTo>
                    <a:pt x="61910" y="3479"/>
                    <a:pt x="62041" y="3497"/>
                    <a:pt x="62173" y="3497"/>
                  </a:cubicBezTo>
                  <a:cubicBezTo>
                    <a:pt x="62375" y="3497"/>
                    <a:pt x="62577" y="3453"/>
                    <a:pt x="62779" y="3372"/>
                  </a:cubicBezTo>
                  <a:cubicBezTo>
                    <a:pt x="62979" y="3306"/>
                    <a:pt x="63246" y="3172"/>
                    <a:pt x="63413" y="3006"/>
                  </a:cubicBezTo>
                  <a:cubicBezTo>
                    <a:pt x="63624" y="3162"/>
                    <a:pt x="63942" y="3227"/>
                    <a:pt x="64311" y="3227"/>
                  </a:cubicBezTo>
                  <a:cubicBezTo>
                    <a:pt x="65515" y="3227"/>
                    <a:pt x="67266" y="2539"/>
                    <a:pt x="67649" y="2105"/>
                  </a:cubicBezTo>
                  <a:lnTo>
                    <a:pt x="67682" y="2105"/>
                  </a:lnTo>
                  <a:cubicBezTo>
                    <a:pt x="67900" y="2169"/>
                    <a:pt x="68131" y="2199"/>
                    <a:pt x="68367" y="2199"/>
                  </a:cubicBezTo>
                  <a:cubicBezTo>
                    <a:pt x="69108" y="2199"/>
                    <a:pt x="69894" y="1909"/>
                    <a:pt x="70451" y="1504"/>
                  </a:cubicBezTo>
                  <a:cubicBezTo>
                    <a:pt x="70484" y="1471"/>
                    <a:pt x="70518" y="1438"/>
                    <a:pt x="70551" y="1404"/>
                  </a:cubicBezTo>
                  <a:cubicBezTo>
                    <a:pt x="70651" y="1438"/>
                    <a:pt x="70718" y="1438"/>
                    <a:pt x="70818" y="1438"/>
                  </a:cubicBezTo>
                  <a:cubicBezTo>
                    <a:pt x="71107" y="1616"/>
                    <a:pt x="71485" y="1675"/>
                    <a:pt x="71843" y="1675"/>
                  </a:cubicBezTo>
                  <a:cubicBezTo>
                    <a:pt x="72022" y="1675"/>
                    <a:pt x="72197" y="1660"/>
                    <a:pt x="72352" y="1638"/>
                  </a:cubicBezTo>
                  <a:cubicBezTo>
                    <a:pt x="72753" y="1604"/>
                    <a:pt x="73320" y="1538"/>
                    <a:pt x="73687" y="1304"/>
                  </a:cubicBezTo>
                  <a:cubicBezTo>
                    <a:pt x="73720" y="1338"/>
                    <a:pt x="73787" y="1338"/>
                    <a:pt x="73820" y="1338"/>
                  </a:cubicBezTo>
                  <a:cubicBezTo>
                    <a:pt x="74031" y="1295"/>
                    <a:pt x="74228" y="1277"/>
                    <a:pt x="74416" y="1277"/>
                  </a:cubicBezTo>
                  <a:cubicBezTo>
                    <a:pt x="74969" y="1277"/>
                    <a:pt x="75449" y="1439"/>
                    <a:pt x="76022" y="1638"/>
                  </a:cubicBezTo>
                  <a:cubicBezTo>
                    <a:pt x="76388" y="1760"/>
                    <a:pt x="76730" y="1832"/>
                    <a:pt x="77084" y="1832"/>
                  </a:cubicBezTo>
                  <a:cubicBezTo>
                    <a:pt x="77311" y="1832"/>
                    <a:pt x="77542" y="1803"/>
                    <a:pt x="77789" y="1738"/>
                  </a:cubicBezTo>
                  <a:cubicBezTo>
                    <a:pt x="77823" y="1738"/>
                    <a:pt x="77856" y="1738"/>
                    <a:pt x="77890" y="1705"/>
                  </a:cubicBezTo>
                  <a:cubicBezTo>
                    <a:pt x="78123" y="1738"/>
                    <a:pt x="78323" y="1771"/>
                    <a:pt x="78557" y="1805"/>
                  </a:cubicBezTo>
                  <a:cubicBezTo>
                    <a:pt x="79024" y="1938"/>
                    <a:pt x="79491" y="2005"/>
                    <a:pt x="79958" y="2071"/>
                  </a:cubicBezTo>
                  <a:cubicBezTo>
                    <a:pt x="80563" y="2286"/>
                    <a:pt x="81249" y="2444"/>
                    <a:pt x="81901" y="2444"/>
                  </a:cubicBezTo>
                  <a:cubicBezTo>
                    <a:pt x="82362" y="2444"/>
                    <a:pt x="82806" y="2365"/>
                    <a:pt x="83193" y="2172"/>
                  </a:cubicBezTo>
                  <a:cubicBezTo>
                    <a:pt x="83827" y="2138"/>
                    <a:pt x="84461" y="2105"/>
                    <a:pt x="85095" y="2071"/>
                  </a:cubicBezTo>
                  <a:cubicBezTo>
                    <a:pt x="85395" y="2205"/>
                    <a:pt x="85695" y="2272"/>
                    <a:pt x="86029" y="2272"/>
                  </a:cubicBezTo>
                  <a:cubicBezTo>
                    <a:pt x="86104" y="2279"/>
                    <a:pt x="86185" y="2283"/>
                    <a:pt x="86271" y="2283"/>
                  </a:cubicBezTo>
                  <a:cubicBezTo>
                    <a:pt x="86565" y="2283"/>
                    <a:pt x="86904" y="2234"/>
                    <a:pt x="87163" y="2105"/>
                  </a:cubicBezTo>
                  <a:cubicBezTo>
                    <a:pt x="87263" y="2105"/>
                    <a:pt x="87330" y="2105"/>
                    <a:pt x="87430" y="2138"/>
                  </a:cubicBezTo>
                  <a:lnTo>
                    <a:pt x="87630" y="2138"/>
                  </a:lnTo>
                  <a:cubicBezTo>
                    <a:pt x="88353" y="2768"/>
                    <a:pt x="89419" y="3072"/>
                    <a:pt x="90428" y="3072"/>
                  </a:cubicBezTo>
                  <a:cubicBezTo>
                    <a:pt x="90862" y="3072"/>
                    <a:pt x="91285" y="3016"/>
                    <a:pt x="91666" y="2905"/>
                  </a:cubicBezTo>
                  <a:cubicBezTo>
                    <a:pt x="91766" y="2905"/>
                    <a:pt x="91833" y="2805"/>
                    <a:pt x="91900" y="2739"/>
                  </a:cubicBezTo>
                  <a:cubicBezTo>
                    <a:pt x="92033" y="2739"/>
                    <a:pt x="92200" y="2772"/>
                    <a:pt x="92333" y="2772"/>
                  </a:cubicBezTo>
                  <a:cubicBezTo>
                    <a:pt x="92820" y="3083"/>
                    <a:pt x="93386" y="3236"/>
                    <a:pt x="93959" y="3236"/>
                  </a:cubicBezTo>
                  <a:cubicBezTo>
                    <a:pt x="94368" y="3236"/>
                    <a:pt x="94780" y="3158"/>
                    <a:pt x="95169" y="3006"/>
                  </a:cubicBezTo>
                  <a:cubicBezTo>
                    <a:pt x="95302" y="2972"/>
                    <a:pt x="95369" y="2905"/>
                    <a:pt x="95435" y="2805"/>
                  </a:cubicBezTo>
                  <a:cubicBezTo>
                    <a:pt x="96436" y="2705"/>
                    <a:pt x="97403" y="2438"/>
                    <a:pt x="98304" y="1938"/>
                  </a:cubicBezTo>
                  <a:cubicBezTo>
                    <a:pt x="98491" y="1876"/>
                    <a:pt x="98416" y="1668"/>
                    <a:pt x="98270" y="1668"/>
                  </a:cubicBezTo>
                  <a:cubicBezTo>
                    <a:pt x="98259" y="1668"/>
                    <a:pt x="98248" y="1669"/>
                    <a:pt x="98237" y="1671"/>
                  </a:cubicBezTo>
                  <a:cubicBezTo>
                    <a:pt x="97537" y="1871"/>
                    <a:pt x="96836" y="2005"/>
                    <a:pt x="96169" y="2105"/>
                  </a:cubicBezTo>
                  <a:cubicBezTo>
                    <a:pt x="96136" y="1971"/>
                    <a:pt x="96036" y="1871"/>
                    <a:pt x="95902" y="1838"/>
                  </a:cubicBezTo>
                  <a:cubicBezTo>
                    <a:pt x="95583" y="1744"/>
                    <a:pt x="95263" y="1703"/>
                    <a:pt x="94944" y="1703"/>
                  </a:cubicBezTo>
                  <a:cubicBezTo>
                    <a:pt x="94696" y="1703"/>
                    <a:pt x="94449" y="1728"/>
                    <a:pt x="94201" y="1771"/>
                  </a:cubicBezTo>
                  <a:cubicBezTo>
                    <a:pt x="93901" y="1805"/>
                    <a:pt x="93367" y="1905"/>
                    <a:pt x="93167" y="2172"/>
                  </a:cubicBezTo>
                  <a:lnTo>
                    <a:pt x="92900" y="2172"/>
                  </a:lnTo>
                  <a:cubicBezTo>
                    <a:pt x="92867" y="2138"/>
                    <a:pt x="92800" y="2138"/>
                    <a:pt x="92733" y="2105"/>
                  </a:cubicBezTo>
                  <a:cubicBezTo>
                    <a:pt x="92733" y="2038"/>
                    <a:pt x="92700" y="1938"/>
                    <a:pt x="92633" y="1905"/>
                  </a:cubicBezTo>
                  <a:cubicBezTo>
                    <a:pt x="92058" y="1444"/>
                    <a:pt x="91129" y="1204"/>
                    <a:pt x="90209" y="1204"/>
                  </a:cubicBezTo>
                  <a:cubicBezTo>
                    <a:pt x="89529" y="1204"/>
                    <a:pt x="88855" y="1335"/>
                    <a:pt x="88330" y="1604"/>
                  </a:cubicBezTo>
                  <a:lnTo>
                    <a:pt x="87863" y="1604"/>
                  </a:lnTo>
                  <a:cubicBezTo>
                    <a:pt x="87863" y="1604"/>
                    <a:pt x="87830" y="1604"/>
                    <a:pt x="87830" y="1571"/>
                  </a:cubicBezTo>
                  <a:cubicBezTo>
                    <a:pt x="87897" y="1504"/>
                    <a:pt x="87930" y="1371"/>
                    <a:pt x="87830" y="1271"/>
                  </a:cubicBezTo>
                  <a:cubicBezTo>
                    <a:pt x="87463" y="804"/>
                    <a:pt x="86796" y="804"/>
                    <a:pt x="86229" y="804"/>
                  </a:cubicBezTo>
                  <a:cubicBezTo>
                    <a:pt x="86165" y="801"/>
                    <a:pt x="86101" y="799"/>
                    <a:pt x="86037" y="799"/>
                  </a:cubicBezTo>
                  <a:cubicBezTo>
                    <a:pt x="85468" y="799"/>
                    <a:pt x="84904" y="931"/>
                    <a:pt x="84394" y="1171"/>
                  </a:cubicBezTo>
                  <a:cubicBezTo>
                    <a:pt x="84361" y="1104"/>
                    <a:pt x="84327" y="1004"/>
                    <a:pt x="84261" y="971"/>
                  </a:cubicBezTo>
                  <a:cubicBezTo>
                    <a:pt x="83705" y="651"/>
                    <a:pt x="82827" y="424"/>
                    <a:pt x="81981" y="424"/>
                  </a:cubicBezTo>
                  <a:cubicBezTo>
                    <a:pt x="81152" y="424"/>
                    <a:pt x="80354" y="642"/>
                    <a:pt x="79924" y="1204"/>
                  </a:cubicBezTo>
                  <a:cubicBezTo>
                    <a:pt x="79624" y="1204"/>
                    <a:pt x="79357" y="1238"/>
                    <a:pt x="79057" y="1271"/>
                  </a:cubicBezTo>
                  <a:cubicBezTo>
                    <a:pt x="78857" y="1238"/>
                    <a:pt x="78690" y="1171"/>
                    <a:pt x="78490" y="1137"/>
                  </a:cubicBezTo>
                  <a:cubicBezTo>
                    <a:pt x="78523" y="1004"/>
                    <a:pt x="78457" y="871"/>
                    <a:pt x="78290" y="771"/>
                  </a:cubicBezTo>
                  <a:cubicBezTo>
                    <a:pt x="77871" y="456"/>
                    <a:pt x="77307" y="287"/>
                    <a:pt x="76747" y="287"/>
                  </a:cubicBezTo>
                  <a:cubicBezTo>
                    <a:pt x="76416" y="287"/>
                    <a:pt x="76086" y="346"/>
                    <a:pt x="75788" y="470"/>
                  </a:cubicBezTo>
                  <a:cubicBezTo>
                    <a:pt x="75354" y="370"/>
                    <a:pt x="74887" y="337"/>
                    <a:pt x="74420" y="337"/>
                  </a:cubicBezTo>
                  <a:cubicBezTo>
                    <a:pt x="74075" y="102"/>
                    <a:pt x="73629" y="0"/>
                    <a:pt x="73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6"/>
            <p:cNvSpPr/>
            <p:nvPr/>
          </p:nvSpPr>
          <p:spPr>
            <a:xfrm>
              <a:off x="4581100" y="2728559"/>
              <a:ext cx="139325" cy="161100"/>
            </a:xfrm>
            <a:custGeom>
              <a:avLst/>
              <a:gdLst/>
              <a:ahLst/>
              <a:cxnLst/>
              <a:rect l="l" t="t" r="r" b="b"/>
              <a:pathLst>
                <a:path w="5573" h="6444" extrusionOk="0">
                  <a:moveTo>
                    <a:pt x="1338" y="0"/>
                  </a:moveTo>
                  <a:cubicBezTo>
                    <a:pt x="1187" y="0"/>
                    <a:pt x="1018" y="154"/>
                    <a:pt x="1062" y="349"/>
                  </a:cubicBezTo>
                  <a:cubicBezTo>
                    <a:pt x="1195" y="1083"/>
                    <a:pt x="1295" y="1784"/>
                    <a:pt x="1295" y="2517"/>
                  </a:cubicBezTo>
                  <a:cubicBezTo>
                    <a:pt x="1228" y="2551"/>
                    <a:pt x="1162" y="2584"/>
                    <a:pt x="1128" y="2684"/>
                  </a:cubicBezTo>
                  <a:cubicBezTo>
                    <a:pt x="1095" y="2784"/>
                    <a:pt x="1062" y="2884"/>
                    <a:pt x="1028" y="2984"/>
                  </a:cubicBezTo>
                  <a:lnTo>
                    <a:pt x="995" y="2984"/>
                  </a:lnTo>
                  <a:cubicBezTo>
                    <a:pt x="995" y="2951"/>
                    <a:pt x="962" y="2951"/>
                    <a:pt x="962" y="2918"/>
                  </a:cubicBezTo>
                  <a:lnTo>
                    <a:pt x="761" y="3652"/>
                  </a:lnTo>
                  <a:cubicBezTo>
                    <a:pt x="795" y="3685"/>
                    <a:pt x="828" y="3685"/>
                    <a:pt x="861" y="3685"/>
                  </a:cubicBezTo>
                  <a:cubicBezTo>
                    <a:pt x="795" y="3885"/>
                    <a:pt x="795" y="4052"/>
                    <a:pt x="828" y="4185"/>
                  </a:cubicBezTo>
                  <a:cubicBezTo>
                    <a:pt x="561" y="4786"/>
                    <a:pt x="294" y="5419"/>
                    <a:pt x="61" y="6020"/>
                  </a:cubicBezTo>
                  <a:cubicBezTo>
                    <a:pt x="0" y="6202"/>
                    <a:pt x="160" y="6323"/>
                    <a:pt x="310" y="6323"/>
                  </a:cubicBezTo>
                  <a:cubicBezTo>
                    <a:pt x="408" y="6323"/>
                    <a:pt x="502" y="6272"/>
                    <a:pt x="528" y="6153"/>
                  </a:cubicBezTo>
                  <a:cubicBezTo>
                    <a:pt x="795" y="5620"/>
                    <a:pt x="1028" y="5086"/>
                    <a:pt x="1228" y="4519"/>
                  </a:cubicBezTo>
                  <a:lnTo>
                    <a:pt x="1429" y="4519"/>
                  </a:lnTo>
                  <a:cubicBezTo>
                    <a:pt x="1495" y="4652"/>
                    <a:pt x="1629" y="4719"/>
                    <a:pt x="1896" y="4719"/>
                  </a:cubicBezTo>
                  <a:cubicBezTo>
                    <a:pt x="1929" y="4719"/>
                    <a:pt x="1996" y="4752"/>
                    <a:pt x="2096" y="4786"/>
                  </a:cubicBezTo>
                  <a:cubicBezTo>
                    <a:pt x="2154" y="4794"/>
                    <a:pt x="2210" y="4798"/>
                    <a:pt x="2265" y="4798"/>
                  </a:cubicBezTo>
                  <a:cubicBezTo>
                    <a:pt x="2427" y="4798"/>
                    <a:pt x="2571" y="4761"/>
                    <a:pt x="2696" y="4686"/>
                  </a:cubicBezTo>
                  <a:cubicBezTo>
                    <a:pt x="2796" y="4686"/>
                    <a:pt x="2863" y="4652"/>
                    <a:pt x="2930" y="4652"/>
                  </a:cubicBezTo>
                  <a:lnTo>
                    <a:pt x="3030" y="4652"/>
                  </a:lnTo>
                  <a:cubicBezTo>
                    <a:pt x="3096" y="4652"/>
                    <a:pt x="3163" y="4652"/>
                    <a:pt x="3196" y="4619"/>
                  </a:cubicBezTo>
                  <a:cubicBezTo>
                    <a:pt x="3230" y="4652"/>
                    <a:pt x="3297" y="4652"/>
                    <a:pt x="3330" y="4652"/>
                  </a:cubicBezTo>
                  <a:cubicBezTo>
                    <a:pt x="3413" y="4719"/>
                    <a:pt x="3497" y="4744"/>
                    <a:pt x="3580" y="4744"/>
                  </a:cubicBezTo>
                  <a:cubicBezTo>
                    <a:pt x="3663" y="4744"/>
                    <a:pt x="3747" y="4719"/>
                    <a:pt x="3830" y="4686"/>
                  </a:cubicBezTo>
                  <a:cubicBezTo>
                    <a:pt x="3864" y="4786"/>
                    <a:pt x="3897" y="4919"/>
                    <a:pt x="3964" y="5019"/>
                  </a:cubicBezTo>
                  <a:cubicBezTo>
                    <a:pt x="4097" y="5486"/>
                    <a:pt x="4164" y="6053"/>
                    <a:pt x="4531" y="6387"/>
                  </a:cubicBezTo>
                  <a:cubicBezTo>
                    <a:pt x="4581" y="6424"/>
                    <a:pt x="4645" y="6443"/>
                    <a:pt x="4707" y="6443"/>
                  </a:cubicBezTo>
                  <a:cubicBezTo>
                    <a:pt x="4811" y="6443"/>
                    <a:pt x="4910" y="6391"/>
                    <a:pt x="4931" y="6287"/>
                  </a:cubicBezTo>
                  <a:cubicBezTo>
                    <a:pt x="5031" y="5786"/>
                    <a:pt x="4764" y="5319"/>
                    <a:pt x="4597" y="4852"/>
                  </a:cubicBezTo>
                  <a:cubicBezTo>
                    <a:pt x="4531" y="4619"/>
                    <a:pt x="4464" y="4385"/>
                    <a:pt x="4364" y="4152"/>
                  </a:cubicBezTo>
                  <a:cubicBezTo>
                    <a:pt x="4431" y="4018"/>
                    <a:pt x="4497" y="3885"/>
                    <a:pt x="4497" y="3718"/>
                  </a:cubicBezTo>
                  <a:lnTo>
                    <a:pt x="4898" y="2851"/>
                  </a:lnTo>
                  <a:lnTo>
                    <a:pt x="4898" y="2851"/>
                  </a:lnTo>
                  <a:cubicBezTo>
                    <a:pt x="4831" y="2884"/>
                    <a:pt x="4798" y="2918"/>
                    <a:pt x="4764" y="2951"/>
                  </a:cubicBezTo>
                  <a:cubicBezTo>
                    <a:pt x="4731" y="2918"/>
                    <a:pt x="4698" y="2884"/>
                    <a:pt x="4664" y="2884"/>
                  </a:cubicBezTo>
                  <a:cubicBezTo>
                    <a:pt x="4664" y="2784"/>
                    <a:pt x="4631" y="2718"/>
                    <a:pt x="4631" y="2617"/>
                  </a:cubicBezTo>
                  <a:cubicBezTo>
                    <a:pt x="4631" y="2617"/>
                    <a:pt x="4631" y="2584"/>
                    <a:pt x="4631" y="2551"/>
                  </a:cubicBezTo>
                  <a:cubicBezTo>
                    <a:pt x="4631" y="2517"/>
                    <a:pt x="4597" y="2484"/>
                    <a:pt x="4597" y="2451"/>
                  </a:cubicBezTo>
                  <a:cubicBezTo>
                    <a:pt x="4864" y="2050"/>
                    <a:pt x="5165" y="1650"/>
                    <a:pt x="5431" y="1216"/>
                  </a:cubicBezTo>
                  <a:cubicBezTo>
                    <a:pt x="5572" y="1029"/>
                    <a:pt x="5366" y="824"/>
                    <a:pt x="5174" y="824"/>
                  </a:cubicBezTo>
                  <a:cubicBezTo>
                    <a:pt x="5093" y="824"/>
                    <a:pt x="5014" y="861"/>
                    <a:pt x="4964" y="950"/>
                  </a:cubicBezTo>
                  <a:cubicBezTo>
                    <a:pt x="4731" y="1417"/>
                    <a:pt x="4464" y="1850"/>
                    <a:pt x="4231" y="2317"/>
                  </a:cubicBezTo>
                  <a:cubicBezTo>
                    <a:pt x="4125" y="2229"/>
                    <a:pt x="4010" y="2188"/>
                    <a:pt x="3896" y="2188"/>
                  </a:cubicBezTo>
                  <a:cubicBezTo>
                    <a:pt x="3793" y="2188"/>
                    <a:pt x="3691" y="2221"/>
                    <a:pt x="3597" y="2284"/>
                  </a:cubicBezTo>
                  <a:cubicBezTo>
                    <a:pt x="3544" y="2244"/>
                    <a:pt x="3486" y="2226"/>
                    <a:pt x="3429" y="2226"/>
                  </a:cubicBezTo>
                  <a:cubicBezTo>
                    <a:pt x="3342" y="2226"/>
                    <a:pt x="3257" y="2270"/>
                    <a:pt x="3196" y="2351"/>
                  </a:cubicBezTo>
                  <a:cubicBezTo>
                    <a:pt x="3196" y="2317"/>
                    <a:pt x="3163" y="2284"/>
                    <a:pt x="3163" y="2251"/>
                  </a:cubicBezTo>
                  <a:cubicBezTo>
                    <a:pt x="3128" y="2162"/>
                    <a:pt x="3037" y="2121"/>
                    <a:pt x="2939" y="2121"/>
                  </a:cubicBezTo>
                  <a:cubicBezTo>
                    <a:pt x="2852" y="2121"/>
                    <a:pt x="2759" y="2154"/>
                    <a:pt x="2696" y="2217"/>
                  </a:cubicBezTo>
                  <a:cubicBezTo>
                    <a:pt x="2696" y="2217"/>
                    <a:pt x="2663" y="2251"/>
                    <a:pt x="2629" y="2284"/>
                  </a:cubicBezTo>
                  <a:lnTo>
                    <a:pt x="2563" y="2284"/>
                  </a:lnTo>
                  <a:cubicBezTo>
                    <a:pt x="2523" y="2244"/>
                    <a:pt x="2463" y="2226"/>
                    <a:pt x="2398" y="2226"/>
                  </a:cubicBezTo>
                  <a:cubicBezTo>
                    <a:pt x="2299" y="2226"/>
                    <a:pt x="2190" y="2270"/>
                    <a:pt x="2129" y="2351"/>
                  </a:cubicBezTo>
                  <a:cubicBezTo>
                    <a:pt x="2096" y="2417"/>
                    <a:pt x="2062" y="2451"/>
                    <a:pt x="2029" y="2517"/>
                  </a:cubicBezTo>
                  <a:cubicBezTo>
                    <a:pt x="2029" y="2517"/>
                    <a:pt x="2029" y="2484"/>
                    <a:pt x="1996" y="2484"/>
                  </a:cubicBezTo>
                  <a:cubicBezTo>
                    <a:pt x="1996" y="2384"/>
                    <a:pt x="1929" y="2351"/>
                    <a:pt x="1862" y="2317"/>
                  </a:cubicBezTo>
                  <a:cubicBezTo>
                    <a:pt x="1929" y="1583"/>
                    <a:pt x="1829" y="849"/>
                    <a:pt x="1529" y="149"/>
                  </a:cubicBezTo>
                  <a:cubicBezTo>
                    <a:pt x="1494" y="44"/>
                    <a:pt x="1418" y="0"/>
                    <a:pt x="1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1">
  <p:cSld name="CUSTOM_5">
    <p:spTree>
      <p:nvGrpSpPr>
        <p:cNvPr id="1" name="Shape 219"/>
        <p:cNvGrpSpPr/>
        <p:nvPr/>
      </p:nvGrpSpPr>
      <p:grpSpPr>
        <a:xfrm>
          <a:off x="0" y="0"/>
          <a:ext cx="0" cy="0"/>
          <a:chOff x="0" y="0"/>
          <a:chExt cx="0" cy="0"/>
        </a:xfrm>
      </p:grpSpPr>
      <p:sp>
        <p:nvSpPr>
          <p:cNvPr id="220" name="Google Shape;220;p17"/>
          <p:cNvSpPr/>
          <p:nvPr/>
        </p:nvSpPr>
        <p:spPr>
          <a:xfrm>
            <a:off x="986195" y="1327650"/>
            <a:ext cx="3509400" cy="337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7"/>
          <p:cNvSpPr/>
          <p:nvPr/>
        </p:nvSpPr>
        <p:spPr>
          <a:xfrm flipH="1">
            <a:off x="-92" y="2701076"/>
            <a:ext cx="6765692" cy="2442444"/>
          </a:xfrm>
          <a:custGeom>
            <a:avLst/>
            <a:gdLst/>
            <a:ahLst/>
            <a:cxnLst/>
            <a:rect l="l" t="t" r="r" b="b"/>
            <a:pathLst>
              <a:path w="107277" h="38729" extrusionOk="0">
                <a:moveTo>
                  <a:pt x="6071" y="38728"/>
                </a:moveTo>
                <a:cubicBezTo>
                  <a:pt x="2702" y="38728"/>
                  <a:pt x="0" y="36026"/>
                  <a:pt x="0" y="32690"/>
                </a:cubicBezTo>
                <a:cubicBezTo>
                  <a:pt x="0" y="29888"/>
                  <a:pt x="1868" y="27553"/>
                  <a:pt x="4437" y="26853"/>
                </a:cubicBezTo>
                <a:cubicBezTo>
                  <a:pt x="4403" y="26386"/>
                  <a:pt x="4370" y="25886"/>
                  <a:pt x="4370" y="25419"/>
                </a:cubicBezTo>
                <a:cubicBezTo>
                  <a:pt x="4370" y="18747"/>
                  <a:pt x="9774" y="13310"/>
                  <a:pt x="16478" y="13310"/>
                </a:cubicBezTo>
                <a:cubicBezTo>
                  <a:pt x="19381" y="13310"/>
                  <a:pt x="22083" y="14344"/>
                  <a:pt x="24151" y="16079"/>
                </a:cubicBezTo>
                <a:cubicBezTo>
                  <a:pt x="25018" y="11609"/>
                  <a:pt x="28687" y="8140"/>
                  <a:pt x="33224" y="7572"/>
                </a:cubicBezTo>
                <a:cubicBezTo>
                  <a:pt x="34325" y="3236"/>
                  <a:pt x="38294" y="0"/>
                  <a:pt x="42997" y="0"/>
                </a:cubicBezTo>
                <a:cubicBezTo>
                  <a:pt x="47734" y="0"/>
                  <a:pt x="51737" y="3303"/>
                  <a:pt x="52771" y="7739"/>
                </a:cubicBezTo>
                <a:cubicBezTo>
                  <a:pt x="53572" y="7272"/>
                  <a:pt x="54472" y="7005"/>
                  <a:pt x="55440" y="7005"/>
                </a:cubicBezTo>
                <a:cubicBezTo>
                  <a:pt x="58208" y="7005"/>
                  <a:pt x="60510" y="9140"/>
                  <a:pt x="60743" y="11842"/>
                </a:cubicBezTo>
                <a:cubicBezTo>
                  <a:pt x="61811" y="11242"/>
                  <a:pt x="63012" y="10908"/>
                  <a:pt x="64279" y="10908"/>
                </a:cubicBezTo>
                <a:cubicBezTo>
                  <a:pt x="66081" y="10908"/>
                  <a:pt x="67715" y="11542"/>
                  <a:pt x="68949" y="12643"/>
                </a:cubicBezTo>
                <a:cubicBezTo>
                  <a:pt x="70517" y="9874"/>
                  <a:pt x="73486" y="7973"/>
                  <a:pt x="76888" y="7973"/>
                </a:cubicBezTo>
                <a:cubicBezTo>
                  <a:pt x="79423" y="7973"/>
                  <a:pt x="81725" y="9040"/>
                  <a:pt x="83393" y="10741"/>
                </a:cubicBezTo>
                <a:cubicBezTo>
                  <a:pt x="83993" y="6038"/>
                  <a:pt x="87996" y="2402"/>
                  <a:pt x="92866" y="2402"/>
                </a:cubicBezTo>
                <a:cubicBezTo>
                  <a:pt x="95435" y="2402"/>
                  <a:pt x="97770" y="3436"/>
                  <a:pt x="99471" y="5071"/>
                </a:cubicBezTo>
                <a:cubicBezTo>
                  <a:pt x="101339" y="2869"/>
                  <a:pt x="104141" y="1435"/>
                  <a:pt x="107277" y="1435"/>
                </a:cubicBezTo>
                <a:lnTo>
                  <a:pt x="107277" y="38728"/>
                </a:lnTo>
                <a:lnTo>
                  <a:pt x="6071" y="38728"/>
                </a:lnTo>
                <a:close/>
              </a:path>
            </a:pathLst>
          </a:custGeom>
          <a:solidFill>
            <a:srgbClr val="FFDDB7">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 name="Google Shape;222;p17"/>
          <p:cNvGrpSpPr/>
          <p:nvPr/>
        </p:nvGrpSpPr>
        <p:grpSpPr>
          <a:xfrm>
            <a:off x="-27" y="294444"/>
            <a:ext cx="9143772" cy="337805"/>
            <a:chOff x="1186850" y="2712575"/>
            <a:chExt cx="5218750" cy="192800"/>
          </a:xfrm>
        </p:grpSpPr>
        <p:sp>
          <p:nvSpPr>
            <p:cNvPr id="223" name="Google Shape;223;p17"/>
            <p:cNvSpPr/>
            <p:nvPr/>
          </p:nvSpPr>
          <p:spPr>
            <a:xfrm>
              <a:off x="1451325" y="2743900"/>
              <a:ext cx="139300" cy="161475"/>
            </a:xfrm>
            <a:custGeom>
              <a:avLst/>
              <a:gdLst/>
              <a:ahLst/>
              <a:cxnLst/>
              <a:rect l="l" t="t" r="r" b="b"/>
              <a:pathLst>
                <a:path w="5572" h="6459" extrusionOk="0">
                  <a:moveTo>
                    <a:pt x="1334" y="0"/>
                  </a:moveTo>
                  <a:cubicBezTo>
                    <a:pt x="1178" y="0"/>
                    <a:pt x="1008" y="163"/>
                    <a:pt x="1030" y="341"/>
                  </a:cubicBezTo>
                  <a:cubicBezTo>
                    <a:pt x="1197" y="1075"/>
                    <a:pt x="1297" y="1809"/>
                    <a:pt x="1297" y="2543"/>
                  </a:cubicBezTo>
                  <a:cubicBezTo>
                    <a:pt x="1230" y="2576"/>
                    <a:pt x="1163" y="2609"/>
                    <a:pt x="1130" y="2676"/>
                  </a:cubicBezTo>
                  <a:cubicBezTo>
                    <a:pt x="1097" y="2776"/>
                    <a:pt x="1063" y="2910"/>
                    <a:pt x="1030" y="3010"/>
                  </a:cubicBezTo>
                  <a:lnTo>
                    <a:pt x="963" y="3010"/>
                  </a:lnTo>
                  <a:cubicBezTo>
                    <a:pt x="963" y="2976"/>
                    <a:pt x="963" y="2943"/>
                    <a:pt x="963" y="2943"/>
                  </a:cubicBezTo>
                  <a:lnTo>
                    <a:pt x="763" y="3677"/>
                  </a:lnTo>
                  <a:cubicBezTo>
                    <a:pt x="796" y="3677"/>
                    <a:pt x="830" y="3710"/>
                    <a:pt x="863" y="3710"/>
                  </a:cubicBezTo>
                  <a:cubicBezTo>
                    <a:pt x="796" y="3877"/>
                    <a:pt x="796" y="4044"/>
                    <a:pt x="830" y="4210"/>
                  </a:cubicBezTo>
                  <a:cubicBezTo>
                    <a:pt x="563" y="4811"/>
                    <a:pt x="296" y="5411"/>
                    <a:pt x="63" y="6045"/>
                  </a:cubicBezTo>
                  <a:cubicBezTo>
                    <a:pt x="0" y="6211"/>
                    <a:pt x="171" y="6339"/>
                    <a:pt x="324" y="6339"/>
                  </a:cubicBezTo>
                  <a:cubicBezTo>
                    <a:pt x="417" y="6339"/>
                    <a:pt x="504" y="6292"/>
                    <a:pt x="530" y="6179"/>
                  </a:cubicBezTo>
                  <a:cubicBezTo>
                    <a:pt x="796" y="5645"/>
                    <a:pt x="1030" y="5078"/>
                    <a:pt x="1230" y="4511"/>
                  </a:cubicBezTo>
                  <a:lnTo>
                    <a:pt x="1430" y="4511"/>
                  </a:lnTo>
                  <a:cubicBezTo>
                    <a:pt x="1488" y="4627"/>
                    <a:pt x="1596" y="4717"/>
                    <a:pt x="1799" y="4717"/>
                  </a:cubicBezTo>
                  <a:cubicBezTo>
                    <a:pt x="1829" y="4717"/>
                    <a:pt x="1862" y="4715"/>
                    <a:pt x="1897" y="4711"/>
                  </a:cubicBezTo>
                  <a:cubicBezTo>
                    <a:pt x="1931" y="4744"/>
                    <a:pt x="1997" y="4778"/>
                    <a:pt x="2097" y="4778"/>
                  </a:cubicBezTo>
                  <a:cubicBezTo>
                    <a:pt x="2162" y="4796"/>
                    <a:pt x="2225" y="4804"/>
                    <a:pt x="2285" y="4804"/>
                  </a:cubicBezTo>
                  <a:cubicBezTo>
                    <a:pt x="2440" y="4804"/>
                    <a:pt x="2578" y="4750"/>
                    <a:pt x="2698" y="4677"/>
                  </a:cubicBezTo>
                  <a:cubicBezTo>
                    <a:pt x="2798" y="4677"/>
                    <a:pt x="2865" y="4677"/>
                    <a:pt x="2931" y="4644"/>
                  </a:cubicBezTo>
                  <a:lnTo>
                    <a:pt x="3198" y="4644"/>
                  </a:lnTo>
                  <a:cubicBezTo>
                    <a:pt x="3231" y="4644"/>
                    <a:pt x="3265" y="4677"/>
                    <a:pt x="3332" y="4677"/>
                  </a:cubicBezTo>
                  <a:cubicBezTo>
                    <a:pt x="3409" y="4739"/>
                    <a:pt x="3487" y="4765"/>
                    <a:pt x="3564" y="4765"/>
                  </a:cubicBezTo>
                  <a:cubicBezTo>
                    <a:pt x="3653" y="4765"/>
                    <a:pt x="3743" y="4731"/>
                    <a:pt x="3832" y="4677"/>
                  </a:cubicBezTo>
                  <a:cubicBezTo>
                    <a:pt x="3865" y="4811"/>
                    <a:pt x="3899" y="4911"/>
                    <a:pt x="3932" y="5044"/>
                  </a:cubicBezTo>
                  <a:cubicBezTo>
                    <a:pt x="4099" y="5478"/>
                    <a:pt x="4165" y="6078"/>
                    <a:pt x="4532" y="6379"/>
                  </a:cubicBezTo>
                  <a:cubicBezTo>
                    <a:pt x="4586" y="6432"/>
                    <a:pt x="4655" y="6459"/>
                    <a:pt x="4721" y="6459"/>
                  </a:cubicBezTo>
                  <a:cubicBezTo>
                    <a:pt x="4821" y="6459"/>
                    <a:pt x="4913" y="6399"/>
                    <a:pt x="4933" y="6279"/>
                  </a:cubicBezTo>
                  <a:cubicBezTo>
                    <a:pt x="5033" y="5812"/>
                    <a:pt x="4766" y="5311"/>
                    <a:pt x="4599" y="4844"/>
                  </a:cubicBezTo>
                  <a:cubicBezTo>
                    <a:pt x="4532" y="4611"/>
                    <a:pt x="4466" y="4377"/>
                    <a:pt x="4366" y="4144"/>
                  </a:cubicBezTo>
                  <a:cubicBezTo>
                    <a:pt x="4432" y="4044"/>
                    <a:pt x="4499" y="3877"/>
                    <a:pt x="4499" y="3710"/>
                  </a:cubicBezTo>
                  <a:lnTo>
                    <a:pt x="4899" y="2876"/>
                  </a:lnTo>
                  <a:lnTo>
                    <a:pt x="4899" y="2876"/>
                  </a:lnTo>
                  <a:cubicBezTo>
                    <a:pt x="4833" y="2910"/>
                    <a:pt x="4799" y="2943"/>
                    <a:pt x="4766" y="2976"/>
                  </a:cubicBezTo>
                  <a:cubicBezTo>
                    <a:pt x="4733" y="2943"/>
                    <a:pt x="4699" y="2910"/>
                    <a:pt x="4666" y="2910"/>
                  </a:cubicBezTo>
                  <a:cubicBezTo>
                    <a:pt x="4666" y="2809"/>
                    <a:pt x="4632" y="2709"/>
                    <a:pt x="4632" y="2643"/>
                  </a:cubicBezTo>
                  <a:cubicBezTo>
                    <a:pt x="4632" y="2609"/>
                    <a:pt x="4632" y="2609"/>
                    <a:pt x="4632" y="2576"/>
                  </a:cubicBezTo>
                  <a:cubicBezTo>
                    <a:pt x="4632" y="2509"/>
                    <a:pt x="4599" y="2476"/>
                    <a:pt x="4566" y="2442"/>
                  </a:cubicBezTo>
                  <a:cubicBezTo>
                    <a:pt x="4866" y="2042"/>
                    <a:pt x="5166" y="1642"/>
                    <a:pt x="5433" y="1242"/>
                  </a:cubicBezTo>
                  <a:cubicBezTo>
                    <a:pt x="5571" y="1034"/>
                    <a:pt x="5376" y="843"/>
                    <a:pt x="5186" y="843"/>
                  </a:cubicBezTo>
                  <a:cubicBezTo>
                    <a:pt x="5101" y="843"/>
                    <a:pt x="5018" y="882"/>
                    <a:pt x="4966" y="975"/>
                  </a:cubicBezTo>
                  <a:cubicBezTo>
                    <a:pt x="4733" y="1408"/>
                    <a:pt x="4466" y="1875"/>
                    <a:pt x="4232" y="2309"/>
                  </a:cubicBezTo>
                  <a:cubicBezTo>
                    <a:pt x="4132" y="2242"/>
                    <a:pt x="4024" y="2209"/>
                    <a:pt x="3915" y="2209"/>
                  </a:cubicBezTo>
                  <a:cubicBezTo>
                    <a:pt x="3807" y="2209"/>
                    <a:pt x="3698" y="2242"/>
                    <a:pt x="3598" y="2309"/>
                  </a:cubicBezTo>
                  <a:cubicBezTo>
                    <a:pt x="3540" y="2265"/>
                    <a:pt x="3476" y="2241"/>
                    <a:pt x="3413" y="2241"/>
                  </a:cubicBezTo>
                  <a:cubicBezTo>
                    <a:pt x="3332" y="2241"/>
                    <a:pt x="3254" y="2282"/>
                    <a:pt x="3198" y="2376"/>
                  </a:cubicBezTo>
                  <a:cubicBezTo>
                    <a:pt x="3165" y="2342"/>
                    <a:pt x="3165" y="2309"/>
                    <a:pt x="3165" y="2276"/>
                  </a:cubicBezTo>
                  <a:cubicBezTo>
                    <a:pt x="3106" y="2179"/>
                    <a:pt x="3003" y="2127"/>
                    <a:pt x="2900" y="2127"/>
                  </a:cubicBezTo>
                  <a:cubicBezTo>
                    <a:pt x="2827" y="2127"/>
                    <a:pt x="2753" y="2153"/>
                    <a:pt x="2698" y="2209"/>
                  </a:cubicBezTo>
                  <a:cubicBezTo>
                    <a:pt x="2664" y="2242"/>
                    <a:pt x="2664" y="2242"/>
                    <a:pt x="2631" y="2276"/>
                  </a:cubicBezTo>
                  <a:cubicBezTo>
                    <a:pt x="2631" y="2276"/>
                    <a:pt x="2598" y="2276"/>
                    <a:pt x="2564" y="2309"/>
                  </a:cubicBezTo>
                  <a:cubicBezTo>
                    <a:pt x="2521" y="2265"/>
                    <a:pt x="2452" y="2241"/>
                    <a:pt x="2379" y="2241"/>
                  </a:cubicBezTo>
                  <a:cubicBezTo>
                    <a:pt x="2286" y="2241"/>
                    <a:pt x="2187" y="2282"/>
                    <a:pt x="2131" y="2376"/>
                  </a:cubicBezTo>
                  <a:cubicBezTo>
                    <a:pt x="2097" y="2409"/>
                    <a:pt x="2064" y="2476"/>
                    <a:pt x="2031" y="2543"/>
                  </a:cubicBezTo>
                  <a:cubicBezTo>
                    <a:pt x="2031" y="2509"/>
                    <a:pt x="2031" y="2509"/>
                    <a:pt x="1997" y="2476"/>
                  </a:cubicBezTo>
                  <a:cubicBezTo>
                    <a:pt x="1964" y="2409"/>
                    <a:pt x="1931" y="2342"/>
                    <a:pt x="1864" y="2309"/>
                  </a:cubicBezTo>
                  <a:cubicBezTo>
                    <a:pt x="1931" y="1609"/>
                    <a:pt x="1830" y="875"/>
                    <a:pt x="1530" y="141"/>
                  </a:cubicBezTo>
                  <a:cubicBezTo>
                    <a:pt x="1486" y="41"/>
                    <a:pt x="1412" y="0"/>
                    <a:pt x="1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7"/>
            <p:cNvSpPr/>
            <p:nvPr/>
          </p:nvSpPr>
          <p:spPr>
            <a:xfrm>
              <a:off x="1972850" y="2743900"/>
              <a:ext cx="139225" cy="161475"/>
            </a:xfrm>
            <a:custGeom>
              <a:avLst/>
              <a:gdLst/>
              <a:ahLst/>
              <a:cxnLst/>
              <a:rect l="l" t="t" r="r" b="b"/>
              <a:pathLst>
                <a:path w="5569" h="6459" extrusionOk="0">
                  <a:moveTo>
                    <a:pt x="1347" y="0"/>
                  </a:moveTo>
                  <a:cubicBezTo>
                    <a:pt x="1184" y="0"/>
                    <a:pt x="1006" y="163"/>
                    <a:pt x="1050" y="341"/>
                  </a:cubicBezTo>
                  <a:cubicBezTo>
                    <a:pt x="1217" y="1075"/>
                    <a:pt x="1317" y="1809"/>
                    <a:pt x="1284" y="2543"/>
                  </a:cubicBezTo>
                  <a:cubicBezTo>
                    <a:pt x="1217" y="2576"/>
                    <a:pt x="1184" y="2609"/>
                    <a:pt x="1151" y="2676"/>
                  </a:cubicBezTo>
                  <a:cubicBezTo>
                    <a:pt x="1117" y="2776"/>
                    <a:pt x="1084" y="2910"/>
                    <a:pt x="1050" y="3010"/>
                  </a:cubicBezTo>
                  <a:lnTo>
                    <a:pt x="984" y="3010"/>
                  </a:lnTo>
                  <a:cubicBezTo>
                    <a:pt x="984" y="2976"/>
                    <a:pt x="984" y="2943"/>
                    <a:pt x="950" y="2943"/>
                  </a:cubicBezTo>
                  <a:lnTo>
                    <a:pt x="750" y="3677"/>
                  </a:lnTo>
                  <a:cubicBezTo>
                    <a:pt x="784" y="3677"/>
                    <a:pt x="817" y="3710"/>
                    <a:pt x="884" y="3710"/>
                  </a:cubicBezTo>
                  <a:cubicBezTo>
                    <a:pt x="817" y="3877"/>
                    <a:pt x="784" y="4044"/>
                    <a:pt x="817" y="4210"/>
                  </a:cubicBezTo>
                  <a:cubicBezTo>
                    <a:pt x="550" y="4811"/>
                    <a:pt x="317" y="5411"/>
                    <a:pt x="83" y="6045"/>
                  </a:cubicBezTo>
                  <a:cubicBezTo>
                    <a:pt x="0" y="6211"/>
                    <a:pt x="176" y="6339"/>
                    <a:pt x="336" y="6339"/>
                  </a:cubicBezTo>
                  <a:cubicBezTo>
                    <a:pt x="433" y="6339"/>
                    <a:pt x="525" y="6292"/>
                    <a:pt x="550" y="6179"/>
                  </a:cubicBezTo>
                  <a:cubicBezTo>
                    <a:pt x="784" y="5645"/>
                    <a:pt x="1017" y="5078"/>
                    <a:pt x="1251" y="4511"/>
                  </a:cubicBezTo>
                  <a:lnTo>
                    <a:pt x="1451" y="4511"/>
                  </a:lnTo>
                  <a:cubicBezTo>
                    <a:pt x="1509" y="4627"/>
                    <a:pt x="1617" y="4717"/>
                    <a:pt x="1797" y="4717"/>
                  </a:cubicBezTo>
                  <a:cubicBezTo>
                    <a:pt x="1825" y="4717"/>
                    <a:pt x="1854" y="4715"/>
                    <a:pt x="1884" y="4711"/>
                  </a:cubicBezTo>
                  <a:cubicBezTo>
                    <a:pt x="1951" y="4744"/>
                    <a:pt x="2018" y="4778"/>
                    <a:pt x="2085" y="4778"/>
                  </a:cubicBezTo>
                  <a:cubicBezTo>
                    <a:pt x="2159" y="4796"/>
                    <a:pt x="2228" y="4804"/>
                    <a:pt x="2293" y="4804"/>
                  </a:cubicBezTo>
                  <a:cubicBezTo>
                    <a:pt x="2461" y="4804"/>
                    <a:pt x="2598" y="4750"/>
                    <a:pt x="2718" y="4677"/>
                  </a:cubicBezTo>
                  <a:cubicBezTo>
                    <a:pt x="2818" y="4677"/>
                    <a:pt x="2885" y="4677"/>
                    <a:pt x="2952" y="4644"/>
                  </a:cubicBezTo>
                  <a:lnTo>
                    <a:pt x="3219" y="4644"/>
                  </a:lnTo>
                  <a:cubicBezTo>
                    <a:pt x="3252" y="4644"/>
                    <a:pt x="3285" y="4677"/>
                    <a:pt x="3319" y="4677"/>
                  </a:cubicBezTo>
                  <a:lnTo>
                    <a:pt x="3352" y="4677"/>
                  </a:lnTo>
                  <a:cubicBezTo>
                    <a:pt x="3430" y="4739"/>
                    <a:pt x="3507" y="4765"/>
                    <a:pt x="3585" y="4765"/>
                  </a:cubicBezTo>
                  <a:cubicBezTo>
                    <a:pt x="3674" y="4765"/>
                    <a:pt x="3763" y="4731"/>
                    <a:pt x="3852" y="4677"/>
                  </a:cubicBezTo>
                  <a:cubicBezTo>
                    <a:pt x="3886" y="4811"/>
                    <a:pt x="3919" y="4911"/>
                    <a:pt x="3953" y="5044"/>
                  </a:cubicBezTo>
                  <a:cubicBezTo>
                    <a:pt x="4086" y="5478"/>
                    <a:pt x="4186" y="6078"/>
                    <a:pt x="4553" y="6379"/>
                  </a:cubicBezTo>
                  <a:cubicBezTo>
                    <a:pt x="4593" y="6432"/>
                    <a:pt x="4654" y="6459"/>
                    <a:pt x="4718" y="6459"/>
                  </a:cubicBezTo>
                  <a:cubicBezTo>
                    <a:pt x="4813" y="6459"/>
                    <a:pt x="4913" y="6399"/>
                    <a:pt x="4953" y="6279"/>
                  </a:cubicBezTo>
                  <a:cubicBezTo>
                    <a:pt x="5053" y="5812"/>
                    <a:pt x="4786" y="5311"/>
                    <a:pt x="4620" y="4844"/>
                  </a:cubicBezTo>
                  <a:cubicBezTo>
                    <a:pt x="4520" y="4611"/>
                    <a:pt x="4453" y="4377"/>
                    <a:pt x="4386" y="4144"/>
                  </a:cubicBezTo>
                  <a:cubicBezTo>
                    <a:pt x="4453" y="4044"/>
                    <a:pt x="4486" y="3877"/>
                    <a:pt x="4520" y="3710"/>
                  </a:cubicBezTo>
                  <a:lnTo>
                    <a:pt x="4887" y="2876"/>
                  </a:lnTo>
                  <a:lnTo>
                    <a:pt x="4887" y="2876"/>
                  </a:lnTo>
                  <a:cubicBezTo>
                    <a:pt x="4820" y="2910"/>
                    <a:pt x="4786" y="2943"/>
                    <a:pt x="4753" y="2976"/>
                  </a:cubicBezTo>
                  <a:cubicBezTo>
                    <a:pt x="4753" y="2943"/>
                    <a:pt x="4720" y="2910"/>
                    <a:pt x="4653" y="2910"/>
                  </a:cubicBezTo>
                  <a:cubicBezTo>
                    <a:pt x="4653" y="2809"/>
                    <a:pt x="4653" y="2709"/>
                    <a:pt x="4620" y="2643"/>
                  </a:cubicBezTo>
                  <a:cubicBezTo>
                    <a:pt x="4620" y="2609"/>
                    <a:pt x="4620" y="2609"/>
                    <a:pt x="4620" y="2576"/>
                  </a:cubicBezTo>
                  <a:cubicBezTo>
                    <a:pt x="4653" y="2509"/>
                    <a:pt x="4620" y="2476"/>
                    <a:pt x="4586" y="2442"/>
                  </a:cubicBezTo>
                  <a:cubicBezTo>
                    <a:pt x="4887" y="2042"/>
                    <a:pt x="5153" y="1642"/>
                    <a:pt x="5454" y="1242"/>
                  </a:cubicBezTo>
                  <a:cubicBezTo>
                    <a:pt x="5569" y="1034"/>
                    <a:pt x="5382" y="843"/>
                    <a:pt x="5200" y="843"/>
                  </a:cubicBezTo>
                  <a:cubicBezTo>
                    <a:pt x="5119" y="843"/>
                    <a:pt x="5038" y="882"/>
                    <a:pt x="4987" y="975"/>
                  </a:cubicBezTo>
                  <a:cubicBezTo>
                    <a:pt x="4720" y="1408"/>
                    <a:pt x="4486" y="1875"/>
                    <a:pt x="4253" y="2309"/>
                  </a:cubicBezTo>
                  <a:lnTo>
                    <a:pt x="4219" y="2309"/>
                  </a:lnTo>
                  <a:cubicBezTo>
                    <a:pt x="4136" y="2242"/>
                    <a:pt x="4028" y="2209"/>
                    <a:pt x="3915" y="2209"/>
                  </a:cubicBezTo>
                  <a:cubicBezTo>
                    <a:pt x="3802" y="2209"/>
                    <a:pt x="3686" y="2242"/>
                    <a:pt x="3586" y="2309"/>
                  </a:cubicBezTo>
                  <a:cubicBezTo>
                    <a:pt x="3542" y="2265"/>
                    <a:pt x="3479" y="2241"/>
                    <a:pt x="3414" y="2241"/>
                  </a:cubicBezTo>
                  <a:cubicBezTo>
                    <a:pt x="3330" y="2241"/>
                    <a:pt x="3242" y="2282"/>
                    <a:pt x="3185" y="2376"/>
                  </a:cubicBezTo>
                  <a:cubicBezTo>
                    <a:pt x="3185" y="2342"/>
                    <a:pt x="3185" y="2309"/>
                    <a:pt x="3152" y="2276"/>
                  </a:cubicBezTo>
                  <a:cubicBezTo>
                    <a:pt x="3113" y="2179"/>
                    <a:pt x="3006" y="2127"/>
                    <a:pt x="2904" y="2127"/>
                  </a:cubicBezTo>
                  <a:cubicBezTo>
                    <a:pt x="2831" y="2127"/>
                    <a:pt x="2760" y="2153"/>
                    <a:pt x="2718" y="2209"/>
                  </a:cubicBezTo>
                  <a:cubicBezTo>
                    <a:pt x="2685" y="2242"/>
                    <a:pt x="2652" y="2242"/>
                    <a:pt x="2652" y="2276"/>
                  </a:cubicBezTo>
                  <a:cubicBezTo>
                    <a:pt x="2618" y="2276"/>
                    <a:pt x="2618" y="2276"/>
                    <a:pt x="2585" y="2309"/>
                  </a:cubicBezTo>
                  <a:cubicBezTo>
                    <a:pt x="2527" y="2265"/>
                    <a:pt x="2456" y="2241"/>
                    <a:pt x="2386" y="2241"/>
                  </a:cubicBezTo>
                  <a:cubicBezTo>
                    <a:pt x="2296" y="2241"/>
                    <a:pt x="2208" y="2282"/>
                    <a:pt x="2151" y="2376"/>
                  </a:cubicBezTo>
                  <a:cubicBezTo>
                    <a:pt x="2118" y="2409"/>
                    <a:pt x="2085" y="2476"/>
                    <a:pt x="2018" y="2543"/>
                  </a:cubicBezTo>
                  <a:cubicBezTo>
                    <a:pt x="2018" y="2509"/>
                    <a:pt x="2018" y="2509"/>
                    <a:pt x="2018" y="2476"/>
                  </a:cubicBezTo>
                  <a:cubicBezTo>
                    <a:pt x="1984" y="2409"/>
                    <a:pt x="1918" y="2342"/>
                    <a:pt x="1884" y="2309"/>
                  </a:cubicBezTo>
                  <a:cubicBezTo>
                    <a:pt x="1951" y="1609"/>
                    <a:pt x="1851" y="875"/>
                    <a:pt x="1551" y="141"/>
                  </a:cubicBezTo>
                  <a:cubicBezTo>
                    <a:pt x="1506" y="41"/>
                    <a:pt x="1428" y="0"/>
                    <a:pt x="1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7"/>
            <p:cNvSpPr/>
            <p:nvPr/>
          </p:nvSpPr>
          <p:spPr>
            <a:xfrm>
              <a:off x="2494575" y="2743900"/>
              <a:ext cx="139275" cy="161475"/>
            </a:xfrm>
            <a:custGeom>
              <a:avLst/>
              <a:gdLst/>
              <a:ahLst/>
              <a:cxnLst/>
              <a:rect l="l" t="t" r="r" b="b"/>
              <a:pathLst>
                <a:path w="5571" h="6459" extrusionOk="0">
                  <a:moveTo>
                    <a:pt x="1335" y="0"/>
                  </a:moveTo>
                  <a:cubicBezTo>
                    <a:pt x="1182" y="0"/>
                    <a:pt x="1019" y="163"/>
                    <a:pt x="1063" y="341"/>
                  </a:cubicBezTo>
                  <a:cubicBezTo>
                    <a:pt x="1196" y="1075"/>
                    <a:pt x="1297" y="1809"/>
                    <a:pt x="1297" y="2543"/>
                  </a:cubicBezTo>
                  <a:cubicBezTo>
                    <a:pt x="1230" y="2576"/>
                    <a:pt x="1163" y="2609"/>
                    <a:pt x="1130" y="2676"/>
                  </a:cubicBezTo>
                  <a:cubicBezTo>
                    <a:pt x="1096" y="2776"/>
                    <a:pt x="1063" y="2910"/>
                    <a:pt x="1030" y="3010"/>
                  </a:cubicBezTo>
                  <a:lnTo>
                    <a:pt x="996" y="3010"/>
                  </a:lnTo>
                  <a:cubicBezTo>
                    <a:pt x="996" y="2976"/>
                    <a:pt x="963" y="2943"/>
                    <a:pt x="963" y="2943"/>
                  </a:cubicBezTo>
                  <a:lnTo>
                    <a:pt x="763" y="3677"/>
                  </a:lnTo>
                  <a:cubicBezTo>
                    <a:pt x="796" y="3677"/>
                    <a:pt x="830" y="3710"/>
                    <a:pt x="863" y="3710"/>
                  </a:cubicBezTo>
                  <a:cubicBezTo>
                    <a:pt x="796" y="3877"/>
                    <a:pt x="796" y="4044"/>
                    <a:pt x="830" y="4210"/>
                  </a:cubicBezTo>
                  <a:cubicBezTo>
                    <a:pt x="563" y="4811"/>
                    <a:pt x="296" y="5411"/>
                    <a:pt x="62" y="6045"/>
                  </a:cubicBezTo>
                  <a:cubicBezTo>
                    <a:pt x="0" y="6211"/>
                    <a:pt x="170" y="6339"/>
                    <a:pt x="324" y="6339"/>
                  </a:cubicBezTo>
                  <a:cubicBezTo>
                    <a:pt x="417" y="6339"/>
                    <a:pt x="504" y="6292"/>
                    <a:pt x="529" y="6179"/>
                  </a:cubicBezTo>
                  <a:cubicBezTo>
                    <a:pt x="796" y="5645"/>
                    <a:pt x="1030" y="5078"/>
                    <a:pt x="1230" y="4511"/>
                  </a:cubicBezTo>
                  <a:lnTo>
                    <a:pt x="1430" y="4511"/>
                  </a:lnTo>
                  <a:cubicBezTo>
                    <a:pt x="1488" y="4627"/>
                    <a:pt x="1596" y="4717"/>
                    <a:pt x="1798" y="4717"/>
                  </a:cubicBezTo>
                  <a:cubicBezTo>
                    <a:pt x="1829" y="4717"/>
                    <a:pt x="1862" y="4715"/>
                    <a:pt x="1897" y="4711"/>
                  </a:cubicBezTo>
                  <a:cubicBezTo>
                    <a:pt x="1930" y="4744"/>
                    <a:pt x="1997" y="4778"/>
                    <a:pt x="2097" y="4778"/>
                  </a:cubicBezTo>
                  <a:cubicBezTo>
                    <a:pt x="2162" y="4796"/>
                    <a:pt x="2225" y="4804"/>
                    <a:pt x="2285" y="4804"/>
                  </a:cubicBezTo>
                  <a:cubicBezTo>
                    <a:pt x="2440" y="4804"/>
                    <a:pt x="2577" y="4750"/>
                    <a:pt x="2698" y="4677"/>
                  </a:cubicBezTo>
                  <a:cubicBezTo>
                    <a:pt x="2798" y="4677"/>
                    <a:pt x="2864" y="4677"/>
                    <a:pt x="2931" y="4644"/>
                  </a:cubicBezTo>
                  <a:lnTo>
                    <a:pt x="3198" y="4644"/>
                  </a:lnTo>
                  <a:cubicBezTo>
                    <a:pt x="3231" y="4644"/>
                    <a:pt x="3298" y="4677"/>
                    <a:pt x="3331" y="4677"/>
                  </a:cubicBezTo>
                  <a:cubicBezTo>
                    <a:pt x="3409" y="4739"/>
                    <a:pt x="3486" y="4765"/>
                    <a:pt x="3564" y="4765"/>
                  </a:cubicBezTo>
                  <a:cubicBezTo>
                    <a:pt x="3653" y="4765"/>
                    <a:pt x="3742" y="4731"/>
                    <a:pt x="3832" y="4677"/>
                  </a:cubicBezTo>
                  <a:cubicBezTo>
                    <a:pt x="3865" y="4811"/>
                    <a:pt x="3898" y="4911"/>
                    <a:pt x="3965" y="5044"/>
                  </a:cubicBezTo>
                  <a:cubicBezTo>
                    <a:pt x="4099" y="5478"/>
                    <a:pt x="4165" y="6078"/>
                    <a:pt x="4532" y="6379"/>
                  </a:cubicBezTo>
                  <a:cubicBezTo>
                    <a:pt x="4586" y="6432"/>
                    <a:pt x="4655" y="6459"/>
                    <a:pt x="4721" y="6459"/>
                  </a:cubicBezTo>
                  <a:cubicBezTo>
                    <a:pt x="4820" y="6459"/>
                    <a:pt x="4912" y="6399"/>
                    <a:pt x="4932" y="6279"/>
                  </a:cubicBezTo>
                  <a:cubicBezTo>
                    <a:pt x="5033" y="5812"/>
                    <a:pt x="4766" y="5311"/>
                    <a:pt x="4599" y="4844"/>
                  </a:cubicBezTo>
                  <a:cubicBezTo>
                    <a:pt x="4532" y="4611"/>
                    <a:pt x="4465" y="4377"/>
                    <a:pt x="4365" y="4144"/>
                  </a:cubicBezTo>
                  <a:cubicBezTo>
                    <a:pt x="4432" y="4044"/>
                    <a:pt x="4499" y="3877"/>
                    <a:pt x="4499" y="3710"/>
                  </a:cubicBezTo>
                  <a:lnTo>
                    <a:pt x="4899" y="2876"/>
                  </a:lnTo>
                  <a:lnTo>
                    <a:pt x="4899" y="2876"/>
                  </a:lnTo>
                  <a:cubicBezTo>
                    <a:pt x="4832" y="2910"/>
                    <a:pt x="4799" y="2943"/>
                    <a:pt x="4766" y="2976"/>
                  </a:cubicBezTo>
                  <a:cubicBezTo>
                    <a:pt x="4732" y="2943"/>
                    <a:pt x="4699" y="2910"/>
                    <a:pt x="4666" y="2910"/>
                  </a:cubicBezTo>
                  <a:cubicBezTo>
                    <a:pt x="4666" y="2809"/>
                    <a:pt x="4632" y="2709"/>
                    <a:pt x="4632" y="2643"/>
                  </a:cubicBezTo>
                  <a:cubicBezTo>
                    <a:pt x="4632" y="2609"/>
                    <a:pt x="4632" y="2609"/>
                    <a:pt x="4632" y="2576"/>
                  </a:cubicBezTo>
                  <a:cubicBezTo>
                    <a:pt x="4632" y="2509"/>
                    <a:pt x="4599" y="2476"/>
                    <a:pt x="4566" y="2442"/>
                  </a:cubicBezTo>
                  <a:cubicBezTo>
                    <a:pt x="4866" y="2042"/>
                    <a:pt x="5166" y="1642"/>
                    <a:pt x="5433" y="1242"/>
                  </a:cubicBezTo>
                  <a:cubicBezTo>
                    <a:pt x="5571" y="1034"/>
                    <a:pt x="5375" y="843"/>
                    <a:pt x="5186" y="843"/>
                  </a:cubicBezTo>
                  <a:cubicBezTo>
                    <a:pt x="5101" y="843"/>
                    <a:pt x="5017" y="882"/>
                    <a:pt x="4966" y="975"/>
                  </a:cubicBezTo>
                  <a:cubicBezTo>
                    <a:pt x="4732" y="1408"/>
                    <a:pt x="4465" y="1875"/>
                    <a:pt x="4232" y="2309"/>
                  </a:cubicBezTo>
                  <a:cubicBezTo>
                    <a:pt x="4132" y="2242"/>
                    <a:pt x="4023" y="2209"/>
                    <a:pt x="3915" y="2209"/>
                  </a:cubicBezTo>
                  <a:cubicBezTo>
                    <a:pt x="3807" y="2209"/>
                    <a:pt x="3698" y="2242"/>
                    <a:pt x="3598" y="2309"/>
                  </a:cubicBezTo>
                  <a:cubicBezTo>
                    <a:pt x="3540" y="2265"/>
                    <a:pt x="3475" y="2241"/>
                    <a:pt x="3413" y="2241"/>
                  </a:cubicBezTo>
                  <a:cubicBezTo>
                    <a:pt x="3332" y="2241"/>
                    <a:pt x="3254" y="2282"/>
                    <a:pt x="3198" y="2376"/>
                  </a:cubicBezTo>
                  <a:cubicBezTo>
                    <a:pt x="3198" y="2342"/>
                    <a:pt x="3165" y="2309"/>
                    <a:pt x="3165" y="2276"/>
                  </a:cubicBezTo>
                  <a:cubicBezTo>
                    <a:pt x="3126" y="2179"/>
                    <a:pt x="3019" y="2127"/>
                    <a:pt x="2910" y="2127"/>
                  </a:cubicBezTo>
                  <a:cubicBezTo>
                    <a:pt x="2832" y="2127"/>
                    <a:pt x="2753" y="2153"/>
                    <a:pt x="2698" y="2209"/>
                  </a:cubicBezTo>
                  <a:cubicBezTo>
                    <a:pt x="2698" y="2242"/>
                    <a:pt x="2664" y="2242"/>
                    <a:pt x="2631" y="2276"/>
                  </a:cubicBezTo>
                  <a:cubicBezTo>
                    <a:pt x="2631" y="2276"/>
                    <a:pt x="2597" y="2276"/>
                    <a:pt x="2564" y="2309"/>
                  </a:cubicBezTo>
                  <a:cubicBezTo>
                    <a:pt x="2520" y="2265"/>
                    <a:pt x="2451" y="2241"/>
                    <a:pt x="2379" y="2241"/>
                  </a:cubicBezTo>
                  <a:cubicBezTo>
                    <a:pt x="2286" y="2241"/>
                    <a:pt x="2187" y="2282"/>
                    <a:pt x="2130" y="2376"/>
                  </a:cubicBezTo>
                  <a:cubicBezTo>
                    <a:pt x="2097" y="2409"/>
                    <a:pt x="2064" y="2476"/>
                    <a:pt x="2030" y="2543"/>
                  </a:cubicBezTo>
                  <a:cubicBezTo>
                    <a:pt x="2030" y="2509"/>
                    <a:pt x="2030" y="2509"/>
                    <a:pt x="1997" y="2476"/>
                  </a:cubicBezTo>
                  <a:cubicBezTo>
                    <a:pt x="1997" y="2409"/>
                    <a:pt x="1930" y="2342"/>
                    <a:pt x="1864" y="2309"/>
                  </a:cubicBezTo>
                  <a:cubicBezTo>
                    <a:pt x="1930" y="1609"/>
                    <a:pt x="1830" y="875"/>
                    <a:pt x="1530" y="141"/>
                  </a:cubicBezTo>
                  <a:cubicBezTo>
                    <a:pt x="1486" y="41"/>
                    <a:pt x="1411" y="0"/>
                    <a:pt x="1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7"/>
            <p:cNvSpPr/>
            <p:nvPr/>
          </p:nvSpPr>
          <p:spPr>
            <a:xfrm>
              <a:off x="3016150" y="2718675"/>
              <a:ext cx="139225" cy="161100"/>
            </a:xfrm>
            <a:custGeom>
              <a:avLst/>
              <a:gdLst/>
              <a:ahLst/>
              <a:cxnLst/>
              <a:rect l="l" t="t" r="r" b="b"/>
              <a:pathLst>
                <a:path w="5569" h="6444" extrusionOk="0">
                  <a:moveTo>
                    <a:pt x="1334" y="1"/>
                  </a:moveTo>
                  <a:cubicBezTo>
                    <a:pt x="1174" y="1"/>
                    <a:pt x="1005" y="154"/>
                    <a:pt x="1048" y="349"/>
                  </a:cubicBezTo>
                  <a:cubicBezTo>
                    <a:pt x="1215" y="1083"/>
                    <a:pt x="1315" y="1784"/>
                    <a:pt x="1282" y="2517"/>
                  </a:cubicBezTo>
                  <a:cubicBezTo>
                    <a:pt x="1215" y="2551"/>
                    <a:pt x="1182" y="2618"/>
                    <a:pt x="1148" y="2684"/>
                  </a:cubicBezTo>
                  <a:cubicBezTo>
                    <a:pt x="1115" y="2784"/>
                    <a:pt x="1082" y="2884"/>
                    <a:pt x="1048" y="2984"/>
                  </a:cubicBezTo>
                  <a:lnTo>
                    <a:pt x="982" y="2984"/>
                  </a:lnTo>
                  <a:cubicBezTo>
                    <a:pt x="982" y="2951"/>
                    <a:pt x="982" y="2951"/>
                    <a:pt x="948" y="2918"/>
                  </a:cubicBezTo>
                  <a:lnTo>
                    <a:pt x="748" y="3685"/>
                  </a:lnTo>
                  <a:lnTo>
                    <a:pt x="881" y="3685"/>
                  </a:lnTo>
                  <a:cubicBezTo>
                    <a:pt x="815" y="3885"/>
                    <a:pt x="781" y="4052"/>
                    <a:pt x="815" y="4185"/>
                  </a:cubicBezTo>
                  <a:cubicBezTo>
                    <a:pt x="548" y="4786"/>
                    <a:pt x="314" y="5420"/>
                    <a:pt x="81" y="6020"/>
                  </a:cubicBezTo>
                  <a:cubicBezTo>
                    <a:pt x="0" y="6202"/>
                    <a:pt x="164" y="6323"/>
                    <a:pt x="321" y="6323"/>
                  </a:cubicBezTo>
                  <a:cubicBezTo>
                    <a:pt x="423" y="6323"/>
                    <a:pt x="522" y="6272"/>
                    <a:pt x="548" y="6153"/>
                  </a:cubicBezTo>
                  <a:cubicBezTo>
                    <a:pt x="781" y="5620"/>
                    <a:pt x="1015" y="5086"/>
                    <a:pt x="1248" y="4519"/>
                  </a:cubicBezTo>
                  <a:lnTo>
                    <a:pt x="1449" y="4519"/>
                  </a:lnTo>
                  <a:cubicBezTo>
                    <a:pt x="1515" y="4652"/>
                    <a:pt x="1649" y="4719"/>
                    <a:pt x="1882" y="4719"/>
                  </a:cubicBezTo>
                  <a:cubicBezTo>
                    <a:pt x="1949" y="4719"/>
                    <a:pt x="2016" y="4752"/>
                    <a:pt x="2082" y="4786"/>
                  </a:cubicBezTo>
                  <a:cubicBezTo>
                    <a:pt x="2149" y="4794"/>
                    <a:pt x="2212" y="4798"/>
                    <a:pt x="2270" y="4798"/>
                  </a:cubicBezTo>
                  <a:cubicBezTo>
                    <a:pt x="2447" y="4798"/>
                    <a:pt x="2591" y="4761"/>
                    <a:pt x="2716" y="4686"/>
                  </a:cubicBezTo>
                  <a:cubicBezTo>
                    <a:pt x="2816" y="4686"/>
                    <a:pt x="2883" y="4652"/>
                    <a:pt x="2950" y="4652"/>
                  </a:cubicBezTo>
                  <a:lnTo>
                    <a:pt x="3016" y="4652"/>
                  </a:lnTo>
                  <a:cubicBezTo>
                    <a:pt x="3083" y="4652"/>
                    <a:pt x="3150" y="4652"/>
                    <a:pt x="3216" y="4619"/>
                  </a:cubicBezTo>
                  <a:cubicBezTo>
                    <a:pt x="3250" y="4652"/>
                    <a:pt x="3283" y="4652"/>
                    <a:pt x="3317" y="4652"/>
                  </a:cubicBezTo>
                  <a:lnTo>
                    <a:pt x="3350" y="4652"/>
                  </a:lnTo>
                  <a:cubicBezTo>
                    <a:pt x="3433" y="4719"/>
                    <a:pt x="3517" y="4744"/>
                    <a:pt x="3600" y="4744"/>
                  </a:cubicBezTo>
                  <a:cubicBezTo>
                    <a:pt x="3683" y="4744"/>
                    <a:pt x="3767" y="4719"/>
                    <a:pt x="3850" y="4686"/>
                  </a:cubicBezTo>
                  <a:cubicBezTo>
                    <a:pt x="3884" y="4786"/>
                    <a:pt x="3917" y="4919"/>
                    <a:pt x="3950" y="5019"/>
                  </a:cubicBezTo>
                  <a:cubicBezTo>
                    <a:pt x="4084" y="5486"/>
                    <a:pt x="4184" y="6053"/>
                    <a:pt x="4551" y="6387"/>
                  </a:cubicBezTo>
                  <a:cubicBezTo>
                    <a:pt x="4588" y="6424"/>
                    <a:pt x="4645" y="6443"/>
                    <a:pt x="4704" y="6443"/>
                  </a:cubicBezTo>
                  <a:cubicBezTo>
                    <a:pt x="4802" y="6443"/>
                    <a:pt x="4909" y="6391"/>
                    <a:pt x="4951" y="6287"/>
                  </a:cubicBezTo>
                  <a:cubicBezTo>
                    <a:pt x="5051" y="5787"/>
                    <a:pt x="4784" y="5320"/>
                    <a:pt x="4617" y="4853"/>
                  </a:cubicBezTo>
                  <a:cubicBezTo>
                    <a:pt x="4517" y="4619"/>
                    <a:pt x="4451" y="4386"/>
                    <a:pt x="4384" y="4152"/>
                  </a:cubicBezTo>
                  <a:cubicBezTo>
                    <a:pt x="4451" y="4019"/>
                    <a:pt x="4484" y="3885"/>
                    <a:pt x="4517" y="3718"/>
                  </a:cubicBezTo>
                  <a:lnTo>
                    <a:pt x="4884" y="2884"/>
                  </a:lnTo>
                  <a:cubicBezTo>
                    <a:pt x="4818" y="2884"/>
                    <a:pt x="4784" y="2918"/>
                    <a:pt x="4751" y="2951"/>
                  </a:cubicBezTo>
                  <a:cubicBezTo>
                    <a:pt x="4751" y="2918"/>
                    <a:pt x="4718" y="2884"/>
                    <a:pt x="4651" y="2884"/>
                  </a:cubicBezTo>
                  <a:cubicBezTo>
                    <a:pt x="4651" y="2784"/>
                    <a:pt x="4651" y="2718"/>
                    <a:pt x="4617" y="2618"/>
                  </a:cubicBezTo>
                  <a:cubicBezTo>
                    <a:pt x="4617" y="2618"/>
                    <a:pt x="4617" y="2584"/>
                    <a:pt x="4617" y="2584"/>
                  </a:cubicBezTo>
                  <a:cubicBezTo>
                    <a:pt x="4651" y="2517"/>
                    <a:pt x="4617" y="2484"/>
                    <a:pt x="4584" y="2451"/>
                  </a:cubicBezTo>
                  <a:cubicBezTo>
                    <a:pt x="4884" y="2050"/>
                    <a:pt x="5151" y="1650"/>
                    <a:pt x="5451" y="1217"/>
                  </a:cubicBezTo>
                  <a:cubicBezTo>
                    <a:pt x="5569" y="1029"/>
                    <a:pt x="5372" y="825"/>
                    <a:pt x="5187" y="825"/>
                  </a:cubicBezTo>
                  <a:cubicBezTo>
                    <a:pt x="5110" y="825"/>
                    <a:pt x="5034" y="861"/>
                    <a:pt x="4984" y="950"/>
                  </a:cubicBezTo>
                  <a:cubicBezTo>
                    <a:pt x="4718" y="1417"/>
                    <a:pt x="4484" y="1850"/>
                    <a:pt x="4251" y="2317"/>
                  </a:cubicBezTo>
                  <a:lnTo>
                    <a:pt x="4217" y="2317"/>
                  </a:lnTo>
                  <a:cubicBezTo>
                    <a:pt x="4124" y="2242"/>
                    <a:pt x="3998" y="2199"/>
                    <a:pt x="3871" y="2199"/>
                  </a:cubicBezTo>
                  <a:cubicBezTo>
                    <a:pt x="3772" y="2199"/>
                    <a:pt x="3671" y="2225"/>
                    <a:pt x="3583" y="2284"/>
                  </a:cubicBezTo>
                  <a:cubicBezTo>
                    <a:pt x="3544" y="2245"/>
                    <a:pt x="3489" y="2226"/>
                    <a:pt x="3431" y="2226"/>
                  </a:cubicBezTo>
                  <a:cubicBezTo>
                    <a:pt x="3341" y="2226"/>
                    <a:pt x="3244" y="2270"/>
                    <a:pt x="3183" y="2351"/>
                  </a:cubicBezTo>
                  <a:cubicBezTo>
                    <a:pt x="3183" y="2317"/>
                    <a:pt x="3183" y="2284"/>
                    <a:pt x="3150" y="2251"/>
                  </a:cubicBezTo>
                  <a:cubicBezTo>
                    <a:pt x="3115" y="2163"/>
                    <a:pt x="3024" y="2121"/>
                    <a:pt x="2931" y="2121"/>
                  </a:cubicBezTo>
                  <a:cubicBezTo>
                    <a:pt x="2848" y="2121"/>
                    <a:pt x="2763" y="2154"/>
                    <a:pt x="2716" y="2217"/>
                  </a:cubicBezTo>
                  <a:cubicBezTo>
                    <a:pt x="2683" y="2217"/>
                    <a:pt x="2649" y="2251"/>
                    <a:pt x="2649" y="2284"/>
                  </a:cubicBezTo>
                  <a:lnTo>
                    <a:pt x="2583" y="2284"/>
                  </a:lnTo>
                  <a:cubicBezTo>
                    <a:pt x="2530" y="2245"/>
                    <a:pt x="2467" y="2226"/>
                    <a:pt x="2404" y="2226"/>
                  </a:cubicBezTo>
                  <a:cubicBezTo>
                    <a:pt x="2307" y="2226"/>
                    <a:pt x="2210" y="2270"/>
                    <a:pt x="2149" y="2351"/>
                  </a:cubicBezTo>
                  <a:cubicBezTo>
                    <a:pt x="2116" y="2417"/>
                    <a:pt x="2082" y="2484"/>
                    <a:pt x="2016" y="2517"/>
                  </a:cubicBezTo>
                  <a:cubicBezTo>
                    <a:pt x="2016" y="2517"/>
                    <a:pt x="2016" y="2484"/>
                    <a:pt x="2016" y="2484"/>
                  </a:cubicBezTo>
                  <a:cubicBezTo>
                    <a:pt x="1982" y="2417"/>
                    <a:pt x="1916" y="2351"/>
                    <a:pt x="1882" y="2317"/>
                  </a:cubicBezTo>
                  <a:cubicBezTo>
                    <a:pt x="1949" y="1583"/>
                    <a:pt x="1849" y="850"/>
                    <a:pt x="1549" y="149"/>
                  </a:cubicBezTo>
                  <a:cubicBezTo>
                    <a:pt x="1502" y="44"/>
                    <a:pt x="1419" y="1"/>
                    <a:pt x="1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7"/>
            <p:cNvSpPr/>
            <p:nvPr/>
          </p:nvSpPr>
          <p:spPr>
            <a:xfrm>
              <a:off x="3537850" y="2712575"/>
              <a:ext cx="139250" cy="161325"/>
            </a:xfrm>
            <a:custGeom>
              <a:avLst/>
              <a:gdLst/>
              <a:ahLst/>
              <a:cxnLst/>
              <a:rect l="l" t="t" r="r" b="b"/>
              <a:pathLst>
                <a:path w="5570" h="6453" extrusionOk="0">
                  <a:moveTo>
                    <a:pt x="1334" y="0"/>
                  </a:moveTo>
                  <a:cubicBezTo>
                    <a:pt x="1180" y="0"/>
                    <a:pt x="1017" y="149"/>
                    <a:pt x="1062" y="326"/>
                  </a:cubicBezTo>
                  <a:cubicBezTo>
                    <a:pt x="1195" y="1060"/>
                    <a:pt x="1295" y="1794"/>
                    <a:pt x="1295" y="2528"/>
                  </a:cubicBezTo>
                  <a:cubicBezTo>
                    <a:pt x="1229" y="2561"/>
                    <a:pt x="1162" y="2595"/>
                    <a:pt x="1129" y="2695"/>
                  </a:cubicBezTo>
                  <a:cubicBezTo>
                    <a:pt x="1095" y="2795"/>
                    <a:pt x="1062" y="2895"/>
                    <a:pt x="1028" y="2995"/>
                  </a:cubicBezTo>
                  <a:lnTo>
                    <a:pt x="995" y="2995"/>
                  </a:lnTo>
                  <a:cubicBezTo>
                    <a:pt x="995" y="2962"/>
                    <a:pt x="962" y="2928"/>
                    <a:pt x="962" y="2928"/>
                  </a:cubicBezTo>
                  <a:lnTo>
                    <a:pt x="762" y="3662"/>
                  </a:lnTo>
                  <a:cubicBezTo>
                    <a:pt x="795" y="3695"/>
                    <a:pt x="828" y="3695"/>
                    <a:pt x="862" y="3695"/>
                  </a:cubicBezTo>
                  <a:cubicBezTo>
                    <a:pt x="795" y="3862"/>
                    <a:pt x="795" y="4029"/>
                    <a:pt x="828" y="4196"/>
                  </a:cubicBezTo>
                  <a:cubicBezTo>
                    <a:pt x="561" y="4796"/>
                    <a:pt x="295" y="5430"/>
                    <a:pt x="61" y="6031"/>
                  </a:cubicBezTo>
                  <a:cubicBezTo>
                    <a:pt x="0" y="6212"/>
                    <a:pt x="160" y="6333"/>
                    <a:pt x="311" y="6333"/>
                  </a:cubicBezTo>
                  <a:cubicBezTo>
                    <a:pt x="408" y="6333"/>
                    <a:pt x="502" y="6282"/>
                    <a:pt x="528" y="6164"/>
                  </a:cubicBezTo>
                  <a:cubicBezTo>
                    <a:pt x="795" y="5630"/>
                    <a:pt x="1028" y="5063"/>
                    <a:pt x="1229" y="4496"/>
                  </a:cubicBezTo>
                  <a:lnTo>
                    <a:pt x="1262" y="4496"/>
                  </a:lnTo>
                  <a:cubicBezTo>
                    <a:pt x="1295" y="4513"/>
                    <a:pt x="1329" y="4521"/>
                    <a:pt x="1358" y="4521"/>
                  </a:cubicBezTo>
                  <a:cubicBezTo>
                    <a:pt x="1387" y="4521"/>
                    <a:pt x="1412" y="4513"/>
                    <a:pt x="1429" y="4496"/>
                  </a:cubicBezTo>
                  <a:cubicBezTo>
                    <a:pt x="1487" y="4612"/>
                    <a:pt x="1595" y="4703"/>
                    <a:pt x="1797" y="4703"/>
                  </a:cubicBezTo>
                  <a:cubicBezTo>
                    <a:pt x="1828" y="4703"/>
                    <a:pt x="1861" y="4701"/>
                    <a:pt x="1896" y="4696"/>
                  </a:cubicBezTo>
                  <a:cubicBezTo>
                    <a:pt x="1929" y="4730"/>
                    <a:pt x="1996" y="4763"/>
                    <a:pt x="2096" y="4763"/>
                  </a:cubicBezTo>
                  <a:cubicBezTo>
                    <a:pt x="2161" y="4782"/>
                    <a:pt x="2224" y="4790"/>
                    <a:pt x="2284" y="4790"/>
                  </a:cubicBezTo>
                  <a:cubicBezTo>
                    <a:pt x="2439" y="4790"/>
                    <a:pt x="2576" y="4735"/>
                    <a:pt x="2696" y="4663"/>
                  </a:cubicBezTo>
                  <a:cubicBezTo>
                    <a:pt x="2796" y="4663"/>
                    <a:pt x="2863" y="4663"/>
                    <a:pt x="2930" y="4630"/>
                  </a:cubicBezTo>
                  <a:lnTo>
                    <a:pt x="3030" y="4630"/>
                  </a:lnTo>
                  <a:cubicBezTo>
                    <a:pt x="3052" y="4641"/>
                    <a:pt x="3071" y="4644"/>
                    <a:pt x="3088" y="4644"/>
                  </a:cubicBezTo>
                  <a:cubicBezTo>
                    <a:pt x="3123" y="4644"/>
                    <a:pt x="3152" y="4630"/>
                    <a:pt x="3197" y="4630"/>
                  </a:cubicBezTo>
                  <a:cubicBezTo>
                    <a:pt x="3230" y="4630"/>
                    <a:pt x="3297" y="4663"/>
                    <a:pt x="3330" y="4663"/>
                  </a:cubicBezTo>
                  <a:cubicBezTo>
                    <a:pt x="3408" y="4725"/>
                    <a:pt x="3485" y="4751"/>
                    <a:pt x="3563" y="4751"/>
                  </a:cubicBezTo>
                  <a:cubicBezTo>
                    <a:pt x="3652" y="4751"/>
                    <a:pt x="3741" y="4716"/>
                    <a:pt x="3830" y="4663"/>
                  </a:cubicBezTo>
                  <a:cubicBezTo>
                    <a:pt x="3864" y="4796"/>
                    <a:pt x="3897" y="4896"/>
                    <a:pt x="3964" y="5030"/>
                  </a:cubicBezTo>
                  <a:cubicBezTo>
                    <a:pt x="4097" y="5497"/>
                    <a:pt x="4164" y="6064"/>
                    <a:pt x="4531" y="6397"/>
                  </a:cubicBezTo>
                  <a:cubicBezTo>
                    <a:pt x="4579" y="6433"/>
                    <a:pt x="4640" y="6452"/>
                    <a:pt x="4699" y="6452"/>
                  </a:cubicBezTo>
                  <a:cubicBezTo>
                    <a:pt x="4806" y="6452"/>
                    <a:pt x="4910" y="6392"/>
                    <a:pt x="4931" y="6264"/>
                  </a:cubicBezTo>
                  <a:cubicBezTo>
                    <a:pt x="5031" y="5797"/>
                    <a:pt x="4764" y="5297"/>
                    <a:pt x="4598" y="4863"/>
                  </a:cubicBezTo>
                  <a:cubicBezTo>
                    <a:pt x="4531" y="4630"/>
                    <a:pt x="4464" y="4363"/>
                    <a:pt x="4364" y="4129"/>
                  </a:cubicBezTo>
                  <a:cubicBezTo>
                    <a:pt x="4431" y="4029"/>
                    <a:pt x="4498" y="3862"/>
                    <a:pt x="4498" y="3695"/>
                  </a:cubicBezTo>
                  <a:lnTo>
                    <a:pt x="4898" y="2862"/>
                  </a:lnTo>
                  <a:lnTo>
                    <a:pt x="4898" y="2862"/>
                  </a:lnTo>
                  <a:cubicBezTo>
                    <a:pt x="4831" y="2895"/>
                    <a:pt x="4798" y="2928"/>
                    <a:pt x="4764" y="2962"/>
                  </a:cubicBezTo>
                  <a:cubicBezTo>
                    <a:pt x="4731" y="2928"/>
                    <a:pt x="4698" y="2895"/>
                    <a:pt x="4664" y="2895"/>
                  </a:cubicBezTo>
                  <a:cubicBezTo>
                    <a:pt x="4664" y="2795"/>
                    <a:pt x="4631" y="2695"/>
                    <a:pt x="4631" y="2628"/>
                  </a:cubicBezTo>
                  <a:cubicBezTo>
                    <a:pt x="4631" y="2595"/>
                    <a:pt x="4631" y="2595"/>
                    <a:pt x="4631" y="2561"/>
                  </a:cubicBezTo>
                  <a:cubicBezTo>
                    <a:pt x="4631" y="2528"/>
                    <a:pt x="4598" y="2461"/>
                    <a:pt x="4564" y="2461"/>
                  </a:cubicBezTo>
                  <a:cubicBezTo>
                    <a:pt x="4865" y="2028"/>
                    <a:pt x="5165" y="1627"/>
                    <a:pt x="5432" y="1227"/>
                  </a:cubicBezTo>
                  <a:cubicBezTo>
                    <a:pt x="5570" y="1020"/>
                    <a:pt x="5374" y="829"/>
                    <a:pt x="5185" y="829"/>
                  </a:cubicBezTo>
                  <a:cubicBezTo>
                    <a:pt x="5100" y="829"/>
                    <a:pt x="5016" y="867"/>
                    <a:pt x="4965" y="960"/>
                  </a:cubicBezTo>
                  <a:cubicBezTo>
                    <a:pt x="4731" y="1394"/>
                    <a:pt x="4464" y="1861"/>
                    <a:pt x="4231" y="2328"/>
                  </a:cubicBezTo>
                  <a:cubicBezTo>
                    <a:pt x="4231" y="2328"/>
                    <a:pt x="4231" y="2328"/>
                    <a:pt x="4231" y="2294"/>
                  </a:cubicBezTo>
                  <a:cubicBezTo>
                    <a:pt x="4131" y="2228"/>
                    <a:pt x="4022" y="2194"/>
                    <a:pt x="3914" y="2194"/>
                  </a:cubicBezTo>
                  <a:cubicBezTo>
                    <a:pt x="3805" y="2194"/>
                    <a:pt x="3697" y="2228"/>
                    <a:pt x="3597" y="2294"/>
                  </a:cubicBezTo>
                  <a:cubicBezTo>
                    <a:pt x="3544" y="2255"/>
                    <a:pt x="3487" y="2236"/>
                    <a:pt x="3430" y="2236"/>
                  </a:cubicBezTo>
                  <a:cubicBezTo>
                    <a:pt x="3342" y="2236"/>
                    <a:pt x="3257" y="2280"/>
                    <a:pt x="3197" y="2361"/>
                  </a:cubicBezTo>
                  <a:cubicBezTo>
                    <a:pt x="3197" y="2328"/>
                    <a:pt x="3163" y="2294"/>
                    <a:pt x="3163" y="2261"/>
                  </a:cubicBezTo>
                  <a:cubicBezTo>
                    <a:pt x="3124" y="2164"/>
                    <a:pt x="3018" y="2112"/>
                    <a:pt x="2909" y="2112"/>
                  </a:cubicBezTo>
                  <a:cubicBezTo>
                    <a:pt x="2831" y="2112"/>
                    <a:pt x="2752" y="2139"/>
                    <a:pt x="2696" y="2194"/>
                  </a:cubicBezTo>
                  <a:cubicBezTo>
                    <a:pt x="2696" y="2228"/>
                    <a:pt x="2663" y="2261"/>
                    <a:pt x="2630" y="2261"/>
                  </a:cubicBezTo>
                  <a:cubicBezTo>
                    <a:pt x="2630" y="2261"/>
                    <a:pt x="2596" y="2294"/>
                    <a:pt x="2563" y="2294"/>
                  </a:cubicBezTo>
                  <a:cubicBezTo>
                    <a:pt x="2519" y="2251"/>
                    <a:pt x="2450" y="2226"/>
                    <a:pt x="2378" y="2226"/>
                  </a:cubicBezTo>
                  <a:cubicBezTo>
                    <a:pt x="2284" y="2226"/>
                    <a:pt x="2186" y="2267"/>
                    <a:pt x="2129" y="2361"/>
                  </a:cubicBezTo>
                  <a:cubicBezTo>
                    <a:pt x="2096" y="2395"/>
                    <a:pt x="2063" y="2461"/>
                    <a:pt x="2029" y="2528"/>
                  </a:cubicBezTo>
                  <a:cubicBezTo>
                    <a:pt x="2029" y="2495"/>
                    <a:pt x="2029" y="2495"/>
                    <a:pt x="1996" y="2461"/>
                  </a:cubicBezTo>
                  <a:cubicBezTo>
                    <a:pt x="1996" y="2395"/>
                    <a:pt x="1929" y="2361"/>
                    <a:pt x="1862" y="2294"/>
                  </a:cubicBezTo>
                  <a:cubicBezTo>
                    <a:pt x="1929" y="1594"/>
                    <a:pt x="1829" y="860"/>
                    <a:pt x="1529" y="126"/>
                  </a:cubicBezTo>
                  <a:cubicBezTo>
                    <a:pt x="1484" y="37"/>
                    <a:pt x="1410" y="0"/>
                    <a:pt x="1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7"/>
            <p:cNvSpPr/>
            <p:nvPr/>
          </p:nvSpPr>
          <p:spPr>
            <a:xfrm>
              <a:off x="4059300" y="2727200"/>
              <a:ext cx="139325" cy="161150"/>
            </a:xfrm>
            <a:custGeom>
              <a:avLst/>
              <a:gdLst/>
              <a:ahLst/>
              <a:cxnLst/>
              <a:rect l="l" t="t" r="r" b="b"/>
              <a:pathLst>
                <a:path w="5573" h="6446" extrusionOk="0">
                  <a:moveTo>
                    <a:pt x="1349" y="1"/>
                  </a:moveTo>
                  <a:cubicBezTo>
                    <a:pt x="1185" y="1"/>
                    <a:pt x="1008" y="164"/>
                    <a:pt x="1052" y="342"/>
                  </a:cubicBezTo>
                  <a:cubicBezTo>
                    <a:pt x="1219" y="1076"/>
                    <a:pt x="1319" y="1810"/>
                    <a:pt x="1286" y="2510"/>
                  </a:cubicBezTo>
                  <a:cubicBezTo>
                    <a:pt x="1252" y="2543"/>
                    <a:pt x="1185" y="2610"/>
                    <a:pt x="1152" y="2677"/>
                  </a:cubicBezTo>
                  <a:cubicBezTo>
                    <a:pt x="1119" y="2777"/>
                    <a:pt x="1085" y="2877"/>
                    <a:pt x="1052" y="2977"/>
                  </a:cubicBezTo>
                  <a:lnTo>
                    <a:pt x="985" y="2977"/>
                  </a:lnTo>
                  <a:cubicBezTo>
                    <a:pt x="985" y="2977"/>
                    <a:pt x="985" y="2944"/>
                    <a:pt x="952" y="2910"/>
                  </a:cubicBezTo>
                  <a:lnTo>
                    <a:pt x="752" y="3678"/>
                  </a:lnTo>
                  <a:lnTo>
                    <a:pt x="885" y="3678"/>
                  </a:lnTo>
                  <a:cubicBezTo>
                    <a:pt x="819" y="3878"/>
                    <a:pt x="785" y="4045"/>
                    <a:pt x="819" y="4178"/>
                  </a:cubicBezTo>
                  <a:cubicBezTo>
                    <a:pt x="552" y="4778"/>
                    <a:pt x="318" y="5412"/>
                    <a:pt x="85" y="6013"/>
                  </a:cubicBezTo>
                  <a:cubicBezTo>
                    <a:pt x="1" y="6202"/>
                    <a:pt x="181" y="6338"/>
                    <a:pt x="343" y="6338"/>
                  </a:cubicBezTo>
                  <a:cubicBezTo>
                    <a:pt x="438" y="6338"/>
                    <a:pt x="527" y="6291"/>
                    <a:pt x="552" y="6179"/>
                  </a:cubicBezTo>
                  <a:cubicBezTo>
                    <a:pt x="785" y="5612"/>
                    <a:pt x="1019" y="5079"/>
                    <a:pt x="1252" y="4512"/>
                  </a:cubicBezTo>
                  <a:lnTo>
                    <a:pt x="1452" y="4512"/>
                  </a:lnTo>
                  <a:cubicBezTo>
                    <a:pt x="1519" y="4645"/>
                    <a:pt x="1652" y="4712"/>
                    <a:pt x="1886" y="4712"/>
                  </a:cubicBezTo>
                  <a:cubicBezTo>
                    <a:pt x="1953" y="4745"/>
                    <a:pt x="2019" y="4745"/>
                    <a:pt x="2086" y="4778"/>
                  </a:cubicBezTo>
                  <a:cubicBezTo>
                    <a:pt x="2153" y="4787"/>
                    <a:pt x="2215" y="4791"/>
                    <a:pt x="2274" y="4791"/>
                  </a:cubicBezTo>
                  <a:cubicBezTo>
                    <a:pt x="2451" y="4791"/>
                    <a:pt x="2595" y="4753"/>
                    <a:pt x="2720" y="4678"/>
                  </a:cubicBezTo>
                  <a:cubicBezTo>
                    <a:pt x="2820" y="4678"/>
                    <a:pt x="2887" y="4678"/>
                    <a:pt x="2953" y="4645"/>
                  </a:cubicBezTo>
                  <a:lnTo>
                    <a:pt x="3320" y="4645"/>
                  </a:lnTo>
                  <a:cubicBezTo>
                    <a:pt x="3354" y="4645"/>
                    <a:pt x="3354" y="4645"/>
                    <a:pt x="3354" y="4678"/>
                  </a:cubicBezTo>
                  <a:cubicBezTo>
                    <a:pt x="3429" y="4723"/>
                    <a:pt x="3504" y="4741"/>
                    <a:pt x="3580" y="4741"/>
                  </a:cubicBezTo>
                  <a:cubicBezTo>
                    <a:pt x="3671" y="4741"/>
                    <a:pt x="3763" y="4715"/>
                    <a:pt x="3854" y="4678"/>
                  </a:cubicBezTo>
                  <a:cubicBezTo>
                    <a:pt x="3887" y="4778"/>
                    <a:pt x="3921" y="4912"/>
                    <a:pt x="3954" y="5045"/>
                  </a:cubicBezTo>
                  <a:cubicBezTo>
                    <a:pt x="4088" y="5479"/>
                    <a:pt x="4188" y="6079"/>
                    <a:pt x="4555" y="6380"/>
                  </a:cubicBezTo>
                  <a:cubicBezTo>
                    <a:pt x="4596" y="6421"/>
                    <a:pt x="4660" y="6445"/>
                    <a:pt x="4726" y="6445"/>
                  </a:cubicBezTo>
                  <a:cubicBezTo>
                    <a:pt x="4819" y="6445"/>
                    <a:pt x="4916" y="6397"/>
                    <a:pt x="4955" y="6279"/>
                  </a:cubicBezTo>
                  <a:cubicBezTo>
                    <a:pt x="5055" y="5779"/>
                    <a:pt x="4788" y="5312"/>
                    <a:pt x="4621" y="4845"/>
                  </a:cubicBezTo>
                  <a:cubicBezTo>
                    <a:pt x="4521" y="4612"/>
                    <a:pt x="4454" y="4378"/>
                    <a:pt x="4388" y="4145"/>
                  </a:cubicBezTo>
                  <a:cubicBezTo>
                    <a:pt x="4454" y="4011"/>
                    <a:pt x="4488" y="3878"/>
                    <a:pt x="4521" y="3711"/>
                  </a:cubicBezTo>
                  <a:lnTo>
                    <a:pt x="4888" y="2877"/>
                  </a:lnTo>
                  <a:cubicBezTo>
                    <a:pt x="4821" y="2877"/>
                    <a:pt x="4788" y="2910"/>
                    <a:pt x="4755" y="2944"/>
                  </a:cubicBezTo>
                  <a:cubicBezTo>
                    <a:pt x="4755" y="2910"/>
                    <a:pt x="4721" y="2910"/>
                    <a:pt x="4655" y="2877"/>
                  </a:cubicBezTo>
                  <a:cubicBezTo>
                    <a:pt x="4655" y="2777"/>
                    <a:pt x="4655" y="2710"/>
                    <a:pt x="4621" y="2643"/>
                  </a:cubicBezTo>
                  <a:cubicBezTo>
                    <a:pt x="4621" y="2610"/>
                    <a:pt x="4621" y="2577"/>
                    <a:pt x="4621" y="2577"/>
                  </a:cubicBezTo>
                  <a:cubicBezTo>
                    <a:pt x="4655" y="2510"/>
                    <a:pt x="4621" y="2477"/>
                    <a:pt x="4588" y="2443"/>
                  </a:cubicBezTo>
                  <a:cubicBezTo>
                    <a:pt x="4888" y="2043"/>
                    <a:pt x="5155" y="1643"/>
                    <a:pt x="5455" y="1209"/>
                  </a:cubicBezTo>
                  <a:cubicBezTo>
                    <a:pt x="5573" y="1021"/>
                    <a:pt x="5376" y="817"/>
                    <a:pt x="5191" y="817"/>
                  </a:cubicBezTo>
                  <a:cubicBezTo>
                    <a:pt x="5113" y="817"/>
                    <a:pt x="5038" y="853"/>
                    <a:pt x="4988" y="942"/>
                  </a:cubicBezTo>
                  <a:cubicBezTo>
                    <a:pt x="4721" y="1409"/>
                    <a:pt x="4488" y="1843"/>
                    <a:pt x="4254" y="2310"/>
                  </a:cubicBezTo>
                  <a:lnTo>
                    <a:pt x="4221" y="2310"/>
                  </a:lnTo>
                  <a:cubicBezTo>
                    <a:pt x="4127" y="2235"/>
                    <a:pt x="4002" y="2192"/>
                    <a:pt x="3875" y="2192"/>
                  </a:cubicBezTo>
                  <a:cubicBezTo>
                    <a:pt x="3776" y="2192"/>
                    <a:pt x="3675" y="2218"/>
                    <a:pt x="3587" y="2277"/>
                  </a:cubicBezTo>
                  <a:cubicBezTo>
                    <a:pt x="3546" y="2249"/>
                    <a:pt x="3487" y="2233"/>
                    <a:pt x="3426" y="2233"/>
                  </a:cubicBezTo>
                  <a:cubicBezTo>
                    <a:pt x="3338" y="2233"/>
                    <a:pt x="3246" y="2265"/>
                    <a:pt x="3187" y="2343"/>
                  </a:cubicBezTo>
                  <a:cubicBezTo>
                    <a:pt x="3187" y="2310"/>
                    <a:pt x="3187" y="2277"/>
                    <a:pt x="3154" y="2277"/>
                  </a:cubicBezTo>
                  <a:cubicBezTo>
                    <a:pt x="3115" y="2179"/>
                    <a:pt x="3008" y="2128"/>
                    <a:pt x="2906" y="2128"/>
                  </a:cubicBezTo>
                  <a:cubicBezTo>
                    <a:pt x="2833" y="2128"/>
                    <a:pt x="2762" y="2154"/>
                    <a:pt x="2720" y="2210"/>
                  </a:cubicBezTo>
                  <a:cubicBezTo>
                    <a:pt x="2687" y="2210"/>
                    <a:pt x="2687" y="2243"/>
                    <a:pt x="2653" y="2277"/>
                  </a:cubicBezTo>
                  <a:lnTo>
                    <a:pt x="2586" y="2277"/>
                  </a:lnTo>
                  <a:cubicBezTo>
                    <a:pt x="2536" y="2239"/>
                    <a:pt x="2477" y="2220"/>
                    <a:pt x="2417" y="2220"/>
                  </a:cubicBezTo>
                  <a:cubicBezTo>
                    <a:pt x="2317" y="2220"/>
                    <a:pt x="2215" y="2272"/>
                    <a:pt x="2153" y="2377"/>
                  </a:cubicBezTo>
                  <a:cubicBezTo>
                    <a:pt x="2119" y="2410"/>
                    <a:pt x="2086" y="2477"/>
                    <a:pt x="2019" y="2543"/>
                  </a:cubicBezTo>
                  <a:cubicBezTo>
                    <a:pt x="2019" y="2510"/>
                    <a:pt x="2019" y="2477"/>
                    <a:pt x="2019" y="2477"/>
                  </a:cubicBezTo>
                  <a:cubicBezTo>
                    <a:pt x="1986" y="2410"/>
                    <a:pt x="1919" y="2343"/>
                    <a:pt x="1886" y="2310"/>
                  </a:cubicBezTo>
                  <a:cubicBezTo>
                    <a:pt x="1953" y="1576"/>
                    <a:pt x="1853" y="842"/>
                    <a:pt x="1552" y="142"/>
                  </a:cubicBezTo>
                  <a:cubicBezTo>
                    <a:pt x="1508" y="42"/>
                    <a:pt x="1430" y="1"/>
                    <a:pt x="13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7"/>
            <p:cNvSpPr/>
            <p:nvPr/>
          </p:nvSpPr>
          <p:spPr>
            <a:xfrm>
              <a:off x="5102550" y="2738050"/>
              <a:ext cx="139325" cy="161125"/>
            </a:xfrm>
            <a:custGeom>
              <a:avLst/>
              <a:gdLst/>
              <a:ahLst/>
              <a:cxnLst/>
              <a:rect l="l" t="t" r="r" b="b"/>
              <a:pathLst>
                <a:path w="5573" h="6445" extrusionOk="0">
                  <a:moveTo>
                    <a:pt x="1348" y="1"/>
                  </a:moveTo>
                  <a:cubicBezTo>
                    <a:pt x="1185" y="1"/>
                    <a:pt x="1007" y="164"/>
                    <a:pt x="1052" y="341"/>
                  </a:cubicBezTo>
                  <a:cubicBezTo>
                    <a:pt x="1219" y="1075"/>
                    <a:pt x="1319" y="1809"/>
                    <a:pt x="1285" y="2510"/>
                  </a:cubicBezTo>
                  <a:cubicBezTo>
                    <a:pt x="1252" y="2543"/>
                    <a:pt x="1185" y="2610"/>
                    <a:pt x="1152" y="2676"/>
                  </a:cubicBezTo>
                  <a:cubicBezTo>
                    <a:pt x="1119" y="2777"/>
                    <a:pt x="1085" y="2877"/>
                    <a:pt x="1052" y="2977"/>
                  </a:cubicBezTo>
                  <a:lnTo>
                    <a:pt x="985" y="2977"/>
                  </a:lnTo>
                  <a:cubicBezTo>
                    <a:pt x="985" y="2977"/>
                    <a:pt x="985" y="2943"/>
                    <a:pt x="952" y="2910"/>
                  </a:cubicBezTo>
                  <a:lnTo>
                    <a:pt x="752" y="3677"/>
                  </a:lnTo>
                  <a:lnTo>
                    <a:pt x="885" y="3677"/>
                  </a:lnTo>
                  <a:cubicBezTo>
                    <a:pt x="818" y="3877"/>
                    <a:pt x="785" y="4044"/>
                    <a:pt x="818" y="4178"/>
                  </a:cubicBezTo>
                  <a:cubicBezTo>
                    <a:pt x="551" y="4778"/>
                    <a:pt x="318" y="5412"/>
                    <a:pt x="84" y="6012"/>
                  </a:cubicBezTo>
                  <a:cubicBezTo>
                    <a:pt x="0" y="6201"/>
                    <a:pt x="181" y="6337"/>
                    <a:pt x="343" y="6337"/>
                  </a:cubicBezTo>
                  <a:cubicBezTo>
                    <a:pt x="438" y="6337"/>
                    <a:pt x="527" y="6290"/>
                    <a:pt x="551" y="6179"/>
                  </a:cubicBezTo>
                  <a:cubicBezTo>
                    <a:pt x="785" y="5612"/>
                    <a:pt x="1018" y="5078"/>
                    <a:pt x="1252" y="4511"/>
                  </a:cubicBezTo>
                  <a:lnTo>
                    <a:pt x="1452" y="4511"/>
                  </a:lnTo>
                  <a:cubicBezTo>
                    <a:pt x="1519" y="4645"/>
                    <a:pt x="1652" y="4711"/>
                    <a:pt x="1886" y="4711"/>
                  </a:cubicBezTo>
                  <a:cubicBezTo>
                    <a:pt x="1952" y="4745"/>
                    <a:pt x="2019" y="4745"/>
                    <a:pt x="2086" y="4778"/>
                  </a:cubicBezTo>
                  <a:cubicBezTo>
                    <a:pt x="2153" y="4786"/>
                    <a:pt x="2215" y="4791"/>
                    <a:pt x="2274" y="4791"/>
                  </a:cubicBezTo>
                  <a:cubicBezTo>
                    <a:pt x="2451" y="4791"/>
                    <a:pt x="2595" y="4753"/>
                    <a:pt x="2720" y="4678"/>
                  </a:cubicBezTo>
                  <a:cubicBezTo>
                    <a:pt x="2820" y="4678"/>
                    <a:pt x="2886" y="4678"/>
                    <a:pt x="2953" y="4645"/>
                  </a:cubicBezTo>
                  <a:lnTo>
                    <a:pt x="3320" y="4645"/>
                  </a:lnTo>
                  <a:cubicBezTo>
                    <a:pt x="3353" y="4645"/>
                    <a:pt x="3353" y="4678"/>
                    <a:pt x="3353" y="4678"/>
                  </a:cubicBezTo>
                  <a:cubicBezTo>
                    <a:pt x="3437" y="4728"/>
                    <a:pt x="3520" y="4753"/>
                    <a:pt x="3604" y="4753"/>
                  </a:cubicBezTo>
                  <a:cubicBezTo>
                    <a:pt x="3687" y="4753"/>
                    <a:pt x="3770" y="4728"/>
                    <a:pt x="3854" y="4678"/>
                  </a:cubicBezTo>
                  <a:cubicBezTo>
                    <a:pt x="3887" y="4811"/>
                    <a:pt x="3921" y="4911"/>
                    <a:pt x="3954" y="5045"/>
                  </a:cubicBezTo>
                  <a:cubicBezTo>
                    <a:pt x="4087" y="5479"/>
                    <a:pt x="4187" y="6079"/>
                    <a:pt x="4554" y="6379"/>
                  </a:cubicBezTo>
                  <a:cubicBezTo>
                    <a:pt x="4596" y="6421"/>
                    <a:pt x="4660" y="6445"/>
                    <a:pt x="4726" y="6445"/>
                  </a:cubicBezTo>
                  <a:cubicBezTo>
                    <a:pt x="4819" y="6445"/>
                    <a:pt x="4916" y="6396"/>
                    <a:pt x="4955" y="6279"/>
                  </a:cubicBezTo>
                  <a:cubicBezTo>
                    <a:pt x="5055" y="5779"/>
                    <a:pt x="4788" y="5312"/>
                    <a:pt x="4621" y="4845"/>
                  </a:cubicBezTo>
                  <a:cubicBezTo>
                    <a:pt x="4521" y="4611"/>
                    <a:pt x="4454" y="4378"/>
                    <a:pt x="4388" y="4144"/>
                  </a:cubicBezTo>
                  <a:cubicBezTo>
                    <a:pt x="4454" y="4011"/>
                    <a:pt x="4488" y="3877"/>
                    <a:pt x="4521" y="3711"/>
                  </a:cubicBezTo>
                  <a:lnTo>
                    <a:pt x="4888" y="2877"/>
                  </a:lnTo>
                  <a:cubicBezTo>
                    <a:pt x="4821" y="2877"/>
                    <a:pt x="4788" y="2910"/>
                    <a:pt x="4754" y="2943"/>
                  </a:cubicBezTo>
                  <a:cubicBezTo>
                    <a:pt x="4754" y="2910"/>
                    <a:pt x="4721" y="2910"/>
                    <a:pt x="4654" y="2877"/>
                  </a:cubicBezTo>
                  <a:cubicBezTo>
                    <a:pt x="4654" y="2777"/>
                    <a:pt x="4654" y="2710"/>
                    <a:pt x="4621" y="2643"/>
                  </a:cubicBezTo>
                  <a:cubicBezTo>
                    <a:pt x="4621" y="2610"/>
                    <a:pt x="4621" y="2576"/>
                    <a:pt x="4621" y="2576"/>
                  </a:cubicBezTo>
                  <a:cubicBezTo>
                    <a:pt x="4654" y="2510"/>
                    <a:pt x="4621" y="2476"/>
                    <a:pt x="4588" y="2443"/>
                  </a:cubicBezTo>
                  <a:cubicBezTo>
                    <a:pt x="4888" y="2043"/>
                    <a:pt x="5155" y="1642"/>
                    <a:pt x="5455" y="1242"/>
                  </a:cubicBezTo>
                  <a:cubicBezTo>
                    <a:pt x="5573" y="1030"/>
                    <a:pt x="5374" y="818"/>
                    <a:pt x="5188" y="818"/>
                  </a:cubicBezTo>
                  <a:cubicBezTo>
                    <a:pt x="5111" y="818"/>
                    <a:pt x="5037" y="854"/>
                    <a:pt x="4988" y="942"/>
                  </a:cubicBezTo>
                  <a:cubicBezTo>
                    <a:pt x="4721" y="1409"/>
                    <a:pt x="4488" y="1843"/>
                    <a:pt x="4254" y="2310"/>
                  </a:cubicBezTo>
                  <a:lnTo>
                    <a:pt x="4221" y="2310"/>
                  </a:lnTo>
                  <a:cubicBezTo>
                    <a:pt x="4127" y="2235"/>
                    <a:pt x="4002" y="2191"/>
                    <a:pt x="3875" y="2191"/>
                  </a:cubicBezTo>
                  <a:cubicBezTo>
                    <a:pt x="3775" y="2191"/>
                    <a:pt x="3675" y="2218"/>
                    <a:pt x="3587" y="2276"/>
                  </a:cubicBezTo>
                  <a:cubicBezTo>
                    <a:pt x="3546" y="2249"/>
                    <a:pt x="3487" y="2232"/>
                    <a:pt x="3425" y="2232"/>
                  </a:cubicBezTo>
                  <a:cubicBezTo>
                    <a:pt x="3338" y="2232"/>
                    <a:pt x="3245" y="2265"/>
                    <a:pt x="3187" y="2343"/>
                  </a:cubicBezTo>
                  <a:cubicBezTo>
                    <a:pt x="3187" y="2310"/>
                    <a:pt x="3187" y="2310"/>
                    <a:pt x="3153" y="2276"/>
                  </a:cubicBezTo>
                  <a:cubicBezTo>
                    <a:pt x="3114" y="2179"/>
                    <a:pt x="3008" y="2127"/>
                    <a:pt x="2906" y="2127"/>
                  </a:cubicBezTo>
                  <a:cubicBezTo>
                    <a:pt x="2832" y="2127"/>
                    <a:pt x="2761" y="2154"/>
                    <a:pt x="2720" y="2209"/>
                  </a:cubicBezTo>
                  <a:cubicBezTo>
                    <a:pt x="2686" y="2243"/>
                    <a:pt x="2686" y="2243"/>
                    <a:pt x="2653" y="2276"/>
                  </a:cubicBezTo>
                  <a:lnTo>
                    <a:pt x="2586" y="2276"/>
                  </a:lnTo>
                  <a:cubicBezTo>
                    <a:pt x="2536" y="2239"/>
                    <a:pt x="2477" y="2220"/>
                    <a:pt x="2417" y="2220"/>
                  </a:cubicBezTo>
                  <a:cubicBezTo>
                    <a:pt x="2317" y="2220"/>
                    <a:pt x="2215" y="2272"/>
                    <a:pt x="2153" y="2376"/>
                  </a:cubicBezTo>
                  <a:cubicBezTo>
                    <a:pt x="2119" y="2410"/>
                    <a:pt x="2086" y="2476"/>
                    <a:pt x="2019" y="2543"/>
                  </a:cubicBezTo>
                  <a:cubicBezTo>
                    <a:pt x="2019" y="2510"/>
                    <a:pt x="2019" y="2476"/>
                    <a:pt x="2019" y="2476"/>
                  </a:cubicBezTo>
                  <a:cubicBezTo>
                    <a:pt x="1986" y="2410"/>
                    <a:pt x="1952" y="2343"/>
                    <a:pt x="1886" y="2310"/>
                  </a:cubicBezTo>
                  <a:cubicBezTo>
                    <a:pt x="1952" y="1576"/>
                    <a:pt x="1852" y="842"/>
                    <a:pt x="1552" y="141"/>
                  </a:cubicBezTo>
                  <a:cubicBezTo>
                    <a:pt x="1508" y="41"/>
                    <a:pt x="1430" y="1"/>
                    <a:pt x="1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7"/>
            <p:cNvSpPr/>
            <p:nvPr/>
          </p:nvSpPr>
          <p:spPr>
            <a:xfrm>
              <a:off x="5624300" y="2724700"/>
              <a:ext cx="139300" cy="161500"/>
            </a:xfrm>
            <a:custGeom>
              <a:avLst/>
              <a:gdLst/>
              <a:ahLst/>
              <a:cxnLst/>
              <a:rect l="l" t="t" r="r" b="b"/>
              <a:pathLst>
                <a:path w="5572" h="6460" extrusionOk="0">
                  <a:moveTo>
                    <a:pt x="1350" y="1"/>
                  </a:moveTo>
                  <a:cubicBezTo>
                    <a:pt x="1197" y="1"/>
                    <a:pt x="1019" y="164"/>
                    <a:pt x="1063" y="342"/>
                  </a:cubicBezTo>
                  <a:cubicBezTo>
                    <a:pt x="1197" y="1076"/>
                    <a:pt x="1297" y="1809"/>
                    <a:pt x="1297" y="2543"/>
                  </a:cubicBezTo>
                  <a:cubicBezTo>
                    <a:pt x="1230" y="2577"/>
                    <a:pt x="1163" y="2610"/>
                    <a:pt x="1130" y="2677"/>
                  </a:cubicBezTo>
                  <a:cubicBezTo>
                    <a:pt x="1097" y="2777"/>
                    <a:pt x="1063" y="2910"/>
                    <a:pt x="1030" y="3010"/>
                  </a:cubicBezTo>
                  <a:cubicBezTo>
                    <a:pt x="1030" y="2994"/>
                    <a:pt x="1022" y="2985"/>
                    <a:pt x="1013" y="2985"/>
                  </a:cubicBezTo>
                  <a:cubicBezTo>
                    <a:pt x="1005" y="2985"/>
                    <a:pt x="997" y="2994"/>
                    <a:pt x="997" y="3010"/>
                  </a:cubicBezTo>
                  <a:cubicBezTo>
                    <a:pt x="997" y="2977"/>
                    <a:pt x="963" y="2944"/>
                    <a:pt x="963" y="2944"/>
                  </a:cubicBezTo>
                  <a:lnTo>
                    <a:pt x="763" y="3678"/>
                  </a:lnTo>
                  <a:cubicBezTo>
                    <a:pt x="797" y="3678"/>
                    <a:pt x="830" y="3711"/>
                    <a:pt x="863" y="3711"/>
                  </a:cubicBezTo>
                  <a:cubicBezTo>
                    <a:pt x="797" y="3878"/>
                    <a:pt x="797" y="4044"/>
                    <a:pt x="830" y="4211"/>
                  </a:cubicBezTo>
                  <a:cubicBezTo>
                    <a:pt x="563" y="4812"/>
                    <a:pt x="296" y="5412"/>
                    <a:pt x="63" y="6046"/>
                  </a:cubicBezTo>
                  <a:cubicBezTo>
                    <a:pt x="0" y="6212"/>
                    <a:pt x="171" y="6339"/>
                    <a:pt x="324" y="6339"/>
                  </a:cubicBezTo>
                  <a:cubicBezTo>
                    <a:pt x="418" y="6339"/>
                    <a:pt x="505" y="6293"/>
                    <a:pt x="530" y="6179"/>
                  </a:cubicBezTo>
                  <a:cubicBezTo>
                    <a:pt x="797" y="5646"/>
                    <a:pt x="1030" y="5079"/>
                    <a:pt x="1230" y="4511"/>
                  </a:cubicBezTo>
                  <a:lnTo>
                    <a:pt x="1430" y="4511"/>
                  </a:lnTo>
                  <a:cubicBezTo>
                    <a:pt x="1488" y="4627"/>
                    <a:pt x="1597" y="4718"/>
                    <a:pt x="1799" y="4718"/>
                  </a:cubicBezTo>
                  <a:cubicBezTo>
                    <a:pt x="1829" y="4718"/>
                    <a:pt x="1862" y="4716"/>
                    <a:pt x="1897" y="4712"/>
                  </a:cubicBezTo>
                  <a:cubicBezTo>
                    <a:pt x="1931" y="4745"/>
                    <a:pt x="1997" y="4778"/>
                    <a:pt x="2097" y="4778"/>
                  </a:cubicBezTo>
                  <a:cubicBezTo>
                    <a:pt x="2163" y="4797"/>
                    <a:pt x="2225" y="4805"/>
                    <a:pt x="2285" y="4805"/>
                  </a:cubicBezTo>
                  <a:cubicBezTo>
                    <a:pt x="2440" y="4805"/>
                    <a:pt x="2578" y="4750"/>
                    <a:pt x="2698" y="4678"/>
                  </a:cubicBezTo>
                  <a:cubicBezTo>
                    <a:pt x="2798" y="4678"/>
                    <a:pt x="2865" y="4678"/>
                    <a:pt x="2965" y="4645"/>
                  </a:cubicBezTo>
                  <a:lnTo>
                    <a:pt x="3198" y="4645"/>
                  </a:lnTo>
                  <a:cubicBezTo>
                    <a:pt x="3232" y="4645"/>
                    <a:pt x="3298" y="4678"/>
                    <a:pt x="3332" y="4678"/>
                  </a:cubicBezTo>
                  <a:cubicBezTo>
                    <a:pt x="3409" y="4740"/>
                    <a:pt x="3487" y="4766"/>
                    <a:pt x="3564" y="4766"/>
                  </a:cubicBezTo>
                  <a:cubicBezTo>
                    <a:pt x="3654" y="4766"/>
                    <a:pt x="3743" y="4732"/>
                    <a:pt x="3832" y="4678"/>
                  </a:cubicBezTo>
                  <a:cubicBezTo>
                    <a:pt x="3865" y="4812"/>
                    <a:pt x="3899" y="4912"/>
                    <a:pt x="3965" y="5045"/>
                  </a:cubicBezTo>
                  <a:cubicBezTo>
                    <a:pt x="4099" y="5479"/>
                    <a:pt x="4166" y="6079"/>
                    <a:pt x="4533" y="6379"/>
                  </a:cubicBezTo>
                  <a:cubicBezTo>
                    <a:pt x="4586" y="6433"/>
                    <a:pt x="4655" y="6459"/>
                    <a:pt x="4722" y="6459"/>
                  </a:cubicBezTo>
                  <a:cubicBezTo>
                    <a:pt x="4821" y="6459"/>
                    <a:pt x="4913" y="6399"/>
                    <a:pt x="4933" y="6279"/>
                  </a:cubicBezTo>
                  <a:cubicBezTo>
                    <a:pt x="5033" y="5812"/>
                    <a:pt x="4766" y="5312"/>
                    <a:pt x="4599" y="4845"/>
                  </a:cubicBezTo>
                  <a:cubicBezTo>
                    <a:pt x="4533" y="4612"/>
                    <a:pt x="4466" y="4378"/>
                    <a:pt x="4366" y="4145"/>
                  </a:cubicBezTo>
                  <a:cubicBezTo>
                    <a:pt x="4432" y="4011"/>
                    <a:pt x="4499" y="3878"/>
                    <a:pt x="4499" y="3711"/>
                  </a:cubicBezTo>
                  <a:lnTo>
                    <a:pt x="4899" y="2877"/>
                  </a:lnTo>
                  <a:lnTo>
                    <a:pt x="4899" y="2877"/>
                  </a:lnTo>
                  <a:cubicBezTo>
                    <a:pt x="4833" y="2910"/>
                    <a:pt x="4799" y="2944"/>
                    <a:pt x="4766" y="2977"/>
                  </a:cubicBezTo>
                  <a:cubicBezTo>
                    <a:pt x="4733" y="2944"/>
                    <a:pt x="4699" y="2910"/>
                    <a:pt x="4666" y="2910"/>
                  </a:cubicBezTo>
                  <a:cubicBezTo>
                    <a:pt x="4666" y="2810"/>
                    <a:pt x="4633" y="2710"/>
                    <a:pt x="4633" y="2643"/>
                  </a:cubicBezTo>
                  <a:cubicBezTo>
                    <a:pt x="4633" y="2610"/>
                    <a:pt x="4633" y="2610"/>
                    <a:pt x="4633" y="2577"/>
                  </a:cubicBezTo>
                  <a:cubicBezTo>
                    <a:pt x="4633" y="2510"/>
                    <a:pt x="4599" y="2477"/>
                    <a:pt x="4599" y="2443"/>
                  </a:cubicBezTo>
                  <a:cubicBezTo>
                    <a:pt x="4866" y="2043"/>
                    <a:pt x="5166" y="1643"/>
                    <a:pt x="5433" y="1242"/>
                  </a:cubicBezTo>
                  <a:cubicBezTo>
                    <a:pt x="5571" y="1035"/>
                    <a:pt x="5376" y="844"/>
                    <a:pt x="5187" y="844"/>
                  </a:cubicBezTo>
                  <a:cubicBezTo>
                    <a:pt x="5102" y="844"/>
                    <a:pt x="5018" y="883"/>
                    <a:pt x="4966" y="976"/>
                  </a:cubicBezTo>
                  <a:cubicBezTo>
                    <a:pt x="4733" y="1409"/>
                    <a:pt x="4466" y="1876"/>
                    <a:pt x="4232" y="2310"/>
                  </a:cubicBezTo>
                  <a:cubicBezTo>
                    <a:pt x="4132" y="2243"/>
                    <a:pt x="4024" y="2210"/>
                    <a:pt x="3915" y="2210"/>
                  </a:cubicBezTo>
                  <a:cubicBezTo>
                    <a:pt x="3807" y="2210"/>
                    <a:pt x="3699" y="2243"/>
                    <a:pt x="3599" y="2310"/>
                  </a:cubicBezTo>
                  <a:cubicBezTo>
                    <a:pt x="3540" y="2266"/>
                    <a:pt x="3476" y="2242"/>
                    <a:pt x="3413" y="2242"/>
                  </a:cubicBezTo>
                  <a:cubicBezTo>
                    <a:pt x="3332" y="2242"/>
                    <a:pt x="3255" y="2283"/>
                    <a:pt x="3198" y="2377"/>
                  </a:cubicBezTo>
                  <a:cubicBezTo>
                    <a:pt x="3198" y="2343"/>
                    <a:pt x="3165" y="2310"/>
                    <a:pt x="3165" y="2276"/>
                  </a:cubicBezTo>
                  <a:cubicBezTo>
                    <a:pt x="3126" y="2179"/>
                    <a:pt x="3019" y="2127"/>
                    <a:pt x="2911" y="2127"/>
                  </a:cubicBezTo>
                  <a:cubicBezTo>
                    <a:pt x="2833" y="2127"/>
                    <a:pt x="2754" y="2154"/>
                    <a:pt x="2698" y="2210"/>
                  </a:cubicBezTo>
                  <a:cubicBezTo>
                    <a:pt x="2698" y="2243"/>
                    <a:pt x="2665" y="2243"/>
                    <a:pt x="2631" y="2276"/>
                  </a:cubicBezTo>
                  <a:cubicBezTo>
                    <a:pt x="2631" y="2276"/>
                    <a:pt x="2598" y="2276"/>
                    <a:pt x="2564" y="2310"/>
                  </a:cubicBezTo>
                  <a:cubicBezTo>
                    <a:pt x="2521" y="2266"/>
                    <a:pt x="2452" y="2242"/>
                    <a:pt x="2379" y="2242"/>
                  </a:cubicBezTo>
                  <a:cubicBezTo>
                    <a:pt x="2286" y="2242"/>
                    <a:pt x="2187" y="2283"/>
                    <a:pt x="2131" y="2377"/>
                  </a:cubicBezTo>
                  <a:cubicBezTo>
                    <a:pt x="2097" y="2410"/>
                    <a:pt x="2064" y="2477"/>
                    <a:pt x="2031" y="2543"/>
                  </a:cubicBezTo>
                  <a:cubicBezTo>
                    <a:pt x="2031" y="2510"/>
                    <a:pt x="2031" y="2510"/>
                    <a:pt x="1997" y="2477"/>
                  </a:cubicBezTo>
                  <a:cubicBezTo>
                    <a:pt x="1997" y="2410"/>
                    <a:pt x="1931" y="2343"/>
                    <a:pt x="1864" y="2310"/>
                  </a:cubicBezTo>
                  <a:cubicBezTo>
                    <a:pt x="1931" y="1609"/>
                    <a:pt x="1831" y="875"/>
                    <a:pt x="1530" y="142"/>
                  </a:cubicBezTo>
                  <a:cubicBezTo>
                    <a:pt x="1497" y="42"/>
                    <a:pt x="1427" y="1"/>
                    <a:pt x="1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7"/>
            <p:cNvSpPr/>
            <p:nvPr/>
          </p:nvSpPr>
          <p:spPr>
            <a:xfrm>
              <a:off x="6145875" y="2712575"/>
              <a:ext cx="139175" cy="161325"/>
            </a:xfrm>
            <a:custGeom>
              <a:avLst/>
              <a:gdLst/>
              <a:ahLst/>
              <a:cxnLst/>
              <a:rect l="l" t="t" r="r" b="b"/>
              <a:pathLst>
                <a:path w="5567" h="6453" extrusionOk="0">
                  <a:moveTo>
                    <a:pt x="1345" y="0"/>
                  </a:moveTo>
                  <a:cubicBezTo>
                    <a:pt x="1182" y="0"/>
                    <a:pt x="1004" y="149"/>
                    <a:pt x="1049" y="326"/>
                  </a:cubicBezTo>
                  <a:cubicBezTo>
                    <a:pt x="1215" y="1060"/>
                    <a:pt x="1316" y="1794"/>
                    <a:pt x="1282" y="2528"/>
                  </a:cubicBezTo>
                  <a:cubicBezTo>
                    <a:pt x="1249" y="2561"/>
                    <a:pt x="1182" y="2595"/>
                    <a:pt x="1149" y="2695"/>
                  </a:cubicBezTo>
                  <a:cubicBezTo>
                    <a:pt x="1115" y="2795"/>
                    <a:pt x="1082" y="2895"/>
                    <a:pt x="1049" y="2995"/>
                  </a:cubicBezTo>
                  <a:lnTo>
                    <a:pt x="982" y="2995"/>
                  </a:lnTo>
                  <a:cubicBezTo>
                    <a:pt x="982" y="2962"/>
                    <a:pt x="982" y="2928"/>
                    <a:pt x="949" y="2928"/>
                  </a:cubicBezTo>
                  <a:lnTo>
                    <a:pt x="748" y="3662"/>
                  </a:lnTo>
                  <a:cubicBezTo>
                    <a:pt x="782" y="3695"/>
                    <a:pt x="815" y="3695"/>
                    <a:pt x="882" y="3695"/>
                  </a:cubicBezTo>
                  <a:cubicBezTo>
                    <a:pt x="815" y="3862"/>
                    <a:pt x="782" y="4029"/>
                    <a:pt x="815" y="4196"/>
                  </a:cubicBezTo>
                  <a:cubicBezTo>
                    <a:pt x="548" y="4796"/>
                    <a:pt x="315" y="5430"/>
                    <a:pt x="81" y="6031"/>
                  </a:cubicBezTo>
                  <a:cubicBezTo>
                    <a:pt x="0" y="6212"/>
                    <a:pt x="165" y="6333"/>
                    <a:pt x="321" y="6333"/>
                  </a:cubicBezTo>
                  <a:cubicBezTo>
                    <a:pt x="423" y="6333"/>
                    <a:pt x="522" y="6282"/>
                    <a:pt x="548" y="6164"/>
                  </a:cubicBezTo>
                  <a:cubicBezTo>
                    <a:pt x="782" y="5630"/>
                    <a:pt x="1015" y="5063"/>
                    <a:pt x="1249" y="4496"/>
                  </a:cubicBezTo>
                  <a:lnTo>
                    <a:pt x="1282" y="4496"/>
                  </a:lnTo>
                  <a:cubicBezTo>
                    <a:pt x="1299" y="4513"/>
                    <a:pt x="1324" y="4521"/>
                    <a:pt x="1353" y="4521"/>
                  </a:cubicBezTo>
                  <a:cubicBezTo>
                    <a:pt x="1382" y="4521"/>
                    <a:pt x="1416" y="4513"/>
                    <a:pt x="1449" y="4496"/>
                  </a:cubicBezTo>
                  <a:cubicBezTo>
                    <a:pt x="1507" y="4612"/>
                    <a:pt x="1615" y="4703"/>
                    <a:pt x="1796" y="4703"/>
                  </a:cubicBezTo>
                  <a:cubicBezTo>
                    <a:pt x="1823" y="4703"/>
                    <a:pt x="1852" y="4701"/>
                    <a:pt x="1883" y="4696"/>
                  </a:cubicBezTo>
                  <a:cubicBezTo>
                    <a:pt x="1949" y="4730"/>
                    <a:pt x="2016" y="4763"/>
                    <a:pt x="2083" y="4763"/>
                  </a:cubicBezTo>
                  <a:cubicBezTo>
                    <a:pt x="2157" y="4782"/>
                    <a:pt x="2227" y="4790"/>
                    <a:pt x="2291" y="4790"/>
                  </a:cubicBezTo>
                  <a:cubicBezTo>
                    <a:pt x="2459" y="4790"/>
                    <a:pt x="2596" y="4735"/>
                    <a:pt x="2717" y="4663"/>
                  </a:cubicBezTo>
                  <a:cubicBezTo>
                    <a:pt x="2817" y="4663"/>
                    <a:pt x="2883" y="4663"/>
                    <a:pt x="2950" y="4630"/>
                  </a:cubicBezTo>
                  <a:lnTo>
                    <a:pt x="3017" y="4630"/>
                  </a:lnTo>
                  <a:cubicBezTo>
                    <a:pt x="3039" y="4641"/>
                    <a:pt x="3061" y="4644"/>
                    <a:pt x="3083" y="4644"/>
                  </a:cubicBezTo>
                  <a:cubicBezTo>
                    <a:pt x="3128" y="4644"/>
                    <a:pt x="3172" y="4630"/>
                    <a:pt x="3217" y="4630"/>
                  </a:cubicBezTo>
                  <a:cubicBezTo>
                    <a:pt x="3250" y="4630"/>
                    <a:pt x="3284" y="4663"/>
                    <a:pt x="3317" y="4663"/>
                  </a:cubicBezTo>
                  <a:lnTo>
                    <a:pt x="3350" y="4663"/>
                  </a:lnTo>
                  <a:cubicBezTo>
                    <a:pt x="3428" y="4725"/>
                    <a:pt x="3505" y="4751"/>
                    <a:pt x="3583" y="4751"/>
                  </a:cubicBezTo>
                  <a:cubicBezTo>
                    <a:pt x="3672" y="4751"/>
                    <a:pt x="3761" y="4716"/>
                    <a:pt x="3851" y="4663"/>
                  </a:cubicBezTo>
                  <a:cubicBezTo>
                    <a:pt x="3884" y="4796"/>
                    <a:pt x="3917" y="4896"/>
                    <a:pt x="3951" y="5030"/>
                  </a:cubicBezTo>
                  <a:cubicBezTo>
                    <a:pt x="4084" y="5497"/>
                    <a:pt x="4184" y="6064"/>
                    <a:pt x="4551" y="6397"/>
                  </a:cubicBezTo>
                  <a:cubicBezTo>
                    <a:pt x="4587" y="6433"/>
                    <a:pt x="4640" y="6452"/>
                    <a:pt x="4697" y="6452"/>
                  </a:cubicBezTo>
                  <a:cubicBezTo>
                    <a:pt x="4797" y="6452"/>
                    <a:pt x="4909" y="6392"/>
                    <a:pt x="4951" y="6264"/>
                  </a:cubicBezTo>
                  <a:cubicBezTo>
                    <a:pt x="5052" y="5797"/>
                    <a:pt x="4785" y="5297"/>
                    <a:pt x="4618" y="4863"/>
                  </a:cubicBezTo>
                  <a:cubicBezTo>
                    <a:pt x="4518" y="4630"/>
                    <a:pt x="4451" y="4363"/>
                    <a:pt x="4384" y="4129"/>
                  </a:cubicBezTo>
                  <a:cubicBezTo>
                    <a:pt x="4451" y="4029"/>
                    <a:pt x="4484" y="3862"/>
                    <a:pt x="4518" y="3695"/>
                  </a:cubicBezTo>
                  <a:lnTo>
                    <a:pt x="4885" y="2862"/>
                  </a:lnTo>
                  <a:lnTo>
                    <a:pt x="4885" y="2862"/>
                  </a:lnTo>
                  <a:cubicBezTo>
                    <a:pt x="4818" y="2895"/>
                    <a:pt x="4785" y="2928"/>
                    <a:pt x="4751" y="2962"/>
                  </a:cubicBezTo>
                  <a:cubicBezTo>
                    <a:pt x="4751" y="2928"/>
                    <a:pt x="4718" y="2895"/>
                    <a:pt x="4651" y="2895"/>
                  </a:cubicBezTo>
                  <a:cubicBezTo>
                    <a:pt x="4651" y="2795"/>
                    <a:pt x="4651" y="2695"/>
                    <a:pt x="4618" y="2628"/>
                  </a:cubicBezTo>
                  <a:cubicBezTo>
                    <a:pt x="4618" y="2595"/>
                    <a:pt x="4618" y="2595"/>
                    <a:pt x="4618" y="2561"/>
                  </a:cubicBezTo>
                  <a:cubicBezTo>
                    <a:pt x="4651" y="2528"/>
                    <a:pt x="4618" y="2461"/>
                    <a:pt x="4585" y="2461"/>
                  </a:cubicBezTo>
                  <a:cubicBezTo>
                    <a:pt x="4885" y="2028"/>
                    <a:pt x="5152" y="1627"/>
                    <a:pt x="5452" y="1227"/>
                  </a:cubicBezTo>
                  <a:cubicBezTo>
                    <a:pt x="5567" y="1020"/>
                    <a:pt x="5380" y="829"/>
                    <a:pt x="5199" y="829"/>
                  </a:cubicBezTo>
                  <a:cubicBezTo>
                    <a:pt x="5117" y="829"/>
                    <a:pt x="5036" y="867"/>
                    <a:pt x="4985" y="960"/>
                  </a:cubicBezTo>
                  <a:cubicBezTo>
                    <a:pt x="4718" y="1394"/>
                    <a:pt x="4484" y="1861"/>
                    <a:pt x="4251" y="2328"/>
                  </a:cubicBezTo>
                  <a:cubicBezTo>
                    <a:pt x="4251" y="2328"/>
                    <a:pt x="4251" y="2328"/>
                    <a:pt x="4218" y="2294"/>
                  </a:cubicBezTo>
                  <a:cubicBezTo>
                    <a:pt x="4134" y="2228"/>
                    <a:pt x="4026" y="2194"/>
                    <a:pt x="3913" y="2194"/>
                  </a:cubicBezTo>
                  <a:cubicBezTo>
                    <a:pt x="3801" y="2194"/>
                    <a:pt x="3684" y="2228"/>
                    <a:pt x="3584" y="2294"/>
                  </a:cubicBezTo>
                  <a:cubicBezTo>
                    <a:pt x="3544" y="2255"/>
                    <a:pt x="3489" y="2236"/>
                    <a:pt x="3431" y="2236"/>
                  </a:cubicBezTo>
                  <a:cubicBezTo>
                    <a:pt x="3341" y="2236"/>
                    <a:pt x="3244" y="2280"/>
                    <a:pt x="3184" y="2361"/>
                  </a:cubicBezTo>
                  <a:cubicBezTo>
                    <a:pt x="3184" y="2328"/>
                    <a:pt x="3184" y="2294"/>
                    <a:pt x="3150" y="2261"/>
                  </a:cubicBezTo>
                  <a:cubicBezTo>
                    <a:pt x="3111" y="2164"/>
                    <a:pt x="3004" y="2112"/>
                    <a:pt x="2902" y="2112"/>
                  </a:cubicBezTo>
                  <a:cubicBezTo>
                    <a:pt x="2829" y="2112"/>
                    <a:pt x="2758" y="2139"/>
                    <a:pt x="2717" y="2194"/>
                  </a:cubicBezTo>
                  <a:cubicBezTo>
                    <a:pt x="2683" y="2228"/>
                    <a:pt x="2683" y="2261"/>
                    <a:pt x="2650" y="2261"/>
                  </a:cubicBezTo>
                  <a:cubicBezTo>
                    <a:pt x="2616" y="2261"/>
                    <a:pt x="2616" y="2294"/>
                    <a:pt x="2583" y="2294"/>
                  </a:cubicBezTo>
                  <a:cubicBezTo>
                    <a:pt x="2525" y="2251"/>
                    <a:pt x="2454" y="2226"/>
                    <a:pt x="2384" y="2226"/>
                  </a:cubicBezTo>
                  <a:cubicBezTo>
                    <a:pt x="2294" y="2226"/>
                    <a:pt x="2206" y="2267"/>
                    <a:pt x="2149" y="2361"/>
                  </a:cubicBezTo>
                  <a:cubicBezTo>
                    <a:pt x="2116" y="2395"/>
                    <a:pt x="2083" y="2461"/>
                    <a:pt x="2049" y="2528"/>
                  </a:cubicBezTo>
                  <a:cubicBezTo>
                    <a:pt x="2016" y="2495"/>
                    <a:pt x="2016" y="2495"/>
                    <a:pt x="2016" y="2461"/>
                  </a:cubicBezTo>
                  <a:cubicBezTo>
                    <a:pt x="1983" y="2395"/>
                    <a:pt x="1949" y="2361"/>
                    <a:pt x="1883" y="2294"/>
                  </a:cubicBezTo>
                  <a:cubicBezTo>
                    <a:pt x="1949" y="1594"/>
                    <a:pt x="1849" y="860"/>
                    <a:pt x="1549" y="126"/>
                  </a:cubicBezTo>
                  <a:cubicBezTo>
                    <a:pt x="1505" y="37"/>
                    <a:pt x="1427" y="0"/>
                    <a:pt x="1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7"/>
            <p:cNvSpPr/>
            <p:nvPr/>
          </p:nvSpPr>
          <p:spPr>
            <a:xfrm>
              <a:off x="3574625" y="2761250"/>
              <a:ext cx="2830975" cy="110725"/>
            </a:xfrm>
            <a:custGeom>
              <a:avLst/>
              <a:gdLst/>
              <a:ahLst/>
              <a:cxnLst/>
              <a:rect l="l" t="t" r="r" b="b"/>
              <a:pathLst>
                <a:path w="113239" h="4429" extrusionOk="0">
                  <a:moveTo>
                    <a:pt x="15902" y="3183"/>
                  </a:moveTo>
                  <a:cubicBezTo>
                    <a:pt x="16203" y="3216"/>
                    <a:pt x="16503" y="3216"/>
                    <a:pt x="16803" y="3216"/>
                  </a:cubicBezTo>
                  <a:cubicBezTo>
                    <a:pt x="16703" y="3216"/>
                    <a:pt x="16636" y="3250"/>
                    <a:pt x="16536" y="3250"/>
                  </a:cubicBezTo>
                  <a:cubicBezTo>
                    <a:pt x="16336" y="3250"/>
                    <a:pt x="16103" y="3216"/>
                    <a:pt x="15902" y="3183"/>
                  </a:cubicBezTo>
                  <a:close/>
                  <a:moveTo>
                    <a:pt x="112924" y="0"/>
                  </a:moveTo>
                  <a:cubicBezTo>
                    <a:pt x="112261" y="0"/>
                    <a:pt x="111621" y="191"/>
                    <a:pt x="111304" y="681"/>
                  </a:cubicBezTo>
                  <a:cubicBezTo>
                    <a:pt x="111271" y="714"/>
                    <a:pt x="111271" y="714"/>
                    <a:pt x="111271" y="714"/>
                  </a:cubicBezTo>
                  <a:cubicBezTo>
                    <a:pt x="111137" y="781"/>
                    <a:pt x="110970" y="814"/>
                    <a:pt x="110837" y="848"/>
                  </a:cubicBezTo>
                  <a:lnTo>
                    <a:pt x="110670" y="848"/>
                  </a:lnTo>
                  <a:cubicBezTo>
                    <a:pt x="110643" y="821"/>
                    <a:pt x="110594" y="772"/>
                    <a:pt x="110524" y="772"/>
                  </a:cubicBezTo>
                  <a:cubicBezTo>
                    <a:pt x="110507" y="772"/>
                    <a:pt x="110489" y="775"/>
                    <a:pt x="110470" y="781"/>
                  </a:cubicBezTo>
                  <a:cubicBezTo>
                    <a:pt x="110303" y="848"/>
                    <a:pt x="110136" y="915"/>
                    <a:pt x="109970" y="948"/>
                  </a:cubicBezTo>
                  <a:cubicBezTo>
                    <a:pt x="109803" y="948"/>
                    <a:pt x="109636" y="981"/>
                    <a:pt x="109469" y="981"/>
                  </a:cubicBezTo>
                  <a:cubicBezTo>
                    <a:pt x="109469" y="915"/>
                    <a:pt x="109436" y="881"/>
                    <a:pt x="109403" y="848"/>
                  </a:cubicBezTo>
                  <a:cubicBezTo>
                    <a:pt x="109048" y="548"/>
                    <a:pt x="108583" y="471"/>
                    <a:pt x="108133" y="471"/>
                  </a:cubicBezTo>
                  <a:cubicBezTo>
                    <a:pt x="108032" y="471"/>
                    <a:pt x="107932" y="475"/>
                    <a:pt x="107835" y="481"/>
                  </a:cubicBezTo>
                  <a:cubicBezTo>
                    <a:pt x="107401" y="514"/>
                    <a:pt x="106801" y="548"/>
                    <a:pt x="106501" y="915"/>
                  </a:cubicBezTo>
                  <a:lnTo>
                    <a:pt x="106400" y="915"/>
                  </a:lnTo>
                  <a:cubicBezTo>
                    <a:pt x="106267" y="981"/>
                    <a:pt x="106134" y="1015"/>
                    <a:pt x="106000" y="1081"/>
                  </a:cubicBezTo>
                  <a:lnTo>
                    <a:pt x="105500" y="1081"/>
                  </a:lnTo>
                  <a:cubicBezTo>
                    <a:pt x="105500" y="1048"/>
                    <a:pt x="105466" y="1048"/>
                    <a:pt x="105466" y="1015"/>
                  </a:cubicBezTo>
                  <a:cubicBezTo>
                    <a:pt x="104951" y="689"/>
                    <a:pt x="104369" y="562"/>
                    <a:pt x="103774" y="562"/>
                  </a:cubicBezTo>
                  <a:cubicBezTo>
                    <a:pt x="103638" y="562"/>
                    <a:pt x="103502" y="569"/>
                    <a:pt x="103365" y="581"/>
                  </a:cubicBezTo>
                  <a:cubicBezTo>
                    <a:pt x="102831" y="648"/>
                    <a:pt x="101964" y="814"/>
                    <a:pt x="101797" y="1382"/>
                  </a:cubicBezTo>
                  <a:cubicBezTo>
                    <a:pt x="101564" y="1448"/>
                    <a:pt x="101297" y="1482"/>
                    <a:pt x="101063" y="1515"/>
                  </a:cubicBezTo>
                  <a:lnTo>
                    <a:pt x="100796" y="1515"/>
                  </a:lnTo>
                  <a:cubicBezTo>
                    <a:pt x="100336" y="1108"/>
                    <a:pt x="99602" y="879"/>
                    <a:pt x="98891" y="879"/>
                  </a:cubicBezTo>
                  <a:cubicBezTo>
                    <a:pt x="98263" y="879"/>
                    <a:pt x="97652" y="1057"/>
                    <a:pt x="97261" y="1448"/>
                  </a:cubicBezTo>
                  <a:cubicBezTo>
                    <a:pt x="97194" y="1515"/>
                    <a:pt x="97161" y="1615"/>
                    <a:pt x="97161" y="1682"/>
                  </a:cubicBezTo>
                  <a:cubicBezTo>
                    <a:pt x="97060" y="1682"/>
                    <a:pt x="96927" y="1682"/>
                    <a:pt x="96827" y="1648"/>
                  </a:cubicBezTo>
                  <a:cubicBezTo>
                    <a:pt x="96769" y="1562"/>
                    <a:pt x="96661" y="1475"/>
                    <a:pt x="96525" y="1475"/>
                  </a:cubicBezTo>
                  <a:cubicBezTo>
                    <a:pt x="96504" y="1475"/>
                    <a:pt x="96482" y="1477"/>
                    <a:pt x="96460" y="1482"/>
                  </a:cubicBezTo>
                  <a:cubicBezTo>
                    <a:pt x="96393" y="1482"/>
                    <a:pt x="96327" y="1482"/>
                    <a:pt x="96260" y="1515"/>
                  </a:cubicBezTo>
                  <a:cubicBezTo>
                    <a:pt x="95793" y="1181"/>
                    <a:pt x="95226" y="1015"/>
                    <a:pt x="94659" y="948"/>
                  </a:cubicBezTo>
                  <a:cubicBezTo>
                    <a:pt x="94499" y="929"/>
                    <a:pt x="94321" y="916"/>
                    <a:pt x="94138" y="916"/>
                  </a:cubicBezTo>
                  <a:cubicBezTo>
                    <a:pt x="93672" y="916"/>
                    <a:pt x="93178" y="1003"/>
                    <a:pt x="92891" y="1315"/>
                  </a:cubicBezTo>
                  <a:cubicBezTo>
                    <a:pt x="92591" y="1281"/>
                    <a:pt x="92290" y="1248"/>
                    <a:pt x="91957" y="1215"/>
                  </a:cubicBezTo>
                  <a:cubicBezTo>
                    <a:pt x="91490" y="848"/>
                    <a:pt x="90923" y="648"/>
                    <a:pt x="90356" y="581"/>
                  </a:cubicBezTo>
                  <a:cubicBezTo>
                    <a:pt x="90182" y="549"/>
                    <a:pt x="89978" y="527"/>
                    <a:pt x="89767" y="527"/>
                  </a:cubicBezTo>
                  <a:cubicBezTo>
                    <a:pt x="89330" y="527"/>
                    <a:pt x="88869" y="622"/>
                    <a:pt x="88621" y="915"/>
                  </a:cubicBezTo>
                  <a:cubicBezTo>
                    <a:pt x="88588" y="948"/>
                    <a:pt x="88588" y="981"/>
                    <a:pt x="88588" y="1015"/>
                  </a:cubicBezTo>
                  <a:cubicBezTo>
                    <a:pt x="88554" y="1048"/>
                    <a:pt x="88521" y="1048"/>
                    <a:pt x="88521" y="1048"/>
                  </a:cubicBezTo>
                  <a:cubicBezTo>
                    <a:pt x="88287" y="1081"/>
                    <a:pt x="88087" y="1081"/>
                    <a:pt x="87887" y="1081"/>
                  </a:cubicBezTo>
                  <a:lnTo>
                    <a:pt x="87820" y="1081"/>
                  </a:lnTo>
                  <a:cubicBezTo>
                    <a:pt x="87387" y="748"/>
                    <a:pt x="86786" y="648"/>
                    <a:pt x="86286" y="648"/>
                  </a:cubicBezTo>
                  <a:cubicBezTo>
                    <a:pt x="85786" y="648"/>
                    <a:pt x="84918" y="681"/>
                    <a:pt x="84685" y="1215"/>
                  </a:cubicBezTo>
                  <a:lnTo>
                    <a:pt x="84151" y="1215"/>
                  </a:lnTo>
                  <a:cubicBezTo>
                    <a:pt x="84018" y="848"/>
                    <a:pt x="83617" y="681"/>
                    <a:pt x="83184" y="614"/>
                  </a:cubicBezTo>
                  <a:cubicBezTo>
                    <a:pt x="82874" y="582"/>
                    <a:pt x="82560" y="567"/>
                    <a:pt x="82246" y="567"/>
                  </a:cubicBezTo>
                  <a:cubicBezTo>
                    <a:pt x="81578" y="567"/>
                    <a:pt x="80906" y="634"/>
                    <a:pt x="80248" y="748"/>
                  </a:cubicBezTo>
                  <a:cubicBezTo>
                    <a:pt x="80182" y="781"/>
                    <a:pt x="80115" y="814"/>
                    <a:pt x="80082" y="848"/>
                  </a:cubicBezTo>
                  <a:cubicBezTo>
                    <a:pt x="79815" y="848"/>
                    <a:pt x="79581" y="814"/>
                    <a:pt x="79314" y="814"/>
                  </a:cubicBezTo>
                  <a:cubicBezTo>
                    <a:pt x="79314" y="781"/>
                    <a:pt x="79281" y="748"/>
                    <a:pt x="79248" y="714"/>
                  </a:cubicBezTo>
                  <a:cubicBezTo>
                    <a:pt x="78789" y="450"/>
                    <a:pt x="78143" y="288"/>
                    <a:pt x="77503" y="288"/>
                  </a:cubicBezTo>
                  <a:cubicBezTo>
                    <a:pt x="76934" y="288"/>
                    <a:pt x="76369" y="416"/>
                    <a:pt x="75945" y="714"/>
                  </a:cubicBezTo>
                  <a:cubicBezTo>
                    <a:pt x="75545" y="714"/>
                    <a:pt x="75145" y="748"/>
                    <a:pt x="74744" y="748"/>
                  </a:cubicBezTo>
                  <a:cubicBezTo>
                    <a:pt x="74457" y="709"/>
                    <a:pt x="74165" y="692"/>
                    <a:pt x="73872" y="692"/>
                  </a:cubicBezTo>
                  <a:cubicBezTo>
                    <a:pt x="72911" y="692"/>
                    <a:pt x="71937" y="877"/>
                    <a:pt x="71042" y="1081"/>
                  </a:cubicBezTo>
                  <a:cubicBezTo>
                    <a:pt x="70908" y="1115"/>
                    <a:pt x="70808" y="1215"/>
                    <a:pt x="70775" y="1315"/>
                  </a:cubicBezTo>
                  <a:cubicBezTo>
                    <a:pt x="70508" y="1348"/>
                    <a:pt x="70241" y="1415"/>
                    <a:pt x="69974" y="1482"/>
                  </a:cubicBezTo>
                  <a:cubicBezTo>
                    <a:pt x="69741" y="1348"/>
                    <a:pt x="69507" y="1281"/>
                    <a:pt x="69241" y="1248"/>
                  </a:cubicBezTo>
                  <a:cubicBezTo>
                    <a:pt x="69169" y="1239"/>
                    <a:pt x="69098" y="1235"/>
                    <a:pt x="69025" y="1235"/>
                  </a:cubicBezTo>
                  <a:cubicBezTo>
                    <a:pt x="68828" y="1235"/>
                    <a:pt x="68626" y="1266"/>
                    <a:pt x="68407" y="1315"/>
                  </a:cubicBezTo>
                  <a:cubicBezTo>
                    <a:pt x="68407" y="1315"/>
                    <a:pt x="68373" y="1315"/>
                    <a:pt x="68373" y="1348"/>
                  </a:cubicBezTo>
                  <a:cubicBezTo>
                    <a:pt x="67806" y="1348"/>
                    <a:pt x="67272" y="1415"/>
                    <a:pt x="66705" y="1515"/>
                  </a:cubicBezTo>
                  <a:cubicBezTo>
                    <a:pt x="66705" y="1482"/>
                    <a:pt x="66672" y="1415"/>
                    <a:pt x="66605" y="1348"/>
                  </a:cubicBezTo>
                  <a:cubicBezTo>
                    <a:pt x="65805" y="1218"/>
                    <a:pt x="65000" y="1163"/>
                    <a:pt x="64192" y="1163"/>
                  </a:cubicBezTo>
                  <a:cubicBezTo>
                    <a:pt x="62104" y="1163"/>
                    <a:pt x="60001" y="1530"/>
                    <a:pt x="57932" y="1915"/>
                  </a:cubicBezTo>
                  <a:cubicBezTo>
                    <a:pt x="57568" y="1776"/>
                    <a:pt x="57173" y="1712"/>
                    <a:pt x="56772" y="1712"/>
                  </a:cubicBezTo>
                  <a:cubicBezTo>
                    <a:pt x="55925" y="1712"/>
                    <a:pt x="55053" y="1996"/>
                    <a:pt x="54397" y="2449"/>
                  </a:cubicBezTo>
                  <a:lnTo>
                    <a:pt x="54163" y="2449"/>
                  </a:lnTo>
                  <a:cubicBezTo>
                    <a:pt x="54163" y="2416"/>
                    <a:pt x="54163" y="2416"/>
                    <a:pt x="54130" y="2416"/>
                  </a:cubicBezTo>
                  <a:cubicBezTo>
                    <a:pt x="53407" y="1718"/>
                    <a:pt x="52181" y="1299"/>
                    <a:pt x="51037" y="1299"/>
                  </a:cubicBezTo>
                  <a:cubicBezTo>
                    <a:pt x="50650" y="1299"/>
                    <a:pt x="50272" y="1347"/>
                    <a:pt x="49927" y="1448"/>
                  </a:cubicBezTo>
                  <a:cubicBezTo>
                    <a:pt x="49237" y="1004"/>
                    <a:pt x="48400" y="751"/>
                    <a:pt x="47562" y="751"/>
                  </a:cubicBezTo>
                  <a:cubicBezTo>
                    <a:pt x="47143" y="751"/>
                    <a:pt x="46724" y="814"/>
                    <a:pt x="46324" y="948"/>
                  </a:cubicBezTo>
                  <a:cubicBezTo>
                    <a:pt x="45823" y="733"/>
                    <a:pt x="45090" y="566"/>
                    <a:pt x="44380" y="566"/>
                  </a:cubicBezTo>
                  <a:cubicBezTo>
                    <a:pt x="43768" y="566"/>
                    <a:pt x="43172" y="690"/>
                    <a:pt x="42755" y="1015"/>
                  </a:cubicBezTo>
                  <a:lnTo>
                    <a:pt x="42688" y="1015"/>
                  </a:lnTo>
                  <a:cubicBezTo>
                    <a:pt x="42300" y="677"/>
                    <a:pt x="41657" y="485"/>
                    <a:pt x="41029" y="485"/>
                  </a:cubicBezTo>
                  <a:cubicBezTo>
                    <a:pt x="40415" y="485"/>
                    <a:pt x="39816" y="669"/>
                    <a:pt x="39486" y="1081"/>
                  </a:cubicBezTo>
                  <a:cubicBezTo>
                    <a:pt x="39021" y="867"/>
                    <a:pt x="38518" y="767"/>
                    <a:pt x="38013" y="767"/>
                  </a:cubicBezTo>
                  <a:cubicBezTo>
                    <a:pt x="37575" y="767"/>
                    <a:pt x="37135" y="842"/>
                    <a:pt x="36717" y="981"/>
                  </a:cubicBezTo>
                  <a:cubicBezTo>
                    <a:pt x="36586" y="942"/>
                    <a:pt x="36454" y="923"/>
                    <a:pt x="36321" y="923"/>
                  </a:cubicBezTo>
                  <a:cubicBezTo>
                    <a:pt x="36115" y="923"/>
                    <a:pt x="35905" y="967"/>
                    <a:pt x="35683" y="1048"/>
                  </a:cubicBezTo>
                  <a:cubicBezTo>
                    <a:pt x="35483" y="1115"/>
                    <a:pt x="35250" y="1248"/>
                    <a:pt x="35049" y="1415"/>
                  </a:cubicBezTo>
                  <a:cubicBezTo>
                    <a:pt x="34846" y="1258"/>
                    <a:pt x="34534" y="1194"/>
                    <a:pt x="34169" y="1194"/>
                  </a:cubicBezTo>
                  <a:cubicBezTo>
                    <a:pt x="32978" y="1194"/>
                    <a:pt x="31222" y="1882"/>
                    <a:pt x="30813" y="2316"/>
                  </a:cubicBezTo>
                  <a:cubicBezTo>
                    <a:pt x="30595" y="2251"/>
                    <a:pt x="30362" y="2222"/>
                    <a:pt x="30124" y="2222"/>
                  </a:cubicBezTo>
                  <a:cubicBezTo>
                    <a:pt x="29375" y="2222"/>
                    <a:pt x="28576" y="2511"/>
                    <a:pt x="28044" y="2916"/>
                  </a:cubicBezTo>
                  <a:cubicBezTo>
                    <a:pt x="27978" y="2949"/>
                    <a:pt x="27944" y="2983"/>
                    <a:pt x="27944" y="3016"/>
                  </a:cubicBezTo>
                  <a:cubicBezTo>
                    <a:pt x="27844" y="2983"/>
                    <a:pt x="27744" y="2983"/>
                    <a:pt x="27644" y="2983"/>
                  </a:cubicBezTo>
                  <a:cubicBezTo>
                    <a:pt x="27355" y="2805"/>
                    <a:pt x="26977" y="2746"/>
                    <a:pt x="26619" y="2746"/>
                  </a:cubicBezTo>
                  <a:cubicBezTo>
                    <a:pt x="26440" y="2746"/>
                    <a:pt x="26265" y="2760"/>
                    <a:pt x="26110" y="2783"/>
                  </a:cubicBezTo>
                  <a:cubicBezTo>
                    <a:pt x="25709" y="2816"/>
                    <a:pt x="25176" y="2883"/>
                    <a:pt x="24809" y="3116"/>
                  </a:cubicBezTo>
                  <a:cubicBezTo>
                    <a:pt x="24775" y="3083"/>
                    <a:pt x="24709" y="3083"/>
                    <a:pt x="24642" y="3083"/>
                  </a:cubicBezTo>
                  <a:cubicBezTo>
                    <a:pt x="24431" y="3125"/>
                    <a:pt x="24236" y="3144"/>
                    <a:pt x="24051" y="3144"/>
                  </a:cubicBezTo>
                  <a:cubicBezTo>
                    <a:pt x="23506" y="3144"/>
                    <a:pt x="23038" y="2982"/>
                    <a:pt x="22440" y="2783"/>
                  </a:cubicBezTo>
                  <a:cubicBezTo>
                    <a:pt x="22078" y="2676"/>
                    <a:pt x="21716" y="2597"/>
                    <a:pt x="21346" y="2597"/>
                  </a:cubicBezTo>
                  <a:cubicBezTo>
                    <a:pt x="21136" y="2597"/>
                    <a:pt x="20923" y="2622"/>
                    <a:pt x="20706" y="2683"/>
                  </a:cubicBezTo>
                  <a:cubicBezTo>
                    <a:pt x="20639" y="2683"/>
                    <a:pt x="20606" y="2716"/>
                    <a:pt x="20572" y="2716"/>
                  </a:cubicBezTo>
                  <a:cubicBezTo>
                    <a:pt x="20372" y="2683"/>
                    <a:pt x="20139" y="2649"/>
                    <a:pt x="19939" y="2616"/>
                  </a:cubicBezTo>
                  <a:cubicBezTo>
                    <a:pt x="19472" y="2516"/>
                    <a:pt x="19005" y="2416"/>
                    <a:pt x="18538" y="2349"/>
                  </a:cubicBezTo>
                  <a:cubicBezTo>
                    <a:pt x="17932" y="2141"/>
                    <a:pt x="17272" y="1997"/>
                    <a:pt x="16638" y="1997"/>
                  </a:cubicBezTo>
                  <a:cubicBezTo>
                    <a:pt x="16155" y="1997"/>
                    <a:pt x="15687" y="2080"/>
                    <a:pt x="15269" y="2282"/>
                  </a:cubicBezTo>
                  <a:cubicBezTo>
                    <a:pt x="14635" y="2282"/>
                    <a:pt x="14034" y="2316"/>
                    <a:pt x="13401" y="2349"/>
                  </a:cubicBezTo>
                  <a:cubicBezTo>
                    <a:pt x="13100" y="2216"/>
                    <a:pt x="12767" y="2182"/>
                    <a:pt x="12467" y="2149"/>
                  </a:cubicBezTo>
                  <a:cubicBezTo>
                    <a:pt x="12133" y="2149"/>
                    <a:pt x="11666" y="2149"/>
                    <a:pt x="11299" y="2316"/>
                  </a:cubicBezTo>
                  <a:cubicBezTo>
                    <a:pt x="11232" y="2316"/>
                    <a:pt x="11132" y="2316"/>
                    <a:pt x="11066" y="2282"/>
                  </a:cubicBezTo>
                  <a:lnTo>
                    <a:pt x="10866" y="2282"/>
                  </a:lnTo>
                  <a:cubicBezTo>
                    <a:pt x="10140" y="1650"/>
                    <a:pt x="9070" y="1363"/>
                    <a:pt x="8059" y="1363"/>
                  </a:cubicBezTo>
                  <a:cubicBezTo>
                    <a:pt x="7628" y="1363"/>
                    <a:pt x="7208" y="1415"/>
                    <a:pt x="6829" y="1515"/>
                  </a:cubicBezTo>
                  <a:cubicBezTo>
                    <a:pt x="6729" y="1548"/>
                    <a:pt x="6629" y="1615"/>
                    <a:pt x="6596" y="1682"/>
                  </a:cubicBezTo>
                  <a:cubicBezTo>
                    <a:pt x="6429" y="1682"/>
                    <a:pt x="6296" y="1648"/>
                    <a:pt x="6129" y="1648"/>
                  </a:cubicBezTo>
                  <a:cubicBezTo>
                    <a:pt x="5642" y="1337"/>
                    <a:pt x="5076" y="1185"/>
                    <a:pt x="4503" y="1185"/>
                  </a:cubicBezTo>
                  <a:cubicBezTo>
                    <a:pt x="4094" y="1185"/>
                    <a:pt x="3682" y="1262"/>
                    <a:pt x="3293" y="1415"/>
                  </a:cubicBezTo>
                  <a:cubicBezTo>
                    <a:pt x="3193" y="1448"/>
                    <a:pt x="3093" y="1515"/>
                    <a:pt x="3060" y="1615"/>
                  </a:cubicBezTo>
                  <a:cubicBezTo>
                    <a:pt x="2059" y="1715"/>
                    <a:pt x="1092" y="1982"/>
                    <a:pt x="158" y="2482"/>
                  </a:cubicBezTo>
                  <a:cubicBezTo>
                    <a:pt x="1" y="2545"/>
                    <a:pt x="51" y="2785"/>
                    <a:pt x="196" y="2785"/>
                  </a:cubicBezTo>
                  <a:cubicBezTo>
                    <a:pt x="205" y="2785"/>
                    <a:pt x="215" y="2785"/>
                    <a:pt x="225" y="2783"/>
                  </a:cubicBezTo>
                  <a:cubicBezTo>
                    <a:pt x="958" y="2549"/>
                    <a:pt x="1626" y="2416"/>
                    <a:pt x="2326" y="2316"/>
                  </a:cubicBezTo>
                  <a:cubicBezTo>
                    <a:pt x="2359" y="2449"/>
                    <a:pt x="2426" y="2549"/>
                    <a:pt x="2593" y="2582"/>
                  </a:cubicBezTo>
                  <a:cubicBezTo>
                    <a:pt x="2894" y="2676"/>
                    <a:pt x="3216" y="2717"/>
                    <a:pt x="3535" y="2717"/>
                  </a:cubicBezTo>
                  <a:cubicBezTo>
                    <a:pt x="3782" y="2717"/>
                    <a:pt x="4028" y="2693"/>
                    <a:pt x="4261" y="2649"/>
                  </a:cubicBezTo>
                  <a:cubicBezTo>
                    <a:pt x="4594" y="2616"/>
                    <a:pt x="5095" y="2516"/>
                    <a:pt x="5295" y="2249"/>
                  </a:cubicBezTo>
                  <a:lnTo>
                    <a:pt x="5562" y="2249"/>
                  </a:lnTo>
                  <a:cubicBezTo>
                    <a:pt x="5628" y="2282"/>
                    <a:pt x="5662" y="2282"/>
                    <a:pt x="5729" y="2316"/>
                  </a:cubicBezTo>
                  <a:cubicBezTo>
                    <a:pt x="5729" y="2382"/>
                    <a:pt x="5762" y="2482"/>
                    <a:pt x="5829" y="2516"/>
                  </a:cubicBezTo>
                  <a:cubicBezTo>
                    <a:pt x="6423" y="2976"/>
                    <a:pt x="7360" y="3216"/>
                    <a:pt x="8284" y="3216"/>
                  </a:cubicBezTo>
                  <a:cubicBezTo>
                    <a:pt x="8966" y="3216"/>
                    <a:pt x="9641" y="3085"/>
                    <a:pt x="10165" y="2816"/>
                  </a:cubicBezTo>
                  <a:lnTo>
                    <a:pt x="10599" y="2816"/>
                  </a:lnTo>
                  <a:cubicBezTo>
                    <a:pt x="10632" y="2816"/>
                    <a:pt x="10632" y="2816"/>
                    <a:pt x="10665" y="2849"/>
                  </a:cubicBezTo>
                  <a:cubicBezTo>
                    <a:pt x="10599" y="2916"/>
                    <a:pt x="10565" y="3049"/>
                    <a:pt x="10632" y="3150"/>
                  </a:cubicBezTo>
                  <a:cubicBezTo>
                    <a:pt x="10999" y="3617"/>
                    <a:pt x="11666" y="3617"/>
                    <a:pt x="12233" y="3617"/>
                  </a:cubicBezTo>
                  <a:cubicBezTo>
                    <a:pt x="12297" y="3620"/>
                    <a:pt x="12361" y="3622"/>
                    <a:pt x="12425" y="3622"/>
                  </a:cubicBezTo>
                  <a:cubicBezTo>
                    <a:pt x="12994" y="3622"/>
                    <a:pt x="13558" y="3489"/>
                    <a:pt x="14068" y="3250"/>
                  </a:cubicBezTo>
                  <a:cubicBezTo>
                    <a:pt x="14101" y="3350"/>
                    <a:pt x="14135" y="3416"/>
                    <a:pt x="14235" y="3450"/>
                  </a:cubicBezTo>
                  <a:cubicBezTo>
                    <a:pt x="14773" y="3770"/>
                    <a:pt x="15652" y="3996"/>
                    <a:pt x="16497" y="3996"/>
                  </a:cubicBezTo>
                  <a:cubicBezTo>
                    <a:pt x="17327" y="3996"/>
                    <a:pt x="18125" y="3778"/>
                    <a:pt x="18538" y="3216"/>
                  </a:cubicBezTo>
                  <a:cubicBezTo>
                    <a:pt x="18838" y="3216"/>
                    <a:pt x="19138" y="3183"/>
                    <a:pt x="19438" y="3150"/>
                  </a:cubicBezTo>
                  <a:cubicBezTo>
                    <a:pt x="19605" y="3183"/>
                    <a:pt x="19805" y="3250"/>
                    <a:pt x="19972" y="3283"/>
                  </a:cubicBezTo>
                  <a:cubicBezTo>
                    <a:pt x="19972" y="3416"/>
                    <a:pt x="20039" y="3550"/>
                    <a:pt x="20172" y="3650"/>
                  </a:cubicBezTo>
                  <a:cubicBezTo>
                    <a:pt x="20612" y="3964"/>
                    <a:pt x="21184" y="4134"/>
                    <a:pt x="21738" y="4134"/>
                  </a:cubicBezTo>
                  <a:cubicBezTo>
                    <a:pt x="22066" y="4134"/>
                    <a:pt x="22389" y="4074"/>
                    <a:pt x="22674" y="3950"/>
                  </a:cubicBezTo>
                  <a:cubicBezTo>
                    <a:pt x="23141" y="4050"/>
                    <a:pt x="23575" y="4084"/>
                    <a:pt x="24042" y="4084"/>
                  </a:cubicBezTo>
                  <a:cubicBezTo>
                    <a:pt x="24042" y="4084"/>
                    <a:pt x="24042" y="4084"/>
                    <a:pt x="24075" y="4117"/>
                  </a:cubicBezTo>
                  <a:cubicBezTo>
                    <a:pt x="24412" y="4334"/>
                    <a:pt x="24841" y="4429"/>
                    <a:pt x="25293" y="4429"/>
                  </a:cubicBezTo>
                  <a:cubicBezTo>
                    <a:pt x="26093" y="4429"/>
                    <a:pt x="26969" y="4131"/>
                    <a:pt x="27544" y="3683"/>
                  </a:cubicBezTo>
                  <a:lnTo>
                    <a:pt x="27611" y="3683"/>
                  </a:lnTo>
                  <a:cubicBezTo>
                    <a:pt x="27815" y="3727"/>
                    <a:pt x="28038" y="3752"/>
                    <a:pt x="28263" y="3752"/>
                  </a:cubicBezTo>
                  <a:cubicBezTo>
                    <a:pt x="28554" y="3752"/>
                    <a:pt x="28849" y="3710"/>
                    <a:pt x="29112" y="3617"/>
                  </a:cubicBezTo>
                  <a:cubicBezTo>
                    <a:pt x="29479" y="3583"/>
                    <a:pt x="29812" y="3483"/>
                    <a:pt x="30113" y="3316"/>
                  </a:cubicBezTo>
                  <a:cubicBezTo>
                    <a:pt x="30446" y="3250"/>
                    <a:pt x="30813" y="3216"/>
                    <a:pt x="31180" y="3150"/>
                  </a:cubicBezTo>
                  <a:cubicBezTo>
                    <a:pt x="31407" y="3219"/>
                    <a:pt x="31652" y="3250"/>
                    <a:pt x="31905" y="3250"/>
                  </a:cubicBezTo>
                  <a:cubicBezTo>
                    <a:pt x="32622" y="3250"/>
                    <a:pt x="33408" y="3003"/>
                    <a:pt x="34049" y="2683"/>
                  </a:cubicBezTo>
                  <a:cubicBezTo>
                    <a:pt x="34382" y="2616"/>
                    <a:pt x="34749" y="2549"/>
                    <a:pt x="35116" y="2482"/>
                  </a:cubicBezTo>
                  <a:cubicBezTo>
                    <a:pt x="35450" y="2549"/>
                    <a:pt x="35783" y="2582"/>
                    <a:pt x="36117" y="2582"/>
                  </a:cubicBezTo>
                  <a:cubicBezTo>
                    <a:pt x="37118" y="2249"/>
                    <a:pt x="38118" y="2015"/>
                    <a:pt x="39119" y="1849"/>
                  </a:cubicBezTo>
                  <a:cubicBezTo>
                    <a:pt x="39152" y="1849"/>
                    <a:pt x="39186" y="1882"/>
                    <a:pt x="39219" y="1882"/>
                  </a:cubicBezTo>
                  <a:cubicBezTo>
                    <a:pt x="39489" y="1979"/>
                    <a:pt x="39794" y="2020"/>
                    <a:pt x="40114" y="2020"/>
                  </a:cubicBezTo>
                  <a:cubicBezTo>
                    <a:pt x="40781" y="2020"/>
                    <a:pt x="41512" y="1841"/>
                    <a:pt x="42121" y="1615"/>
                  </a:cubicBezTo>
                  <a:lnTo>
                    <a:pt x="42121" y="1615"/>
                  </a:lnTo>
                  <a:cubicBezTo>
                    <a:pt x="42088" y="1715"/>
                    <a:pt x="42121" y="1815"/>
                    <a:pt x="42188" y="1882"/>
                  </a:cubicBezTo>
                  <a:cubicBezTo>
                    <a:pt x="42382" y="2046"/>
                    <a:pt x="42589" y="2097"/>
                    <a:pt x="42803" y="2097"/>
                  </a:cubicBezTo>
                  <a:cubicBezTo>
                    <a:pt x="43069" y="2097"/>
                    <a:pt x="43346" y="2019"/>
                    <a:pt x="43622" y="1982"/>
                  </a:cubicBezTo>
                  <a:cubicBezTo>
                    <a:pt x="44323" y="1915"/>
                    <a:pt x="44990" y="1849"/>
                    <a:pt x="45690" y="1782"/>
                  </a:cubicBezTo>
                  <a:lnTo>
                    <a:pt x="45891" y="1782"/>
                  </a:lnTo>
                  <a:cubicBezTo>
                    <a:pt x="46124" y="2249"/>
                    <a:pt x="46891" y="2282"/>
                    <a:pt x="47325" y="2349"/>
                  </a:cubicBezTo>
                  <a:cubicBezTo>
                    <a:pt x="47427" y="2357"/>
                    <a:pt x="47530" y="2361"/>
                    <a:pt x="47632" y="2361"/>
                  </a:cubicBezTo>
                  <a:cubicBezTo>
                    <a:pt x="47961" y="2361"/>
                    <a:pt x="48287" y="2317"/>
                    <a:pt x="48592" y="2216"/>
                  </a:cubicBezTo>
                  <a:cubicBezTo>
                    <a:pt x="48759" y="2249"/>
                    <a:pt x="48926" y="2282"/>
                    <a:pt x="49093" y="2316"/>
                  </a:cubicBezTo>
                  <a:cubicBezTo>
                    <a:pt x="49638" y="3051"/>
                    <a:pt x="50791" y="3364"/>
                    <a:pt x="51807" y="3364"/>
                  </a:cubicBezTo>
                  <a:cubicBezTo>
                    <a:pt x="52220" y="3364"/>
                    <a:pt x="52611" y="3313"/>
                    <a:pt x="52929" y="3216"/>
                  </a:cubicBezTo>
                  <a:cubicBezTo>
                    <a:pt x="53029" y="3183"/>
                    <a:pt x="53096" y="3150"/>
                    <a:pt x="53096" y="3083"/>
                  </a:cubicBezTo>
                  <a:lnTo>
                    <a:pt x="54130" y="3083"/>
                  </a:lnTo>
                  <a:cubicBezTo>
                    <a:pt x="54196" y="3250"/>
                    <a:pt x="54330" y="3350"/>
                    <a:pt x="54497" y="3350"/>
                  </a:cubicBezTo>
                  <a:cubicBezTo>
                    <a:pt x="54810" y="3538"/>
                    <a:pt x="55229" y="3595"/>
                    <a:pt x="55621" y="3595"/>
                  </a:cubicBezTo>
                  <a:cubicBezTo>
                    <a:pt x="55854" y="3595"/>
                    <a:pt x="56078" y="3575"/>
                    <a:pt x="56265" y="3550"/>
                  </a:cubicBezTo>
                  <a:cubicBezTo>
                    <a:pt x="56865" y="3483"/>
                    <a:pt x="57532" y="3283"/>
                    <a:pt x="58033" y="2883"/>
                  </a:cubicBezTo>
                  <a:cubicBezTo>
                    <a:pt x="59400" y="2783"/>
                    <a:pt x="60768" y="2649"/>
                    <a:pt x="62135" y="2516"/>
                  </a:cubicBezTo>
                  <a:cubicBezTo>
                    <a:pt x="62435" y="2648"/>
                    <a:pt x="62774" y="2702"/>
                    <a:pt x="63123" y="2702"/>
                  </a:cubicBezTo>
                  <a:cubicBezTo>
                    <a:pt x="63746" y="2702"/>
                    <a:pt x="64403" y="2529"/>
                    <a:pt x="64937" y="2316"/>
                  </a:cubicBezTo>
                  <a:cubicBezTo>
                    <a:pt x="65371" y="2282"/>
                    <a:pt x="65771" y="2249"/>
                    <a:pt x="66205" y="2249"/>
                  </a:cubicBezTo>
                  <a:cubicBezTo>
                    <a:pt x="66372" y="2216"/>
                    <a:pt x="66505" y="2182"/>
                    <a:pt x="66639" y="2149"/>
                  </a:cubicBezTo>
                  <a:cubicBezTo>
                    <a:pt x="66961" y="2395"/>
                    <a:pt x="67390" y="2491"/>
                    <a:pt x="67848" y="2491"/>
                  </a:cubicBezTo>
                  <a:cubicBezTo>
                    <a:pt x="68197" y="2491"/>
                    <a:pt x="68561" y="2435"/>
                    <a:pt x="68907" y="2349"/>
                  </a:cubicBezTo>
                  <a:cubicBezTo>
                    <a:pt x="69207" y="2249"/>
                    <a:pt x="69507" y="2149"/>
                    <a:pt x="69774" y="2049"/>
                  </a:cubicBezTo>
                  <a:cubicBezTo>
                    <a:pt x="70208" y="1982"/>
                    <a:pt x="70642" y="1915"/>
                    <a:pt x="71075" y="1849"/>
                  </a:cubicBezTo>
                  <a:cubicBezTo>
                    <a:pt x="71109" y="1865"/>
                    <a:pt x="71142" y="1874"/>
                    <a:pt x="71171" y="1874"/>
                  </a:cubicBezTo>
                  <a:cubicBezTo>
                    <a:pt x="71200" y="1874"/>
                    <a:pt x="71225" y="1865"/>
                    <a:pt x="71242" y="1849"/>
                  </a:cubicBezTo>
                  <a:cubicBezTo>
                    <a:pt x="71275" y="1915"/>
                    <a:pt x="71342" y="1949"/>
                    <a:pt x="71375" y="1982"/>
                  </a:cubicBezTo>
                  <a:cubicBezTo>
                    <a:pt x="71834" y="2250"/>
                    <a:pt x="72396" y="2376"/>
                    <a:pt x="72970" y="2376"/>
                  </a:cubicBezTo>
                  <a:cubicBezTo>
                    <a:pt x="73898" y="2376"/>
                    <a:pt x="74860" y="2046"/>
                    <a:pt x="75478" y="1448"/>
                  </a:cubicBezTo>
                  <a:cubicBezTo>
                    <a:pt x="75512" y="1448"/>
                    <a:pt x="75512" y="1448"/>
                    <a:pt x="75545" y="1415"/>
                  </a:cubicBezTo>
                  <a:cubicBezTo>
                    <a:pt x="75601" y="1554"/>
                    <a:pt x="75703" y="1623"/>
                    <a:pt x="75851" y="1623"/>
                  </a:cubicBezTo>
                  <a:cubicBezTo>
                    <a:pt x="75880" y="1623"/>
                    <a:pt x="75912" y="1621"/>
                    <a:pt x="75945" y="1615"/>
                  </a:cubicBezTo>
                  <a:cubicBezTo>
                    <a:pt x="75979" y="1615"/>
                    <a:pt x="76012" y="1582"/>
                    <a:pt x="76045" y="1582"/>
                  </a:cubicBezTo>
                  <a:cubicBezTo>
                    <a:pt x="76045" y="1788"/>
                    <a:pt x="76226" y="1915"/>
                    <a:pt x="76415" y="1915"/>
                  </a:cubicBezTo>
                  <a:cubicBezTo>
                    <a:pt x="76471" y="1915"/>
                    <a:pt x="76527" y="1904"/>
                    <a:pt x="76579" y="1882"/>
                  </a:cubicBezTo>
                  <a:cubicBezTo>
                    <a:pt x="77007" y="1979"/>
                    <a:pt x="77457" y="2031"/>
                    <a:pt x="77910" y="2031"/>
                  </a:cubicBezTo>
                  <a:cubicBezTo>
                    <a:pt x="78234" y="2031"/>
                    <a:pt x="78561" y="2004"/>
                    <a:pt x="78881" y="1949"/>
                  </a:cubicBezTo>
                  <a:cubicBezTo>
                    <a:pt x="79281" y="1882"/>
                    <a:pt x="79815" y="1782"/>
                    <a:pt x="80182" y="1548"/>
                  </a:cubicBezTo>
                  <a:cubicBezTo>
                    <a:pt x="80515" y="1582"/>
                    <a:pt x="80882" y="1615"/>
                    <a:pt x="81216" y="1648"/>
                  </a:cubicBezTo>
                  <a:cubicBezTo>
                    <a:pt x="81249" y="1682"/>
                    <a:pt x="81249" y="1715"/>
                    <a:pt x="81282" y="1748"/>
                  </a:cubicBezTo>
                  <a:cubicBezTo>
                    <a:pt x="81540" y="2048"/>
                    <a:pt x="81962" y="2114"/>
                    <a:pt x="82372" y="2114"/>
                  </a:cubicBezTo>
                  <a:cubicBezTo>
                    <a:pt x="82601" y="2114"/>
                    <a:pt x="82826" y="2094"/>
                    <a:pt x="83017" y="2082"/>
                  </a:cubicBezTo>
                  <a:cubicBezTo>
                    <a:pt x="83317" y="2049"/>
                    <a:pt x="83651" y="2049"/>
                    <a:pt x="83984" y="1982"/>
                  </a:cubicBezTo>
                  <a:cubicBezTo>
                    <a:pt x="84084" y="1982"/>
                    <a:pt x="84218" y="2015"/>
                    <a:pt x="84318" y="2015"/>
                  </a:cubicBezTo>
                  <a:cubicBezTo>
                    <a:pt x="84518" y="2015"/>
                    <a:pt x="84685" y="1982"/>
                    <a:pt x="84885" y="1982"/>
                  </a:cubicBezTo>
                  <a:cubicBezTo>
                    <a:pt x="85183" y="2303"/>
                    <a:pt x="85717" y="2387"/>
                    <a:pt x="86206" y="2387"/>
                  </a:cubicBezTo>
                  <a:cubicBezTo>
                    <a:pt x="86429" y="2387"/>
                    <a:pt x="86642" y="2370"/>
                    <a:pt x="86820" y="2349"/>
                  </a:cubicBezTo>
                  <a:cubicBezTo>
                    <a:pt x="87454" y="2282"/>
                    <a:pt x="88087" y="2049"/>
                    <a:pt x="88588" y="1682"/>
                  </a:cubicBezTo>
                  <a:cubicBezTo>
                    <a:pt x="88754" y="1648"/>
                    <a:pt x="88955" y="1615"/>
                    <a:pt x="89155" y="1582"/>
                  </a:cubicBezTo>
                  <a:cubicBezTo>
                    <a:pt x="89188" y="1582"/>
                    <a:pt x="89188" y="1582"/>
                    <a:pt x="89221" y="1615"/>
                  </a:cubicBezTo>
                  <a:cubicBezTo>
                    <a:pt x="89155" y="1715"/>
                    <a:pt x="89155" y="1849"/>
                    <a:pt x="89255" y="1949"/>
                  </a:cubicBezTo>
                  <a:cubicBezTo>
                    <a:pt x="89576" y="2241"/>
                    <a:pt x="90006" y="2360"/>
                    <a:pt x="90458" y="2360"/>
                  </a:cubicBezTo>
                  <a:cubicBezTo>
                    <a:pt x="91038" y="2360"/>
                    <a:pt x="91655" y="2163"/>
                    <a:pt x="92124" y="1882"/>
                  </a:cubicBezTo>
                  <a:cubicBezTo>
                    <a:pt x="92457" y="1882"/>
                    <a:pt x="92757" y="1915"/>
                    <a:pt x="93091" y="1949"/>
                  </a:cubicBezTo>
                  <a:cubicBezTo>
                    <a:pt x="93124" y="2015"/>
                    <a:pt x="93191" y="2082"/>
                    <a:pt x="93291" y="2115"/>
                  </a:cubicBezTo>
                  <a:cubicBezTo>
                    <a:pt x="93791" y="2312"/>
                    <a:pt x="94340" y="2413"/>
                    <a:pt x="94889" y="2413"/>
                  </a:cubicBezTo>
                  <a:cubicBezTo>
                    <a:pt x="95366" y="2413"/>
                    <a:pt x="95844" y="2337"/>
                    <a:pt x="96293" y="2182"/>
                  </a:cubicBezTo>
                  <a:cubicBezTo>
                    <a:pt x="96727" y="2182"/>
                    <a:pt x="97194" y="2216"/>
                    <a:pt x="97628" y="2216"/>
                  </a:cubicBezTo>
                  <a:cubicBezTo>
                    <a:pt x="97628" y="2216"/>
                    <a:pt x="97628" y="2216"/>
                    <a:pt x="97661" y="2249"/>
                  </a:cubicBezTo>
                  <a:cubicBezTo>
                    <a:pt x="97886" y="2425"/>
                    <a:pt x="98149" y="2478"/>
                    <a:pt x="98425" y="2478"/>
                  </a:cubicBezTo>
                  <a:cubicBezTo>
                    <a:pt x="98722" y="2478"/>
                    <a:pt x="99035" y="2417"/>
                    <a:pt x="99329" y="2382"/>
                  </a:cubicBezTo>
                  <a:cubicBezTo>
                    <a:pt x="99796" y="2349"/>
                    <a:pt x="100229" y="2282"/>
                    <a:pt x="100663" y="2149"/>
                  </a:cubicBezTo>
                  <a:cubicBezTo>
                    <a:pt x="101197" y="2115"/>
                    <a:pt x="101697" y="2049"/>
                    <a:pt x="102231" y="1982"/>
                  </a:cubicBezTo>
                  <a:cubicBezTo>
                    <a:pt x="102231" y="2115"/>
                    <a:pt x="102298" y="2249"/>
                    <a:pt x="102464" y="2282"/>
                  </a:cubicBezTo>
                  <a:cubicBezTo>
                    <a:pt x="102743" y="2350"/>
                    <a:pt x="103042" y="2381"/>
                    <a:pt x="103349" y="2381"/>
                  </a:cubicBezTo>
                  <a:cubicBezTo>
                    <a:pt x="104108" y="2381"/>
                    <a:pt x="104921" y="2190"/>
                    <a:pt x="105633" y="1882"/>
                  </a:cubicBezTo>
                  <a:cubicBezTo>
                    <a:pt x="106267" y="1849"/>
                    <a:pt x="106901" y="1815"/>
                    <a:pt x="107535" y="1782"/>
                  </a:cubicBezTo>
                  <a:cubicBezTo>
                    <a:pt x="107568" y="1849"/>
                    <a:pt x="107635" y="1915"/>
                    <a:pt x="107735" y="1915"/>
                  </a:cubicBezTo>
                  <a:cubicBezTo>
                    <a:pt x="107928" y="1959"/>
                    <a:pt x="108134" y="1980"/>
                    <a:pt x="108344" y="1980"/>
                  </a:cubicBezTo>
                  <a:cubicBezTo>
                    <a:pt x="108930" y="1980"/>
                    <a:pt x="109554" y="1818"/>
                    <a:pt x="110070" y="1548"/>
                  </a:cubicBezTo>
                  <a:cubicBezTo>
                    <a:pt x="110303" y="1482"/>
                    <a:pt x="110570" y="1448"/>
                    <a:pt x="110837" y="1382"/>
                  </a:cubicBezTo>
                  <a:cubicBezTo>
                    <a:pt x="110937" y="1382"/>
                    <a:pt x="111070" y="1382"/>
                    <a:pt x="111204" y="1348"/>
                  </a:cubicBezTo>
                  <a:cubicBezTo>
                    <a:pt x="111537" y="1348"/>
                    <a:pt x="111871" y="1348"/>
                    <a:pt x="112171" y="1315"/>
                  </a:cubicBezTo>
                  <a:lnTo>
                    <a:pt x="112171" y="1315"/>
                  </a:lnTo>
                  <a:cubicBezTo>
                    <a:pt x="112138" y="1415"/>
                    <a:pt x="112171" y="1548"/>
                    <a:pt x="112271" y="1615"/>
                  </a:cubicBezTo>
                  <a:cubicBezTo>
                    <a:pt x="112481" y="1772"/>
                    <a:pt x="112731" y="1826"/>
                    <a:pt x="113007" y="1826"/>
                  </a:cubicBezTo>
                  <a:cubicBezTo>
                    <a:pt x="113082" y="1826"/>
                    <a:pt x="113160" y="1822"/>
                    <a:pt x="113239" y="1815"/>
                  </a:cubicBezTo>
                  <a:lnTo>
                    <a:pt x="113239" y="14"/>
                  </a:lnTo>
                  <a:cubicBezTo>
                    <a:pt x="113134" y="5"/>
                    <a:pt x="113029" y="0"/>
                    <a:pt x="1129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7"/>
            <p:cNvSpPr/>
            <p:nvPr/>
          </p:nvSpPr>
          <p:spPr>
            <a:xfrm>
              <a:off x="1186850" y="2753175"/>
              <a:ext cx="2462300" cy="103325"/>
            </a:xfrm>
            <a:custGeom>
              <a:avLst/>
              <a:gdLst/>
              <a:ahLst/>
              <a:cxnLst/>
              <a:rect l="l" t="t" r="r" b="b"/>
              <a:pathLst>
                <a:path w="98492" h="4133" extrusionOk="0">
                  <a:moveTo>
                    <a:pt x="81926" y="1171"/>
                  </a:moveTo>
                  <a:cubicBezTo>
                    <a:pt x="82159" y="1171"/>
                    <a:pt x="82359" y="1204"/>
                    <a:pt x="82560" y="1238"/>
                  </a:cubicBezTo>
                  <a:cubicBezTo>
                    <a:pt x="82259" y="1204"/>
                    <a:pt x="81992" y="1204"/>
                    <a:pt x="81692" y="1204"/>
                  </a:cubicBezTo>
                  <a:cubicBezTo>
                    <a:pt x="81759" y="1204"/>
                    <a:pt x="81859" y="1171"/>
                    <a:pt x="81926" y="1171"/>
                  </a:cubicBezTo>
                  <a:close/>
                  <a:moveTo>
                    <a:pt x="73158" y="0"/>
                  </a:moveTo>
                  <a:cubicBezTo>
                    <a:pt x="72357" y="0"/>
                    <a:pt x="71485" y="296"/>
                    <a:pt x="70918" y="737"/>
                  </a:cubicBezTo>
                  <a:lnTo>
                    <a:pt x="70885" y="737"/>
                  </a:lnTo>
                  <a:cubicBezTo>
                    <a:pt x="70666" y="694"/>
                    <a:pt x="70441" y="669"/>
                    <a:pt x="70216" y="669"/>
                  </a:cubicBezTo>
                  <a:cubicBezTo>
                    <a:pt x="69925" y="669"/>
                    <a:pt x="69632" y="710"/>
                    <a:pt x="69350" y="804"/>
                  </a:cubicBezTo>
                  <a:cubicBezTo>
                    <a:pt x="69017" y="837"/>
                    <a:pt x="68683" y="937"/>
                    <a:pt x="68383" y="1104"/>
                  </a:cubicBezTo>
                  <a:cubicBezTo>
                    <a:pt x="68016" y="1171"/>
                    <a:pt x="67649" y="1204"/>
                    <a:pt x="67315" y="1271"/>
                  </a:cubicBezTo>
                  <a:cubicBezTo>
                    <a:pt x="67080" y="1201"/>
                    <a:pt x="66828" y="1170"/>
                    <a:pt x="66571" y="1170"/>
                  </a:cubicBezTo>
                  <a:cubicBezTo>
                    <a:pt x="65842" y="1170"/>
                    <a:pt x="65063" y="1418"/>
                    <a:pt x="64447" y="1738"/>
                  </a:cubicBezTo>
                  <a:cubicBezTo>
                    <a:pt x="64080" y="1805"/>
                    <a:pt x="63746" y="1871"/>
                    <a:pt x="63379" y="1938"/>
                  </a:cubicBezTo>
                  <a:cubicBezTo>
                    <a:pt x="63046" y="1871"/>
                    <a:pt x="62712" y="1838"/>
                    <a:pt x="62345" y="1838"/>
                  </a:cubicBezTo>
                  <a:cubicBezTo>
                    <a:pt x="61344" y="2172"/>
                    <a:pt x="60344" y="2438"/>
                    <a:pt x="59376" y="2572"/>
                  </a:cubicBezTo>
                  <a:cubicBezTo>
                    <a:pt x="59343" y="2572"/>
                    <a:pt x="59310" y="2539"/>
                    <a:pt x="59276" y="2539"/>
                  </a:cubicBezTo>
                  <a:cubicBezTo>
                    <a:pt x="58995" y="2441"/>
                    <a:pt x="58686" y="2400"/>
                    <a:pt x="58365" y="2400"/>
                  </a:cubicBezTo>
                  <a:cubicBezTo>
                    <a:pt x="57695" y="2400"/>
                    <a:pt x="56972" y="2580"/>
                    <a:pt x="56341" y="2805"/>
                  </a:cubicBezTo>
                  <a:cubicBezTo>
                    <a:pt x="56374" y="2705"/>
                    <a:pt x="56374" y="2605"/>
                    <a:pt x="56307" y="2539"/>
                  </a:cubicBezTo>
                  <a:cubicBezTo>
                    <a:pt x="56114" y="2375"/>
                    <a:pt x="55907" y="2324"/>
                    <a:pt x="55689" y="2324"/>
                  </a:cubicBezTo>
                  <a:cubicBezTo>
                    <a:pt x="55420" y="2324"/>
                    <a:pt x="55135" y="2402"/>
                    <a:pt x="54840" y="2438"/>
                  </a:cubicBezTo>
                  <a:cubicBezTo>
                    <a:pt x="54173" y="2505"/>
                    <a:pt x="53472" y="2572"/>
                    <a:pt x="52805" y="2639"/>
                  </a:cubicBezTo>
                  <a:lnTo>
                    <a:pt x="52571" y="2639"/>
                  </a:lnTo>
                  <a:cubicBezTo>
                    <a:pt x="52371" y="2172"/>
                    <a:pt x="51604" y="2138"/>
                    <a:pt x="51170" y="2071"/>
                  </a:cubicBezTo>
                  <a:cubicBezTo>
                    <a:pt x="51068" y="2064"/>
                    <a:pt x="50966" y="2059"/>
                    <a:pt x="50864" y="2059"/>
                  </a:cubicBezTo>
                  <a:cubicBezTo>
                    <a:pt x="50534" y="2059"/>
                    <a:pt x="50209" y="2103"/>
                    <a:pt x="49903" y="2205"/>
                  </a:cubicBezTo>
                  <a:cubicBezTo>
                    <a:pt x="49703" y="2172"/>
                    <a:pt x="49536" y="2138"/>
                    <a:pt x="49369" y="2105"/>
                  </a:cubicBezTo>
                  <a:cubicBezTo>
                    <a:pt x="48847" y="1370"/>
                    <a:pt x="47702" y="1056"/>
                    <a:pt x="46675" y="1056"/>
                  </a:cubicBezTo>
                  <a:cubicBezTo>
                    <a:pt x="46258" y="1056"/>
                    <a:pt x="45861" y="1108"/>
                    <a:pt x="45533" y="1204"/>
                  </a:cubicBezTo>
                  <a:cubicBezTo>
                    <a:pt x="45433" y="1238"/>
                    <a:pt x="45400" y="1271"/>
                    <a:pt x="45366" y="1338"/>
                  </a:cubicBezTo>
                  <a:lnTo>
                    <a:pt x="44332" y="1338"/>
                  </a:lnTo>
                  <a:cubicBezTo>
                    <a:pt x="44266" y="1171"/>
                    <a:pt x="44132" y="1071"/>
                    <a:pt x="43965" y="1071"/>
                  </a:cubicBezTo>
                  <a:cubicBezTo>
                    <a:pt x="43652" y="883"/>
                    <a:pt x="43233" y="825"/>
                    <a:pt x="42841" y="825"/>
                  </a:cubicBezTo>
                  <a:cubicBezTo>
                    <a:pt x="42608" y="825"/>
                    <a:pt x="42384" y="846"/>
                    <a:pt x="42197" y="871"/>
                  </a:cubicBezTo>
                  <a:cubicBezTo>
                    <a:pt x="41597" y="937"/>
                    <a:pt x="40930" y="1137"/>
                    <a:pt x="40463" y="1538"/>
                  </a:cubicBezTo>
                  <a:cubicBezTo>
                    <a:pt x="39095" y="1638"/>
                    <a:pt x="37728" y="1771"/>
                    <a:pt x="36327" y="1905"/>
                  </a:cubicBezTo>
                  <a:cubicBezTo>
                    <a:pt x="36039" y="1773"/>
                    <a:pt x="35704" y="1719"/>
                    <a:pt x="35355" y="1719"/>
                  </a:cubicBezTo>
                  <a:cubicBezTo>
                    <a:pt x="34734" y="1719"/>
                    <a:pt x="34071" y="1891"/>
                    <a:pt x="33558" y="2105"/>
                  </a:cubicBezTo>
                  <a:cubicBezTo>
                    <a:pt x="33124" y="2138"/>
                    <a:pt x="32691" y="2172"/>
                    <a:pt x="32257" y="2172"/>
                  </a:cubicBezTo>
                  <a:cubicBezTo>
                    <a:pt x="32124" y="2205"/>
                    <a:pt x="31990" y="2238"/>
                    <a:pt x="31823" y="2272"/>
                  </a:cubicBezTo>
                  <a:cubicBezTo>
                    <a:pt x="31501" y="2025"/>
                    <a:pt x="31072" y="1930"/>
                    <a:pt x="30620" y="1930"/>
                  </a:cubicBezTo>
                  <a:cubicBezTo>
                    <a:pt x="30276" y="1930"/>
                    <a:pt x="29920" y="1985"/>
                    <a:pt x="29588" y="2071"/>
                  </a:cubicBezTo>
                  <a:cubicBezTo>
                    <a:pt x="29255" y="2172"/>
                    <a:pt x="28955" y="2272"/>
                    <a:pt x="28721" y="2372"/>
                  </a:cubicBezTo>
                  <a:cubicBezTo>
                    <a:pt x="28287" y="2438"/>
                    <a:pt x="27820" y="2505"/>
                    <a:pt x="27387" y="2572"/>
                  </a:cubicBezTo>
                  <a:cubicBezTo>
                    <a:pt x="27370" y="2555"/>
                    <a:pt x="27345" y="2547"/>
                    <a:pt x="27316" y="2547"/>
                  </a:cubicBezTo>
                  <a:cubicBezTo>
                    <a:pt x="27287" y="2547"/>
                    <a:pt x="27253" y="2555"/>
                    <a:pt x="27220" y="2572"/>
                  </a:cubicBezTo>
                  <a:cubicBezTo>
                    <a:pt x="27187" y="2505"/>
                    <a:pt x="27153" y="2472"/>
                    <a:pt x="27087" y="2438"/>
                  </a:cubicBezTo>
                  <a:cubicBezTo>
                    <a:pt x="26640" y="2171"/>
                    <a:pt x="26082" y="2044"/>
                    <a:pt x="25507" y="2044"/>
                  </a:cubicBezTo>
                  <a:cubicBezTo>
                    <a:pt x="24577" y="2044"/>
                    <a:pt x="23602" y="2375"/>
                    <a:pt x="22984" y="2972"/>
                  </a:cubicBezTo>
                  <a:cubicBezTo>
                    <a:pt x="22984" y="2972"/>
                    <a:pt x="22950" y="3006"/>
                    <a:pt x="22950" y="3006"/>
                  </a:cubicBezTo>
                  <a:cubicBezTo>
                    <a:pt x="22895" y="2867"/>
                    <a:pt x="22770" y="2797"/>
                    <a:pt x="22614" y="2797"/>
                  </a:cubicBezTo>
                  <a:cubicBezTo>
                    <a:pt x="22582" y="2797"/>
                    <a:pt x="22550" y="2800"/>
                    <a:pt x="22517" y="2805"/>
                  </a:cubicBezTo>
                  <a:cubicBezTo>
                    <a:pt x="22517" y="2805"/>
                    <a:pt x="22483" y="2839"/>
                    <a:pt x="22450" y="2839"/>
                  </a:cubicBezTo>
                  <a:cubicBezTo>
                    <a:pt x="22424" y="2632"/>
                    <a:pt x="22258" y="2505"/>
                    <a:pt x="22076" y="2505"/>
                  </a:cubicBezTo>
                  <a:cubicBezTo>
                    <a:pt x="22023" y="2505"/>
                    <a:pt x="21969" y="2516"/>
                    <a:pt x="21916" y="2539"/>
                  </a:cubicBezTo>
                  <a:cubicBezTo>
                    <a:pt x="21469" y="2441"/>
                    <a:pt x="21022" y="2389"/>
                    <a:pt x="20575" y="2389"/>
                  </a:cubicBezTo>
                  <a:cubicBezTo>
                    <a:pt x="20255" y="2389"/>
                    <a:pt x="19935" y="2416"/>
                    <a:pt x="19615" y="2472"/>
                  </a:cubicBezTo>
                  <a:cubicBezTo>
                    <a:pt x="19214" y="2539"/>
                    <a:pt x="18681" y="2639"/>
                    <a:pt x="18314" y="2872"/>
                  </a:cubicBezTo>
                  <a:cubicBezTo>
                    <a:pt x="17947" y="2839"/>
                    <a:pt x="17613" y="2805"/>
                    <a:pt x="17246" y="2772"/>
                  </a:cubicBezTo>
                  <a:cubicBezTo>
                    <a:pt x="17246" y="2739"/>
                    <a:pt x="17213" y="2705"/>
                    <a:pt x="17180" y="2672"/>
                  </a:cubicBezTo>
                  <a:cubicBezTo>
                    <a:pt x="16907" y="2377"/>
                    <a:pt x="16466" y="2314"/>
                    <a:pt x="16033" y="2314"/>
                  </a:cubicBezTo>
                  <a:cubicBezTo>
                    <a:pt x="15829" y="2314"/>
                    <a:pt x="15627" y="2328"/>
                    <a:pt x="15445" y="2338"/>
                  </a:cubicBezTo>
                  <a:cubicBezTo>
                    <a:pt x="15178" y="2372"/>
                    <a:pt x="14811" y="2372"/>
                    <a:pt x="14511" y="2438"/>
                  </a:cubicBezTo>
                  <a:lnTo>
                    <a:pt x="13610" y="2438"/>
                  </a:lnTo>
                  <a:cubicBezTo>
                    <a:pt x="13290" y="2118"/>
                    <a:pt x="12764" y="2033"/>
                    <a:pt x="12272" y="2033"/>
                  </a:cubicBezTo>
                  <a:cubicBezTo>
                    <a:pt x="12048" y="2033"/>
                    <a:pt x="11830" y="2051"/>
                    <a:pt x="11642" y="2071"/>
                  </a:cubicBezTo>
                  <a:cubicBezTo>
                    <a:pt x="11008" y="2138"/>
                    <a:pt x="10408" y="2372"/>
                    <a:pt x="9908" y="2772"/>
                  </a:cubicBezTo>
                  <a:cubicBezTo>
                    <a:pt x="9708" y="2772"/>
                    <a:pt x="9507" y="2805"/>
                    <a:pt x="9307" y="2839"/>
                  </a:cubicBezTo>
                  <a:cubicBezTo>
                    <a:pt x="9307" y="2839"/>
                    <a:pt x="9274" y="2839"/>
                    <a:pt x="9274" y="2805"/>
                  </a:cubicBezTo>
                  <a:cubicBezTo>
                    <a:pt x="9307" y="2705"/>
                    <a:pt x="9307" y="2572"/>
                    <a:pt x="9207" y="2505"/>
                  </a:cubicBezTo>
                  <a:cubicBezTo>
                    <a:pt x="8895" y="2193"/>
                    <a:pt x="8463" y="2066"/>
                    <a:pt x="8003" y="2066"/>
                  </a:cubicBezTo>
                  <a:cubicBezTo>
                    <a:pt x="7432" y="2066"/>
                    <a:pt x="6819" y="2261"/>
                    <a:pt x="6338" y="2539"/>
                  </a:cubicBezTo>
                  <a:cubicBezTo>
                    <a:pt x="6038" y="2539"/>
                    <a:pt x="5705" y="2505"/>
                    <a:pt x="5371" y="2472"/>
                  </a:cubicBezTo>
                  <a:cubicBezTo>
                    <a:pt x="5338" y="2405"/>
                    <a:pt x="5271" y="2338"/>
                    <a:pt x="5171" y="2305"/>
                  </a:cubicBezTo>
                  <a:cubicBezTo>
                    <a:pt x="4688" y="2108"/>
                    <a:pt x="4139" y="2008"/>
                    <a:pt x="3589" y="2008"/>
                  </a:cubicBezTo>
                  <a:cubicBezTo>
                    <a:pt x="3113" y="2008"/>
                    <a:pt x="2636" y="2083"/>
                    <a:pt x="2202" y="2238"/>
                  </a:cubicBezTo>
                  <a:cubicBezTo>
                    <a:pt x="1735" y="2238"/>
                    <a:pt x="1302" y="2205"/>
                    <a:pt x="835" y="2205"/>
                  </a:cubicBezTo>
                  <a:cubicBezTo>
                    <a:pt x="835" y="2205"/>
                    <a:pt x="835" y="2205"/>
                    <a:pt x="835" y="2172"/>
                  </a:cubicBezTo>
                  <a:cubicBezTo>
                    <a:pt x="601" y="2005"/>
                    <a:pt x="301" y="1938"/>
                    <a:pt x="1" y="1938"/>
                  </a:cubicBezTo>
                  <a:lnTo>
                    <a:pt x="1" y="3506"/>
                  </a:lnTo>
                  <a:cubicBezTo>
                    <a:pt x="468" y="3439"/>
                    <a:pt x="901" y="3272"/>
                    <a:pt x="1235" y="2972"/>
                  </a:cubicBezTo>
                  <a:cubicBezTo>
                    <a:pt x="1302" y="2905"/>
                    <a:pt x="1335" y="2805"/>
                    <a:pt x="1335" y="2739"/>
                  </a:cubicBezTo>
                  <a:cubicBezTo>
                    <a:pt x="1435" y="2739"/>
                    <a:pt x="1535" y="2739"/>
                    <a:pt x="1668" y="2772"/>
                  </a:cubicBezTo>
                  <a:cubicBezTo>
                    <a:pt x="1726" y="2859"/>
                    <a:pt x="1834" y="2945"/>
                    <a:pt x="1949" y="2945"/>
                  </a:cubicBezTo>
                  <a:cubicBezTo>
                    <a:pt x="1966" y="2945"/>
                    <a:pt x="1984" y="2943"/>
                    <a:pt x="2002" y="2939"/>
                  </a:cubicBezTo>
                  <a:cubicBezTo>
                    <a:pt x="2069" y="2939"/>
                    <a:pt x="2135" y="2939"/>
                    <a:pt x="2202" y="2905"/>
                  </a:cubicBezTo>
                  <a:cubicBezTo>
                    <a:pt x="2669" y="3239"/>
                    <a:pt x="3236" y="3406"/>
                    <a:pt x="3803" y="3473"/>
                  </a:cubicBezTo>
                  <a:cubicBezTo>
                    <a:pt x="3963" y="3491"/>
                    <a:pt x="4141" y="3505"/>
                    <a:pt x="4325" y="3505"/>
                  </a:cubicBezTo>
                  <a:cubicBezTo>
                    <a:pt x="4792" y="3505"/>
                    <a:pt x="5293" y="3417"/>
                    <a:pt x="5605" y="3106"/>
                  </a:cubicBezTo>
                  <a:cubicBezTo>
                    <a:pt x="5905" y="3139"/>
                    <a:pt x="6205" y="3172"/>
                    <a:pt x="6505" y="3206"/>
                  </a:cubicBezTo>
                  <a:cubicBezTo>
                    <a:pt x="7006" y="3573"/>
                    <a:pt x="7539" y="3773"/>
                    <a:pt x="8140" y="3873"/>
                  </a:cubicBezTo>
                  <a:cubicBezTo>
                    <a:pt x="8290" y="3892"/>
                    <a:pt x="8462" y="3905"/>
                    <a:pt x="8639" y="3905"/>
                  </a:cubicBezTo>
                  <a:cubicBezTo>
                    <a:pt x="9090" y="3905"/>
                    <a:pt x="9577" y="3817"/>
                    <a:pt x="9841" y="3506"/>
                  </a:cubicBezTo>
                  <a:cubicBezTo>
                    <a:pt x="9874" y="3473"/>
                    <a:pt x="9908" y="3439"/>
                    <a:pt x="9908" y="3406"/>
                  </a:cubicBezTo>
                  <a:cubicBezTo>
                    <a:pt x="9941" y="3372"/>
                    <a:pt x="9941" y="3372"/>
                    <a:pt x="9974" y="3372"/>
                  </a:cubicBezTo>
                  <a:cubicBezTo>
                    <a:pt x="10175" y="3339"/>
                    <a:pt x="10375" y="3339"/>
                    <a:pt x="10575" y="3339"/>
                  </a:cubicBezTo>
                  <a:lnTo>
                    <a:pt x="10675" y="3339"/>
                  </a:lnTo>
                  <a:cubicBezTo>
                    <a:pt x="11075" y="3673"/>
                    <a:pt x="11676" y="3773"/>
                    <a:pt x="12209" y="3773"/>
                  </a:cubicBezTo>
                  <a:cubicBezTo>
                    <a:pt x="12710" y="3773"/>
                    <a:pt x="13577" y="3739"/>
                    <a:pt x="13810" y="3206"/>
                  </a:cubicBezTo>
                  <a:lnTo>
                    <a:pt x="14344" y="3206"/>
                  </a:lnTo>
                  <a:cubicBezTo>
                    <a:pt x="14478" y="3573"/>
                    <a:pt x="14878" y="3739"/>
                    <a:pt x="15278" y="3806"/>
                  </a:cubicBezTo>
                  <a:cubicBezTo>
                    <a:pt x="15588" y="3838"/>
                    <a:pt x="15905" y="3853"/>
                    <a:pt x="16223" y="3853"/>
                  </a:cubicBezTo>
                  <a:cubicBezTo>
                    <a:pt x="16898" y="3853"/>
                    <a:pt x="17579" y="3786"/>
                    <a:pt x="18214" y="3673"/>
                  </a:cubicBezTo>
                  <a:cubicBezTo>
                    <a:pt x="18314" y="3639"/>
                    <a:pt x="18347" y="3606"/>
                    <a:pt x="18414" y="3573"/>
                  </a:cubicBezTo>
                  <a:cubicBezTo>
                    <a:pt x="18647" y="3573"/>
                    <a:pt x="18914" y="3606"/>
                    <a:pt x="19148" y="3639"/>
                  </a:cubicBezTo>
                  <a:cubicBezTo>
                    <a:pt x="19181" y="3639"/>
                    <a:pt x="19214" y="3673"/>
                    <a:pt x="19248" y="3706"/>
                  </a:cubicBezTo>
                  <a:cubicBezTo>
                    <a:pt x="19707" y="3971"/>
                    <a:pt x="20343" y="4133"/>
                    <a:pt x="20974" y="4133"/>
                  </a:cubicBezTo>
                  <a:cubicBezTo>
                    <a:pt x="21535" y="4133"/>
                    <a:pt x="22093" y="4004"/>
                    <a:pt x="22517" y="3706"/>
                  </a:cubicBezTo>
                  <a:cubicBezTo>
                    <a:pt x="22917" y="3706"/>
                    <a:pt x="23317" y="3673"/>
                    <a:pt x="23718" y="3673"/>
                  </a:cubicBezTo>
                  <a:lnTo>
                    <a:pt x="23751" y="3673"/>
                  </a:lnTo>
                  <a:cubicBezTo>
                    <a:pt x="24051" y="3714"/>
                    <a:pt x="24358" y="3733"/>
                    <a:pt x="24667" y="3733"/>
                  </a:cubicBezTo>
                  <a:cubicBezTo>
                    <a:pt x="25596" y="3733"/>
                    <a:pt x="26553" y="3564"/>
                    <a:pt x="27454" y="3339"/>
                  </a:cubicBezTo>
                  <a:cubicBezTo>
                    <a:pt x="27587" y="3306"/>
                    <a:pt x="27654" y="3206"/>
                    <a:pt x="27687" y="3106"/>
                  </a:cubicBezTo>
                  <a:cubicBezTo>
                    <a:pt x="27954" y="3072"/>
                    <a:pt x="28221" y="3006"/>
                    <a:pt x="28488" y="2939"/>
                  </a:cubicBezTo>
                  <a:cubicBezTo>
                    <a:pt x="28721" y="3072"/>
                    <a:pt x="28988" y="3139"/>
                    <a:pt x="29255" y="3172"/>
                  </a:cubicBezTo>
                  <a:cubicBezTo>
                    <a:pt x="29326" y="3181"/>
                    <a:pt x="29398" y="3185"/>
                    <a:pt x="29469" y="3185"/>
                  </a:cubicBezTo>
                  <a:cubicBezTo>
                    <a:pt x="29665" y="3185"/>
                    <a:pt x="29860" y="3154"/>
                    <a:pt x="30055" y="3106"/>
                  </a:cubicBezTo>
                  <a:cubicBezTo>
                    <a:pt x="30089" y="3106"/>
                    <a:pt x="30089" y="3106"/>
                    <a:pt x="30122" y="3072"/>
                  </a:cubicBezTo>
                  <a:cubicBezTo>
                    <a:pt x="30656" y="3072"/>
                    <a:pt x="31223" y="3006"/>
                    <a:pt x="31757" y="2905"/>
                  </a:cubicBezTo>
                  <a:cubicBezTo>
                    <a:pt x="31790" y="2972"/>
                    <a:pt x="31823" y="3006"/>
                    <a:pt x="31890" y="3072"/>
                  </a:cubicBezTo>
                  <a:cubicBezTo>
                    <a:pt x="32681" y="3202"/>
                    <a:pt x="33480" y="3257"/>
                    <a:pt x="34283" y="3257"/>
                  </a:cubicBezTo>
                  <a:cubicBezTo>
                    <a:pt x="36360" y="3257"/>
                    <a:pt x="38470" y="2890"/>
                    <a:pt x="40563" y="2505"/>
                  </a:cubicBezTo>
                  <a:cubicBezTo>
                    <a:pt x="40917" y="2644"/>
                    <a:pt x="41305" y="2708"/>
                    <a:pt x="41701" y="2708"/>
                  </a:cubicBezTo>
                  <a:cubicBezTo>
                    <a:pt x="42537" y="2708"/>
                    <a:pt x="43409" y="2424"/>
                    <a:pt x="44065" y="1971"/>
                  </a:cubicBezTo>
                  <a:lnTo>
                    <a:pt x="44299" y="1971"/>
                  </a:lnTo>
                  <a:cubicBezTo>
                    <a:pt x="44332" y="2005"/>
                    <a:pt x="44332" y="2005"/>
                    <a:pt x="44332" y="2005"/>
                  </a:cubicBezTo>
                  <a:cubicBezTo>
                    <a:pt x="45080" y="2703"/>
                    <a:pt x="46312" y="3121"/>
                    <a:pt x="47458" y="3121"/>
                  </a:cubicBezTo>
                  <a:cubicBezTo>
                    <a:pt x="47845" y="3121"/>
                    <a:pt x="48223" y="3073"/>
                    <a:pt x="48569" y="2972"/>
                  </a:cubicBezTo>
                  <a:cubicBezTo>
                    <a:pt x="49258" y="3417"/>
                    <a:pt x="50096" y="3669"/>
                    <a:pt x="50923" y="3669"/>
                  </a:cubicBezTo>
                  <a:cubicBezTo>
                    <a:pt x="51337" y="3669"/>
                    <a:pt x="51749" y="3606"/>
                    <a:pt x="52138" y="3473"/>
                  </a:cubicBezTo>
                  <a:cubicBezTo>
                    <a:pt x="52657" y="3687"/>
                    <a:pt x="53398" y="3854"/>
                    <a:pt x="54112" y="3854"/>
                  </a:cubicBezTo>
                  <a:cubicBezTo>
                    <a:pt x="54727" y="3854"/>
                    <a:pt x="55323" y="3730"/>
                    <a:pt x="55740" y="3406"/>
                  </a:cubicBezTo>
                  <a:lnTo>
                    <a:pt x="55807" y="3406"/>
                  </a:lnTo>
                  <a:cubicBezTo>
                    <a:pt x="56178" y="3743"/>
                    <a:pt x="56822" y="3935"/>
                    <a:pt x="57454" y="3935"/>
                  </a:cubicBezTo>
                  <a:cubicBezTo>
                    <a:pt x="58072" y="3935"/>
                    <a:pt x="58680" y="3751"/>
                    <a:pt x="59009" y="3339"/>
                  </a:cubicBezTo>
                  <a:cubicBezTo>
                    <a:pt x="59456" y="3554"/>
                    <a:pt x="59961" y="3653"/>
                    <a:pt x="60471" y="3653"/>
                  </a:cubicBezTo>
                  <a:cubicBezTo>
                    <a:pt x="60913" y="3653"/>
                    <a:pt x="61360" y="3578"/>
                    <a:pt x="61778" y="3439"/>
                  </a:cubicBezTo>
                  <a:cubicBezTo>
                    <a:pt x="61910" y="3479"/>
                    <a:pt x="62041" y="3497"/>
                    <a:pt x="62173" y="3497"/>
                  </a:cubicBezTo>
                  <a:cubicBezTo>
                    <a:pt x="62375" y="3497"/>
                    <a:pt x="62577" y="3453"/>
                    <a:pt x="62779" y="3372"/>
                  </a:cubicBezTo>
                  <a:cubicBezTo>
                    <a:pt x="62979" y="3306"/>
                    <a:pt x="63246" y="3172"/>
                    <a:pt x="63413" y="3006"/>
                  </a:cubicBezTo>
                  <a:cubicBezTo>
                    <a:pt x="63624" y="3162"/>
                    <a:pt x="63942" y="3227"/>
                    <a:pt x="64311" y="3227"/>
                  </a:cubicBezTo>
                  <a:cubicBezTo>
                    <a:pt x="65515" y="3227"/>
                    <a:pt x="67266" y="2539"/>
                    <a:pt x="67649" y="2105"/>
                  </a:cubicBezTo>
                  <a:lnTo>
                    <a:pt x="67682" y="2105"/>
                  </a:lnTo>
                  <a:cubicBezTo>
                    <a:pt x="67900" y="2169"/>
                    <a:pt x="68131" y="2199"/>
                    <a:pt x="68367" y="2199"/>
                  </a:cubicBezTo>
                  <a:cubicBezTo>
                    <a:pt x="69108" y="2199"/>
                    <a:pt x="69894" y="1909"/>
                    <a:pt x="70451" y="1504"/>
                  </a:cubicBezTo>
                  <a:cubicBezTo>
                    <a:pt x="70484" y="1471"/>
                    <a:pt x="70518" y="1438"/>
                    <a:pt x="70551" y="1404"/>
                  </a:cubicBezTo>
                  <a:cubicBezTo>
                    <a:pt x="70651" y="1438"/>
                    <a:pt x="70718" y="1438"/>
                    <a:pt x="70818" y="1438"/>
                  </a:cubicBezTo>
                  <a:cubicBezTo>
                    <a:pt x="71107" y="1616"/>
                    <a:pt x="71485" y="1675"/>
                    <a:pt x="71843" y="1675"/>
                  </a:cubicBezTo>
                  <a:cubicBezTo>
                    <a:pt x="72022" y="1675"/>
                    <a:pt x="72197" y="1660"/>
                    <a:pt x="72352" y="1638"/>
                  </a:cubicBezTo>
                  <a:cubicBezTo>
                    <a:pt x="72753" y="1604"/>
                    <a:pt x="73320" y="1538"/>
                    <a:pt x="73687" y="1304"/>
                  </a:cubicBezTo>
                  <a:cubicBezTo>
                    <a:pt x="73720" y="1338"/>
                    <a:pt x="73787" y="1338"/>
                    <a:pt x="73820" y="1338"/>
                  </a:cubicBezTo>
                  <a:cubicBezTo>
                    <a:pt x="74031" y="1295"/>
                    <a:pt x="74228" y="1277"/>
                    <a:pt x="74416" y="1277"/>
                  </a:cubicBezTo>
                  <a:cubicBezTo>
                    <a:pt x="74969" y="1277"/>
                    <a:pt x="75449" y="1439"/>
                    <a:pt x="76022" y="1638"/>
                  </a:cubicBezTo>
                  <a:cubicBezTo>
                    <a:pt x="76388" y="1760"/>
                    <a:pt x="76730" y="1832"/>
                    <a:pt x="77084" y="1832"/>
                  </a:cubicBezTo>
                  <a:cubicBezTo>
                    <a:pt x="77311" y="1832"/>
                    <a:pt x="77542" y="1803"/>
                    <a:pt x="77789" y="1738"/>
                  </a:cubicBezTo>
                  <a:cubicBezTo>
                    <a:pt x="77823" y="1738"/>
                    <a:pt x="77856" y="1738"/>
                    <a:pt x="77890" y="1705"/>
                  </a:cubicBezTo>
                  <a:cubicBezTo>
                    <a:pt x="78123" y="1738"/>
                    <a:pt x="78323" y="1771"/>
                    <a:pt x="78557" y="1805"/>
                  </a:cubicBezTo>
                  <a:cubicBezTo>
                    <a:pt x="79024" y="1938"/>
                    <a:pt x="79491" y="2005"/>
                    <a:pt x="79958" y="2071"/>
                  </a:cubicBezTo>
                  <a:cubicBezTo>
                    <a:pt x="80563" y="2286"/>
                    <a:pt x="81249" y="2444"/>
                    <a:pt x="81901" y="2444"/>
                  </a:cubicBezTo>
                  <a:cubicBezTo>
                    <a:pt x="82362" y="2444"/>
                    <a:pt x="82806" y="2365"/>
                    <a:pt x="83193" y="2172"/>
                  </a:cubicBezTo>
                  <a:cubicBezTo>
                    <a:pt x="83827" y="2138"/>
                    <a:pt x="84461" y="2105"/>
                    <a:pt x="85095" y="2071"/>
                  </a:cubicBezTo>
                  <a:cubicBezTo>
                    <a:pt x="85395" y="2205"/>
                    <a:pt x="85695" y="2272"/>
                    <a:pt x="86029" y="2272"/>
                  </a:cubicBezTo>
                  <a:cubicBezTo>
                    <a:pt x="86104" y="2279"/>
                    <a:pt x="86185" y="2283"/>
                    <a:pt x="86271" y="2283"/>
                  </a:cubicBezTo>
                  <a:cubicBezTo>
                    <a:pt x="86565" y="2283"/>
                    <a:pt x="86904" y="2234"/>
                    <a:pt x="87163" y="2105"/>
                  </a:cubicBezTo>
                  <a:cubicBezTo>
                    <a:pt x="87263" y="2105"/>
                    <a:pt x="87330" y="2105"/>
                    <a:pt x="87430" y="2138"/>
                  </a:cubicBezTo>
                  <a:lnTo>
                    <a:pt x="87630" y="2138"/>
                  </a:lnTo>
                  <a:cubicBezTo>
                    <a:pt x="88353" y="2768"/>
                    <a:pt x="89419" y="3072"/>
                    <a:pt x="90428" y="3072"/>
                  </a:cubicBezTo>
                  <a:cubicBezTo>
                    <a:pt x="90862" y="3072"/>
                    <a:pt x="91285" y="3016"/>
                    <a:pt x="91666" y="2905"/>
                  </a:cubicBezTo>
                  <a:cubicBezTo>
                    <a:pt x="91766" y="2905"/>
                    <a:pt x="91833" y="2805"/>
                    <a:pt x="91900" y="2739"/>
                  </a:cubicBezTo>
                  <a:cubicBezTo>
                    <a:pt x="92033" y="2739"/>
                    <a:pt x="92200" y="2772"/>
                    <a:pt x="92333" y="2772"/>
                  </a:cubicBezTo>
                  <a:cubicBezTo>
                    <a:pt x="92820" y="3083"/>
                    <a:pt x="93386" y="3236"/>
                    <a:pt x="93959" y="3236"/>
                  </a:cubicBezTo>
                  <a:cubicBezTo>
                    <a:pt x="94368" y="3236"/>
                    <a:pt x="94780" y="3158"/>
                    <a:pt x="95169" y="3006"/>
                  </a:cubicBezTo>
                  <a:cubicBezTo>
                    <a:pt x="95302" y="2972"/>
                    <a:pt x="95369" y="2905"/>
                    <a:pt x="95435" y="2805"/>
                  </a:cubicBezTo>
                  <a:cubicBezTo>
                    <a:pt x="96436" y="2705"/>
                    <a:pt x="97403" y="2438"/>
                    <a:pt x="98304" y="1938"/>
                  </a:cubicBezTo>
                  <a:cubicBezTo>
                    <a:pt x="98491" y="1876"/>
                    <a:pt x="98416" y="1668"/>
                    <a:pt x="98270" y="1668"/>
                  </a:cubicBezTo>
                  <a:cubicBezTo>
                    <a:pt x="98259" y="1668"/>
                    <a:pt x="98248" y="1669"/>
                    <a:pt x="98237" y="1671"/>
                  </a:cubicBezTo>
                  <a:cubicBezTo>
                    <a:pt x="97537" y="1871"/>
                    <a:pt x="96836" y="2005"/>
                    <a:pt x="96169" y="2105"/>
                  </a:cubicBezTo>
                  <a:cubicBezTo>
                    <a:pt x="96136" y="1971"/>
                    <a:pt x="96036" y="1871"/>
                    <a:pt x="95902" y="1838"/>
                  </a:cubicBezTo>
                  <a:cubicBezTo>
                    <a:pt x="95583" y="1744"/>
                    <a:pt x="95263" y="1703"/>
                    <a:pt x="94944" y="1703"/>
                  </a:cubicBezTo>
                  <a:cubicBezTo>
                    <a:pt x="94696" y="1703"/>
                    <a:pt x="94449" y="1728"/>
                    <a:pt x="94201" y="1771"/>
                  </a:cubicBezTo>
                  <a:cubicBezTo>
                    <a:pt x="93901" y="1805"/>
                    <a:pt x="93367" y="1905"/>
                    <a:pt x="93167" y="2172"/>
                  </a:cubicBezTo>
                  <a:lnTo>
                    <a:pt x="92900" y="2172"/>
                  </a:lnTo>
                  <a:cubicBezTo>
                    <a:pt x="92867" y="2138"/>
                    <a:pt x="92800" y="2138"/>
                    <a:pt x="92733" y="2105"/>
                  </a:cubicBezTo>
                  <a:cubicBezTo>
                    <a:pt x="92733" y="2038"/>
                    <a:pt x="92700" y="1938"/>
                    <a:pt x="92633" y="1905"/>
                  </a:cubicBezTo>
                  <a:cubicBezTo>
                    <a:pt x="92058" y="1444"/>
                    <a:pt x="91129" y="1204"/>
                    <a:pt x="90209" y="1204"/>
                  </a:cubicBezTo>
                  <a:cubicBezTo>
                    <a:pt x="89529" y="1204"/>
                    <a:pt x="88855" y="1335"/>
                    <a:pt x="88330" y="1604"/>
                  </a:cubicBezTo>
                  <a:lnTo>
                    <a:pt x="87863" y="1604"/>
                  </a:lnTo>
                  <a:cubicBezTo>
                    <a:pt x="87863" y="1604"/>
                    <a:pt x="87830" y="1604"/>
                    <a:pt x="87830" y="1571"/>
                  </a:cubicBezTo>
                  <a:cubicBezTo>
                    <a:pt x="87897" y="1504"/>
                    <a:pt x="87930" y="1371"/>
                    <a:pt x="87830" y="1271"/>
                  </a:cubicBezTo>
                  <a:cubicBezTo>
                    <a:pt x="87463" y="804"/>
                    <a:pt x="86796" y="804"/>
                    <a:pt x="86229" y="804"/>
                  </a:cubicBezTo>
                  <a:cubicBezTo>
                    <a:pt x="86165" y="801"/>
                    <a:pt x="86101" y="799"/>
                    <a:pt x="86037" y="799"/>
                  </a:cubicBezTo>
                  <a:cubicBezTo>
                    <a:pt x="85468" y="799"/>
                    <a:pt x="84904" y="931"/>
                    <a:pt x="84394" y="1171"/>
                  </a:cubicBezTo>
                  <a:cubicBezTo>
                    <a:pt x="84361" y="1104"/>
                    <a:pt x="84327" y="1004"/>
                    <a:pt x="84261" y="971"/>
                  </a:cubicBezTo>
                  <a:cubicBezTo>
                    <a:pt x="83705" y="651"/>
                    <a:pt x="82827" y="424"/>
                    <a:pt x="81981" y="424"/>
                  </a:cubicBezTo>
                  <a:cubicBezTo>
                    <a:pt x="81152" y="424"/>
                    <a:pt x="80354" y="642"/>
                    <a:pt x="79924" y="1204"/>
                  </a:cubicBezTo>
                  <a:cubicBezTo>
                    <a:pt x="79624" y="1204"/>
                    <a:pt x="79357" y="1238"/>
                    <a:pt x="79057" y="1271"/>
                  </a:cubicBezTo>
                  <a:cubicBezTo>
                    <a:pt x="78857" y="1238"/>
                    <a:pt x="78690" y="1171"/>
                    <a:pt x="78490" y="1137"/>
                  </a:cubicBezTo>
                  <a:cubicBezTo>
                    <a:pt x="78523" y="1004"/>
                    <a:pt x="78457" y="871"/>
                    <a:pt x="78290" y="771"/>
                  </a:cubicBezTo>
                  <a:cubicBezTo>
                    <a:pt x="77871" y="456"/>
                    <a:pt x="77307" y="287"/>
                    <a:pt x="76747" y="287"/>
                  </a:cubicBezTo>
                  <a:cubicBezTo>
                    <a:pt x="76416" y="287"/>
                    <a:pt x="76086" y="346"/>
                    <a:pt x="75788" y="470"/>
                  </a:cubicBezTo>
                  <a:cubicBezTo>
                    <a:pt x="75354" y="370"/>
                    <a:pt x="74887" y="337"/>
                    <a:pt x="74420" y="337"/>
                  </a:cubicBezTo>
                  <a:cubicBezTo>
                    <a:pt x="74075" y="102"/>
                    <a:pt x="73629" y="0"/>
                    <a:pt x="73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7"/>
            <p:cNvSpPr/>
            <p:nvPr/>
          </p:nvSpPr>
          <p:spPr>
            <a:xfrm>
              <a:off x="4581100" y="2728559"/>
              <a:ext cx="139325" cy="161100"/>
            </a:xfrm>
            <a:custGeom>
              <a:avLst/>
              <a:gdLst/>
              <a:ahLst/>
              <a:cxnLst/>
              <a:rect l="l" t="t" r="r" b="b"/>
              <a:pathLst>
                <a:path w="5573" h="6444" extrusionOk="0">
                  <a:moveTo>
                    <a:pt x="1338" y="0"/>
                  </a:moveTo>
                  <a:cubicBezTo>
                    <a:pt x="1187" y="0"/>
                    <a:pt x="1018" y="154"/>
                    <a:pt x="1062" y="349"/>
                  </a:cubicBezTo>
                  <a:cubicBezTo>
                    <a:pt x="1195" y="1083"/>
                    <a:pt x="1295" y="1784"/>
                    <a:pt x="1295" y="2517"/>
                  </a:cubicBezTo>
                  <a:cubicBezTo>
                    <a:pt x="1228" y="2551"/>
                    <a:pt x="1162" y="2584"/>
                    <a:pt x="1128" y="2684"/>
                  </a:cubicBezTo>
                  <a:cubicBezTo>
                    <a:pt x="1095" y="2784"/>
                    <a:pt x="1062" y="2884"/>
                    <a:pt x="1028" y="2984"/>
                  </a:cubicBezTo>
                  <a:lnTo>
                    <a:pt x="995" y="2984"/>
                  </a:lnTo>
                  <a:cubicBezTo>
                    <a:pt x="995" y="2951"/>
                    <a:pt x="962" y="2951"/>
                    <a:pt x="962" y="2918"/>
                  </a:cubicBezTo>
                  <a:lnTo>
                    <a:pt x="761" y="3652"/>
                  </a:lnTo>
                  <a:cubicBezTo>
                    <a:pt x="795" y="3685"/>
                    <a:pt x="828" y="3685"/>
                    <a:pt x="861" y="3685"/>
                  </a:cubicBezTo>
                  <a:cubicBezTo>
                    <a:pt x="795" y="3885"/>
                    <a:pt x="795" y="4052"/>
                    <a:pt x="828" y="4185"/>
                  </a:cubicBezTo>
                  <a:cubicBezTo>
                    <a:pt x="561" y="4786"/>
                    <a:pt x="294" y="5419"/>
                    <a:pt x="61" y="6020"/>
                  </a:cubicBezTo>
                  <a:cubicBezTo>
                    <a:pt x="0" y="6202"/>
                    <a:pt x="160" y="6323"/>
                    <a:pt x="310" y="6323"/>
                  </a:cubicBezTo>
                  <a:cubicBezTo>
                    <a:pt x="408" y="6323"/>
                    <a:pt x="502" y="6272"/>
                    <a:pt x="528" y="6153"/>
                  </a:cubicBezTo>
                  <a:cubicBezTo>
                    <a:pt x="795" y="5620"/>
                    <a:pt x="1028" y="5086"/>
                    <a:pt x="1228" y="4519"/>
                  </a:cubicBezTo>
                  <a:lnTo>
                    <a:pt x="1429" y="4519"/>
                  </a:lnTo>
                  <a:cubicBezTo>
                    <a:pt x="1495" y="4652"/>
                    <a:pt x="1629" y="4719"/>
                    <a:pt x="1896" y="4719"/>
                  </a:cubicBezTo>
                  <a:cubicBezTo>
                    <a:pt x="1929" y="4719"/>
                    <a:pt x="1996" y="4752"/>
                    <a:pt x="2096" y="4786"/>
                  </a:cubicBezTo>
                  <a:cubicBezTo>
                    <a:pt x="2154" y="4794"/>
                    <a:pt x="2210" y="4798"/>
                    <a:pt x="2265" y="4798"/>
                  </a:cubicBezTo>
                  <a:cubicBezTo>
                    <a:pt x="2427" y="4798"/>
                    <a:pt x="2571" y="4761"/>
                    <a:pt x="2696" y="4686"/>
                  </a:cubicBezTo>
                  <a:cubicBezTo>
                    <a:pt x="2796" y="4686"/>
                    <a:pt x="2863" y="4652"/>
                    <a:pt x="2930" y="4652"/>
                  </a:cubicBezTo>
                  <a:lnTo>
                    <a:pt x="3030" y="4652"/>
                  </a:lnTo>
                  <a:cubicBezTo>
                    <a:pt x="3096" y="4652"/>
                    <a:pt x="3163" y="4652"/>
                    <a:pt x="3196" y="4619"/>
                  </a:cubicBezTo>
                  <a:cubicBezTo>
                    <a:pt x="3230" y="4652"/>
                    <a:pt x="3297" y="4652"/>
                    <a:pt x="3330" y="4652"/>
                  </a:cubicBezTo>
                  <a:cubicBezTo>
                    <a:pt x="3413" y="4719"/>
                    <a:pt x="3497" y="4744"/>
                    <a:pt x="3580" y="4744"/>
                  </a:cubicBezTo>
                  <a:cubicBezTo>
                    <a:pt x="3663" y="4744"/>
                    <a:pt x="3747" y="4719"/>
                    <a:pt x="3830" y="4686"/>
                  </a:cubicBezTo>
                  <a:cubicBezTo>
                    <a:pt x="3864" y="4786"/>
                    <a:pt x="3897" y="4919"/>
                    <a:pt x="3964" y="5019"/>
                  </a:cubicBezTo>
                  <a:cubicBezTo>
                    <a:pt x="4097" y="5486"/>
                    <a:pt x="4164" y="6053"/>
                    <a:pt x="4531" y="6387"/>
                  </a:cubicBezTo>
                  <a:cubicBezTo>
                    <a:pt x="4581" y="6424"/>
                    <a:pt x="4645" y="6443"/>
                    <a:pt x="4707" y="6443"/>
                  </a:cubicBezTo>
                  <a:cubicBezTo>
                    <a:pt x="4811" y="6443"/>
                    <a:pt x="4910" y="6391"/>
                    <a:pt x="4931" y="6287"/>
                  </a:cubicBezTo>
                  <a:cubicBezTo>
                    <a:pt x="5031" y="5786"/>
                    <a:pt x="4764" y="5319"/>
                    <a:pt x="4597" y="4852"/>
                  </a:cubicBezTo>
                  <a:cubicBezTo>
                    <a:pt x="4531" y="4619"/>
                    <a:pt x="4464" y="4385"/>
                    <a:pt x="4364" y="4152"/>
                  </a:cubicBezTo>
                  <a:cubicBezTo>
                    <a:pt x="4431" y="4018"/>
                    <a:pt x="4497" y="3885"/>
                    <a:pt x="4497" y="3718"/>
                  </a:cubicBezTo>
                  <a:lnTo>
                    <a:pt x="4898" y="2851"/>
                  </a:lnTo>
                  <a:lnTo>
                    <a:pt x="4898" y="2851"/>
                  </a:lnTo>
                  <a:cubicBezTo>
                    <a:pt x="4831" y="2884"/>
                    <a:pt x="4798" y="2918"/>
                    <a:pt x="4764" y="2951"/>
                  </a:cubicBezTo>
                  <a:cubicBezTo>
                    <a:pt x="4731" y="2918"/>
                    <a:pt x="4698" y="2884"/>
                    <a:pt x="4664" y="2884"/>
                  </a:cubicBezTo>
                  <a:cubicBezTo>
                    <a:pt x="4664" y="2784"/>
                    <a:pt x="4631" y="2718"/>
                    <a:pt x="4631" y="2617"/>
                  </a:cubicBezTo>
                  <a:cubicBezTo>
                    <a:pt x="4631" y="2617"/>
                    <a:pt x="4631" y="2584"/>
                    <a:pt x="4631" y="2551"/>
                  </a:cubicBezTo>
                  <a:cubicBezTo>
                    <a:pt x="4631" y="2517"/>
                    <a:pt x="4597" y="2484"/>
                    <a:pt x="4597" y="2451"/>
                  </a:cubicBezTo>
                  <a:cubicBezTo>
                    <a:pt x="4864" y="2050"/>
                    <a:pt x="5165" y="1650"/>
                    <a:pt x="5431" y="1216"/>
                  </a:cubicBezTo>
                  <a:cubicBezTo>
                    <a:pt x="5572" y="1029"/>
                    <a:pt x="5366" y="824"/>
                    <a:pt x="5174" y="824"/>
                  </a:cubicBezTo>
                  <a:cubicBezTo>
                    <a:pt x="5093" y="824"/>
                    <a:pt x="5014" y="861"/>
                    <a:pt x="4964" y="950"/>
                  </a:cubicBezTo>
                  <a:cubicBezTo>
                    <a:pt x="4731" y="1417"/>
                    <a:pt x="4464" y="1850"/>
                    <a:pt x="4231" y="2317"/>
                  </a:cubicBezTo>
                  <a:cubicBezTo>
                    <a:pt x="4125" y="2229"/>
                    <a:pt x="4010" y="2188"/>
                    <a:pt x="3896" y="2188"/>
                  </a:cubicBezTo>
                  <a:cubicBezTo>
                    <a:pt x="3793" y="2188"/>
                    <a:pt x="3691" y="2221"/>
                    <a:pt x="3597" y="2284"/>
                  </a:cubicBezTo>
                  <a:cubicBezTo>
                    <a:pt x="3544" y="2244"/>
                    <a:pt x="3486" y="2226"/>
                    <a:pt x="3429" y="2226"/>
                  </a:cubicBezTo>
                  <a:cubicBezTo>
                    <a:pt x="3342" y="2226"/>
                    <a:pt x="3257" y="2270"/>
                    <a:pt x="3196" y="2351"/>
                  </a:cubicBezTo>
                  <a:cubicBezTo>
                    <a:pt x="3196" y="2317"/>
                    <a:pt x="3163" y="2284"/>
                    <a:pt x="3163" y="2251"/>
                  </a:cubicBezTo>
                  <a:cubicBezTo>
                    <a:pt x="3128" y="2162"/>
                    <a:pt x="3037" y="2121"/>
                    <a:pt x="2939" y="2121"/>
                  </a:cubicBezTo>
                  <a:cubicBezTo>
                    <a:pt x="2852" y="2121"/>
                    <a:pt x="2759" y="2154"/>
                    <a:pt x="2696" y="2217"/>
                  </a:cubicBezTo>
                  <a:cubicBezTo>
                    <a:pt x="2696" y="2217"/>
                    <a:pt x="2663" y="2251"/>
                    <a:pt x="2629" y="2284"/>
                  </a:cubicBezTo>
                  <a:lnTo>
                    <a:pt x="2563" y="2284"/>
                  </a:lnTo>
                  <a:cubicBezTo>
                    <a:pt x="2523" y="2244"/>
                    <a:pt x="2463" y="2226"/>
                    <a:pt x="2398" y="2226"/>
                  </a:cubicBezTo>
                  <a:cubicBezTo>
                    <a:pt x="2299" y="2226"/>
                    <a:pt x="2190" y="2270"/>
                    <a:pt x="2129" y="2351"/>
                  </a:cubicBezTo>
                  <a:cubicBezTo>
                    <a:pt x="2096" y="2417"/>
                    <a:pt x="2062" y="2451"/>
                    <a:pt x="2029" y="2517"/>
                  </a:cubicBezTo>
                  <a:cubicBezTo>
                    <a:pt x="2029" y="2517"/>
                    <a:pt x="2029" y="2484"/>
                    <a:pt x="1996" y="2484"/>
                  </a:cubicBezTo>
                  <a:cubicBezTo>
                    <a:pt x="1996" y="2384"/>
                    <a:pt x="1929" y="2351"/>
                    <a:pt x="1862" y="2317"/>
                  </a:cubicBezTo>
                  <a:cubicBezTo>
                    <a:pt x="1929" y="1583"/>
                    <a:pt x="1829" y="849"/>
                    <a:pt x="1529" y="149"/>
                  </a:cubicBezTo>
                  <a:cubicBezTo>
                    <a:pt x="1494" y="44"/>
                    <a:pt x="1418" y="0"/>
                    <a:pt x="1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Google Shape;235;p17"/>
          <p:cNvSpPr txBox="1">
            <a:spLocks noGrp="1"/>
          </p:cNvSpPr>
          <p:nvPr>
            <p:ph type="title"/>
          </p:nvPr>
        </p:nvSpPr>
        <p:spPr>
          <a:xfrm>
            <a:off x="5508200" y="2442600"/>
            <a:ext cx="30237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52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236" name="Google Shape;236;p17"/>
          <p:cNvSpPr txBox="1">
            <a:spLocks noGrp="1"/>
          </p:cNvSpPr>
          <p:nvPr>
            <p:ph type="subTitle" idx="1"/>
          </p:nvPr>
        </p:nvSpPr>
        <p:spPr>
          <a:xfrm>
            <a:off x="5508200" y="3384300"/>
            <a:ext cx="3023700" cy="655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1600">
                <a:solidFill>
                  <a:schemeClr val="dk1"/>
                </a:solidFill>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237" name="Google Shape;237;p17"/>
          <p:cNvSpPr txBox="1">
            <a:spLocks noGrp="1"/>
          </p:cNvSpPr>
          <p:nvPr>
            <p:ph type="title" idx="2" hasCustomPrompt="1"/>
          </p:nvPr>
        </p:nvSpPr>
        <p:spPr>
          <a:xfrm>
            <a:off x="6575100" y="1103400"/>
            <a:ext cx="1956900" cy="1250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8900"/>
              <a:buNone/>
              <a:defRPr sz="8900">
                <a:solidFill>
                  <a:schemeClr val="accent5"/>
                </a:solidFill>
              </a:defRPr>
            </a:lvl1pPr>
            <a:lvl2pPr lvl="1" algn="r" rtl="0">
              <a:spcBef>
                <a:spcPts val="0"/>
              </a:spcBef>
              <a:spcAft>
                <a:spcPts val="0"/>
              </a:spcAft>
              <a:buSzPts val="8900"/>
              <a:buNone/>
              <a:defRPr sz="8900"/>
            </a:lvl2pPr>
            <a:lvl3pPr lvl="2" algn="r" rtl="0">
              <a:spcBef>
                <a:spcPts val="0"/>
              </a:spcBef>
              <a:spcAft>
                <a:spcPts val="0"/>
              </a:spcAft>
              <a:buSzPts val="8900"/>
              <a:buNone/>
              <a:defRPr sz="8900"/>
            </a:lvl3pPr>
            <a:lvl4pPr lvl="3" algn="r" rtl="0">
              <a:spcBef>
                <a:spcPts val="0"/>
              </a:spcBef>
              <a:spcAft>
                <a:spcPts val="0"/>
              </a:spcAft>
              <a:buSzPts val="8900"/>
              <a:buNone/>
              <a:defRPr sz="8900"/>
            </a:lvl4pPr>
            <a:lvl5pPr lvl="4" algn="r" rtl="0">
              <a:spcBef>
                <a:spcPts val="0"/>
              </a:spcBef>
              <a:spcAft>
                <a:spcPts val="0"/>
              </a:spcAft>
              <a:buSzPts val="8900"/>
              <a:buNone/>
              <a:defRPr sz="8900"/>
            </a:lvl5pPr>
            <a:lvl6pPr lvl="5" algn="r" rtl="0">
              <a:spcBef>
                <a:spcPts val="0"/>
              </a:spcBef>
              <a:spcAft>
                <a:spcPts val="0"/>
              </a:spcAft>
              <a:buSzPts val="8900"/>
              <a:buNone/>
              <a:defRPr sz="8900"/>
            </a:lvl6pPr>
            <a:lvl7pPr lvl="6" algn="r" rtl="0">
              <a:spcBef>
                <a:spcPts val="0"/>
              </a:spcBef>
              <a:spcAft>
                <a:spcPts val="0"/>
              </a:spcAft>
              <a:buSzPts val="8900"/>
              <a:buNone/>
              <a:defRPr sz="8900"/>
            </a:lvl7pPr>
            <a:lvl8pPr lvl="7" algn="r" rtl="0">
              <a:spcBef>
                <a:spcPts val="0"/>
              </a:spcBef>
              <a:spcAft>
                <a:spcPts val="0"/>
              </a:spcAft>
              <a:buSzPts val="8900"/>
              <a:buNone/>
              <a:defRPr sz="8900"/>
            </a:lvl8pPr>
            <a:lvl9pPr lvl="8" algn="r" rtl="0">
              <a:spcBef>
                <a:spcPts val="0"/>
              </a:spcBef>
              <a:spcAft>
                <a:spcPts val="0"/>
              </a:spcAft>
              <a:buSzPts val="8900"/>
              <a:buNone/>
              <a:defRPr sz="8900"/>
            </a:lvl9pPr>
          </a:lstStyle>
          <a:p>
            <a:r>
              <a:t>xx%</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2">
  <p:cSld name="CUSTOM_25">
    <p:spTree>
      <p:nvGrpSpPr>
        <p:cNvPr id="1" name="Shape 238"/>
        <p:cNvGrpSpPr/>
        <p:nvPr/>
      </p:nvGrpSpPr>
      <p:grpSpPr>
        <a:xfrm>
          <a:off x="0" y="0"/>
          <a:ext cx="0" cy="0"/>
          <a:chOff x="0" y="0"/>
          <a:chExt cx="0" cy="0"/>
        </a:xfrm>
      </p:grpSpPr>
      <p:sp>
        <p:nvSpPr>
          <p:cNvPr id="239" name="Google Shape;239;p18"/>
          <p:cNvSpPr/>
          <p:nvPr/>
        </p:nvSpPr>
        <p:spPr>
          <a:xfrm>
            <a:off x="4626445" y="1112900"/>
            <a:ext cx="3509400" cy="337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8"/>
          <p:cNvSpPr/>
          <p:nvPr/>
        </p:nvSpPr>
        <p:spPr>
          <a:xfrm>
            <a:off x="3018521" y="2917276"/>
            <a:ext cx="6166818" cy="2226240"/>
          </a:xfrm>
          <a:custGeom>
            <a:avLst/>
            <a:gdLst/>
            <a:ahLst/>
            <a:cxnLst/>
            <a:rect l="l" t="t" r="r" b="b"/>
            <a:pathLst>
              <a:path w="107277" h="38729" extrusionOk="0">
                <a:moveTo>
                  <a:pt x="6071" y="38728"/>
                </a:moveTo>
                <a:cubicBezTo>
                  <a:pt x="2702" y="38728"/>
                  <a:pt x="0" y="36026"/>
                  <a:pt x="0" y="32690"/>
                </a:cubicBezTo>
                <a:cubicBezTo>
                  <a:pt x="0" y="29888"/>
                  <a:pt x="1868" y="27553"/>
                  <a:pt x="4437" y="26853"/>
                </a:cubicBezTo>
                <a:cubicBezTo>
                  <a:pt x="4403" y="26386"/>
                  <a:pt x="4370" y="25886"/>
                  <a:pt x="4370" y="25419"/>
                </a:cubicBezTo>
                <a:cubicBezTo>
                  <a:pt x="4370" y="18747"/>
                  <a:pt x="9774" y="13310"/>
                  <a:pt x="16478" y="13310"/>
                </a:cubicBezTo>
                <a:cubicBezTo>
                  <a:pt x="19381" y="13310"/>
                  <a:pt x="22083" y="14344"/>
                  <a:pt x="24151" y="16079"/>
                </a:cubicBezTo>
                <a:cubicBezTo>
                  <a:pt x="25018" y="11609"/>
                  <a:pt x="28687" y="8140"/>
                  <a:pt x="33224" y="7572"/>
                </a:cubicBezTo>
                <a:cubicBezTo>
                  <a:pt x="34325" y="3236"/>
                  <a:pt x="38294" y="0"/>
                  <a:pt x="42997" y="0"/>
                </a:cubicBezTo>
                <a:cubicBezTo>
                  <a:pt x="47734" y="0"/>
                  <a:pt x="51737" y="3303"/>
                  <a:pt x="52771" y="7739"/>
                </a:cubicBezTo>
                <a:cubicBezTo>
                  <a:pt x="53572" y="7272"/>
                  <a:pt x="54472" y="7005"/>
                  <a:pt x="55440" y="7005"/>
                </a:cubicBezTo>
                <a:cubicBezTo>
                  <a:pt x="58208" y="7005"/>
                  <a:pt x="60510" y="9140"/>
                  <a:pt x="60743" y="11842"/>
                </a:cubicBezTo>
                <a:cubicBezTo>
                  <a:pt x="61811" y="11242"/>
                  <a:pt x="63012" y="10908"/>
                  <a:pt x="64279" y="10908"/>
                </a:cubicBezTo>
                <a:cubicBezTo>
                  <a:pt x="66081" y="10908"/>
                  <a:pt x="67715" y="11542"/>
                  <a:pt x="68949" y="12643"/>
                </a:cubicBezTo>
                <a:cubicBezTo>
                  <a:pt x="70517" y="9874"/>
                  <a:pt x="73486" y="7973"/>
                  <a:pt x="76888" y="7973"/>
                </a:cubicBezTo>
                <a:cubicBezTo>
                  <a:pt x="79423" y="7973"/>
                  <a:pt x="81725" y="9040"/>
                  <a:pt x="83393" y="10741"/>
                </a:cubicBezTo>
                <a:cubicBezTo>
                  <a:pt x="83993" y="6038"/>
                  <a:pt x="87996" y="2402"/>
                  <a:pt x="92866" y="2402"/>
                </a:cubicBezTo>
                <a:cubicBezTo>
                  <a:pt x="95435" y="2402"/>
                  <a:pt x="97770" y="3436"/>
                  <a:pt x="99471" y="5071"/>
                </a:cubicBezTo>
                <a:cubicBezTo>
                  <a:pt x="101339" y="2869"/>
                  <a:pt x="104141" y="1435"/>
                  <a:pt x="107277" y="1435"/>
                </a:cubicBezTo>
                <a:lnTo>
                  <a:pt x="107277" y="38728"/>
                </a:lnTo>
                <a:lnTo>
                  <a:pt x="6071" y="38728"/>
                </a:lnTo>
                <a:close/>
              </a:path>
            </a:pathLst>
          </a:custGeom>
          <a:solidFill>
            <a:srgbClr val="FFDDB7">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8"/>
          <p:cNvSpPr txBox="1">
            <a:spLocks noGrp="1"/>
          </p:cNvSpPr>
          <p:nvPr>
            <p:ph type="title"/>
          </p:nvPr>
        </p:nvSpPr>
        <p:spPr>
          <a:xfrm>
            <a:off x="713225" y="2422200"/>
            <a:ext cx="33567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2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42" name="Google Shape;242;p18"/>
          <p:cNvSpPr txBox="1">
            <a:spLocks noGrp="1"/>
          </p:cNvSpPr>
          <p:nvPr>
            <p:ph type="subTitle" idx="1"/>
          </p:nvPr>
        </p:nvSpPr>
        <p:spPr>
          <a:xfrm>
            <a:off x="713225" y="3363900"/>
            <a:ext cx="3006900" cy="696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6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3" name="Google Shape;243;p18"/>
          <p:cNvSpPr txBox="1">
            <a:spLocks noGrp="1"/>
          </p:cNvSpPr>
          <p:nvPr>
            <p:ph type="title" idx="2" hasCustomPrompt="1"/>
          </p:nvPr>
        </p:nvSpPr>
        <p:spPr>
          <a:xfrm>
            <a:off x="713225" y="1083000"/>
            <a:ext cx="1904400" cy="1250400"/>
          </a:xfrm>
          <a:prstGeom prst="rect">
            <a:avLst/>
          </a:prstGeom>
        </p:spPr>
        <p:txBody>
          <a:bodyPr spcFirstLastPara="1" wrap="square" lIns="91425" tIns="91425" rIns="91425" bIns="91425" anchor="t" anchorCtr="0">
            <a:noAutofit/>
          </a:bodyPr>
          <a:lstStyle>
            <a:lvl1pPr lvl="0" rtl="0">
              <a:spcBef>
                <a:spcPts val="0"/>
              </a:spcBef>
              <a:spcAft>
                <a:spcPts val="0"/>
              </a:spcAft>
              <a:buSzPts val="8900"/>
              <a:buNone/>
              <a:defRPr sz="8900">
                <a:solidFill>
                  <a:schemeClr val="accent5"/>
                </a:solidFill>
              </a:defRPr>
            </a:lvl1pPr>
            <a:lvl2pPr lvl="1" algn="ctr" rtl="0">
              <a:spcBef>
                <a:spcPts val="0"/>
              </a:spcBef>
              <a:spcAft>
                <a:spcPts val="0"/>
              </a:spcAft>
              <a:buSzPts val="8900"/>
              <a:buNone/>
              <a:defRPr sz="8900"/>
            </a:lvl2pPr>
            <a:lvl3pPr lvl="2" algn="ctr" rtl="0">
              <a:spcBef>
                <a:spcPts val="0"/>
              </a:spcBef>
              <a:spcAft>
                <a:spcPts val="0"/>
              </a:spcAft>
              <a:buSzPts val="8900"/>
              <a:buNone/>
              <a:defRPr sz="8900"/>
            </a:lvl3pPr>
            <a:lvl4pPr lvl="3" algn="ctr" rtl="0">
              <a:spcBef>
                <a:spcPts val="0"/>
              </a:spcBef>
              <a:spcAft>
                <a:spcPts val="0"/>
              </a:spcAft>
              <a:buSzPts val="8900"/>
              <a:buNone/>
              <a:defRPr sz="8900"/>
            </a:lvl4pPr>
            <a:lvl5pPr lvl="4" algn="ctr" rtl="0">
              <a:spcBef>
                <a:spcPts val="0"/>
              </a:spcBef>
              <a:spcAft>
                <a:spcPts val="0"/>
              </a:spcAft>
              <a:buSzPts val="8900"/>
              <a:buNone/>
              <a:defRPr sz="8900"/>
            </a:lvl5pPr>
            <a:lvl6pPr lvl="5" algn="ctr" rtl="0">
              <a:spcBef>
                <a:spcPts val="0"/>
              </a:spcBef>
              <a:spcAft>
                <a:spcPts val="0"/>
              </a:spcAft>
              <a:buSzPts val="8900"/>
              <a:buNone/>
              <a:defRPr sz="8900"/>
            </a:lvl6pPr>
            <a:lvl7pPr lvl="6" algn="ctr" rtl="0">
              <a:spcBef>
                <a:spcPts val="0"/>
              </a:spcBef>
              <a:spcAft>
                <a:spcPts val="0"/>
              </a:spcAft>
              <a:buSzPts val="8900"/>
              <a:buNone/>
              <a:defRPr sz="8900"/>
            </a:lvl7pPr>
            <a:lvl8pPr lvl="7" algn="ctr" rtl="0">
              <a:spcBef>
                <a:spcPts val="0"/>
              </a:spcBef>
              <a:spcAft>
                <a:spcPts val="0"/>
              </a:spcAft>
              <a:buSzPts val="8900"/>
              <a:buNone/>
              <a:defRPr sz="8900"/>
            </a:lvl8pPr>
            <a:lvl9pPr lvl="8" algn="ctr" rtl="0">
              <a:spcBef>
                <a:spcPts val="0"/>
              </a:spcBef>
              <a:spcAft>
                <a:spcPts val="0"/>
              </a:spcAft>
              <a:buSzPts val="8900"/>
              <a:buNone/>
              <a:defRPr sz="8900"/>
            </a:lvl9pPr>
          </a:lstStyle>
          <a:p>
            <a:r>
              <a:t>xx%</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3">
  <p:cSld name="CUSTOM_29">
    <p:spTree>
      <p:nvGrpSpPr>
        <p:cNvPr id="1" name="Shape 244"/>
        <p:cNvGrpSpPr/>
        <p:nvPr/>
      </p:nvGrpSpPr>
      <p:grpSpPr>
        <a:xfrm>
          <a:off x="0" y="0"/>
          <a:ext cx="0" cy="0"/>
          <a:chOff x="0" y="0"/>
          <a:chExt cx="0" cy="0"/>
        </a:xfrm>
      </p:grpSpPr>
      <p:grpSp>
        <p:nvGrpSpPr>
          <p:cNvPr id="245" name="Google Shape;245;p19"/>
          <p:cNvGrpSpPr/>
          <p:nvPr/>
        </p:nvGrpSpPr>
        <p:grpSpPr>
          <a:xfrm>
            <a:off x="627420" y="688998"/>
            <a:ext cx="3776888" cy="3660242"/>
            <a:chOff x="627420" y="688998"/>
            <a:chExt cx="3776888" cy="3660242"/>
          </a:xfrm>
        </p:grpSpPr>
        <p:sp>
          <p:nvSpPr>
            <p:cNvPr id="246" name="Google Shape;246;p19"/>
            <p:cNvSpPr/>
            <p:nvPr/>
          </p:nvSpPr>
          <p:spPr>
            <a:xfrm>
              <a:off x="627420" y="688998"/>
              <a:ext cx="3722185" cy="3660242"/>
            </a:xfrm>
            <a:custGeom>
              <a:avLst/>
              <a:gdLst/>
              <a:ahLst/>
              <a:cxnLst/>
              <a:rect l="l" t="t" r="r" b="b"/>
              <a:pathLst>
                <a:path w="158881" h="156237" extrusionOk="0">
                  <a:moveTo>
                    <a:pt x="80573" y="0"/>
                  </a:moveTo>
                  <a:cubicBezTo>
                    <a:pt x="79645" y="0"/>
                    <a:pt x="78717" y="15"/>
                    <a:pt x="77789" y="44"/>
                  </a:cubicBezTo>
                  <a:cubicBezTo>
                    <a:pt x="70851" y="310"/>
                    <a:pt x="63846" y="1511"/>
                    <a:pt x="56941" y="3746"/>
                  </a:cubicBezTo>
                  <a:cubicBezTo>
                    <a:pt x="42931" y="8216"/>
                    <a:pt x="31056" y="16289"/>
                    <a:pt x="22050" y="26596"/>
                  </a:cubicBezTo>
                  <a:cubicBezTo>
                    <a:pt x="18447" y="30732"/>
                    <a:pt x="15278" y="35202"/>
                    <a:pt x="12609" y="39939"/>
                  </a:cubicBezTo>
                  <a:cubicBezTo>
                    <a:pt x="3203" y="56784"/>
                    <a:pt x="0" y="77065"/>
                    <a:pt x="4971" y="97013"/>
                  </a:cubicBezTo>
                  <a:cubicBezTo>
                    <a:pt x="5371" y="98648"/>
                    <a:pt x="5838" y="100315"/>
                    <a:pt x="6372" y="101950"/>
                  </a:cubicBezTo>
                  <a:cubicBezTo>
                    <a:pt x="11075" y="116594"/>
                    <a:pt x="19681" y="128902"/>
                    <a:pt x="30689" y="138076"/>
                  </a:cubicBezTo>
                  <a:cubicBezTo>
                    <a:pt x="44582" y="149657"/>
                    <a:pt x="62283" y="156237"/>
                    <a:pt x="80714" y="156237"/>
                  </a:cubicBezTo>
                  <a:cubicBezTo>
                    <a:pt x="88614" y="156237"/>
                    <a:pt x="96649" y="155028"/>
                    <a:pt x="104575" y="152486"/>
                  </a:cubicBezTo>
                  <a:cubicBezTo>
                    <a:pt x="124122" y="146248"/>
                    <a:pt x="139500" y="132972"/>
                    <a:pt x="148840" y="116394"/>
                  </a:cubicBezTo>
                  <a:cubicBezTo>
                    <a:pt x="154978" y="105452"/>
                    <a:pt x="158514" y="93043"/>
                    <a:pt x="158847" y="80234"/>
                  </a:cubicBezTo>
                  <a:cubicBezTo>
                    <a:pt x="158881" y="79234"/>
                    <a:pt x="158881" y="78233"/>
                    <a:pt x="158881" y="77199"/>
                  </a:cubicBezTo>
                  <a:cubicBezTo>
                    <a:pt x="158881" y="76865"/>
                    <a:pt x="158847" y="76498"/>
                    <a:pt x="158847" y="76131"/>
                  </a:cubicBezTo>
                  <a:cubicBezTo>
                    <a:pt x="158747" y="71528"/>
                    <a:pt x="158213" y="66858"/>
                    <a:pt x="157246" y="62221"/>
                  </a:cubicBezTo>
                  <a:cubicBezTo>
                    <a:pt x="156679" y="59586"/>
                    <a:pt x="155978" y="56951"/>
                    <a:pt x="155145" y="54282"/>
                  </a:cubicBezTo>
                  <a:cubicBezTo>
                    <a:pt x="154144" y="51180"/>
                    <a:pt x="152943" y="48145"/>
                    <a:pt x="151609" y="45243"/>
                  </a:cubicBezTo>
                  <a:cubicBezTo>
                    <a:pt x="145304" y="31600"/>
                    <a:pt x="135364" y="20458"/>
                    <a:pt x="123355" y="12653"/>
                  </a:cubicBezTo>
                  <a:cubicBezTo>
                    <a:pt x="120353" y="10718"/>
                    <a:pt x="117217" y="8983"/>
                    <a:pt x="113982" y="7449"/>
                  </a:cubicBezTo>
                  <a:cubicBezTo>
                    <a:pt x="112648" y="6815"/>
                    <a:pt x="111280" y="6215"/>
                    <a:pt x="109879" y="5648"/>
                  </a:cubicBezTo>
                  <a:cubicBezTo>
                    <a:pt x="108344" y="5047"/>
                    <a:pt x="106810" y="4480"/>
                    <a:pt x="105209" y="3946"/>
                  </a:cubicBezTo>
                  <a:cubicBezTo>
                    <a:pt x="99538" y="2078"/>
                    <a:pt x="93634" y="844"/>
                    <a:pt x="87596" y="310"/>
                  </a:cubicBezTo>
                  <a:cubicBezTo>
                    <a:pt x="85255" y="95"/>
                    <a:pt x="82914" y="0"/>
                    <a:pt x="805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9"/>
            <p:cNvSpPr/>
            <p:nvPr/>
          </p:nvSpPr>
          <p:spPr>
            <a:xfrm>
              <a:off x="922817" y="688998"/>
              <a:ext cx="2487602" cy="3424327"/>
            </a:xfrm>
            <a:custGeom>
              <a:avLst/>
              <a:gdLst/>
              <a:ahLst/>
              <a:cxnLst/>
              <a:rect l="l" t="t" r="r" b="b"/>
              <a:pathLst>
                <a:path w="106183" h="146167" extrusionOk="0">
                  <a:moveTo>
                    <a:pt x="67964" y="0"/>
                  </a:moveTo>
                  <a:cubicBezTo>
                    <a:pt x="67036" y="0"/>
                    <a:pt x="66108" y="15"/>
                    <a:pt x="65180" y="44"/>
                  </a:cubicBezTo>
                  <a:cubicBezTo>
                    <a:pt x="64213" y="844"/>
                    <a:pt x="63312" y="1545"/>
                    <a:pt x="62345" y="1812"/>
                  </a:cubicBezTo>
                  <a:cubicBezTo>
                    <a:pt x="59011" y="2815"/>
                    <a:pt x="58975" y="7462"/>
                    <a:pt x="58458" y="7462"/>
                  </a:cubicBezTo>
                  <a:cubicBezTo>
                    <a:pt x="58442" y="7462"/>
                    <a:pt x="58426" y="7458"/>
                    <a:pt x="58409" y="7449"/>
                  </a:cubicBezTo>
                  <a:cubicBezTo>
                    <a:pt x="57241" y="6848"/>
                    <a:pt x="58409" y="6215"/>
                    <a:pt x="57208" y="6215"/>
                  </a:cubicBezTo>
                  <a:cubicBezTo>
                    <a:pt x="57197" y="6214"/>
                    <a:pt x="57185" y="6214"/>
                    <a:pt x="57174" y="6214"/>
                  </a:cubicBezTo>
                  <a:cubicBezTo>
                    <a:pt x="56016" y="6214"/>
                    <a:pt x="55321" y="7851"/>
                    <a:pt x="54110" y="7851"/>
                  </a:cubicBezTo>
                  <a:cubicBezTo>
                    <a:pt x="54087" y="7851"/>
                    <a:pt x="54063" y="7850"/>
                    <a:pt x="54039" y="7849"/>
                  </a:cubicBezTo>
                  <a:cubicBezTo>
                    <a:pt x="52804" y="7752"/>
                    <a:pt x="53722" y="6546"/>
                    <a:pt x="52844" y="6546"/>
                  </a:cubicBezTo>
                  <a:cubicBezTo>
                    <a:pt x="52821" y="6546"/>
                    <a:pt x="52797" y="6547"/>
                    <a:pt x="52771" y="6548"/>
                  </a:cubicBezTo>
                  <a:cubicBezTo>
                    <a:pt x="51771" y="6615"/>
                    <a:pt x="35993" y="13587"/>
                    <a:pt x="32257" y="14354"/>
                  </a:cubicBezTo>
                  <a:cubicBezTo>
                    <a:pt x="28521" y="15154"/>
                    <a:pt x="26186" y="16122"/>
                    <a:pt x="25685" y="17656"/>
                  </a:cubicBezTo>
                  <a:cubicBezTo>
                    <a:pt x="25152" y="19191"/>
                    <a:pt x="27920" y="18890"/>
                    <a:pt x="27987" y="20058"/>
                  </a:cubicBezTo>
                  <a:cubicBezTo>
                    <a:pt x="28018" y="20424"/>
                    <a:pt x="27693" y="20537"/>
                    <a:pt x="27188" y="20537"/>
                  </a:cubicBezTo>
                  <a:cubicBezTo>
                    <a:pt x="26359" y="20537"/>
                    <a:pt x="25048" y="20232"/>
                    <a:pt x="24037" y="20232"/>
                  </a:cubicBezTo>
                  <a:cubicBezTo>
                    <a:pt x="23698" y="20232"/>
                    <a:pt x="23392" y="20266"/>
                    <a:pt x="23150" y="20358"/>
                  </a:cubicBezTo>
                  <a:cubicBezTo>
                    <a:pt x="21749" y="20892"/>
                    <a:pt x="21216" y="22660"/>
                    <a:pt x="20081" y="23360"/>
                  </a:cubicBezTo>
                  <a:cubicBezTo>
                    <a:pt x="16612" y="25595"/>
                    <a:pt x="12843" y="25895"/>
                    <a:pt x="10708" y="26429"/>
                  </a:cubicBezTo>
                  <a:cubicBezTo>
                    <a:pt x="10375" y="26496"/>
                    <a:pt x="9941" y="26563"/>
                    <a:pt x="9441" y="26596"/>
                  </a:cubicBezTo>
                  <a:cubicBezTo>
                    <a:pt x="5838" y="30732"/>
                    <a:pt x="2669" y="35202"/>
                    <a:pt x="0" y="39939"/>
                  </a:cubicBezTo>
                  <a:cubicBezTo>
                    <a:pt x="601" y="39761"/>
                    <a:pt x="1186" y="39627"/>
                    <a:pt x="1708" y="39627"/>
                  </a:cubicBezTo>
                  <a:cubicBezTo>
                    <a:pt x="1969" y="39627"/>
                    <a:pt x="2213" y="39661"/>
                    <a:pt x="2436" y="39739"/>
                  </a:cubicBezTo>
                  <a:cubicBezTo>
                    <a:pt x="4604" y="40606"/>
                    <a:pt x="4170" y="42908"/>
                    <a:pt x="6038" y="43241"/>
                  </a:cubicBezTo>
                  <a:cubicBezTo>
                    <a:pt x="7939" y="43575"/>
                    <a:pt x="8640" y="45743"/>
                    <a:pt x="8173" y="46844"/>
                  </a:cubicBezTo>
                  <a:cubicBezTo>
                    <a:pt x="7673" y="47945"/>
                    <a:pt x="6305" y="48178"/>
                    <a:pt x="5771" y="52014"/>
                  </a:cubicBezTo>
                  <a:cubicBezTo>
                    <a:pt x="5238" y="55884"/>
                    <a:pt x="5371" y="57885"/>
                    <a:pt x="5171" y="60554"/>
                  </a:cubicBezTo>
                  <a:cubicBezTo>
                    <a:pt x="4971" y="63255"/>
                    <a:pt x="7539" y="66825"/>
                    <a:pt x="9140" y="68092"/>
                  </a:cubicBezTo>
                  <a:cubicBezTo>
                    <a:pt x="10741" y="69393"/>
                    <a:pt x="11475" y="70227"/>
                    <a:pt x="12476" y="72629"/>
                  </a:cubicBezTo>
                  <a:lnTo>
                    <a:pt x="13510" y="75064"/>
                  </a:lnTo>
                  <a:cubicBezTo>
                    <a:pt x="13510" y="75064"/>
                    <a:pt x="16546" y="79567"/>
                    <a:pt x="18147" y="79867"/>
                  </a:cubicBezTo>
                  <a:cubicBezTo>
                    <a:pt x="18241" y="79887"/>
                    <a:pt x="18323" y="79897"/>
                    <a:pt x="18392" y="79897"/>
                  </a:cubicBezTo>
                  <a:cubicBezTo>
                    <a:pt x="19502" y="79897"/>
                    <a:pt x="17587" y="77491"/>
                    <a:pt x="17179" y="75764"/>
                  </a:cubicBezTo>
                  <a:cubicBezTo>
                    <a:pt x="16779" y="73930"/>
                    <a:pt x="15512" y="72796"/>
                    <a:pt x="16546" y="72529"/>
                  </a:cubicBezTo>
                  <a:cubicBezTo>
                    <a:pt x="16588" y="72517"/>
                    <a:pt x="16631" y="72511"/>
                    <a:pt x="16675" y="72511"/>
                  </a:cubicBezTo>
                  <a:cubicBezTo>
                    <a:pt x="17733" y="72511"/>
                    <a:pt x="19200" y="75893"/>
                    <a:pt x="21282" y="77399"/>
                  </a:cubicBezTo>
                  <a:cubicBezTo>
                    <a:pt x="23451" y="78967"/>
                    <a:pt x="23217" y="80868"/>
                    <a:pt x="25886" y="82503"/>
                  </a:cubicBezTo>
                  <a:cubicBezTo>
                    <a:pt x="26592" y="82939"/>
                    <a:pt x="27391" y="83106"/>
                    <a:pt x="28212" y="83106"/>
                  </a:cubicBezTo>
                  <a:cubicBezTo>
                    <a:pt x="30532" y="83106"/>
                    <a:pt x="33023" y="81771"/>
                    <a:pt x="34058" y="81402"/>
                  </a:cubicBezTo>
                  <a:cubicBezTo>
                    <a:pt x="34592" y="81211"/>
                    <a:pt x="35200" y="81122"/>
                    <a:pt x="35798" y="81122"/>
                  </a:cubicBezTo>
                  <a:cubicBezTo>
                    <a:pt x="36769" y="81122"/>
                    <a:pt x="37717" y="81356"/>
                    <a:pt x="38294" y="81769"/>
                  </a:cubicBezTo>
                  <a:cubicBezTo>
                    <a:pt x="38790" y="82123"/>
                    <a:pt x="39456" y="82233"/>
                    <a:pt x="40161" y="82233"/>
                  </a:cubicBezTo>
                  <a:cubicBezTo>
                    <a:pt x="40783" y="82233"/>
                    <a:pt x="41436" y="82147"/>
                    <a:pt x="42030" y="82069"/>
                  </a:cubicBezTo>
                  <a:cubicBezTo>
                    <a:pt x="42053" y="82066"/>
                    <a:pt x="42075" y="82065"/>
                    <a:pt x="42097" y="82065"/>
                  </a:cubicBezTo>
                  <a:cubicBezTo>
                    <a:pt x="43320" y="82065"/>
                    <a:pt x="44843" y="86488"/>
                    <a:pt x="47234" y="87373"/>
                  </a:cubicBezTo>
                  <a:cubicBezTo>
                    <a:pt x="47558" y="87488"/>
                    <a:pt x="47878" y="87537"/>
                    <a:pt x="48195" y="87537"/>
                  </a:cubicBezTo>
                  <a:cubicBezTo>
                    <a:pt x="50071" y="87537"/>
                    <a:pt x="51821" y="85813"/>
                    <a:pt x="53317" y="85813"/>
                  </a:cubicBezTo>
                  <a:cubicBezTo>
                    <a:pt x="53471" y="85813"/>
                    <a:pt x="53623" y="85831"/>
                    <a:pt x="53772" y="85872"/>
                  </a:cubicBezTo>
                  <a:cubicBezTo>
                    <a:pt x="55607" y="86339"/>
                    <a:pt x="56407" y="87740"/>
                    <a:pt x="55907" y="89107"/>
                  </a:cubicBezTo>
                  <a:cubicBezTo>
                    <a:pt x="55373" y="90475"/>
                    <a:pt x="54206" y="92743"/>
                    <a:pt x="54373" y="94011"/>
                  </a:cubicBezTo>
                  <a:cubicBezTo>
                    <a:pt x="54539" y="95278"/>
                    <a:pt x="55073" y="95112"/>
                    <a:pt x="55473" y="97113"/>
                  </a:cubicBezTo>
                  <a:cubicBezTo>
                    <a:pt x="55874" y="99115"/>
                    <a:pt x="55473" y="100082"/>
                    <a:pt x="58109" y="101983"/>
                  </a:cubicBezTo>
                  <a:cubicBezTo>
                    <a:pt x="60744" y="103885"/>
                    <a:pt x="61278" y="104185"/>
                    <a:pt x="62245" y="107320"/>
                  </a:cubicBezTo>
                  <a:cubicBezTo>
                    <a:pt x="63212" y="110489"/>
                    <a:pt x="67148" y="109355"/>
                    <a:pt x="71451" y="111290"/>
                  </a:cubicBezTo>
                  <a:cubicBezTo>
                    <a:pt x="75788" y="113258"/>
                    <a:pt x="73286" y="119629"/>
                    <a:pt x="76222" y="123932"/>
                  </a:cubicBezTo>
                  <a:cubicBezTo>
                    <a:pt x="79157" y="128235"/>
                    <a:pt x="84394" y="130504"/>
                    <a:pt x="85795" y="134807"/>
                  </a:cubicBezTo>
                  <a:lnTo>
                    <a:pt x="87163" y="139143"/>
                  </a:lnTo>
                  <a:cubicBezTo>
                    <a:pt x="87163" y="139143"/>
                    <a:pt x="90131" y="145815"/>
                    <a:pt x="92967" y="146115"/>
                  </a:cubicBezTo>
                  <a:cubicBezTo>
                    <a:pt x="93315" y="146148"/>
                    <a:pt x="93618" y="146166"/>
                    <a:pt x="93881" y="146166"/>
                  </a:cubicBezTo>
                  <a:cubicBezTo>
                    <a:pt x="95760" y="146166"/>
                    <a:pt x="95543" y="145211"/>
                    <a:pt x="94401" y="141612"/>
                  </a:cubicBezTo>
                  <a:cubicBezTo>
                    <a:pt x="93067" y="137475"/>
                    <a:pt x="91166" y="131538"/>
                    <a:pt x="92600" y="129670"/>
                  </a:cubicBezTo>
                  <a:cubicBezTo>
                    <a:pt x="94001" y="127768"/>
                    <a:pt x="97036" y="126801"/>
                    <a:pt x="96102" y="124266"/>
                  </a:cubicBezTo>
                  <a:cubicBezTo>
                    <a:pt x="95168" y="121697"/>
                    <a:pt x="95168" y="117995"/>
                    <a:pt x="96770" y="116293"/>
                  </a:cubicBezTo>
                  <a:cubicBezTo>
                    <a:pt x="98371" y="114592"/>
                    <a:pt x="103975" y="109455"/>
                    <a:pt x="104075" y="104885"/>
                  </a:cubicBezTo>
                  <a:cubicBezTo>
                    <a:pt x="104175" y="100349"/>
                    <a:pt x="102340" y="97247"/>
                    <a:pt x="104008" y="93110"/>
                  </a:cubicBezTo>
                  <a:cubicBezTo>
                    <a:pt x="105635" y="89108"/>
                    <a:pt x="106183" y="84662"/>
                    <a:pt x="102433" y="84662"/>
                  </a:cubicBezTo>
                  <a:cubicBezTo>
                    <a:pt x="102338" y="84662"/>
                    <a:pt x="102240" y="84665"/>
                    <a:pt x="102140" y="84671"/>
                  </a:cubicBezTo>
                  <a:cubicBezTo>
                    <a:pt x="101938" y="84682"/>
                    <a:pt x="101742" y="84688"/>
                    <a:pt x="101551" y="84688"/>
                  </a:cubicBezTo>
                  <a:cubicBezTo>
                    <a:pt x="97882" y="84688"/>
                    <a:pt x="96384" y="82638"/>
                    <a:pt x="94735" y="82036"/>
                  </a:cubicBezTo>
                  <a:cubicBezTo>
                    <a:pt x="94434" y="81928"/>
                    <a:pt x="94147" y="81882"/>
                    <a:pt x="93854" y="81882"/>
                  </a:cubicBezTo>
                  <a:cubicBezTo>
                    <a:pt x="92425" y="81882"/>
                    <a:pt x="90860" y="82977"/>
                    <a:pt x="86929" y="83337"/>
                  </a:cubicBezTo>
                  <a:cubicBezTo>
                    <a:pt x="86687" y="83360"/>
                    <a:pt x="86461" y="83372"/>
                    <a:pt x="86251" y="83372"/>
                  </a:cubicBezTo>
                  <a:cubicBezTo>
                    <a:pt x="82344" y="83372"/>
                    <a:pt x="83630" y="79446"/>
                    <a:pt x="80591" y="78433"/>
                  </a:cubicBezTo>
                  <a:cubicBezTo>
                    <a:pt x="80197" y="78297"/>
                    <a:pt x="79834" y="78240"/>
                    <a:pt x="79495" y="78240"/>
                  </a:cubicBezTo>
                  <a:cubicBezTo>
                    <a:pt x="77680" y="78240"/>
                    <a:pt x="76550" y="79880"/>
                    <a:pt x="74867" y="79880"/>
                  </a:cubicBezTo>
                  <a:cubicBezTo>
                    <a:pt x="74314" y="79880"/>
                    <a:pt x="73702" y="79704"/>
                    <a:pt x="72986" y="79234"/>
                  </a:cubicBezTo>
                  <a:cubicBezTo>
                    <a:pt x="70138" y="77364"/>
                    <a:pt x="69895" y="76536"/>
                    <a:pt x="67593" y="76536"/>
                  </a:cubicBezTo>
                  <a:cubicBezTo>
                    <a:pt x="67226" y="76536"/>
                    <a:pt x="66806" y="76557"/>
                    <a:pt x="66314" y="76598"/>
                  </a:cubicBezTo>
                  <a:cubicBezTo>
                    <a:pt x="62712" y="76932"/>
                    <a:pt x="63079" y="78833"/>
                    <a:pt x="60610" y="79267"/>
                  </a:cubicBezTo>
                  <a:cubicBezTo>
                    <a:pt x="58109" y="79701"/>
                    <a:pt x="54573" y="79067"/>
                    <a:pt x="53339" y="81469"/>
                  </a:cubicBezTo>
                  <a:cubicBezTo>
                    <a:pt x="52717" y="82663"/>
                    <a:pt x="51717" y="83200"/>
                    <a:pt x="50770" y="83200"/>
                  </a:cubicBezTo>
                  <a:cubicBezTo>
                    <a:pt x="49787" y="83200"/>
                    <a:pt x="48859" y="82621"/>
                    <a:pt x="48468" y="81602"/>
                  </a:cubicBezTo>
                  <a:cubicBezTo>
                    <a:pt x="47701" y="79567"/>
                    <a:pt x="47568" y="78333"/>
                    <a:pt x="46367" y="77999"/>
                  </a:cubicBezTo>
                  <a:cubicBezTo>
                    <a:pt x="45199" y="77632"/>
                    <a:pt x="42397" y="78200"/>
                    <a:pt x="43065" y="75831"/>
                  </a:cubicBezTo>
                  <a:cubicBezTo>
                    <a:pt x="43464" y="74415"/>
                    <a:pt x="42502" y="73535"/>
                    <a:pt x="41437" y="73535"/>
                  </a:cubicBezTo>
                  <a:cubicBezTo>
                    <a:pt x="40721" y="73535"/>
                    <a:pt x="39958" y="73932"/>
                    <a:pt x="39529" y="74830"/>
                  </a:cubicBezTo>
                  <a:cubicBezTo>
                    <a:pt x="38428" y="77032"/>
                    <a:pt x="36460" y="77299"/>
                    <a:pt x="33891" y="77332"/>
                  </a:cubicBezTo>
                  <a:cubicBezTo>
                    <a:pt x="33881" y="77332"/>
                    <a:pt x="33870" y="77332"/>
                    <a:pt x="33859" y="77332"/>
                  </a:cubicBezTo>
                  <a:cubicBezTo>
                    <a:pt x="31305" y="77332"/>
                    <a:pt x="29157" y="73392"/>
                    <a:pt x="29622" y="72362"/>
                  </a:cubicBezTo>
                  <a:cubicBezTo>
                    <a:pt x="30089" y="71328"/>
                    <a:pt x="31289" y="68359"/>
                    <a:pt x="32090" y="66658"/>
                  </a:cubicBezTo>
                  <a:cubicBezTo>
                    <a:pt x="32879" y="64981"/>
                    <a:pt x="37009" y="62687"/>
                    <a:pt x="38595" y="62687"/>
                  </a:cubicBezTo>
                  <a:cubicBezTo>
                    <a:pt x="38618" y="62687"/>
                    <a:pt x="38640" y="62687"/>
                    <a:pt x="38661" y="62688"/>
                  </a:cubicBezTo>
                  <a:cubicBezTo>
                    <a:pt x="40196" y="62722"/>
                    <a:pt x="41730" y="64990"/>
                    <a:pt x="44666" y="66091"/>
                  </a:cubicBezTo>
                  <a:cubicBezTo>
                    <a:pt x="45301" y="66333"/>
                    <a:pt x="45881" y="66445"/>
                    <a:pt x="46392" y="66445"/>
                  </a:cubicBezTo>
                  <a:cubicBezTo>
                    <a:pt x="48269" y="66445"/>
                    <a:pt x="49210" y="64941"/>
                    <a:pt x="48502" y="62922"/>
                  </a:cubicBezTo>
                  <a:cubicBezTo>
                    <a:pt x="47568" y="60353"/>
                    <a:pt x="47835" y="53215"/>
                    <a:pt x="50003" y="50246"/>
                  </a:cubicBezTo>
                  <a:cubicBezTo>
                    <a:pt x="52138" y="47311"/>
                    <a:pt x="56107" y="41040"/>
                    <a:pt x="57675" y="38871"/>
                  </a:cubicBezTo>
                  <a:cubicBezTo>
                    <a:pt x="58159" y="38202"/>
                    <a:pt x="58779" y="38032"/>
                    <a:pt x="59452" y="38032"/>
                  </a:cubicBezTo>
                  <a:cubicBezTo>
                    <a:pt x="60150" y="38032"/>
                    <a:pt x="60904" y="38215"/>
                    <a:pt x="61620" y="38215"/>
                  </a:cubicBezTo>
                  <a:cubicBezTo>
                    <a:pt x="62451" y="38215"/>
                    <a:pt x="63231" y="37968"/>
                    <a:pt x="63813" y="36903"/>
                  </a:cubicBezTo>
                  <a:cubicBezTo>
                    <a:pt x="65414" y="34001"/>
                    <a:pt x="64113" y="34402"/>
                    <a:pt x="63112" y="32467"/>
                  </a:cubicBezTo>
                  <a:cubicBezTo>
                    <a:pt x="62145" y="30532"/>
                    <a:pt x="61177" y="29398"/>
                    <a:pt x="63646" y="28497"/>
                  </a:cubicBezTo>
                  <a:cubicBezTo>
                    <a:pt x="66081" y="27597"/>
                    <a:pt x="69417" y="26429"/>
                    <a:pt x="69583" y="25128"/>
                  </a:cubicBezTo>
                  <a:cubicBezTo>
                    <a:pt x="69750" y="23794"/>
                    <a:pt x="67715" y="24461"/>
                    <a:pt x="67182" y="22460"/>
                  </a:cubicBezTo>
                  <a:cubicBezTo>
                    <a:pt x="66681" y="20492"/>
                    <a:pt x="66348" y="19691"/>
                    <a:pt x="65647" y="19324"/>
                  </a:cubicBezTo>
                  <a:cubicBezTo>
                    <a:pt x="65445" y="19218"/>
                    <a:pt x="65175" y="19159"/>
                    <a:pt x="64887" y="19159"/>
                  </a:cubicBezTo>
                  <a:cubicBezTo>
                    <a:pt x="64176" y="19159"/>
                    <a:pt x="63349" y="19514"/>
                    <a:pt x="63112" y="20391"/>
                  </a:cubicBezTo>
                  <a:cubicBezTo>
                    <a:pt x="62945" y="21078"/>
                    <a:pt x="62603" y="21475"/>
                    <a:pt x="62223" y="21475"/>
                  </a:cubicBezTo>
                  <a:cubicBezTo>
                    <a:pt x="61920" y="21475"/>
                    <a:pt x="61592" y="21221"/>
                    <a:pt x="61311" y="20658"/>
                  </a:cubicBezTo>
                  <a:cubicBezTo>
                    <a:pt x="60708" y="19453"/>
                    <a:pt x="59895" y="17675"/>
                    <a:pt x="59013" y="17675"/>
                  </a:cubicBezTo>
                  <a:cubicBezTo>
                    <a:pt x="58968" y="17675"/>
                    <a:pt x="58922" y="17680"/>
                    <a:pt x="58876" y="17690"/>
                  </a:cubicBezTo>
                  <a:cubicBezTo>
                    <a:pt x="57908" y="17890"/>
                    <a:pt x="55807" y="19157"/>
                    <a:pt x="55507" y="22093"/>
                  </a:cubicBezTo>
                  <a:cubicBezTo>
                    <a:pt x="55207" y="25061"/>
                    <a:pt x="51737" y="27230"/>
                    <a:pt x="51104" y="29131"/>
                  </a:cubicBezTo>
                  <a:cubicBezTo>
                    <a:pt x="50436" y="30999"/>
                    <a:pt x="51370" y="31633"/>
                    <a:pt x="50837" y="32067"/>
                  </a:cubicBezTo>
                  <a:cubicBezTo>
                    <a:pt x="50662" y="32197"/>
                    <a:pt x="50445" y="32285"/>
                    <a:pt x="50204" y="32285"/>
                  </a:cubicBezTo>
                  <a:cubicBezTo>
                    <a:pt x="49707" y="32285"/>
                    <a:pt x="49108" y="31911"/>
                    <a:pt x="48568" y="30766"/>
                  </a:cubicBezTo>
                  <a:cubicBezTo>
                    <a:pt x="47801" y="29031"/>
                    <a:pt x="46534" y="29798"/>
                    <a:pt x="44666" y="29331"/>
                  </a:cubicBezTo>
                  <a:cubicBezTo>
                    <a:pt x="44120" y="29195"/>
                    <a:pt x="43496" y="29169"/>
                    <a:pt x="42871" y="29169"/>
                  </a:cubicBezTo>
                  <a:cubicBezTo>
                    <a:pt x="42502" y="29169"/>
                    <a:pt x="42133" y="29178"/>
                    <a:pt x="41778" y="29178"/>
                  </a:cubicBezTo>
                  <a:cubicBezTo>
                    <a:pt x="40677" y="29178"/>
                    <a:pt x="39719" y="29093"/>
                    <a:pt x="39362" y="28397"/>
                  </a:cubicBezTo>
                  <a:cubicBezTo>
                    <a:pt x="38728" y="27130"/>
                    <a:pt x="39629" y="24628"/>
                    <a:pt x="40996" y="23660"/>
                  </a:cubicBezTo>
                  <a:cubicBezTo>
                    <a:pt x="42364" y="22693"/>
                    <a:pt x="43832" y="22993"/>
                    <a:pt x="45133" y="20725"/>
                  </a:cubicBezTo>
                  <a:cubicBezTo>
                    <a:pt x="46434" y="18457"/>
                    <a:pt x="46734" y="19391"/>
                    <a:pt x="48802" y="17823"/>
                  </a:cubicBezTo>
                  <a:cubicBezTo>
                    <a:pt x="50837" y="16255"/>
                    <a:pt x="53138" y="14521"/>
                    <a:pt x="53005" y="13720"/>
                  </a:cubicBezTo>
                  <a:cubicBezTo>
                    <a:pt x="52985" y="13599"/>
                    <a:pt x="52886" y="13549"/>
                    <a:pt x="52731" y="13549"/>
                  </a:cubicBezTo>
                  <a:cubicBezTo>
                    <a:pt x="52066" y="13549"/>
                    <a:pt x="50363" y="14454"/>
                    <a:pt x="49351" y="14454"/>
                  </a:cubicBezTo>
                  <a:cubicBezTo>
                    <a:pt x="49044" y="14454"/>
                    <a:pt x="48800" y="14371"/>
                    <a:pt x="48669" y="14154"/>
                  </a:cubicBezTo>
                  <a:cubicBezTo>
                    <a:pt x="48035" y="13053"/>
                    <a:pt x="47401" y="12352"/>
                    <a:pt x="49102" y="11385"/>
                  </a:cubicBezTo>
                  <a:cubicBezTo>
                    <a:pt x="49722" y="11045"/>
                    <a:pt x="50435" y="10939"/>
                    <a:pt x="51166" y="10939"/>
                  </a:cubicBezTo>
                  <a:cubicBezTo>
                    <a:pt x="52364" y="10939"/>
                    <a:pt x="53612" y="11222"/>
                    <a:pt x="54584" y="11222"/>
                  </a:cubicBezTo>
                  <a:cubicBezTo>
                    <a:pt x="54648" y="11222"/>
                    <a:pt x="54711" y="11221"/>
                    <a:pt x="54773" y="11218"/>
                  </a:cubicBezTo>
                  <a:cubicBezTo>
                    <a:pt x="54838" y="11217"/>
                    <a:pt x="54903" y="11216"/>
                    <a:pt x="54966" y="11216"/>
                  </a:cubicBezTo>
                  <a:cubicBezTo>
                    <a:pt x="56398" y="11216"/>
                    <a:pt x="57422" y="11567"/>
                    <a:pt x="58476" y="11919"/>
                  </a:cubicBezTo>
                  <a:cubicBezTo>
                    <a:pt x="59576" y="12286"/>
                    <a:pt x="59877" y="12853"/>
                    <a:pt x="58676" y="13987"/>
                  </a:cubicBezTo>
                  <a:cubicBezTo>
                    <a:pt x="57475" y="15154"/>
                    <a:pt x="58776" y="15922"/>
                    <a:pt x="59676" y="16622"/>
                  </a:cubicBezTo>
                  <a:cubicBezTo>
                    <a:pt x="59971" y="16860"/>
                    <a:pt x="60369" y="16929"/>
                    <a:pt x="60819" y="16929"/>
                  </a:cubicBezTo>
                  <a:cubicBezTo>
                    <a:pt x="61434" y="16929"/>
                    <a:pt x="62145" y="16800"/>
                    <a:pt x="62819" y="16800"/>
                  </a:cubicBezTo>
                  <a:cubicBezTo>
                    <a:pt x="63104" y="16800"/>
                    <a:pt x="63384" y="16823"/>
                    <a:pt x="63646" y="16889"/>
                  </a:cubicBezTo>
                  <a:cubicBezTo>
                    <a:pt x="63733" y="16911"/>
                    <a:pt x="63811" y="16922"/>
                    <a:pt x="63882" y="16922"/>
                  </a:cubicBezTo>
                  <a:cubicBezTo>
                    <a:pt x="64868" y="16922"/>
                    <a:pt x="64367" y="14845"/>
                    <a:pt x="65114" y="13320"/>
                  </a:cubicBezTo>
                  <a:cubicBezTo>
                    <a:pt x="65811" y="11953"/>
                    <a:pt x="65902" y="11006"/>
                    <a:pt x="66967" y="11006"/>
                  </a:cubicBezTo>
                  <a:cubicBezTo>
                    <a:pt x="67175" y="11006"/>
                    <a:pt x="67421" y="11042"/>
                    <a:pt x="67715" y="11118"/>
                  </a:cubicBezTo>
                  <a:cubicBezTo>
                    <a:pt x="68069" y="11203"/>
                    <a:pt x="68477" y="11232"/>
                    <a:pt x="68911" y="11232"/>
                  </a:cubicBezTo>
                  <a:cubicBezTo>
                    <a:pt x="69797" y="11232"/>
                    <a:pt x="70793" y="11113"/>
                    <a:pt x="71669" y="11113"/>
                  </a:cubicBezTo>
                  <a:cubicBezTo>
                    <a:pt x="72553" y="11113"/>
                    <a:pt x="73316" y="11234"/>
                    <a:pt x="73720" y="11719"/>
                  </a:cubicBezTo>
                  <a:cubicBezTo>
                    <a:pt x="74754" y="12919"/>
                    <a:pt x="74687" y="13353"/>
                    <a:pt x="75588" y="15154"/>
                  </a:cubicBezTo>
                  <a:cubicBezTo>
                    <a:pt x="76488" y="16956"/>
                    <a:pt x="77122" y="17189"/>
                    <a:pt x="76488" y="17956"/>
                  </a:cubicBezTo>
                  <a:cubicBezTo>
                    <a:pt x="75821" y="18690"/>
                    <a:pt x="74554" y="20291"/>
                    <a:pt x="74153" y="21526"/>
                  </a:cubicBezTo>
                  <a:cubicBezTo>
                    <a:pt x="73720" y="22726"/>
                    <a:pt x="72686" y="23927"/>
                    <a:pt x="73353" y="25095"/>
                  </a:cubicBezTo>
                  <a:cubicBezTo>
                    <a:pt x="73901" y="26008"/>
                    <a:pt x="74551" y="27391"/>
                    <a:pt x="75862" y="27391"/>
                  </a:cubicBezTo>
                  <a:cubicBezTo>
                    <a:pt x="76227" y="27391"/>
                    <a:pt x="76643" y="27284"/>
                    <a:pt x="77122" y="27030"/>
                  </a:cubicBezTo>
                  <a:cubicBezTo>
                    <a:pt x="79290" y="25862"/>
                    <a:pt x="79757" y="22860"/>
                    <a:pt x="81459" y="22560"/>
                  </a:cubicBezTo>
                  <a:cubicBezTo>
                    <a:pt x="83160" y="22259"/>
                    <a:pt x="82960" y="19991"/>
                    <a:pt x="84794" y="19924"/>
                  </a:cubicBezTo>
                  <a:cubicBezTo>
                    <a:pt x="86629" y="19891"/>
                    <a:pt x="85595" y="16188"/>
                    <a:pt x="87563" y="15822"/>
                  </a:cubicBezTo>
                  <a:cubicBezTo>
                    <a:pt x="87563" y="15822"/>
                    <a:pt x="88997" y="14421"/>
                    <a:pt x="88697" y="12252"/>
                  </a:cubicBezTo>
                  <a:cubicBezTo>
                    <a:pt x="88364" y="10084"/>
                    <a:pt x="87363" y="6615"/>
                    <a:pt x="89298" y="5814"/>
                  </a:cubicBezTo>
                  <a:cubicBezTo>
                    <a:pt x="90432" y="5347"/>
                    <a:pt x="91766" y="4847"/>
                    <a:pt x="92600" y="3946"/>
                  </a:cubicBezTo>
                  <a:cubicBezTo>
                    <a:pt x="86929" y="2078"/>
                    <a:pt x="81025" y="844"/>
                    <a:pt x="74954" y="310"/>
                  </a:cubicBezTo>
                  <a:cubicBezTo>
                    <a:pt x="72637" y="95"/>
                    <a:pt x="70303" y="0"/>
                    <a:pt x="67964" y="0"/>
                  </a:cubicBezTo>
                  <a:close/>
                </a:path>
              </a:pathLst>
            </a:custGeom>
            <a:solidFill>
              <a:srgbClr val="FFDDB7">
                <a:alpha val="48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9"/>
            <p:cNvSpPr/>
            <p:nvPr/>
          </p:nvSpPr>
          <p:spPr>
            <a:xfrm>
              <a:off x="3450105" y="985402"/>
              <a:ext cx="745557" cy="912431"/>
            </a:xfrm>
            <a:custGeom>
              <a:avLst/>
              <a:gdLst/>
              <a:ahLst/>
              <a:cxnLst/>
              <a:rect l="l" t="t" r="r" b="b"/>
              <a:pathLst>
                <a:path w="31824" h="38947" extrusionOk="0">
                  <a:moveTo>
                    <a:pt x="2869" y="1"/>
                  </a:moveTo>
                  <a:lnTo>
                    <a:pt x="2869" y="1"/>
                  </a:lnTo>
                  <a:cubicBezTo>
                    <a:pt x="2002" y="2236"/>
                    <a:pt x="1502" y="5004"/>
                    <a:pt x="3036" y="7272"/>
                  </a:cubicBezTo>
                  <a:cubicBezTo>
                    <a:pt x="6172" y="11842"/>
                    <a:pt x="0" y="13210"/>
                    <a:pt x="1335" y="19982"/>
                  </a:cubicBezTo>
                  <a:cubicBezTo>
                    <a:pt x="2702" y="26753"/>
                    <a:pt x="6005" y="24451"/>
                    <a:pt x="9474" y="28087"/>
                  </a:cubicBezTo>
                  <a:cubicBezTo>
                    <a:pt x="12943" y="31723"/>
                    <a:pt x="9541" y="38495"/>
                    <a:pt x="17480" y="38862"/>
                  </a:cubicBezTo>
                  <a:cubicBezTo>
                    <a:pt x="18648" y="38920"/>
                    <a:pt x="19662" y="38946"/>
                    <a:pt x="20553" y="38946"/>
                  </a:cubicBezTo>
                  <a:cubicBezTo>
                    <a:pt x="25744" y="38946"/>
                    <a:pt x="26761" y="38074"/>
                    <a:pt x="29722" y="37761"/>
                  </a:cubicBezTo>
                  <a:cubicBezTo>
                    <a:pt x="31823" y="37561"/>
                    <a:pt x="31256" y="35593"/>
                    <a:pt x="31123" y="32591"/>
                  </a:cubicBezTo>
                  <a:cubicBezTo>
                    <a:pt x="24818" y="18948"/>
                    <a:pt x="14878" y="7806"/>
                    <a:pt x="2869" y="1"/>
                  </a:cubicBezTo>
                  <a:close/>
                </a:path>
              </a:pathLst>
            </a:custGeom>
            <a:solidFill>
              <a:srgbClr val="FFDDB7">
                <a:alpha val="48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9"/>
            <p:cNvSpPr/>
            <p:nvPr/>
          </p:nvSpPr>
          <p:spPr>
            <a:xfrm>
              <a:off x="3829115" y="2146680"/>
              <a:ext cx="575192" cy="1269138"/>
            </a:xfrm>
            <a:custGeom>
              <a:avLst/>
              <a:gdLst/>
              <a:ahLst/>
              <a:cxnLst/>
              <a:rect l="l" t="t" r="r" b="b"/>
              <a:pathLst>
                <a:path w="24552" h="54173" extrusionOk="0">
                  <a:moveTo>
                    <a:pt x="20582" y="0"/>
                  </a:moveTo>
                  <a:cubicBezTo>
                    <a:pt x="18647" y="2402"/>
                    <a:pt x="15845" y="5404"/>
                    <a:pt x="12276" y="7939"/>
                  </a:cubicBezTo>
                  <a:cubicBezTo>
                    <a:pt x="5104" y="12976"/>
                    <a:pt x="7239" y="14477"/>
                    <a:pt x="9474" y="20649"/>
                  </a:cubicBezTo>
                  <a:cubicBezTo>
                    <a:pt x="11742" y="26786"/>
                    <a:pt x="1" y="28321"/>
                    <a:pt x="8140" y="36994"/>
                  </a:cubicBezTo>
                  <a:cubicBezTo>
                    <a:pt x="13444" y="42664"/>
                    <a:pt x="11943" y="49703"/>
                    <a:pt x="12176" y="54173"/>
                  </a:cubicBezTo>
                  <a:cubicBezTo>
                    <a:pt x="21182" y="38161"/>
                    <a:pt x="24552" y="19014"/>
                    <a:pt x="20582" y="0"/>
                  </a:cubicBezTo>
                  <a:close/>
                </a:path>
              </a:pathLst>
            </a:custGeom>
            <a:solidFill>
              <a:srgbClr val="FFDDB7">
                <a:alpha val="48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9"/>
            <p:cNvSpPr/>
            <p:nvPr/>
          </p:nvSpPr>
          <p:spPr>
            <a:xfrm>
              <a:off x="3795520" y="2052783"/>
              <a:ext cx="194448" cy="228934"/>
            </a:xfrm>
            <a:custGeom>
              <a:avLst/>
              <a:gdLst/>
              <a:ahLst/>
              <a:cxnLst/>
              <a:rect l="l" t="t" r="r" b="b"/>
              <a:pathLst>
                <a:path w="8300" h="9772" extrusionOk="0">
                  <a:moveTo>
                    <a:pt x="5474" y="0"/>
                  </a:moveTo>
                  <a:cubicBezTo>
                    <a:pt x="5397" y="0"/>
                    <a:pt x="5318" y="2"/>
                    <a:pt x="5237" y="6"/>
                  </a:cubicBezTo>
                  <a:cubicBezTo>
                    <a:pt x="5237" y="6"/>
                    <a:pt x="1735" y="506"/>
                    <a:pt x="868" y="3241"/>
                  </a:cubicBezTo>
                  <a:cubicBezTo>
                    <a:pt x="0" y="5977"/>
                    <a:pt x="67" y="6243"/>
                    <a:pt x="534" y="8845"/>
                  </a:cubicBezTo>
                  <a:cubicBezTo>
                    <a:pt x="654" y="9515"/>
                    <a:pt x="867" y="9772"/>
                    <a:pt x="1144" y="9772"/>
                  </a:cubicBezTo>
                  <a:cubicBezTo>
                    <a:pt x="1941" y="9772"/>
                    <a:pt x="3264" y="7639"/>
                    <a:pt x="4403" y="7144"/>
                  </a:cubicBezTo>
                  <a:cubicBezTo>
                    <a:pt x="4740" y="6998"/>
                    <a:pt x="5092" y="6961"/>
                    <a:pt x="5439" y="6961"/>
                  </a:cubicBezTo>
                  <a:cubicBezTo>
                    <a:pt x="5802" y="6961"/>
                    <a:pt x="6161" y="7001"/>
                    <a:pt x="6491" y="7001"/>
                  </a:cubicBezTo>
                  <a:cubicBezTo>
                    <a:pt x="7290" y="7001"/>
                    <a:pt x="7925" y="6764"/>
                    <a:pt x="8073" y="5143"/>
                  </a:cubicBezTo>
                  <a:cubicBezTo>
                    <a:pt x="8300" y="2287"/>
                    <a:pt x="8211" y="0"/>
                    <a:pt x="5474" y="0"/>
                  </a:cubicBezTo>
                  <a:close/>
                </a:path>
              </a:pathLst>
            </a:custGeom>
            <a:solidFill>
              <a:srgbClr val="FFDDB7">
                <a:alpha val="48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1" name="Google Shape;251;p19"/>
          <p:cNvSpPr/>
          <p:nvPr/>
        </p:nvSpPr>
        <p:spPr>
          <a:xfrm flipH="1">
            <a:off x="59" y="2571749"/>
            <a:ext cx="6868946" cy="2571702"/>
          </a:xfrm>
          <a:custGeom>
            <a:avLst/>
            <a:gdLst/>
            <a:ahLst/>
            <a:cxnLst/>
            <a:rect l="l" t="t" r="r" b="b"/>
            <a:pathLst>
              <a:path w="107277" h="38729" extrusionOk="0">
                <a:moveTo>
                  <a:pt x="6071" y="38728"/>
                </a:moveTo>
                <a:cubicBezTo>
                  <a:pt x="2702" y="38728"/>
                  <a:pt x="0" y="36026"/>
                  <a:pt x="0" y="32690"/>
                </a:cubicBezTo>
                <a:cubicBezTo>
                  <a:pt x="0" y="29888"/>
                  <a:pt x="1868" y="27553"/>
                  <a:pt x="4437" y="26853"/>
                </a:cubicBezTo>
                <a:cubicBezTo>
                  <a:pt x="4403" y="26386"/>
                  <a:pt x="4370" y="25886"/>
                  <a:pt x="4370" y="25419"/>
                </a:cubicBezTo>
                <a:cubicBezTo>
                  <a:pt x="4370" y="18747"/>
                  <a:pt x="9774" y="13310"/>
                  <a:pt x="16478" y="13310"/>
                </a:cubicBezTo>
                <a:cubicBezTo>
                  <a:pt x="19381" y="13310"/>
                  <a:pt x="22083" y="14344"/>
                  <a:pt x="24151" y="16079"/>
                </a:cubicBezTo>
                <a:cubicBezTo>
                  <a:pt x="25018" y="11609"/>
                  <a:pt x="28687" y="8140"/>
                  <a:pt x="33224" y="7572"/>
                </a:cubicBezTo>
                <a:cubicBezTo>
                  <a:pt x="34325" y="3236"/>
                  <a:pt x="38294" y="0"/>
                  <a:pt x="42997" y="0"/>
                </a:cubicBezTo>
                <a:cubicBezTo>
                  <a:pt x="47734" y="0"/>
                  <a:pt x="51737" y="3303"/>
                  <a:pt x="52771" y="7739"/>
                </a:cubicBezTo>
                <a:cubicBezTo>
                  <a:pt x="53572" y="7272"/>
                  <a:pt x="54472" y="7005"/>
                  <a:pt x="55440" y="7005"/>
                </a:cubicBezTo>
                <a:cubicBezTo>
                  <a:pt x="58208" y="7005"/>
                  <a:pt x="60510" y="9140"/>
                  <a:pt x="60743" y="11842"/>
                </a:cubicBezTo>
                <a:cubicBezTo>
                  <a:pt x="61811" y="11242"/>
                  <a:pt x="63012" y="10908"/>
                  <a:pt x="64279" y="10908"/>
                </a:cubicBezTo>
                <a:cubicBezTo>
                  <a:pt x="66081" y="10908"/>
                  <a:pt x="67715" y="11542"/>
                  <a:pt x="68949" y="12643"/>
                </a:cubicBezTo>
                <a:cubicBezTo>
                  <a:pt x="70517" y="9874"/>
                  <a:pt x="73486" y="7973"/>
                  <a:pt x="76888" y="7973"/>
                </a:cubicBezTo>
                <a:cubicBezTo>
                  <a:pt x="79423" y="7973"/>
                  <a:pt x="81725" y="9040"/>
                  <a:pt x="83393" y="10741"/>
                </a:cubicBezTo>
                <a:cubicBezTo>
                  <a:pt x="83993" y="6038"/>
                  <a:pt x="87996" y="2402"/>
                  <a:pt x="92866" y="2402"/>
                </a:cubicBezTo>
                <a:cubicBezTo>
                  <a:pt x="95435" y="2402"/>
                  <a:pt x="97770" y="3436"/>
                  <a:pt x="99471" y="5071"/>
                </a:cubicBezTo>
                <a:cubicBezTo>
                  <a:pt x="101339" y="2869"/>
                  <a:pt x="104141" y="1435"/>
                  <a:pt x="107277" y="1435"/>
                </a:cubicBezTo>
                <a:lnTo>
                  <a:pt x="107277" y="38728"/>
                </a:lnTo>
                <a:lnTo>
                  <a:pt x="6071" y="38728"/>
                </a:lnTo>
                <a:close/>
              </a:path>
            </a:pathLst>
          </a:custGeom>
          <a:solidFill>
            <a:srgbClr val="FFDDB7">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252;p19"/>
          <p:cNvGrpSpPr/>
          <p:nvPr/>
        </p:nvGrpSpPr>
        <p:grpSpPr>
          <a:xfrm>
            <a:off x="-27" y="4461106"/>
            <a:ext cx="9143772" cy="337805"/>
            <a:chOff x="1186850" y="2712575"/>
            <a:chExt cx="5218750" cy="192800"/>
          </a:xfrm>
        </p:grpSpPr>
        <p:sp>
          <p:nvSpPr>
            <p:cNvPr id="253" name="Google Shape;253;p19"/>
            <p:cNvSpPr/>
            <p:nvPr/>
          </p:nvSpPr>
          <p:spPr>
            <a:xfrm>
              <a:off x="1451325" y="2743900"/>
              <a:ext cx="139300" cy="161475"/>
            </a:xfrm>
            <a:custGeom>
              <a:avLst/>
              <a:gdLst/>
              <a:ahLst/>
              <a:cxnLst/>
              <a:rect l="l" t="t" r="r" b="b"/>
              <a:pathLst>
                <a:path w="5572" h="6459" extrusionOk="0">
                  <a:moveTo>
                    <a:pt x="1334" y="0"/>
                  </a:moveTo>
                  <a:cubicBezTo>
                    <a:pt x="1178" y="0"/>
                    <a:pt x="1008" y="163"/>
                    <a:pt x="1030" y="341"/>
                  </a:cubicBezTo>
                  <a:cubicBezTo>
                    <a:pt x="1197" y="1075"/>
                    <a:pt x="1297" y="1809"/>
                    <a:pt x="1297" y="2543"/>
                  </a:cubicBezTo>
                  <a:cubicBezTo>
                    <a:pt x="1230" y="2576"/>
                    <a:pt x="1163" y="2609"/>
                    <a:pt x="1130" y="2676"/>
                  </a:cubicBezTo>
                  <a:cubicBezTo>
                    <a:pt x="1097" y="2776"/>
                    <a:pt x="1063" y="2910"/>
                    <a:pt x="1030" y="3010"/>
                  </a:cubicBezTo>
                  <a:lnTo>
                    <a:pt x="963" y="3010"/>
                  </a:lnTo>
                  <a:cubicBezTo>
                    <a:pt x="963" y="2976"/>
                    <a:pt x="963" y="2943"/>
                    <a:pt x="963" y="2943"/>
                  </a:cubicBezTo>
                  <a:lnTo>
                    <a:pt x="763" y="3677"/>
                  </a:lnTo>
                  <a:cubicBezTo>
                    <a:pt x="796" y="3677"/>
                    <a:pt x="830" y="3710"/>
                    <a:pt x="863" y="3710"/>
                  </a:cubicBezTo>
                  <a:cubicBezTo>
                    <a:pt x="796" y="3877"/>
                    <a:pt x="796" y="4044"/>
                    <a:pt x="830" y="4210"/>
                  </a:cubicBezTo>
                  <a:cubicBezTo>
                    <a:pt x="563" y="4811"/>
                    <a:pt x="296" y="5411"/>
                    <a:pt x="63" y="6045"/>
                  </a:cubicBezTo>
                  <a:cubicBezTo>
                    <a:pt x="0" y="6211"/>
                    <a:pt x="171" y="6339"/>
                    <a:pt x="324" y="6339"/>
                  </a:cubicBezTo>
                  <a:cubicBezTo>
                    <a:pt x="417" y="6339"/>
                    <a:pt x="504" y="6292"/>
                    <a:pt x="530" y="6179"/>
                  </a:cubicBezTo>
                  <a:cubicBezTo>
                    <a:pt x="796" y="5645"/>
                    <a:pt x="1030" y="5078"/>
                    <a:pt x="1230" y="4511"/>
                  </a:cubicBezTo>
                  <a:lnTo>
                    <a:pt x="1430" y="4511"/>
                  </a:lnTo>
                  <a:cubicBezTo>
                    <a:pt x="1488" y="4627"/>
                    <a:pt x="1596" y="4717"/>
                    <a:pt x="1799" y="4717"/>
                  </a:cubicBezTo>
                  <a:cubicBezTo>
                    <a:pt x="1829" y="4717"/>
                    <a:pt x="1862" y="4715"/>
                    <a:pt x="1897" y="4711"/>
                  </a:cubicBezTo>
                  <a:cubicBezTo>
                    <a:pt x="1931" y="4744"/>
                    <a:pt x="1997" y="4778"/>
                    <a:pt x="2097" y="4778"/>
                  </a:cubicBezTo>
                  <a:cubicBezTo>
                    <a:pt x="2162" y="4796"/>
                    <a:pt x="2225" y="4804"/>
                    <a:pt x="2285" y="4804"/>
                  </a:cubicBezTo>
                  <a:cubicBezTo>
                    <a:pt x="2440" y="4804"/>
                    <a:pt x="2578" y="4750"/>
                    <a:pt x="2698" y="4677"/>
                  </a:cubicBezTo>
                  <a:cubicBezTo>
                    <a:pt x="2798" y="4677"/>
                    <a:pt x="2865" y="4677"/>
                    <a:pt x="2931" y="4644"/>
                  </a:cubicBezTo>
                  <a:lnTo>
                    <a:pt x="3198" y="4644"/>
                  </a:lnTo>
                  <a:cubicBezTo>
                    <a:pt x="3231" y="4644"/>
                    <a:pt x="3265" y="4677"/>
                    <a:pt x="3332" y="4677"/>
                  </a:cubicBezTo>
                  <a:cubicBezTo>
                    <a:pt x="3409" y="4739"/>
                    <a:pt x="3487" y="4765"/>
                    <a:pt x="3564" y="4765"/>
                  </a:cubicBezTo>
                  <a:cubicBezTo>
                    <a:pt x="3653" y="4765"/>
                    <a:pt x="3743" y="4731"/>
                    <a:pt x="3832" y="4677"/>
                  </a:cubicBezTo>
                  <a:cubicBezTo>
                    <a:pt x="3865" y="4811"/>
                    <a:pt x="3899" y="4911"/>
                    <a:pt x="3932" y="5044"/>
                  </a:cubicBezTo>
                  <a:cubicBezTo>
                    <a:pt x="4099" y="5478"/>
                    <a:pt x="4165" y="6078"/>
                    <a:pt x="4532" y="6379"/>
                  </a:cubicBezTo>
                  <a:cubicBezTo>
                    <a:pt x="4586" y="6432"/>
                    <a:pt x="4655" y="6459"/>
                    <a:pt x="4721" y="6459"/>
                  </a:cubicBezTo>
                  <a:cubicBezTo>
                    <a:pt x="4821" y="6459"/>
                    <a:pt x="4913" y="6399"/>
                    <a:pt x="4933" y="6279"/>
                  </a:cubicBezTo>
                  <a:cubicBezTo>
                    <a:pt x="5033" y="5812"/>
                    <a:pt x="4766" y="5311"/>
                    <a:pt x="4599" y="4844"/>
                  </a:cubicBezTo>
                  <a:cubicBezTo>
                    <a:pt x="4532" y="4611"/>
                    <a:pt x="4466" y="4377"/>
                    <a:pt x="4366" y="4144"/>
                  </a:cubicBezTo>
                  <a:cubicBezTo>
                    <a:pt x="4432" y="4044"/>
                    <a:pt x="4499" y="3877"/>
                    <a:pt x="4499" y="3710"/>
                  </a:cubicBezTo>
                  <a:lnTo>
                    <a:pt x="4899" y="2876"/>
                  </a:lnTo>
                  <a:lnTo>
                    <a:pt x="4899" y="2876"/>
                  </a:lnTo>
                  <a:cubicBezTo>
                    <a:pt x="4833" y="2910"/>
                    <a:pt x="4799" y="2943"/>
                    <a:pt x="4766" y="2976"/>
                  </a:cubicBezTo>
                  <a:cubicBezTo>
                    <a:pt x="4733" y="2943"/>
                    <a:pt x="4699" y="2910"/>
                    <a:pt x="4666" y="2910"/>
                  </a:cubicBezTo>
                  <a:cubicBezTo>
                    <a:pt x="4666" y="2809"/>
                    <a:pt x="4632" y="2709"/>
                    <a:pt x="4632" y="2643"/>
                  </a:cubicBezTo>
                  <a:cubicBezTo>
                    <a:pt x="4632" y="2609"/>
                    <a:pt x="4632" y="2609"/>
                    <a:pt x="4632" y="2576"/>
                  </a:cubicBezTo>
                  <a:cubicBezTo>
                    <a:pt x="4632" y="2509"/>
                    <a:pt x="4599" y="2476"/>
                    <a:pt x="4566" y="2442"/>
                  </a:cubicBezTo>
                  <a:cubicBezTo>
                    <a:pt x="4866" y="2042"/>
                    <a:pt x="5166" y="1642"/>
                    <a:pt x="5433" y="1242"/>
                  </a:cubicBezTo>
                  <a:cubicBezTo>
                    <a:pt x="5571" y="1034"/>
                    <a:pt x="5376" y="843"/>
                    <a:pt x="5186" y="843"/>
                  </a:cubicBezTo>
                  <a:cubicBezTo>
                    <a:pt x="5101" y="843"/>
                    <a:pt x="5018" y="882"/>
                    <a:pt x="4966" y="975"/>
                  </a:cubicBezTo>
                  <a:cubicBezTo>
                    <a:pt x="4733" y="1408"/>
                    <a:pt x="4466" y="1875"/>
                    <a:pt x="4232" y="2309"/>
                  </a:cubicBezTo>
                  <a:cubicBezTo>
                    <a:pt x="4132" y="2242"/>
                    <a:pt x="4024" y="2209"/>
                    <a:pt x="3915" y="2209"/>
                  </a:cubicBezTo>
                  <a:cubicBezTo>
                    <a:pt x="3807" y="2209"/>
                    <a:pt x="3698" y="2242"/>
                    <a:pt x="3598" y="2309"/>
                  </a:cubicBezTo>
                  <a:cubicBezTo>
                    <a:pt x="3540" y="2265"/>
                    <a:pt x="3476" y="2241"/>
                    <a:pt x="3413" y="2241"/>
                  </a:cubicBezTo>
                  <a:cubicBezTo>
                    <a:pt x="3332" y="2241"/>
                    <a:pt x="3254" y="2282"/>
                    <a:pt x="3198" y="2376"/>
                  </a:cubicBezTo>
                  <a:cubicBezTo>
                    <a:pt x="3165" y="2342"/>
                    <a:pt x="3165" y="2309"/>
                    <a:pt x="3165" y="2276"/>
                  </a:cubicBezTo>
                  <a:cubicBezTo>
                    <a:pt x="3106" y="2179"/>
                    <a:pt x="3003" y="2127"/>
                    <a:pt x="2900" y="2127"/>
                  </a:cubicBezTo>
                  <a:cubicBezTo>
                    <a:pt x="2827" y="2127"/>
                    <a:pt x="2753" y="2153"/>
                    <a:pt x="2698" y="2209"/>
                  </a:cubicBezTo>
                  <a:cubicBezTo>
                    <a:pt x="2664" y="2242"/>
                    <a:pt x="2664" y="2242"/>
                    <a:pt x="2631" y="2276"/>
                  </a:cubicBezTo>
                  <a:cubicBezTo>
                    <a:pt x="2631" y="2276"/>
                    <a:pt x="2598" y="2276"/>
                    <a:pt x="2564" y="2309"/>
                  </a:cubicBezTo>
                  <a:cubicBezTo>
                    <a:pt x="2521" y="2265"/>
                    <a:pt x="2452" y="2241"/>
                    <a:pt x="2379" y="2241"/>
                  </a:cubicBezTo>
                  <a:cubicBezTo>
                    <a:pt x="2286" y="2241"/>
                    <a:pt x="2187" y="2282"/>
                    <a:pt x="2131" y="2376"/>
                  </a:cubicBezTo>
                  <a:cubicBezTo>
                    <a:pt x="2097" y="2409"/>
                    <a:pt x="2064" y="2476"/>
                    <a:pt x="2031" y="2543"/>
                  </a:cubicBezTo>
                  <a:cubicBezTo>
                    <a:pt x="2031" y="2509"/>
                    <a:pt x="2031" y="2509"/>
                    <a:pt x="1997" y="2476"/>
                  </a:cubicBezTo>
                  <a:cubicBezTo>
                    <a:pt x="1964" y="2409"/>
                    <a:pt x="1931" y="2342"/>
                    <a:pt x="1864" y="2309"/>
                  </a:cubicBezTo>
                  <a:cubicBezTo>
                    <a:pt x="1931" y="1609"/>
                    <a:pt x="1830" y="875"/>
                    <a:pt x="1530" y="141"/>
                  </a:cubicBezTo>
                  <a:cubicBezTo>
                    <a:pt x="1486" y="41"/>
                    <a:pt x="1412" y="0"/>
                    <a:pt x="1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9"/>
            <p:cNvSpPr/>
            <p:nvPr/>
          </p:nvSpPr>
          <p:spPr>
            <a:xfrm>
              <a:off x="1972850" y="2743900"/>
              <a:ext cx="139225" cy="161475"/>
            </a:xfrm>
            <a:custGeom>
              <a:avLst/>
              <a:gdLst/>
              <a:ahLst/>
              <a:cxnLst/>
              <a:rect l="l" t="t" r="r" b="b"/>
              <a:pathLst>
                <a:path w="5569" h="6459" extrusionOk="0">
                  <a:moveTo>
                    <a:pt x="1347" y="0"/>
                  </a:moveTo>
                  <a:cubicBezTo>
                    <a:pt x="1184" y="0"/>
                    <a:pt x="1006" y="163"/>
                    <a:pt x="1050" y="341"/>
                  </a:cubicBezTo>
                  <a:cubicBezTo>
                    <a:pt x="1217" y="1075"/>
                    <a:pt x="1317" y="1809"/>
                    <a:pt x="1284" y="2543"/>
                  </a:cubicBezTo>
                  <a:cubicBezTo>
                    <a:pt x="1217" y="2576"/>
                    <a:pt x="1184" y="2609"/>
                    <a:pt x="1151" y="2676"/>
                  </a:cubicBezTo>
                  <a:cubicBezTo>
                    <a:pt x="1117" y="2776"/>
                    <a:pt x="1084" y="2910"/>
                    <a:pt x="1050" y="3010"/>
                  </a:cubicBezTo>
                  <a:lnTo>
                    <a:pt x="984" y="3010"/>
                  </a:lnTo>
                  <a:cubicBezTo>
                    <a:pt x="984" y="2976"/>
                    <a:pt x="984" y="2943"/>
                    <a:pt x="950" y="2943"/>
                  </a:cubicBezTo>
                  <a:lnTo>
                    <a:pt x="750" y="3677"/>
                  </a:lnTo>
                  <a:cubicBezTo>
                    <a:pt x="784" y="3677"/>
                    <a:pt x="817" y="3710"/>
                    <a:pt x="884" y="3710"/>
                  </a:cubicBezTo>
                  <a:cubicBezTo>
                    <a:pt x="817" y="3877"/>
                    <a:pt x="784" y="4044"/>
                    <a:pt x="817" y="4210"/>
                  </a:cubicBezTo>
                  <a:cubicBezTo>
                    <a:pt x="550" y="4811"/>
                    <a:pt x="317" y="5411"/>
                    <a:pt x="83" y="6045"/>
                  </a:cubicBezTo>
                  <a:cubicBezTo>
                    <a:pt x="0" y="6211"/>
                    <a:pt x="176" y="6339"/>
                    <a:pt x="336" y="6339"/>
                  </a:cubicBezTo>
                  <a:cubicBezTo>
                    <a:pt x="433" y="6339"/>
                    <a:pt x="525" y="6292"/>
                    <a:pt x="550" y="6179"/>
                  </a:cubicBezTo>
                  <a:cubicBezTo>
                    <a:pt x="784" y="5645"/>
                    <a:pt x="1017" y="5078"/>
                    <a:pt x="1251" y="4511"/>
                  </a:cubicBezTo>
                  <a:lnTo>
                    <a:pt x="1451" y="4511"/>
                  </a:lnTo>
                  <a:cubicBezTo>
                    <a:pt x="1509" y="4627"/>
                    <a:pt x="1617" y="4717"/>
                    <a:pt x="1797" y="4717"/>
                  </a:cubicBezTo>
                  <a:cubicBezTo>
                    <a:pt x="1825" y="4717"/>
                    <a:pt x="1854" y="4715"/>
                    <a:pt x="1884" y="4711"/>
                  </a:cubicBezTo>
                  <a:cubicBezTo>
                    <a:pt x="1951" y="4744"/>
                    <a:pt x="2018" y="4778"/>
                    <a:pt x="2085" y="4778"/>
                  </a:cubicBezTo>
                  <a:cubicBezTo>
                    <a:pt x="2159" y="4796"/>
                    <a:pt x="2228" y="4804"/>
                    <a:pt x="2293" y="4804"/>
                  </a:cubicBezTo>
                  <a:cubicBezTo>
                    <a:pt x="2461" y="4804"/>
                    <a:pt x="2598" y="4750"/>
                    <a:pt x="2718" y="4677"/>
                  </a:cubicBezTo>
                  <a:cubicBezTo>
                    <a:pt x="2818" y="4677"/>
                    <a:pt x="2885" y="4677"/>
                    <a:pt x="2952" y="4644"/>
                  </a:cubicBezTo>
                  <a:lnTo>
                    <a:pt x="3219" y="4644"/>
                  </a:lnTo>
                  <a:cubicBezTo>
                    <a:pt x="3252" y="4644"/>
                    <a:pt x="3285" y="4677"/>
                    <a:pt x="3319" y="4677"/>
                  </a:cubicBezTo>
                  <a:lnTo>
                    <a:pt x="3352" y="4677"/>
                  </a:lnTo>
                  <a:cubicBezTo>
                    <a:pt x="3430" y="4739"/>
                    <a:pt x="3507" y="4765"/>
                    <a:pt x="3585" y="4765"/>
                  </a:cubicBezTo>
                  <a:cubicBezTo>
                    <a:pt x="3674" y="4765"/>
                    <a:pt x="3763" y="4731"/>
                    <a:pt x="3852" y="4677"/>
                  </a:cubicBezTo>
                  <a:cubicBezTo>
                    <a:pt x="3886" y="4811"/>
                    <a:pt x="3919" y="4911"/>
                    <a:pt x="3953" y="5044"/>
                  </a:cubicBezTo>
                  <a:cubicBezTo>
                    <a:pt x="4086" y="5478"/>
                    <a:pt x="4186" y="6078"/>
                    <a:pt x="4553" y="6379"/>
                  </a:cubicBezTo>
                  <a:cubicBezTo>
                    <a:pt x="4593" y="6432"/>
                    <a:pt x="4654" y="6459"/>
                    <a:pt x="4718" y="6459"/>
                  </a:cubicBezTo>
                  <a:cubicBezTo>
                    <a:pt x="4813" y="6459"/>
                    <a:pt x="4913" y="6399"/>
                    <a:pt x="4953" y="6279"/>
                  </a:cubicBezTo>
                  <a:cubicBezTo>
                    <a:pt x="5053" y="5812"/>
                    <a:pt x="4786" y="5311"/>
                    <a:pt x="4620" y="4844"/>
                  </a:cubicBezTo>
                  <a:cubicBezTo>
                    <a:pt x="4520" y="4611"/>
                    <a:pt x="4453" y="4377"/>
                    <a:pt x="4386" y="4144"/>
                  </a:cubicBezTo>
                  <a:cubicBezTo>
                    <a:pt x="4453" y="4044"/>
                    <a:pt x="4486" y="3877"/>
                    <a:pt x="4520" y="3710"/>
                  </a:cubicBezTo>
                  <a:lnTo>
                    <a:pt x="4887" y="2876"/>
                  </a:lnTo>
                  <a:lnTo>
                    <a:pt x="4887" y="2876"/>
                  </a:lnTo>
                  <a:cubicBezTo>
                    <a:pt x="4820" y="2910"/>
                    <a:pt x="4786" y="2943"/>
                    <a:pt x="4753" y="2976"/>
                  </a:cubicBezTo>
                  <a:cubicBezTo>
                    <a:pt x="4753" y="2943"/>
                    <a:pt x="4720" y="2910"/>
                    <a:pt x="4653" y="2910"/>
                  </a:cubicBezTo>
                  <a:cubicBezTo>
                    <a:pt x="4653" y="2809"/>
                    <a:pt x="4653" y="2709"/>
                    <a:pt x="4620" y="2643"/>
                  </a:cubicBezTo>
                  <a:cubicBezTo>
                    <a:pt x="4620" y="2609"/>
                    <a:pt x="4620" y="2609"/>
                    <a:pt x="4620" y="2576"/>
                  </a:cubicBezTo>
                  <a:cubicBezTo>
                    <a:pt x="4653" y="2509"/>
                    <a:pt x="4620" y="2476"/>
                    <a:pt x="4586" y="2442"/>
                  </a:cubicBezTo>
                  <a:cubicBezTo>
                    <a:pt x="4887" y="2042"/>
                    <a:pt x="5153" y="1642"/>
                    <a:pt x="5454" y="1242"/>
                  </a:cubicBezTo>
                  <a:cubicBezTo>
                    <a:pt x="5569" y="1034"/>
                    <a:pt x="5382" y="843"/>
                    <a:pt x="5200" y="843"/>
                  </a:cubicBezTo>
                  <a:cubicBezTo>
                    <a:pt x="5119" y="843"/>
                    <a:pt x="5038" y="882"/>
                    <a:pt x="4987" y="975"/>
                  </a:cubicBezTo>
                  <a:cubicBezTo>
                    <a:pt x="4720" y="1408"/>
                    <a:pt x="4486" y="1875"/>
                    <a:pt x="4253" y="2309"/>
                  </a:cubicBezTo>
                  <a:lnTo>
                    <a:pt x="4219" y="2309"/>
                  </a:lnTo>
                  <a:cubicBezTo>
                    <a:pt x="4136" y="2242"/>
                    <a:pt x="4028" y="2209"/>
                    <a:pt x="3915" y="2209"/>
                  </a:cubicBezTo>
                  <a:cubicBezTo>
                    <a:pt x="3802" y="2209"/>
                    <a:pt x="3686" y="2242"/>
                    <a:pt x="3586" y="2309"/>
                  </a:cubicBezTo>
                  <a:cubicBezTo>
                    <a:pt x="3542" y="2265"/>
                    <a:pt x="3479" y="2241"/>
                    <a:pt x="3414" y="2241"/>
                  </a:cubicBezTo>
                  <a:cubicBezTo>
                    <a:pt x="3330" y="2241"/>
                    <a:pt x="3242" y="2282"/>
                    <a:pt x="3185" y="2376"/>
                  </a:cubicBezTo>
                  <a:cubicBezTo>
                    <a:pt x="3185" y="2342"/>
                    <a:pt x="3185" y="2309"/>
                    <a:pt x="3152" y="2276"/>
                  </a:cubicBezTo>
                  <a:cubicBezTo>
                    <a:pt x="3113" y="2179"/>
                    <a:pt x="3006" y="2127"/>
                    <a:pt x="2904" y="2127"/>
                  </a:cubicBezTo>
                  <a:cubicBezTo>
                    <a:pt x="2831" y="2127"/>
                    <a:pt x="2760" y="2153"/>
                    <a:pt x="2718" y="2209"/>
                  </a:cubicBezTo>
                  <a:cubicBezTo>
                    <a:pt x="2685" y="2242"/>
                    <a:pt x="2652" y="2242"/>
                    <a:pt x="2652" y="2276"/>
                  </a:cubicBezTo>
                  <a:cubicBezTo>
                    <a:pt x="2618" y="2276"/>
                    <a:pt x="2618" y="2276"/>
                    <a:pt x="2585" y="2309"/>
                  </a:cubicBezTo>
                  <a:cubicBezTo>
                    <a:pt x="2527" y="2265"/>
                    <a:pt x="2456" y="2241"/>
                    <a:pt x="2386" y="2241"/>
                  </a:cubicBezTo>
                  <a:cubicBezTo>
                    <a:pt x="2296" y="2241"/>
                    <a:pt x="2208" y="2282"/>
                    <a:pt x="2151" y="2376"/>
                  </a:cubicBezTo>
                  <a:cubicBezTo>
                    <a:pt x="2118" y="2409"/>
                    <a:pt x="2085" y="2476"/>
                    <a:pt x="2018" y="2543"/>
                  </a:cubicBezTo>
                  <a:cubicBezTo>
                    <a:pt x="2018" y="2509"/>
                    <a:pt x="2018" y="2509"/>
                    <a:pt x="2018" y="2476"/>
                  </a:cubicBezTo>
                  <a:cubicBezTo>
                    <a:pt x="1984" y="2409"/>
                    <a:pt x="1918" y="2342"/>
                    <a:pt x="1884" y="2309"/>
                  </a:cubicBezTo>
                  <a:cubicBezTo>
                    <a:pt x="1951" y="1609"/>
                    <a:pt x="1851" y="875"/>
                    <a:pt x="1551" y="141"/>
                  </a:cubicBezTo>
                  <a:cubicBezTo>
                    <a:pt x="1506" y="41"/>
                    <a:pt x="1428" y="0"/>
                    <a:pt x="1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9"/>
            <p:cNvSpPr/>
            <p:nvPr/>
          </p:nvSpPr>
          <p:spPr>
            <a:xfrm>
              <a:off x="2494575" y="2743900"/>
              <a:ext cx="139275" cy="161475"/>
            </a:xfrm>
            <a:custGeom>
              <a:avLst/>
              <a:gdLst/>
              <a:ahLst/>
              <a:cxnLst/>
              <a:rect l="l" t="t" r="r" b="b"/>
              <a:pathLst>
                <a:path w="5571" h="6459" extrusionOk="0">
                  <a:moveTo>
                    <a:pt x="1335" y="0"/>
                  </a:moveTo>
                  <a:cubicBezTo>
                    <a:pt x="1182" y="0"/>
                    <a:pt x="1019" y="163"/>
                    <a:pt x="1063" y="341"/>
                  </a:cubicBezTo>
                  <a:cubicBezTo>
                    <a:pt x="1196" y="1075"/>
                    <a:pt x="1297" y="1809"/>
                    <a:pt x="1297" y="2543"/>
                  </a:cubicBezTo>
                  <a:cubicBezTo>
                    <a:pt x="1230" y="2576"/>
                    <a:pt x="1163" y="2609"/>
                    <a:pt x="1130" y="2676"/>
                  </a:cubicBezTo>
                  <a:cubicBezTo>
                    <a:pt x="1096" y="2776"/>
                    <a:pt x="1063" y="2910"/>
                    <a:pt x="1030" y="3010"/>
                  </a:cubicBezTo>
                  <a:lnTo>
                    <a:pt x="996" y="3010"/>
                  </a:lnTo>
                  <a:cubicBezTo>
                    <a:pt x="996" y="2976"/>
                    <a:pt x="963" y="2943"/>
                    <a:pt x="963" y="2943"/>
                  </a:cubicBezTo>
                  <a:lnTo>
                    <a:pt x="763" y="3677"/>
                  </a:lnTo>
                  <a:cubicBezTo>
                    <a:pt x="796" y="3677"/>
                    <a:pt x="830" y="3710"/>
                    <a:pt x="863" y="3710"/>
                  </a:cubicBezTo>
                  <a:cubicBezTo>
                    <a:pt x="796" y="3877"/>
                    <a:pt x="796" y="4044"/>
                    <a:pt x="830" y="4210"/>
                  </a:cubicBezTo>
                  <a:cubicBezTo>
                    <a:pt x="563" y="4811"/>
                    <a:pt x="296" y="5411"/>
                    <a:pt x="62" y="6045"/>
                  </a:cubicBezTo>
                  <a:cubicBezTo>
                    <a:pt x="0" y="6211"/>
                    <a:pt x="170" y="6339"/>
                    <a:pt x="324" y="6339"/>
                  </a:cubicBezTo>
                  <a:cubicBezTo>
                    <a:pt x="417" y="6339"/>
                    <a:pt x="504" y="6292"/>
                    <a:pt x="529" y="6179"/>
                  </a:cubicBezTo>
                  <a:cubicBezTo>
                    <a:pt x="796" y="5645"/>
                    <a:pt x="1030" y="5078"/>
                    <a:pt x="1230" y="4511"/>
                  </a:cubicBezTo>
                  <a:lnTo>
                    <a:pt x="1430" y="4511"/>
                  </a:lnTo>
                  <a:cubicBezTo>
                    <a:pt x="1488" y="4627"/>
                    <a:pt x="1596" y="4717"/>
                    <a:pt x="1798" y="4717"/>
                  </a:cubicBezTo>
                  <a:cubicBezTo>
                    <a:pt x="1829" y="4717"/>
                    <a:pt x="1862" y="4715"/>
                    <a:pt x="1897" y="4711"/>
                  </a:cubicBezTo>
                  <a:cubicBezTo>
                    <a:pt x="1930" y="4744"/>
                    <a:pt x="1997" y="4778"/>
                    <a:pt x="2097" y="4778"/>
                  </a:cubicBezTo>
                  <a:cubicBezTo>
                    <a:pt x="2162" y="4796"/>
                    <a:pt x="2225" y="4804"/>
                    <a:pt x="2285" y="4804"/>
                  </a:cubicBezTo>
                  <a:cubicBezTo>
                    <a:pt x="2440" y="4804"/>
                    <a:pt x="2577" y="4750"/>
                    <a:pt x="2698" y="4677"/>
                  </a:cubicBezTo>
                  <a:cubicBezTo>
                    <a:pt x="2798" y="4677"/>
                    <a:pt x="2864" y="4677"/>
                    <a:pt x="2931" y="4644"/>
                  </a:cubicBezTo>
                  <a:lnTo>
                    <a:pt x="3198" y="4644"/>
                  </a:lnTo>
                  <a:cubicBezTo>
                    <a:pt x="3231" y="4644"/>
                    <a:pt x="3298" y="4677"/>
                    <a:pt x="3331" y="4677"/>
                  </a:cubicBezTo>
                  <a:cubicBezTo>
                    <a:pt x="3409" y="4739"/>
                    <a:pt x="3486" y="4765"/>
                    <a:pt x="3564" y="4765"/>
                  </a:cubicBezTo>
                  <a:cubicBezTo>
                    <a:pt x="3653" y="4765"/>
                    <a:pt x="3742" y="4731"/>
                    <a:pt x="3832" y="4677"/>
                  </a:cubicBezTo>
                  <a:cubicBezTo>
                    <a:pt x="3865" y="4811"/>
                    <a:pt x="3898" y="4911"/>
                    <a:pt x="3965" y="5044"/>
                  </a:cubicBezTo>
                  <a:cubicBezTo>
                    <a:pt x="4099" y="5478"/>
                    <a:pt x="4165" y="6078"/>
                    <a:pt x="4532" y="6379"/>
                  </a:cubicBezTo>
                  <a:cubicBezTo>
                    <a:pt x="4586" y="6432"/>
                    <a:pt x="4655" y="6459"/>
                    <a:pt x="4721" y="6459"/>
                  </a:cubicBezTo>
                  <a:cubicBezTo>
                    <a:pt x="4820" y="6459"/>
                    <a:pt x="4912" y="6399"/>
                    <a:pt x="4932" y="6279"/>
                  </a:cubicBezTo>
                  <a:cubicBezTo>
                    <a:pt x="5033" y="5812"/>
                    <a:pt x="4766" y="5311"/>
                    <a:pt x="4599" y="4844"/>
                  </a:cubicBezTo>
                  <a:cubicBezTo>
                    <a:pt x="4532" y="4611"/>
                    <a:pt x="4465" y="4377"/>
                    <a:pt x="4365" y="4144"/>
                  </a:cubicBezTo>
                  <a:cubicBezTo>
                    <a:pt x="4432" y="4044"/>
                    <a:pt x="4499" y="3877"/>
                    <a:pt x="4499" y="3710"/>
                  </a:cubicBezTo>
                  <a:lnTo>
                    <a:pt x="4899" y="2876"/>
                  </a:lnTo>
                  <a:lnTo>
                    <a:pt x="4899" y="2876"/>
                  </a:lnTo>
                  <a:cubicBezTo>
                    <a:pt x="4832" y="2910"/>
                    <a:pt x="4799" y="2943"/>
                    <a:pt x="4766" y="2976"/>
                  </a:cubicBezTo>
                  <a:cubicBezTo>
                    <a:pt x="4732" y="2943"/>
                    <a:pt x="4699" y="2910"/>
                    <a:pt x="4666" y="2910"/>
                  </a:cubicBezTo>
                  <a:cubicBezTo>
                    <a:pt x="4666" y="2809"/>
                    <a:pt x="4632" y="2709"/>
                    <a:pt x="4632" y="2643"/>
                  </a:cubicBezTo>
                  <a:cubicBezTo>
                    <a:pt x="4632" y="2609"/>
                    <a:pt x="4632" y="2609"/>
                    <a:pt x="4632" y="2576"/>
                  </a:cubicBezTo>
                  <a:cubicBezTo>
                    <a:pt x="4632" y="2509"/>
                    <a:pt x="4599" y="2476"/>
                    <a:pt x="4566" y="2442"/>
                  </a:cubicBezTo>
                  <a:cubicBezTo>
                    <a:pt x="4866" y="2042"/>
                    <a:pt x="5166" y="1642"/>
                    <a:pt x="5433" y="1242"/>
                  </a:cubicBezTo>
                  <a:cubicBezTo>
                    <a:pt x="5571" y="1034"/>
                    <a:pt x="5375" y="843"/>
                    <a:pt x="5186" y="843"/>
                  </a:cubicBezTo>
                  <a:cubicBezTo>
                    <a:pt x="5101" y="843"/>
                    <a:pt x="5017" y="882"/>
                    <a:pt x="4966" y="975"/>
                  </a:cubicBezTo>
                  <a:cubicBezTo>
                    <a:pt x="4732" y="1408"/>
                    <a:pt x="4465" y="1875"/>
                    <a:pt x="4232" y="2309"/>
                  </a:cubicBezTo>
                  <a:cubicBezTo>
                    <a:pt x="4132" y="2242"/>
                    <a:pt x="4023" y="2209"/>
                    <a:pt x="3915" y="2209"/>
                  </a:cubicBezTo>
                  <a:cubicBezTo>
                    <a:pt x="3807" y="2209"/>
                    <a:pt x="3698" y="2242"/>
                    <a:pt x="3598" y="2309"/>
                  </a:cubicBezTo>
                  <a:cubicBezTo>
                    <a:pt x="3540" y="2265"/>
                    <a:pt x="3475" y="2241"/>
                    <a:pt x="3413" y="2241"/>
                  </a:cubicBezTo>
                  <a:cubicBezTo>
                    <a:pt x="3332" y="2241"/>
                    <a:pt x="3254" y="2282"/>
                    <a:pt x="3198" y="2376"/>
                  </a:cubicBezTo>
                  <a:cubicBezTo>
                    <a:pt x="3198" y="2342"/>
                    <a:pt x="3165" y="2309"/>
                    <a:pt x="3165" y="2276"/>
                  </a:cubicBezTo>
                  <a:cubicBezTo>
                    <a:pt x="3126" y="2179"/>
                    <a:pt x="3019" y="2127"/>
                    <a:pt x="2910" y="2127"/>
                  </a:cubicBezTo>
                  <a:cubicBezTo>
                    <a:pt x="2832" y="2127"/>
                    <a:pt x="2753" y="2153"/>
                    <a:pt x="2698" y="2209"/>
                  </a:cubicBezTo>
                  <a:cubicBezTo>
                    <a:pt x="2698" y="2242"/>
                    <a:pt x="2664" y="2242"/>
                    <a:pt x="2631" y="2276"/>
                  </a:cubicBezTo>
                  <a:cubicBezTo>
                    <a:pt x="2631" y="2276"/>
                    <a:pt x="2597" y="2276"/>
                    <a:pt x="2564" y="2309"/>
                  </a:cubicBezTo>
                  <a:cubicBezTo>
                    <a:pt x="2520" y="2265"/>
                    <a:pt x="2451" y="2241"/>
                    <a:pt x="2379" y="2241"/>
                  </a:cubicBezTo>
                  <a:cubicBezTo>
                    <a:pt x="2286" y="2241"/>
                    <a:pt x="2187" y="2282"/>
                    <a:pt x="2130" y="2376"/>
                  </a:cubicBezTo>
                  <a:cubicBezTo>
                    <a:pt x="2097" y="2409"/>
                    <a:pt x="2064" y="2476"/>
                    <a:pt x="2030" y="2543"/>
                  </a:cubicBezTo>
                  <a:cubicBezTo>
                    <a:pt x="2030" y="2509"/>
                    <a:pt x="2030" y="2509"/>
                    <a:pt x="1997" y="2476"/>
                  </a:cubicBezTo>
                  <a:cubicBezTo>
                    <a:pt x="1997" y="2409"/>
                    <a:pt x="1930" y="2342"/>
                    <a:pt x="1864" y="2309"/>
                  </a:cubicBezTo>
                  <a:cubicBezTo>
                    <a:pt x="1930" y="1609"/>
                    <a:pt x="1830" y="875"/>
                    <a:pt x="1530" y="141"/>
                  </a:cubicBezTo>
                  <a:cubicBezTo>
                    <a:pt x="1486" y="41"/>
                    <a:pt x="1411" y="0"/>
                    <a:pt x="1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9"/>
            <p:cNvSpPr/>
            <p:nvPr/>
          </p:nvSpPr>
          <p:spPr>
            <a:xfrm>
              <a:off x="3016150" y="2718675"/>
              <a:ext cx="139225" cy="161100"/>
            </a:xfrm>
            <a:custGeom>
              <a:avLst/>
              <a:gdLst/>
              <a:ahLst/>
              <a:cxnLst/>
              <a:rect l="l" t="t" r="r" b="b"/>
              <a:pathLst>
                <a:path w="5569" h="6444" extrusionOk="0">
                  <a:moveTo>
                    <a:pt x="1334" y="1"/>
                  </a:moveTo>
                  <a:cubicBezTo>
                    <a:pt x="1174" y="1"/>
                    <a:pt x="1005" y="154"/>
                    <a:pt x="1048" y="349"/>
                  </a:cubicBezTo>
                  <a:cubicBezTo>
                    <a:pt x="1215" y="1083"/>
                    <a:pt x="1315" y="1784"/>
                    <a:pt x="1282" y="2517"/>
                  </a:cubicBezTo>
                  <a:cubicBezTo>
                    <a:pt x="1215" y="2551"/>
                    <a:pt x="1182" y="2618"/>
                    <a:pt x="1148" y="2684"/>
                  </a:cubicBezTo>
                  <a:cubicBezTo>
                    <a:pt x="1115" y="2784"/>
                    <a:pt x="1082" y="2884"/>
                    <a:pt x="1048" y="2984"/>
                  </a:cubicBezTo>
                  <a:lnTo>
                    <a:pt x="982" y="2984"/>
                  </a:lnTo>
                  <a:cubicBezTo>
                    <a:pt x="982" y="2951"/>
                    <a:pt x="982" y="2951"/>
                    <a:pt x="948" y="2918"/>
                  </a:cubicBezTo>
                  <a:lnTo>
                    <a:pt x="748" y="3685"/>
                  </a:lnTo>
                  <a:lnTo>
                    <a:pt x="881" y="3685"/>
                  </a:lnTo>
                  <a:cubicBezTo>
                    <a:pt x="815" y="3885"/>
                    <a:pt x="781" y="4052"/>
                    <a:pt x="815" y="4185"/>
                  </a:cubicBezTo>
                  <a:cubicBezTo>
                    <a:pt x="548" y="4786"/>
                    <a:pt x="314" y="5420"/>
                    <a:pt x="81" y="6020"/>
                  </a:cubicBezTo>
                  <a:cubicBezTo>
                    <a:pt x="0" y="6202"/>
                    <a:pt x="164" y="6323"/>
                    <a:pt x="321" y="6323"/>
                  </a:cubicBezTo>
                  <a:cubicBezTo>
                    <a:pt x="423" y="6323"/>
                    <a:pt x="522" y="6272"/>
                    <a:pt x="548" y="6153"/>
                  </a:cubicBezTo>
                  <a:cubicBezTo>
                    <a:pt x="781" y="5620"/>
                    <a:pt x="1015" y="5086"/>
                    <a:pt x="1248" y="4519"/>
                  </a:cubicBezTo>
                  <a:lnTo>
                    <a:pt x="1449" y="4519"/>
                  </a:lnTo>
                  <a:cubicBezTo>
                    <a:pt x="1515" y="4652"/>
                    <a:pt x="1649" y="4719"/>
                    <a:pt x="1882" y="4719"/>
                  </a:cubicBezTo>
                  <a:cubicBezTo>
                    <a:pt x="1949" y="4719"/>
                    <a:pt x="2016" y="4752"/>
                    <a:pt x="2082" y="4786"/>
                  </a:cubicBezTo>
                  <a:cubicBezTo>
                    <a:pt x="2149" y="4794"/>
                    <a:pt x="2212" y="4798"/>
                    <a:pt x="2270" y="4798"/>
                  </a:cubicBezTo>
                  <a:cubicBezTo>
                    <a:pt x="2447" y="4798"/>
                    <a:pt x="2591" y="4761"/>
                    <a:pt x="2716" y="4686"/>
                  </a:cubicBezTo>
                  <a:cubicBezTo>
                    <a:pt x="2816" y="4686"/>
                    <a:pt x="2883" y="4652"/>
                    <a:pt x="2950" y="4652"/>
                  </a:cubicBezTo>
                  <a:lnTo>
                    <a:pt x="3016" y="4652"/>
                  </a:lnTo>
                  <a:cubicBezTo>
                    <a:pt x="3083" y="4652"/>
                    <a:pt x="3150" y="4652"/>
                    <a:pt x="3216" y="4619"/>
                  </a:cubicBezTo>
                  <a:cubicBezTo>
                    <a:pt x="3250" y="4652"/>
                    <a:pt x="3283" y="4652"/>
                    <a:pt x="3317" y="4652"/>
                  </a:cubicBezTo>
                  <a:lnTo>
                    <a:pt x="3350" y="4652"/>
                  </a:lnTo>
                  <a:cubicBezTo>
                    <a:pt x="3433" y="4719"/>
                    <a:pt x="3517" y="4744"/>
                    <a:pt x="3600" y="4744"/>
                  </a:cubicBezTo>
                  <a:cubicBezTo>
                    <a:pt x="3683" y="4744"/>
                    <a:pt x="3767" y="4719"/>
                    <a:pt x="3850" y="4686"/>
                  </a:cubicBezTo>
                  <a:cubicBezTo>
                    <a:pt x="3884" y="4786"/>
                    <a:pt x="3917" y="4919"/>
                    <a:pt x="3950" y="5019"/>
                  </a:cubicBezTo>
                  <a:cubicBezTo>
                    <a:pt x="4084" y="5486"/>
                    <a:pt x="4184" y="6053"/>
                    <a:pt x="4551" y="6387"/>
                  </a:cubicBezTo>
                  <a:cubicBezTo>
                    <a:pt x="4588" y="6424"/>
                    <a:pt x="4645" y="6443"/>
                    <a:pt x="4704" y="6443"/>
                  </a:cubicBezTo>
                  <a:cubicBezTo>
                    <a:pt x="4802" y="6443"/>
                    <a:pt x="4909" y="6391"/>
                    <a:pt x="4951" y="6287"/>
                  </a:cubicBezTo>
                  <a:cubicBezTo>
                    <a:pt x="5051" y="5787"/>
                    <a:pt x="4784" y="5320"/>
                    <a:pt x="4617" y="4853"/>
                  </a:cubicBezTo>
                  <a:cubicBezTo>
                    <a:pt x="4517" y="4619"/>
                    <a:pt x="4451" y="4386"/>
                    <a:pt x="4384" y="4152"/>
                  </a:cubicBezTo>
                  <a:cubicBezTo>
                    <a:pt x="4451" y="4019"/>
                    <a:pt x="4484" y="3885"/>
                    <a:pt x="4517" y="3718"/>
                  </a:cubicBezTo>
                  <a:lnTo>
                    <a:pt x="4884" y="2884"/>
                  </a:lnTo>
                  <a:cubicBezTo>
                    <a:pt x="4818" y="2884"/>
                    <a:pt x="4784" y="2918"/>
                    <a:pt x="4751" y="2951"/>
                  </a:cubicBezTo>
                  <a:cubicBezTo>
                    <a:pt x="4751" y="2918"/>
                    <a:pt x="4718" y="2884"/>
                    <a:pt x="4651" y="2884"/>
                  </a:cubicBezTo>
                  <a:cubicBezTo>
                    <a:pt x="4651" y="2784"/>
                    <a:pt x="4651" y="2718"/>
                    <a:pt x="4617" y="2618"/>
                  </a:cubicBezTo>
                  <a:cubicBezTo>
                    <a:pt x="4617" y="2618"/>
                    <a:pt x="4617" y="2584"/>
                    <a:pt x="4617" y="2584"/>
                  </a:cubicBezTo>
                  <a:cubicBezTo>
                    <a:pt x="4651" y="2517"/>
                    <a:pt x="4617" y="2484"/>
                    <a:pt x="4584" y="2451"/>
                  </a:cubicBezTo>
                  <a:cubicBezTo>
                    <a:pt x="4884" y="2050"/>
                    <a:pt x="5151" y="1650"/>
                    <a:pt x="5451" y="1217"/>
                  </a:cubicBezTo>
                  <a:cubicBezTo>
                    <a:pt x="5569" y="1029"/>
                    <a:pt x="5372" y="825"/>
                    <a:pt x="5187" y="825"/>
                  </a:cubicBezTo>
                  <a:cubicBezTo>
                    <a:pt x="5110" y="825"/>
                    <a:pt x="5034" y="861"/>
                    <a:pt x="4984" y="950"/>
                  </a:cubicBezTo>
                  <a:cubicBezTo>
                    <a:pt x="4718" y="1417"/>
                    <a:pt x="4484" y="1850"/>
                    <a:pt x="4251" y="2317"/>
                  </a:cubicBezTo>
                  <a:lnTo>
                    <a:pt x="4217" y="2317"/>
                  </a:lnTo>
                  <a:cubicBezTo>
                    <a:pt x="4124" y="2242"/>
                    <a:pt x="3998" y="2199"/>
                    <a:pt x="3871" y="2199"/>
                  </a:cubicBezTo>
                  <a:cubicBezTo>
                    <a:pt x="3772" y="2199"/>
                    <a:pt x="3671" y="2225"/>
                    <a:pt x="3583" y="2284"/>
                  </a:cubicBezTo>
                  <a:cubicBezTo>
                    <a:pt x="3544" y="2245"/>
                    <a:pt x="3489" y="2226"/>
                    <a:pt x="3431" y="2226"/>
                  </a:cubicBezTo>
                  <a:cubicBezTo>
                    <a:pt x="3341" y="2226"/>
                    <a:pt x="3244" y="2270"/>
                    <a:pt x="3183" y="2351"/>
                  </a:cubicBezTo>
                  <a:cubicBezTo>
                    <a:pt x="3183" y="2317"/>
                    <a:pt x="3183" y="2284"/>
                    <a:pt x="3150" y="2251"/>
                  </a:cubicBezTo>
                  <a:cubicBezTo>
                    <a:pt x="3115" y="2163"/>
                    <a:pt x="3024" y="2121"/>
                    <a:pt x="2931" y="2121"/>
                  </a:cubicBezTo>
                  <a:cubicBezTo>
                    <a:pt x="2848" y="2121"/>
                    <a:pt x="2763" y="2154"/>
                    <a:pt x="2716" y="2217"/>
                  </a:cubicBezTo>
                  <a:cubicBezTo>
                    <a:pt x="2683" y="2217"/>
                    <a:pt x="2649" y="2251"/>
                    <a:pt x="2649" y="2284"/>
                  </a:cubicBezTo>
                  <a:lnTo>
                    <a:pt x="2583" y="2284"/>
                  </a:lnTo>
                  <a:cubicBezTo>
                    <a:pt x="2530" y="2245"/>
                    <a:pt x="2467" y="2226"/>
                    <a:pt x="2404" y="2226"/>
                  </a:cubicBezTo>
                  <a:cubicBezTo>
                    <a:pt x="2307" y="2226"/>
                    <a:pt x="2210" y="2270"/>
                    <a:pt x="2149" y="2351"/>
                  </a:cubicBezTo>
                  <a:cubicBezTo>
                    <a:pt x="2116" y="2417"/>
                    <a:pt x="2082" y="2484"/>
                    <a:pt x="2016" y="2517"/>
                  </a:cubicBezTo>
                  <a:cubicBezTo>
                    <a:pt x="2016" y="2517"/>
                    <a:pt x="2016" y="2484"/>
                    <a:pt x="2016" y="2484"/>
                  </a:cubicBezTo>
                  <a:cubicBezTo>
                    <a:pt x="1982" y="2417"/>
                    <a:pt x="1916" y="2351"/>
                    <a:pt x="1882" y="2317"/>
                  </a:cubicBezTo>
                  <a:cubicBezTo>
                    <a:pt x="1949" y="1583"/>
                    <a:pt x="1849" y="850"/>
                    <a:pt x="1549" y="149"/>
                  </a:cubicBezTo>
                  <a:cubicBezTo>
                    <a:pt x="1502" y="44"/>
                    <a:pt x="1419" y="1"/>
                    <a:pt x="1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9"/>
            <p:cNvSpPr/>
            <p:nvPr/>
          </p:nvSpPr>
          <p:spPr>
            <a:xfrm>
              <a:off x="3537850" y="2712575"/>
              <a:ext cx="139250" cy="161325"/>
            </a:xfrm>
            <a:custGeom>
              <a:avLst/>
              <a:gdLst/>
              <a:ahLst/>
              <a:cxnLst/>
              <a:rect l="l" t="t" r="r" b="b"/>
              <a:pathLst>
                <a:path w="5570" h="6453" extrusionOk="0">
                  <a:moveTo>
                    <a:pt x="1334" y="0"/>
                  </a:moveTo>
                  <a:cubicBezTo>
                    <a:pt x="1180" y="0"/>
                    <a:pt x="1017" y="149"/>
                    <a:pt x="1062" y="326"/>
                  </a:cubicBezTo>
                  <a:cubicBezTo>
                    <a:pt x="1195" y="1060"/>
                    <a:pt x="1295" y="1794"/>
                    <a:pt x="1295" y="2528"/>
                  </a:cubicBezTo>
                  <a:cubicBezTo>
                    <a:pt x="1229" y="2561"/>
                    <a:pt x="1162" y="2595"/>
                    <a:pt x="1129" y="2695"/>
                  </a:cubicBezTo>
                  <a:cubicBezTo>
                    <a:pt x="1095" y="2795"/>
                    <a:pt x="1062" y="2895"/>
                    <a:pt x="1028" y="2995"/>
                  </a:cubicBezTo>
                  <a:lnTo>
                    <a:pt x="995" y="2995"/>
                  </a:lnTo>
                  <a:cubicBezTo>
                    <a:pt x="995" y="2962"/>
                    <a:pt x="962" y="2928"/>
                    <a:pt x="962" y="2928"/>
                  </a:cubicBezTo>
                  <a:lnTo>
                    <a:pt x="762" y="3662"/>
                  </a:lnTo>
                  <a:cubicBezTo>
                    <a:pt x="795" y="3695"/>
                    <a:pt x="828" y="3695"/>
                    <a:pt x="862" y="3695"/>
                  </a:cubicBezTo>
                  <a:cubicBezTo>
                    <a:pt x="795" y="3862"/>
                    <a:pt x="795" y="4029"/>
                    <a:pt x="828" y="4196"/>
                  </a:cubicBezTo>
                  <a:cubicBezTo>
                    <a:pt x="561" y="4796"/>
                    <a:pt x="295" y="5430"/>
                    <a:pt x="61" y="6031"/>
                  </a:cubicBezTo>
                  <a:cubicBezTo>
                    <a:pt x="0" y="6212"/>
                    <a:pt x="160" y="6333"/>
                    <a:pt x="311" y="6333"/>
                  </a:cubicBezTo>
                  <a:cubicBezTo>
                    <a:pt x="408" y="6333"/>
                    <a:pt x="502" y="6282"/>
                    <a:pt x="528" y="6164"/>
                  </a:cubicBezTo>
                  <a:cubicBezTo>
                    <a:pt x="795" y="5630"/>
                    <a:pt x="1028" y="5063"/>
                    <a:pt x="1229" y="4496"/>
                  </a:cubicBezTo>
                  <a:lnTo>
                    <a:pt x="1262" y="4496"/>
                  </a:lnTo>
                  <a:cubicBezTo>
                    <a:pt x="1295" y="4513"/>
                    <a:pt x="1329" y="4521"/>
                    <a:pt x="1358" y="4521"/>
                  </a:cubicBezTo>
                  <a:cubicBezTo>
                    <a:pt x="1387" y="4521"/>
                    <a:pt x="1412" y="4513"/>
                    <a:pt x="1429" y="4496"/>
                  </a:cubicBezTo>
                  <a:cubicBezTo>
                    <a:pt x="1487" y="4612"/>
                    <a:pt x="1595" y="4703"/>
                    <a:pt x="1797" y="4703"/>
                  </a:cubicBezTo>
                  <a:cubicBezTo>
                    <a:pt x="1828" y="4703"/>
                    <a:pt x="1861" y="4701"/>
                    <a:pt x="1896" y="4696"/>
                  </a:cubicBezTo>
                  <a:cubicBezTo>
                    <a:pt x="1929" y="4730"/>
                    <a:pt x="1996" y="4763"/>
                    <a:pt x="2096" y="4763"/>
                  </a:cubicBezTo>
                  <a:cubicBezTo>
                    <a:pt x="2161" y="4782"/>
                    <a:pt x="2224" y="4790"/>
                    <a:pt x="2284" y="4790"/>
                  </a:cubicBezTo>
                  <a:cubicBezTo>
                    <a:pt x="2439" y="4790"/>
                    <a:pt x="2576" y="4735"/>
                    <a:pt x="2696" y="4663"/>
                  </a:cubicBezTo>
                  <a:cubicBezTo>
                    <a:pt x="2796" y="4663"/>
                    <a:pt x="2863" y="4663"/>
                    <a:pt x="2930" y="4630"/>
                  </a:cubicBezTo>
                  <a:lnTo>
                    <a:pt x="3030" y="4630"/>
                  </a:lnTo>
                  <a:cubicBezTo>
                    <a:pt x="3052" y="4641"/>
                    <a:pt x="3071" y="4644"/>
                    <a:pt x="3088" y="4644"/>
                  </a:cubicBezTo>
                  <a:cubicBezTo>
                    <a:pt x="3123" y="4644"/>
                    <a:pt x="3152" y="4630"/>
                    <a:pt x="3197" y="4630"/>
                  </a:cubicBezTo>
                  <a:cubicBezTo>
                    <a:pt x="3230" y="4630"/>
                    <a:pt x="3297" y="4663"/>
                    <a:pt x="3330" y="4663"/>
                  </a:cubicBezTo>
                  <a:cubicBezTo>
                    <a:pt x="3408" y="4725"/>
                    <a:pt x="3485" y="4751"/>
                    <a:pt x="3563" y="4751"/>
                  </a:cubicBezTo>
                  <a:cubicBezTo>
                    <a:pt x="3652" y="4751"/>
                    <a:pt x="3741" y="4716"/>
                    <a:pt x="3830" y="4663"/>
                  </a:cubicBezTo>
                  <a:cubicBezTo>
                    <a:pt x="3864" y="4796"/>
                    <a:pt x="3897" y="4896"/>
                    <a:pt x="3964" y="5030"/>
                  </a:cubicBezTo>
                  <a:cubicBezTo>
                    <a:pt x="4097" y="5497"/>
                    <a:pt x="4164" y="6064"/>
                    <a:pt x="4531" y="6397"/>
                  </a:cubicBezTo>
                  <a:cubicBezTo>
                    <a:pt x="4579" y="6433"/>
                    <a:pt x="4640" y="6452"/>
                    <a:pt x="4699" y="6452"/>
                  </a:cubicBezTo>
                  <a:cubicBezTo>
                    <a:pt x="4806" y="6452"/>
                    <a:pt x="4910" y="6392"/>
                    <a:pt x="4931" y="6264"/>
                  </a:cubicBezTo>
                  <a:cubicBezTo>
                    <a:pt x="5031" y="5797"/>
                    <a:pt x="4764" y="5297"/>
                    <a:pt x="4598" y="4863"/>
                  </a:cubicBezTo>
                  <a:cubicBezTo>
                    <a:pt x="4531" y="4630"/>
                    <a:pt x="4464" y="4363"/>
                    <a:pt x="4364" y="4129"/>
                  </a:cubicBezTo>
                  <a:cubicBezTo>
                    <a:pt x="4431" y="4029"/>
                    <a:pt x="4498" y="3862"/>
                    <a:pt x="4498" y="3695"/>
                  </a:cubicBezTo>
                  <a:lnTo>
                    <a:pt x="4898" y="2862"/>
                  </a:lnTo>
                  <a:lnTo>
                    <a:pt x="4898" y="2862"/>
                  </a:lnTo>
                  <a:cubicBezTo>
                    <a:pt x="4831" y="2895"/>
                    <a:pt x="4798" y="2928"/>
                    <a:pt x="4764" y="2962"/>
                  </a:cubicBezTo>
                  <a:cubicBezTo>
                    <a:pt x="4731" y="2928"/>
                    <a:pt x="4698" y="2895"/>
                    <a:pt x="4664" y="2895"/>
                  </a:cubicBezTo>
                  <a:cubicBezTo>
                    <a:pt x="4664" y="2795"/>
                    <a:pt x="4631" y="2695"/>
                    <a:pt x="4631" y="2628"/>
                  </a:cubicBezTo>
                  <a:cubicBezTo>
                    <a:pt x="4631" y="2595"/>
                    <a:pt x="4631" y="2595"/>
                    <a:pt x="4631" y="2561"/>
                  </a:cubicBezTo>
                  <a:cubicBezTo>
                    <a:pt x="4631" y="2528"/>
                    <a:pt x="4598" y="2461"/>
                    <a:pt x="4564" y="2461"/>
                  </a:cubicBezTo>
                  <a:cubicBezTo>
                    <a:pt x="4865" y="2028"/>
                    <a:pt x="5165" y="1627"/>
                    <a:pt x="5432" y="1227"/>
                  </a:cubicBezTo>
                  <a:cubicBezTo>
                    <a:pt x="5570" y="1020"/>
                    <a:pt x="5374" y="829"/>
                    <a:pt x="5185" y="829"/>
                  </a:cubicBezTo>
                  <a:cubicBezTo>
                    <a:pt x="5100" y="829"/>
                    <a:pt x="5016" y="867"/>
                    <a:pt x="4965" y="960"/>
                  </a:cubicBezTo>
                  <a:cubicBezTo>
                    <a:pt x="4731" y="1394"/>
                    <a:pt x="4464" y="1861"/>
                    <a:pt x="4231" y="2328"/>
                  </a:cubicBezTo>
                  <a:cubicBezTo>
                    <a:pt x="4231" y="2328"/>
                    <a:pt x="4231" y="2328"/>
                    <a:pt x="4231" y="2294"/>
                  </a:cubicBezTo>
                  <a:cubicBezTo>
                    <a:pt x="4131" y="2228"/>
                    <a:pt x="4022" y="2194"/>
                    <a:pt x="3914" y="2194"/>
                  </a:cubicBezTo>
                  <a:cubicBezTo>
                    <a:pt x="3805" y="2194"/>
                    <a:pt x="3697" y="2228"/>
                    <a:pt x="3597" y="2294"/>
                  </a:cubicBezTo>
                  <a:cubicBezTo>
                    <a:pt x="3544" y="2255"/>
                    <a:pt x="3487" y="2236"/>
                    <a:pt x="3430" y="2236"/>
                  </a:cubicBezTo>
                  <a:cubicBezTo>
                    <a:pt x="3342" y="2236"/>
                    <a:pt x="3257" y="2280"/>
                    <a:pt x="3197" y="2361"/>
                  </a:cubicBezTo>
                  <a:cubicBezTo>
                    <a:pt x="3197" y="2328"/>
                    <a:pt x="3163" y="2294"/>
                    <a:pt x="3163" y="2261"/>
                  </a:cubicBezTo>
                  <a:cubicBezTo>
                    <a:pt x="3124" y="2164"/>
                    <a:pt x="3018" y="2112"/>
                    <a:pt x="2909" y="2112"/>
                  </a:cubicBezTo>
                  <a:cubicBezTo>
                    <a:pt x="2831" y="2112"/>
                    <a:pt x="2752" y="2139"/>
                    <a:pt x="2696" y="2194"/>
                  </a:cubicBezTo>
                  <a:cubicBezTo>
                    <a:pt x="2696" y="2228"/>
                    <a:pt x="2663" y="2261"/>
                    <a:pt x="2630" y="2261"/>
                  </a:cubicBezTo>
                  <a:cubicBezTo>
                    <a:pt x="2630" y="2261"/>
                    <a:pt x="2596" y="2294"/>
                    <a:pt x="2563" y="2294"/>
                  </a:cubicBezTo>
                  <a:cubicBezTo>
                    <a:pt x="2519" y="2251"/>
                    <a:pt x="2450" y="2226"/>
                    <a:pt x="2378" y="2226"/>
                  </a:cubicBezTo>
                  <a:cubicBezTo>
                    <a:pt x="2284" y="2226"/>
                    <a:pt x="2186" y="2267"/>
                    <a:pt x="2129" y="2361"/>
                  </a:cubicBezTo>
                  <a:cubicBezTo>
                    <a:pt x="2096" y="2395"/>
                    <a:pt x="2063" y="2461"/>
                    <a:pt x="2029" y="2528"/>
                  </a:cubicBezTo>
                  <a:cubicBezTo>
                    <a:pt x="2029" y="2495"/>
                    <a:pt x="2029" y="2495"/>
                    <a:pt x="1996" y="2461"/>
                  </a:cubicBezTo>
                  <a:cubicBezTo>
                    <a:pt x="1996" y="2395"/>
                    <a:pt x="1929" y="2361"/>
                    <a:pt x="1862" y="2294"/>
                  </a:cubicBezTo>
                  <a:cubicBezTo>
                    <a:pt x="1929" y="1594"/>
                    <a:pt x="1829" y="860"/>
                    <a:pt x="1529" y="126"/>
                  </a:cubicBezTo>
                  <a:cubicBezTo>
                    <a:pt x="1484" y="37"/>
                    <a:pt x="1410" y="0"/>
                    <a:pt x="1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9"/>
            <p:cNvSpPr/>
            <p:nvPr/>
          </p:nvSpPr>
          <p:spPr>
            <a:xfrm>
              <a:off x="4059300" y="2727200"/>
              <a:ext cx="139325" cy="161150"/>
            </a:xfrm>
            <a:custGeom>
              <a:avLst/>
              <a:gdLst/>
              <a:ahLst/>
              <a:cxnLst/>
              <a:rect l="l" t="t" r="r" b="b"/>
              <a:pathLst>
                <a:path w="5573" h="6446" extrusionOk="0">
                  <a:moveTo>
                    <a:pt x="1349" y="1"/>
                  </a:moveTo>
                  <a:cubicBezTo>
                    <a:pt x="1185" y="1"/>
                    <a:pt x="1008" y="164"/>
                    <a:pt x="1052" y="342"/>
                  </a:cubicBezTo>
                  <a:cubicBezTo>
                    <a:pt x="1219" y="1076"/>
                    <a:pt x="1319" y="1810"/>
                    <a:pt x="1286" y="2510"/>
                  </a:cubicBezTo>
                  <a:cubicBezTo>
                    <a:pt x="1252" y="2543"/>
                    <a:pt x="1185" y="2610"/>
                    <a:pt x="1152" y="2677"/>
                  </a:cubicBezTo>
                  <a:cubicBezTo>
                    <a:pt x="1119" y="2777"/>
                    <a:pt x="1085" y="2877"/>
                    <a:pt x="1052" y="2977"/>
                  </a:cubicBezTo>
                  <a:lnTo>
                    <a:pt x="985" y="2977"/>
                  </a:lnTo>
                  <a:cubicBezTo>
                    <a:pt x="985" y="2977"/>
                    <a:pt x="985" y="2944"/>
                    <a:pt x="952" y="2910"/>
                  </a:cubicBezTo>
                  <a:lnTo>
                    <a:pt x="752" y="3678"/>
                  </a:lnTo>
                  <a:lnTo>
                    <a:pt x="885" y="3678"/>
                  </a:lnTo>
                  <a:cubicBezTo>
                    <a:pt x="819" y="3878"/>
                    <a:pt x="785" y="4045"/>
                    <a:pt x="819" y="4178"/>
                  </a:cubicBezTo>
                  <a:cubicBezTo>
                    <a:pt x="552" y="4778"/>
                    <a:pt x="318" y="5412"/>
                    <a:pt x="85" y="6013"/>
                  </a:cubicBezTo>
                  <a:cubicBezTo>
                    <a:pt x="1" y="6202"/>
                    <a:pt x="181" y="6338"/>
                    <a:pt x="343" y="6338"/>
                  </a:cubicBezTo>
                  <a:cubicBezTo>
                    <a:pt x="438" y="6338"/>
                    <a:pt x="527" y="6291"/>
                    <a:pt x="552" y="6179"/>
                  </a:cubicBezTo>
                  <a:cubicBezTo>
                    <a:pt x="785" y="5612"/>
                    <a:pt x="1019" y="5079"/>
                    <a:pt x="1252" y="4512"/>
                  </a:cubicBezTo>
                  <a:lnTo>
                    <a:pt x="1452" y="4512"/>
                  </a:lnTo>
                  <a:cubicBezTo>
                    <a:pt x="1519" y="4645"/>
                    <a:pt x="1652" y="4712"/>
                    <a:pt x="1886" y="4712"/>
                  </a:cubicBezTo>
                  <a:cubicBezTo>
                    <a:pt x="1953" y="4745"/>
                    <a:pt x="2019" y="4745"/>
                    <a:pt x="2086" y="4778"/>
                  </a:cubicBezTo>
                  <a:cubicBezTo>
                    <a:pt x="2153" y="4787"/>
                    <a:pt x="2215" y="4791"/>
                    <a:pt x="2274" y="4791"/>
                  </a:cubicBezTo>
                  <a:cubicBezTo>
                    <a:pt x="2451" y="4791"/>
                    <a:pt x="2595" y="4753"/>
                    <a:pt x="2720" y="4678"/>
                  </a:cubicBezTo>
                  <a:cubicBezTo>
                    <a:pt x="2820" y="4678"/>
                    <a:pt x="2887" y="4678"/>
                    <a:pt x="2953" y="4645"/>
                  </a:cubicBezTo>
                  <a:lnTo>
                    <a:pt x="3320" y="4645"/>
                  </a:lnTo>
                  <a:cubicBezTo>
                    <a:pt x="3354" y="4645"/>
                    <a:pt x="3354" y="4645"/>
                    <a:pt x="3354" y="4678"/>
                  </a:cubicBezTo>
                  <a:cubicBezTo>
                    <a:pt x="3429" y="4723"/>
                    <a:pt x="3504" y="4741"/>
                    <a:pt x="3580" y="4741"/>
                  </a:cubicBezTo>
                  <a:cubicBezTo>
                    <a:pt x="3671" y="4741"/>
                    <a:pt x="3763" y="4715"/>
                    <a:pt x="3854" y="4678"/>
                  </a:cubicBezTo>
                  <a:cubicBezTo>
                    <a:pt x="3887" y="4778"/>
                    <a:pt x="3921" y="4912"/>
                    <a:pt x="3954" y="5045"/>
                  </a:cubicBezTo>
                  <a:cubicBezTo>
                    <a:pt x="4088" y="5479"/>
                    <a:pt x="4188" y="6079"/>
                    <a:pt x="4555" y="6380"/>
                  </a:cubicBezTo>
                  <a:cubicBezTo>
                    <a:pt x="4596" y="6421"/>
                    <a:pt x="4660" y="6445"/>
                    <a:pt x="4726" y="6445"/>
                  </a:cubicBezTo>
                  <a:cubicBezTo>
                    <a:pt x="4819" y="6445"/>
                    <a:pt x="4916" y="6397"/>
                    <a:pt x="4955" y="6279"/>
                  </a:cubicBezTo>
                  <a:cubicBezTo>
                    <a:pt x="5055" y="5779"/>
                    <a:pt x="4788" y="5312"/>
                    <a:pt x="4621" y="4845"/>
                  </a:cubicBezTo>
                  <a:cubicBezTo>
                    <a:pt x="4521" y="4612"/>
                    <a:pt x="4454" y="4378"/>
                    <a:pt x="4388" y="4145"/>
                  </a:cubicBezTo>
                  <a:cubicBezTo>
                    <a:pt x="4454" y="4011"/>
                    <a:pt x="4488" y="3878"/>
                    <a:pt x="4521" y="3711"/>
                  </a:cubicBezTo>
                  <a:lnTo>
                    <a:pt x="4888" y="2877"/>
                  </a:lnTo>
                  <a:cubicBezTo>
                    <a:pt x="4821" y="2877"/>
                    <a:pt x="4788" y="2910"/>
                    <a:pt x="4755" y="2944"/>
                  </a:cubicBezTo>
                  <a:cubicBezTo>
                    <a:pt x="4755" y="2910"/>
                    <a:pt x="4721" y="2910"/>
                    <a:pt x="4655" y="2877"/>
                  </a:cubicBezTo>
                  <a:cubicBezTo>
                    <a:pt x="4655" y="2777"/>
                    <a:pt x="4655" y="2710"/>
                    <a:pt x="4621" y="2643"/>
                  </a:cubicBezTo>
                  <a:cubicBezTo>
                    <a:pt x="4621" y="2610"/>
                    <a:pt x="4621" y="2577"/>
                    <a:pt x="4621" y="2577"/>
                  </a:cubicBezTo>
                  <a:cubicBezTo>
                    <a:pt x="4655" y="2510"/>
                    <a:pt x="4621" y="2477"/>
                    <a:pt x="4588" y="2443"/>
                  </a:cubicBezTo>
                  <a:cubicBezTo>
                    <a:pt x="4888" y="2043"/>
                    <a:pt x="5155" y="1643"/>
                    <a:pt x="5455" y="1209"/>
                  </a:cubicBezTo>
                  <a:cubicBezTo>
                    <a:pt x="5573" y="1021"/>
                    <a:pt x="5376" y="817"/>
                    <a:pt x="5191" y="817"/>
                  </a:cubicBezTo>
                  <a:cubicBezTo>
                    <a:pt x="5113" y="817"/>
                    <a:pt x="5038" y="853"/>
                    <a:pt x="4988" y="942"/>
                  </a:cubicBezTo>
                  <a:cubicBezTo>
                    <a:pt x="4721" y="1409"/>
                    <a:pt x="4488" y="1843"/>
                    <a:pt x="4254" y="2310"/>
                  </a:cubicBezTo>
                  <a:lnTo>
                    <a:pt x="4221" y="2310"/>
                  </a:lnTo>
                  <a:cubicBezTo>
                    <a:pt x="4127" y="2235"/>
                    <a:pt x="4002" y="2192"/>
                    <a:pt x="3875" y="2192"/>
                  </a:cubicBezTo>
                  <a:cubicBezTo>
                    <a:pt x="3776" y="2192"/>
                    <a:pt x="3675" y="2218"/>
                    <a:pt x="3587" y="2277"/>
                  </a:cubicBezTo>
                  <a:cubicBezTo>
                    <a:pt x="3546" y="2249"/>
                    <a:pt x="3487" y="2233"/>
                    <a:pt x="3426" y="2233"/>
                  </a:cubicBezTo>
                  <a:cubicBezTo>
                    <a:pt x="3338" y="2233"/>
                    <a:pt x="3246" y="2265"/>
                    <a:pt x="3187" y="2343"/>
                  </a:cubicBezTo>
                  <a:cubicBezTo>
                    <a:pt x="3187" y="2310"/>
                    <a:pt x="3187" y="2277"/>
                    <a:pt x="3154" y="2277"/>
                  </a:cubicBezTo>
                  <a:cubicBezTo>
                    <a:pt x="3115" y="2179"/>
                    <a:pt x="3008" y="2128"/>
                    <a:pt x="2906" y="2128"/>
                  </a:cubicBezTo>
                  <a:cubicBezTo>
                    <a:pt x="2833" y="2128"/>
                    <a:pt x="2762" y="2154"/>
                    <a:pt x="2720" y="2210"/>
                  </a:cubicBezTo>
                  <a:cubicBezTo>
                    <a:pt x="2687" y="2210"/>
                    <a:pt x="2687" y="2243"/>
                    <a:pt x="2653" y="2277"/>
                  </a:cubicBezTo>
                  <a:lnTo>
                    <a:pt x="2586" y="2277"/>
                  </a:lnTo>
                  <a:cubicBezTo>
                    <a:pt x="2536" y="2239"/>
                    <a:pt x="2477" y="2220"/>
                    <a:pt x="2417" y="2220"/>
                  </a:cubicBezTo>
                  <a:cubicBezTo>
                    <a:pt x="2317" y="2220"/>
                    <a:pt x="2215" y="2272"/>
                    <a:pt x="2153" y="2377"/>
                  </a:cubicBezTo>
                  <a:cubicBezTo>
                    <a:pt x="2119" y="2410"/>
                    <a:pt x="2086" y="2477"/>
                    <a:pt x="2019" y="2543"/>
                  </a:cubicBezTo>
                  <a:cubicBezTo>
                    <a:pt x="2019" y="2510"/>
                    <a:pt x="2019" y="2477"/>
                    <a:pt x="2019" y="2477"/>
                  </a:cubicBezTo>
                  <a:cubicBezTo>
                    <a:pt x="1986" y="2410"/>
                    <a:pt x="1919" y="2343"/>
                    <a:pt x="1886" y="2310"/>
                  </a:cubicBezTo>
                  <a:cubicBezTo>
                    <a:pt x="1953" y="1576"/>
                    <a:pt x="1853" y="842"/>
                    <a:pt x="1552" y="142"/>
                  </a:cubicBezTo>
                  <a:cubicBezTo>
                    <a:pt x="1508" y="42"/>
                    <a:pt x="1430" y="1"/>
                    <a:pt x="13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9"/>
            <p:cNvSpPr/>
            <p:nvPr/>
          </p:nvSpPr>
          <p:spPr>
            <a:xfrm>
              <a:off x="5102550" y="2738050"/>
              <a:ext cx="139325" cy="161125"/>
            </a:xfrm>
            <a:custGeom>
              <a:avLst/>
              <a:gdLst/>
              <a:ahLst/>
              <a:cxnLst/>
              <a:rect l="l" t="t" r="r" b="b"/>
              <a:pathLst>
                <a:path w="5573" h="6445" extrusionOk="0">
                  <a:moveTo>
                    <a:pt x="1348" y="1"/>
                  </a:moveTo>
                  <a:cubicBezTo>
                    <a:pt x="1185" y="1"/>
                    <a:pt x="1007" y="164"/>
                    <a:pt x="1052" y="341"/>
                  </a:cubicBezTo>
                  <a:cubicBezTo>
                    <a:pt x="1219" y="1075"/>
                    <a:pt x="1319" y="1809"/>
                    <a:pt x="1285" y="2510"/>
                  </a:cubicBezTo>
                  <a:cubicBezTo>
                    <a:pt x="1252" y="2543"/>
                    <a:pt x="1185" y="2610"/>
                    <a:pt x="1152" y="2676"/>
                  </a:cubicBezTo>
                  <a:cubicBezTo>
                    <a:pt x="1119" y="2777"/>
                    <a:pt x="1085" y="2877"/>
                    <a:pt x="1052" y="2977"/>
                  </a:cubicBezTo>
                  <a:lnTo>
                    <a:pt x="985" y="2977"/>
                  </a:lnTo>
                  <a:cubicBezTo>
                    <a:pt x="985" y="2977"/>
                    <a:pt x="985" y="2943"/>
                    <a:pt x="952" y="2910"/>
                  </a:cubicBezTo>
                  <a:lnTo>
                    <a:pt x="752" y="3677"/>
                  </a:lnTo>
                  <a:lnTo>
                    <a:pt x="885" y="3677"/>
                  </a:lnTo>
                  <a:cubicBezTo>
                    <a:pt x="818" y="3877"/>
                    <a:pt x="785" y="4044"/>
                    <a:pt x="818" y="4178"/>
                  </a:cubicBezTo>
                  <a:cubicBezTo>
                    <a:pt x="551" y="4778"/>
                    <a:pt x="318" y="5412"/>
                    <a:pt x="84" y="6012"/>
                  </a:cubicBezTo>
                  <a:cubicBezTo>
                    <a:pt x="0" y="6201"/>
                    <a:pt x="181" y="6337"/>
                    <a:pt x="343" y="6337"/>
                  </a:cubicBezTo>
                  <a:cubicBezTo>
                    <a:pt x="438" y="6337"/>
                    <a:pt x="527" y="6290"/>
                    <a:pt x="551" y="6179"/>
                  </a:cubicBezTo>
                  <a:cubicBezTo>
                    <a:pt x="785" y="5612"/>
                    <a:pt x="1018" y="5078"/>
                    <a:pt x="1252" y="4511"/>
                  </a:cubicBezTo>
                  <a:lnTo>
                    <a:pt x="1452" y="4511"/>
                  </a:lnTo>
                  <a:cubicBezTo>
                    <a:pt x="1519" y="4645"/>
                    <a:pt x="1652" y="4711"/>
                    <a:pt x="1886" y="4711"/>
                  </a:cubicBezTo>
                  <a:cubicBezTo>
                    <a:pt x="1952" y="4745"/>
                    <a:pt x="2019" y="4745"/>
                    <a:pt x="2086" y="4778"/>
                  </a:cubicBezTo>
                  <a:cubicBezTo>
                    <a:pt x="2153" y="4786"/>
                    <a:pt x="2215" y="4791"/>
                    <a:pt x="2274" y="4791"/>
                  </a:cubicBezTo>
                  <a:cubicBezTo>
                    <a:pt x="2451" y="4791"/>
                    <a:pt x="2595" y="4753"/>
                    <a:pt x="2720" y="4678"/>
                  </a:cubicBezTo>
                  <a:cubicBezTo>
                    <a:pt x="2820" y="4678"/>
                    <a:pt x="2886" y="4678"/>
                    <a:pt x="2953" y="4645"/>
                  </a:cubicBezTo>
                  <a:lnTo>
                    <a:pt x="3320" y="4645"/>
                  </a:lnTo>
                  <a:cubicBezTo>
                    <a:pt x="3353" y="4645"/>
                    <a:pt x="3353" y="4678"/>
                    <a:pt x="3353" y="4678"/>
                  </a:cubicBezTo>
                  <a:cubicBezTo>
                    <a:pt x="3437" y="4728"/>
                    <a:pt x="3520" y="4753"/>
                    <a:pt x="3604" y="4753"/>
                  </a:cubicBezTo>
                  <a:cubicBezTo>
                    <a:pt x="3687" y="4753"/>
                    <a:pt x="3770" y="4728"/>
                    <a:pt x="3854" y="4678"/>
                  </a:cubicBezTo>
                  <a:cubicBezTo>
                    <a:pt x="3887" y="4811"/>
                    <a:pt x="3921" y="4911"/>
                    <a:pt x="3954" y="5045"/>
                  </a:cubicBezTo>
                  <a:cubicBezTo>
                    <a:pt x="4087" y="5479"/>
                    <a:pt x="4187" y="6079"/>
                    <a:pt x="4554" y="6379"/>
                  </a:cubicBezTo>
                  <a:cubicBezTo>
                    <a:pt x="4596" y="6421"/>
                    <a:pt x="4660" y="6445"/>
                    <a:pt x="4726" y="6445"/>
                  </a:cubicBezTo>
                  <a:cubicBezTo>
                    <a:pt x="4819" y="6445"/>
                    <a:pt x="4916" y="6396"/>
                    <a:pt x="4955" y="6279"/>
                  </a:cubicBezTo>
                  <a:cubicBezTo>
                    <a:pt x="5055" y="5779"/>
                    <a:pt x="4788" y="5312"/>
                    <a:pt x="4621" y="4845"/>
                  </a:cubicBezTo>
                  <a:cubicBezTo>
                    <a:pt x="4521" y="4611"/>
                    <a:pt x="4454" y="4378"/>
                    <a:pt x="4388" y="4144"/>
                  </a:cubicBezTo>
                  <a:cubicBezTo>
                    <a:pt x="4454" y="4011"/>
                    <a:pt x="4488" y="3877"/>
                    <a:pt x="4521" y="3711"/>
                  </a:cubicBezTo>
                  <a:lnTo>
                    <a:pt x="4888" y="2877"/>
                  </a:lnTo>
                  <a:cubicBezTo>
                    <a:pt x="4821" y="2877"/>
                    <a:pt x="4788" y="2910"/>
                    <a:pt x="4754" y="2943"/>
                  </a:cubicBezTo>
                  <a:cubicBezTo>
                    <a:pt x="4754" y="2910"/>
                    <a:pt x="4721" y="2910"/>
                    <a:pt x="4654" y="2877"/>
                  </a:cubicBezTo>
                  <a:cubicBezTo>
                    <a:pt x="4654" y="2777"/>
                    <a:pt x="4654" y="2710"/>
                    <a:pt x="4621" y="2643"/>
                  </a:cubicBezTo>
                  <a:cubicBezTo>
                    <a:pt x="4621" y="2610"/>
                    <a:pt x="4621" y="2576"/>
                    <a:pt x="4621" y="2576"/>
                  </a:cubicBezTo>
                  <a:cubicBezTo>
                    <a:pt x="4654" y="2510"/>
                    <a:pt x="4621" y="2476"/>
                    <a:pt x="4588" y="2443"/>
                  </a:cubicBezTo>
                  <a:cubicBezTo>
                    <a:pt x="4888" y="2043"/>
                    <a:pt x="5155" y="1642"/>
                    <a:pt x="5455" y="1242"/>
                  </a:cubicBezTo>
                  <a:cubicBezTo>
                    <a:pt x="5573" y="1030"/>
                    <a:pt x="5374" y="818"/>
                    <a:pt x="5188" y="818"/>
                  </a:cubicBezTo>
                  <a:cubicBezTo>
                    <a:pt x="5111" y="818"/>
                    <a:pt x="5037" y="854"/>
                    <a:pt x="4988" y="942"/>
                  </a:cubicBezTo>
                  <a:cubicBezTo>
                    <a:pt x="4721" y="1409"/>
                    <a:pt x="4488" y="1843"/>
                    <a:pt x="4254" y="2310"/>
                  </a:cubicBezTo>
                  <a:lnTo>
                    <a:pt x="4221" y="2310"/>
                  </a:lnTo>
                  <a:cubicBezTo>
                    <a:pt x="4127" y="2235"/>
                    <a:pt x="4002" y="2191"/>
                    <a:pt x="3875" y="2191"/>
                  </a:cubicBezTo>
                  <a:cubicBezTo>
                    <a:pt x="3775" y="2191"/>
                    <a:pt x="3675" y="2218"/>
                    <a:pt x="3587" y="2276"/>
                  </a:cubicBezTo>
                  <a:cubicBezTo>
                    <a:pt x="3546" y="2249"/>
                    <a:pt x="3487" y="2232"/>
                    <a:pt x="3425" y="2232"/>
                  </a:cubicBezTo>
                  <a:cubicBezTo>
                    <a:pt x="3338" y="2232"/>
                    <a:pt x="3245" y="2265"/>
                    <a:pt x="3187" y="2343"/>
                  </a:cubicBezTo>
                  <a:cubicBezTo>
                    <a:pt x="3187" y="2310"/>
                    <a:pt x="3187" y="2310"/>
                    <a:pt x="3153" y="2276"/>
                  </a:cubicBezTo>
                  <a:cubicBezTo>
                    <a:pt x="3114" y="2179"/>
                    <a:pt x="3008" y="2127"/>
                    <a:pt x="2906" y="2127"/>
                  </a:cubicBezTo>
                  <a:cubicBezTo>
                    <a:pt x="2832" y="2127"/>
                    <a:pt x="2761" y="2154"/>
                    <a:pt x="2720" y="2209"/>
                  </a:cubicBezTo>
                  <a:cubicBezTo>
                    <a:pt x="2686" y="2243"/>
                    <a:pt x="2686" y="2243"/>
                    <a:pt x="2653" y="2276"/>
                  </a:cubicBezTo>
                  <a:lnTo>
                    <a:pt x="2586" y="2276"/>
                  </a:lnTo>
                  <a:cubicBezTo>
                    <a:pt x="2536" y="2239"/>
                    <a:pt x="2477" y="2220"/>
                    <a:pt x="2417" y="2220"/>
                  </a:cubicBezTo>
                  <a:cubicBezTo>
                    <a:pt x="2317" y="2220"/>
                    <a:pt x="2215" y="2272"/>
                    <a:pt x="2153" y="2376"/>
                  </a:cubicBezTo>
                  <a:cubicBezTo>
                    <a:pt x="2119" y="2410"/>
                    <a:pt x="2086" y="2476"/>
                    <a:pt x="2019" y="2543"/>
                  </a:cubicBezTo>
                  <a:cubicBezTo>
                    <a:pt x="2019" y="2510"/>
                    <a:pt x="2019" y="2476"/>
                    <a:pt x="2019" y="2476"/>
                  </a:cubicBezTo>
                  <a:cubicBezTo>
                    <a:pt x="1986" y="2410"/>
                    <a:pt x="1952" y="2343"/>
                    <a:pt x="1886" y="2310"/>
                  </a:cubicBezTo>
                  <a:cubicBezTo>
                    <a:pt x="1952" y="1576"/>
                    <a:pt x="1852" y="842"/>
                    <a:pt x="1552" y="141"/>
                  </a:cubicBezTo>
                  <a:cubicBezTo>
                    <a:pt x="1508" y="41"/>
                    <a:pt x="1430" y="1"/>
                    <a:pt x="1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9"/>
            <p:cNvSpPr/>
            <p:nvPr/>
          </p:nvSpPr>
          <p:spPr>
            <a:xfrm>
              <a:off x="5624300" y="2724700"/>
              <a:ext cx="139300" cy="161500"/>
            </a:xfrm>
            <a:custGeom>
              <a:avLst/>
              <a:gdLst/>
              <a:ahLst/>
              <a:cxnLst/>
              <a:rect l="l" t="t" r="r" b="b"/>
              <a:pathLst>
                <a:path w="5572" h="6460" extrusionOk="0">
                  <a:moveTo>
                    <a:pt x="1350" y="1"/>
                  </a:moveTo>
                  <a:cubicBezTo>
                    <a:pt x="1197" y="1"/>
                    <a:pt x="1019" y="164"/>
                    <a:pt x="1063" y="342"/>
                  </a:cubicBezTo>
                  <a:cubicBezTo>
                    <a:pt x="1197" y="1076"/>
                    <a:pt x="1297" y="1809"/>
                    <a:pt x="1297" y="2543"/>
                  </a:cubicBezTo>
                  <a:cubicBezTo>
                    <a:pt x="1230" y="2577"/>
                    <a:pt x="1163" y="2610"/>
                    <a:pt x="1130" y="2677"/>
                  </a:cubicBezTo>
                  <a:cubicBezTo>
                    <a:pt x="1097" y="2777"/>
                    <a:pt x="1063" y="2910"/>
                    <a:pt x="1030" y="3010"/>
                  </a:cubicBezTo>
                  <a:cubicBezTo>
                    <a:pt x="1030" y="2994"/>
                    <a:pt x="1022" y="2985"/>
                    <a:pt x="1013" y="2985"/>
                  </a:cubicBezTo>
                  <a:cubicBezTo>
                    <a:pt x="1005" y="2985"/>
                    <a:pt x="997" y="2994"/>
                    <a:pt x="997" y="3010"/>
                  </a:cubicBezTo>
                  <a:cubicBezTo>
                    <a:pt x="997" y="2977"/>
                    <a:pt x="963" y="2944"/>
                    <a:pt x="963" y="2944"/>
                  </a:cubicBezTo>
                  <a:lnTo>
                    <a:pt x="763" y="3678"/>
                  </a:lnTo>
                  <a:cubicBezTo>
                    <a:pt x="797" y="3678"/>
                    <a:pt x="830" y="3711"/>
                    <a:pt x="863" y="3711"/>
                  </a:cubicBezTo>
                  <a:cubicBezTo>
                    <a:pt x="797" y="3878"/>
                    <a:pt x="797" y="4044"/>
                    <a:pt x="830" y="4211"/>
                  </a:cubicBezTo>
                  <a:cubicBezTo>
                    <a:pt x="563" y="4812"/>
                    <a:pt x="296" y="5412"/>
                    <a:pt x="63" y="6046"/>
                  </a:cubicBezTo>
                  <a:cubicBezTo>
                    <a:pt x="0" y="6212"/>
                    <a:pt x="171" y="6339"/>
                    <a:pt x="324" y="6339"/>
                  </a:cubicBezTo>
                  <a:cubicBezTo>
                    <a:pt x="418" y="6339"/>
                    <a:pt x="505" y="6293"/>
                    <a:pt x="530" y="6179"/>
                  </a:cubicBezTo>
                  <a:cubicBezTo>
                    <a:pt x="797" y="5646"/>
                    <a:pt x="1030" y="5079"/>
                    <a:pt x="1230" y="4511"/>
                  </a:cubicBezTo>
                  <a:lnTo>
                    <a:pt x="1430" y="4511"/>
                  </a:lnTo>
                  <a:cubicBezTo>
                    <a:pt x="1488" y="4627"/>
                    <a:pt x="1597" y="4718"/>
                    <a:pt x="1799" y="4718"/>
                  </a:cubicBezTo>
                  <a:cubicBezTo>
                    <a:pt x="1829" y="4718"/>
                    <a:pt x="1862" y="4716"/>
                    <a:pt x="1897" y="4712"/>
                  </a:cubicBezTo>
                  <a:cubicBezTo>
                    <a:pt x="1931" y="4745"/>
                    <a:pt x="1997" y="4778"/>
                    <a:pt x="2097" y="4778"/>
                  </a:cubicBezTo>
                  <a:cubicBezTo>
                    <a:pt x="2163" y="4797"/>
                    <a:pt x="2225" y="4805"/>
                    <a:pt x="2285" y="4805"/>
                  </a:cubicBezTo>
                  <a:cubicBezTo>
                    <a:pt x="2440" y="4805"/>
                    <a:pt x="2578" y="4750"/>
                    <a:pt x="2698" y="4678"/>
                  </a:cubicBezTo>
                  <a:cubicBezTo>
                    <a:pt x="2798" y="4678"/>
                    <a:pt x="2865" y="4678"/>
                    <a:pt x="2965" y="4645"/>
                  </a:cubicBezTo>
                  <a:lnTo>
                    <a:pt x="3198" y="4645"/>
                  </a:lnTo>
                  <a:cubicBezTo>
                    <a:pt x="3232" y="4645"/>
                    <a:pt x="3298" y="4678"/>
                    <a:pt x="3332" y="4678"/>
                  </a:cubicBezTo>
                  <a:cubicBezTo>
                    <a:pt x="3409" y="4740"/>
                    <a:pt x="3487" y="4766"/>
                    <a:pt x="3564" y="4766"/>
                  </a:cubicBezTo>
                  <a:cubicBezTo>
                    <a:pt x="3654" y="4766"/>
                    <a:pt x="3743" y="4732"/>
                    <a:pt x="3832" y="4678"/>
                  </a:cubicBezTo>
                  <a:cubicBezTo>
                    <a:pt x="3865" y="4812"/>
                    <a:pt x="3899" y="4912"/>
                    <a:pt x="3965" y="5045"/>
                  </a:cubicBezTo>
                  <a:cubicBezTo>
                    <a:pt x="4099" y="5479"/>
                    <a:pt x="4166" y="6079"/>
                    <a:pt x="4533" y="6379"/>
                  </a:cubicBezTo>
                  <a:cubicBezTo>
                    <a:pt x="4586" y="6433"/>
                    <a:pt x="4655" y="6459"/>
                    <a:pt x="4722" y="6459"/>
                  </a:cubicBezTo>
                  <a:cubicBezTo>
                    <a:pt x="4821" y="6459"/>
                    <a:pt x="4913" y="6399"/>
                    <a:pt x="4933" y="6279"/>
                  </a:cubicBezTo>
                  <a:cubicBezTo>
                    <a:pt x="5033" y="5812"/>
                    <a:pt x="4766" y="5312"/>
                    <a:pt x="4599" y="4845"/>
                  </a:cubicBezTo>
                  <a:cubicBezTo>
                    <a:pt x="4533" y="4612"/>
                    <a:pt x="4466" y="4378"/>
                    <a:pt x="4366" y="4145"/>
                  </a:cubicBezTo>
                  <a:cubicBezTo>
                    <a:pt x="4432" y="4011"/>
                    <a:pt x="4499" y="3878"/>
                    <a:pt x="4499" y="3711"/>
                  </a:cubicBezTo>
                  <a:lnTo>
                    <a:pt x="4899" y="2877"/>
                  </a:lnTo>
                  <a:lnTo>
                    <a:pt x="4899" y="2877"/>
                  </a:lnTo>
                  <a:cubicBezTo>
                    <a:pt x="4833" y="2910"/>
                    <a:pt x="4799" y="2944"/>
                    <a:pt x="4766" y="2977"/>
                  </a:cubicBezTo>
                  <a:cubicBezTo>
                    <a:pt x="4733" y="2944"/>
                    <a:pt x="4699" y="2910"/>
                    <a:pt x="4666" y="2910"/>
                  </a:cubicBezTo>
                  <a:cubicBezTo>
                    <a:pt x="4666" y="2810"/>
                    <a:pt x="4633" y="2710"/>
                    <a:pt x="4633" y="2643"/>
                  </a:cubicBezTo>
                  <a:cubicBezTo>
                    <a:pt x="4633" y="2610"/>
                    <a:pt x="4633" y="2610"/>
                    <a:pt x="4633" y="2577"/>
                  </a:cubicBezTo>
                  <a:cubicBezTo>
                    <a:pt x="4633" y="2510"/>
                    <a:pt x="4599" y="2477"/>
                    <a:pt x="4599" y="2443"/>
                  </a:cubicBezTo>
                  <a:cubicBezTo>
                    <a:pt x="4866" y="2043"/>
                    <a:pt x="5166" y="1643"/>
                    <a:pt x="5433" y="1242"/>
                  </a:cubicBezTo>
                  <a:cubicBezTo>
                    <a:pt x="5571" y="1035"/>
                    <a:pt x="5376" y="844"/>
                    <a:pt x="5187" y="844"/>
                  </a:cubicBezTo>
                  <a:cubicBezTo>
                    <a:pt x="5102" y="844"/>
                    <a:pt x="5018" y="883"/>
                    <a:pt x="4966" y="976"/>
                  </a:cubicBezTo>
                  <a:cubicBezTo>
                    <a:pt x="4733" y="1409"/>
                    <a:pt x="4466" y="1876"/>
                    <a:pt x="4232" y="2310"/>
                  </a:cubicBezTo>
                  <a:cubicBezTo>
                    <a:pt x="4132" y="2243"/>
                    <a:pt x="4024" y="2210"/>
                    <a:pt x="3915" y="2210"/>
                  </a:cubicBezTo>
                  <a:cubicBezTo>
                    <a:pt x="3807" y="2210"/>
                    <a:pt x="3699" y="2243"/>
                    <a:pt x="3599" y="2310"/>
                  </a:cubicBezTo>
                  <a:cubicBezTo>
                    <a:pt x="3540" y="2266"/>
                    <a:pt x="3476" y="2242"/>
                    <a:pt x="3413" y="2242"/>
                  </a:cubicBezTo>
                  <a:cubicBezTo>
                    <a:pt x="3332" y="2242"/>
                    <a:pt x="3255" y="2283"/>
                    <a:pt x="3198" y="2377"/>
                  </a:cubicBezTo>
                  <a:cubicBezTo>
                    <a:pt x="3198" y="2343"/>
                    <a:pt x="3165" y="2310"/>
                    <a:pt x="3165" y="2276"/>
                  </a:cubicBezTo>
                  <a:cubicBezTo>
                    <a:pt x="3126" y="2179"/>
                    <a:pt x="3019" y="2127"/>
                    <a:pt x="2911" y="2127"/>
                  </a:cubicBezTo>
                  <a:cubicBezTo>
                    <a:pt x="2833" y="2127"/>
                    <a:pt x="2754" y="2154"/>
                    <a:pt x="2698" y="2210"/>
                  </a:cubicBezTo>
                  <a:cubicBezTo>
                    <a:pt x="2698" y="2243"/>
                    <a:pt x="2665" y="2243"/>
                    <a:pt x="2631" y="2276"/>
                  </a:cubicBezTo>
                  <a:cubicBezTo>
                    <a:pt x="2631" y="2276"/>
                    <a:pt x="2598" y="2276"/>
                    <a:pt x="2564" y="2310"/>
                  </a:cubicBezTo>
                  <a:cubicBezTo>
                    <a:pt x="2521" y="2266"/>
                    <a:pt x="2452" y="2242"/>
                    <a:pt x="2379" y="2242"/>
                  </a:cubicBezTo>
                  <a:cubicBezTo>
                    <a:pt x="2286" y="2242"/>
                    <a:pt x="2187" y="2283"/>
                    <a:pt x="2131" y="2377"/>
                  </a:cubicBezTo>
                  <a:cubicBezTo>
                    <a:pt x="2097" y="2410"/>
                    <a:pt x="2064" y="2477"/>
                    <a:pt x="2031" y="2543"/>
                  </a:cubicBezTo>
                  <a:cubicBezTo>
                    <a:pt x="2031" y="2510"/>
                    <a:pt x="2031" y="2510"/>
                    <a:pt x="1997" y="2477"/>
                  </a:cubicBezTo>
                  <a:cubicBezTo>
                    <a:pt x="1997" y="2410"/>
                    <a:pt x="1931" y="2343"/>
                    <a:pt x="1864" y="2310"/>
                  </a:cubicBezTo>
                  <a:cubicBezTo>
                    <a:pt x="1931" y="1609"/>
                    <a:pt x="1831" y="875"/>
                    <a:pt x="1530" y="142"/>
                  </a:cubicBezTo>
                  <a:cubicBezTo>
                    <a:pt x="1497" y="42"/>
                    <a:pt x="1427" y="1"/>
                    <a:pt x="1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9"/>
            <p:cNvSpPr/>
            <p:nvPr/>
          </p:nvSpPr>
          <p:spPr>
            <a:xfrm>
              <a:off x="6145875" y="2712575"/>
              <a:ext cx="139175" cy="161325"/>
            </a:xfrm>
            <a:custGeom>
              <a:avLst/>
              <a:gdLst/>
              <a:ahLst/>
              <a:cxnLst/>
              <a:rect l="l" t="t" r="r" b="b"/>
              <a:pathLst>
                <a:path w="5567" h="6453" extrusionOk="0">
                  <a:moveTo>
                    <a:pt x="1345" y="0"/>
                  </a:moveTo>
                  <a:cubicBezTo>
                    <a:pt x="1182" y="0"/>
                    <a:pt x="1004" y="149"/>
                    <a:pt x="1049" y="326"/>
                  </a:cubicBezTo>
                  <a:cubicBezTo>
                    <a:pt x="1215" y="1060"/>
                    <a:pt x="1316" y="1794"/>
                    <a:pt x="1282" y="2528"/>
                  </a:cubicBezTo>
                  <a:cubicBezTo>
                    <a:pt x="1249" y="2561"/>
                    <a:pt x="1182" y="2595"/>
                    <a:pt x="1149" y="2695"/>
                  </a:cubicBezTo>
                  <a:cubicBezTo>
                    <a:pt x="1115" y="2795"/>
                    <a:pt x="1082" y="2895"/>
                    <a:pt x="1049" y="2995"/>
                  </a:cubicBezTo>
                  <a:lnTo>
                    <a:pt x="982" y="2995"/>
                  </a:lnTo>
                  <a:cubicBezTo>
                    <a:pt x="982" y="2962"/>
                    <a:pt x="982" y="2928"/>
                    <a:pt x="949" y="2928"/>
                  </a:cubicBezTo>
                  <a:lnTo>
                    <a:pt x="748" y="3662"/>
                  </a:lnTo>
                  <a:cubicBezTo>
                    <a:pt x="782" y="3695"/>
                    <a:pt x="815" y="3695"/>
                    <a:pt x="882" y="3695"/>
                  </a:cubicBezTo>
                  <a:cubicBezTo>
                    <a:pt x="815" y="3862"/>
                    <a:pt x="782" y="4029"/>
                    <a:pt x="815" y="4196"/>
                  </a:cubicBezTo>
                  <a:cubicBezTo>
                    <a:pt x="548" y="4796"/>
                    <a:pt x="315" y="5430"/>
                    <a:pt x="81" y="6031"/>
                  </a:cubicBezTo>
                  <a:cubicBezTo>
                    <a:pt x="0" y="6212"/>
                    <a:pt x="165" y="6333"/>
                    <a:pt x="321" y="6333"/>
                  </a:cubicBezTo>
                  <a:cubicBezTo>
                    <a:pt x="423" y="6333"/>
                    <a:pt x="522" y="6282"/>
                    <a:pt x="548" y="6164"/>
                  </a:cubicBezTo>
                  <a:cubicBezTo>
                    <a:pt x="782" y="5630"/>
                    <a:pt x="1015" y="5063"/>
                    <a:pt x="1249" y="4496"/>
                  </a:cubicBezTo>
                  <a:lnTo>
                    <a:pt x="1282" y="4496"/>
                  </a:lnTo>
                  <a:cubicBezTo>
                    <a:pt x="1299" y="4513"/>
                    <a:pt x="1324" y="4521"/>
                    <a:pt x="1353" y="4521"/>
                  </a:cubicBezTo>
                  <a:cubicBezTo>
                    <a:pt x="1382" y="4521"/>
                    <a:pt x="1416" y="4513"/>
                    <a:pt x="1449" y="4496"/>
                  </a:cubicBezTo>
                  <a:cubicBezTo>
                    <a:pt x="1507" y="4612"/>
                    <a:pt x="1615" y="4703"/>
                    <a:pt x="1796" y="4703"/>
                  </a:cubicBezTo>
                  <a:cubicBezTo>
                    <a:pt x="1823" y="4703"/>
                    <a:pt x="1852" y="4701"/>
                    <a:pt x="1883" y="4696"/>
                  </a:cubicBezTo>
                  <a:cubicBezTo>
                    <a:pt x="1949" y="4730"/>
                    <a:pt x="2016" y="4763"/>
                    <a:pt x="2083" y="4763"/>
                  </a:cubicBezTo>
                  <a:cubicBezTo>
                    <a:pt x="2157" y="4782"/>
                    <a:pt x="2227" y="4790"/>
                    <a:pt x="2291" y="4790"/>
                  </a:cubicBezTo>
                  <a:cubicBezTo>
                    <a:pt x="2459" y="4790"/>
                    <a:pt x="2596" y="4735"/>
                    <a:pt x="2717" y="4663"/>
                  </a:cubicBezTo>
                  <a:cubicBezTo>
                    <a:pt x="2817" y="4663"/>
                    <a:pt x="2883" y="4663"/>
                    <a:pt x="2950" y="4630"/>
                  </a:cubicBezTo>
                  <a:lnTo>
                    <a:pt x="3017" y="4630"/>
                  </a:lnTo>
                  <a:cubicBezTo>
                    <a:pt x="3039" y="4641"/>
                    <a:pt x="3061" y="4644"/>
                    <a:pt x="3083" y="4644"/>
                  </a:cubicBezTo>
                  <a:cubicBezTo>
                    <a:pt x="3128" y="4644"/>
                    <a:pt x="3172" y="4630"/>
                    <a:pt x="3217" y="4630"/>
                  </a:cubicBezTo>
                  <a:cubicBezTo>
                    <a:pt x="3250" y="4630"/>
                    <a:pt x="3284" y="4663"/>
                    <a:pt x="3317" y="4663"/>
                  </a:cubicBezTo>
                  <a:lnTo>
                    <a:pt x="3350" y="4663"/>
                  </a:lnTo>
                  <a:cubicBezTo>
                    <a:pt x="3428" y="4725"/>
                    <a:pt x="3505" y="4751"/>
                    <a:pt x="3583" y="4751"/>
                  </a:cubicBezTo>
                  <a:cubicBezTo>
                    <a:pt x="3672" y="4751"/>
                    <a:pt x="3761" y="4716"/>
                    <a:pt x="3851" y="4663"/>
                  </a:cubicBezTo>
                  <a:cubicBezTo>
                    <a:pt x="3884" y="4796"/>
                    <a:pt x="3917" y="4896"/>
                    <a:pt x="3951" y="5030"/>
                  </a:cubicBezTo>
                  <a:cubicBezTo>
                    <a:pt x="4084" y="5497"/>
                    <a:pt x="4184" y="6064"/>
                    <a:pt x="4551" y="6397"/>
                  </a:cubicBezTo>
                  <a:cubicBezTo>
                    <a:pt x="4587" y="6433"/>
                    <a:pt x="4640" y="6452"/>
                    <a:pt x="4697" y="6452"/>
                  </a:cubicBezTo>
                  <a:cubicBezTo>
                    <a:pt x="4797" y="6452"/>
                    <a:pt x="4909" y="6392"/>
                    <a:pt x="4951" y="6264"/>
                  </a:cubicBezTo>
                  <a:cubicBezTo>
                    <a:pt x="5052" y="5797"/>
                    <a:pt x="4785" y="5297"/>
                    <a:pt x="4618" y="4863"/>
                  </a:cubicBezTo>
                  <a:cubicBezTo>
                    <a:pt x="4518" y="4630"/>
                    <a:pt x="4451" y="4363"/>
                    <a:pt x="4384" y="4129"/>
                  </a:cubicBezTo>
                  <a:cubicBezTo>
                    <a:pt x="4451" y="4029"/>
                    <a:pt x="4484" y="3862"/>
                    <a:pt x="4518" y="3695"/>
                  </a:cubicBezTo>
                  <a:lnTo>
                    <a:pt x="4885" y="2862"/>
                  </a:lnTo>
                  <a:lnTo>
                    <a:pt x="4885" y="2862"/>
                  </a:lnTo>
                  <a:cubicBezTo>
                    <a:pt x="4818" y="2895"/>
                    <a:pt x="4785" y="2928"/>
                    <a:pt x="4751" y="2962"/>
                  </a:cubicBezTo>
                  <a:cubicBezTo>
                    <a:pt x="4751" y="2928"/>
                    <a:pt x="4718" y="2895"/>
                    <a:pt x="4651" y="2895"/>
                  </a:cubicBezTo>
                  <a:cubicBezTo>
                    <a:pt x="4651" y="2795"/>
                    <a:pt x="4651" y="2695"/>
                    <a:pt x="4618" y="2628"/>
                  </a:cubicBezTo>
                  <a:cubicBezTo>
                    <a:pt x="4618" y="2595"/>
                    <a:pt x="4618" y="2595"/>
                    <a:pt x="4618" y="2561"/>
                  </a:cubicBezTo>
                  <a:cubicBezTo>
                    <a:pt x="4651" y="2528"/>
                    <a:pt x="4618" y="2461"/>
                    <a:pt x="4585" y="2461"/>
                  </a:cubicBezTo>
                  <a:cubicBezTo>
                    <a:pt x="4885" y="2028"/>
                    <a:pt x="5152" y="1627"/>
                    <a:pt x="5452" y="1227"/>
                  </a:cubicBezTo>
                  <a:cubicBezTo>
                    <a:pt x="5567" y="1020"/>
                    <a:pt x="5380" y="829"/>
                    <a:pt x="5199" y="829"/>
                  </a:cubicBezTo>
                  <a:cubicBezTo>
                    <a:pt x="5117" y="829"/>
                    <a:pt x="5036" y="867"/>
                    <a:pt x="4985" y="960"/>
                  </a:cubicBezTo>
                  <a:cubicBezTo>
                    <a:pt x="4718" y="1394"/>
                    <a:pt x="4484" y="1861"/>
                    <a:pt x="4251" y="2328"/>
                  </a:cubicBezTo>
                  <a:cubicBezTo>
                    <a:pt x="4251" y="2328"/>
                    <a:pt x="4251" y="2328"/>
                    <a:pt x="4218" y="2294"/>
                  </a:cubicBezTo>
                  <a:cubicBezTo>
                    <a:pt x="4134" y="2228"/>
                    <a:pt x="4026" y="2194"/>
                    <a:pt x="3913" y="2194"/>
                  </a:cubicBezTo>
                  <a:cubicBezTo>
                    <a:pt x="3801" y="2194"/>
                    <a:pt x="3684" y="2228"/>
                    <a:pt x="3584" y="2294"/>
                  </a:cubicBezTo>
                  <a:cubicBezTo>
                    <a:pt x="3544" y="2255"/>
                    <a:pt x="3489" y="2236"/>
                    <a:pt x="3431" y="2236"/>
                  </a:cubicBezTo>
                  <a:cubicBezTo>
                    <a:pt x="3341" y="2236"/>
                    <a:pt x="3244" y="2280"/>
                    <a:pt x="3184" y="2361"/>
                  </a:cubicBezTo>
                  <a:cubicBezTo>
                    <a:pt x="3184" y="2328"/>
                    <a:pt x="3184" y="2294"/>
                    <a:pt x="3150" y="2261"/>
                  </a:cubicBezTo>
                  <a:cubicBezTo>
                    <a:pt x="3111" y="2164"/>
                    <a:pt x="3004" y="2112"/>
                    <a:pt x="2902" y="2112"/>
                  </a:cubicBezTo>
                  <a:cubicBezTo>
                    <a:pt x="2829" y="2112"/>
                    <a:pt x="2758" y="2139"/>
                    <a:pt x="2717" y="2194"/>
                  </a:cubicBezTo>
                  <a:cubicBezTo>
                    <a:pt x="2683" y="2228"/>
                    <a:pt x="2683" y="2261"/>
                    <a:pt x="2650" y="2261"/>
                  </a:cubicBezTo>
                  <a:cubicBezTo>
                    <a:pt x="2616" y="2261"/>
                    <a:pt x="2616" y="2294"/>
                    <a:pt x="2583" y="2294"/>
                  </a:cubicBezTo>
                  <a:cubicBezTo>
                    <a:pt x="2525" y="2251"/>
                    <a:pt x="2454" y="2226"/>
                    <a:pt x="2384" y="2226"/>
                  </a:cubicBezTo>
                  <a:cubicBezTo>
                    <a:pt x="2294" y="2226"/>
                    <a:pt x="2206" y="2267"/>
                    <a:pt x="2149" y="2361"/>
                  </a:cubicBezTo>
                  <a:cubicBezTo>
                    <a:pt x="2116" y="2395"/>
                    <a:pt x="2083" y="2461"/>
                    <a:pt x="2049" y="2528"/>
                  </a:cubicBezTo>
                  <a:cubicBezTo>
                    <a:pt x="2016" y="2495"/>
                    <a:pt x="2016" y="2495"/>
                    <a:pt x="2016" y="2461"/>
                  </a:cubicBezTo>
                  <a:cubicBezTo>
                    <a:pt x="1983" y="2395"/>
                    <a:pt x="1949" y="2361"/>
                    <a:pt x="1883" y="2294"/>
                  </a:cubicBezTo>
                  <a:cubicBezTo>
                    <a:pt x="1949" y="1594"/>
                    <a:pt x="1849" y="860"/>
                    <a:pt x="1549" y="126"/>
                  </a:cubicBezTo>
                  <a:cubicBezTo>
                    <a:pt x="1505" y="37"/>
                    <a:pt x="1427" y="0"/>
                    <a:pt x="1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9"/>
            <p:cNvSpPr/>
            <p:nvPr/>
          </p:nvSpPr>
          <p:spPr>
            <a:xfrm>
              <a:off x="3574625" y="2761250"/>
              <a:ext cx="2830975" cy="110725"/>
            </a:xfrm>
            <a:custGeom>
              <a:avLst/>
              <a:gdLst/>
              <a:ahLst/>
              <a:cxnLst/>
              <a:rect l="l" t="t" r="r" b="b"/>
              <a:pathLst>
                <a:path w="113239" h="4429" extrusionOk="0">
                  <a:moveTo>
                    <a:pt x="15902" y="3183"/>
                  </a:moveTo>
                  <a:cubicBezTo>
                    <a:pt x="16203" y="3216"/>
                    <a:pt x="16503" y="3216"/>
                    <a:pt x="16803" y="3216"/>
                  </a:cubicBezTo>
                  <a:cubicBezTo>
                    <a:pt x="16703" y="3216"/>
                    <a:pt x="16636" y="3250"/>
                    <a:pt x="16536" y="3250"/>
                  </a:cubicBezTo>
                  <a:cubicBezTo>
                    <a:pt x="16336" y="3250"/>
                    <a:pt x="16103" y="3216"/>
                    <a:pt x="15902" y="3183"/>
                  </a:cubicBezTo>
                  <a:close/>
                  <a:moveTo>
                    <a:pt x="112924" y="0"/>
                  </a:moveTo>
                  <a:cubicBezTo>
                    <a:pt x="112261" y="0"/>
                    <a:pt x="111621" y="191"/>
                    <a:pt x="111304" y="681"/>
                  </a:cubicBezTo>
                  <a:cubicBezTo>
                    <a:pt x="111271" y="714"/>
                    <a:pt x="111271" y="714"/>
                    <a:pt x="111271" y="714"/>
                  </a:cubicBezTo>
                  <a:cubicBezTo>
                    <a:pt x="111137" y="781"/>
                    <a:pt x="110970" y="814"/>
                    <a:pt x="110837" y="848"/>
                  </a:cubicBezTo>
                  <a:lnTo>
                    <a:pt x="110670" y="848"/>
                  </a:lnTo>
                  <a:cubicBezTo>
                    <a:pt x="110643" y="821"/>
                    <a:pt x="110594" y="772"/>
                    <a:pt x="110524" y="772"/>
                  </a:cubicBezTo>
                  <a:cubicBezTo>
                    <a:pt x="110507" y="772"/>
                    <a:pt x="110489" y="775"/>
                    <a:pt x="110470" y="781"/>
                  </a:cubicBezTo>
                  <a:cubicBezTo>
                    <a:pt x="110303" y="848"/>
                    <a:pt x="110136" y="915"/>
                    <a:pt x="109970" y="948"/>
                  </a:cubicBezTo>
                  <a:cubicBezTo>
                    <a:pt x="109803" y="948"/>
                    <a:pt x="109636" y="981"/>
                    <a:pt x="109469" y="981"/>
                  </a:cubicBezTo>
                  <a:cubicBezTo>
                    <a:pt x="109469" y="915"/>
                    <a:pt x="109436" y="881"/>
                    <a:pt x="109403" y="848"/>
                  </a:cubicBezTo>
                  <a:cubicBezTo>
                    <a:pt x="109048" y="548"/>
                    <a:pt x="108583" y="471"/>
                    <a:pt x="108133" y="471"/>
                  </a:cubicBezTo>
                  <a:cubicBezTo>
                    <a:pt x="108032" y="471"/>
                    <a:pt x="107932" y="475"/>
                    <a:pt x="107835" y="481"/>
                  </a:cubicBezTo>
                  <a:cubicBezTo>
                    <a:pt x="107401" y="514"/>
                    <a:pt x="106801" y="548"/>
                    <a:pt x="106501" y="915"/>
                  </a:cubicBezTo>
                  <a:lnTo>
                    <a:pt x="106400" y="915"/>
                  </a:lnTo>
                  <a:cubicBezTo>
                    <a:pt x="106267" y="981"/>
                    <a:pt x="106134" y="1015"/>
                    <a:pt x="106000" y="1081"/>
                  </a:cubicBezTo>
                  <a:lnTo>
                    <a:pt x="105500" y="1081"/>
                  </a:lnTo>
                  <a:cubicBezTo>
                    <a:pt x="105500" y="1048"/>
                    <a:pt x="105466" y="1048"/>
                    <a:pt x="105466" y="1015"/>
                  </a:cubicBezTo>
                  <a:cubicBezTo>
                    <a:pt x="104951" y="689"/>
                    <a:pt x="104369" y="562"/>
                    <a:pt x="103774" y="562"/>
                  </a:cubicBezTo>
                  <a:cubicBezTo>
                    <a:pt x="103638" y="562"/>
                    <a:pt x="103502" y="569"/>
                    <a:pt x="103365" y="581"/>
                  </a:cubicBezTo>
                  <a:cubicBezTo>
                    <a:pt x="102831" y="648"/>
                    <a:pt x="101964" y="814"/>
                    <a:pt x="101797" y="1382"/>
                  </a:cubicBezTo>
                  <a:cubicBezTo>
                    <a:pt x="101564" y="1448"/>
                    <a:pt x="101297" y="1482"/>
                    <a:pt x="101063" y="1515"/>
                  </a:cubicBezTo>
                  <a:lnTo>
                    <a:pt x="100796" y="1515"/>
                  </a:lnTo>
                  <a:cubicBezTo>
                    <a:pt x="100336" y="1108"/>
                    <a:pt x="99602" y="879"/>
                    <a:pt x="98891" y="879"/>
                  </a:cubicBezTo>
                  <a:cubicBezTo>
                    <a:pt x="98263" y="879"/>
                    <a:pt x="97652" y="1057"/>
                    <a:pt x="97261" y="1448"/>
                  </a:cubicBezTo>
                  <a:cubicBezTo>
                    <a:pt x="97194" y="1515"/>
                    <a:pt x="97161" y="1615"/>
                    <a:pt x="97161" y="1682"/>
                  </a:cubicBezTo>
                  <a:cubicBezTo>
                    <a:pt x="97060" y="1682"/>
                    <a:pt x="96927" y="1682"/>
                    <a:pt x="96827" y="1648"/>
                  </a:cubicBezTo>
                  <a:cubicBezTo>
                    <a:pt x="96769" y="1562"/>
                    <a:pt x="96661" y="1475"/>
                    <a:pt x="96525" y="1475"/>
                  </a:cubicBezTo>
                  <a:cubicBezTo>
                    <a:pt x="96504" y="1475"/>
                    <a:pt x="96482" y="1477"/>
                    <a:pt x="96460" y="1482"/>
                  </a:cubicBezTo>
                  <a:cubicBezTo>
                    <a:pt x="96393" y="1482"/>
                    <a:pt x="96327" y="1482"/>
                    <a:pt x="96260" y="1515"/>
                  </a:cubicBezTo>
                  <a:cubicBezTo>
                    <a:pt x="95793" y="1181"/>
                    <a:pt x="95226" y="1015"/>
                    <a:pt x="94659" y="948"/>
                  </a:cubicBezTo>
                  <a:cubicBezTo>
                    <a:pt x="94499" y="929"/>
                    <a:pt x="94321" y="916"/>
                    <a:pt x="94138" y="916"/>
                  </a:cubicBezTo>
                  <a:cubicBezTo>
                    <a:pt x="93672" y="916"/>
                    <a:pt x="93178" y="1003"/>
                    <a:pt x="92891" y="1315"/>
                  </a:cubicBezTo>
                  <a:cubicBezTo>
                    <a:pt x="92591" y="1281"/>
                    <a:pt x="92290" y="1248"/>
                    <a:pt x="91957" y="1215"/>
                  </a:cubicBezTo>
                  <a:cubicBezTo>
                    <a:pt x="91490" y="848"/>
                    <a:pt x="90923" y="648"/>
                    <a:pt x="90356" y="581"/>
                  </a:cubicBezTo>
                  <a:cubicBezTo>
                    <a:pt x="90182" y="549"/>
                    <a:pt x="89978" y="527"/>
                    <a:pt x="89767" y="527"/>
                  </a:cubicBezTo>
                  <a:cubicBezTo>
                    <a:pt x="89330" y="527"/>
                    <a:pt x="88869" y="622"/>
                    <a:pt x="88621" y="915"/>
                  </a:cubicBezTo>
                  <a:cubicBezTo>
                    <a:pt x="88588" y="948"/>
                    <a:pt x="88588" y="981"/>
                    <a:pt x="88588" y="1015"/>
                  </a:cubicBezTo>
                  <a:cubicBezTo>
                    <a:pt x="88554" y="1048"/>
                    <a:pt x="88521" y="1048"/>
                    <a:pt x="88521" y="1048"/>
                  </a:cubicBezTo>
                  <a:cubicBezTo>
                    <a:pt x="88287" y="1081"/>
                    <a:pt x="88087" y="1081"/>
                    <a:pt x="87887" y="1081"/>
                  </a:cubicBezTo>
                  <a:lnTo>
                    <a:pt x="87820" y="1081"/>
                  </a:lnTo>
                  <a:cubicBezTo>
                    <a:pt x="87387" y="748"/>
                    <a:pt x="86786" y="648"/>
                    <a:pt x="86286" y="648"/>
                  </a:cubicBezTo>
                  <a:cubicBezTo>
                    <a:pt x="85786" y="648"/>
                    <a:pt x="84918" y="681"/>
                    <a:pt x="84685" y="1215"/>
                  </a:cubicBezTo>
                  <a:lnTo>
                    <a:pt x="84151" y="1215"/>
                  </a:lnTo>
                  <a:cubicBezTo>
                    <a:pt x="84018" y="848"/>
                    <a:pt x="83617" y="681"/>
                    <a:pt x="83184" y="614"/>
                  </a:cubicBezTo>
                  <a:cubicBezTo>
                    <a:pt x="82874" y="582"/>
                    <a:pt x="82560" y="567"/>
                    <a:pt x="82246" y="567"/>
                  </a:cubicBezTo>
                  <a:cubicBezTo>
                    <a:pt x="81578" y="567"/>
                    <a:pt x="80906" y="634"/>
                    <a:pt x="80248" y="748"/>
                  </a:cubicBezTo>
                  <a:cubicBezTo>
                    <a:pt x="80182" y="781"/>
                    <a:pt x="80115" y="814"/>
                    <a:pt x="80082" y="848"/>
                  </a:cubicBezTo>
                  <a:cubicBezTo>
                    <a:pt x="79815" y="848"/>
                    <a:pt x="79581" y="814"/>
                    <a:pt x="79314" y="814"/>
                  </a:cubicBezTo>
                  <a:cubicBezTo>
                    <a:pt x="79314" y="781"/>
                    <a:pt x="79281" y="748"/>
                    <a:pt x="79248" y="714"/>
                  </a:cubicBezTo>
                  <a:cubicBezTo>
                    <a:pt x="78789" y="450"/>
                    <a:pt x="78143" y="288"/>
                    <a:pt x="77503" y="288"/>
                  </a:cubicBezTo>
                  <a:cubicBezTo>
                    <a:pt x="76934" y="288"/>
                    <a:pt x="76369" y="416"/>
                    <a:pt x="75945" y="714"/>
                  </a:cubicBezTo>
                  <a:cubicBezTo>
                    <a:pt x="75545" y="714"/>
                    <a:pt x="75145" y="748"/>
                    <a:pt x="74744" y="748"/>
                  </a:cubicBezTo>
                  <a:cubicBezTo>
                    <a:pt x="74457" y="709"/>
                    <a:pt x="74165" y="692"/>
                    <a:pt x="73872" y="692"/>
                  </a:cubicBezTo>
                  <a:cubicBezTo>
                    <a:pt x="72911" y="692"/>
                    <a:pt x="71937" y="877"/>
                    <a:pt x="71042" y="1081"/>
                  </a:cubicBezTo>
                  <a:cubicBezTo>
                    <a:pt x="70908" y="1115"/>
                    <a:pt x="70808" y="1215"/>
                    <a:pt x="70775" y="1315"/>
                  </a:cubicBezTo>
                  <a:cubicBezTo>
                    <a:pt x="70508" y="1348"/>
                    <a:pt x="70241" y="1415"/>
                    <a:pt x="69974" y="1482"/>
                  </a:cubicBezTo>
                  <a:cubicBezTo>
                    <a:pt x="69741" y="1348"/>
                    <a:pt x="69507" y="1281"/>
                    <a:pt x="69241" y="1248"/>
                  </a:cubicBezTo>
                  <a:cubicBezTo>
                    <a:pt x="69169" y="1239"/>
                    <a:pt x="69098" y="1235"/>
                    <a:pt x="69025" y="1235"/>
                  </a:cubicBezTo>
                  <a:cubicBezTo>
                    <a:pt x="68828" y="1235"/>
                    <a:pt x="68626" y="1266"/>
                    <a:pt x="68407" y="1315"/>
                  </a:cubicBezTo>
                  <a:cubicBezTo>
                    <a:pt x="68407" y="1315"/>
                    <a:pt x="68373" y="1315"/>
                    <a:pt x="68373" y="1348"/>
                  </a:cubicBezTo>
                  <a:cubicBezTo>
                    <a:pt x="67806" y="1348"/>
                    <a:pt x="67272" y="1415"/>
                    <a:pt x="66705" y="1515"/>
                  </a:cubicBezTo>
                  <a:cubicBezTo>
                    <a:pt x="66705" y="1482"/>
                    <a:pt x="66672" y="1415"/>
                    <a:pt x="66605" y="1348"/>
                  </a:cubicBezTo>
                  <a:cubicBezTo>
                    <a:pt x="65805" y="1218"/>
                    <a:pt x="65000" y="1163"/>
                    <a:pt x="64192" y="1163"/>
                  </a:cubicBezTo>
                  <a:cubicBezTo>
                    <a:pt x="62104" y="1163"/>
                    <a:pt x="60001" y="1530"/>
                    <a:pt x="57932" y="1915"/>
                  </a:cubicBezTo>
                  <a:cubicBezTo>
                    <a:pt x="57568" y="1776"/>
                    <a:pt x="57173" y="1712"/>
                    <a:pt x="56772" y="1712"/>
                  </a:cubicBezTo>
                  <a:cubicBezTo>
                    <a:pt x="55925" y="1712"/>
                    <a:pt x="55053" y="1996"/>
                    <a:pt x="54397" y="2449"/>
                  </a:cubicBezTo>
                  <a:lnTo>
                    <a:pt x="54163" y="2449"/>
                  </a:lnTo>
                  <a:cubicBezTo>
                    <a:pt x="54163" y="2416"/>
                    <a:pt x="54163" y="2416"/>
                    <a:pt x="54130" y="2416"/>
                  </a:cubicBezTo>
                  <a:cubicBezTo>
                    <a:pt x="53407" y="1718"/>
                    <a:pt x="52181" y="1299"/>
                    <a:pt x="51037" y="1299"/>
                  </a:cubicBezTo>
                  <a:cubicBezTo>
                    <a:pt x="50650" y="1299"/>
                    <a:pt x="50272" y="1347"/>
                    <a:pt x="49927" y="1448"/>
                  </a:cubicBezTo>
                  <a:cubicBezTo>
                    <a:pt x="49237" y="1004"/>
                    <a:pt x="48400" y="751"/>
                    <a:pt x="47562" y="751"/>
                  </a:cubicBezTo>
                  <a:cubicBezTo>
                    <a:pt x="47143" y="751"/>
                    <a:pt x="46724" y="814"/>
                    <a:pt x="46324" y="948"/>
                  </a:cubicBezTo>
                  <a:cubicBezTo>
                    <a:pt x="45823" y="733"/>
                    <a:pt x="45090" y="566"/>
                    <a:pt x="44380" y="566"/>
                  </a:cubicBezTo>
                  <a:cubicBezTo>
                    <a:pt x="43768" y="566"/>
                    <a:pt x="43172" y="690"/>
                    <a:pt x="42755" y="1015"/>
                  </a:cubicBezTo>
                  <a:lnTo>
                    <a:pt x="42688" y="1015"/>
                  </a:lnTo>
                  <a:cubicBezTo>
                    <a:pt x="42300" y="677"/>
                    <a:pt x="41657" y="485"/>
                    <a:pt x="41029" y="485"/>
                  </a:cubicBezTo>
                  <a:cubicBezTo>
                    <a:pt x="40415" y="485"/>
                    <a:pt x="39816" y="669"/>
                    <a:pt x="39486" y="1081"/>
                  </a:cubicBezTo>
                  <a:cubicBezTo>
                    <a:pt x="39021" y="867"/>
                    <a:pt x="38518" y="767"/>
                    <a:pt x="38013" y="767"/>
                  </a:cubicBezTo>
                  <a:cubicBezTo>
                    <a:pt x="37575" y="767"/>
                    <a:pt x="37135" y="842"/>
                    <a:pt x="36717" y="981"/>
                  </a:cubicBezTo>
                  <a:cubicBezTo>
                    <a:pt x="36586" y="942"/>
                    <a:pt x="36454" y="923"/>
                    <a:pt x="36321" y="923"/>
                  </a:cubicBezTo>
                  <a:cubicBezTo>
                    <a:pt x="36115" y="923"/>
                    <a:pt x="35905" y="967"/>
                    <a:pt x="35683" y="1048"/>
                  </a:cubicBezTo>
                  <a:cubicBezTo>
                    <a:pt x="35483" y="1115"/>
                    <a:pt x="35250" y="1248"/>
                    <a:pt x="35049" y="1415"/>
                  </a:cubicBezTo>
                  <a:cubicBezTo>
                    <a:pt x="34846" y="1258"/>
                    <a:pt x="34534" y="1194"/>
                    <a:pt x="34169" y="1194"/>
                  </a:cubicBezTo>
                  <a:cubicBezTo>
                    <a:pt x="32978" y="1194"/>
                    <a:pt x="31222" y="1882"/>
                    <a:pt x="30813" y="2316"/>
                  </a:cubicBezTo>
                  <a:cubicBezTo>
                    <a:pt x="30595" y="2251"/>
                    <a:pt x="30362" y="2222"/>
                    <a:pt x="30124" y="2222"/>
                  </a:cubicBezTo>
                  <a:cubicBezTo>
                    <a:pt x="29375" y="2222"/>
                    <a:pt x="28576" y="2511"/>
                    <a:pt x="28044" y="2916"/>
                  </a:cubicBezTo>
                  <a:cubicBezTo>
                    <a:pt x="27978" y="2949"/>
                    <a:pt x="27944" y="2983"/>
                    <a:pt x="27944" y="3016"/>
                  </a:cubicBezTo>
                  <a:cubicBezTo>
                    <a:pt x="27844" y="2983"/>
                    <a:pt x="27744" y="2983"/>
                    <a:pt x="27644" y="2983"/>
                  </a:cubicBezTo>
                  <a:cubicBezTo>
                    <a:pt x="27355" y="2805"/>
                    <a:pt x="26977" y="2746"/>
                    <a:pt x="26619" y="2746"/>
                  </a:cubicBezTo>
                  <a:cubicBezTo>
                    <a:pt x="26440" y="2746"/>
                    <a:pt x="26265" y="2760"/>
                    <a:pt x="26110" y="2783"/>
                  </a:cubicBezTo>
                  <a:cubicBezTo>
                    <a:pt x="25709" y="2816"/>
                    <a:pt x="25176" y="2883"/>
                    <a:pt x="24809" y="3116"/>
                  </a:cubicBezTo>
                  <a:cubicBezTo>
                    <a:pt x="24775" y="3083"/>
                    <a:pt x="24709" y="3083"/>
                    <a:pt x="24642" y="3083"/>
                  </a:cubicBezTo>
                  <a:cubicBezTo>
                    <a:pt x="24431" y="3125"/>
                    <a:pt x="24236" y="3144"/>
                    <a:pt x="24051" y="3144"/>
                  </a:cubicBezTo>
                  <a:cubicBezTo>
                    <a:pt x="23506" y="3144"/>
                    <a:pt x="23038" y="2982"/>
                    <a:pt x="22440" y="2783"/>
                  </a:cubicBezTo>
                  <a:cubicBezTo>
                    <a:pt x="22078" y="2676"/>
                    <a:pt x="21716" y="2597"/>
                    <a:pt x="21346" y="2597"/>
                  </a:cubicBezTo>
                  <a:cubicBezTo>
                    <a:pt x="21136" y="2597"/>
                    <a:pt x="20923" y="2622"/>
                    <a:pt x="20706" y="2683"/>
                  </a:cubicBezTo>
                  <a:cubicBezTo>
                    <a:pt x="20639" y="2683"/>
                    <a:pt x="20606" y="2716"/>
                    <a:pt x="20572" y="2716"/>
                  </a:cubicBezTo>
                  <a:cubicBezTo>
                    <a:pt x="20372" y="2683"/>
                    <a:pt x="20139" y="2649"/>
                    <a:pt x="19939" y="2616"/>
                  </a:cubicBezTo>
                  <a:cubicBezTo>
                    <a:pt x="19472" y="2516"/>
                    <a:pt x="19005" y="2416"/>
                    <a:pt x="18538" y="2349"/>
                  </a:cubicBezTo>
                  <a:cubicBezTo>
                    <a:pt x="17932" y="2141"/>
                    <a:pt x="17272" y="1997"/>
                    <a:pt x="16638" y="1997"/>
                  </a:cubicBezTo>
                  <a:cubicBezTo>
                    <a:pt x="16155" y="1997"/>
                    <a:pt x="15687" y="2080"/>
                    <a:pt x="15269" y="2282"/>
                  </a:cubicBezTo>
                  <a:cubicBezTo>
                    <a:pt x="14635" y="2282"/>
                    <a:pt x="14034" y="2316"/>
                    <a:pt x="13401" y="2349"/>
                  </a:cubicBezTo>
                  <a:cubicBezTo>
                    <a:pt x="13100" y="2216"/>
                    <a:pt x="12767" y="2182"/>
                    <a:pt x="12467" y="2149"/>
                  </a:cubicBezTo>
                  <a:cubicBezTo>
                    <a:pt x="12133" y="2149"/>
                    <a:pt x="11666" y="2149"/>
                    <a:pt x="11299" y="2316"/>
                  </a:cubicBezTo>
                  <a:cubicBezTo>
                    <a:pt x="11232" y="2316"/>
                    <a:pt x="11132" y="2316"/>
                    <a:pt x="11066" y="2282"/>
                  </a:cubicBezTo>
                  <a:lnTo>
                    <a:pt x="10866" y="2282"/>
                  </a:lnTo>
                  <a:cubicBezTo>
                    <a:pt x="10140" y="1650"/>
                    <a:pt x="9070" y="1363"/>
                    <a:pt x="8059" y="1363"/>
                  </a:cubicBezTo>
                  <a:cubicBezTo>
                    <a:pt x="7628" y="1363"/>
                    <a:pt x="7208" y="1415"/>
                    <a:pt x="6829" y="1515"/>
                  </a:cubicBezTo>
                  <a:cubicBezTo>
                    <a:pt x="6729" y="1548"/>
                    <a:pt x="6629" y="1615"/>
                    <a:pt x="6596" y="1682"/>
                  </a:cubicBezTo>
                  <a:cubicBezTo>
                    <a:pt x="6429" y="1682"/>
                    <a:pt x="6296" y="1648"/>
                    <a:pt x="6129" y="1648"/>
                  </a:cubicBezTo>
                  <a:cubicBezTo>
                    <a:pt x="5642" y="1337"/>
                    <a:pt x="5076" y="1185"/>
                    <a:pt x="4503" y="1185"/>
                  </a:cubicBezTo>
                  <a:cubicBezTo>
                    <a:pt x="4094" y="1185"/>
                    <a:pt x="3682" y="1262"/>
                    <a:pt x="3293" y="1415"/>
                  </a:cubicBezTo>
                  <a:cubicBezTo>
                    <a:pt x="3193" y="1448"/>
                    <a:pt x="3093" y="1515"/>
                    <a:pt x="3060" y="1615"/>
                  </a:cubicBezTo>
                  <a:cubicBezTo>
                    <a:pt x="2059" y="1715"/>
                    <a:pt x="1092" y="1982"/>
                    <a:pt x="158" y="2482"/>
                  </a:cubicBezTo>
                  <a:cubicBezTo>
                    <a:pt x="1" y="2545"/>
                    <a:pt x="51" y="2785"/>
                    <a:pt x="196" y="2785"/>
                  </a:cubicBezTo>
                  <a:cubicBezTo>
                    <a:pt x="205" y="2785"/>
                    <a:pt x="215" y="2785"/>
                    <a:pt x="225" y="2783"/>
                  </a:cubicBezTo>
                  <a:cubicBezTo>
                    <a:pt x="958" y="2549"/>
                    <a:pt x="1626" y="2416"/>
                    <a:pt x="2326" y="2316"/>
                  </a:cubicBezTo>
                  <a:cubicBezTo>
                    <a:pt x="2359" y="2449"/>
                    <a:pt x="2426" y="2549"/>
                    <a:pt x="2593" y="2582"/>
                  </a:cubicBezTo>
                  <a:cubicBezTo>
                    <a:pt x="2894" y="2676"/>
                    <a:pt x="3216" y="2717"/>
                    <a:pt x="3535" y="2717"/>
                  </a:cubicBezTo>
                  <a:cubicBezTo>
                    <a:pt x="3782" y="2717"/>
                    <a:pt x="4028" y="2693"/>
                    <a:pt x="4261" y="2649"/>
                  </a:cubicBezTo>
                  <a:cubicBezTo>
                    <a:pt x="4594" y="2616"/>
                    <a:pt x="5095" y="2516"/>
                    <a:pt x="5295" y="2249"/>
                  </a:cubicBezTo>
                  <a:lnTo>
                    <a:pt x="5562" y="2249"/>
                  </a:lnTo>
                  <a:cubicBezTo>
                    <a:pt x="5628" y="2282"/>
                    <a:pt x="5662" y="2282"/>
                    <a:pt x="5729" y="2316"/>
                  </a:cubicBezTo>
                  <a:cubicBezTo>
                    <a:pt x="5729" y="2382"/>
                    <a:pt x="5762" y="2482"/>
                    <a:pt x="5829" y="2516"/>
                  </a:cubicBezTo>
                  <a:cubicBezTo>
                    <a:pt x="6423" y="2976"/>
                    <a:pt x="7360" y="3216"/>
                    <a:pt x="8284" y="3216"/>
                  </a:cubicBezTo>
                  <a:cubicBezTo>
                    <a:pt x="8966" y="3216"/>
                    <a:pt x="9641" y="3085"/>
                    <a:pt x="10165" y="2816"/>
                  </a:cubicBezTo>
                  <a:lnTo>
                    <a:pt x="10599" y="2816"/>
                  </a:lnTo>
                  <a:cubicBezTo>
                    <a:pt x="10632" y="2816"/>
                    <a:pt x="10632" y="2816"/>
                    <a:pt x="10665" y="2849"/>
                  </a:cubicBezTo>
                  <a:cubicBezTo>
                    <a:pt x="10599" y="2916"/>
                    <a:pt x="10565" y="3049"/>
                    <a:pt x="10632" y="3150"/>
                  </a:cubicBezTo>
                  <a:cubicBezTo>
                    <a:pt x="10999" y="3617"/>
                    <a:pt x="11666" y="3617"/>
                    <a:pt x="12233" y="3617"/>
                  </a:cubicBezTo>
                  <a:cubicBezTo>
                    <a:pt x="12297" y="3620"/>
                    <a:pt x="12361" y="3622"/>
                    <a:pt x="12425" y="3622"/>
                  </a:cubicBezTo>
                  <a:cubicBezTo>
                    <a:pt x="12994" y="3622"/>
                    <a:pt x="13558" y="3489"/>
                    <a:pt x="14068" y="3250"/>
                  </a:cubicBezTo>
                  <a:cubicBezTo>
                    <a:pt x="14101" y="3350"/>
                    <a:pt x="14135" y="3416"/>
                    <a:pt x="14235" y="3450"/>
                  </a:cubicBezTo>
                  <a:cubicBezTo>
                    <a:pt x="14773" y="3770"/>
                    <a:pt x="15652" y="3996"/>
                    <a:pt x="16497" y="3996"/>
                  </a:cubicBezTo>
                  <a:cubicBezTo>
                    <a:pt x="17327" y="3996"/>
                    <a:pt x="18125" y="3778"/>
                    <a:pt x="18538" y="3216"/>
                  </a:cubicBezTo>
                  <a:cubicBezTo>
                    <a:pt x="18838" y="3216"/>
                    <a:pt x="19138" y="3183"/>
                    <a:pt x="19438" y="3150"/>
                  </a:cubicBezTo>
                  <a:cubicBezTo>
                    <a:pt x="19605" y="3183"/>
                    <a:pt x="19805" y="3250"/>
                    <a:pt x="19972" y="3283"/>
                  </a:cubicBezTo>
                  <a:cubicBezTo>
                    <a:pt x="19972" y="3416"/>
                    <a:pt x="20039" y="3550"/>
                    <a:pt x="20172" y="3650"/>
                  </a:cubicBezTo>
                  <a:cubicBezTo>
                    <a:pt x="20612" y="3964"/>
                    <a:pt x="21184" y="4134"/>
                    <a:pt x="21738" y="4134"/>
                  </a:cubicBezTo>
                  <a:cubicBezTo>
                    <a:pt x="22066" y="4134"/>
                    <a:pt x="22389" y="4074"/>
                    <a:pt x="22674" y="3950"/>
                  </a:cubicBezTo>
                  <a:cubicBezTo>
                    <a:pt x="23141" y="4050"/>
                    <a:pt x="23575" y="4084"/>
                    <a:pt x="24042" y="4084"/>
                  </a:cubicBezTo>
                  <a:cubicBezTo>
                    <a:pt x="24042" y="4084"/>
                    <a:pt x="24042" y="4084"/>
                    <a:pt x="24075" y="4117"/>
                  </a:cubicBezTo>
                  <a:cubicBezTo>
                    <a:pt x="24412" y="4334"/>
                    <a:pt x="24841" y="4429"/>
                    <a:pt x="25293" y="4429"/>
                  </a:cubicBezTo>
                  <a:cubicBezTo>
                    <a:pt x="26093" y="4429"/>
                    <a:pt x="26969" y="4131"/>
                    <a:pt x="27544" y="3683"/>
                  </a:cubicBezTo>
                  <a:lnTo>
                    <a:pt x="27611" y="3683"/>
                  </a:lnTo>
                  <a:cubicBezTo>
                    <a:pt x="27815" y="3727"/>
                    <a:pt x="28038" y="3752"/>
                    <a:pt x="28263" y="3752"/>
                  </a:cubicBezTo>
                  <a:cubicBezTo>
                    <a:pt x="28554" y="3752"/>
                    <a:pt x="28849" y="3710"/>
                    <a:pt x="29112" y="3617"/>
                  </a:cubicBezTo>
                  <a:cubicBezTo>
                    <a:pt x="29479" y="3583"/>
                    <a:pt x="29812" y="3483"/>
                    <a:pt x="30113" y="3316"/>
                  </a:cubicBezTo>
                  <a:cubicBezTo>
                    <a:pt x="30446" y="3250"/>
                    <a:pt x="30813" y="3216"/>
                    <a:pt x="31180" y="3150"/>
                  </a:cubicBezTo>
                  <a:cubicBezTo>
                    <a:pt x="31407" y="3219"/>
                    <a:pt x="31652" y="3250"/>
                    <a:pt x="31905" y="3250"/>
                  </a:cubicBezTo>
                  <a:cubicBezTo>
                    <a:pt x="32622" y="3250"/>
                    <a:pt x="33408" y="3003"/>
                    <a:pt x="34049" y="2683"/>
                  </a:cubicBezTo>
                  <a:cubicBezTo>
                    <a:pt x="34382" y="2616"/>
                    <a:pt x="34749" y="2549"/>
                    <a:pt x="35116" y="2482"/>
                  </a:cubicBezTo>
                  <a:cubicBezTo>
                    <a:pt x="35450" y="2549"/>
                    <a:pt x="35783" y="2582"/>
                    <a:pt x="36117" y="2582"/>
                  </a:cubicBezTo>
                  <a:cubicBezTo>
                    <a:pt x="37118" y="2249"/>
                    <a:pt x="38118" y="2015"/>
                    <a:pt x="39119" y="1849"/>
                  </a:cubicBezTo>
                  <a:cubicBezTo>
                    <a:pt x="39152" y="1849"/>
                    <a:pt x="39186" y="1882"/>
                    <a:pt x="39219" y="1882"/>
                  </a:cubicBezTo>
                  <a:cubicBezTo>
                    <a:pt x="39489" y="1979"/>
                    <a:pt x="39794" y="2020"/>
                    <a:pt x="40114" y="2020"/>
                  </a:cubicBezTo>
                  <a:cubicBezTo>
                    <a:pt x="40781" y="2020"/>
                    <a:pt x="41512" y="1841"/>
                    <a:pt x="42121" y="1615"/>
                  </a:cubicBezTo>
                  <a:lnTo>
                    <a:pt x="42121" y="1615"/>
                  </a:lnTo>
                  <a:cubicBezTo>
                    <a:pt x="42088" y="1715"/>
                    <a:pt x="42121" y="1815"/>
                    <a:pt x="42188" y="1882"/>
                  </a:cubicBezTo>
                  <a:cubicBezTo>
                    <a:pt x="42382" y="2046"/>
                    <a:pt x="42589" y="2097"/>
                    <a:pt x="42803" y="2097"/>
                  </a:cubicBezTo>
                  <a:cubicBezTo>
                    <a:pt x="43069" y="2097"/>
                    <a:pt x="43346" y="2019"/>
                    <a:pt x="43622" y="1982"/>
                  </a:cubicBezTo>
                  <a:cubicBezTo>
                    <a:pt x="44323" y="1915"/>
                    <a:pt x="44990" y="1849"/>
                    <a:pt x="45690" y="1782"/>
                  </a:cubicBezTo>
                  <a:lnTo>
                    <a:pt x="45891" y="1782"/>
                  </a:lnTo>
                  <a:cubicBezTo>
                    <a:pt x="46124" y="2249"/>
                    <a:pt x="46891" y="2282"/>
                    <a:pt x="47325" y="2349"/>
                  </a:cubicBezTo>
                  <a:cubicBezTo>
                    <a:pt x="47427" y="2357"/>
                    <a:pt x="47530" y="2361"/>
                    <a:pt x="47632" y="2361"/>
                  </a:cubicBezTo>
                  <a:cubicBezTo>
                    <a:pt x="47961" y="2361"/>
                    <a:pt x="48287" y="2317"/>
                    <a:pt x="48592" y="2216"/>
                  </a:cubicBezTo>
                  <a:cubicBezTo>
                    <a:pt x="48759" y="2249"/>
                    <a:pt x="48926" y="2282"/>
                    <a:pt x="49093" y="2316"/>
                  </a:cubicBezTo>
                  <a:cubicBezTo>
                    <a:pt x="49638" y="3051"/>
                    <a:pt x="50791" y="3364"/>
                    <a:pt x="51807" y="3364"/>
                  </a:cubicBezTo>
                  <a:cubicBezTo>
                    <a:pt x="52220" y="3364"/>
                    <a:pt x="52611" y="3313"/>
                    <a:pt x="52929" y="3216"/>
                  </a:cubicBezTo>
                  <a:cubicBezTo>
                    <a:pt x="53029" y="3183"/>
                    <a:pt x="53096" y="3150"/>
                    <a:pt x="53096" y="3083"/>
                  </a:cubicBezTo>
                  <a:lnTo>
                    <a:pt x="54130" y="3083"/>
                  </a:lnTo>
                  <a:cubicBezTo>
                    <a:pt x="54196" y="3250"/>
                    <a:pt x="54330" y="3350"/>
                    <a:pt x="54497" y="3350"/>
                  </a:cubicBezTo>
                  <a:cubicBezTo>
                    <a:pt x="54810" y="3538"/>
                    <a:pt x="55229" y="3595"/>
                    <a:pt x="55621" y="3595"/>
                  </a:cubicBezTo>
                  <a:cubicBezTo>
                    <a:pt x="55854" y="3595"/>
                    <a:pt x="56078" y="3575"/>
                    <a:pt x="56265" y="3550"/>
                  </a:cubicBezTo>
                  <a:cubicBezTo>
                    <a:pt x="56865" y="3483"/>
                    <a:pt x="57532" y="3283"/>
                    <a:pt x="58033" y="2883"/>
                  </a:cubicBezTo>
                  <a:cubicBezTo>
                    <a:pt x="59400" y="2783"/>
                    <a:pt x="60768" y="2649"/>
                    <a:pt x="62135" y="2516"/>
                  </a:cubicBezTo>
                  <a:cubicBezTo>
                    <a:pt x="62435" y="2648"/>
                    <a:pt x="62774" y="2702"/>
                    <a:pt x="63123" y="2702"/>
                  </a:cubicBezTo>
                  <a:cubicBezTo>
                    <a:pt x="63746" y="2702"/>
                    <a:pt x="64403" y="2529"/>
                    <a:pt x="64937" y="2316"/>
                  </a:cubicBezTo>
                  <a:cubicBezTo>
                    <a:pt x="65371" y="2282"/>
                    <a:pt x="65771" y="2249"/>
                    <a:pt x="66205" y="2249"/>
                  </a:cubicBezTo>
                  <a:cubicBezTo>
                    <a:pt x="66372" y="2216"/>
                    <a:pt x="66505" y="2182"/>
                    <a:pt x="66639" y="2149"/>
                  </a:cubicBezTo>
                  <a:cubicBezTo>
                    <a:pt x="66961" y="2395"/>
                    <a:pt x="67390" y="2491"/>
                    <a:pt x="67848" y="2491"/>
                  </a:cubicBezTo>
                  <a:cubicBezTo>
                    <a:pt x="68197" y="2491"/>
                    <a:pt x="68561" y="2435"/>
                    <a:pt x="68907" y="2349"/>
                  </a:cubicBezTo>
                  <a:cubicBezTo>
                    <a:pt x="69207" y="2249"/>
                    <a:pt x="69507" y="2149"/>
                    <a:pt x="69774" y="2049"/>
                  </a:cubicBezTo>
                  <a:cubicBezTo>
                    <a:pt x="70208" y="1982"/>
                    <a:pt x="70642" y="1915"/>
                    <a:pt x="71075" y="1849"/>
                  </a:cubicBezTo>
                  <a:cubicBezTo>
                    <a:pt x="71109" y="1865"/>
                    <a:pt x="71142" y="1874"/>
                    <a:pt x="71171" y="1874"/>
                  </a:cubicBezTo>
                  <a:cubicBezTo>
                    <a:pt x="71200" y="1874"/>
                    <a:pt x="71225" y="1865"/>
                    <a:pt x="71242" y="1849"/>
                  </a:cubicBezTo>
                  <a:cubicBezTo>
                    <a:pt x="71275" y="1915"/>
                    <a:pt x="71342" y="1949"/>
                    <a:pt x="71375" y="1982"/>
                  </a:cubicBezTo>
                  <a:cubicBezTo>
                    <a:pt x="71834" y="2250"/>
                    <a:pt x="72396" y="2376"/>
                    <a:pt x="72970" y="2376"/>
                  </a:cubicBezTo>
                  <a:cubicBezTo>
                    <a:pt x="73898" y="2376"/>
                    <a:pt x="74860" y="2046"/>
                    <a:pt x="75478" y="1448"/>
                  </a:cubicBezTo>
                  <a:cubicBezTo>
                    <a:pt x="75512" y="1448"/>
                    <a:pt x="75512" y="1448"/>
                    <a:pt x="75545" y="1415"/>
                  </a:cubicBezTo>
                  <a:cubicBezTo>
                    <a:pt x="75601" y="1554"/>
                    <a:pt x="75703" y="1623"/>
                    <a:pt x="75851" y="1623"/>
                  </a:cubicBezTo>
                  <a:cubicBezTo>
                    <a:pt x="75880" y="1623"/>
                    <a:pt x="75912" y="1621"/>
                    <a:pt x="75945" y="1615"/>
                  </a:cubicBezTo>
                  <a:cubicBezTo>
                    <a:pt x="75979" y="1615"/>
                    <a:pt x="76012" y="1582"/>
                    <a:pt x="76045" y="1582"/>
                  </a:cubicBezTo>
                  <a:cubicBezTo>
                    <a:pt x="76045" y="1788"/>
                    <a:pt x="76226" y="1915"/>
                    <a:pt x="76415" y="1915"/>
                  </a:cubicBezTo>
                  <a:cubicBezTo>
                    <a:pt x="76471" y="1915"/>
                    <a:pt x="76527" y="1904"/>
                    <a:pt x="76579" y="1882"/>
                  </a:cubicBezTo>
                  <a:cubicBezTo>
                    <a:pt x="77007" y="1979"/>
                    <a:pt x="77457" y="2031"/>
                    <a:pt x="77910" y="2031"/>
                  </a:cubicBezTo>
                  <a:cubicBezTo>
                    <a:pt x="78234" y="2031"/>
                    <a:pt x="78561" y="2004"/>
                    <a:pt x="78881" y="1949"/>
                  </a:cubicBezTo>
                  <a:cubicBezTo>
                    <a:pt x="79281" y="1882"/>
                    <a:pt x="79815" y="1782"/>
                    <a:pt x="80182" y="1548"/>
                  </a:cubicBezTo>
                  <a:cubicBezTo>
                    <a:pt x="80515" y="1582"/>
                    <a:pt x="80882" y="1615"/>
                    <a:pt x="81216" y="1648"/>
                  </a:cubicBezTo>
                  <a:cubicBezTo>
                    <a:pt x="81249" y="1682"/>
                    <a:pt x="81249" y="1715"/>
                    <a:pt x="81282" y="1748"/>
                  </a:cubicBezTo>
                  <a:cubicBezTo>
                    <a:pt x="81540" y="2048"/>
                    <a:pt x="81962" y="2114"/>
                    <a:pt x="82372" y="2114"/>
                  </a:cubicBezTo>
                  <a:cubicBezTo>
                    <a:pt x="82601" y="2114"/>
                    <a:pt x="82826" y="2094"/>
                    <a:pt x="83017" y="2082"/>
                  </a:cubicBezTo>
                  <a:cubicBezTo>
                    <a:pt x="83317" y="2049"/>
                    <a:pt x="83651" y="2049"/>
                    <a:pt x="83984" y="1982"/>
                  </a:cubicBezTo>
                  <a:cubicBezTo>
                    <a:pt x="84084" y="1982"/>
                    <a:pt x="84218" y="2015"/>
                    <a:pt x="84318" y="2015"/>
                  </a:cubicBezTo>
                  <a:cubicBezTo>
                    <a:pt x="84518" y="2015"/>
                    <a:pt x="84685" y="1982"/>
                    <a:pt x="84885" y="1982"/>
                  </a:cubicBezTo>
                  <a:cubicBezTo>
                    <a:pt x="85183" y="2303"/>
                    <a:pt x="85717" y="2387"/>
                    <a:pt x="86206" y="2387"/>
                  </a:cubicBezTo>
                  <a:cubicBezTo>
                    <a:pt x="86429" y="2387"/>
                    <a:pt x="86642" y="2370"/>
                    <a:pt x="86820" y="2349"/>
                  </a:cubicBezTo>
                  <a:cubicBezTo>
                    <a:pt x="87454" y="2282"/>
                    <a:pt x="88087" y="2049"/>
                    <a:pt x="88588" y="1682"/>
                  </a:cubicBezTo>
                  <a:cubicBezTo>
                    <a:pt x="88754" y="1648"/>
                    <a:pt x="88955" y="1615"/>
                    <a:pt x="89155" y="1582"/>
                  </a:cubicBezTo>
                  <a:cubicBezTo>
                    <a:pt x="89188" y="1582"/>
                    <a:pt x="89188" y="1582"/>
                    <a:pt x="89221" y="1615"/>
                  </a:cubicBezTo>
                  <a:cubicBezTo>
                    <a:pt x="89155" y="1715"/>
                    <a:pt x="89155" y="1849"/>
                    <a:pt x="89255" y="1949"/>
                  </a:cubicBezTo>
                  <a:cubicBezTo>
                    <a:pt x="89576" y="2241"/>
                    <a:pt x="90006" y="2360"/>
                    <a:pt x="90458" y="2360"/>
                  </a:cubicBezTo>
                  <a:cubicBezTo>
                    <a:pt x="91038" y="2360"/>
                    <a:pt x="91655" y="2163"/>
                    <a:pt x="92124" y="1882"/>
                  </a:cubicBezTo>
                  <a:cubicBezTo>
                    <a:pt x="92457" y="1882"/>
                    <a:pt x="92757" y="1915"/>
                    <a:pt x="93091" y="1949"/>
                  </a:cubicBezTo>
                  <a:cubicBezTo>
                    <a:pt x="93124" y="2015"/>
                    <a:pt x="93191" y="2082"/>
                    <a:pt x="93291" y="2115"/>
                  </a:cubicBezTo>
                  <a:cubicBezTo>
                    <a:pt x="93791" y="2312"/>
                    <a:pt x="94340" y="2413"/>
                    <a:pt x="94889" y="2413"/>
                  </a:cubicBezTo>
                  <a:cubicBezTo>
                    <a:pt x="95366" y="2413"/>
                    <a:pt x="95844" y="2337"/>
                    <a:pt x="96293" y="2182"/>
                  </a:cubicBezTo>
                  <a:cubicBezTo>
                    <a:pt x="96727" y="2182"/>
                    <a:pt x="97194" y="2216"/>
                    <a:pt x="97628" y="2216"/>
                  </a:cubicBezTo>
                  <a:cubicBezTo>
                    <a:pt x="97628" y="2216"/>
                    <a:pt x="97628" y="2216"/>
                    <a:pt x="97661" y="2249"/>
                  </a:cubicBezTo>
                  <a:cubicBezTo>
                    <a:pt x="97886" y="2425"/>
                    <a:pt x="98149" y="2478"/>
                    <a:pt x="98425" y="2478"/>
                  </a:cubicBezTo>
                  <a:cubicBezTo>
                    <a:pt x="98722" y="2478"/>
                    <a:pt x="99035" y="2417"/>
                    <a:pt x="99329" y="2382"/>
                  </a:cubicBezTo>
                  <a:cubicBezTo>
                    <a:pt x="99796" y="2349"/>
                    <a:pt x="100229" y="2282"/>
                    <a:pt x="100663" y="2149"/>
                  </a:cubicBezTo>
                  <a:cubicBezTo>
                    <a:pt x="101197" y="2115"/>
                    <a:pt x="101697" y="2049"/>
                    <a:pt x="102231" y="1982"/>
                  </a:cubicBezTo>
                  <a:cubicBezTo>
                    <a:pt x="102231" y="2115"/>
                    <a:pt x="102298" y="2249"/>
                    <a:pt x="102464" y="2282"/>
                  </a:cubicBezTo>
                  <a:cubicBezTo>
                    <a:pt x="102743" y="2350"/>
                    <a:pt x="103042" y="2381"/>
                    <a:pt x="103349" y="2381"/>
                  </a:cubicBezTo>
                  <a:cubicBezTo>
                    <a:pt x="104108" y="2381"/>
                    <a:pt x="104921" y="2190"/>
                    <a:pt x="105633" y="1882"/>
                  </a:cubicBezTo>
                  <a:cubicBezTo>
                    <a:pt x="106267" y="1849"/>
                    <a:pt x="106901" y="1815"/>
                    <a:pt x="107535" y="1782"/>
                  </a:cubicBezTo>
                  <a:cubicBezTo>
                    <a:pt x="107568" y="1849"/>
                    <a:pt x="107635" y="1915"/>
                    <a:pt x="107735" y="1915"/>
                  </a:cubicBezTo>
                  <a:cubicBezTo>
                    <a:pt x="107928" y="1959"/>
                    <a:pt x="108134" y="1980"/>
                    <a:pt x="108344" y="1980"/>
                  </a:cubicBezTo>
                  <a:cubicBezTo>
                    <a:pt x="108930" y="1980"/>
                    <a:pt x="109554" y="1818"/>
                    <a:pt x="110070" y="1548"/>
                  </a:cubicBezTo>
                  <a:cubicBezTo>
                    <a:pt x="110303" y="1482"/>
                    <a:pt x="110570" y="1448"/>
                    <a:pt x="110837" y="1382"/>
                  </a:cubicBezTo>
                  <a:cubicBezTo>
                    <a:pt x="110937" y="1382"/>
                    <a:pt x="111070" y="1382"/>
                    <a:pt x="111204" y="1348"/>
                  </a:cubicBezTo>
                  <a:cubicBezTo>
                    <a:pt x="111537" y="1348"/>
                    <a:pt x="111871" y="1348"/>
                    <a:pt x="112171" y="1315"/>
                  </a:cubicBezTo>
                  <a:lnTo>
                    <a:pt x="112171" y="1315"/>
                  </a:lnTo>
                  <a:cubicBezTo>
                    <a:pt x="112138" y="1415"/>
                    <a:pt x="112171" y="1548"/>
                    <a:pt x="112271" y="1615"/>
                  </a:cubicBezTo>
                  <a:cubicBezTo>
                    <a:pt x="112481" y="1772"/>
                    <a:pt x="112731" y="1826"/>
                    <a:pt x="113007" y="1826"/>
                  </a:cubicBezTo>
                  <a:cubicBezTo>
                    <a:pt x="113082" y="1826"/>
                    <a:pt x="113160" y="1822"/>
                    <a:pt x="113239" y="1815"/>
                  </a:cubicBezTo>
                  <a:lnTo>
                    <a:pt x="113239" y="14"/>
                  </a:lnTo>
                  <a:cubicBezTo>
                    <a:pt x="113134" y="5"/>
                    <a:pt x="113029" y="0"/>
                    <a:pt x="1129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9"/>
            <p:cNvSpPr/>
            <p:nvPr/>
          </p:nvSpPr>
          <p:spPr>
            <a:xfrm>
              <a:off x="1186850" y="2753175"/>
              <a:ext cx="2462300" cy="103325"/>
            </a:xfrm>
            <a:custGeom>
              <a:avLst/>
              <a:gdLst/>
              <a:ahLst/>
              <a:cxnLst/>
              <a:rect l="l" t="t" r="r" b="b"/>
              <a:pathLst>
                <a:path w="98492" h="4133" extrusionOk="0">
                  <a:moveTo>
                    <a:pt x="81926" y="1171"/>
                  </a:moveTo>
                  <a:cubicBezTo>
                    <a:pt x="82159" y="1171"/>
                    <a:pt x="82359" y="1204"/>
                    <a:pt x="82560" y="1238"/>
                  </a:cubicBezTo>
                  <a:cubicBezTo>
                    <a:pt x="82259" y="1204"/>
                    <a:pt x="81992" y="1204"/>
                    <a:pt x="81692" y="1204"/>
                  </a:cubicBezTo>
                  <a:cubicBezTo>
                    <a:pt x="81759" y="1204"/>
                    <a:pt x="81859" y="1171"/>
                    <a:pt x="81926" y="1171"/>
                  </a:cubicBezTo>
                  <a:close/>
                  <a:moveTo>
                    <a:pt x="73158" y="0"/>
                  </a:moveTo>
                  <a:cubicBezTo>
                    <a:pt x="72357" y="0"/>
                    <a:pt x="71485" y="296"/>
                    <a:pt x="70918" y="737"/>
                  </a:cubicBezTo>
                  <a:lnTo>
                    <a:pt x="70885" y="737"/>
                  </a:lnTo>
                  <a:cubicBezTo>
                    <a:pt x="70666" y="694"/>
                    <a:pt x="70441" y="669"/>
                    <a:pt x="70216" y="669"/>
                  </a:cubicBezTo>
                  <a:cubicBezTo>
                    <a:pt x="69925" y="669"/>
                    <a:pt x="69632" y="710"/>
                    <a:pt x="69350" y="804"/>
                  </a:cubicBezTo>
                  <a:cubicBezTo>
                    <a:pt x="69017" y="837"/>
                    <a:pt x="68683" y="937"/>
                    <a:pt x="68383" y="1104"/>
                  </a:cubicBezTo>
                  <a:cubicBezTo>
                    <a:pt x="68016" y="1171"/>
                    <a:pt x="67649" y="1204"/>
                    <a:pt x="67315" y="1271"/>
                  </a:cubicBezTo>
                  <a:cubicBezTo>
                    <a:pt x="67080" y="1201"/>
                    <a:pt x="66828" y="1170"/>
                    <a:pt x="66571" y="1170"/>
                  </a:cubicBezTo>
                  <a:cubicBezTo>
                    <a:pt x="65842" y="1170"/>
                    <a:pt x="65063" y="1418"/>
                    <a:pt x="64447" y="1738"/>
                  </a:cubicBezTo>
                  <a:cubicBezTo>
                    <a:pt x="64080" y="1805"/>
                    <a:pt x="63746" y="1871"/>
                    <a:pt x="63379" y="1938"/>
                  </a:cubicBezTo>
                  <a:cubicBezTo>
                    <a:pt x="63046" y="1871"/>
                    <a:pt x="62712" y="1838"/>
                    <a:pt x="62345" y="1838"/>
                  </a:cubicBezTo>
                  <a:cubicBezTo>
                    <a:pt x="61344" y="2172"/>
                    <a:pt x="60344" y="2438"/>
                    <a:pt x="59376" y="2572"/>
                  </a:cubicBezTo>
                  <a:cubicBezTo>
                    <a:pt x="59343" y="2572"/>
                    <a:pt x="59310" y="2539"/>
                    <a:pt x="59276" y="2539"/>
                  </a:cubicBezTo>
                  <a:cubicBezTo>
                    <a:pt x="58995" y="2441"/>
                    <a:pt x="58686" y="2400"/>
                    <a:pt x="58365" y="2400"/>
                  </a:cubicBezTo>
                  <a:cubicBezTo>
                    <a:pt x="57695" y="2400"/>
                    <a:pt x="56972" y="2580"/>
                    <a:pt x="56341" y="2805"/>
                  </a:cubicBezTo>
                  <a:cubicBezTo>
                    <a:pt x="56374" y="2705"/>
                    <a:pt x="56374" y="2605"/>
                    <a:pt x="56307" y="2539"/>
                  </a:cubicBezTo>
                  <a:cubicBezTo>
                    <a:pt x="56114" y="2375"/>
                    <a:pt x="55907" y="2324"/>
                    <a:pt x="55689" y="2324"/>
                  </a:cubicBezTo>
                  <a:cubicBezTo>
                    <a:pt x="55420" y="2324"/>
                    <a:pt x="55135" y="2402"/>
                    <a:pt x="54840" y="2438"/>
                  </a:cubicBezTo>
                  <a:cubicBezTo>
                    <a:pt x="54173" y="2505"/>
                    <a:pt x="53472" y="2572"/>
                    <a:pt x="52805" y="2639"/>
                  </a:cubicBezTo>
                  <a:lnTo>
                    <a:pt x="52571" y="2639"/>
                  </a:lnTo>
                  <a:cubicBezTo>
                    <a:pt x="52371" y="2172"/>
                    <a:pt x="51604" y="2138"/>
                    <a:pt x="51170" y="2071"/>
                  </a:cubicBezTo>
                  <a:cubicBezTo>
                    <a:pt x="51068" y="2064"/>
                    <a:pt x="50966" y="2059"/>
                    <a:pt x="50864" y="2059"/>
                  </a:cubicBezTo>
                  <a:cubicBezTo>
                    <a:pt x="50534" y="2059"/>
                    <a:pt x="50209" y="2103"/>
                    <a:pt x="49903" y="2205"/>
                  </a:cubicBezTo>
                  <a:cubicBezTo>
                    <a:pt x="49703" y="2172"/>
                    <a:pt x="49536" y="2138"/>
                    <a:pt x="49369" y="2105"/>
                  </a:cubicBezTo>
                  <a:cubicBezTo>
                    <a:pt x="48847" y="1370"/>
                    <a:pt x="47702" y="1056"/>
                    <a:pt x="46675" y="1056"/>
                  </a:cubicBezTo>
                  <a:cubicBezTo>
                    <a:pt x="46258" y="1056"/>
                    <a:pt x="45861" y="1108"/>
                    <a:pt x="45533" y="1204"/>
                  </a:cubicBezTo>
                  <a:cubicBezTo>
                    <a:pt x="45433" y="1238"/>
                    <a:pt x="45400" y="1271"/>
                    <a:pt x="45366" y="1338"/>
                  </a:cubicBezTo>
                  <a:lnTo>
                    <a:pt x="44332" y="1338"/>
                  </a:lnTo>
                  <a:cubicBezTo>
                    <a:pt x="44266" y="1171"/>
                    <a:pt x="44132" y="1071"/>
                    <a:pt x="43965" y="1071"/>
                  </a:cubicBezTo>
                  <a:cubicBezTo>
                    <a:pt x="43652" y="883"/>
                    <a:pt x="43233" y="825"/>
                    <a:pt x="42841" y="825"/>
                  </a:cubicBezTo>
                  <a:cubicBezTo>
                    <a:pt x="42608" y="825"/>
                    <a:pt x="42384" y="846"/>
                    <a:pt x="42197" y="871"/>
                  </a:cubicBezTo>
                  <a:cubicBezTo>
                    <a:pt x="41597" y="937"/>
                    <a:pt x="40930" y="1137"/>
                    <a:pt x="40463" y="1538"/>
                  </a:cubicBezTo>
                  <a:cubicBezTo>
                    <a:pt x="39095" y="1638"/>
                    <a:pt x="37728" y="1771"/>
                    <a:pt x="36327" y="1905"/>
                  </a:cubicBezTo>
                  <a:cubicBezTo>
                    <a:pt x="36039" y="1773"/>
                    <a:pt x="35704" y="1719"/>
                    <a:pt x="35355" y="1719"/>
                  </a:cubicBezTo>
                  <a:cubicBezTo>
                    <a:pt x="34734" y="1719"/>
                    <a:pt x="34071" y="1891"/>
                    <a:pt x="33558" y="2105"/>
                  </a:cubicBezTo>
                  <a:cubicBezTo>
                    <a:pt x="33124" y="2138"/>
                    <a:pt x="32691" y="2172"/>
                    <a:pt x="32257" y="2172"/>
                  </a:cubicBezTo>
                  <a:cubicBezTo>
                    <a:pt x="32124" y="2205"/>
                    <a:pt x="31990" y="2238"/>
                    <a:pt x="31823" y="2272"/>
                  </a:cubicBezTo>
                  <a:cubicBezTo>
                    <a:pt x="31501" y="2025"/>
                    <a:pt x="31072" y="1930"/>
                    <a:pt x="30620" y="1930"/>
                  </a:cubicBezTo>
                  <a:cubicBezTo>
                    <a:pt x="30276" y="1930"/>
                    <a:pt x="29920" y="1985"/>
                    <a:pt x="29588" y="2071"/>
                  </a:cubicBezTo>
                  <a:cubicBezTo>
                    <a:pt x="29255" y="2172"/>
                    <a:pt x="28955" y="2272"/>
                    <a:pt x="28721" y="2372"/>
                  </a:cubicBezTo>
                  <a:cubicBezTo>
                    <a:pt x="28287" y="2438"/>
                    <a:pt x="27820" y="2505"/>
                    <a:pt x="27387" y="2572"/>
                  </a:cubicBezTo>
                  <a:cubicBezTo>
                    <a:pt x="27370" y="2555"/>
                    <a:pt x="27345" y="2547"/>
                    <a:pt x="27316" y="2547"/>
                  </a:cubicBezTo>
                  <a:cubicBezTo>
                    <a:pt x="27287" y="2547"/>
                    <a:pt x="27253" y="2555"/>
                    <a:pt x="27220" y="2572"/>
                  </a:cubicBezTo>
                  <a:cubicBezTo>
                    <a:pt x="27187" y="2505"/>
                    <a:pt x="27153" y="2472"/>
                    <a:pt x="27087" y="2438"/>
                  </a:cubicBezTo>
                  <a:cubicBezTo>
                    <a:pt x="26640" y="2171"/>
                    <a:pt x="26082" y="2044"/>
                    <a:pt x="25507" y="2044"/>
                  </a:cubicBezTo>
                  <a:cubicBezTo>
                    <a:pt x="24577" y="2044"/>
                    <a:pt x="23602" y="2375"/>
                    <a:pt x="22984" y="2972"/>
                  </a:cubicBezTo>
                  <a:cubicBezTo>
                    <a:pt x="22984" y="2972"/>
                    <a:pt x="22950" y="3006"/>
                    <a:pt x="22950" y="3006"/>
                  </a:cubicBezTo>
                  <a:cubicBezTo>
                    <a:pt x="22895" y="2867"/>
                    <a:pt x="22770" y="2797"/>
                    <a:pt x="22614" y="2797"/>
                  </a:cubicBezTo>
                  <a:cubicBezTo>
                    <a:pt x="22582" y="2797"/>
                    <a:pt x="22550" y="2800"/>
                    <a:pt x="22517" y="2805"/>
                  </a:cubicBezTo>
                  <a:cubicBezTo>
                    <a:pt x="22517" y="2805"/>
                    <a:pt x="22483" y="2839"/>
                    <a:pt x="22450" y="2839"/>
                  </a:cubicBezTo>
                  <a:cubicBezTo>
                    <a:pt x="22424" y="2632"/>
                    <a:pt x="22258" y="2505"/>
                    <a:pt x="22076" y="2505"/>
                  </a:cubicBezTo>
                  <a:cubicBezTo>
                    <a:pt x="22023" y="2505"/>
                    <a:pt x="21969" y="2516"/>
                    <a:pt x="21916" y="2539"/>
                  </a:cubicBezTo>
                  <a:cubicBezTo>
                    <a:pt x="21469" y="2441"/>
                    <a:pt x="21022" y="2389"/>
                    <a:pt x="20575" y="2389"/>
                  </a:cubicBezTo>
                  <a:cubicBezTo>
                    <a:pt x="20255" y="2389"/>
                    <a:pt x="19935" y="2416"/>
                    <a:pt x="19615" y="2472"/>
                  </a:cubicBezTo>
                  <a:cubicBezTo>
                    <a:pt x="19214" y="2539"/>
                    <a:pt x="18681" y="2639"/>
                    <a:pt x="18314" y="2872"/>
                  </a:cubicBezTo>
                  <a:cubicBezTo>
                    <a:pt x="17947" y="2839"/>
                    <a:pt x="17613" y="2805"/>
                    <a:pt x="17246" y="2772"/>
                  </a:cubicBezTo>
                  <a:cubicBezTo>
                    <a:pt x="17246" y="2739"/>
                    <a:pt x="17213" y="2705"/>
                    <a:pt x="17180" y="2672"/>
                  </a:cubicBezTo>
                  <a:cubicBezTo>
                    <a:pt x="16907" y="2377"/>
                    <a:pt x="16466" y="2314"/>
                    <a:pt x="16033" y="2314"/>
                  </a:cubicBezTo>
                  <a:cubicBezTo>
                    <a:pt x="15829" y="2314"/>
                    <a:pt x="15627" y="2328"/>
                    <a:pt x="15445" y="2338"/>
                  </a:cubicBezTo>
                  <a:cubicBezTo>
                    <a:pt x="15178" y="2372"/>
                    <a:pt x="14811" y="2372"/>
                    <a:pt x="14511" y="2438"/>
                  </a:cubicBezTo>
                  <a:lnTo>
                    <a:pt x="13610" y="2438"/>
                  </a:lnTo>
                  <a:cubicBezTo>
                    <a:pt x="13290" y="2118"/>
                    <a:pt x="12764" y="2033"/>
                    <a:pt x="12272" y="2033"/>
                  </a:cubicBezTo>
                  <a:cubicBezTo>
                    <a:pt x="12048" y="2033"/>
                    <a:pt x="11830" y="2051"/>
                    <a:pt x="11642" y="2071"/>
                  </a:cubicBezTo>
                  <a:cubicBezTo>
                    <a:pt x="11008" y="2138"/>
                    <a:pt x="10408" y="2372"/>
                    <a:pt x="9908" y="2772"/>
                  </a:cubicBezTo>
                  <a:cubicBezTo>
                    <a:pt x="9708" y="2772"/>
                    <a:pt x="9507" y="2805"/>
                    <a:pt x="9307" y="2839"/>
                  </a:cubicBezTo>
                  <a:cubicBezTo>
                    <a:pt x="9307" y="2839"/>
                    <a:pt x="9274" y="2839"/>
                    <a:pt x="9274" y="2805"/>
                  </a:cubicBezTo>
                  <a:cubicBezTo>
                    <a:pt x="9307" y="2705"/>
                    <a:pt x="9307" y="2572"/>
                    <a:pt x="9207" y="2505"/>
                  </a:cubicBezTo>
                  <a:cubicBezTo>
                    <a:pt x="8895" y="2193"/>
                    <a:pt x="8463" y="2066"/>
                    <a:pt x="8003" y="2066"/>
                  </a:cubicBezTo>
                  <a:cubicBezTo>
                    <a:pt x="7432" y="2066"/>
                    <a:pt x="6819" y="2261"/>
                    <a:pt x="6338" y="2539"/>
                  </a:cubicBezTo>
                  <a:cubicBezTo>
                    <a:pt x="6038" y="2539"/>
                    <a:pt x="5705" y="2505"/>
                    <a:pt x="5371" y="2472"/>
                  </a:cubicBezTo>
                  <a:cubicBezTo>
                    <a:pt x="5338" y="2405"/>
                    <a:pt x="5271" y="2338"/>
                    <a:pt x="5171" y="2305"/>
                  </a:cubicBezTo>
                  <a:cubicBezTo>
                    <a:pt x="4688" y="2108"/>
                    <a:pt x="4139" y="2008"/>
                    <a:pt x="3589" y="2008"/>
                  </a:cubicBezTo>
                  <a:cubicBezTo>
                    <a:pt x="3113" y="2008"/>
                    <a:pt x="2636" y="2083"/>
                    <a:pt x="2202" y="2238"/>
                  </a:cubicBezTo>
                  <a:cubicBezTo>
                    <a:pt x="1735" y="2238"/>
                    <a:pt x="1302" y="2205"/>
                    <a:pt x="835" y="2205"/>
                  </a:cubicBezTo>
                  <a:cubicBezTo>
                    <a:pt x="835" y="2205"/>
                    <a:pt x="835" y="2205"/>
                    <a:pt x="835" y="2172"/>
                  </a:cubicBezTo>
                  <a:cubicBezTo>
                    <a:pt x="601" y="2005"/>
                    <a:pt x="301" y="1938"/>
                    <a:pt x="1" y="1938"/>
                  </a:cubicBezTo>
                  <a:lnTo>
                    <a:pt x="1" y="3506"/>
                  </a:lnTo>
                  <a:cubicBezTo>
                    <a:pt x="468" y="3439"/>
                    <a:pt x="901" y="3272"/>
                    <a:pt x="1235" y="2972"/>
                  </a:cubicBezTo>
                  <a:cubicBezTo>
                    <a:pt x="1302" y="2905"/>
                    <a:pt x="1335" y="2805"/>
                    <a:pt x="1335" y="2739"/>
                  </a:cubicBezTo>
                  <a:cubicBezTo>
                    <a:pt x="1435" y="2739"/>
                    <a:pt x="1535" y="2739"/>
                    <a:pt x="1668" y="2772"/>
                  </a:cubicBezTo>
                  <a:cubicBezTo>
                    <a:pt x="1726" y="2859"/>
                    <a:pt x="1834" y="2945"/>
                    <a:pt x="1949" y="2945"/>
                  </a:cubicBezTo>
                  <a:cubicBezTo>
                    <a:pt x="1966" y="2945"/>
                    <a:pt x="1984" y="2943"/>
                    <a:pt x="2002" y="2939"/>
                  </a:cubicBezTo>
                  <a:cubicBezTo>
                    <a:pt x="2069" y="2939"/>
                    <a:pt x="2135" y="2939"/>
                    <a:pt x="2202" y="2905"/>
                  </a:cubicBezTo>
                  <a:cubicBezTo>
                    <a:pt x="2669" y="3239"/>
                    <a:pt x="3236" y="3406"/>
                    <a:pt x="3803" y="3473"/>
                  </a:cubicBezTo>
                  <a:cubicBezTo>
                    <a:pt x="3963" y="3491"/>
                    <a:pt x="4141" y="3505"/>
                    <a:pt x="4325" y="3505"/>
                  </a:cubicBezTo>
                  <a:cubicBezTo>
                    <a:pt x="4792" y="3505"/>
                    <a:pt x="5293" y="3417"/>
                    <a:pt x="5605" y="3106"/>
                  </a:cubicBezTo>
                  <a:cubicBezTo>
                    <a:pt x="5905" y="3139"/>
                    <a:pt x="6205" y="3172"/>
                    <a:pt x="6505" y="3206"/>
                  </a:cubicBezTo>
                  <a:cubicBezTo>
                    <a:pt x="7006" y="3573"/>
                    <a:pt x="7539" y="3773"/>
                    <a:pt x="8140" y="3873"/>
                  </a:cubicBezTo>
                  <a:cubicBezTo>
                    <a:pt x="8290" y="3892"/>
                    <a:pt x="8462" y="3905"/>
                    <a:pt x="8639" y="3905"/>
                  </a:cubicBezTo>
                  <a:cubicBezTo>
                    <a:pt x="9090" y="3905"/>
                    <a:pt x="9577" y="3817"/>
                    <a:pt x="9841" y="3506"/>
                  </a:cubicBezTo>
                  <a:cubicBezTo>
                    <a:pt x="9874" y="3473"/>
                    <a:pt x="9908" y="3439"/>
                    <a:pt x="9908" y="3406"/>
                  </a:cubicBezTo>
                  <a:cubicBezTo>
                    <a:pt x="9941" y="3372"/>
                    <a:pt x="9941" y="3372"/>
                    <a:pt x="9974" y="3372"/>
                  </a:cubicBezTo>
                  <a:cubicBezTo>
                    <a:pt x="10175" y="3339"/>
                    <a:pt x="10375" y="3339"/>
                    <a:pt x="10575" y="3339"/>
                  </a:cubicBezTo>
                  <a:lnTo>
                    <a:pt x="10675" y="3339"/>
                  </a:lnTo>
                  <a:cubicBezTo>
                    <a:pt x="11075" y="3673"/>
                    <a:pt x="11676" y="3773"/>
                    <a:pt x="12209" y="3773"/>
                  </a:cubicBezTo>
                  <a:cubicBezTo>
                    <a:pt x="12710" y="3773"/>
                    <a:pt x="13577" y="3739"/>
                    <a:pt x="13810" y="3206"/>
                  </a:cubicBezTo>
                  <a:lnTo>
                    <a:pt x="14344" y="3206"/>
                  </a:lnTo>
                  <a:cubicBezTo>
                    <a:pt x="14478" y="3573"/>
                    <a:pt x="14878" y="3739"/>
                    <a:pt x="15278" y="3806"/>
                  </a:cubicBezTo>
                  <a:cubicBezTo>
                    <a:pt x="15588" y="3838"/>
                    <a:pt x="15905" y="3853"/>
                    <a:pt x="16223" y="3853"/>
                  </a:cubicBezTo>
                  <a:cubicBezTo>
                    <a:pt x="16898" y="3853"/>
                    <a:pt x="17579" y="3786"/>
                    <a:pt x="18214" y="3673"/>
                  </a:cubicBezTo>
                  <a:cubicBezTo>
                    <a:pt x="18314" y="3639"/>
                    <a:pt x="18347" y="3606"/>
                    <a:pt x="18414" y="3573"/>
                  </a:cubicBezTo>
                  <a:cubicBezTo>
                    <a:pt x="18647" y="3573"/>
                    <a:pt x="18914" y="3606"/>
                    <a:pt x="19148" y="3639"/>
                  </a:cubicBezTo>
                  <a:cubicBezTo>
                    <a:pt x="19181" y="3639"/>
                    <a:pt x="19214" y="3673"/>
                    <a:pt x="19248" y="3706"/>
                  </a:cubicBezTo>
                  <a:cubicBezTo>
                    <a:pt x="19707" y="3971"/>
                    <a:pt x="20343" y="4133"/>
                    <a:pt x="20974" y="4133"/>
                  </a:cubicBezTo>
                  <a:cubicBezTo>
                    <a:pt x="21535" y="4133"/>
                    <a:pt x="22093" y="4004"/>
                    <a:pt x="22517" y="3706"/>
                  </a:cubicBezTo>
                  <a:cubicBezTo>
                    <a:pt x="22917" y="3706"/>
                    <a:pt x="23317" y="3673"/>
                    <a:pt x="23718" y="3673"/>
                  </a:cubicBezTo>
                  <a:lnTo>
                    <a:pt x="23751" y="3673"/>
                  </a:lnTo>
                  <a:cubicBezTo>
                    <a:pt x="24051" y="3714"/>
                    <a:pt x="24358" y="3733"/>
                    <a:pt x="24667" y="3733"/>
                  </a:cubicBezTo>
                  <a:cubicBezTo>
                    <a:pt x="25596" y="3733"/>
                    <a:pt x="26553" y="3564"/>
                    <a:pt x="27454" y="3339"/>
                  </a:cubicBezTo>
                  <a:cubicBezTo>
                    <a:pt x="27587" y="3306"/>
                    <a:pt x="27654" y="3206"/>
                    <a:pt x="27687" y="3106"/>
                  </a:cubicBezTo>
                  <a:cubicBezTo>
                    <a:pt x="27954" y="3072"/>
                    <a:pt x="28221" y="3006"/>
                    <a:pt x="28488" y="2939"/>
                  </a:cubicBezTo>
                  <a:cubicBezTo>
                    <a:pt x="28721" y="3072"/>
                    <a:pt x="28988" y="3139"/>
                    <a:pt x="29255" y="3172"/>
                  </a:cubicBezTo>
                  <a:cubicBezTo>
                    <a:pt x="29326" y="3181"/>
                    <a:pt x="29398" y="3185"/>
                    <a:pt x="29469" y="3185"/>
                  </a:cubicBezTo>
                  <a:cubicBezTo>
                    <a:pt x="29665" y="3185"/>
                    <a:pt x="29860" y="3154"/>
                    <a:pt x="30055" y="3106"/>
                  </a:cubicBezTo>
                  <a:cubicBezTo>
                    <a:pt x="30089" y="3106"/>
                    <a:pt x="30089" y="3106"/>
                    <a:pt x="30122" y="3072"/>
                  </a:cubicBezTo>
                  <a:cubicBezTo>
                    <a:pt x="30656" y="3072"/>
                    <a:pt x="31223" y="3006"/>
                    <a:pt x="31757" y="2905"/>
                  </a:cubicBezTo>
                  <a:cubicBezTo>
                    <a:pt x="31790" y="2972"/>
                    <a:pt x="31823" y="3006"/>
                    <a:pt x="31890" y="3072"/>
                  </a:cubicBezTo>
                  <a:cubicBezTo>
                    <a:pt x="32681" y="3202"/>
                    <a:pt x="33480" y="3257"/>
                    <a:pt x="34283" y="3257"/>
                  </a:cubicBezTo>
                  <a:cubicBezTo>
                    <a:pt x="36360" y="3257"/>
                    <a:pt x="38470" y="2890"/>
                    <a:pt x="40563" y="2505"/>
                  </a:cubicBezTo>
                  <a:cubicBezTo>
                    <a:pt x="40917" y="2644"/>
                    <a:pt x="41305" y="2708"/>
                    <a:pt x="41701" y="2708"/>
                  </a:cubicBezTo>
                  <a:cubicBezTo>
                    <a:pt x="42537" y="2708"/>
                    <a:pt x="43409" y="2424"/>
                    <a:pt x="44065" y="1971"/>
                  </a:cubicBezTo>
                  <a:lnTo>
                    <a:pt x="44299" y="1971"/>
                  </a:lnTo>
                  <a:cubicBezTo>
                    <a:pt x="44332" y="2005"/>
                    <a:pt x="44332" y="2005"/>
                    <a:pt x="44332" y="2005"/>
                  </a:cubicBezTo>
                  <a:cubicBezTo>
                    <a:pt x="45080" y="2703"/>
                    <a:pt x="46312" y="3121"/>
                    <a:pt x="47458" y="3121"/>
                  </a:cubicBezTo>
                  <a:cubicBezTo>
                    <a:pt x="47845" y="3121"/>
                    <a:pt x="48223" y="3073"/>
                    <a:pt x="48569" y="2972"/>
                  </a:cubicBezTo>
                  <a:cubicBezTo>
                    <a:pt x="49258" y="3417"/>
                    <a:pt x="50096" y="3669"/>
                    <a:pt x="50923" y="3669"/>
                  </a:cubicBezTo>
                  <a:cubicBezTo>
                    <a:pt x="51337" y="3669"/>
                    <a:pt x="51749" y="3606"/>
                    <a:pt x="52138" y="3473"/>
                  </a:cubicBezTo>
                  <a:cubicBezTo>
                    <a:pt x="52657" y="3687"/>
                    <a:pt x="53398" y="3854"/>
                    <a:pt x="54112" y="3854"/>
                  </a:cubicBezTo>
                  <a:cubicBezTo>
                    <a:pt x="54727" y="3854"/>
                    <a:pt x="55323" y="3730"/>
                    <a:pt x="55740" y="3406"/>
                  </a:cubicBezTo>
                  <a:lnTo>
                    <a:pt x="55807" y="3406"/>
                  </a:lnTo>
                  <a:cubicBezTo>
                    <a:pt x="56178" y="3743"/>
                    <a:pt x="56822" y="3935"/>
                    <a:pt x="57454" y="3935"/>
                  </a:cubicBezTo>
                  <a:cubicBezTo>
                    <a:pt x="58072" y="3935"/>
                    <a:pt x="58680" y="3751"/>
                    <a:pt x="59009" y="3339"/>
                  </a:cubicBezTo>
                  <a:cubicBezTo>
                    <a:pt x="59456" y="3554"/>
                    <a:pt x="59961" y="3653"/>
                    <a:pt x="60471" y="3653"/>
                  </a:cubicBezTo>
                  <a:cubicBezTo>
                    <a:pt x="60913" y="3653"/>
                    <a:pt x="61360" y="3578"/>
                    <a:pt x="61778" y="3439"/>
                  </a:cubicBezTo>
                  <a:cubicBezTo>
                    <a:pt x="61910" y="3479"/>
                    <a:pt x="62041" y="3497"/>
                    <a:pt x="62173" y="3497"/>
                  </a:cubicBezTo>
                  <a:cubicBezTo>
                    <a:pt x="62375" y="3497"/>
                    <a:pt x="62577" y="3453"/>
                    <a:pt x="62779" y="3372"/>
                  </a:cubicBezTo>
                  <a:cubicBezTo>
                    <a:pt x="62979" y="3306"/>
                    <a:pt x="63246" y="3172"/>
                    <a:pt x="63413" y="3006"/>
                  </a:cubicBezTo>
                  <a:cubicBezTo>
                    <a:pt x="63624" y="3162"/>
                    <a:pt x="63942" y="3227"/>
                    <a:pt x="64311" y="3227"/>
                  </a:cubicBezTo>
                  <a:cubicBezTo>
                    <a:pt x="65515" y="3227"/>
                    <a:pt x="67266" y="2539"/>
                    <a:pt x="67649" y="2105"/>
                  </a:cubicBezTo>
                  <a:lnTo>
                    <a:pt x="67682" y="2105"/>
                  </a:lnTo>
                  <a:cubicBezTo>
                    <a:pt x="67900" y="2169"/>
                    <a:pt x="68131" y="2199"/>
                    <a:pt x="68367" y="2199"/>
                  </a:cubicBezTo>
                  <a:cubicBezTo>
                    <a:pt x="69108" y="2199"/>
                    <a:pt x="69894" y="1909"/>
                    <a:pt x="70451" y="1504"/>
                  </a:cubicBezTo>
                  <a:cubicBezTo>
                    <a:pt x="70484" y="1471"/>
                    <a:pt x="70518" y="1438"/>
                    <a:pt x="70551" y="1404"/>
                  </a:cubicBezTo>
                  <a:cubicBezTo>
                    <a:pt x="70651" y="1438"/>
                    <a:pt x="70718" y="1438"/>
                    <a:pt x="70818" y="1438"/>
                  </a:cubicBezTo>
                  <a:cubicBezTo>
                    <a:pt x="71107" y="1616"/>
                    <a:pt x="71485" y="1675"/>
                    <a:pt x="71843" y="1675"/>
                  </a:cubicBezTo>
                  <a:cubicBezTo>
                    <a:pt x="72022" y="1675"/>
                    <a:pt x="72197" y="1660"/>
                    <a:pt x="72352" y="1638"/>
                  </a:cubicBezTo>
                  <a:cubicBezTo>
                    <a:pt x="72753" y="1604"/>
                    <a:pt x="73320" y="1538"/>
                    <a:pt x="73687" y="1304"/>
                  </a:cubicBezTo>
                  <a:cubicBezTo>
                    <a:pt x="73720" y="1338"/>
                    <a:pt x="73787" y="1338"/>
                    <a:pt x="73820" y="1338"/>
                  </a:cubicBezTo>
                  <a:cubicBezTo>
                    <a:pt x="74031" y="1295"/>
                    <a:pt x="74228" y="1277"/>
                    <a:pt x="74416" y="1277"/>
                  </a:cubicBezTo>
                  <a:cubicBezTo>
                    <a:pt x="74969" y="1277"/>
                    <a:pt x="75449" y="1439"/>
                    <a:pt x="76022" y="1638"/>
                  </a:cubicBezTo>
                  <a:cubicBezTo>
                    <a:pt x="76388" y="1760"/>
                    <a:pt x="76730" y="1832"/>
                    <a:pt x="77084" y="1832"/>
                  </a:cubicBezTo>
                  <a:cubicBezTo>
                    <a:pt x="77311" y="1832"/>
                    <a:pt x="77542" y="1803"/>
                    <a:pt x="77789" y="1738"/>
                  </a:cubicBezTo>
                  <a:cubicBezTo>
                    <a:pt x="77823" y="1738"/>
                    <a:pt x="77856" y="1738"/>
                    <a:pt x="77890" y="1705"/>
                  </a:cubicBezTo>
                  <a:cubicBezTo>
                    <a:pt x="78123" y="1738"/>
                    <a:pt x="78323" y="1771"/>
                    <a:pt x="78557" y="1805"/>
                  </a:cubicBezTo>
                  <a:cubicBezTo>
                    <a:pt x="79024" y="1938"/>
                    <a:pt x="79491" y="2005"/>
                    <a:pt x="79958" y="2071"/>
                  </a:cubicBezTo>
                  <a:cubicBezTo>
                    <a:pt x="80563" y="2286"/>
                    <a:pt x="81249" y="2444"/>
                    <a:pt x="81901" y="2444"/>
                  </a:cubicBezTo>
                  <a:cubicBezTo>
                    <a:pt x="82362" y="2444"/>
                    <a:pt x="82806" y="2365"/>
                    <a:pt x="83193" y="2172"/>
                  </a:cubicBezTo>
                  <a:cubicBezTo>
                    <a:pt x="83827" y="2138"/>
                    <a:pt x="84461" y="2105"/>
                    <a:pt x="85095" y="2071"/>
                  </a:cubicBezTo>
                  <a:cubicBezTo>
                    <a:pt x="85395" y="2205"/>
                    <a:pt x="85695" y="2272"/>
                    <a:pt x="86029" y="2272"/>
                  </a:cubicBezTo>
                  <a:cubicBezTo>
                    <a:pt x="86104" y="2279"/>
                    <a:pt x="86185" y="2283"/>
                    <a:pt x="86271" y="2283"/>
                  </a:cubicBezTo>
                  <a:cubicBezTo>
                    <a:pt x="86565" y="2283"/>
                    <a:pt x="86904" y="2234"/>
                    <a:pt x="87163" y="2105"/>
                  </a:cubicBezTo>
                  <a:cubicBezTo>
                    <a:pt x="87263" y="2105"/>
                    <a:pt x="87330" y="2105"/>
                    <a:pt x="87430" y="2138"/>
                  </a:cubicBezTo>
                  <a:lnTo>
                    <a:pt x="87630" y="2138"/>
                  </a:lnTo>
                  <a:cubicBezTo>
                    <a:pt x="88353" y="2768"/>
                    <a:pt x="89419" y="3072"/>
                    <a:pt x="90428" y="3072"/>
                  </a:cubicBezTo>
                  <a:cubicBezTo>
                    <a:pt x="90862" y="3072"/>
                    <a:pt x="91285" y="3016"/>
                    <a:pt x="91666" y="2905"/>
                  </a:cubicBezTo>
                  <a:cubicBezTo>
                    <a:pt x="91766" y="2905"/>
                    <a:pt x="91833" y="2805"/>
                    <a:pt x="91900" y="2739"/>
                  </a:cubicBezTo>
                  <a:cubicBezTo>
                    <a:pt x="92033" y="2739"/>
                    <a:pt x="92200" y="2772"/>
                    <a:pt x="92333" y="2772"/>
                  </a:cubicBezTo>
                  <a:cubicBezTo>
                    <a:pt x="92820" y="3083"/>
                    <a:pt x="93386" y="3236"/>
                    <a:pt x="93959" y="3236"/>
                  </a:cubicBezTo>
                  <a:cubicBezTo>
                    <a:pt x="94368" y="3236"/>
                    <a:pt x="94780" y="3158"/>
                    <a:pt x="95169" y="3006"/>
                  </a:cubicBezTo>
                  <a:cubicBezTo>
                    <a:pt x="95302" y="2972"/>
                    <a:pt x="95369" y="2905"/>
                    <a:pt x="95435" y="2805"/>
                  </a:cubicBezTo>
                  <a:cubicBezTo>
                    <a:pt x="96436" y="2705"/>
                    <a:pt x="97403" y="2438"/>
                    <a:pt x="98304" y="1938"/>
                  </a:cubicBezTo>
                  <a:cubicBezTo>
                    <a:pt x="98491" y="1876"/>
                    <a:pt x="98416" y="1668"/>
                    <a:pt x="98270" y="1668"/>
                  </a:cubicBezTo>
                  <a:cubicBezTo>
                    <a:pt x="98259" y="1668"/>
                    <a:pt x="98248" y="1669"/>
                    <a:pt x="98237" y="1671"/>
                  </a:cubicBezTo>
                  <a:cubicBezTo>
                    <a:pt x="97537" y="1871"/>
                    <a:pt x="96836" y="2005"/>
                    <a:pt x="96169" y="2105"/>
                  </a:cubicBezTo>
                  <a:cubicBezTo>
                    <a:pt x="96136" y="1971"/>
                    <a:pt x="96036" y="1871"/>
                    <a:pt x="95902" y="1838"/>
                  </a:cubicBezTo>
                  <a:cubicBezTo>
                    <a:pt x="95583" y="1744"/>
                    <a:pt x="95263" y="1703"/>
                    <a:pt x="94944" y="1703"/>
                  </a:cubicBezTo>
                  <a:cubicBezTo>
                    <a:pt x="94696" y="1703"/>
                    <a:pt x="94449" y="1728"/>
                    <a:pt x="94201" y="1771"/>
                  </a:cubicBezTo>
                  <a:cubicBezTo>
                    <a:pt x="93901" y="1805"/>
                    <a:pt x="93367" y="1905"/>
                    <a:pt x="93167" y="2172"/>
                  </a:cubicBezTo>
                  <a:lnTo>
                    <a:pt x="92900" y="2172"/>
                  </a:lnTo>
                  <a:cubicBezTo>
                    <a:pt x="92867" y="2138"/>
                    <a:pt x="92800" y="2138"/>
                    <a:pt x="92733" y="2105"/>
                  </a:cubicBezTo>
                  <a:cubicBezTo>
                    <a:pt x="92733" y="2038"/>
                    <a:pt x="92700" y="1938"/>
                    <a:pt x="92633" y="1905"/>
                  </a:cubicBezTo>
                  <a:cubicBezTo>
                    <a:pt x="92058" y="1444"/>
                    <a:pt x="91129" y="1204"/>
                    <a:pt x="90209" y="1204"/>
                  </a:cubicBezTo>
                  <a:cubicBezTo>
                    <a:pt x="89529" y="1204"/>
                    <a:pt x="88855" y="1335"/>
                    <a:pt x="88330" y="1604"/>
                  </a:cubicBezTo>
                  <a:lnTo>
                    <a:pt x="87863" y="1604"/>
                  </a:lnTo>
                  <a:cubicBezTo>
                    <a:pt x="87863" y="1604"/>
                    <a:pt x="87830" y="1604"/>
                    <a:pt x="87830" y="1571"/>
                  </a:cubicBezTo>
                  <a:cubicBezTo>
                    <a:pt x="87897" y="1504"/>
                    <a:pt x="87930" y="1371"/>
                    <a:pt x="87830" y="1271"/>
                  </a:cubicBezTo>
                  <a:cubicBezTo>
                    <a:pt x="87463" y="804"/>
                    <a:pt x="86796" y="804"/>
                    <a:pt x="86229" y="804"/>
                  </a:cubicBezTo>
                  <a:cubicBezTo>
                    <a:pt x="86165" y="801"/>
                    <a:pt x="86101" y="799"/>
                    <a:pt x="86037" y="799"/>
                  </a:cubicBezTo>
                  <a:cubicBezTo>
                    <a:pt x="85468" y="799"/>
                    <a:pt x="84904" y="931"/>
                    <a:pt x="84394" y="1171"/>
                  </a:cubicBezTo>
                  <a:cubicBezTo>
                    <a:pt x="84361" y="1104"/>
                    <a:pt x="84327" y="1004"/>
                    <a:pt x="84261" y="971"/>
                  </a:cubicBezTo>
                  <a:cubicBezTo>
                    <a:pt x="83705" y="651"/>
                    <a:pt x="82827" y="424"/>
                    <a:pt x="81981" y="424"/>
                  </a:cubicBezTo>
                  <a:cubicBezTo>
                    <a:pt x="81152" y="424"/>
                    <a:pt x="80354" y="642"/>
                    <a:pt x="79924" y="1204"/>
                  </a:cubicBezTo>
                  <a:cubicBezTo>
                    <a:pt x="79624" y="1204"/>
                    <a:pt x="79357" y="1238"/>
                    <a:pt x="79057" y="1271"/>
                  </a:cubicBezTo>
                  <a:cubicBezTo>
                    <a:pt x="78857" y="1238"/>
                    <a:pt x="78690" y="1171"/>
                    <a:pt x="78490" y="1137"/>
                  </a:cubicBezTo>
                  <a:cubicBezTo>
                    <a:pt x="78523" y="1004"/>
                    <a:pt x="78457" y="871"/>
                    <a:pt x="78290" y="771"/>
                  </a:cubicBezTo>
                  <a:cubicBezTo>
                    <a:pt x="77871" y="456"/>
                    <a:pt x="77307" y="287"/>
                    <a:pt x="76747" y="287"/>
                  </a:cubicBezTo>
                  <a:cubicBezTo>
                    <a:pt x="76416" y="287"/>
                    <a:pt x="76086" y="346"/>
                    <a:pt x="75788" y="470"/>
                  </a:cubicBezTo>
                  <a:cubicBezTo>
                    <a:pt x="75354" y="370"/>
                    <a:pt x="74887" y="337"/>
                    <a:pt x="74420" y="337"/>
                  </a:cubicBezTo>
                  <a:cubicBezTo>
                    <a:pt x="74075" y="102"/>
                    <a:pt x="73629" y="0"/>
                    <a:pt x="73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9"/>
            <p:cNvSpPr/>
            <p:nvPr/>
          </p:nvSpPr>
          <p:spPr>
            <a:xfrm>
              <a:off x="4581100" y="2728559"/>
              <a:ext cx="139325" cy="161100"/>
            </a:xfrm>
            <a:custGeom>
              <a:avLst/>
              <a:gdLst/>
              <a:ahLst/>
              <a:cxnLst/>
              <a:rect l="l" t="t" r="r" b="b"/>
              <a:pathLst>
                <a:path w="5573" h="6444" extrusionOk="0">
                  <a:moveTo>
                    <a:pt x="1338" y="0"/>
                  </a:moveTo>
                  <a:cubicBezTo>
                    <a:pt x="1187" y="0"/>
                    <a:pt x="1018" y="154"/>
                    <a:pt x="1062" y="349"/>
                  </a:cubicBezTo>
                  <a:cubicBezTo>
                    <a:pt x="1195" y="1083"/>
                    <a:pt x="1295" y="1784"/>
                    <a:pt x="1295" y="2517"/>
                  </a:cubicBezTo>
                  <a:cubicBezTo>
                    <a:pt x="1228" y="2551"/>
                    <a:pt x="1162" y="2584"/>
                    <a:pt x="1128" y="2684"/>
                  </a:cubicBezTo>
                  <a:cubicBezTo>
                    <a:pt x="1095" y="2784"/>
                    <a:pt x="1062" y="2884"/>
                    <a:pt x="1028" y="2984"/>
                  </a:cubicBezTo>
                  <a:lnTo>
                    <a:pt x="995" y="2984"/>
                  </a:lnTo>
                  <a:cubicBezTo>
                    <a:pt x="995" y="2951"/>
                    <a:pt x="962" y="2951"/>
                    <a:pt x="962" y="2918"/>
                  </a:cubicBezTo>
                  <a:lnTo>
                    <a:pt x="761" y="3652"/>
                  </a:lnTo>
                  <a:cubicBezTo>
                    <a:pt x="795" y="3685"/>
                    <a:pt x="828" y="3685"/>
                    <a:pt x="861" y="3685"/>
                  </a:cubicBezTo>
                  <a:cubicBezTo>
                    <a:pt x="795" y="3885"/>
                    <a:pt x="795" y="4052"/>
                    <a:pt x="828" y="4185"/>
                  </a:cubicBezTo>
                  <a:cubicBezTo>
                    <a:pt x="561" y="4786"/>
                    <a:pt x="294" y="5419"/>
                    <a:pt x="61" y="6020"/>
                  </a:cubicBezTo>
                  <a:cubicBezTo>
                    <a:pt x="0" y="6202"/>
                    <a:pt x="160" y="6323"/>
                    <a:pt x="310" y="6323"/>
                  </a:cubicBezTo>
                  <a:cubicBezTo>
                    <a:pt x="408" y="6323"/>
                    <a:pt x="502" y="6272"/>
                    <a:pt x="528" y="6153"/>
                  </a:cubicBezTo>
                  <a:cubicBezTo>
                    <a:pt x="795" y="5620"/>
                    <a:pt x="1028" y="5086"/>
                    <a:pt x="1228" y="4519"/>
                  </a:cubicBezTo>
                  <a:lnTo>
                    <a:pt x="1429" y="4519"/>
                  </a:lnTo>
                  <a:cubicBezTo>
                    <a:pt x="1495" y="4652"/>
                    <a:pt x="1629" y="4719"/>
                    <a:pt x="1896" y="4719"/>
                  </a:cubicBezTo>
                  <a:cubicBezTo>
                    <a:pt x="1929" y="4719"/>
                    <a:pt x="1996" y="4752"/>
                    <a:pt x="2096" y="4786"/>
                  </a:cubicBezTo>
                  <a:cubicBezTo>
                    <a:pt x="2154" y="4794"/>
                    <a:pt x="2210" y="4798"/>
                    <a:pt x="2265" y="4798"/>
                  </a:cubicBezTo>
                  <a:cubicBezTo>
                    <a:pt x="2427" y="4798"/>
                    <a:pt x="2571" y="4761"/>
                    <a:pt x="2696" y="4686"/>
                  </a:cubicBezTo>
                  <a:cubicBezTo>
                    <a:pt x="2796" y="4686"/>
                    <a:pt x="2863" y="4652"/>
                    <a:pt x="2930" y="4652"/>
                  </a:cubicBezTo>
                  <a:lnTo>
                    <a:pt x="3030" y="4652"/>
                  </a:lnTo>
                  <a:cubicBezTo>
                    <a:pt x="3096" y="4652"/>
                    <a:pt x="3163" y="4652"/>
                    <a:pt x="3196" y="4619"/>
                  </a:cubicBezTo>
                  <a:cubicBezTo>
                    <a:pt x="3230" y="4652"/>
                    <a:pt x="3297" y="4652"/>
                    <a:pt x="3330" y="4652"/>
                  </a:cubicBezTo>
                  <a:cubicBezTo>
                    <a:pt x="3413" y="4719"/>
                    <a:pt x="3497" y="4744"/>
                    <a:pt x="3580" y="4744"/>
                  </a:cubicBezTo>
                  <a:cubicBezTo>
                    <a:pt x="3663" y="4744"/>
                    <a:pt x="3747" y="4719"/>
                    <a:pt x="3830" y="4686"/>
                  </a:cubicBezTo>
                  <a:cubicBezTo>
                    <a:pt x="3864" y="4786"/>
                    <a:pt x="3897" y="4919"/>
                    <a:pt x="3964" y="5019"/>
                  </a:cubicBezTo>
                  <a:cubicBezTo>
                    <a:pt x="4097" y="5486"/>
                    <a:pt x="4164" y="6053"/>
                    <a:pt x="4531" y="6387"/>
                  </a:cubicBezTo>
                  <a:cubicBezTo>
                    <a:pt x="4581" y="6424"/>
                    <a:pt x="4645" y="6443"/>
                    <a:pt x="4707" y="6443"/>
                  </a:cubicBezTo>
                  <a:cubicBezTo>
                    <a:pt x="4811" y="6443"/>
                    <a:pt x="4910" y="6391"/>
                    <a:pt x="4931" y="6287"/>
                  </a:cubicBezTo>
                  <a:cubicBezTo>
                    <a:pt x="5031" y="5786"/>
                    <a:pt x="4764" y="5319"/>
                    <a:pt x="4597" y="4852"/>
                  </a:cubicBezTo>
                  <a:cubicBezTo>
                    <a:pt x="4531" y="4619"/>
                    <a:pt x="4464" y="4385"/>
                    <a:pt x="4364" y="4152"/>
                  </a:cubicBezTo>
                  <a:cubicBezTo>
                    <a:pt x="4431" y="4018"/>
                    <a:pt x="4497" y="3885"/>
                    <a:pt x="4497" y="3718"/>
                  </a:cubicBezTo>
                  <a:lnTo>
                    <a:pt x="4898" y="2851"/>
                  </a:lnTo>
                  <a:lnTo>
                    <a:pt x="4898" y="2851"/>
                  </a:lnTo>
                  <a:cubicBezTo>
                    <a:pt x="4831" y="2884"/>
                    <a:pt x="4798" y="2918"/>
                    <a:pt x="4764" y="2951"/>
                  </a:cubicBezTo>
                  <a:cubicBezTo>
                    <a:pt x="4731" y="2918"/>
                    <a:pt x="4698" y="2884"/>
                    <a:pt x="4664" y="2884"/>
                  </a:cubicBezTo>
                  <a:cubicBezTo>
                    <a:pt x="4664" y="2784"/>
                    <a:pt x="4631" y="2718"/>
                    <a:pt x="4631" y="2617"/>
                  </a:cubicBezTo>
                  <a:cubicBezTo>
                    <a:pt x="4631" y="2617"/>
                    <a:pt x="4631" y="2584"/>
                    <a:pt x="4631" y="2551"/>
                  </a:cubicBezTo>
                  <a:cubicBezTo>
                    <a:pt x="4631" y="2517"/>
                    <a:pt x="4597" y="2484"/>
                    <a:pt x="4597" y="2451"/>
                  </a:cubicBezTo>
                  <a:cubicBezTo>
                    <a:pt x="4864" y="2050"/>
                    <a:pt x="5165" y="1650"/>
                    <a:pt x="5431" y="1216"/>
                  </a:cubicBezTo>
                  <a:cubicBezTo>
                    <a:pt x="5572" y="1029"/>
                    <a:pt x="5366" y="824"/>
                    <a:pt x="5174" y="824"/>
                  </a:cubicBezTo>
                  <a:cubicBezTo>
                    <a:pt x="5093" y="824"/>
                    <a:pt x="5014" y="861"/>
                    <a:pt x="4964" y="950"/>
                  </a:cubicBezTo>
                  <a:cubicBezTo>
                    <a:pt x="4731" y="1417"/>
                    <a:pt x="4464" y="1850"/>
                    <a:pt x="4231" y="2317"/>
                  </a:cubicBezTo>
                  <a:cubicBezTo>
                    <a:pt x="4125" y="2229"/>
                    <a:pt x="4010" y="2188"/>
                    <a:pt x="3896" y="2188"/>
                  </a:cubicBezTo>
                  <a:cubicBezTo>
                    <a:pt x="3793" y="2188"/>
                    <a:pt x="3691" y="2221"/>
                    <a:pt x="3597" y="2284"/>
                  </a:cubicBezTo>
                  <a:cubicBezTo>
                    <a:pt x="3544" y="2244"/>
                    <a:pt x="3486" y="2226"/>
                    <a:pt x="3429" y="2226"/>
                  </a:cubicBezTo>
                  <a:cubicBezTo>
                    <a:pt x="3342" y="2226"/>
                    <a:pt x="3257" y="2270"/>
                    <a:pt x="3196" y="2351"/>
                  </a:cubicBezTo>
                  <a:cubicBezTo>
                    <a:pt x="3196" y="2317"/>
                    <a:pt x="3163" y="2284"/>
                    <a:pt x="3163" y="2251"/>
                  </a:cubicBezTo>
                  <a:cubicBezTo>
                    <a:pt x="3128" y="2162"/>
                    <a:pt x="3037" y="2121"/>
                    <a:pt x="2939" y="2121"/>
                  </a:cubicBezTo>
                  <a:cubicBezTo>
                    <a:pt x="2852" y="2121"/>
                    <a:pt x="2759" y="2154"/>
                    <a:pt x="2696" y="2217"/>
                  </a:cubicBezTo>
                  <a:cubicBezTo>
                    <a:pt x="2696" y="2217"/>
                    <a:pt x="2663" y="2251"/>
                    <a:pt x="2629" y="2284"/>
                  </a:cubicBezTo>
                  <a:lnTo>
                    <a:pt x="2563" y="2284"/>
                  </a:lnTo>
                  <a:cubicBezTo>
                    <a:pt x="2523" y="2244"/>
                    <a:pt x="2463" y="2226"/>
                    <a:pt x="2398" y="2226"/>
                  </a:cubicBezTo>
                  <a:cubicBezTo>
                    <a:pt x="2299" y="2226"/>
                    <a:pt x="2190" y="2270"/>
                    <a:pt x="2129" y="2351"/>
                  </a:cubicBezTo>
                  <a:cubicBezTo>
                    <a:pt x="2096" y="2417"/>
                    <a:pt x="2062" y="2451"/>
                    <a:pt x="2029" y="2517"/>
                  </a:cubicBezTo>
                  <a:cubicBezTo>
                    <a:pt x="2029" y="2517"/>
                    <a:pt x="2029" y="2484"/>
                    <a:pt x="1996" y="2484"/>
                  </a:cubicBezTo>
                  <a:cubicBezTo>
                    <a:pt x="1996" y="2384"/>
                    <a:pt x="1929" y="2351"/>
                    <a:pt x="1862" y="2317"/>
                  </a:cubicBezTo>
                  <a:cubicBezTo>
                    <a:pt x="1929" y="1583"/>
                    <a:pt x="1829" y="849"/>
                    <a:pt x="1529" y="149"/>
                  </a:cubicBezTo>
                  <a:cubicBezTo>
                    <a:pt x="1494" y="44"/>
                    <a:pt x="1418" y="0"/>
                    <a:pt x="1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5" name="Google Shape;265;p19"/>
          <p:cNvSpPr txBox="1">
            <a:spLocks noGrp="1"/>
          </p:cNvSpPr>
          <p:nvPr>
            <p:ph type="title"/>
          </p:nvPr>
        </p:nvSpPr>
        <p:spPr>
          <a:xfrm>
            <a:off x="4253875" y="2435100"/>
            <a:ext cx="42777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52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266" name="Google Shape;266;p19"/>
          <p:cNvSpPr txBox="1">
            <a:spLocks noGrp="1"/>
          </p:cNvSpPr>
          <p:nvPr>
            <p:ph type="subTitle" idx="1"/>
          </p:nvPr>
        </p:nvSpPr>
        <p:spPr>
          <a:xfrm>
            <a:off x="5508200" y="3376800"/>
            <a:ext cx="3023700" cy="670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1600">
                <a:solidFill>
                  <a:schemeClr val="dk1"/>
                </a:solidFill>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267" name="Google Shape;267;p19"/>
          <p:cNvSpPr txBox="1">
            <a:spLocks noGrp="1"/>
          </p:cNvSpPr>
          <p:nvPr>
            <p:ph type="title" idx="2" hasCustomPrompt="1"/>
          </p:nvPr>
        </p:nvSpPr>
        <p:spPr>
          <a:xfrm>
            <a:off x="6544425" y="1095900"/>
            <a:ext cx="1987200" cy="1250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8900"/>
              <a:buNone/>
              <a:defRPr sz="8900">
                <a:solidFill>
                  <a:schemeClr val="accent5"/>
                </a:solidFill>
              </a:defRPr>
            </a:lvl1pPr>
            <a:lvl2pPr lvl="1" algn="r" rtl="0">
              <a:spcBef>
                <a:spcPts val="0"/>
              </a:spcBef>
              <a:spcAft>
                <a:spcPts val="0"/>
              </a:spcAft>
              <a:buSzPts val="8900"/>
              <a:buNone/>
              <a:defRPr sz="8900"/>
            </a:lvl2pPr>
            <a:lvl3pPr lvl="2" algn="r" rtl="0">
              <a:spcBef>
                <a:spcPts val="0"/>
              </a:spcBef>
              <a:spcAft>
                <a:spcPts val="0"/>
              </a:spcAft>
              <a:buSzPts val="8900"/>
              <a:buNone/>
              <a:defRPr sz="8900"/>
            </a:lvl3pPr>
            <a:lvl4pPr lvl="3" algn="r" rtl="0">
              <a:spcBef>
                <a:spcPts val="0"/>
              </a:spcBef>
              <a:spcAft>
                <a:spcPts val="0"/>
              </a:spcAft>
              <a:buSzPts val="8900"/>
              <a:buNone/>
              <a:defRPr sz="8900"/>
            </a:lvl4pPr>
            <a:lvl5pPr lvl="4" algn="r" rtl="0">
              <a:spcBef>
                <a:spcPts val="0"/>
              </a:spcBef>
              <a:spcAft>
                <a:spcPts val="0"/>
              </a:spcAft>
              <a:buSzPts val="8900"/>
              <a:buNone/>
              <a:defRPr sz="8900"/>
            </a:lvl5pPr>
            <a:lvl6pPr lvl="5" algn="r" rtl="0">
              <a:spcBef>
                <a:spcPts val="0"/>
              </a:spcBef>
              <a:spcAft>
                <a:spcPts val="0"/>
              </a:spcAft>
              <a:buSzPts val="8900"/>
              <a:buNone/>
              <a:defRPr sz="8900"/>
            </a:lvl6pPr>
            <a:lvl7pPr lvl="6" algn="r" rtl="0">
              <a:spcBef>
                <a:spcPts val="0"/>
              </a:spcBef>
              <a:spcAft>
                <a:spcPts val="0"/>
              </a:spcAft>
              <a:buSzPts val="8900"/>
              <a:buNone/>
              <a:defRPr sz="8900"/>
            </a:lvl7pPr>
            <a:lvl8pPr lvl="7" algn="r" rtl="0">
              <a:spcBef>
                <a:spcPts val="0"/>
              </a:spcBef>
              <a:spcAft>
                <a:spcPts val="0"/>
              </a:spcAft>
              <a:buSzPts val="8900"/>
              <a:buNone/>
              <a:defRPr sz="8900"/>
            </a:lvl8pPr>
            <a:lvl9pPr lvl="8" algn="r" rtl="0">
              <a:spcBef>
                <a:spcPts val="0"/>
              </a:spcBef>
              <a:spcAft>
                <a:spcPts val="0"/>
              </a:spcAft>
              <a:buSzPts val="8900"/>
              <a:buNone/>
              <a:defRPr sz="8900"/>
            </a:lvl9pPr>
          </a:lstStyle>
          <a:p>
            <a:r>
              <a:t>xx%</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list">
  <p:cSld name="CUSTOM_2">
    <p:spTree>
      <p:nvGrpSpPr>
        <p:cNvPr id="1" name="Shape 268"/>
        <p:cNvGrpSpPr/>
        <p:nvPr/>
      </p:nvGrpSpPr>
      <p:grpSpPr>
        <a:xfrm>
          <a:off x="0" y="0"/>
          <a:ext cx="0" cy="0"/>
          <a:chOff x="0" y="0"/>
          <a:chExt cx="0" cy="0"/>
        </a:xfrm>
      </p:grpSpPr>
      <p:sp>
        <p:nvSpPr>
          <p:cNvPr id="269" name="Google Shape;269;p20"/>
          <p:cNvSpPr/>
          <p:nvPr/>
        </p:nvSpPr>
        <p:spPr>
          <a:xfrm flipH="1">
            <a:off x="-130" y="2967849"/>
            <a:ext cx="6026554" cy="2175698"/>
          </a:xfrm>
          <a:custGeom>
            <a:avLst/>
            <a:gdLst/>
            <a:ahLst/>
            <a:cxnLst/>
            <a:rect l="l" t="t" r="r" b="b"/>
            <a:pathLst>
              <a:path w="107277" h="38729" extrusionOk="0">
                <a:moveTo>
                  <a:pt x="6071" y="38728"/>
                </a:moveTo>
                <a:cubicBezTo>
                  <a:pt x="2702" y="38728"/>
                  <a:pt x="0" y="36026"/>
                  <a:pt x="0" y="32690"/>
                </a:cubicBezTo>
                <a:cubicBezTo>
                  <a:pt x="0" y="29888"/>
                  <a:pt x="1868" y="27553"/>
                  <a:pt x="4437" y="26853"/>
                </a:cubicBezTo>
                <a:cubicBezTo>
                  <a:pt x="4403" y="26386"/>
                  <a:pt x="4370" y="25886"/>
                  <a:pt x="4370" y="25419"/>
                </a:cubicBezTo>
                <a:cubicBezTo>
                  <a:pt x="4370" y="18747"/>
                  <a:pt x="9774" y="13310"/>
                  <a:pt x="16478" y="13310"/>
                </a:cubicBezTo>
                <a:cubicBezTo>
                  <a:pt x="19381" y="13310"/>
                  <a:pt x="22083" y="14344"/>
                  <a:pt x="24151" y="16079"/>
                </a:cubicBezTo>
                <a:cubicBezTo>
                  <a:pt x="25018" y="11609"/>
                  <a:pt x="28687" y="8140"/>
                  <a:pt x="33224" y="7572"/>
                </a:cubicBezTo>
                <a:cubicBezTo>
                  <a:pt x="34325" y="3236"/>
                  <a:pt x="38294" y="0"/>
                  <a:pt x="42997" y="0"/>
                </a:cubicBezTo>
                <a:cubicBezTo>
                  <a:pt x="47734" y="0"/>
                  <a:pt x="51737" y="3303"/>
                  <a:pt x="52771" y="7739"/>
                </a:cubicBezTo>
                <a:cubicBezTo>
                  <a:pt x="53572" y="7272"/>
                  <a:pt x="54472" y="7005"/>
                  <a:pt x="55440" y="7005"/>
                </a:cubicBezTo>
                <a:cubicBezTo>
                  <a:pt x="58208" y="7005"/>
                  <a:pt x="60510" y="9140"/>
                  <a:pt x="60743" y="11842"/>
                </a:cubicBezTo>
                <a:cubicBezTo>
                  <a:pt x="61811" y="11242"/>
                  <a:pt x="63012" y="10908"/>
                  <a:pt x="64279" y="10908"/>
                </a:cubicBezTo>
                <a:cubicBezTo>
                  <a:pt x="66081" y="10908"/>
                  <a:pt x="67715" y="11542"/>
                  <a:pt x="68949" y="12643"/>
                </a:cubicBezTo>
                <a:cubicBezTo>
                  <a:pt x="70517" y="9874"/>
                  <a:pt x="73486" y="7973"/>
                  <a:pt x="76888" y="7973"/>
                </a:cubicBezTo>
                <a:cubicBezTo>
                  <a:pt x="79423" y="7973"/>
                  <a:pt x="81725" y="9040"/>
                  <a:pt x="83393" y="10741"/>
                </a:cubicBezTo>
                <a:cubicBezTo>
                  <a:pt x="83993" y="6038"/>
                  <a:pt x="87996" y="2402"/>
                  <a:pt x="92866" y="2402"/>
                </a:cubicBezTo>
                <a:cubicBezTo>
                  <a:pt x="95435" y="2402"/>
                  <a:pt x="97770" y="3436"/>
                  <a:pt x="99471" y="5071"/>
                </a:cubicBezTo>
                <a:cubicBezTo>
                  <a:pt x="101339" y="2869"/>
                  <a:pt x="104141" y="1435"/>
                  <a:pt x="107277" y="1435"/>
                </a:cubicBezTo>
                <a:lnTo>
                  <a:pt x="107277" y="38728"/>
                </a:lnTo>
                <a:lnTo>
                  <a:pt x="6071" y="38728"/>
                </a:lnTo>
                <a:close/>
              </a:path>
            </a:pathLst>
          </a:custGeom>
          <a:solidFill>
            <a:srgbClr val="FFDDB7">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0" name="Google Shape;270;p20"/>
          <p:cNvGrpSpPr/>
          <p:nvPr/>
        </p:nvGrpSpPr>
        <p:grpSpPr>
          <a:xfrm>
            <a:off x="1239531" y="969003"/>
            <a:ext cx="1876631" cy="539296"/>
            <a:chOff x="2695425" y="720300"/>
            <a:chExt cx="1406875" cy="404300"/>
          </a:xfrm>
        </p:grpSpPr>
        <p:sp>
          <p:nvSpPr>
            <p:cNvPr id="271" name="Google Shape;271;p20"/>
            <p:cNvSpPr/>
            <p:nvPr/>
          </p:nvSpPr>
          <p:spPr>
            <a:xfrm>
              <a:off x="2695425" y="939800"/>
              <a:ext cx="876500" cy="184800"/>
            </a:xfrm>
            <a:custGeom>
              <a:avLst/>
              <a:gdLst/>
              <a:ahLst/>
              <a:cxnLst/>
              <a:rect l="l" t="t" r="r" b="b"/>
              <a:pathLst>
                <a:path w="35060" h="7392" extrusionOk="0">
                  <a:moveTo>
                    <a:pt x="29002" y="1"/>
                  </a:moveTo>
                  <a:cubicBezTo>
                    <a:pt x="28052" y="1"/>
                    <a:pt x="27100" y="162"/>
                    <a:pt x="26186" y="487"/>
                  </a:cubicBezTo>
                  <a:cubicBezTo>
                    <a:pt x="24151" y="1221"/>
                    <a:pt x="22317" y="2655"/>
                    <a:pt x="20315" y="3289"/>
                  </a:cubicBezTo>
                  <a:cubicBezTo>
                    <a:pt x="20023" y="3242"/>
                    <a:pt x="19722" y="3216"/>
                    <a:pt x="19420" y="3216"/>
                  </a:cubicBezTo>
                  <a:cubicBezTo>
                    <a:pt x="18862" y="3216"/>
                    <a:pt x="18300" y="3306"/>
                    <a:pt x="17780" y="3522"/>
                  </a:cubicBezTo>
                  <a:cubicBezTo>
                    <a:pt x="17747" y="3556"/>
                    <a:pt x="17713" y="3589"/>
                    <a:pt x="17680" y="3589"/>
                  </a:cubicBezTo>
                  <a:cubicBezTo>
                    <a:pt x="15545" y="3422"/>
                    <a:pt x="13410" y="2455"/>
                    <a:pt x="11275" y="2121"/>
                  </a:cubicBezTo>
                  <a:cubicBezTo>
                    <a:pt x="10721" y="2035"/>
                    <a:pt x="10164" y="1993"/>
                    <a:pt x="9606" y="1993"/>
                  </a:cubicBezTo>
                  <a:cubicBezTo>
                    <a:pt x="6068" y="1993"/>
                    <a:pt x="2536" y="3699"/>
                    <a:pt x="1" y="6725"/>
                  </a:cubicBezTo>
                  <a:cubicBezTo>
                    <a:pt x="2853" y="5630"/>
                    <a:pt x="5332" y="5082"/>
                    <a:pt x="7674" y="5082"/>
                  </a:cubicBezTo>
                  <a:cubicBezTo>
                    <a:pt x="8043" y="5082"/>
                    <a:pt x="8410" y="5096"/>
                    <a:pt x="8774" y="5123"/>
                  </a:cubicBezTo>
                  <a:cubicBezTo>
                    <a:pt x="10642" y="5257"/>
                    <a:pt x="12810" y="5390"/>
                    <a:pt x="14878" y="5390"/>
                  </a:cubicBezTo>
                  <a:cubicBezTo>
                    <a:pt x="14778" y="5457"/>
                    <a:pt x="14644" y="5524"/>
                    <a:pt x="14544" y="5624"/>
                  </a:cubicBezTo>
                  <a:cubicBezTo>
                    <a:pt x="13744" y="6124"/>
                    <a:pt x="12977" y="6658"/>
                    <a:pt x="12209" y="7225"/>
                  </a:cubicBezTo>
                  <a:cubicBezTo>
                    <a:pt x="12478" y="7194"/>
                    <a:pt x="12746" y="7179"/>
                    <a:pt x="13014" y="7179"/>
                  </a:cubicBezTo>
                  <a:cubicBezTo>
                    <a:pt x="13610" y="7179"/>
                    <a:pt x="14202" y="7254"/>
                    <a:pt x="14778" y="7392"/>
                  </a:cubicBezTo>
                  <a:cubicBezTo>
                    <a:pt x="15178" y="6858"/>
                    <a:pt x="15679" y="6391"/>
                    <a:pt x="16179" y="5957"/>
                  </a:cubicBezTo>
                  <a:cubicBezTo>
                    <a:pt x="16954" y="6272"/>
                    <a:pt x="17795" y="6441"/>
                    <a:pt x="18636" y="6441"/>
                  </a:cubicBezTo>
                  <a:cubicBezTo>
                    <a:pt x="19133" y="6441"/>
                    <a:pt x="19631" y="6382"/>
                    <a:pt x="20115" y="6258"/>
                  </a:cubicBezTo>
                  <a:cubicBezTo>
                    <a:pt x="20816" y="6091"/>
                    <a:pt x="21483" y="5791"/>
                    <a:pt x="22217" y="5624"/>
                  </a:cubicBezTo>
                  <a:cubicBezTo>
                    <a:pt x="22499" y="5557"/>
                    <a:pt x="22797" y="5517"/>
                    <a:pt x="23092" y="5517"/>
                  </a:cubicBezTo>
                  <a:cubicBezTo>
                    <a:pt x="23529" y="5517"/>
                    <a:pt x="23959" y="5605"/>
                    <a:pt x="24318" y="5824"/>
                  </a:cubicBezTo>
                  <a:cubicBezTo>
                    <a:pt x="24351" y="5424"/>
                    <a:pt x="24118" y="5023"/>
                    <a:pt x="23784" y="4756"/>
                  </a:cubicBezTo>
                  <a:cubicBezTo>
                    <a:pt x="23484" y="4490"/>
                    <a:pt x="23117" y="4289"/>
                    <a:pt x="22717" y="4123"/>
                  </a:cubicBezTo>
                  <a:cubicBezTo>
                    <a:pt x="22617" y="4089"/>
                    <a:pt x="22517" y="4023"/>
                    <a:pt x="22417" y="3989"/>
                  </a:cubicBezTo>
                  <a:cubicBezTo>
                    <a:pt x="23284" y="3622"/>
                    <a:pt x="24218" y="3222"/>
                    <a:pt x="25385" y="2822"/>
                  </a:cubicBezTo>
                  <a:cubicBezTo>
                    <a:pt x="27279" y="2204"/>
                    <a:pt x="29268" y="1717"/>
                    <a:pt x="31217" y="1717"/>
                  </a:cubicBezTo>
                  <a:cubicBezTo>
                    <a:pt x="32530" y="1717"/>
                    <a:pt x="33824" y="1938"/>
                    <a:pt x="35059" y="2488"/>
                  </a:cubicBezTo>
                  <a:cubicBezTo>
                    <a:pt x="33342" y="841"/>
                    <a:pt x="31174" y="1"/>
                    <a:pt x="290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72" name="Google Shape;272;p20"/>
            <p:cNvSpPr/>
            <p:nvPr/>
          </p:nvSpPr>
          <p:spPr>
            <a:xfrm>
              <a:off x="3587725" y="720300"/>
              <a:ext cx="514575" cy="220850"/>
            </a:xfrm>
            <a:custGeom>
              <a:avLst/>
              <a:gdLst/>
              <a:ahLst/>
              <a:cxnLst/>
              <a:rect l="l" t="t" r="r" b="b"/>
              <a:pathLst>
                <a:path w="20583" h="8834" extrusionOk="0">
                  <a:moveTo>
                    <a:pt x="3117" y="0"/>
                  </a:moveTo>
                  <a:cubicBezTo>
                    <a:pt x="2087" y="0"/>
                    <a:pt x="1029" y="195"/>
                    <a:pt x="1" y="594"/>
                  </a:cubicBezTo>
                  <a:cubicBezTo>
                    <a:pt x="2202" y="894"/>
                    <a:pt x="3904" y="1428"/>
                    <a:pt x="5305" y="2362"/>
                  </a:cubicBezTo>
                  <a:cubicBezTo>
                    <a:pt x="6305" y="2996"/>
                    <a:pt x="7473" y="3729"/>
                    <a:pt x="8607" y="4363"/>
                  </a:cubicBezTo>
                  <a:lnTo>
                    <a:pt x="8340" y="4363"/>
                  </a:lnTo>
                  <a:cubicBezTo>
                    <a:pt x="7740" y="4430"/>
                    <a:pt x="7173" y="4463"/>
                    <a:pt x="6572" y="4563"/>
                  </a:cubicBezTo>
                  <a:cubicBezTo>
                    <a:pt x="7073" y="4764"/>
                    <a:pt x="7540" y="5064"/>
                    <a:pt x="7940" y="5431"/>
                  </a:cubicBezTo>
                  <a:cubicBezTo>
                    <a:pt x="8307" y="5264"/>
                    <a:pt x="8740" y="5130"/>
                    <a:pt x="9141" y="5064"/>
                  </a:cubicBezTo>
                  <a:cubicBezTo>
                    <a:pt x="9674" y="5731"/>
                    <a:pt x="10408" y="6198"/>
                    <a:pt x="11209" y="6398"/>
                  </a:cubicBezTo>
                  <a:cubicBezTo>
                    <a:pt x="11676" y="6531"/>
                    <a:pt x="12109" y="6565"/>
                    <a:pt x="12543" y="6698"/>
                  </a:cubicBezTo>
                  <a:cubicBezTo>
                    <a:pt x="13010" y="6832"/>
                    <a:pt x="13444" y="7065"/>
                    <a:pt x="13644" y="7465"/>
                  </a:cubicBezTo>
                  <a:cubicBezTo>
                    <a:pt x="13777" y="7232"/>
                    <a:pt x="13777" y="6932"/>
                    <a:pt x="13711" y="6698"/>
                  </a:cubicBezTo>
                  <a:cubicBezTo>
                    <a:pt x="13611" y="6465"/>
                    <a:pt x="13444" y="6231"/>
                    <a:pt x="13310" y="6031"/>
                  </a:cubicBezTo>
                  <a:cubicBezTo>
                    <a:pt x="13244" y="5964"/>
                    <a:pt x="13210" y="5898"/>
                    <a:pt x="13144" y="5864"/>
                  </a:cubicBezTo>
                  <a:lnTo>
                    <a:pt x="13144" y="5864"/>
                  </a:lnTo>
                  <a:cubicBezTo>
                    <a:pt x="13744" y="5898"/>
                    <a:pt x="14378" y="5964"/>
                    <a:pt x="15145" y="6098"/>
                  </a:cubicBezTo>
                  <a:cubicBezTo>
                    <a:pt x="17213" y="6498"/>
                    <a:pt x="19281" y="7165"/>
                    <a:pt x="20582" y="8833"/>
                  </a:cubicBezTo>
                  <a:cubicBezTo>
                    <a:pt x="19915" y="6798"/>
                    <a:pt x="18281" y="5364"/>
                    <a:pt x="16279" y="5064"/>
                  </a:cubicBezTo>
                  <a:cubicBezTo>
                    <a:pt x="15707" y="4978"/>
                    <a:pt x="15117" y="4972"/>
                    <a:pt x="14527" y="4972"/>
                  </a:cubicBezTo>
                  <a:cubicBezTo>
                    <a:pt x="14428" y="4972"/>
                    <a:pt x="14330" y="4972"/>
                    <a:pt x="14232" y="4972"/>
                  </a:cubicBezTo>
                  <a:cubicBezTo>
                    <a:pt x="13544" y="4972"/>
                    <a:pt x="12860" y="4964"/>
                    <a:pt x="12210" y="4830"/>
                  </a:cubicBezTo>
                  <a:cubicBezTo>
                    <a:pt x="11809" y="4497"/>
                    <a:pt x="11309" y="4263"/>
                    <a:pt x="10775" y="4196"/>
                  </a:cubicBezTo>
                  <a:lnTo>
                    <a:pt x="10675" y="4196"/>
                  </a:lnTo>
                  <a:cubicBezTo>
                    <a:pt x="9541" y="3463"/>
                    <a:pt x="8674" y="2295"/>
                    <a:pt x="7606" y="1461"/>
                  </a:cubicBezTo>
                  <a:cubicBezTo>
                    <a:pt x="6335" y="497"/>
                    <a:pt x="4761" y="0"/>
                    <a:pt x="31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grpSp>
      <p:sp>
        <p:nvSpPr>
          <p:cNvPr id="273" name="Google Shape;273;p20"/>
          <p:cNvSpPr txBox="1">
            <a:spLocks noGrp="1"/>
          </p:cNvSpPr>
          <p:nvPr>
            <p:ph type="title"/>
          </p:nvPr>
        </p:nvSpPr>
        <p:spPr>
          <a:xfrm>
            <a:off x="4392775" y="439013"/>
            <a:ext cx="4038000" cy="10191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74" name="Google Shape;274;p20"/>
          <p:cNvSpPr txBox="1">
            <a:spLocks noGrp="1"/>
          </p:cNvSpPr>
          <p:nvPr>
            <p:ph type="subTitle" idx="1"/>
          </p:nvPr>
        </p:nvSpPr>
        <p:spPr>
          <a:xfrm>
            <a:off x="4392775" y="1538413"/>
            <a:ext cx="4038000" cy="24798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5"/>
              </a:buClr>
              <a:buSzPts val="1600"/>
              <a:buFont typeface="Nunito"/>
              <a:buChar char="●"/>
              <a:defRPr sz="1600"/>
            </a:lvl1pPr>
            <a:lvl2pPr lvl="1">
              <a:spcBef>
                <a:spcPts val="0"/>
              </a:spcBef>
              <a:spcAft>
                <a:spcPts val="0"/>
              </a:spcAft>
              <a:buClr>
                <a:schemeClr val="lt1"/>
              </a:buClr>
              <a:buSzPts val="1600"/>
              <a:buFont typeface="Nunito"/>
              <a:buChar char="○"/>
              <a:defRPr/>
            </a:lvl2pPr>
            <a:lvl3pPr lvl="2">
              <a:spcBef>
                <a:spcPts val="0"/>
              </a:spcBef>
              <a:spcAft>
                <a:spcPts val="0"/>
              </a:spcAft>
              <a:buClr>
                <a:schemeClr val="lt1"/>
              </a:buClr>
              <a:buSzPts val="1600"/>
              <a:buFont typeface="Nunito"/>
              <a:buChar char="■"/>
              <a:defRPr/>
            </a:lvl3pPr>
            <a:lvl4pPr lvl="3">
              <a:spcBef>
                <a:spcPts val="0"/>
              </a:spcBef>
              <a:spcAft>
                <a:spcPts val="0"/>
              </a:spcAft>
              <a:buClr>
                <a:schemeClr val="lt1"/>
              </a:buClr>
              <a:buSzPts val="1600"/>
              <a:buFont typeface="Nunito"/>
              <a:buChar char="●"/>
              <a:defRPr/>
            </a:lvl4pPr>
            <a:lvl5pPr lvl="4">
              <a:spcBef>
                <a:spcPts val="0"/>
              </a:spcBef>
              <a:spcAft>
                <a:spcPts val="0"/>
              </a:spcAft>
              <a:buClr>
                <a:schemeClr val="lt1"/>
              </a:buClr>
              <a:buSzPts val="1600"/>
              <a:buFont typeface="Nunito"/>
              <a:buChar char="○"/>
              <a:defRPr/>
            </a:lvl5pPr>
            <a:lvl6pPr lvl="5">
              <a:spcBef>
                <a:spcPts val="0"/>
              </a:spcBef>
              <a:spcAft>
                <a:spcPts val="0"/>
              </a:spcAft>
              <a:buClr>
                <a:schemeClr val="lt1"/>
              </a:buClr>
              <a:buSzPts val="1600"/>
              <a:buFont typeface="Nunito"/>
              <a:buChar char="■"/>
              <a:defRPr/>
            </a:lvl6pPr>
            <a:lvl7pPr lvl="6">
              <a:spcBef>
                <a:spcPts val="0"/>
              </a:spcBef>
              <a:spcAft>
                <a:spcPts val="0"/>
              </a:spcAft>
              <a:buClr>
                <a:schemeClr val="lt1"/>
              </a:buClr>
              <a:buSzPts val="1600"/>
              <a:buFont typeface="Nunito"/>
              <a:buChar char="●"/>
              <a:defRPr/>
            </a:lvl7pPr>
            <a:lvl8pPr lvl="7">
              <a:spcBef>
                <a:spcPts val="0"/>
              </a:spcBef>
              <a:spcAft>
                <a:spcPts val="0"/>
              </a:spcAft>
              <a:buClr>
                <a:schemeClr val="lt1"/>
              </a:buClr>
              <a:buSzPts val="1600"/>
              <a:buFont typeface="Nunito"/>
              <a:buChar char="○"/>
              <a:defRPr/>
            </a:lvl8pPr>
            <a:lvl9pPr lvl="8">
              <a:spcBef>
                <a:spcPts val="0"/>
              </a:spcBef>
              <a:spcAft>
                <a:spcPts val="0"/>
              </a:spcAft>
              <a:buClr>
                <a:schemeClr val="lt1"/>
              </a:buClr>
              <a:buSzPts val="1600"/>
              <a:buFont typeface="Nunito"/>
              <a:buChar char="■"/>
              <a:defRPr/>
            </a:lvl9pPr>
          </a:lstStyle>
          <a:p>
            <a:endParaRPr/>
          </a:p>
        </p:txBody>
      </p:sp>
      <p:grpSp>
        <p:nvGrpSpPr>
          <p:cNvPr id="275" name="Google Shape;275;p20"/>
          <p:cNvGrpSpPr/>
          <p:nvPr/>
        </p:nvGrpSpPr>
        <p:grpSpPr>
          <a:xfrm>
            <a:off x="-27" y="4461106"/>
            <a:ext cx="9143772" cy="337805"/>
            <a:chOff x="1186850" y="2712575"/>
            <a:chExt cx="5218750" cy="192800"/>
          </a:xfrm>
        </p:grpSpPr>
        <p:sp>
          <p:nvSpPr>
            <p:cNvPr id="276" name="Google Shape;276;p20"/>
            <p:cNvSpPr/>
            <p:nvPr/>
          </p:nvSpPr>
          <p:spPr>
            <a:xfrm>
              <a:off x="1451325" y="2743900"/>
              <a:ext cx="139300" cy="161475"/>
            </a:xfrm>
            <a:custGeom>
              <a:avLst/>
              <a:gdLst/>
              <a:ahLst/>
              <a:cxnLst/>
              <a:rect l="l" t="t" r="r" b="b"/>
              <a:pathLst>
                <a:path w="5572" h="6459" extrusionOk="0">
                  <a:moveTo>
                    <a:pt x="1334" y="0"/>
                  </a:moveTo>
                  <a:cubicBezTo>
                    <a:pt x="1178" y="0"/>
                    <a:pt x="1008" y="163"/>
                    <a:pt x="1030" y="341"/>
                  </a:cubicBezTo>
                  <a:cubicBezTo>
                    <a:pt x="1197" y="1075"/>
                    <a:pt x="1297" y="1809"/>
                    <a:pt x="1297" y="2543"/>
                  </a:cubicBezTo>
                  <a:cubicBezTo>
                    <a:pt x="1230" y="2576"/>
                    <a:pt x="1163" y="2609"/>
                    <a:pt x="1130" y="2676"/>
                  </a:cubicBezTo>
                  <a:cubicBezTo>
                    <a:pt x="1097" y="2776"/>
                    <a:pt x="1063" y="2910"/>
                    <a:pt x="1030" y="3010"/>
                  </a:cubicBezTo>
                  <a:lnTo>
                    <a:pt x="963" y="3010"/>
                  </a:lnTo>
                  <a:cubicBezTo>
                    <a:pt x="963" y="2976"/>
                    <a:pt x="963" y="2943"/>
                    <a:pt x="963" y="2943"/>
                  </a:cubicBezTo>
                  <a:lnTo>
                    <a:pt x="763" y="3677"/>
                  </a:lnTo>
                  <a:cubicBezTo>
                    <a:pt x="796" y="3677"/>
                    <a:pt x="830" y="3710"/>
                    <a:pt x="863" y="3710"/>
                  </a:cubicBezTo>
                  <a:cubicBezTo>
                    <a:pt x="796" y="3877"/>
                    <a:pt x="796" y="4044"/>
                    <a:pt x="830" y="4210"/>
                  </a:cubicBezTo>
                  <a:cubicBezTo>
                    <a:pt x="563" y="4811"/>
                    <a:pt x="296" y="5411"/>
                    <a:pt x="63" y="6045"/>
                  </a:cubicBezTo>
                  <a:cubicBezTo>
                    <a:pt x="0" y="6211"/>
                    <a:pt x="171" y="6339"/>
                    <a:pt x="324" y="6339"/>
                  </a:cubicBezTo>
                  <a:cubicBezTo>
                    <a:pt x="417" y="6339"/>
                    <a:pt x="504" y="6292"/>
                    <a:pt x="530" y="6179"/>
                  </a:cubicBezTo>
                  <a:cubicBezTo>
                    <a:pt x="796" y="5645"/>
                    <a:pt x="1030" y="5078"/>
                    <a:pt x="1230" y="4511"/>
                  </a:cubicBezTo>
                  <a:lnTo>
                    <a:pt x="1430" y="4511"/>
                  </a:lnTo>
                  <a:cubicBezTo>
                    <a:pt x="1488" y="4627"/>
                    <a:pt x="1596" y="4717"/>
                    <a:pt x="1799" y="4717"/>
                  </a:cubicBezTo>
                  <a:cubicBezTo>
                    <a:pt x="1829" y="4717"/>
                    <a:pt x="1862" y="4715"/>
                    <a:pt x="1897" y="4711"/>
                  </a:cubicBezTo>
                  <a:cubicBezTo>
                    <a:pt x="1931" y="4744"/>
                    <a:pt x="1997" y="4778"/>
                    <a:pt x="2097" y="4778"/>
                  </a:cubicBezTo>
                  <a:cubicBezTo>
                    <a:pt x="2162" y="4796"/>
                    <a:pt x="2225" y="4804"/>
                    <a:pt x="2285" y="4804"/>
                  </a:cubicBezTo>
                  <a:cubicBezTo>
                    <a:pt x="2440" y="4804"/>
                    <a:pt x="2578" y="4750"/>
                    <a:pt x="2698" y="4677"/>
                  </a:cubicBezTo>
                  <a:cubicBezTo>
                    <a:pt x="2798" y="4677"/>
                    <a:pt x="2865" y="4677"/>
                    <a:pt x="2931" y="4644"/>
                  </a:cubicBezTo>
                  <a:lnTo>
                    <a:pt x="3198" y="4644"/>
                  </a:lnTo>
                  <a:cubicBezTo>
                    <a:pt x="3231" y="4644"/>
                    <a:pt x="3265" y="4677"/>
                    <a:pt x="3332" y="4677"/>
                  </a:cubicBezTo>
                  <a:cubicBezTo>
                    <a:pt x="3409" y="4739"/>
                    <a:pt x="3487" y="4765"/>
                    <a:pt x="3564" y="4765"/>
                  </a:cubicBezTo>
                  <a:cubicBezTo>
                    <a:pt x="3653" y="4765"/>
                    <a:pt x="3743" y="4731"/>
                    <a:pt x="3832" y="4677"/>
                  </a:cubicBezTo>
                  <a:cubicBezTo>
                    <a:pt x="3865" y="4811"/>
                    <a:pt x="3899" y="4911"/>
                    <a:pt x="3932" y="5044"/>
                  </a:cubicBezTo>
                  <a:cubicBezTo>
                    <a:pt x="4099" y="5478"/>
                    <a:pt x="4165" y="6078"/>
                    <a:pt x="4532" y="6379"/>
                  </a:cubicBezTo>
                  <a:cubicBezTo>
                    <a:pt x="4586" y="6432"/>
                    <a:pt x="4655" y="6459"/>
                    <a:pt x="4721" y="6459"/>
                  </a:cubicBezTo>
                  <a:cubicBezTo>
                    <a:pt x="4821" y="6459"/>
                    <a:pt x="4913" y="6399"/>
                    <a:pt x="4933" y="6279"/>
                  </a:cubicBezTo>
                  <a:cubicBezTo>
                    <a:pt x="5033" y="5812"/>
                    <a:pt x="4766" y="5311"/>
                    <a:pt x="4599" y="4844"/>
                  </a:cubicBezTo>
                  <a:cubicBezTo>
                    <a:pt x="4532" y="4611"/>
                    <a:pt x="4466" y="4377"/>
                    <a:pt x="4366" y="4144"/>
                  </a:cubicBezTo>
                  <a:cubicBezTo>
                    <a:pt x="4432" y="4044"/>
                    <a:pt x="4499" y="3877"/>
                    <a:pt x="4499" y="3710"/>
                  </a:cubicBezTo>
                  <a:lnTo>
                    <a:pt x="4899" y="2876"/>
                  </a:lnTo>
                  <a:lnTo>
                    <a:pt x="4899" y="2876"/>
                  </a:lnTo>
                  <a:cubicBezTo>
                    <a:pt x="4833" y="2910"/>
                    <a:pt x="4799" y="2943"/>
                    <a:pt x="4766" y="2976"/>
                  </a:cubicBezTo>
                  <a:cubicBezTo>
                    <a:pt x="4733" y="2943"/>
                    <a:pt x="4699" y="2910"/>
                    <a:pt x="4666" y="2910"/>
                  </a:cubicBezTo>
                  <a:cubicBezTo>
                    <a:pt x="4666" y="2809"/>
                    <a:pt x="4632" y="2709"/>
                    <a:pt x="4632" y="2643"/>
                  </a:cubicBezTo>
                  <a:cubicBezTo>
                    <a:pt x="4632" y="2609"/>
                    <a:pt x="4632" y="2609"/>
                    <a:pt x="4632" y="2576"/>
                  </a:cubicBezTo>
                  <a:cubicBezTo>
                    <a:pt x="4632" y="2509"/>
                    <a:pt x="4599" y="2476"/>
                    <a:pt x="4566" y="2442"/>
                  </a:cubicBezTo>
                  <a:cubicBezTo>
                    <a:pt x="4866" y="2042"/>
                    <a:pt x="5166" y="1642"/>
                    <a:pt x="5433" y="1242"/>
                  </a:cubicBezTo>
                  <a:cubicBezTo>
                    <a:pt x="5571" y="1034"/>
                    <a:pt x="5376" y="843"/>
                    <a:pt x="5186" y="843"/>
                  </a:cubicBezTo>
                  <a:cubicBezTo>
                    <a:pt x="5101" y="843"/>
                    <a:pt x="5018" y="882"/>
                    <a:pt x="4966" y="975"/>
                  </a:cubicBezTo>
                  <a:cubicBezTo>
                    <a:pt x="4733" y="1408"/>
                    <a:pt x="4466" y="1875"/>
                    <a:pt x="4232" y="2309"/>
                  </a:cubicBezTo>
                  <a:cubicBezTo>
                    <a:pt x="4132" y="2242"/>
                    <a:pt x="4024" y="2209"/>
                    <a:pt x="3915" y="2209"/>
                  </a:cubicBezTo>
                  <a:cubicBezTo>
                    <a:pt x="3807" y="2209"/>
                    <a:pt x="3698" y="2242"/>
                    <a:pt x="3598" y="2309"/>
                  </a:cubicBezTo>
                  <a:cubicBezTo>
                    <a:pt x="3540" y="2265"/>
                    <a:pt x="3476" y="2241"/>
                    <a:pt x="3413" y="2241"/>
                  </a:cubicBezTo>
                  <a:cubicBezTo>
                    <a:pt x="3332" y="2241"/>
                    <a:pt x="3254" y="2282"/>
                    <a:pt x="3198" y="2376"/>
                  </a:cubicBezTo>
                  <a:cubicBezTo>
                    <a:pt x="3165" y="2342"/>
                    <a:pt x="3165" y="2309"/>
                    <a:pt x="3165" y="2276"/>
                  </a:cubicBezTo>
                  <a:cubicBezTo>
                    <a:pt x="3106" y="2179"/>
                    <a:pt x="3003" y="2127"/>
                    <a:pt x="2900" y="2127"/>
                  </a:cubicBezTo>
                  <a:cubicBezTo>
                    <a:pt x="2827" y="2127"/>
                    <a:pt x="2753" y="2153"/>
                    <a:pt x="2698" y="2209"/>
                  </a:cubicBezTo>
                  <a:cubicBezTo>
                    <a:pt x="2664" y="2242"/>
                    <a:pt x="2664" y="2242"/>
                    <a:pt x="2631" y="2276"/>
                  </a:cubicBezTo>
                  <a:cubicBezTo>
                    <a:pt x="2631" y="2276"/>
                    <a:pt x="2598" y="2276"/>
                    <a:pt x="2564" y="2309"/>
                  </a:cubicBezTo>
                  <a:cubicBezTo>
                    <a:pt x="2521" y="2265"/>
                    <a:pt x="2452" y="2241"/>
                    <a:pt x="2379" y="2241"/>
                  </a:cubicBezTo>
                  <a:cubicBezTo>
                    <a:pt x="2286" y="2241"/>
                    <a:pt x="2187" y="2282"/>
                    <a:pt x="2131" y="2376"/>
                  </a:cubicBezTo>
                  <a:cubicBezTo>
                    <a:pt x="2097" y="2409"/>
                    <a:pt x="2064" y="2476"/>
                    <a:pt x="2031" y="2543"/>
                  </a:cubicBezTo>
                  <a:cubicBezTo>
                    <a:pt x="2031" y="2509"/>
                    <a:pt x="2031" y="2509"/>
                    <a:pt x="1997" y="2476"/>
                  </a:cubicBezTo>
                  <a:cubicBezTo>
                    <a:pt x="1964" y="2409"/>
                    <a:pt x="1931" y="2342"/>
                    <a:pt x="1864" y="2309"/>
                  </a:cubicBezTo>
                  <a:cubicBezTo>
                    <a:pt x="1931" y="1609"/>
                    <a:pt x="1830" y="875"/>
                    <a:pt x="1530" y="141"/>
                  </a:cubicBezTo>
                  <a:cubicBezTo>
                    <a:pt x="1486" y="41"/>
                    <a:pt x="1412" y="0"/>
                    <a:pt x="1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0"/>
            <p:cNvSpPr/>
            <p:nvPr/>
          </p:nvSpPr>
          <p:spPr>
            <a:xfrm>
              <a:off x="1972850" y="2743900"/>
              <a:ext cx="139225" cy="161475"/>
            </a:xfrm>
            <a:custGeom>
              <a:avLst/>
              <a:gdLst/>
              <a:ahLst/>
              <a:cxnLst/>
              <a:rect l="l" t="t" r="r" b="b"/>
              <a:pathLst>
                <a:path w="5569" h="6459" extrusionOk="0">
                  <a:moveTo>
                    <a:pt x="1347" y="0"/>
                  </a:moveTo>
                  <a:cubicBezTo>
                    <a:pt x="1184" y="0"/>
                    <a:pt x="1006" y="163"/>
                    <a:pt x="1050" y="341"/>
                  </a:cubicBezTo>
                  <a:cubicBezTo>
                    <a:pt x="1217" y="1075"/>
                    <a:pt x="1317" y="1809"/>
                    <a:pt x="1284" y="2543"/>
                  </a:cubicBezTo>
                  <a:cubicBezTo>
                    <a:pt x="1217" y="2576"/>
                    <a:pt x="1184" y="2609"/>
                    <a:pt x="1151" y="2676"/>
                  </a:cubicBezTo>
                  <a:cubicBezTo>
                    <a:pt x="1117" y="2776"/>
                    <a:pt x="1084" y="2910"/>
                    <a:pt x="1050" y="3010"/>
                  </a:cubicBezTo>
                  <a:lnTo>
                    <a:pt x="984" y="3010"/>
                  </a:lnTo>
                  <a:cubicBezTo>
                    <a:pt x="984" y="2976"/>
                    <a:pt x="984" y="2943"/>
                    <a:pt x="950" y="2943"/>
                  </a:cubicBezTo>
                  <a:lnTo>
                    <a:pt x="750" y="3677"/>
                  </a:lnTo>
                  <a:cubicBezTo>
                    <a:pt x="784" y="3677"/>
                    <a:pt x="817" y="3710"/>
                    <a:pt x="884" y="3710"/>
                  </a:cubicBezTo>
                  <a:cubicBezTo>
                    <a:pt x="817" y="3877"/>
                    <a:pt x="784" y="4044"/>
                    <a:pt x="817" y="4210"/>
                  </a:cubicBezTo>
                  <a:cubicBezTo>
                    <a:pt x="550" y="4811"/>
                    <a:pt x="317" y="5411"/>
                    <a:pt x="83" y="6045"/>
                  </a:cubicBezTo>
                  <a:cubicBezTo>
                    <a:pt x="0" y="6211"/>
                    <a:pt x="176" y="6339"/>
                    <a:pt x="336" y="6339"/>
                  </a:cubicBezTo>
                  <a:cubicBezTo>
                    <a:pt x="433" y="6339"/>
                    <a:pt x="525" y="6292"/>
                    <a:pt x="550" y="6179"/>
                  </a:cubicBezTo>
                  <a:cubicBezTo>
                    <a:pt x="784" y="5645"/>
                    <a:pt x="1017" y="5078"/>
                    <a:pt x="1251" y="4511"/>
                  </a:cubicBezTo>
                  <a:lnTo>
                    <a:pt x="1451" y="4511"/>
                  </a:lnTo>
                  <a:cubicBezTo>
                    <a:pt x="1509" y="4627"/>
                    <a:pt x="1617" y="4717"/>
                    <a:pt x="1797" y="4717"/>
                  </a:cubicBezTo>
                  <a:cubicBezTo>
                    <a:pt x="1825" y="4717"/>
                    <a:pt x="1854" y="4715"/>
                    <a:pt x="1884" y="4711"/>
                  </a:cubicBezTo>
                  <a:cubicBezTo>
                    <a:pt x="1951" y="4744"/>
                    <a:pt x="2018" y="4778"/>
                    <a:pt x="2085" y="4778"/>
                  </a:cubicBezTo>
                  <a:cubicBezTo>
                    <a:pt x="2159" y="4796"/>
                    <a:pt x="2228" y="4804"/>
                    <a:pt x="2293" y="4804"/>
                  </a:cubicBezTo>
                  <a:cubicBezTo>
                    <a:pt x="2461" y="4804"/>
                    <a:pt x="2598" y="4750"/>
                    <a:pt x="2718" y="4677"/>
                  </a:cubicBezTo>
                  <a:cubicBezTo>
                    <a:pt x="2818" y="4677"/>
                    <a:pt x="2885" y="4677"/>
                    <a:pt x="2952" y="4644"/>
                  </a:cubicBezTo>
                  <a:lnTo>
                    <a:pt x="3219" y="4644"/>
                  </a:lnTo>
                  <a:cubicBezTo>
                    <a:pt x="3252" y="4644"/>
                    <a:pt x="3285" y="4677"/>
                    <a:pt x="3319" y="4677"/>
                  </a:cubicBezTo>
                  <a:lnTo>
                    <a:pt x="3352" y="4677"/>
                  </a:lnTo>
                  <a:cubicBezTo>
                    <a:pt x="3430" y="4739"/>
                    <a:pt x="3507" y="4765"/>
                    <a:pt x="3585" y="4765"/>
                  </a:cubicBezTo>
                  <a:cubicBezTo>
                    <a:pt x="3674" y="4765"/>
                    <a:pt x="3763" y="4731"/>
                    <a:pt x="3852" y="4677"/>
                  </a:cubicBezTo>
                  <a:cubicBezTo>
                    <a:pt x="3886" y="4811"/>
                    <a:pt x="3919" y="4911"/>
                    <a:pt x="3953" y="5044"/>
                  </a:cubicBezTo>
                  <a:cubicBezTo>
                    <a:pt x="4086" y="5478"/>
                    <a:pt x="4186" y="6078"/>
                    <a:pt x="4553" y="6379"/>
                  </a:cubicBezTo>
                  <a:cubicBezTo>
                    <a:pt x="4593" y="6432"/>
                    <a:pt x="4654" y="6459"/>
                    <a:pt x="4718" y="6459"/>
                  </a:cubicBezTo>
                  <a:cubicBezTo>
                    <a:pt x="4813" y="6459"/>
                    <a:pt x="4913" y="6399"/>
                    <a:pt x="4953" y="6279"/>
                  </a:cubicBezTo>
                  <a:cubicBezTo>
                    <a:pt x="5053" y="5812"/>
                    <a:pt x="4786" y="5311"/>
                    <a:pt x="4620" y="4844"/>
                  </a:cubicBezTo>
                  <a:cubicBezTo>
                    <a:pt x="4520" y="4611"/>
                    <a:pt x="4453" y="4377"/>
                    <a:pt x="4386" y="4144"/>
                  </a:cubicBezTo>
                  <a:cubicBezTo>
                    <a:pt x="4453" y="4044"/>
                    <a:pt x="4486" y="3877"/>
                    <a:pt x="4520" y="3710"/>
                  </a:cubicBezTo>
                  <a:lnTo>
                    <a:pt x="4887" y="2876"/>
                  </a:lnTo>
                  <a:lnTo>
                    <a:pt x="4887" y="2876"/>
                  </a:lnTo>
                  <a:cubicBezTo>
                    <a:pt x="4820" y="2910"/>
                    <a:pt x="4786" y="2943"/>
                    <a:pt x="4753" y="2976"/>
                  </a:cubicBezTo>
                  <a:cubicBezTo>
                    <a:pt x="4753" y="2943"/>
                    <a:pt x="4720" y="2910"/>
                    <a:pt x="4653" y="2910"/>
                  </a:cubicBezTo>
                  <a:cubicBezTo>
                    <a:pt x="4653" y="2809"/>
                    <a:pt x="4653" y="2709"/>
                    <a:pt x="4620" y="2643"/>
                  </a:cubicBezTo>
                  <a:cubicBezTo>
                    <a:pt x="4620" y="2609"/>
                    <a:pt x="4620" y="2609"/>
                    <a:pt x="4620" y="2576"/>
                  </a:cubicBezTo>
                  <a:cubicBezTo>
                    <a:pt x="4653" y="2509"/>
                    <a:pt x="4620" y="2476"/>
                    <a:pt x="4586" y="2442"/>
                  </a:cubicBezTo>
                  <a:cubicBezTo>
                    <a:pt x="4887" y="2042"/>
                    <a:pt x="5153" y="1642"/>
                    <a:pt x="5454" y="1242"/>
                  </a:cubicBezTo>
                  <a:cubicBezTo>
                    <a:pt x="5569" y="1034"/>
                    <a:pt x="5382" y="843"/>
                    <a:pt x="5200" y="843"/>
                  </a:cubicBezTo>
                  <a:cubicBezTo>
                    <a:pt x="5119" y="843"/>
                    <a:pt x="5038" y="882"/>
                    <a:pt x="4987" y="975"/>
                  </a:cubicBezTo>
                  <a:cubicBezTo>
                    <a:pt x="4720" y="1408"/>
                    <a:pt x="4486" y="1875"/>
                    <a:pt x="4253" y="2309"/>
                  </a:cubicBezTo>
                  <a:lnTo>
                    <a:pt x="4219" y="2309"/>
                  </a:lnTo>
                  <a:cubicBezTo>
                    <a:pt x="4136" y="2242"/>
                    <a:pt x="4028" y="2209"/>
                    <a:pt x="3915" y="2209"/>
                  </a:cubicBezTo>
                  <a:cubicBezTo>
                    <a:pt x="3802" y="2209"/>
                    <a:pt x="3686" y="2242"/>
                    <a:pt x="3586" y="2309"/>
                  </a:cubicBezTo>
                  <a:cubicBezTo>
                    <a:pt x="3542" y="2265"/>
                    <a:pt x="3479" y="2241"/>
                    <a:pt x="3414" y="2241"/>
                  </a:cubicBezTo>
                  <a:cubicBezTo>
                    <a:pt x="3330" y="2241"/>
                    <a:pt x="3242" y="2282"/>
                    <a:pt x="3185" y="2376"/>
                  </a:cubicBezTo>
                  <a:cubicBezTo>
                    <a:pt x="3185" y="2342"/>
                    <a:pt x="3185" y="2309"/>
                    <a:pt x="3152" y="2276"/>
                  </a:cubicBezTo>
                  <a:cubicBezTo>
                    <a:pt x="3113" y="2179"/>
                    <a:pt x="3006" y="2127"/>
                    <a:pt x="2904" y="2127"/>
                  </a:cubicBezTo>
                  <a:cubicBezTo>
                    <a:pt x="2831" y="2127"/>
                    <a:pt x="2760" y="2153"/>
                    <a:pt x="2718" y="2209"/>
                  </a:cubicBezTo>
                  <a:cubicBezTo>
                    <a:pt x="2685" y="2242"/>
                    <a:pt x="2652" y="2242"/>
                    <a:pt x="2652" y="2276"/>
                  </a:cubicBezTo>
                  <a:cubicBezTo>
                    <a:pt x="2618" y="2276"/>
                    <a:pt x="2618" y="2276"/>
                    <a:pt x="2585" y="2309"/>
                  </a:cubicBezTo>
                  <a:cubicBezTo>
                    <a:pt x="2527" y="2265"/>
                    <a:pt x="2456" y="2241"/>
                    <a:pt x="2386" y="2241"/>
                  </a:cubicBezTo>
                  <a:cubicBezTo>
                    <a:pt x="2296" y="2241"/>
                    <a:pt x="2208" y="2282"/>
                    <a:pt x="2151" y="2376"/>
                  </a:cubicBezTo>
                  <a:cubicBezTo>
                    <a:pt x="2118" y="2409"/>
                    <a:pt x="2085" y="2476"/>
                    <a:pt x="2018" y="2543"/>
                  </a:cubicBezTo>
                  <a:cubicBezTo>
                    <a:pt x="2018" y="2509"/>
                    <a:pt x="2018" y="2509"/>
                    <a:pt x="2018" y="2476"/>
                  </a:cubicBezTo>
                  <a:cubicBezTo>
                    <a:pt x="1984" y="2409"/>
                    <a:pt x="1918" y="2342"/>
                    <a:pt x="1884" y="2309"/>
                  </a:cubicBezTo>
                  <a:cubicBezTo>
                    <a:pt x="1951" y="1609"/>
                    <a:pt x="1851" y="875"/>
                    <a:pt x="1551" y="141"/>
                  </a:cubicBezTo>
                  <a:cubicBezTo>
                    <a:pt x="1506" y="41"/>
                    <a:pt x="1428" y="0"/>
                    <a:pt x="1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0"/>
            <p:cNvSpPr/>
            <p:nvPr/>
          </p:nvSpPr>
          <p:spPr>
            <a:xfrm>
              <a:off x="2494575" y="2743900"/>
              <a:ext cx="139275" cy="161475"/>
            </a:xfrm>
            <a:custGeom>
              <a:avLst/>
              <a:gdLst/>
              <a:ahLst/>
              <a:cxnLst/>
              <a:rect l="l" t="t" r="r" b="b"/>
              <a:pathLst>
                <a:path w="5571" h="6459" extrusionOk="0">
                  <a:moveTo>
                    <a:pt x="1335" y="0"/>
                  </a:moveTo>
                  <a:cubicBezTo>
                    <a:pt x="1182" y="0"/>
                    <a:pt x="1019" y="163"/>
                    <a:pt x="1063" y="341"/>
                  </a:cubicBezTo>
                  <a:cubicBezTo>
                    <a:pt x="1196" y="1075"/>
                    <a:pt x="1297" y="1809"/>
                    <a:pt x="1297" y="2543"/>
                  </a:cubicBezTo>
                  <a:cubicBezTo>
                    <a:pt x="1230" y="2576"/>
                    <a:pt x="1163" y="2609"/>
                    <a:pt x="1130" y="2676"/>
                  </a:cubicBezTo>
                  <a:cubicBezTo>
                    <a:pt x="1096" y="2776"/>
                    <a:pt x="1063" y="2910"/>
                    <a:pt x="1030" y="3010"/>
                  </a:cubicBezTo>
                  <a:lnTo>
                    <a:pt x="996" y="3010"/>
                  </a:lnTo>
                  <a:cubicBezTo>
                    <a:pt x="996" y="2976"/>
                    <a:pt x="963" y="2943"/>
                    <a:pt x="963" y="2943"/>
                  </a:cubicBezTo>
                  <a:lnTo>
                    <a:pt x="763" y="3677"/>
                  </a:lnTo>
                  <a:cubicBezTo>
                    <a:pt x="796" y="3677"/>
                    <a:pt x="830" y="3710"/>
                    <a:pt x="863" y="3710"/>
                  </a:cubicBezTo>
                  <a:cubicBezTo>
                    <a:pt x="796" y="3877"/>
                    <a:pt x="796" y="4044"/>
                    <a:pt x="830" y="4210"/>
                  </a:cubicBezTo>
                  <a:cubicBezTo>
                    <a:pt x="563" y="4811"/>
                    <a:pt x="296" y="5411"/>
                    <a:pt x="62" y="6045"/>
                  </a:cubicBezTo>
                  <a:cubicBezTo>
                    <a:pt x="0" y="6211"/>
                    <a:pt x="170" y="6339"/>
                    <a:pt x="324" y="6339"/>
                  </a:cubicBezTo>
                  <a:cubicBezTo>
                    <a:pt x="417" y="6339"/>
                    <a:pt x="504" y="6292"/>
                    <a:pt x="529" y="6179"/>
                  </a:cubicBezTo>
                  <a:cubicBezTo>
                    <a:pt x="796" y="5645"/>
                    <a:pt x="1030" y="5078"/>
                    <a:pt x="1230" y="4511"/>
                  </a:cubicBezTo>
                  <a:lnTo>
                    <a:pt x="1430" y="4511"/>
                  </a:lnTo>
                  <a:cubicBezTo>
                    <a:pt x="1488" y="4627"/>
                    <a:pt x="1596" y="4717"/>
                    <a:pt x="1798" y="4717"/>
                  </a:cubicBezTo>
                  <a:cubicBezTo>
                    <a:pt x="1829" y="4717"/>
                    <a:pt x="1862" y="4715"/>
                    <a:pt x="1897" y="4711"/>
                  </a:cubicBezTo>
                  <a:cubicBezTo>
                    <a:pt x="1930" y="4744"/>
                    <a:pt x="1997" y="4778"/>
                    <a:pt x="2097" y="4778"/>
                  </a:cubicBezTo>
                  <a:cubicBezTo>
                    <a:pt x="2162" y="4796"/>
                    <a:pt x="2225" y="4804"/>
                    <a:pt x="2285" y="4804"/>
                  </a:cubicBezTo>
                  <a:cubicBezTo>
                    <a:pt x="2440" y="4804"/>
                    <a:pt x="2577" y="4750"/>
                    <a:pt x="2698" y="4677"/>
                  </a:cubicBezTo>
                  <a:cubicBezTo>
                    <a:pt x="2798" y="4677"/>
                    <a:pt x="2864" y="4677"/>
                    <a:pt x="2931" y="4644"/>
                  </a:cubicBezTo>
                  <a:lnTo>
                    <a:pt x="3198" y="4644"/>
                  </a:lnTo>
                  <a:cubicBezTo>
                    <a:pt x="3231" y="4644"/>
                    <a:pt x="3298" y="4677"/>
                    <a:pt x="3331" y="4677"/>
                  </a:cubicBezTo>
                  <a:cubicBezTo>
                    <a:pt x="3409" y="4739"/>
                    <a:pt x="3486" y="4765"/>
                    <a:pt x="3564" y="4765"/>
                  </a:cubicBezTo>
                  <a:cubicBezTo>
                    <a:pt x="3653" y="4765"/>
                    <a:pt x="3742" y="4731"/>
                    <a:pt x="3832" y="4677"/>
                  </a:cubicBezTo>
                  <a:cubicBezTo>
                    <a:pt x="3865" y="4811"/>
                    <a:pt x="3898" y="4911"/>
                    <a:pt x="3965" y="5044"/>
                  </a:cubicBezTo>
                  <a:cubicBezTo>
                    <a:pt x="4099" y="5478"/>
                    <a:pt x="4165" y="6078"/>
                    <a:pt x="4532" y="6379"/>
                  </a:cubicBezTo>
                  <a:cubicBezTo>
                    <a:pt x="4586" y="6432"/>
                    <a:pt x="4655" y="6459"/>
                    <a:pt x="4721" y="6459"/>
                  </a:cubicBezTo>
                  <a:cubicBezTo>
                    <a:pt x="4820" y="6459"/>
                    <a:pt x="4912" y="6399"/>
                    <a:pt x="4932" y="6279"/>
                  </a:cubicBezTo>
                  <a:cubicBezTo>
                    <a:pt x="5033" y="5812"/>
                    <a:pt x="4766" y="5311"/>
                    <a:pt x="4599" y="4844"/>
                  </a:cubicBezTo>
                  <a:cubicBezTo>
                    <a:pt x="4532" y="4611"/>
                    <a:pt x="4465" y="4377"/>
                    <a:pt x="4365" y="4144"/>
                  </a:cubicBezTo>
                  <a:cubicBezTo>
                    <a:pt x="4432" y="4044"/>
                    <a:pt x="4499" y="3877"/>
                    <a:pt x="4499" y="3710"/>
                  </a:cubicBezTo>
                  <a:lnTo>
                    <a:pt x="4899" y="2876"/>
                  </a:lnTo>
                  <a:lnTo>
                    <a:pt x="4899" y="2876"/>
                  </a:lnTo>
                  <a:cubicBezTo>
                    <a:pt x="4832" y="2910"/>
                    <a:pt x="4799" y="2943"/>
                    <a:pt x="4766" y="2976"/>
                  </a:cubicBezTo>
                  <a:cubicBezTo>
                    <a:pt x="4732" y="2943"/>
                    <a:pt x="4699" y="2910"/>
                    <a:pt x="4666" y="2910"/>
                  </a:cubicBezTo>
                  <a:cubicBezTo>
                    <a:pt x="4666" y="2809"/>
                    <a:pt x="4632" y="2709"/>
                    <a:pt x="4632" y="2643"/>
                  </a:cubicBezTo>
                  <a:cubicBezTo>
                    <a:pt x="4632" y="2609"/>
                    <a:pt x="4632" y="2609"/>
                    <a:pt x="4632" y="2576"/>
                  </a:cubicBezTo>
                  <a:cubicBezTo>
                    <a:pt x="4632" y="2509"/>
                    <a:pt x="4599" y="2476"/>
                    <a:pt x="4566" y="2442"/>
                  </a:cubicBezTo>
                  <a:cubicBezTo>
                    <a:pt x="4866" y="2042"/>
                    <a:pt x="5166" y="1642"/>
                    <a:pt x="5433" y="1242"/>
                  </a:cubicBezTo>
                  <a:cubicBezTo>
                    <a:pt x="5571" y="1034"/>
                    <a:pt x="5375" y="843"/>
                    <a:pt x="5186" y="843"/>
                  </a:cubicBezTo>
                  <a:cubicBezTo>
                    <a:pt x="5101" y="843"/>
                    <a:pt x="5017" y="882"/>
                    <a:pt x="4966" y="975"/>
                  </a:cubicBezTo>
                  <a:cubicBezTo>
                    <a:pt x="4732" y="1408"/>
                    <a:pt x="4465" y="1875"/>
                    <a:pt x="4232" y="2309"/>
                  </a:cubicBezTo>
                  <a:cubicBezTo>
                    <a:pt x="4132" y="2242"/>
                    <a:pt x="4023" y="2209"/>
                    <a:pt x="3915" y="2209"/>
                  </a:cubicBezTo>
                  <a:cubicBezTo>
                    <a:pt x="3807" y="2209"/>
                    <a:pt x="3698" y="2242"/>
                    <a:pt x="3598" y="2309"/>
                  </a:cubicBezTo>
                  <a:cubicBezTo>
                    <a:pt x="3540" y="2265"/>
                    <a:pt x="3475" y="2241"/>
                    <a:pt x="3413" y="2241"/>
                  </a:cubicBezTo>
                  <a:cubicBezTo>
                    <a:pt x="3332" y="2241"/>
                    <a:pt x="3254" y="2282"/>
                    <a:pt x="3198" y="2376"/>
                  </a:cubicBezTo>
                  <a:cubicBezTo>
                    <a:pt x="3198" y="2342"/>
                    <a:pt x="3165" y="2309"/>
                    <a:pt x="3165" y="2276"/>
                  </a:cubicBezTo>
                  <a:cubicBezTo>
                    <a:pt x="3126" y="2179"/>
                    <a:pt x="3019" y="2127"/>
                    <a:pt x="2910" y="2127"/>
                  </a:cubicBezTo>
                  <a:cubicBezTo>
                    <a:pt x="2832" y="2127"/>
                    <a:pt x="2753" y="2153"/>
                    <a:pt x="2698" y="2209"/>
                  </a:cubicBezTo>
                  <a:cubicBezTo>
                    <a:pt x="2698" y="2242"/>
                    <a:pt x="2664" y="2242"/>
                    <a:pt x="2631" y="2276"/>
                  </a:cubicBezTo>
                  <a:cubicBezTo>
                    <a:pt x="2631" y="2276"/>
                    <a:pt x="2597" y="2276"/>
                    <a:pt x="2564" y="2309"/>
                  </a:cubicBezTo>
                  <a:cubicBezTo>
                    <a:pt x="2520" y="2265"/>
                    <a:pt x="2451" y="2241"/>
                    <a:pt x="2379" y="2241"/>
                  </a:cubicBezTo>
                  <a:cubicBezTo>
                    <a:pt x="2286" y="2241"/>
                    <a:pt x="2187" y="2282"/>
                    <a:pt x="2130" y="2376"/>
                  </a:cubicBezTo>
                  <a:cubicBezTo>
                    <a:pt x="2097" y="2409"/>
                    <a:pt x="2064" y="2476"/>
                    <a:pt x="2030" y="2543"/>
                  </a:cubicBezTo>
                  <a:cubicBezTo>
                    <a:pt x="2030" y="2509"/>
                    <a:pt x="2030" y="2509"/>
                    <a:pt x="1997" y="2476"/>
                  </a:cubicBezTo>
                  <a:cubicBezTo>
                    <a:pt x="1997" y="2409"/>
                    <a:pt x="1930" y="2342"/>
                    <a:pt x="1864" y="2309"/>
                  </a:cubicBezTo>
                  <a:cubicBezTo>
                    <a:pt x="1930" y="1609"/>
                    <a:pt x="1830" y="875"/>
                    <a:pt x="1530" y="141"/>
                  </a:cubicBezTo>
                  <a:cubicBezTo>
                    <a:pt x="1486" y="41"/>
                    <a:pt x="1411" y="0"/>
                    <a:pt x="1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0"/>
            <p:cNvSpPr/>
            <p:nvPr/>
          </p:nvSpPr>
          <p:spPr>
            <a:xfrm>
              <a:off x="3016150" y="2718675"/>
              <a:ext cx="139225" cy="161100"/>
            </a:xfrm>
            <a:custGeom>
              <a:avLst/>
              <a:gdLst/>
              <a:ahLst/>
              <a:cxnLst/>
              <a:rect l="l" t="t" r="r" b="b"/>
              <a:pathLst>
                <a:path w="5569" h="6444" extrusionOk="0">
                  <a:moveTo>
                    <a:pt x="1334" y="1"/>
                  </a:moveTo>
                  <a:cubicBezTo>
                    <a:pt x="1174" y="1"/>
                    <a:pt x="1005" y="154"/>
                    <a:pt x="1048" y="349"/>
                  </a:cubicBezTo>
                  <a:cubicBezTo>
                    <a:pt x="1215" y="1083"/>
                    <a:pt x="1315" y="1784"/>
                    <a:pt x="1282" y="2517"/>
                  </a:cubicBezTo>
                  <a:cubicBezTo>
                    <a:pt x="1215" y="2551"/>
                    <a:pt x="1182" y="2618"/>
                    <a:pt x="1148" y="2684"/>
                  </a:cubicBezTo>
                  <a:cubicBezTo>
                    <a:pt x="1115" y="2784"/>
                    <a:pt x="1082" y="2884"/>
                    <a:pt x="1048" y="2984"/>
                  </a:cubicBezTo>
                  <a:lnTo>
                    <a:pt x="982" y="2984"/>
                  </a:lnTo>
                  <a:cubicBezTo>
                    <a:pt x="982" y="2951"/>
                    <a:pt x="982" y="2951"/>
                    <a:pt x="948" y="2918"/>
                  </a:cubicBezTo>
                  <a:lnTo>
                    <a:pt x="748" y="3685"/>
                  </a:lnTo>
                  <a:lnTo>
                    <a:pt x="881" y="3685"/>
                  </a:lnTo>
                  <a:cubicBezTo>
                    <a:pt x="815" y="3885"/>
                    <a:pt x="781" y="4052"/>
                    <a:pt x="815" y="4185"/>
                  </a:cubicBezTo>
                  <a:cubicBezTo>
                    <a:pt x="548" y="4786"/>
                    <a:pt x="314" y="5420"/>
                    <a:pt x="81" y="6020"/>
                  </a:cubicBezTo>
                  <a:cubicBezTo>
                    <a:pt x="0" y="6202"/>
                    <a:pt x="164" y="6323"/>
                    <a:pt x="321" y="6323"/>
                  </a:cubicBezTo>
                  <a:cubicBezTo>
                    <a:pt x="423" y="6323"/>
                    <a:pt x="522" y="6272"/>
                    <a:pt x="548" y="6153"/>
                  </a:cubicBezTo>
                  <a:cubicBezTo>
                    <a:pt x="781" y="5620"/>
                    <a:pt x="1015" y="5086"/>
                    <a:pt x="1248" y="4519"/>
                  </a:cubicBezTo>
                  <a:lnTo>
                    <a:pt x="1449" y="4519"/>
                  </a:lnTo>
                  <a:cubicBezTo>
                    <a:pt x="1515" y="4652"/>
                    <a:pt x="1649" y="4719"/>
                    <a:pt x="1882" y="4719"/>
                  </a:cubicBezTo>
                  <a:cubicBezTo>
                    <a:pt x="1949" y="4719"/>
                    <a:pt x="2016" y="4752"/>
                    <a:pt x="2082" y="4786"/>
                  </a:cubicBezTo>
                  <a:cubicBezTo>
                    <a:pt x="2149" y="4794"/>
                    <a:pt x="2212" y="4798"/>
                    <a:pt x="2270" y="4798"/>
                  </a:cubicBezTo>
                  <a:cubicBezTo>
                    <a:pt x="2447" y="4798"/>
                    <a:pt x="2591" y="4761"/>
                    <a:pt x="2716" y="4686"/>
                  </a:cubicBezTo>
                  <a:cubicBezTo>
                    <a:pt x="2816" y="4686"/>
                    <a:pt x="2883" y="4652"/>
                    <a:pt x="2950" y="4652"/>
                  </a:cubicBezTo>
                  <a:lnTo>
                    <a:pt x="3016" y="4652"/>
                  </a:lnTo>
                  <a:cubicBezTo>
                    <a:pt x="3083" y="4652"/>
                    <a:pt x="3150" y="4652"/>
                    <a:pt x="3216" y="4619"/>
                  </a:cubicBezTo>
                  <a:cubicBezTo>
                    <a:pt x="3250" y="4652"/>
                    <a:pt x="3283" y="4652"/>
                    <a:pt x="3317" y="4652"/>
                  </a:cubicBezTo>
                  <a:lnTo>
                    <a:pt x="3350" y="4652"/>
                  </a:lnTo>
                  <a:cubicBezTo>
                    <a:pt x="3433" y="4719"/>
                    <a:pt x="3517" y="4744"/>
                    <a:pt x="3600" y="4744"/>
                  </a:cubicBezTo>
                  <a:cubicBezTo>
                    <a:pt x="3683" y="4744"/>
                    <a:pt x="3767" y="4719"/>
                    <a:pt x="3850" y="4686"/>
                  </a:cubicBezTo>
                  <a:cubicBezTo>
                    <a:pt x="3884" y="4786"/>
                    <a:pt x="3917" y="4919"/>
                    <a:pt x="3950" y="5019"/>
                  </a:cubicBezTo>
                  <a:cubicBezTo>
                    <a:pt x="4084" y="5486"/>
                    <a:pt x="4184" y="6053"/>
                    <a:pt x="4551" y="6387"/>
                  </a:cubicBezTo>
                  <a:cubicBezTo>
                    <a:pt x="4588" y="6424"/>
                    <a:pt x="4645" y="6443"/>
                    <a:pt x="4704" y="6443"/>
                  </a:cubicBezTo>
                  <a:cubicBezTo>
                    <a:pt x="4802" y="6443"/>
                    <a:pt x="4909" y="6391"/>
                    <a:pt x="4951" y="6287"/>
                  </a:cubicBezTo>
                  <a:cubicBezTo>
                    <a:pt x="5051" y="5787"/>
                    <a:pt x="4784" y="5320"/>
                    <a:pt x="4617" y="4853"/>
                  </a:cubicBezTo>
                  <a:cubicBezTo>
                    <a:pt x="4517" y="4619"/>
                    <a:pt x="4451" y="4386"/>
                    <a:pt x="4384" y="4152"/>
                  </a:cubicBezTo>
                  <a:cubicBezTo>
                    <a:pt x="4451" y="4019"/>
                    <a:pt x="4484" y="3885"/>
                    <a:pt x="4517" y="3718"/>
                  </a:cubicBezTo>
                  <a:lnTo>
                    <a:pt x="4884" y="2884"/>
                  </a:lnTo>
                  <a:cubicBezTo>
                    <a:pt x="4818" y="2884"/>
                    <a:pt x="4784" y="2918"/>
                    <a:pt x="4751" y="2951"/>
                  </a:cubicBezTo>
                  <a:cubicBezTo>
                    <a:pt x="4751" y="2918"/>
                    <a:pt x="4718" y="2884"/>
                    <a:pt x="4651" y="2884"/>
                  </a:cubicBezTo>
                  <a:cubicBezTo>
                    <a:pt x="4651" y="2784"/>
                    <a:pt x="4651" y="2718"/>
                    <a:pt x="4617" y="2618"/>
                  </a:cubicBezTo>
                  <a:cubicBezTo>
                    <a:pt x="4617" y="2618"/>
                    <a:pt x="4617" y="2584"/>
                    <a:pt x="4617" y="2584"/>
                  </a:cubicBezTo>
                  <a:cubicBezTo>
                    <a:pt x="4651" y="2517"/>
                    <a:pt x="4617" y="2484"/>
                    <a:pt x="4584" y="2451"/>
                  </a:cubicBezTo>
                  <a:cubicBezTo>
                    <a:pt x="4884" y="2050"/>
                    <a:pt x="5151" y="1650"/>
                    <a:pt x="5451" y="1217"/>
                  </a:cubicBezTo>
                  <a:cubicBezTo>
                    <a:pt x="5569" y="1029"/>
                    <a:pt x="5372" y="825"/>
                    <a:pt x="5187" y="825"/>
                  </a:cubicBezTo>
                  <a:cubicBezTo>
                    <a:pt x="5110" y="825"/>
                    <a:pt x="5034" y="861"/>
                    <a:pt x="4984" y="950"/>
                  </a:cubicBezTo>
                  <a:cubicBezTo>
                    <a:pt x="4718" y="1417"/>
                    <a:pt x="4484" y="1850"/>
                    <a:pt x="4251" y="2317"/>
                  </a:cubicBezTo>
                  <a:lnTo>
                    <a:pt x="4217" y="2317"/>
                  </a:lnTo>
                  <a:cubicBezTo>
                    <a:pt x="4124" y="2242"/>
                    <a:pt x="3998" y="2199"/>
                    <a:pt x="3871" y="2199"/>
                  </a:cubicBezTo>
                  <a:cubicBezTo>
                    <a:pt x="3772" y="2199"/>
                    <a:pt x="3671" y="2225"/>
                    <a:pt x="3583" y="2284"/>
                  </a:cubicBezTo>
                  <a:cubicBezTo>
                    <a:pt x="3544" y="2245"/>
                    <a:pt x="3489" y="2226"/>
                    <a:pt x="3431" y="2226"/>
                  </a:cubicBezTo>
                  <a:cubicBezTo>
                    <a:pt x="3341" y="2226"/>
                    <a:pt x="3244" y="2270"/>
                    <a:pt x="3183" y="2351"/>
                  </a:cubicBezTo>
                  <a:cubicBezTo>
                    <a:pt x="3183" y="2317"/>
                    <a:pt x="3183" y="2284"/>
                    <a:pt x="3150" y="2251"/>
                  </a:cubicBezTo>
                  <a:cubicBezTo>
                    <a:pt x="3115" y="2163"/>
                    <a:pt x="3024" y="2121"/>
                    <a:pt x="2931" y="2121"/>
                  </a:cubicBezTo>
                  <a:cubicBezTo>
                    <a:pt x="2848" y="2121"/>
                    <a:pt x="2763" y="2154"/>
                    <a:pt x="2716" y="2217"/>
                  </a:cubicBezTo>
                  <a:cubicBezTo>
                    <a:pt x="2683" y="2217"/>
                    <a:pt x="2649" y="2251"/>
                    <a:pt x="2649" y="2284"/>
                  </a:cubicBezTo>
                  <a:lnTo>
                    <a:pt x="2583" y="2284"/>
                  </a:lnTo>
                  <a:cubicBezTo>
                    <a:pt x="2530" y="2245"/>
                    <a:pt x="2467" y="2226"/>
                    <a:pt x="2404" y="2226"/>
                  </a:cubicBezTo>
                  <a:cubicBezTo>
                    <a:pt x="2307" y="2226"/>
                    <a:pt x="2210" y="2270"/>
                    <a:pt x="2149" y="2351"/>
                  </a:cubicBezTo>
                  <a:cubicBezTo>
                    <a:pt x="2116" y="2417"/>
                    <a:pt x="2082" y="2484"/>
                    <a:pt x="2016" y="2517"/>
                  </a:cubicBezTo>
                  <a:cubicBezTo>
                    <a:pt x="2016" y="2517"/>
                    <a:pt x="2016" y="2484"/>
                    <a:pt x="2016" y="2484"/>
                  </a:cubicBezTo>
                  <a:cubicBezTo>
                    <a:pt x="1982" y="2417"/>
                    <a:pt x="1916" y="2351"/>
                    <a:pt x="1882" y="2317"/>
                  </a:cubicBezTo>
                  <a:cubicBezTo>
                    <a:pt x="1949" y="1583"/>
                    <a:pt x="1849" y="850"/>
                    <a:pt x="1549" y="149"/>
                  </a:cubicBezTo>
                  <a:cubicBezTo>
                    <a:pt x="1502" y="44"/>
                    <a:pt x="1419" y="1"/>
                    <a:pt x="1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0"/>
            <p:cNvSpPr/>
            <p:nvPr/>
          </p:nvSpPr>
          <p:spPr>
            <a:xfrm>
              <a:off x="3537850" y="2712575"/>
              <a:ext cx="139250" cy="161325"/>
            </a:xfrm>
            <a:custGeom>
              <a:avLst/>
              <a:gdLst/>
              <a:ahLst/>
              <a:cxnLst/>
              <a:rect l="l" t="t" r="r" b="b"/>
              <a:pathLst>
                <a:path w="5570" h="6453" extrusionOk="0">
                  <a:moveTo>
                    <a:pt x="1334" y="0"/>
                  </a:moveTo>
                  <a:cubicBezTo>
                    <a:pt x="1180" y="0"/>
                    <a:pt x="1017" y="149"/>
                    <a:pt x="1062" y="326"/>
                  </a:cubicBezTo>
                  <a:cubicBezTo>
                    <a:pt x="1195" y="1060"/>
                    <a:pt x="1295" y="1794"/>
                    <a:pt x="1295" y="2528"/>
                  </a:cubicBezTo>
                  <a:cubicBezTo>
                    <a:pt x="1229" y="2561"/>
                    <a:pt x="1162" y="2595"/>
                    <a:pt x="1129" y="2695"/>
                  </a:cubicBezTo>
                  <a:cubicBezTo>
                    <a:pt x="1095" y="2795"/>
                    <a:pt x="1062" y="2895"/>
                    <a:pt x="1028" y="2995"/>
                  </a:cubicBezTo>
                  <a:lnTo>
                    <a:pt x="995" y="2995"/>
                  </a:lnTo>
                  <a:cubicBezTo>
                    <a:pt x="995" y="2962"/>
                    <a:pt x="962" y="2928"/>
                    <a:pt x="962" y="2928"/>
                  </a:cubicBezTo>
                  <a:lnTo>
                    <a:pt x="762" y="3662"/>
                  </a:lnTo>
                  <a:cubicBezTo>
                    <a:pt x="795" y="3695"/>
                    <a:pt x="828" y="3695"/>
                    <a:pt x="862" y="3695"/>
                  </a:cubicBezTo>
                  <a:cubicBezTo>
                    <a:pt x="795" y="3862"/>
                    <a:pt x="795" y="4029"/>
                    <a:pt x="828" y="4196"/>
                  </a:cubicBezTo>
                  <a:cubicBezTo>
                    <a:pt x="561" y="4796"/>
                    <a:pt x="295" y="5430"/>
                    <a:pt x="61" y="6031"/>
                  </a:cubicBezTo>
                  <a:cubicBezTo>
                    <a:pt x="0" y="6212"/>
                    <a:pt x="160" y="6333"/>
                    <a:pt x="311" y="6333"/>
                  </a:cubicBezTo>
                  <a:cubicBezTo>
                    <a:pt x="408" y="6333"/>
                    <a:pt x="502" y="6282"/>
                    <a:pt x="528" y="6164"/>
                  </a:cubicBezTo>
                  <a:cubicBezTo>
                    <a:pt x="795" y="5630"/>
                    <a:pt x="1028" y="5063"/>
                    <a:pt x="1229" y="4496"/>
                  </a:cubicBezTo>
                  <a:lnTo>
                    <a:pt x="1262" y="4496"/>
                  </a:lnTo>
                  <a:cubicBezTo>
                    <a:pt x="1295" y="4513"/>
                    <a:pt x="1329" y="4521"/>
                    <a:pt x="1358" y="4521"/>
                  </a:cubicBezTo>
                  <a:cubicBezTo>
                    <a:pt x="1387" y="4521"/>
                    <a:pt x="1412" y="4513"/>
                    <a:pt x="1429" y="4496"/>
                  </a:cubicBezTo>
                  <a:cubicBezTo>
                    <a:pt x="1487" y="4612"/>
                    <a:pt x="1595" y="4703"/>
                    <a:pt x="1797" y="4703"/>
                  </a:cubicBezTo>
                  <a:cubicBezTo>
                    <a:pt x="1828" y="4703"/>
                    <a:pt x="1861" y="4701"/>
                    <a:pt x="1896" y="4696"/>
                  </a:cubicBezTo>
                  <a:cubicBezTo>
                    <a:pt x="1929" y="4730"/>
                    <a:pt x="1996" y="4763"/>
                    <a:pt x="2096" y="4763"/>
                  </a:cubicBezTo>
                  <a:cubicBezTo>
                    <a:pt x="2161" y="4782"/>
                    <a:pt x="2224" y="4790"/>
                    <a:pt x="2284" y="4790"/>
                  </a:cubicBezTo>
                  <a:cubicBezTo>
                    <a:pt x="2439" y="4790"/>
                    <a:pt x="2576" y="4735"/>
                    <a:pt x="2696" y="4663"/>
                  </a:cubicBezTo>
                  <a:cubicBezTo>
                    <a:pt x="2796" y="4663"/>
                    <a:pt x="2863" y="4663"/>
                    <a:pt x="2930" y="4630"/>
                  </a:cubicBezTo>
                  <a:lnTo>
                    <a:pt x="3030" y="4630"/>
                  </a:lnTo>
                  <a:cubicBezTo>
                    <a:pt x="3052" y="4641"/>
                    <a:pt x="3071" y="4644"/>
                    <a:pt x="3088" y="4644"/>
                  </a:cubicBezTo>
                  <a:cubicBezTo>
                    <a:pt x="3123" y="4644"/>
                    <a:pt x="3152" y="4630"/>
                    <a:pt x="3197" y="4630"/>
                  </a:cubicBezTo>
                  <a:cubicBezTo>
                    <a:pt x="3230" y="4630"/>
                    <a:pt x="3297" y="4663"/>
                    <a:pt x="3330" y="4663"/>
                  </a:cubicBezTo>
                  <a:cubicBezTo>
                    <a:pt x="3408" y="4725"/>
                    <a:pt x="3485" y="4751"/>
                    <a:pt x="3563" y="4751"/>
                  </a:cubicBezTo>
                  <a:cubicBezTo>
                    <a:pt x="3652" y="4751"/>
                    <a:pt x="3741" y="4716"/>
                    <a:pt x="3830" y="4663"/>
                  </a:cubicBezTo>
                  <a:cubicBezTo>
                    <a:pt x="3864" y="4796"/>
                    <a:pt x="3897" y="4896"/>
                    <a:pt x="3964" y="5030"/>
                  </a:cubicBezTo>
                  <a:cubicBezTo>
                    <a:pt x="4097" y="5497"/>
                    <a:pt x="4164" y="6064"/>
                    <a:pt x="4531" y="6397"/>
                  </a:cubicBezTo>
                  <a:cubicBezTo>
                    <a:pt x="4579" y="6433"/>
                    <a:pt x="4640" y="6452"/>
                    <a:pt x="4699" y="6452"/>
                  </a:cubicBezTo>
                  <a:cubicBezTo>
                    <a:pt x="4806" y="6452"/>
                    <a:pt x="4910" y="6392"/>
                    <a:pt x="4931" y="6264"/>
                  </a:cubicBezTo>
                  <a:cubicBezTo>
                    <a:pt x="5031" y="5797"/>
                    <a:pt x="4764" y="5297"/>
                    <a:pt x="4598" y="4863"/>
                  </a:cubicBezTo>
                  <a:cubicBezTo>
                    <a:pt x="4531" y="4630"/>
                    <a:pt x="4464" y="4363"/>
                    <a:pt x="4364" y="4129"/>
                  </a:cubicBezTo>
                  <a:cubicBezTo>
                    <a:pt x="4431" y="4029"/>
                    <a:pt x="4498" y="3862"/>
                    <a:pt x="4498" y="3695"/>
                  </a:cubicBezTo>
                  <a:lnTo>
                    <a:pt x="4898" y="2862"/>
                  </a:lnTo>
                  <a:lnTo>
                    <a:pt x="4898" y="2862"/>
                  </a:lnTo>
                  <a:cubicBezTo>
                    <a:pt x="4831" y="2895"/>
                    <a:pt x="4798" y="2928"/>
                    <a:pt x="4764" y="2962"/>
                  </a:cubicBezTo>
                  <a:cubicBezTo>
                    <a:pt x="4731" y="2928"/>
                    <a:pt x="4698" y="2895"/>
                    <a:pt x="4664" y="2895"/>
                  </a:cubicBezTo>
                  <a:cubicBezTo>
                    <a:pt x="4664" y="2795"/>
                    <a:pt x="4631" y="2695"/>
                    <a:pt x="4631" y="2628"/>
                  </a:cubicBezTo>
                  <a:cubicBezTo>
                    <a:pt x="4631" y="2595"/>
                    <a:pt x="4631" y="2595"/>
                    <a:pt x="4631" y="2561"/>
                  </a:cubicBezTo>
                  <a:cubicBezTo>
                    <a:pt x="4631" y="2528"/>
                    <a:pt x="4598" y="2461"/>
                    <a:pt x="4564" y="2461"/>
                  </a:cubicBezTo>
                  <a:cubicBezTo>
                    <a:pt x="4865" y="2028"/>
                    <a:pt x="5165" y="1627"/>
                    <a:pt x="5432" y="1227"/>
                  </a:cubicBezTo>
                  <a:cubicBezTo>
                    <a:pt x="5570" y="1020"/>
                    <a:pt x="5374" y="829"/>
                    <a:pt x="5185" y="829"/>
                  </a:cubicBezTo>
                  <a:cubicBezTo>
                    <a:pt x="5100" y="829"/>
                    <a:pt x="5016" y="867"/>
                    <a:pt x="4965" y="960"/>
                  </a:cubicBezTo>
                  <a:cubicBezTo>
                    <a:pt x="4731" y="1394"/>
                    <a:pt x="4464" y="1861"/>
                    <a:pt x="4231" y="2328"/>
                  </a:cubicBezTo>
                  <a:cubicBezTo>
                    <a:pt x="4231" y="2328"/>
                    <a:pt x="4231" y="2328"/>
                    <a:pt x="4231" y="2294"/>
                  </a:cubicBezTo>
                  <a:cubicBezTo>
                    <a:pt x="4131" y="2228"/>
                    <a:pt x="4022" y="2194"/>
                    <a:pt x="3914" y="2194"/>
                  </a:cubicBezTo>
                  <a:cubicBezTo>
                    <a:pt x="3805" y="2194"/>
                    <a:pt x="3697" y="2228"/>
                    <a:pt x="3597" y="2294"/>
                  </a:cubicBezTo>
                  <a:cubicBezTo>
                    <a:pt x="3544" y="2255"/>
                    <a:pt x="3487" y="2236"/>
                    <a:pt x="3430" y="2236"/>
                  </a:cubicBezTo>
                  <a:cubicBezTo>
                    <a:pt x="3342" y="2236"/>
                    <a:pt x="3257" y="2280"/>
                    <a:pt x="3197" y="2361"/>
                  </a:cubicBezTo>
                  <a:cubicBezTo>
                    <a:pt x="3197" y="2328"/>
                    <a:pt x="3163" y="2294"/>
                    <a:pt x="3163" y="2261"/>
                  </a:cubicBezTo>
                  <a:cubicBezTo>
                    <a:pt x="3124" y="2164"/>
                    <a:pt x="3018" y="2112"/>
                    <a:pt x="2909" y="2112"/>
                  </a:cubicBezTo>
                  <a:cubicBezTo>
                    <a:pt x="2831" y="2112"/>
                    <a:pt x="2752" y="2139"/>
                    <a:pt x="2696" y="2194"/>
                  </a:cubicBezTo>
                  <a:cubicBezTo>
                    <a:pt x="2696" y="2228"/>
                    <a:pt x="2663" y="2261"/>
                    <a:pt x="2630" y="2261"/>
                  </a:cubicBezTo>
                  <a:cubicBezTo>
                    <a:pt x="2630" y="2261"/>
                    <a:pt x="2596" y="2294"/>
                    <a:pt x="2563" y="2294"/>
                  </a:cubicBezTo>
                  <a:cubicBezTo>
                    <a:pt x="2519" y="2251"/>
                    <a:pt x="2450" y="2226"/>
                    <a:pt x="2378" y="2226"/>
                  </a:cubicBezTo>
                  <a:cubicBezTo>
                    <a:pt x="2284" y="2226"/>
                    <a:pt x="2186" y="2267"/>
                    <a:pt x="2129" y="2361"/>
                  </a:cubicBezTo>
                  <a:cubicBezTo>
                    <a:pt x="2096" y="2395"/>
                    <a:pt x="2063" y="2461"/>
                    <a:pt x="2029" y="2528"/>
                  </a:cubicBezTo>
                  <a:cubicBezTo>
                    <a:pt x="2029" y="2495"/>
                    <a:pt x="2029" y="2495"/>
                    <a:pt x="1996" y="2461"/>
                  </a:cubicBezTo>
                  <a:cubicBezTo>
                    <a:pt x="1996" y="2395"/>
                    <a:pt x="1929" y="2361"/>
                    <a:pt x="1862" y="2294"/>
                  </a:cubicBezTo>
                  <a:cubicBezTo>
                    <a:pt x="1929" y="1594"/>
                    <a:pt x="1829" y="860"/>
                    <a:pt x="1529" y="126"/>
                  </a:cubicBezTo>
                  <a:cubicBezTo>
                    <a:pt x="1484" y="37"/>
                    <a:pt x="1410" y="0"/>
                    <a:pt x="1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0"/>
            <p:cNvSpPr/>
            <p:nvPr/>
          </p:nvSpPr>
          <p:spPr>
            <a:xfrm>
              <a:off x="4059300" y="2727200"/>
              <a:ext cx="139325" cy="161150"/>
            </a:xfrm>
            <a:custGeom>
              <a:avLst/>
              <a:gdLst/>
              <a:ahLst/>
              <a:cxnLst/>
              <a:rect l="l" t="t" r="r" b="b"/>
              <a:pathLst>
                <a:path w="5573" h="6446" extrusionOk="0">
                  <a:moveTo>
                    <a:pt x="1349" y="1"/>
                  </a:moveTo>
                  <a:cubicBezTo>
                    <a:pt x="1185" y="1"/>
                    <a:pt x="1008" y="164"/>
                    <a:pt x="1052" y="342"/>
                  </a:cubicBezTo>
                  <a:cubicBezTo>
                    <a:pt x="1219" y="1076"/>
                    <a:pt x="1319" y="1810"/>
                    <a:pt x="1286" y="2510"/>
                  </a:cubicBezTo>
                  <a:cubicBezTo>
                    <a:pt x="1252" y="2543"/>
                    <a:pt x="1185" y="2610"/>
                    <a:pt x="1152" y="2677"/>
                  </a:cubicBezTo>
                  <a:cubicBezTo>
                    <a:pt x="1119" y="2777"/>
                    <a:pt x="1085" y="2877"/>
                    <a:pt x="1052" y="2977"/>
                  </a:cubicBezTo>
                  <a:lnTo>
                    <a:pt x="985" y="2977"/>
                  </a:lnTo>
                  <a:cubicBezTo>
                    <a:pt x="985" y="2977"/>
                    <a:pt x="985" y="2944"/>
                    <a:pt x="952" y="2910"/>
                  </a:cubicBezTo>
                  <a:lnTo>
                    <a:pt x="752" y="3678"/>
                  </a:lnTo>
                  <a:lnTo>
                    <a:pt x="885" y="3678"/>
                  </a:lnTo>
                  <a:cubicBezTo>
                    <a:pt x="819" y="3878"/>
                    <a:pt x="785" y="4045"/>
                    <a:pt x="819" y="4178"/>
                  </a:cubicBezTo>
                  <a:cubicBezTo>
                    <a:pt x="552" y="4778"/>
                    <a:pt x="318" y="5412"/>
                    <a:pt x="85" y="6013"/>
                  </a:cubicBezTo>
                  <a:cubicBezTo>
                    <a:pt x="1" y="6202"/>
                    <a:pt x="181" y="6338"/>
                    <a:pt x="343" y="6338"/>
                  </a:cubicBezTo>
                  <a:cubicBezTo>
                    <a:pt x="438" y="6338"/>
                    <a:pt x="527" y="6291"/>
                    <a:pt x="552" y="6179"/>
                  </a:cubicBezTo>
                  <a:cubicBezTo>
                    <a:pt x="785" y="5612"/>
                    <a:pt x="1019" y="5079"/>
                    <a:pt x="1252" y="4512"/>
                  </a:cubicBezTo>
                  <a:lnTo>
                    <a:pt x="1452" y="4512"/>
                  </a:lnTo>
                  <a:cubicBezTo>
                    <a:pt x="1519" y="4645"/>
                    <a:pt x="1652" y="4712"/>
                    <a:pt x="1886" y="4712"/>
                  </a:cubicBezTo>
                  <a:cubicBezTo>
                    <a:pt x="1953" y="4745"/>
                    <a:pt x="2019" y="4745"/>
                    <a:pt x="2086" y="4778"/>
                  </a:cubicBezTo>
                  <a:cubicBezTo>
                    <a:pt x="2153" y="4787"/>
                    <a:pt x="2215" y="4791"/>
                    <a:pt x="2274" y="4791"/>
                  </a:cubicBezTo>
                  <a:cubicBezTo>
                    <a:pt x="2451" y="4791"/>
                    <a:pt x="2595" y="4753"/>
                    <a:pt x="2720" y="4678"/>
                  </a:cubicBezTo>
                  <a:cubicBezTo>
                    <a:pt x="2820" y="4678"/>
                    <a:pt x="2887" y="4678"/>
                    <a:pt x="2953" y="4645"/>
                  </a:cubicBezTo>
                  <a:lnTo>
                    <a:pt x="3320" y="4645"/>
                  </a:lnTo>
                  <a:cubicBezTo>
                    <a:pt x="3354" y="4645"/>
                    <a:pt x="3354" y="4645"/>
                    <a:pt x="3354" y="4678"/>
                  </a:cubicBezTo>
                  <a:cubicBezTo>
                    <a:pt x="3429" y="4723"/>
                    <a:pt x="3504" y="4741"/>
                    <a:pt x="3580" y="4741"/>
                  </a:cubicBezTo>
                  <a:cubicBezTo>
                    <a:pt x="3671" y="4741"/>
                    <a:pt x="3763" y="4715"/>
                    <a:pt x="3854" y="4678"/>
                  </a:cubicBezTo>
                  <a:cubicBezTo>
                    <a:pt x="3887" y="4778"/>
                    <a:pt x="3921" y="4912"/>
                    <a:pt x="3954" y="5045"/>
                  </a:cubicBezTo>
                  <a:cubicBezTo>
                    <a:pt x="4088" y="5479"/>
                    <a:pt x="4188" y="6079"/>
                    <a:pt x="4555" y="6380"/>
                  </a:cubicBezTo>
                  <a:cubicBezTo>
                    <a:pt x="4596" y="6421"/>
                    <a:pt x="4660" y="6445"/>
                    <a:pt x="4726" y="6445"/>
                  </a:cubicBezTo>
                  <a:cubicBezTo>
                    <a:pt x="4819" y="6445"/>
                    <a:pt x="4916" y="6397"/>
                    <a:pt x="4955" y="6279"/>
                  </a:cubicBezTo>
                  <a:cubicBezTo>
                    <a:pt x="5055" y="5779"/>
                    <a:pt x="4788" y="5312"/>
                    <a:pt x="4621" y="4845"/>
                  </a:cubicBezTo>
                  <a:cubicBezTo>
                    <a:pt x="4521" y="4612"/>
                    <a:pt x="4454" y="4378"/>
                    <a:pt x="4388" y="4145"/>
                  </a:cubicBezTo>
                  <a:cubicBezTo>
                    <a:pt x="4454" y="4011"/>
                    <a:pt x="4488" y="3878"/>
                    <a:pt x="4521" y="3711"/>
                  </a:cubicBezTo>
                  <a:lnTo>
                    <a:pt x="4888" y="2877"/>
                  </a:lnTo>
                  <a:cubicBezTo>
                    <a:pt x="4821" y="2877"/>
                    <a:pt x="4788" y="2910"/>
                    <a:pt x="4755" y="2944"/>
                  </a:cubicBezTo>
                  <a:cubicBezTo>
                    <a:pt x="4755" y="2910"/>
                    <a:pt x="4721" y="2910"/>
                    <a:pt x="4655" y="2877"/>
                  </a:cubicBezTo>
                  <a:cubicBezTo>
                    <a:pt x="4655" y="2777"/>
                    <a:pt x="4655" y="2710"/>
                    <a:pt x="4621" y="2643"/>
                  </a:cubicBezTo>
                  <a:cubicBezTo>
                    <a:pt x="4621" y="2610"/>
                    <a:pt x="4621" y="2577"/>
                    <a:pt x="4621" y="2577"/>
                  </a:cubicBezTo>
                  <a:cubicBezTo>
                    <a:pt x="4655" y="2510"/>
                    <a:pt x="4621" y="2477"/>
                    <a:pt x="4588" y="2443"/>
                  </a:cubicBezTo>
                  <a:cubicBezTo>
                    <a:pt x="4888" y="2043"/>
                    <a:pt x="5155" y="1643"/>
                    <a:pt x="5455" y="1209"/>
                  </a:cubicBezTo>
                  <a:cubicBezTo>
                    <a:pt x="5573" y="1021"/>
                    <a:pt x="5376" y="817"/>
                    <a:pt x="5191" y="817"/>
                  </a:cubicBezTo>
                  <a:cubicBezTo>
                    <a:pt x="5113" y="817"/>
                    <a:pt x="5038" y="853"/>
                    <a:pt x="4988" y="942"/>
                  </a:cubicBezTo>
                  <a:cubicBezTo>
                    <a:pt x="4721" y="1409"/>
                    <a:pt x="4488" y="1843"/>
                    <a:pt x="4254" y="2310"/>
                  </a:cubicBezTo>
                  <a:lnTo>
                    <a:pt x="4221" y="2310"/>
                  </a:lnTo>
                  <a:cubicBezTo>
                    <a:pt x="4127" y="2235"/>
                    <a:pt x="4002" y="2192"/>
                    <a:pt x="3875" y="2192"/>
                  </a:cubicBezTo>
                  <a:cubicBezTo>
                    <a:pt x="3776" y="2192"/>
                    <a:pt x="3675" y="2218"/>
                    <a:pt x="3587" y="2277"/>
                  </a:cubicBezTo>
                  <a:cubicBezTo>
                    <a:pt x="3546" y="2249"/>
                    <a:pt x="3487" y="2233"/>
                    <a:pt x="3426" y="2233"/>
                  </a:cubicBezTo>
                  <a:cubicBezTo>
                    <a:pt x="3338" y="2233"/>
                    <a:pt x="3246" y="2265"/>
                    <a:pt x="3187" y="2343"/>
                  </a:cubicBezTo>
                  <a:cubicBezTo>
                    <a:pt x="3187" y="2310"/>
                    <a:pt x="3187" y="2277"/>
                    <a:pt x="3154" y="2277"/>
                  </a:cubicBezTo>
                  <a:cubicBezTo>
                    <a:pt x="3115" y="2179"/>
                    <a:pt x="3008" y="2128"/>
                    <a:pt x="2906" y="2128"/>
                  </a:cubicBezTo>
                  <a:cubicBezTo>
                    <a:pt x="2833" y="2128"/>
                    <a:pt x="2762" y="2154"/>
                    <a:pt x="2720" y="2210"/>
                  </a:cubicBezTo>
                  <a:cubicBezTo>
                    <a:pt x="2687" y="2210"/>
                    <a:pt x="2687" y="2243"/>
                    <a:pt x="2653" y="2277"/>
                  </a:cubicBezTo>
                  <a:lnTo>
                    <a:pt x="2586" y="2277"/>
                  </a:lnTo>
                  <a:cubicBezTo>
                    <a:pt x="2536" y="2239"/>
                    <a:pt x="2477" y="2220"/>
                    <a:pt x="2417" y="2220"/>
                  </a:cubicBezTo>
                  <a:cubicBezTo>
                    <a:pt x="2317" y="2220"/>
                    <a:pt x="2215" y="2272"/>
                    <a:pt x="2153" y="2377"/>
                  </a:cubicBezTo>
                  <a:cubicBezTo>
                    <a:pt x="2119" y="2410"/>
                    <a:pt x="2086" y="2477"/>
                    <a:pt x="2019" y="2543"/>
                  </a:cubicBezTo>
                  <a:cubicBezTo>
                    <a:pt x="2019" y="2510"/>
                    <a:pt x="2019" y="2477"/>
                    <a:pt x="2019" y="2477"/>
                  </a:cubicBezTo>
                  <a:cubicBezTo>
                    <a:pt x="1986" y="2410"/>
                    <a:pt x="1919" y="2343"/>
                    <a:pt x="1886" y="2310"/>
                  </a:cubicBezTo>
                  <a:cubicBezTo>
                    <a:pt x="1953" y="1576"/>
                    <a:pt x="1853" y="842"/>
                    <a:pt x="1552" y="142"/>
                  </a:cubicBezTo>
                  <a:cubicBezTo>
                    <a:pt x="1508" y="42"/>
                    <a:pt x="1430" y="1"/>
                    <a:pt x="13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0"/>
            <p:cNvSpPr/>
            <p:nvPr/>
          </p:nvSpPr>
          <p:spPr>
            <a:xfrm>
              <a:off x="5102550" y="2738050"/>
              <a:ext cx="139325" cy="161125"/>
            </a:xfrm>
            <a:custGeom>
              <a:avLst/>
              <a:gdLst/>
              <a:ahLst/>
              <a:cxnLst/>
              <a:rect l="l" t="t" r="r" b="b"/>
              <a:pathLst>
                <a:path w="5573" h="6445" extrusionOk="0">
                  <a:moveTo>
                    <a:pt x="1348" y="1"/>
                  </a:moveTo>
                  <a:cubicBezTo>
                    <a:pt x="1185" y="1"/>
                    <a:pt x="1007" y="164"/>
                    <a:pt x="1052" y="341"/>
                  </a:cubicBezTo>
                  <a:cubicBezTo>
                    <a:pt x="1219" y="1075"/>
                    <a:pt x="1319" y="1809"/>
                    <a:pt x="1285" y="2510"/>
                  </a:cubicBezTo>
                  <a:cubicBezTo>
                    <a:pt x="1252" y="2543"/>
                    <a:pt x="1185" y="2610"/>
                    <a:pt x="1152" y="2676"/>
                  </a:cubicBezTo>
                  <a:cubicBezTo>
                    <a:pt x="1119" y="2777"/>
                    <a:pt x="1085" y="2877"/>
                    <a:pt x="1052" y="2977"/>
                  </a:cubicBezTo>
                  <a:lnTo>
                    <a:pt x="985" y="2977"/>
                  </a:lnTo>
                  <a:cubicBezTo>
                    <a:pt x="985" y="2977"/>
                    <a:pt x="985" y="2943"/>
                    <a:pt x="952" y="2910"/>
                  </a:cubicBezTo>
                  <a:lnTo>
                    <a:pt x="752" y="3677"/>
                  </a:lnTo>
                  <a:lnTo>
                    <a:pt x="885" y="3677"/>
                  </a:lnTo>
                  <a:cubicBezTo>
                    <a:pt x="818" y="3877"/>
                    <a:pt x="785" y="4044"/>
                    <a:pt x="818" y="4178"/>
                  </a:cubicBezTo>
                  <a:cubicBezTo>
                    <a:pt x="551" y="4778"/>
                    <a:pt x="318" y="5412"/>
                    <a:pt x="84" y="6012"/>
                  </a:cubicBezTo>
                  <a:cubicBezTo>
                    <a:pt x="0" y="6201"/>
                    <a:pt x="181" y="6337"/>
                    <a:pt x="343" y="6337"/>
                  </a:cubicBezTo>
                  <a:cubicBezTo>
                    <a:pt x="438" y="6337"/>
                    <a:pt x="527" y="6290"/>
                    <a:pt x="551" y="6179"/>
                  </a:cubicBezTo>
                  <a:cubicBezTo>
                    <a:pt x="785" y="5612"/>
                    <a:pt x="1018" y="5078"/>
                    <a:pt x="1252" y="4511"/>
                  </a:cubicBezTo>
                  <a:lnTo>
                    <a:pt x="1452" y="4511"/>
                  </a:lnTo>
                  <a:cubicBezTo>
                    <a:pt x="1519" y="4645"/>
                    <a:pt x="1652" y="4711"/>
                    <a:pt x="1886" y="4711"/>
                  </a:cubicBezTo>
                  <a:cubicBezTo>
                    <a:pt x="1952" y="4745"/>
                    <a:pt x="2019" y="4745"/>
                    <a:pt x="2086" y="4778"/>
                  </a:cubicBezTo>
                  <a:cubicBezTo>
                    <a:pt x="2153" y="4786"/>
                    <a:pt x="2215" y="4791"/>
                    <a:pt x="2274" y="4791"/>
                  </a:cubicBezTo>
                  <a:cubicBezTo>
                    <a:pt x="2451" y="4791"/>
                    <a:pt x="2595" y="4753"/>
                    <a:pt x="2720" y="4678"/>
                  </a:cubicBezTo>
                  <a:cubicBezTo>
                    <a:pt x="2820" y="4678"/>
                    <a:pt x="2886" y="4678"/>
                    <a:pt x="2953" y="4645"/>
                  </a:cubicBezTo>
                  <a:lnTo>
                    <a:pt x="3320" y="4645"/>
                  </a:lnTo>
                  <a:cubicBezTo>
                    <a:pt x="3353" y="4645"/>
                    <a:pt x="3353" y="4678"/>
                    <a:pt x="3353" y="4678"/>
                  </a:cubicBezTo>
                  <a:cubicBezTo>
                    <a:pt x="3437" y="4728"/>
                    <a:pt x="3520" y="4753"/>
                    <a:pt x="3604" y="4753"/>
                  </a:cubicBezTo>
                  <a:cubicBezTo>
                    <a:pt x="3687" y="4753"/>
                    <a:pt x="3770" y="4728"/>
                    <a:pt x="3854" y="4678"/>
                  </a:cubicBezTo>
                  <a:cubicBezTo>
                    <a:pt x="3887" y="4811"/>
                    <a:pt x="3921" y="4911"/>
                    <a:pt x="3954" y="5045"/>
                  </a:cubicBezTo>
                  <a:cubicBezTo>
                    <a:pt x="4087" y="5479"/>
                    <a:pt x="4187" y="6079"/>
                    <a:pt x="4554" y="6379"/>
                  </a:cubicBezTo>
                  <a:cubicBezTo>
                    <a:pt x="4596" y="6421"/>
                    <a:pt x="4660" y="6445"/>
                    <a:pt x="4726" y="6445"/>
                  </a:cubicBezTo>
                  <a:cubicBezTo>
                    <a:pt x="4819" y="6445"/>
                    <a:pt x="4916" y="6396"/>
                    <a:pt x="4955" y="6279"/>
                  </a:cubicBezTo>
                  <a:cubicBezTo>
                    <a:pt x="5055" y="5779"/>
                    <a:pt x="4788" y="5312"/>
                    <a:pt x="4621" y="4845"/>
                  </a:cubicBezTo>
                  <a:cubicBezTo>
                    <a:pt x="4521" y="4611"/>
                    <a:pt x="4454" y="4378"/>
                    <a:pt x="4388" y="4144"/>
                  </a:cubicBezTo>
                  <a:cubicBezTo>
                    <a:pt x="4454" y="4011"/>
                    <a:pt x="4488" y="3877"/>
                    <a:pt x="4521" y="3711"/>
                  </a:cubicBezTo>
                  <a:lnTo>
                    <a:pt x="4888" y="2877"/>
                  </a:lnTo>
                  <a:cubicBezTo>
                    <a:pt x="4821" y="2877"/>
                    <a:pt x="4788" y="2910"/>
                    <a:pt x="4754" y="2943"/>
                  </a:cubicBezTo>
                  <a:cubicBezTo>
                    <a:pt x="4754" y="2910"/>
                    <a:pt x="4721" y="2910"/>
                    <a:pt x="4654" y="2877"/>
                  </a:cubicBezTo>
                  <a:cubicBezTo>
                    <a:pt x="4654" y="2777"/>
                    <a:pt x="4654" y="2710"/>
                    <a:pt x="4621" y="2643"/>
                  </a:cubicBezTo>
                  <a:cubicBezTo>
                    <a:pt x="4621" y="2610"/>
                    <a:pt x="4621" y="2576"/>
                    <a:pt x="4621" y="2576"/>
                  </a:cubicBezTo>
                  <a:cubicBezTo>
                    <a:pt x="4654" y="2510"/>
                    <a:pt x="4621" y="2476"/>
                    <a:pt x="4588" y="2443"/>
                  </a:cubicBezTo>
                  <a:cubicBezTo>
                    <a:pt x="4888" y="2043"/>
                    <a:pt x="5155" y="1642"/>
                    <a:pt x="5455" y="1242"/>
                  </a:cubicBezTo>
                  <a:cubicBezTo>
                    <a:pt x="5573" y="1030"/>
                    <a:pt x="5374" y="818"/>
                    <a:pt x="5188" y="818"/>
                  </a:cubicBezTo>
                  <a:cubicBezTo>
                    <a:pt x="5111" y="818"/>
                    <a:pt x="5037" y="854"/>
                    <a:pt x="4988" y="942"/>
                  </a:cubicBezTo>
                  <a:cubicBezTo>
                    <a:pt x="4721" y="1409"/>
                    <a:pt x="4488" y="1843"/>
                    <a:pt x="4254" y="2310"/>
                  </a:cubicBezTo>
                  <a:lnTo>
                    <a:pt x="4221" y="2310"/>
                  </a:lnTo>
                  <a:cubicBezTo>
                    <a:pt x="4127" y="2235"/>
                    <a:pt x="4002" y="2191"/>
                    <a:pt x="3875" y="2191"/>
                  </a:cubicBezTo>
                  <a:cubicBezTo>
                    <a:pt x="3775" y="2191"/>
                    <a:pt x="3675" y="2218"/>
                    <a:pt x="3587" y="2276"/>
                  </a:cubicBezTo>
                  <a:cubicBezTo>
                    <a:pt x="3546" y="2249"/>
                    <a:pt x="3487" y="2232"/>
                    <a:pt x="3425" y="2232"/>
                  </a:cubicBezTo>
                  <a:cubicBezTo>
                    <a:pt x="3338" y="2232"/>
                    <a:pt x="3245" y="2265"/>
                    <a:pt x="3187" y="2343"/>
                  </a:cubicBezTo>
                  <a:cubicBezTo>
                    <a:pt x="3187" y="2310"/>
                    <a:pt x="3187" y="2310"/>
                    <a:pt x="3153" y="2276"/>
                  </a:cubicBezTo>
                  <a:cubicBezTo>
                    <a:pt x="3114" y="2179"/>
                    <a:pt x="3008" y="2127"/>
                    <a:pt x="2906" y="2127"/>
                  </a:cubicBezTo>
                  <a:cubicBezTo>
                    <a:pt x="2832" y="2127"/>
                    <a:pt x="2761" y="2154"/>
                    <a:pt x="2720" y="2209"/>
                  </a:cubicBezTo>
                  <a:cubicBezTo>
                    <a:pt x="2686" y="2243"/>
                    <a:pt x="2686" y="2243"/>
                    <a:pt x="2653" y="2276"/>
                  </a:cubicBezTo>
                  <a:lnTo>
                    <a:pt x="2586" y="2276"/>
                  </a:lnTo>
                  <a:cubicBezTo>
                    <a:pt x="2536" y="2239"/>
                    <a:pt x="2477" y="2220"/>
                    <a:pt x="2417" y="2220"/>
                  </a:cubicBezTo>
                  <a:cubicBezTo>
                    <a:pt x="2317" y="2220"/>
                    <a:pt x="2215" y="2272"/>
                    <a:pt x="2153" y="2376"/>
                  </a:cubicBezTo>
                  <a:cubicBezTo>
                    <a:pt x="2119" y="2410"/>
                    <a:pt x="2086" y="2476"/>
                    <a:pt x="2019" y="2543"/>
                  </a:cubicBezTo>
                  <a:cubicBezTo>
                    <a:pt x="2019" y="2510"/>
                    <a:pt x="2019" y="2476"/>
                    <a:pt x="2019" y="2476"/>
                  </a:cubicBezTo>
                  <a:cubicBezTo>
                    <a:pt x="1986" y="2410"/>
                    <a:pt x="1952" y="2343"/>
                    <a:pt x="1886" y="2310"/>
                  </a:cubicBezTo>
                  <a:cubicBezTo>
                    <a:pt x="1952" y="1576"/>
                    <a:pt x="1852" y="842"/>
                    <a:pt x="1552" y="141"/>
                  </a:cubicBezTo>
                  <a:cubicBezTo>
                    <a:pt x="1508" y="41"/>
                    <a:pt x="1430" y="1"/>
                    <a:pt x="1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0"/>
            <p:cNvSpPr/>
            <p:nvPr/>
          </p:nvSpPr>
          <p:spPr>
            <a:xfrm>
              <a:off x="5624300" y="2724700"/>
              <a:ext cx="139300" cy="161500"/>
            </a:xfrm>
            <a:custGeom>
              <a:avLst/>
              <a:gdLst/>
              <a:ahLst/>
              <a:cxnLst/>
              <a:rect l="l" t="t" r="r" b="b"/>
              <a:pathLst>
                <a:path w="5572" h="6460" extrusionOk="0">
                  <a:moveTo>
                    <a:pt x="1350" y="1"/>
                  </a:moveTo>
                  <a:cubicBezTo>
                    <a:pt x="1197" y="1"/>
                    <a:pt x="1019" y="164"/>
                    <a:pt x="1063" y="342"/>
                  </a:cubicBezTo>
                  <a:cubicBezTo>
                    <a:pt x="1197" y="1076"/>
                    <a:pt x="1297" y="1809"/>
                    <a:pt x="1297" y="2543"/>
                  </a:cubicBezTo>
                  <a:cubicBezTo>
                    <a:pt x="1230" y="2577"/>
                    <a:pt x="1163" y="2610"/>
                    <a:pt x="1130" y="2677"/>
                  </a:cubicBezTo>
                  <a:cubicBezTo>
                    <a:pt x="1097" y="2777"/>
                    <a:pt x="1063" y="2910"/>
                    <a:pt x="1030" y="3010"/>
                  </a:cubicBezTo>
                  <a:cubicBezTo>
                    <a:pt x="1030" y="2994"/>
                    <a:pt x="1022" y="2985"/>
                    <a:pt x="1013" y="2985"/>
                  </a:cubicBezTo>
                  <a:cubicBezTo>
                    <a:pt x="1005" y="2985"/>
                    <a:pt x="997" y="2994"/>
                    <a:pt x="997" y="3010"/>
                  </a:cubicBezTo>
                  <a:cubicBezTo>
                    <a:pt x="997" y="2977"/>
                    <a:pt x="963" y="2944"/>
                    <a:pt x="963" y="2944"/>
                  </a:cubicBezTo>
                  <a:lnTo>
                    <a:pt x="763" y="3678"/>
                  </a:lnTo>
                  <a:cubicBezTo>
                    <a:pt x="797" y="3678"/>
                    <a:pt x="830" y="3711"/>
                    <a:pt x="863" y="3711"/>
                  </a:cubicBezTo>
                  <a:cubicBezTo>
                    <a:pt x="797" y="3878"/>
                    <a:pt x="797" y="4044"/>
                    <a:pt x="830" y="4211"/>
                  </a:cubicBezTo>
                  <a:cubicBezTo>
                    <a:pt x="563" y="4812"/>
                    <a:pt x="296" y="5412"/>
                    <a:pt x="63" y="6046"/>
                  </a:cubicBezTo>
                  <a:cubicBezTo>
                    <a:pt x="0" y="6212"/>
                    <a:pt x="171" y="6339"/>
                    <a:pt x="324" y="6339"/>
                  </a:cubicBezTo>
                  <a:cubicBezTo>
                    <a:pt x="418" y="6339"/>
                    <a:pt x="505" y="6293"/>
                    <a:pt x="530" y="6179"/>
                  </a:cubicBezTo>
                  <a:cubicBezTo>
                    <a:pt x="797" y="5646"/>
                    <a:pt x="1030" y="5079"/>
                    <a:pt x="1230" y="4511"/>
                  </a:cubicBezTo>
                  <a:lnTo>
                    <a:pt x="1430" y="4511"/>
                  </a:lnTo>
                  <a:cubicBezTo>
                    <a:pt x="1488" y="4627"/>
                    <a:pt x="1597" y="4718"/>
                    <a:pt x="1799" y="4718"/>
                  </a:cubicBezTo>
                  <a:cubicBezTo>
                    <a:pt x="1829" y="4718"/>
                    <a:pt x="1862" y="4716"/>
                    <a:pt x="1897" y="4712"/>
                  </a:cubicBezTo>
                  <a:cubicBezTo>
                    <a:pt x="1931" y="4745"/>
                    <a:pt x="1997" y="4778"/>
                    <a:pt x="2097" y="4778"/>
                  </a:cubicBezTo>
                  <a:cubicBezTo>
                    <a:pt x="2163" y="4797"/>
                    <a:pt x="2225" y="4805"/>
                    <a:pt x="2285" y="4805"/>
                  </a:cubicBezTo>
                  <a:cubicBezTo>
                    <a:pt x="2440" y="4805"/>
                    <a:pt x="2578" y="4750"/>
                    <a:pt x="2698" y="4678"/>
                  </a:cubicBezTo>
                  <a:cubicBezTo>
                    <a:pt x="2798" y="4678"/>
                    <a:pt x="2865" y="4678"/>
                    <a:pt x="2965" y="4645"/>
                  </a:cubicBezTo>
                  <a:lnTo>
                    <a:pt x="3198" y="4645"/>
                  </a:lnTo>
                  <a:cubicBezTo>
                    <a:pt x="3232" y="4645"/>
                    <a:pt x="3298" y="4678"/>
                    <a:pt x="3332" y="4678"/>
                  </a:cubicBezTo>
                  <a:cubicBezTo>
                    <a:pt x="3409" y="4740"/>
                    <a:pt x="3487" y="4766"/>
                    <a:pt x="3564" y="4766"/>
                  </a:cubicBezTo>
                  <a:cubicBezTo>
                    <a:pt x="3654" y="4766"/>
                    <a:pt x="3743" y="4732"/>
                    <a:pt x="3832" y="4678"/>
                  </a:cubicBezTo>
                  <a:cubicBezTo>
                    <a:pt x="3865" y="4812"/>
                    <a:pt x="3899" y="4912"/>
                    <a:pt x="3965" y="5045"/>
                  </a:cubicBezTo>
                  <a:cubicBezTo>
                    <a:pt x="4099" y="5479"/>
                    <a:pt x="4166" y="6079"/>
                    <a:pt x="4533" y="6379"/>
                  </a:cubicBezTo>
                  <a:cubicBezTo>
                    <a:pt x="4586" y="6433"/>
                    <a:pt x="4655" y="6459"/>
                    <a:pt x="4722" y="6459"/>
                  </a:cubicBezTo>
                  <a:cubicBezTo>
                    <a:pt x="4821" y="6459"/>
                    <a:pt x="4913" y="6399"/>
                    <a:pt x="4933" y="6279"/>
                  </a:cubicBezTo>
                  <a:cubicBezTo>
                    <a:pt x="5033" y="5812"/>
                    <a:pt x="4766" y="5312"/>
                    <a:pt x="4599" y="4845"/>
                  </a:cubicBezTo>
                  <a:cubicBezTo>
                    <a:pt x="4533" y="4612"/>
                    <a:pt x="4466" y="4378"/>
                    <a:pt x="4366" y="4145"/>
                  </a:cubicBezTo>
                  <a:cubicBezTo>
                    <a:pt x="4432" y="4011"/>
                    <a:pt x="4499" y="3878"/>
                    <a:pt x="4499" y="3711"/>
                  </a:cubicBezTo>
                  <a:lnTo>
                    <a:pt x="4899" y="2877"/>
                  </a:lnTo>
                  <a:lnTo>
                    <a:pt x="4899" y="2877"/>
                  </a:lnTo>
                  <a:cubicBezTo>
                    <a:pt x="4833" y="2910"/>
                    <a:pt x="4799" y="2944"/>
                    <a:pt x="4766" y="2977"/>
                  </a:cubicBezTo>
                  <a:cubicBezTo>
                    <a:pt x="4733" y="2944"/>
                    <a:pt x="4699" y="2910"/>
                    <a:pt x="4666" y="2910"/>
                  </a:cubicBezTo>
                  <a:cubicBezTo>
                    <a:pt x="4666" y="2810"/>
                    <a:pt x="4633" y="2710"/>
                    <a:pt x="4633" y="2643"/>
                  </a:cubicBezTo>
                  <a:cubicBezTo>
                    <a:pt x="4633" y="2610"/>
                    <a:pt x="4633" y="2610"/>
                    <a:pt x="4633" y="2577"/>
                  </a:cubicBezTo>
                  <a:cubicBezTo>
                    <a:pt x="4633" y="2510"/>
                    <a:pt x="4599" y="2477"/>
                    <a:pt x="4599" y="2443"/>
                  </a:cubicBezTo>
                  <a:cubicBezTo>
                    <a:pt x="4866" y="2043"/>
                    <a:pt x="5166" y="1643"/>
                    <a:pt x="5433" y="1242"/>
                  </a:cubicBezTo>
                  <a:cubicBezTo>
                    <a:pt x="5571" y="1035"/>
                    <a:pt x="5376" y="844"/>
                    <a:pt x="5187" y="844"/>
                  </a:cubicBezTo>
                  <a:cubicBezTo>
                    <a:pt x="5102" y="844"/>
                    <a:pt x="5018" y="883"/>
                    <a:pt x="4966" y="976"/>
                  </a:cubicBezTo>
                  <a:cubicBezTo>
                    <a:pt x="4733" y="1409"/>
                    <a:pt x="4466" y="1876"/>
                    <a:pt x="4232" y="2310"/>
                  </a:cubicBezTo>
                  <a:cubicBezTo>
                    <a:pt x="4132" y="2243"/>
                    <a:pt x="4024" y="2210"/>
                    <a:pt x="3915" y="2210"/>
                  </a:cubicBezTo>
                  <a:cubicBezTo>
                    <a:pt x="3807" y="2210"/>
                    <a:pt x="3699" y="2243"/>
                    <a:pt x="3599" y="2310"/>
                  </a:cubicBezTo>
                  <a:cubicBezTo>
                    <a:pt x="3540" y="2266"/>
                    <a:pt x="3476" y="2242"/>
                    <a:pt x="3413" y="2242"/>
                  </a:cubicBezTo>
                  <a:cubicBezTo>
                    <a:pt x="3332" y="2242"/>
                    <a:pt x="3255" y="2283"/>
                    <a:pt x="3198" y="2377"/>
                  </a:cubicBezTo>
                  <a:cubicBezTo>
                    <a:pt x="3198" y="2343"/>
                    <a:pt x="3165" y="2310"/>
                    <a:pt x="3165" y="2276"/>
                  </a:cubicBezTo>
                  <a:cubicBezTo>
                    <a:pt x="3126" y="2179"/>
                    <a:pt x="3019" y="2127"/>
                    <a:pt x="2911" y="2127"/>
                  </a:cubicBezTo>
                  <a:cubicBezTo>
                    <a:pt x="2833" y="2127"/>
                    <a:pt x="2754" y="2154"/>
                    <a:pt x="2698" y="2210"/>
                  </a:cubicBezTo>
                  <a:cubicBezTo>
                    <a:pt x="2698" y="2243"/>
                    <a:pt x="2665" y="2243"/>
                    <a:pt x="2631" y="2276"/>
                  </a:cubicBezTo>
                  <a:cubicBezTo>
                    <a:pt x="2631" y="2276"/>
                    <a:pt x="2598" y="2276"/>
                    <a:pt x="2564" y="2310"/>
                  </a:cubicBezTo>
                  <a:cubicBezTo>
                    <a:pt x="2521" y="2266"/>
                    <a:pt x="2452" y="2242"/>
                    <a:pt x="2379" y="2242"/>
                  </a:cubicBezTo>
                  <a:cubicBezTo>
                    <a:pt x="2286" y="2242"/>
                    <a:pt x="2187" y="2283"/>
                    <a:pt x="2131" y="2377"/>
                  </a:cubicBezTo>
                  <a:cubicBezTo>
                    <a:pt x="2097" y="2410"/>
                    <a:pt x="2064" y="2477"/>
                    <a:pt x="2031" y="2543"/>
                  </a:cubicBezTo>
                  <a:cubicBezTo>
                    <a:pt x="2031" y="2510"/>
                    <a:pt x="2031" y="2510"/>
                    <a:pt x="1997" y="2477"/>
                  </a:cubicBezTo>
                  <a:cubicBezTo>
                    <a:pt x="1997" y="2410"/>
                    <a:pt x="1931" y="2343"/>
                    <a:pt x="1864" y="2310"/>
                  </a:cubicBezTo>
                  <a:cubicBezTo>
                    <a:pt x="1931" y="1609"/>
                    <a:pt x="1831" y="875"/>
                    <a:pt x="1530" y="142"/>
                  </a:cubicBezTo>
                  <a:cubicBezTo>
                    <a:pt x="1497" y="42"/>
                    <a:pt x="1427" y="1"/>
                    <a:pt x="1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0"/>
            <p:cNvSpPr/>
            <p:nvPr/>
          </p:nvSpPr>
          <p:spPr>
            <a:xfrm>
              <a:off x="6145875" y="2712575"/>
              <a:ext cx="139175" cy="161325"/>
            </a:xfrm>
            <a:custGeom>
              <a:avLst/>
              <a:gdLst/>
              <a:ahLst/>
              <a:cxnLst/>
              <a:rect l="l" t="t" r="r" b="b"/>
              <a:pathLst>
                <a:path w="5567" h="6453" extrusionOk="0">
                  <a:moveTo>
                    <a:pt x="1345" y="0"/>
                  </a:moveTo>
                  <a:cubicBezTo>
                    <a:pt x="1182" y="0"/>
                    <a:pt x="1004" y="149"/>
                    <a:pt x="1049" y="326"/>
                  </a:cubicBezTo>
                  <a:cubicBezTo>
                    <a:pt x="1215" y="1060"/>
                    <a:pt x="1316" y="1794"/>
                    <a:pt x="1282" y="2528"/>
                  </a:cubicBezTo>
                  <a:cubicBezTo>
                    <a:pt x="1249" y="2561"/>
                    <a:pt x="1182" y="2595"/>
                    <a:pt x="1149" y="2695"/>
                  </a:cubicBezTo>
                  <a:cubicBezTo>
                    <a:pt x="1115" y="2795"/>
                    <a:pt x="1082" y="2895"/>
                    <a:pt x="1049" y="2995"/>
                  </a:cubicBezTo>
                  <a:lnTo>
                    <a:pt x="982" y="2995"/>
                  </a:lnTo>
                  <a:cubicBezTo>
                    <a:pt x="982" y="2962"/>
                    <a:pt x="982" y="2928"/>
                    <a:pt x="949" y="2928"/>
                  </a:cubicBezTo>
                  <a:lnTo>
                    <a:pt x="748" y="3662"/>
                  </a:lnTo>
                  <a:cubicBezTo>
                    <a:pt x="782" y="3695"/>
                    <a:pt x="815" y="3695"/>
                    <a:pt x="882" y="3695"/>
                  </a:cubicBezTo>
                  <a:cubicBezTo>
                    <a:pt x="815" y="3862"/>
                    <a:pt x="782" y="4029"/>
                    <a:pt x="815" y="4196"/>
                  </a:cubicBezTo>
                  <a:cubicBezTo>
                    <a:pt x="548" y="4796"/>
                    <a:pt x="315" y="5430"/>
                    <a:pt x="81" y="6031"/>
                  </a:cubicBezTo>
                  <a:cubicBezTo>
                    <a:pt x="0" y="6212"/>
                    <a:pt x="165" y="6333"/>
                    <a:pt x="321" y="6333"/>
                  </a:cubicBezTo>
                  <a:cubicBezTo>
                    <a:pt x="423" y="6333"/>
                    <a:pt x="522" y="6282"/>
                    <a:pt x="548" y="6164"/>
                  </a:cubicBezTo>
                  <a:cubicBezTo>
                    <a:pt x="782" y="5630"/>
                    <a:pt x="1015" y="5063"/>
                    <a:pt x="1249" y="4496"/>
                  </a:cubicBezTo>
                  <a:lnTo>
                    <a:pt x="1282" y="4496"/>
                  </a:lnTo>
                  <a:cubicBezTo>
                    <a:pt x="1299" y="4513"/>
                    <a:pt x="1324" y="4521"/>
                    <a:pt x="1353" y="4521"/>
                  </a:cubicBezTo>
                  <a:cubicBezTo>
                    <a:pt x="1382" y="4521"/>
                    <a:pt x="1416" y="4513"/>
                    <a:pt x="1449" y="4496"/>
                  </a:cubicBezTo>
                  <a:cubicBezTo>
                    <a:pt x="1507" y="4612"/>
                    <a:pt x="1615" y="4703"/>
                    <a:pt x="1796" y="4703"/>
                  </a:cubicBezTo>
                  <a:cubicBezTo>
                    <a:pt x="1823" y="4703"/>
                    <a:pt x="1852" y="4701"/>
                    <a:pt x="1883" y="4696"/>
                  </a:cubicBezTo>
                  <a:cubicBezTo>
                    <a:pt x="1949" y="4730"/>
                    <a:pt x="2016" y="4763"/>
                    <a:pt x="2083" y="4763"/>
                  </a:cubicBezTo>
                  <a:cubicBezTo>
                    <a:pt x="2157" y="4782"/>
                    <a:pt x="2227" y="4790"/>
                    <a:pt x="2291" y="4790"/>
                  </a:cubicBezTo>
                  <a:cubicBezTo>
                    <a:pt x="2459" y="4790"/>
                    <a:pt x="2596" y="4735"/>
                    <a:pt x="2717" y="4663"/>
                  </a:cubicBezTo>
                  <a:cubicBezTo>
                    <a:pt x="2817" y="4663"/>
                    <a:pt x="2883" y="4663"/>
                    <a:pt x="2950" y="4630"/>
                  </a:cubicBezTo>
                  <a:lnTo>
                    <a:pt x="3017" y="4630"/>
                  </a:lnTo>
                  <a:cubicBezTo>
                    <a:pt x="3039" y="4641"/>
                    <a:pt x="3061" y="4644"/>
                    <a:pt x="3083" y="4644"/>
                  </a:cubicBezTo>
                  <a:cubicBezTo>
                    <a:pt x="3128" y="4644"/>
                    <a:pt x="3172" y="4630"/>
                    <a:pt x="3217" y="4630"/>
                  </a:cubicBezTo>
                  <a:cubicBezTo>
                    <a:pt x="3250" y="4630"/>
                    <a:pt x="3284" y="4663"/>
                    <a:pt x="3317" y="4663"/>
                  </a:cubicBezTo>
                  <a:lnTo>
                    <a:pt x="3350" y="4663"/>
                  </a:lnTo>
                  <a:cubicBezTo>
                    <a:pt x="3428" y="4725"/>
                    <a:pt x="3505" y="4751"/>
                    <a:pt x="3583" y="4751"/>
                  </a:cubicBezTo>
                  <a:cubicBezTo>
                    <a:pt x="3672" y="4751"/>
                    <a:pt x="3761" y="4716"/>
                    <a:pt x="3851" y="4663"/>
                  </a:cubicBezTo>
                  <a:cubicBezTo>
                    <a:pt x="3884" y="4796"/>
                    <a:pt x="3917" y="4896"/>
                    <a:pt x="3951" y="5030"/>
                  </a:cubicBezTo>
                  <a:cubicBezTo>
                    <a:pt x="4084" y="5497"/>
                    <a:pt x="4184" y="6064"/>
                    <a:pt x="4551" y="6397"/>
                  </a:cubicBezTo>
                  <a:cubicBezTo>
                    <a:pt x="4587" y="6433"/>
                    <a:pt x="4640" y="6452"/>
                    <a:pt x="4697" y="6452"/>
                  </a:cubicBezTo>
                  <a:cubicBezTo>
                    <a:pt x="4797" y="6452"/>
                    <a:pt x="4909" y="6392"/>
                    <a:pt x="4951" y="6264"/>
                  </a:cubicBezTo>
                  <a:cubicBezTo>
                    <a:pt x="5052" y="5797"/>
                    <a:pt x="4785" y="5297"/>
                    <a:pt x="4618" y="4863"/>
                  </a:cubicBezTo>
                  <a:cubicBezTo>
                    <a:pt x="4518" y="4630"/>
                    <a:pt x="4451" y="4363"/>
                    <a:pt x="4384" y="4129"/>
                  </a:cubicBezTo>
                  <a:cubicBezTo>
                    <a:pt x="4451" y="4029"/>
                    <a:pt x="4484" y="3862"/>
                    <a:pt x="4518" y="3695"/>
                  </a:cubicBezTo>
                  <a:lnTo>
                    <a:pt x="4885" y="2862"/>
                  </a:lnTo>
                  <a:lnTo>
                    <a:pt x="4885" y="2862"/>
                  </a:lnTo>
                  <a:cubicBezTo>
                    <a:pt x="4818" y="2895"/>
                    <a:pt x="4785" y="2928"/>
                    <a:pt x="4751" y="2962"/>
                  </a:cubicBezTo>
                  <a:cubicBezTo>
                    <a:pt x="4751" y="2928"/>
                    <a:pt x="4718" y="2895"/>
                    <a:pt x="4651" y="2895"/>
                  </a:cubicBezTo>
                  <a:cubicBezTo>
                    <a:pt x="4651" y="2795"/>
                    <a:pt x="4651" y="2695"/>
                    <a:pt x="4618" y="2628"/>
                  </a:cubicBezTo>
                  <a:cubicBezTo>
                    <a:pt x="4618" y="2595"/>
                    <a:pt x="4618" y="2595"/>
                    <a:pt x="4618" y="2561"/>
                  </a:cubicBezTo>
                  <a:cubicBezTo>
                    <a:pt x="4651" y="2528"/>
                    <a:pt x="4618" y="2461"/>
                    <a:pt x="4585" y="2461"/>
                  </a:cubicBezTo>
                  <a:cubicBezTo>
                    <a:pt x="4885" y="2028"/>
                    <a:pt x="5152" y="1627"/>
                    <a:pt x="5452" y="1227"/>
                  </a:cubicBezTo>
                  <a:cubicBezTo>
                    <a:pt x="5567" y="1020"/>
                    <a:pt x="5380" y="829"/>
                    <a:pt x="5199" y="829"/>
                  </a:cubicBezTo>
                  <a:cubicBezTo>
                    <a:pt x="5117" y="829"/>
                    <a:pt x="5036" y="867"/>
                    <a:pt x="4985" y="960"/>
                  </a:cubicBezTo>
                  <a:cubicBezTo>
                    <a:pt x="4718" y="1394"/>
                    <a:pt x="4484" y="1861"/>
                    <a:pt x="4251" y="2328"/>
                  </a:cubicBezTo>
                  <a:cubicBezTo>
                    <a:pt x="4251" y="2328"/>
                    <a:pt x="4251" y="2328"/>
                    <a:pt x="4218" y="2294"/>
                  </a:cubicBezTo>
                  <a:cubicBezTo>
                    <a:pt x="4134" y="2228"/>
                    <a:pt x="4026" y="2194"/>
                    <a:pt x="3913" y="2194"/>
                  </a:cubicBezTo>
                  <a:cubicBezTo>
                    <a:pt x="3801" y="2194"/>
                    <a:pt x="3684" y="2228"/>
                    <a:pt x="3584" y="2294"/>
                  </a:cubicBezTo>
                  <a:cubicBezTo>
                    <a:pt x="3544" y="2255"/>
                    <a:pt x="3489" y="2236"/>
                    <a:pt x="3431" y="2236"/>
                  </a:cubicBezTo>
                  <a:cubicBezTo>
                    <a:pt x="3341" y="2236"/>
                    <a:pt x="3244" y="2280"/>
                    <a:pt x="3184" y="2361"/>
                  </a:cubicBezTo>
                  <a:cubicBezTo>
                    <a:pt x="3184" y="2328"/>
                    <a:pt x="3184" y="2294"/>
                    <a:pt x="3150" y="2261"/>
                  </a:cubicBezTo>
                  <a:cubicBezTo>
                    <a:pt x="3111" y="2164"/>
                    <a:pt x="3004" y="2112"/>
                    <a:pt x="2902" y="2112"/>
                  </a:cubicBezTo>
                  <a:cubicBezTo>
                    <a:pt x="2829" y="2112"/>
                    <a:pt x="2758" y="2139"/>
                    <a:pt x="2717" y="2194"/>
                  </a:cubicBezTo>
                  <a:cubicBezTo>
                    <a:pt x="2683" y="2228"/>
                    <a:pt x="2683" y="2261"/>
                    <a:pt x="2650" y="2261"/>
                  </a:cubicBezTo>
                  <a:cubicBezTo>
                    <a:pt x="2616" y="2261"/>
                    <a:pt x="2616" y="2294"/>
                    <a:pt x="2583" y="2294"/>
                  </a:cubicBezTo>
                  <a:cubicBezTo>
                    <a:pt x="2525" y="2251"/>
                    <a:pt x="2454" y="2226"/>
                    <a:pt x="2384" y="2226"/>
                  </a:cubicBezTo>
                  <a:cubicBezTo>
                    <a:pt x="2294" y="2226"/>
                    <a:pt x="2206" y="2267"/>
                    <a:pt x="2149" y="2361"/>
                  </a:cubicBezTo>
                  <a:cubicBezTo>
                    <a:pt x="2116" y="2395"/>
                    <a:pt x="2083" y="2461"/>
                    <a:pt x="2049" y="2528"/>
                  </a:cubicBezTo>
                  <a:cubicBezTo>
                    <a:pt x="2016" y="2495"/>
                    <a:pt x="2016" y="2495"/>
                    <a:pt x="2016" y="2461"/>
                  </a:cubicBezTo>
                  <a:cubicBezTo>
                    <a:pt x="1983" y="2395"/>
                    <a:pt x="1949" y="2361"/>
                    <a:pt x="1883" y="2294"/>
                  </a:cubicBezTo>
                  <a:cubicBezTo>
                    <a:pt x="1949" y="1594"/>
                    <a:pt x="1849" y="860"/>
                    <a:pt x="1549" y="126"/>
                  </a:cubicBezTo>
                  <a:cubicBezTo>
                    <a:pt x="1505" y="37"/>
                    <a:pt x="1427" y="0"/>
                    <a:pt x="1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0"/>
            <p:cNvSpPr/>
            <p:nvPr/>
          </p:nvSpPr>
          <p:spPr>
            <a:xfrm>
              <a:off x="3574625" y="2761250"/>
              <a:ext cx="2830975" cy="110725"/>
            </a:xfrm>
            <a:custGeom>
              <a:avLst/>
              <a:gdLst/>
              <a:ahLst/>
              <a:cxnLst/>
              <a:rect l="l" t="t" r="r" b="b"/>
              <a:pathLst>
                <a:path w="113239" h="4429" extrusionOk="0">
                  <a:moveTo>
                    <a:pt x="15902" y="3183"/>
                  </a:moveTo>
                  <a:cubicBezTo>
                    <a:pt x="16203" y="3216"/>
                    <a:pt x="16503" y="3216"/>
                    <a:pt x="16803" y="3216"/>
                  </a:cubicBezTo>
                  <a:cubicBezTo>
                    <a:pt x="16703" y="3216"/>
                    <a:pt x="16636" y="3250"/>
                    <a:pt x="16536" y="3250"/>
                  </a:cubicBezTo>
                  <a:cubicBezTo>
                    <a:pt x="16336" y="3250"/>
                    <a:pt x="16103" y="3216"/>
                    <a:pt x="15902" y="3183"/>
                  </a:cubicBezTo>
                  <a:close/>
                  <a:moveTo>
                    <a:pt x="112924" y="0"/>
                  </a:moveTo>
                  <a:cubicBezTo>
                    <a:pt x="112261" y="0"/>
                    <a:pt x="111621" y="191"/>
                    <a:pt x="111304" y="681"/>
                  </a:cubicBezTo>
                  <a:cubicBezTo>
                    <a:pt x="111271" y="714"/>
                    <a:pt x="111271" y="714"/>
                    <a:pt x="111271" y="714"/>
                  </a:cubicBezTo>
                  <a:cubicBezTo>
                    <a:pt x="111137" y="781"/>
                    <a:pt x="110970" y="814"/>
                    <a:pt x="110837" y="848"/>
                  </a:cubicBezTo>
                  <a:lnTo>
                    <a:pt x="110670" y="848"/>
                  </a:lnTo>
                  <a:cubicBezTo>
                    <a:pt x="110643" y="821"/>
                    <a:pt x="110594" y="772"/>
                    <a:pt x="110524" y="772"/>
                  </a:cubicBezTo>
                  <a:cubicBezTo>
                    <a:pt x="110507" y="772"/>
                    <a:pt x="110489" y="775"/>
                    <a:pt x="110470" y="781"/>
                  </a:cubicBezTo>
                  <a:cubicBezTo>
                    <a:pt x="110303" y="848"/>
                    <a:pt x="110136" y="915"/>
                    <a:pt x="109970" y="948"/>
                  </a:cubicBezTo>
                  <a:cubicBezTo>
                    <a:pt x="109803" y="948"/>
                    <a:pt x="109636" y="981"/>
                    <a:pt x="109469" y="981"/>
                  </a:cubicBezTo>
                  <a:cubicBezTo>
                    <a:pt x="109469" y="915"/>
                    <a:pt x="109436" y="881"/>
                    <a:pt x="109403" y="848"/>
                  </a:cubicBezTo>
                  <a:cubicBezTo>
                    <a:pt x="109048" y="548"/>
                    <a:pt x="108583" y="471"/>
                    <a:pt x="108133" y="471"/>
                  </a:cubicBezTo>
                  <a:cubicBezTo>
                    <a:pt x="108032" y="471"/>
                    <a:pt x="107932" y="475"/>
                    <a:pt x="107835" y="481"/>
                  </a:cubicBezTo>
                  <a:cubicBezTo>
                    <a:pt x="107401" y="514"/>
                    <a:pt x="106801" y="548"/>
                    <a:pt x="106501" y="915"/>
                  </a:cubicBezTo>
                  <a:lnTo>
                    <a:pt x="106400" y="915"/>
                  </a:lnTo>
                  <a:cubicBezTo>
                    <a:pt x="106267" y="981"/>
                    <a:pt x="106134" y="1015"/>
                    <a:pt x="106000" y="1081"/>
                  </a:cubicBezTo>
                  <a:lnTo>
                    <a:pt x="105500" y="1081"/>
                  </a:lnTo>
                  <a:cubicBezTo>
                    <a:pt x="105500" y="1048"/>
                    <a:pt x="105466" y="1048"/>
                    <a:pt x="105466" y="1015"/>
                  </a:cubicBezTo>
                  <a:cubicBezTo>
                    <a:pt x="104951" y="689"/>
                    <a:pt x="104369" y="562"/>
                    <a:pt x="103774" y="562"/>
                  </a:cubicBezTo>
                  <a:cubicBezTo>
                    <a:pt x="103638" y="562"/>
                    <a:pt x="103502" y="569"/>
                    <a:pt x="103365" y="581"/>
                  </a:cubicBezTo>
                  <a:cubicBezTo>
                    <a:pt x="102831" y="648"/>
                    <a:pt x="101964" y="814"/>
                    <a:pt x="101797" y="1382"/>
                  </a:cubicBezTo>
                  <a:cubicBezTo>
                    <a:pt x="101564" y="1448"/>
                    <a:pt x="101297" y="1482"/>
                    <a:pt x="101063" y="1515"/>
                  </a:cubicBezTo>
                  <a:lnTo>
                    <a:pt x="100796" y="1515"/>
                  </a:lnTo>
                  <a:cubicBezTo>
                    <a:pt x="100336" y="1108"/>
                    <a:pt x="99602" y="879"/>
                    <a:pt x="98891" y="879"/>
                  </a:cubicBezTo>
                  <a:cubicBezTo>
                    <a:pt x="98263" y="879"/>
                    <a:pt x="97652" y="1057"/>
                    <a:pt x="97261" y="1448"/>
                  </a:cubicBezTo>
                  <a:cubicBezTo>
                    <a:pt x="97194" y="1515"/>
                    <a:pt x="97161" y="1615"/>
                    <a:pt x="97161" y="1682"/>
                  </a:cubicBezTo>
                  <a:cubicBezTo>
                    <a:pt x="97060" y="1682"/>
                    <a:pt x="96927" y="1682"/>
                    <a:pt x="96827" y="1648"/>
                  </a:cubicBezTo>
                  <a:cubicBezTo>
                    <a:pt x="96769" y="1562"/>
                    <a:pt x="96661" y="1475"/>
                    <a:pt x="96525" y="1475"/>
                  </a:cubicBezTo>
                  <a:cubicBezTo>
                    <a:pt x="96504" y="1475"/>
                    <a:pt x="96482" y="1477"/>
                    <a:pt x="96460" y="1482"/>
                  </a:cubicBezTo>
                  <a:cubicBezTo>
                    <a:pt x="96393" y="1482"/>
                    <a:pt x="96327" y="1482"/>
                    <a:pt x="96260" y="1515"/>
                  </a:cubicBezTo>
                  <a:cubicBezTo>
                    <a:pt x="95793" y="1181"/>
                    <a:pt x="95226" y="1015"/>
                    <a:pt x="94659" y="948"/>
                  </a:cubicBezTo>
                  <a:cubicBezTo>
                    <a:pt x="94499" y="929"/>
                    <a:pt x="94321" y="916"/>
                    <a:pt x="94138" y="916"/>
                  </a:cubicBezTo>
                  <a:cubicBezTo>
                    <a:pt x="93672" y="916"/>
                    <a:pt x="93178" y="1003"/>
                    <a:pt x="92891" y="1315"/>
                  </a:cubicBezTo>
                  <a:cubicBezTo>
                    <a:pt x="92591" y="1281"/>
                    <a:pt x="92290" y="1248"/>
                    <a:pt x="91957" y="1215"/>
                  </a:cubicBezTo>
                  <a:cubicBezTo>
                    <a:pt x="91490" y="848"/>
                    <a:pt x="90923" y="648"/>
                    <a:pt x="90356" y="581"/>
                  </a:cubicBezTo>
                  <a:cubicBezTo>
                    <a:pt x="90182" y="549"/>
                    <a:pt x="89978" y="527"/>
                    <a:pt x="89767" y="527"/>
                  </a:cubicBezTo>
                  <a:cubicBezTo>
                    <a:pt x="89330" y="527"/>
                    <a:pt x="88869" y="622"/>
                    <a:pt x="88621" y="915"/>
                  </a:cubicBezTo>
                  <a:cubicBezTo>
                    <a:pt x="88588" y="948"/>
                    <a:pt x="88588" y="981"/>
                    <a:pt x="88588" y="1015"/>
                  </a:cubicBezTo>
                  <a:cubicBezTo>
                    <a:pt x="88554" y="1048"/>
                    <a:pt x="88521" y="1048"/>
                    <a:pt x="88521" y="1048"/>
                  </a:cubicBezTo>
                  <a:cubicBezTo>
                    <a:pt x="88287" y="1081"/>
                    <a:pt x="88087" y="1081"/>
                    <a:pt x="87887" y="1081"/>
                  </a:cubicBezTo>
                  <a:lnTo>
                    <a:pt x="87820" y="1081"/>
                  </a:lnTo>
                  <a:cubicBezTo>
                    <a:pt x="87387" y="748"/>
                    <a:pt x="86786" y="648"/>
                    <a:pt x="86286" y="648"/>
                  </a:cubicBezTo>
                  <a:cubicBezTo>
                    <a:pt x="85786" y="648"/>
                    <a:pt x="84918" y="681"/>
                    <a:pt x="84685" y="1215"/>
                  </a:cubicBezTo>
                  <a:lnTo>
                    <a:pt x="84151" y="1215"/>
                  </a:lnTo>
                  <a:cubicBezTo>
                    <a:pt x="84018" y="848"/>
                    <a:pt x="83617" y="681"/>
                    <a:pt x="83184" y="614"/>
                  </a:cubicBezTo>
                  <a:cubicBezTo>
                    <a:pt x="82874" y="582"/>
                    <a:pt x="82560" y="567"/>
                    <a:pt x="82246" y="567"/>
                  </a:cubicBezTo>
                  <a:cubicBezTo>
                    <a:pt x="81578" y="567"/>
                    <a:pt x="80906" y="634"/>
                    <a:pt x="80248" y="748"/>
                  </a:cubicBezTo>
                  <a:cubicBezTo>
                    <a:pt x="80182" y="781"/>
                    <a:pt x="80115" y="814"/>
                    <a:pt x="80082" y="848"/>
                  </a:cubicBezTo>
                  <a:cubicBezTo>
                    <a:pt x="79815" y="848"/>
                    <a:pt x="79581" y="814"/>
                    <a:pt x="79314" y="814"/>
                  </a:cubicBezTo>
                  <a:cubicBezTo>
                    <a:pt x="79314" y="781"/>
                    <a:pt x="79281" y="748"/>
                    <a:pt x="79248" y="714"/>
                  </a:cubicBezTo>
                  <a:cubicBezTo>
                    <a:pt x="78789" y="450"/>
                    <a:pt x="78143" y="288"/>
                    <a:pt x="77503" y="288"/>
                  </a:cubicBezTo>
                  <a:cubicBezTo>
                    <a:pt x="76934" y="288"/>
                    <a:pt x="76369" y="416"/>
                    <a:pt x="75945" y="714"/>
                  </a:cubicBezTo>
                  <a:cubicBezTo>
                    <a:pt x="75545" y="714"/>
                    <a:pt x="75145" y="748"/>
                    <a:pt x="74744" y="748"/>
                  </a:cubicBezTo>
                  <a:cubicBezTo>
                    <a:pt x="74457" y="709"/>
                    <a:pt x="74165" y="692"/>
                    <a:pt x="73872" y="692"/>
                  </a:cubicBezTo>
                  <a:cubicBezTo>
                    <a:pt x="72911" y="692"/>
                    <a:pt x="71937" y="877"/>
                    <a:pt x="71042" y="1081"/>
                  </a:cubicBezTo>
                  <a:cubicBezTo>
                    <a:pt x="70908" y="1115"/>
                    <a:pt x="70808" y="1215"/>
                    <a:pt x="70775" y="1315"/>
                  </a:cubicBezTo>
                  <a:cubicBezTo>
                    <a:pt x="70508" y="1348"/>
                    <a:pt x="70241" y="1415"/>
                    <a:pt x="69974" y="1482"/>
                  </a:cubicBezTo>
                  <a:cubicBezTo>
                    <a:pt x="69741" y="1348"/>
                    <a:pt x="69507" y="1281"/>
                    <a:pt x="69241" y="1248"/>
                  </a:cubicBezTo>
                  <a:cubicBezTo>
                    <a:pt x="69169" y="1239"/>
                    <a:pt x="69098" y="1235"/>
                    <a:pt x="69025" y="1235"/>
                  </a:cubicBezTo>
                  <a:cubicBezTo>
                    <a:pt x="68828" y="1235"/>
                    <a:pt x="68626" y="1266"/>
                    <a:pt x="68407" y="1315"/>
                  </a:cubicBezTo>
                  <a:cubicBezTo>
                    <a:pt x="68407" y="1315"/>
                    <a:pt x="68373" y="1315"/>
                    <a:pt x="68373" y="1348"/>
                  </a:cubicBezTo>
                  <a:cubicBezTo>
                    <a:pt x="67806" y="1348"/>
                    <a:pt x="67272" y="1415"/>
                    <a:pt x="66705" y="1515"/>
                  </a:cubicBezTo>
                  <a:cubicBezTo>
                    <a:pt x="66705" y="1482"/>
                    <a:pt x="66672" y="1415"/>
                    <a:pt x="66605" y="1348"/>
                  </a:cubicBezTo>
                  <a:cubicBezTo>
                    <a:pt x="65805" y="1218"/>
                    <a:pt x="65000" y="1163"/>
                    <a:pt x="64192" y="1163"/>
                  </a:cubicBezTo>
                  <a:cubicBezTo>
                    <a:pt x="62104" y="1163"/>
                    <a:pt x="60001" y="1530"/>
                    <a:pt x="57932" y="1915"/>
                  </a:cubicBezTo>
                  <a:cubicBezTo>
                    <a:pt x="57568" y="1776"/>
                    <a:pt x="57173" y="1712"/>
                    <a:pt x="56772" y="1712"/>
                  </a:cubicBezTo>
                  <a:cubicBezTo>
                    <a:pt x="55925" y="1712"/>
                    <a:pt x="55053" y="1996"/>
                    <a:pt x="54397" y="2449"/>
                  </a:cubicBezTo>
                  <a:lnTo>
                    <a:pt x="54163" y="2449"/>
                  </a:lnTo>
                  <a:cubicBezTo>
                    <a:pt x="54163" y="2416"/>
                    <a:pt x="54163" y="2416"/>
                    <a:pt x="54130" y="2416"/>
                  </a:cubicBezTo>
                  <a:cubicBezTo>
                    <a:pt x="53407" y="1718"/>
                    <a:pt x="52181" y="1299"/>
                    <a:pt x="51037" y="1299"/>
                  </a:cubicBezTo>
                  <a:cubicBezTo>
                    <a:pt x="50650" y="1299"/>
                    <a:pt x="50272" y="1347"/>
                    <a:pt x="49927" y="1448"/>
                  </a:cubicBezTo>
                  <a:cubicBezTo>
                    <a:pt x="49237" y="1004"/>
                    <a:pt x="48400" y="751"/>
                    <a:pt x="47562" y="751"/>
                  </a:cubicBezTo>
                  <a:cubicBezTo>
                    <a:pt x="47143" y="751"/>
                    <a:pt x="46724" y="814"/>
                    <a:pt x="46324" y="948"/>
                  </a:cubicBezTo>
                  <a:cubicBezTo>
                    <a:pt x="45823" y="733"/>
                    <a:pt x="45090" y="566"/>
                    <a:pt x="44380" y="566"/>
                  </a:cubicBezTo>
                  <a:cubicBezTo>
                    <a:pt x="43768" y="566"/>
                    <a:pt x="43172" y="690"/>
                    <a:pt x="42755" y="1015"/>
                  </a:cubicBezTo>
                  <a:lnTo>
                    <a:pt x="42688" y="1015"/>
                  </a:lnTo>
                  <a:cubicBezTo>
                    <a:pt x="42300" y="677"/>
                    <a:pt x="41657" y="485"/>
                    <a:pt x="41029" y="485"/>
                  </a:cubicBezTo>
                  <a:cubicBezTo>
                    <a:pt x="40415" y="485"/>
                    <a:pt x="39816" y="669"/>
                    <a:pt x="39486" y="1081"/>
                  </a:cubicBezTo>
                  <a:cubicBezTo>
                    <a:pt x="39021" y="867"/>
                    <a:pt x="38518" y="767"/>
                    <a:pt x="38013" y="767"/>
                  </a:cubicBezTo>
                  <a:cubicBezTo>
                    <a:pt x="37575" y="767"/>
                    <a:pt x="37135" y="842"/>
                    <a:pt x="36717" y="981"/>
                  </a:cubicBezTo>
                  <a:cubicBezTo>
                    <a:pt x="36586" y="942"/>
                    <a:pt x="36454" y="923"/>
                    <a:pt x="36321" y="923"/>
                  </a:cubicBezTo>
                  <a:cubicBezTo>
                    <a:pt x="36115" y="923"/>
                    <a:pt x="35905" y="967"/>
                    <a:pt x="35683" y="1048"/>
                  </a:cubicBezTo>
                  <a:cubicBezTo>
                    <a:pt x="35483" y="1115"/>
                    <a:pt x="35250" y="1248"/>
                    <a:pt x="35049" y="1415"/>
                  </a:cubicBezTo>
                  <a:cubicBezTo>
                    <a:pt x="34846" y="1258"/>
                    <a:pt x="34534" y="1194"/>
                    <a:pt x="34169" y="1194"/>
                  </a:cubicBezTo>
                  <a:cubicBezTo>
                    <a:pt x="32978" y="1194"/>
                    <a:pt x="31222" y="1882"/>
                    <a:pt x="30813" y="2316"/>
                  </a:cubicBezTo>
                  <a:cubicBezTo>
                    <a:pt x="30595" y="2251"/>
                    <a:pt x="30362" y="2222"/>
                    <a:pt x="30124" y="2222"/>
                  </a:cubicBezTo>
                  <a:cubicBezTo>
                    <a:pt x="29375" y="2222"/>
                    <a:pt x="28576" y="2511"/>
                    <a:pt x="28044" y="2916"/>
                  </a:cubicBezTo>
                  <a:cubicBezTo>
                    <a:pt x="27978" y="2949"/>
                    <a:pt x="27944" y="2983"/>
                    <a:pt x="27944" y="3016"/>
                  </a:cubicBezTo>
                  <a:cubicBezTo>
                    <a:pt x="27844" y="2983"/>
                    <a:pt x="27744" y="2983"/>
                    <a:pt x="27644" y="2983"/>
                  </a:cubicBezTo>
                  <a:cubicBezTo>
                    <a:pt x="27355" y="2805"/>
                    <a:pt x="26977" y="2746"/>
                    <a:pt x="26619" y="2746"/>
                  </a:cubicBezTo>
                  <a:cubicBezTo>
                    <a:pt x="26440" y="2746"/>
                    <a:pt x="26265" y="2760"/>
                    <a:pt x="26110" y="2783"/>
                  </a:cubicBezTo>
                  <a:cubicBezTo>
                    <a:pt x="25709" y="2816"/>
                    <a:pt x="25176" y="2883"/>
                    <a:pt x="24809" y="3116"/>
                  </a:cubicBezTo>
                  <a:cubicBezTo>
                    <a:pt x="24775" y="3083"/>
                    <a:pt x="24709" y="3083"/>
                    <a:pt x="24642" y="3083"/>
                  </a:cubicBezTo>
                  <a:cubicBezTo>
                    <a:pt x="24431" y="3125"/>
                    <a:pt x="24236" y="3144"/>
                    <a:pt x="24051" y="3144"/>
                  </a:cubicBezTo>
                  <a:cubicBezTo>
                    <a:pt x="23506" y="3144"/>
                    <a:pt x="23038" y="2982"/>
                    <a:pt x="22440" y="2783"/>
                  </a:cubicBezTo>
                  <a:cubicBezTo>
                    <a:pt x="22078" y="2676"/>
                    <a:pt x="21716" y="2597"/>
                    <a:pt x="21346" y="2597"/>
                  </a:cubicBezTo>
                  <a:cubicBezTo>
                    <a:pt x="21136" y="2597"/>
                    <a:pt x="20923" y="2622"/>
                    <a:pt x="20706" y="2683"/>
                  </a:cubicBezTo>
                  <a:cubicBezTo>
                    <a:pt x="20639" y="2683"/>
                    <a:pt x="20606" y="2716"/>
                    <a:pt x="20572" y="2716"/>
                  </a:cubicBezTo>
                  <a:cubicBezTo>
                    <a:pt x="20372" y="2683"/>
                    <a:pt x="20139" y="2649"/>
                    <a:pt x="19939" y="2616"/>
                  </a:cubicBezTo>
                  <a:cubicBezTo>
                    <a:pt x="19472" y="2516"/>
                    <a:pt x="19005" y="2416"/>
                    <a:pt x="18538" y="2349"/>
                  </a:cubicBezTo>
                  <a:cubicBezTo>
                    <a:pt x="17932" y="2141"/>
                    <a:pt x="17272" y="1997"/>
                    <a:pt x="16638" y="1997"/>
                  </a:cubicBezTo>
                  <a:cubicBezTo>
                    <a:pt x="16155" y="1997"/>
                    <a:pt x="15687" y="2080"/>
                    <a:pt x="15269" y="2282"/>
                  </a:cubicBezTo>
                  <a:cubicBezTo>
                    <a:pt x="14635" y="2282"/>
                    <a:pt x="14034" y="2316"/>
                    <a:pt x="13401" y="2349"/>
                  </a:cubicBezTo>
                  <a:cubicBezTo>
                    <a:pt x="13100" y="2216"/>
                    <a:pt x="12767" y="2182"/>
                    <a:pt x="12467" y="2149"/>
                  </a:cubicBezTo>
                  <a:cubicBezTo>
                    <a:pt x="12133" y="2149"/>
                    <a:pt x="11666" y="2149"/>
                    <a:pt x="11299" y="2316"/>
                  </a:cubicBezTo>
                  <a:cubicBezTo>
                    <a:pt x="11232" y="2316"/>
                    <a:pt x="11132" y="2316"/>
                    <a:pt x="11066" y="2282"/>
                  </a:cubicBezTo>
                  <a:lnTo>
                    <a:pt x="10866" y="2282"/>
                  </a:lnTo>
                  <a:cubicBezTo>
                    <a:pt x="10140" y="1650"/>
                    <a:pt x="9070" y="1363"/>
                    <a:pt x="8059" y="1363"/>
                  </a:cubicBezTo>
                  <a:cubicBezTo>
                    <a:pt x="7628" y="1363"/>
                    <a:pt x="7208" y="1415"/>
                    <a:pt x="6829" y="1515"/>
                  </a:cubicBezTo>
                  <a:cubicBezTo>
                    <a:pt x="6729" y="1548"/>
                    <a:pt x="6629" y="1615"/>
                    <a:pt x="6596" y="1682"/>
                  </a:cubicBezTo>
                  <a:cubicBezTo>
                    <a:pt x="6429" y="1682"/>
                    <a:pt x="6296" y="1648"/>
                    <a:pt x="6129" y="1648"/>
                  </a:cubicBezTo>
                  <a:cubicBezTo>
                    <a:pt x="5642" y="1337"/>
                    <a:pt x="5076" y="1185"/>
                    <a:pt x="4503" y="1185"/>
                  </a:cubicBezTo>
                  <a:cubicBezTo>
                    <a:pt x="4094" y="1185"/>
                    <a:pt x="3682" y="1262"/>
                    <a:pt x="3293" y="1415"/>
                  </a:cubicBezTo>
                  <a:cubicBezTo>
                    <a:pt x="3193" y="1448"/>
                    <a:pt x="3093" y="1515"/>
                    <a:pt x="3060" y="1615"/>
                  </a:cubicBezTo>
                  <a:cubicBezTo>
                    <a:pt x="2059" y="1715"/>
                    <a:pt x="1092" y="1982"/>
                    <a:pt x="158" y="2482"/>
                  </a:cubicBezTo>
                  <a:cubicBezTo>
                    <a:pt x="1" y="2545"/>
                    <a:pt x="51" y="2785"/>
                    <a:pt x="196" y="2785"/>
                  </a:cubicBezTo>
                  <a:cubicBezTo>
                    <a:pt x="205" y="2785"/>
                    <a:pt x="215" y="2785"/>
                    <a:pt x="225" y="2783"/>
                  </a:cubicBezTo>
                  <a:cubicBezTo>
                    <a:pt x="958" y="2549"/>
                    <a:pt x="1626" y="2416"/>
                    <a:pt x="2326" y="2316"/>
                  </a:cubicBezTo>
                  <a:cubicBezTo>
                    <a:pt x="2359" y="2449"/>
                    <a:pt x="2426" y="2549"/>
                    <a:pt x="2593" y="2582"/>
                  </a:cubicBezTo>
                  <a:cubicBezTo>
                    <a:pt x="2894" y="2676"/>
                    <a:pt x="3216" y="2717"/>
                    <a:pt x="3535" y="2717"/>
                  </a:cubicBezTo>
                  <a:cubicBezTo>
                    <a:pt x="3782" y="2717"/>
                    <a:pt x="4028" y="2693"/>
                    <a:pt x="4261" y="2649"/>
                  </a:cubicBezTo>
                  <a:cubicBezTo>
                    <a:pt x="4594" y="2616"/>
                    <a:pt x="5095" y="2516"/>
                    <a:pt x="5295" y="2249"/>
                  </a:cubicBezTo>
                  <a:lnTo>
                    <a:pt x="5562" y="2249"/>
                  </a:lnTo>
                  <a:cubicBezTo>
                    <a:pt x="5628" y="2282"/>
                    <a:pt x="5662" y="2282"/>
                    <a:pt x="5729" y="2316"/>
                  </a:cubicBezTo>
                  <a:cubicBezTo>
                    <a:pt x="5729" y="2382"/>
                    <a:pt x="5762" y="2482"/>
                    <a:pt x="5829" y="2516"/>
                  </a:cubicBezTo>
                  <a:cubicBezTo>
                    <a:pt x="6423" y="2976"/>
                    <a:pt x="7360" y="3216"/>
                    <a:pt x="8284" y="3216"/>
                  </a:cubicBezTo>
                  <a:cubicBezTo>
                    <a:pt x="8966" y="3216"/>
                    <a:pt x="9641" y="3085"/>
                    <a:pt x="10165" y="2816"/>
                  </a:cubicBezTo>
                  <a:lnTo>
                    <a:pt x="10599" y="2816"/>
                  </a:lnTo>
                  <a:cubicBezTo>
                    <a:pt x="10632" y="2816"/>
                    <a:pt x="10632" y="2816"/>
                    <a:pt x="10665" y="2849"/>
                  </a:cubicBezTo>
                  <a:cubicBezTo>
                    <a:pt x="10599" y="2916"/>
                    <a:pt x="10565" y="3049"/>
                    <a:pt x="10632" y="3150"/>
                  </a:cubicBezTo>
                  <a:cubicBezTo>
                    <a:pt x="10999" y="3617"/>
                    <a:pt x="11666" y="3617"/>
                    <a:pt x="12233" y="3617"/>
                  </a:cubicBezTo>
                  <a:cubicBezTo>
                    <a:pt x="12297" y="3620"/>
                    <a:pt x="12361" y="3622"/>
                    <a:pt x="12425" y="3622"/>
                  </a:cubicBezTo>
                  <a:cubicBezTo>
                    <a:pt x="12994" y="3622"/>
                    <a:pt x="13558" y="3489"/>
                    <a:pt x="14068" y="3250"/>
                  </a:cubicBezTo>
                  <a:cubicBezTo>
                    <a:pt x="14101" y="3350"/>
                    <a:pt x="14135" y="3416"/>
                    <a:pt x="14235" y="3450"/>
                  </a:cubicBezTo>
                  <a:cubicBezTo>
                    <a:pt x="14773" y="3770"/>
                    <a:pt x="15652" y="3996"/>
                    <a:pt x="16497" y="3996"/>
                  </a:cubicBezTo>
                  <a:cubicBezTo>
                    <a:pt x="17327" y="3996"/>
                    <a:pt x="18125" y="3778"/>
                    <a:pt x="18538" y="3216"/>
                  </a:cubicBezTo>
                  <a:cubicBezTo>
                    <a:pt x="18838" y="3216"/>
                    <a:pt x="19138" y="3183"/>
                    <a:pt x="19438" y="3150"/>
                  </a:cubicBezTo>
                  <a:cubicBezTo>
                    <a:pt x="19605" y="3183"/>
                    <a:pt x="19805" y="3250"/>
                    <a:pt x="19972" y="3283"/>
                  </a:cubicBezTo>
                  <a:cubicBezTo>
                    <a:pt x="19972" y="3416"/>
                    <a:pt x="20039" y="3550"/>
                    <a:pt x="20172" y="3650"/>
                  </a:cubicBezTo>
                  <a:cubicBezTo>
                    <a:pt x="20612" y="3964"/>
                    <a:pt x="21184" y="4134"/>
                    <a:pt x="21738" y="4134"/>
                  </a:cubicBezTo>
                  <a:cubicBezTo>
                    <a:pt x="22066" y="4134"/>
                    <a:pt x="22389" y="4074"/>
                    <a:pt x="22674" y="3950"/>
                  </a:cubicBezTo>
                  <a:cubicBezTo>
                    <a:pt x="23141" y="4050"/>
                    <a:pt x="23575" y="4084"/>
                    <a:pt x="24042" y="4084"/>
                  </a:cubicBezTo>
                  <a:cubicBezTo>
                    <a:pt x="24042" y="4084"/>
                    <a:pt x="24042" y="4084"/>
                    <a:pt x="24075" y="4117"/>
                  </a:cubicBezTo>
                  <a:cubicBezTo>
                    <a:pt x="24412" y="4334"/>
                    <a:pt x="24841" y="4429"/>
                    <a:pt x="25293" y="4429"/>
                  </a:cubicBezTo>
                  <a:cubicBezTo>
                    <a:pt x="26093" y="4429"/>
                    <a:pt x="26969" y="4131"/>
                    <a:pt x="27544" y="3683"/>
                  </a:cubicBezTo>
                  <a:lnTo>
                    <a:pt x="27611" y="3683"/>
                  </a:lnTo>
                  <a:cubicBezTo>
                    <a:pt x="27815" y="3727"/>
                    <a:pt x="28038" y="3752"/>
                    <a:pt x="28263" y="3752"/>
                  </a:cubicBezTo>
                  <a:cubicBezTo>
                    <a:pt x="28554" y="3752"/>
                    <a:pt x="28849" y="3710"/>
                    <a:pt x="29112" y="3617"/>
                  </a:cubicBezTo>
                  <a:cubicBezTo>
                    <a:pt x="29479" y="3583"/>
                    <a:pt x="29812" y="3483"/>
                    <a:pt x="30113" y="3316"/>
                  </a:cubicBezTo>
                  <a:cubicBezTo>
                    <a:pt x="30446" y="3250"/>
                    <a:pt x="30813" y="3216"/>
                    <a:pt x="31180" y="3150"/>
                  </a:cubicBezTo>
                  <a:cubicBezTo>
                    <a:pt x="31407" y="3219"/>
                    <a:pt x="31652" y="3250"/>
                    <a:pt x="31905" y="3250"/>
                  </a:cubicBezTo>
                  <a:cubicBezTo>
                    <a:pt x="32622" y="3250"/>
                    <a:pt x="33408" y="3003"/>
                    <a:pt x="34049" y="2683"/>
                  </a:cubicBezTo>
                  <a:cubicBezTo>
                    <a:pt x="34382" y="2616"/>
                    <a:pt x="34749" y="2549"/>
                    <a:pt x="35116" y="2482"/>
                  </a:cubicBezTo>
                  <a:cubicBezTo>
                    <a:pt x="35450" y="2549"/>
                    <a:pt x="35783" y="2582"/>
                    <a:pt x="36117" y="2582"/>
                  </a:cubicBezTo>
                  <a:cubicBezTo>
                    <a:pt x="37118" y="2249"/>
                    <a:pt x="38118" y="2015"/>
                    <a:pt x="39119" y="1849"/>
                  </a:cubicBezTo>
                  <a:cubicBezTo>
                    <a:pt x="39152" y="1849"/>
                    <a:pt x="39186" y="1882"/>
                    <a:pt x="39219" y="1882"/>
                  </a:cubicBezTo>
                  <a:cubicBezTo>
                    <a:pt x="39489" y="1979"/>
                    <a:pt x="39794" y="2020"/>
                    <a:pt x="40114" y="2020"/>
                  </a:cubicBezTo>
                  <a:cubicBezTo>
                    <a:pt x="40781" y="2020"/>
                    <a:pt x="41512" y="1841"/>
                    <a:pt x="42121" y="1615"/>
                  </a:cubicBezTo>
                  <a:lnTo>
                    <a:pt x="42121" y="1615"/>
                  </a:lnTo>
                  <a:cubicBezTo>
                    <a:pt x="42088" y="1715"/>
                    <a:pt x="42121" y="1815"/>
                    <a:pt x="42188" y="1882"/>
                  </a:cubicBezTo>
                  <a:cubicBezTo>
                    <a:pt x="42382" y="2046"/>
                    <a:pt x="42589" y="2097"/>
                    <a:pt x="42803" y="2097"/>
                  </a:cubicBezTo>
                  <a:cubicBezTo>
                    <a:pt x="43069" y="2097"/>
                    <a:pt x="43346" y="2019"/>
                    <a:pt x="43622" y="1982"/>
                  </a:cubicBezTo>
                  <a:cubicBezTo>
                    <a:pt x="44323" y="1915"/>
                    <a:pt x="44990" y="1849"/>
                    <a:pt x="45690" y="1782"/>
                  </a:cubicBezTo>
                  <a:lnTo>
                    <a:pt x="45891" y="1782"/>
                  </a:lnTo>
                  <a:cubicBezTo>
                    <a:pt x="46124" y="2249"/>
                    <a:pt x="46891" y="2282"/>
                    <a:pt x="47325" y="2349"/>
                  </a:cubicBezTo>
                  <a:cubicBezTo>
                    <a:pt x="47427" y="2357"/>
                    <a:pt x="47530" y="2361"/>
                    <a:pt x="47632" y="2361"/>
                  </a:cubicBezTo>
                  <a:cubicBezTo>
                    <a:pt x="47961" y="2361"/>
                    <a:pt x="48287" y="2317"/>
                    <a:pt x="48592" y="2216"/>
                  </a:cubicBezTo>
                  <a:cubicBezTo>
                    <a:pt x="48759" y="2249"/>
                    <a:pt x="48926" y="2282"/>
                    <a:pt x="49093" y="2316"/>
                  </a:cubicBezTo>
                  <a:cubicBezTo>
                    <a:pt x="49638" y="3051"/>
                    <a:pt x="50791" y="3364"/>
                    <a:pt x="51807" y="3364"/>
                  </a:cubicBezTo>
                  <a:cubicBezTo>
                    <a:pt x="52220" y="3364"/>
                    <a:pt x="52611" y="3313"/>
                    <a:pt x="52929" y="3216"/>
                  </a:cubicBezTo>
                  <a:cubicBezTo>
                    <a:pt x="53029" y="3183"/>
                    <a:pt x="53096" y="3150"/>
                    <a:pt x="53096" y="3083"/>
                  </a:cubicBezTo>
                  <a:lnTo>
                    <a:pt x="54130" y="3083"/>
                  </a:lnTo>
                  <a:cubicBezTo>
                    <a:pt x="54196" y="3250"/>
                    <a:pt x="54330" y="3350"/>
                    <a:pt x="54497" y="3350"/>
                  </a:cubicBezTo>
                  <a:cubicBezTo>
                    <a:pt x="54810" y="3538"/>
                    <a:pt x="55229" y="3595"/>
                    <a:pt x="55621" y="3595"/>
                  </a:cubicBezTo>
                  <a:cubicBezTo>
                    <a:pt x="55854" y="3595"/>
                    <a:pt x="56078" y="3575"/>
                    <a:pt x="56265" y="3550"/>
                  </a:cubicBezTo>
                  <a:cubicBezTo>
                    <a:pt x="56865" y="3483"/>
                    <a:pt x="57532" y="3283"/>
                    <a:pt x="58033" y="2883"/>
                  </a:cubicBezTo>
                  <a:cubicBezTo>
                    <a:pt x="59400" y="2783"/>
                    <a:pt x="60768" y="2649"/>
                    <a:pt x="62135" y="2516"/>
                  </a:cubicBezTo>
                  <a:cubicBezTo>
                    <a:pt x="62435" y="2648"/>
                    <a:pt x="62774" y="2702"/>
                    <a:pt x="63123" y="2702"/>
                  </a:cubicBezTo>
                  <a:cubicBezTo>
                    <a:pt x="63746" y="2702"/>
                    <a:pt x="64403" y="2529"/>
                    <a:pt x="64937" y="2316"/>
                  </a:cubicBezTo>
                  <a:cubicBezTo>
                    <a:pt x="65371" y="2282"/>
                    <a:pt x="65771" y="2249"/>
                    <a:pt x="66205" y="2249"/>
                  </a:cubicBezTo>
                  <a:cubicBezTo>
                    <a:pt x="66372" y="2216"/>
                    <a:pt x="66505" y="2182"/>
                    <a:pt x="66639" y="2149"/>
                  </a:cubicBezTo>
                  <a:cubicBezTo>
                    <a:pt x="66961" y="2395"/>
                    <a:pt x="67390" y="2491"/>
                    <a:pt x="67848" y="2491"/>
                  </a:cubicBezTo>
                  <a:cubicBezTo>
                    <a:pt x="68197" y="2491"/>
                    <a:pt x="68561" y="2435"/>
                    <a:pt x="68907" y="2349"/>
                  </a:cubicBezTo>
                  <a:cubicBezTo>
                    <a:pt x="69207" y="2249"/>
                    <a:pt x="69507" y="2149"/>
                    <a:pt x="69774" y="2049"/>
                  </a:cubicBezTo>
                  <a:cubicBezTo>
                    <a:pt x="70208" y="1982"/>
                    <a:pt x="70642" y="1915"/>
                    <a:pt x="71075" y="1849"/>
                  </a:cubicBezTo>
                  <a:cubicBezTo>
                    <a:pt x="71109" y="1865"/>
                    <a:pt x="71142" y="1874"/>
                    <a:pt x="71171" y="1874"/>
                  </a:cubicBezTo>
                  <a:cubicBezTo>
                    <a:pt x="71200" y="1874"/>
                    <a:pt x="71225" y="1865"/>
                    <a:pt x="71242" y="1849"/>
                  </a:cubicBezTo>
                  <a:cubicBezTo>
                    <a:pt x="71275" y="1915"/>
                    <a:pt x="71342" y="1949"/>
                    <a:pt x="71375" y="1982"/>
                  </a:cubicBezTo>
                  <a:cubicBezTo>
                    <a:pt x="71834" y="2250"/>
                    <a:pt x="72396" y="2376"/>
                    <a:pt x="72970" y="2376"/>
                  </a:cubicBezTo>
                  <a:cubicBezTo>
                    <a:pt x="73898" y="2376"/>
                    <a:pt x="74860" y="2046"/>
                    <a:pt x="75478" y="1448"/>
                  </a:cubicBezTo>
                  <a:cubicBezTo>
                    <a:pt x="75512" y="1448"/>
                    <a:pt x="75512" y="1448"/>
                    <a:pt x="75545" y="1415"/>
                  </a:cubicBezTo>
                  <a:cubicBezTo>
                    <a:pt x="75601" y="1554"/>
                    <a:pt x="75703" y="1623"/>
                    <a:pt x="75851" y="1623"/>
                  </a:cubicBezTo>
                  <a:cubicBezTo>
                    <a:pt x="75880" y="1623"/>
                    <a:pt x="75912" y="1621"/>
                    <a:pt x="75945" y="1615"/>
                  </a:cubicBezTo>
                  <a:cubicBezTo>
                    <a:pt x="75979" y="1615"/>
                    <a:pt x="76012" y="1582"/>
                    <a:pt x="76045" y="1582"/>
                  </a:cubicBezTo>
                  <a:cubicBezTo>
                    <a:pt x="76045" y="1788"/>
                    <a:pt x="76226" y="1915"/>
                    <a:pt x="76415" y="1915"/>
                  </a:cubicBezTo>
                  <a:cubicBezTo>
                    <a:pt x="76471" y="1915"/>
                    <a:pt x="76527" y="1904"/>
                    <a:pt x="76579" y="1882"/>
                  </a:cubicBezTo>
                  <a:cubicBezTo>
                    <a:pt x="77007" y="1979"/>
                    <a:pt x="77457" y="2031"/>
                    <a:pt x="77910" y="2031"/>
                  </a:cubicBezTo>
                  <a:cubicBezTo>
                    <a:pt x="78234" y="2031"/>
                    <a:pt x="78561" y="2004"/>
                    <a:pt x="78881" y="1949"/>
                  </a:cubicBezTo>
                  <a:cubicBezTo>
                    <a:pt x="79281" y="1882"/>
                    <a:pt x="79815" y="1782"/>
                    <a:pt x="80182" y="1548"/>
                  </a:cubicBezTo>
                  <a:cubicBezTo>
                    <a:pt x="80515" y="1582"/>
                    <a:pt x="80882" y="1615"/>
                    <a:pt x="81216" y="1648"/>
                  </a:cubicBezTo>
                  <a:cubicBezTo>
                    <a:pt x="81249" y="1682"/>
                    <a:pt x="81249" y="1715"/>
                    <a:pt x="81282" y="1748"/>
                  </a:cubicBezTo>
                  <a:cubicBezTo>
                    <a:pt x="81540" y="2048"/>
                    <a:pt x="81962" y="2114"/>
                    <a:pt x="82372" y="2114"/>
                  </a:cubicBezTo>
                  <a:cubicBezTo>
                    <a:pt x="82601" y="2114"/>
                    <a:pt x="82826" y="2094"/>
                    <a:pt x="83017" y="2082"/>
                  </a:cubicBezTo>
                  <a:cubicBezTo>
                    <a:pt x="83317" y="2049"/>
                    <a:pt x="83651" y="2049"/>
                    <a:pt x="83984" y="1982"/>
                  </a:cubicBezTo>
                  <a:cubicBezTo>
                    <a:pt x="84084" y="1982"/>
                    <a:pt x="84218" y="2015"/>
                    <a:pt x="84318" y="2015"/>
                  </a:cubicBezTo>
                  <a:cubicBezTo>
                    <a:pt x="84518" y="2015"/>
                    <a:pt x="84685" y="1982"/>
                    <a:pt x="84885" y="1982"/>
                  </a:cubicBezTo>
                  <a:cubicBezTo>
                    <a:pt x="85183" y="2303"/>
                    <a:pt x="85717" y="2387"/>
                    <a:pt x="86206" y="2387"/>
                  </a:cubicBezTo>
                  <a:cubicBezTo>
                    <a:pt x="86429" y="2387"/>
                    <a:pt x="86642" y="2370"/>
                    <a:pt x="86820" y="2349"/>
                  </a:cubicBezTo>
                  <a:cubicBezTo>
                    <a:pt x="87454" y="2282"/>
                    <a:pt x="88087" y="2049"/>
                    <a:pt x="88588" y="1682"/>
                  </a:cubicBezTo>
                  <a:cubicBezTo>
                    <a:pt x="88754" y="1648"/>
                    <a:pt x="88955" y="1615"/>
                    <a:pt x="89155" y="1582"/>
                  </a:cubicBezTo>
                  <a:cubicBezTo>
                    <a:pt x="89188" y="1582"/>
                    <a:pt x="89188" y="1582"/>
                    <a:pt x="89221" y="1615"/>
                  </a:cubicBezTo>
                  <a:cubicBezTo>
                    <a:pt x="89155" y="1715"/>
                    <a:pt x="89155" y="1849"/>
                    <a:pt x="89255" y="1949"/>
                  </a:cubicBezTo>
                  <a:cubicBezTo>
                    <a:pt x="89576" y="2241"/>
                    <a:pt x="90006" y="2360"/>
                    <a:pt x="90458" y="2360"/>
                  </a:cubicBezTo>
                  <a:cubicBezTo>
                    <a:pt x="91038" y="2360"/>
                    <a:pt x="91655" y="2163"/>
                    <a:pt x="92124" y="1882"/>
                  </a:cubicBezTo>
                  <a:cubicBezTo>
                    <a:pt x="92457" y="1882"/>
                    <a:pt x="92757" y="1915"/>
                    <a:pt x="93091" y="1949"/>
                  </a:cubicBezTo>
                  <a:cubicBezTo>
                    <a:pt x="93124" y="2015"/>
                    <a:pt x="93191" y="2082"/>
                    <a:pt x="93291" y="2115"/>
                  </a:cubicBezTo>
                  <a:cubicBezTo>
                    <a:pt x="93791" y="2312"/>
                    <a:pt x="94340" y="2413"/>
                    <a:pt x="94889" y="2413"/>
                  </a:cubicBezTo>
                  <a:cubicBezTo>
                    <a:pt x="95366" y="2413"/>
                    <a:pt x="95844" y="2337"/>
                    <a:pt x="96293" y="2182"/>
                  </a:cubicBezTo>
                  <a:cubicBezTo>
                    <a:pt x="96727" y="2182"/>
                    <a:pt x="97194" y="2216"/>
                    <a:pt x="97628" y="2216"/>
                  </a:cubicBezTo>
                  <a:cubicBezTo>
                    <a:pt x="97628" y="2216"/>
                    <a:pt x="97628" y="2216"/>
                    <a:pt x="97661" y="2249"/>
                  </a:cubicBezTo>
                  <a:cubicBezTo>
                    <a:pt x="97886" y="2425"/>
                    <a:pt x="98149" y="2478"/>
                    <a:pt x="98425" y="2478"/>
                  </a:cubicBezTo>
                  <a:cubicBezTo>
                    <a:pt x="98722" y="2478"/>
                    <a:pt x="99035" y="2417"/>
                    <a:pt x="99329" y="2382"/>
                  </a:cubicBezTo>
                  <a:cubicBezTo>
                    <a:pt x="99796" y="2349"/>
                    <a:pt x="100229" y="2282"/>
                    <a:pt x="100663" y="2149"/>
                  </a:cubicBezTo>
                  <a:cubicBezTo>
                    <a:pt x="101197" y="2115"/>
                    <a:pt x="101697" y="2049"/>
                    <a:pt x="102231" y="1982"/>
                  </a:cubicBezTo>
                  <a:cubicBezTo>
                    <a:pt x="102231" y="2115"/>
                    <a:pt x="102298" y="2249"/>
                    <a:pt x="102464" y="2282"/>
                  </a:cubicBezTo>
                  <a:cubicBezTo>
                    <a:pt x="102743" y="2350"/>
                    <a:pt x="103042" y="2381"/>
                    <a:pt x="103349" y="2381"/>
                  </a:cubicBezTo>
                  <a:cubicBezTo>
                    <a:pt x="104108" y="2381"/>
                    <a:pt x="104921" y="2190"/>
                    <a:pt x="105633" y="1882"/>
                  </a:cubicBezTo>
                  <a:cubicBezTo>
                    <a:pt x="106267" y="1849"/>
                    <a:pt x="106901" y="1815"/>
                    <a:pt x="107535" y="1782"/>
                  </a:cubicBezTo>
                  <a:cubicBezTo>
                    <a:pt x="107568" y="1849"/>
                    <a:pt x="107635" y="1915"/>
                    <a:pt x="107735" y="1915"/>
                  </a:cubicBezTo>
                  <a:cubicBezTo>
                    <a:pt x="107928" y="1959"/>
                    <a:pt x="108134" y="1980"/>
                    <a:pt x="108344" y="1980"/>
                  </a:cubicBezTo>
                  <a:cubicBezTo>
                    <a:pt x="108930" y="1980"/>
                    <a:pt x="109554" y="1818"/>
                    <a:pt x="110070" y="1548"/>
                  </a:cubicBezTo>
                  <a:cubicBezTo>
                    <a:pt x="110303" y="1482"/>
                    <a:pt x="110570" y="1448"/>
                    <a:pt x="110837" y="1382"/>
                  </a:cubicBezTo>
                  <a:cubicBezTo>
                    <a:pt x="110937" y="1382"/>
                    <a:pt x="111070" y="1382"/>
                    <a:pt x="111204" y="1348"/>
                  </a:cubicBezTo>
                  <a:cubicBezTo>
                    <a:pt x="111537" y="1348"/>
                    <a:pt x="111871" y="1348"/>
                    <a:pt x="112171" y="1315"/>
                  </a:cubicBezTo>
                  <a:lnTo>
                    <a:pt x="112171" y="1315"/>
                  </a:lnTo>
                  <a:cubicBezTo>
                    <a:pt x="112138" y="1415"/>
                    <a:pt x="112171" y="1548"/>
                    <a:pt x="112271" y="1615"/>
                  </a:cubicBezTo>
                  <a:cubicBezTo>
                    <a:pt x="112481" y="1772"/>
                    <a:pt x="112731" y="1826"/>
                    <a:pt x="113007" y="1826"/>
                  </a:cubicBezTo>
                  <a:cubicBezTo>
                    <a:pt x="113082" y="1826"/>
                    <a:pt x="113160" y="1822"/>
                    <a:pt x="113239" y="1815"/>
                  </a:cubicBezTo>
                  <a:lnTo>
                    <a:pt x="113239" y="14"/>
                  </a:lnTo>
                  <a:cubicBezTo>
                    <a:pt x="113134" y="5"/>
                    <a:pt x="113029" y="0"/>
                    <a:pt x="1129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0"/>
            <p:cNvSpPr/>
            <p:nvPr/>
          </p:nvSpPr>
          <p:spPr>
            <a:xfrm>
              <a:off x="1186850" y="2753175"/>
              <a:ext cx="2462300" cy="103325"/>
            </a:xfrm>
            <a:custGeom>
              <a:avLst/>
              <a:gdLst/>
              <a:ahLst/>
              <a:cxnLst/>
              <a:rect l="l" t="t" r="r" b="b"/>
              <a:pathLst>
                <a:path w="98492" h="4133" extrusionOk="0">
                  <a:moveTo>
                    <a:pt x="81926" y="1171"/>
                  </a:moveTo>
                  <a:cubicBezTo>
                    <a:pt x="82159" y="1171"/>
                    <a:pt x="82359" y="1204"/>
                    <a:pt x="82560" y="1238"/>
                  </a:cubicBezTo>
                  <a:cubicBezTo>
                    <a:pt x="82259" y="1204"/>
                    <a:pt x="81992" y="1204"/>
                    <a:pt x="81692" y="1204"/>
                  </a:cubicBezTo>
                  <a:cubicBezTo>
                    <a:pt x="81759" y="1204"/>
                    <a:pt x="81859" y="1171"/>
                    <a:pt x="81926" y="1171"/>
                  </a:cubicBezTo>
                  <a:close/>
                  <a:moveTo>
                    <a:pt x="73158" y="0"/>
                  </a:moveTo>
                  <a:cubicBezTo>
                    <a:pt x="72357" y="0"/>
                    <a:pt x="71485" y="296"/>
                    <a:pt x="70918" y="737"/>
                  </a:cubicBezTo>
                  <a:lnTo>
                    <a:pt x="70885" y="737"/>
                  </a:lnTo>
                  <a:cubicBezTo>
                    <a:pt x="70666" y="694"/>
                    <a:pt x="70441" y="669"/>
                    <a:pt x="70216" y="669"/>
                  </a:cubicBezTo>
                  <a:cubicBezTo>
                    <a:pt x="69925" y="669"/>
                    <a:pt x="69632" y="710"/>
                    <a:pt x="69350" y="804"/>
                  </a:cubicBezTo>
                  <a:cubicBezTo>
                    <a:pt x="69017" y="837"/>
                    <a:pt x="68683" y="937"/>
                    <a:pt x="68383" y="1104"/>
                  </a:cubicBezTo>
                  <a:cubicBezTo>
                    <a:pt x="68016" y="1171"/>
                    <a:pt x="67649" y="1204"/>
                    <a:pt x="67315" y="1271"/>
                  </a:cubicBezTo>
                  <a:cubicBezTo>
                    <a:pt x="67080" y="1201"/>
                    <a:pt x="66828" y="1170"/>
                    <a:pt x="66571" y="1170"/>
                  </a:cubicBezTo>
                  <a:cubicBezTo>
                    <a:pt x="65842" y="1170"/>
                    <a:pt x="65063" y="1418"/>
                    <a:pt x="64447" y="1738"/>
                  </a:cubicBezTo>
                  <a:cubicBezTo>
                    <a:pt x="64080" y="1805"/>
                    <a:pt x="63746" y="1871"/>
                    <a:pt x="63379" y="1938"/>
                  </a:cubicBezTo>
                  <a:cubicBezTo>
                    <a:pt x="63046" y="1871"/>
                    <a:pt x="62712" y="1838"/>
                    <a:pt x="62345" y="1838"/>
                  </a:cubicBezTo>
                  <a:cubicBezTo>
                    <a:pt x="61344" y="2172"/>
                    <a:pt x="60344" y="2438"/>
                    <a:pt x="59376" y="2572"/>
                  </a:cubicBezTo>
                  <a:cubicBezTo>
                    <a:pt x="59343" y="2572"/>
                    <a:pt x="59310" y="2539"/>
                    <a:pt x="59276" y="2539"/>
                  </a:cubicBezTo>
                  <a:cubicBezTo>
                    <a:pt x="58995" y="2441"/>
                    <a:pt x="58686" y="2400"/>
                    <a:pt x="58365" y="2400"/>
                  </a:cubicBezTo>
                  <a:cubicBezTo>
                    <a:pt x="57695" y="2400"/>
                    <a:pt x="56972" y="2580"/>
                    <a:pt x="56341" y="2805"/>
                  </a:cubicBezTo>
                  <a:cubicBezTo>
                    <a:pt x="56374" y="2705"/>
                    <a:pt x="56374" y="2605"/>
                    <a:pt x="56307" y="2539"/>
                  </a:cubicBezTo>
                  <a:cubicBezTo>
                    <a:pt x="56114" y="2375"/>
                    <a:pt x="55907" y="2324"/>
                    <a:pt x="55689" y="2324"/>
                  </a:cubicBezTo>
                  <a:cubicBezTo>
                    <a:pt x="55420" y="2324"/>
                    <a:pt x="55135" y="2402"/>
                    <a:pt x="54840" y="2438"/>
                  </a:cubicBezTo>
                  <a:cubicBezTo>
                    <a:pt x="54173" y="2505"/>
                    <a:pt x="53472" y="2572"/>
                    <a:pt x="52805" y="2639"/>
                  </a:cubicBezTo>
                  <a:lnTo>
                    <a:pt x="52571" y="2639"/>
                  </a:lnTo>
                  <a:cubicBezTo>
                    <a:pt x="52371" y="2172"/>
                    <a:pt x="51604" y="2138"/>
                    <a:pt x="51170" y="2071"/>
                  </a:cubicBezTo>
                  <a:cubicBezTo>
                    <a:pt x="51068" y="2064"/>
                    <a:pt x="50966" y="2059"/>
                    <a:pt x="50864" y="2059"/>
                  </a:cubicBezTo>
                  <a:cubicBezTo>
                    <a:pt x="50534" y="2059"/>
                    <a:pt x="50209" y="2103"/>
                    <a:pt x="49903" y="2205"/>
                  </a:cubicBezTo>
                  <a:cubicBezTo>
                    <a:pt x="49703" y="2172"/>
                    <a:pt x="49536" y="2138"/>
                    <a:pt x="49369" y="2105"/>
                  </a:cubicBezTo>
                  <a:cubicBezTo>
                    <a:pt x="48847" y="1370"/>
                    <a:pt x="47702" y="1056"/>
                    <a:pt x="46675" y="1056"/>
                  </a:cubicBezTo>
                  <a:cubicBezTo>
                    <a:pt x="46258" y="1056"/>
                    <a:pt x="45861" y="1108"/>
                    <a:pt x="45533" y="1204"/>
                  </a:cubicBezTo>
                  <a:cubicBezTo>
                    <a:pt x="45433" y="1238"/>
                    <a:pt x="45400" y="1271"/>
                    <a:pt x="45366" y="1338"/>
                  </a:cubicBezTo>
                  <a:lnTo>
                    <a:pt x="44332" y="1338"/>
                  </a:lnTo>
                  <a:cubicBezTo>
                    <a:pt x="44266" y="1171"/>
                    <a:pt x="44132" y="1071"/>
                    <a:pt x="43965" y="1071"/>
                  </a:cubicBezTo>
                  <a:cubicBezTo>
                    <a:pt x="43652" y="883"/>
                    <a:pt x="43233" y="825"/>
                    <a:pt x="42841" y="825"/>
                  </a:cubicBezTo>
                  <a:cubicBezTo>
                    <a:pt x="42608" y="825"/>
                    <a:pt x="42384" y="846"/>
                    <a:pt x="42197" y="871"/>
                  </a:cubicBezTo>
                  <a:cubicBezTo>
                    <a:pt x="41597" y="937"/>
                    <a:pt x="40930" y="1137"/>
                    <a:pt x="40463" y="1538"/>
                  </a:cubicBezTo>
                  <a:cubicBezTo>
                    <a:pt x="39095" y="1638"/>
                    <a:pt x="37728" y="1771"/>
                    <a:pt x="36327" y="1905"/>
                  </a:cubicBezTo>
                  <a:cubicBezTo>
                    <a:pt x="36039" y="1773"/>
                    <a:pt x="35704" y="1719"/>
                    <a:pt x="35355" y="1719"/>
                  </a:cubicBezTo>
                  <a:cubicBezTo>
                    <a:pt x="34734" y="1719"/>
                    <a:pt x="34071" y="1891"/>
                    <a:pt x="33558" y="2105"/>
                  </a:cubicBezTo>
                  <a:cubicBezTo>
                    <a:pt x="33124" y="2138"/>
                    <a:pt x="32691" y="2172"/>
                    <a:pt x="32257" y="2172"/>
                  </a:cubicBezTo>
                  <a:cubicBezTo>
                    <a:pt x="32124" y="2205"/>
                    <a:pt x="31990" y="2238"/>
                    <a:pt x="31823" y="2272"/>
                  </a:cubicBezTo>
                  <a:cubicBezTo>
                    <a:pt x="31501" y="2025"/>
                    <a:pt x="31072" y="1930"/>
                    <a:pt x="30620" y="1930"/>
                  </a:cubicBezTo>
                  <a:cubicBezTo>
                    <a:pt x="30276" y="1930"/>
                    <a:pt x="29920" y="1985"/>
                    <a:pt x="29588" y="2071"/>
                  </a:cubicBezTo>
                  <a:cubicBezTo>
                    <a:pt x="29255" y="2172"/>
                    <a:pt x="28955" y="2272"/>
                    <a:pt x="28721" y="2372"/>
                  </a:cubicBezTo>
                  <a:cubicBezTo>
                    <a:pt x="28287" y="2438"/>
                    <a:pt x="27820" y="2505"/>
                    <a:pt x="27387" y="2572"/>
                  </a:cubicBezTo>
                  <a:cubicBezTo>
                    <a:pt x="27370" y="2555"/>
                    <a:pt x="27345" y="2547"/>
                    <a:pt x="27316" y="2547"/>
                  </a:cubicBezTo>
                  <a:cubicBezTo>
                    <a:pt x="27287" y="2547"/>
                    <a:pt x="27253" y="2555"/>
                    <a:pt x="27220" y="2572"/>
                  </a:cubicBezTo>
                  <a:cubicBezTo>
                    <a:pt x="27187" y="2505"/>
                    <a:pt x="27153" y="2472"/>
                    <a:pt x="27087" y="2438"/>
                  </a:cubicBezTo>
                  <a:cubicBezTo>
                    <a:pt x="26640" y="2171"/>
                    <a:pt x="26082" y="2044"/>
                    <a:pt x="25507" y="2044"/>
                  </a:cubicBezTo>
                  <a:cubicBezTo>
                    <a:pt x="24577" y="2044"/>
                    <a:pt x="23602" y="2375"/>
                    <a:pt x="22984" y="2972"/>
                  </a:cubicBezTo>
                  <a:cubicBezTo>
                    <a:pt x="22984" y="2972"/>
                    <a:pt x="22950" y="3006"/>
                    <a:pt x="22950" y="3006"/>
                  </a:cubicBezTo>
                  <a:cubicBezTo>
                    <a:pt x="22895" y="2867"/>
                    <a:pt x="22770" y="2797"/>
                    <a:pt x="22614" y="2797"/>
                  </a:cubicBezTo>
                  <a:cubicBezTo>
                    <a:pt x="22582" y="2797"/>
                    <a:pt x="22550" y="2800"/>
                    <a:pt x="22517" y="2805"/>
                  </a:cubicBezTo>
                  <a:cubicBezTo>
                    <a:pt x="22517" y="2805"/>
                    <a:pt x="22483" y="2839"/>
                    <a:pt x="22450" y="2839"/>
                  </a:cubicBezTo>
                  <a:cubicBezTo>
                    <a:pt x="22424" y="2632"/>
                    <a:pt x="22258" y="2505"/>
                    <a:pt x="22076" y="2505"/>
                  </a:cubicBezTo>
                  <a:cubicBezTo>
                    <a:pt x="22023" y="2505"/>
                    <a:pt x="21969" y="2516"/>
                    <a:pt x="21916" y="2539"/>
                  </a:cubicBezTo>
                  <a:cubicBezTo>
                    <a:pt x="21469" y="2441"/>
                    <a:pt x="21022" y="2389"/>
                    <a:pt x="20575" y="2389"/>
                  </a:cubicBezTo>
                  <a:cubicBezTo>
                    <a:pt x="20255" y="2389"/>
                    <a:pt x="19935" y="2416"/>
                    <a:pt x="19615" y="2472"/>
                  </a:cubicBezTo>
                  <a:cubicBezTo>
                    <a:pt x="19214" y="2539"/>
                    <a:pt x="18681" y="2639"/>
                    <a:pt x="18314" y="2872"/>
                  </a:cubicBezTo>
                  <a:cubicBezTo>
                    <a:pt x="17947" y="2839"/>
                    <a:pt x="17613" y="2805"/>
                    <a:pt x="17246" y="2772"/>
                  </a:cubicBezTo>
                  <a:cubicBezTo>
                    <a:pt x="17246" y="2739"/>
                    <a:pt x="17213" y="2705"/>
                    <a:pt x="17180" y="2672"/>
                  </a:cubicBezTo>
                  <a:cubicBezTo>
                    <a:pt x="16907" y="2377"/>
                    <a:pt x="16466" y="2314"/>
                    <a:pt x="16033" y="2314"/>
                  </a:cubicBezTo>
                  <a:cubicBezTo>
                    <a:pt x="15829" y="2314"/>
                    <a:pt x="15627" y="2328"/>
                    <a:pt x="15445" y="2338"/>
                  </a:cubicBezTo>
                  <a:cubicBezTo>
                    <a:pt x="15178" y="2372"/>
                    <a:pt x="14811" y="2372"/>
                    <a:pt x="14511" y="2438"/>
                  </a:cubicBezTo>
                  <a:lnTo>
                    <a:pt x="13610" y="2438"/>
                  </a:lnTo>
                  <a:cubicBezTo>
                    <a:pt x="13290" y="2118"/>
                    <a:pt x="12764" y="2033"/>
                    <a:pt x="12272" y="2033"/>
                  </a:cubicBezTo>
                  <a:cubicBezTo>
                    <a:pt x="12048" y="2033"/>
                    <a:pt x="11830" y="2051"/>
                    <a:pt x="11642" y="2071"/>
                  </a:cubicBezTo>
                  <a:cubicBezTo>
                    <a:pt x="11008" y="2138"/>
                    <a:pt x="10408" y="2372"/>
                    <a:pt x="9908" y="2772"/>
                  </a:cubicBezTo>
                  <a:cubicBezTo>
                    <a:pt x="9708" y="2772"/>
                    <a:pt x="9507" y="2805"/>
                    <a:pt x="9307" y="2839"/>
                  </a:cubicBezTo>
                  <a:cubicBezTo>
                    <a:pt x="9307" y="2839"/>
                    <a:pt x="9274" y="2839"/>
                    <a:pt x="9274" y="2805"/>
                  </a:cubicBezTo>
                  <a:cubicBezTo>
                    <a:pt x="9307" y="2705"/>
                    <a:pt x="9307" y="2572"/>
                    <a:pt x="9207" y="2505"/>
                  </a:cubicBezTo>
                  <a:cubicBezTo>
                    <a:pt x="8895" y="2193"/>
                    <a:pt x="8463" y="2066"/>
                    <a:pt x="8003" y="2066"/>
                  </a:cubicBezTo>
                  <a:cubicBezTo>
                    <a:pt x="7432" y="2066"/>
                    <a:pt x="6819" y="2261"/>
                    <a:pt x="6338" y="2539"/>
                  </a:cubicBezTo>
                  <a:cubicBezTo>
                    <a:pt x="6038" y="2539"/>
                    <a:pt x="5705" y="2505"/>
                    <a:pt x="5371" y="2472"/>
                  </a:cubicBezTo>
                  <a:cubicBezTo>
                    <a:pt x="5338" y="2405"/>
                    <a:pt x="5271" y="2338"/>
                    <a:pt x="5171" y="2305"/>
                  </a:cubicBezTo>
                  <a:cubicBezTo>
                    <a:pt x="4688" y="2108"/>
                    <a:pt x="4139" y="2008"/>
                    <a:pt x="3589" y="2008"/>
                  </a:cubicBezTo>
                  <a:cubicBezTo>
                    <a:pt x="3113" y="2008"/>
                    <a:pt x="2636" y="2083"/>
                    <a:pt x="2202" y="2238"/>
                  </a:cubicBezTo>
                  <a:cubicBezTo>
                    <a:pt x="1735" y="2238"/>
                    <a:pt x="1302" y="2205"/>
                    <a:pt x="835" y="2205"/>
                  </a:cubicBezTo>
                  <a:cubicBezTo>
                    <a:pt x="835" y="2205"/>
                    <a:pt x="835" y="2205"/>
                    <a:pt x="835" y="2172"/>
                  </a:cubicBezTo>
                  <a:cubicBezTo>
                    <a:pt x="601" y="2005"/>
                    <a:pt x="301" y="1938"/>
                    <a:pt x="1" y="1938"/>
                  </a:cubicBezTo>
                  <a:lnTo>
                    <a:pt x="1" y="3506"/>
                  </a:lnTo>
                  <a:cubicBezTo>
                    <a:pt x="468" y="3439"/>
                    <a:pt x="901" y="3272"/>
                    <a:pt x="1235" y="2972"/>
                  </a:cubicBezTo>
                  <a:cubicBezTo>
                    <a:pt x="1302" y="2905"/>
                    <a:pt x="1335" y="2805"/>
                    <a:pt x="1335" y="2739"/>
                  </a:cubicBezTo>
                  <a:cubicBezTo>
                    <a:pt x="1435" y="2739"/>
                    <a:pt x="1535" y="2739"/>
                    <a:pt x="1668" y="2772"/>
                  </a:cubicBezTo>
                  <a:cubicBezTo>
                    <a:pt x="1726" y="2859"/>
                    <a:pt x="1834" y="2945"/>
                    <a:pt x="1949" y="2945"/>
                  </a:cubicBezTo>
                  <a:cubicBezTo>
                    <a:pt x="1966" y="2945"/>
                    <a:pt x="1984" y="2943"/>
                    <a:pt x="2002" y="2939"/>
                  </a:cubicBezTo>
                  <a:cubicBezTo>
                    <a:pt x="2069" y="2939"/>
                    <a:pt x="2135" y="2939"/>
                    <a:pt x="2202" y="2905"/>
                  </a:cubicBezTo>
                  <a:cubicBezTo>
                    <a:pt x="2669" y="3239"/>
                    <a:pt x="3236" y="3406"/>
                    <a:pt x="3803" y="3473"/>
                  </a:cubicBezTo>
                  <a:cubicBezTo>
                    <a:pt x="3963" y="3491"/>
                    <a:pt x="4141" y="3505"/>
                    <a:pt x="4325" y="3505"/>
                  </a:cubicBezTo>
                  <a:cubicBezTo>
                    <a:pt x="4792" y="3505"/>
                    <a:pt x="5293" y="3417"/>
                    <a:pt x="5605" y="3106"/>
                  </a:cubicBezTo>
                  <a:cubicBezTo>
                    <a:pt x="5905" y="3139"/>
                    <a:pt x="6205" y="3172"/>
                    <a:pt x="6505" y="3206"/>
                  </a:cubicBezTo>
                  <a:cubicBezTo>
                    <a:pt x="7006" y="3573"/>
                    <a:pt x="7539" y="3773"/>
                    <a:pt x="8140" y="3873"/>
                  </a:cubicBezTo>
                  <a:cubicBezTo>
                    <a:pt x="8290" y="3892"/>
                    <a:pt x="8462" y="3905"/>
                    <a:pt x="8639" y="3905"/>
                  </a:cubicBezTo>
                  <a:cubicBezTo>
                    <a:pt x="9090" y="3905"/>
                    <a:pt x="9577" y="3817"/>
                    <a:pt x="9841" y="3506"/>
                  </a:cubicBezTo>
                  <a:cubicBezTo>
                    <a:pt x="9874" y="3473"/>
                    <a:pt x="9908" y="3439"/>
                    <a:pt x="9908" y="3406"/>
                  </a:cubicBezTo>
                  <a:cubicBezTo>
                    <a:pt x="9941" y="3372"/>
                    <a:pt x="9941" y="3372"/>
                    <a:pt x="9974" y="3372"/>
                  </a:cubicBezTo>
                  <a:cubicBezTo>
                    <a:pt x="10175" y="3339"/>
                    <a:pt x="10375" y="3339"/>
                    <a:pt x="10575" y="3339"/>
                  </a:cubicBezTo>
                  <a:lnTo>
                    <a:pt x="10675" y="3339"/>
                  </a:lnTo>
                  <a:cubicBezTo>
                    <a:pt x="11075" y="3673"/>
                    <a:pt x="11676" y="3773"/>
                    <a:pt x="12209" y="3773"/>
                  </a:cubicBezTo>
                  <a:cubicBezTo>
                    <a:pt x="12710" y="3773"/>
                    <a:pt x="13577" y="3739"/>
                    <a:pt x="13810" y="3206"/>
                  </a:cubicBezTo>
                  <a:lnTo>
                    <a:pt x="14344" y="3206"/>
                  </a:lnTo>
                  <a:cubicBezTo>
                    <a:pt x="14478" y="3573"/>
                    <a:pt x="14878" y="3739"/>
                    <a:pt x="15278" y="3806"/>
                  </a:cubicBezTo>
                  <a:cubicBezTo>
                    <a:pt x="15588" y="3838"/>
                    <a:pt x="15905" y="3853"/>
                    <a:pt x="16223" y="3853"/>
                  </a:cubicBezTo>
                  <a:cubicBezTo>
                    <a:pt x="16898" y="3853"/>
                    <a:pt x="17579" y="3786"/>
                    <a:pt x="18214" y="3673"/>
                  </a:cubicBezTo>
                  <a:cubicBezTo>
                    <a:pt x="18314" y="3639"/>
                    <a:pt x="18347" y="3606"/>
                    <a:pt x="18414" y="3573"/>
                  </a:cubicBezTo>
                  <a:cubicBezTo>
                    <a:pt x="18647" y="3573"/>
                    <a:pt x="18914" y="3606"/>
                    <a:pt x="19148" y="3639"/>
                  </a:cubicBezTo>
                  <a:cubicBezTo>
                    <a:pt x="19181" y="3639"/>
                    <a:pt x="19214" y="3673"/>
                    <a:pt x="19248" y="3706"/>
                  </a:cubicBezTo>
                  <a:cubicBezTo>
                    <a:pt x="19707" y="3971"/>
                    <a:pt x="20343" y="4133"/>
                    <a:pt x="20974" y="4133"/>
                  </a:cubicBezTo>
                  <a:cubicBezTo>
                    <a:pt x="21535" y="4133"/>
                    <a:pt x="22093" y="4004"/>
                    <a:pt x="22517" y="3706"/>
                  </a:cubicBezTo>
                  <a:cubicBezTo>
                    <a:pt x="22917" y="3706"/>
                    <a:pt x="23317" y="3673"/>
                    <a:pt x="23718" y="3673"/>
                  </a:cubicBezTo>
                  <a:lnTo>
                    <a:pt x="23751" y="3673"/>
                  </a:lnTo>
                  <a:cubicBezTo>
                    <a:pt x="24051" y="3714"/>
                    <a:pt x="24358" y="3733"/>
                    <a:pt x="24667" y="3733"/>
                  </a:cubicBezTo>
                  <a:cubicBezTo>
                    <a:pt x="25596" y="3733"/>
                    <a:pt x="26553" y="3564"/>
                    <a:pt x="27454" y="3339"/>
                  </a:cubicBezTo>
                  <a:cubicBezTo>
                    <a:pt x="27587" y="3306"/>
                    <a:pt x="27654" y="3206"/>
                    <a:pt x="27687" y="3106"/>
                  </a:cubicBezTo>
                  <a:cubicBezTo>
                    <a:pt x="27954" y="3072"/>
                    <a:pt x="28221" y="3006"/>
                    <a:pt x="28488" y="2939"/>
                  </a:cubicBezTo>
                  <a:cubicBezTo>
                    <a:pt x="28721" y="3072"/>
                    <a:pt x="28988" y="3139"/>
                    <a:pt x="29255" y="3172"/>
                  </a:cubicBezTo>
                  <a:cubicBezTo>
                    <a:pt x="29326" y="3181"/>
                    <a:pt x="29398" y="3185"/>
                    <a:pt x="29469" y="3185"/>
                  </a:cubicBezTo>
                  <a:cubicBezTo>
                    <a:pt x="29665" y="3185"/>
                    <a:pt x="29860" y="3154"/>
                    <a:pt x="30055" y="3106"/>
                  </a:cubicBezTo>
                  <a:cubicBezTo>
                    <a:pt x="30089" y="3106"/>
                    <a:pt x="30089" y="3106"/>
                    <a:pt x="30122" y="3072"/>
                  </a:cubicBezTo>
                  <a:cubicBezTo>
                    <a:pt x="30656" y="3072"/>
                    <a:pt x="31223" y="3006"/>
                    <a:pt x="31757" y="2905"/>
                  </a:cubicBezTo>
                  <a:cubicBezTo>
                    <a:pt x="31790" y="2972"/>
                    <a:pt x="31823" y="3006"/>
                    <a:pt x="31890" y="3072"/>
                  </a:cubicBezTo>
                  <a:cubicBezTo>
                    <a:pt x="32681" y="3202"/>
                    <a:pt x="33480" y="3257"/>
                    <a:pt x="34283" y="3257"/>
                  </a:cubicBezTo>
                  <a:cubicBezTo>
                    <a:pt x="36360" y="3257"/>
                    <a:pt x="38470" y="2890"/>
                    <a:pt x="40563" y="2505"/>
                  </a:cubicBezTo>
                  <a:cubicBezTo>
                    <a:pt x="40917" y="2644"/>
                    <a:pt x="41305" y="2708"/>
                    <a:pt x="41701" y="2708"/>
                  </a:cubicBezTo>
                  <a:cubicBezTo>
                    <a:pt x="42537" y="2708"/>
                    <a:pt x="43409" y="2424"/>
                    <a:pt x="44065" y="1971"/>
                  </a:cubicBezTo>
                  <a:lnTo>
                    <a:pt x="44299" y="1971"/>
                  </a:lnTo>
                  <a:cubicBezTo>
                    <a:pt x="44332" y="2005"/>
                    <a:pt x="44332" y="2005"/>
                    <a:pt x="44332" y="2005"/>
                  </a:cubicBezTo>
                  <a:cubicBezTo>
                    <a:pt x="45080" y="2703"/>
                    <a:pt x="46312" y="3121"/>
                    <a:pt x="47458" y="3121"/>
                  </a:cubicBezTo>
                  <a:cubicBezTo>
                    <a:pt x="47845" y="3121"/>
                    <a:pt x="48223" y="3073"/>
                    <a:pt x="48569" y="2972"/>
                  </a:cubicBezTo>
                  <a:cubicBezTo>
                    <a:pt x="49258" y="3417"/>
                    <a:pt x="50096" y="3669"/>
                    <a:pt x="50923" y="3669"/>
                  </a:cubicBezTo>
                  <a:cubicBezTo>
                    <a:pt x="51337" y="3669"/>
                    <a:pt x="51749" y="3606"/>
                    <a:pt x="52138" y="3473"/>
                  </a:cubicBezTo>
                  <a:cubicBezTo>
                    <a:pt x="52657" y="3687"/>
                    <a:pt x="53398" y="3854"/>
                    <a:pt x="54112" y="3854"/>
                  </a:cubicBezTo>
                  <a:cubicBezTo>
                    <a:pt x="54727" y="3854"/>
                    <a:pt x="55323" y="3730"/>
                    <a:pt x="55740" y="3406"/>
                  </a:cubicBezTo>
                  <a:lnTo>
                    <a:pt x="55807" y="3406"/>
                  </a:lnTo>
                  <a:cubicBezTo>
                    <a:pt x="56178" y="3743"/>
                    <a:pt x="56822" y="3935"/>
                    <a:pt x="57454" y="3935"/>
                  </a:cubicBezTo>
                  <a:cubicBezTo>
                    <a:pt x="58072" y="3935"/>
                    <a:pt x="58680" y="3751"/>
                    <a:pt x="59009" y="3339"/>
                  </a:cubicBezTo>
                  <a:cubicBezTo>
                    <a:pt x="59456" y="3554"/>
                    <a:pt x="59961" y="3653"/>
                    <a:pt x="60471" y="3653"/>
                  </a:cubicBezTo>
                  <a:cubicBezTo>
                    <a:pt x="60913" y="3653"/>
                    <a:pt x="61360" y="3578"/>
                    <a:pt x="61778" y="3439"/>
                  </a:cubicBezTo>
                  <a:cubicBezTo>
                    <a:pt x="61910" y="3479"/>
                    <a:pt x="62041" y="3497"/>
                    <a:pt x="62173" y="3497"/>
                  </a:cubicBezTo>
                  <a:cubicBezTo>
                    <a:pt x="62375" y="3497"/>
                    <a:pt x="62577" y="3453"/>
                    <a:pt x="62779" y="3372"/>
                  </a:cubicBezTo>
                  <a:cubicBezTo>
                    <a:pt x="62979" y="3306"/>
                    <a:pt x="63246" y="3172"/>
                    <a:pt x="63413" y="3006"/>
                  </a:cubicBezTo>
                  <a:cubicBezTo>
                    <a:pt x="63624" y="3162"/>
                    <a:pt x="63942" y="3227"/>
                    <a:pt x="64311" y="3227"/>
                  </a:cubicBezTo>
                  <a:cubicBezTo>
                    <a:pt x="65515" y="3227"/>
                    <a:pt x="67266" y="2539"/>
                    <a:pt x="67649" y="2105"/>
                  </a:cubicBezTo>
                  <a:lnTo>
                    <a:pt x="67682" y="2105"/>
                  </a:lnTo>
                  <a:cubicBezTo>
                    <a:pt x="67900" y="2169"/>
                    <a:pt x="68131" y="2199"/>
                    <a:pt x="68367" y="2199"/>
                  </a:cubicBezTo>
                  <a:cubicBezTo>
                    <a:pt x="69108" y="2199"/>
                    <a:pt x="69894" y="1909"/>
                    <a:pt x="70451" y="1504"/>
                  </a:cubicBezTo>
                  <a:cubicBezTo>
                    <a:pt x="70484" y="1471"/>
                    <a:pt x="70518" y="1438"/>
                    <a:pt x="70551" y="1404"/>
                  </a:cubicBezTo>
                  <a:cubicBezTo>
                    <a:pt x="70651" y="1438"/>
                    <a:pt x="70718" y="1438"/>
                    <a:pt x="70818" y="1438"/>
                  </a:cubicBezTo>
                  <a:cubicBezTo>
                    <a:pt x="71107" y="1616"/>
                    <a:pt x="71485" y="1675"/>
                    <a:pt x="71843" y="1675"/>
                  </a:cubicBezTo>
                  <a:cubicBezTo>
                    <a:pt x="72022" y="1675"/>
                    <a:pt x="72197" y="1660"/>
                    <a:pt x="72352" y="1638"/>
                  </a:cubicBezTo>
                  <a:cubicBezTo>
                    <a:pt x="72753" y="1604"/>
                    <a:pt x="73320" y="1538"/>
                    <a:pt x="73687" y="1304"/>
                  </a:cubicBezTo>
                  <a:cubicBezTo>
                    <a:pt x="73720" y="1338"/>
                    <a:pt x="73787" y="1338"/>
                    <a:pt x="73820" y="1338"/>
                  </a:cubicBezTo>
                  <a:cubicBezTo>
                    <a:pt x="74031" y="1295"/>
                    <a:pt x="74228" y="1277"/>
                    <a:pt x="74416" y="1277"/>
                  </a:cubicBezTo>
                  <a:cubicBezTo>
                    <a:pt x="74969" y="1277"/>
                    <a:pt x="75449" y="1439"/>
                    <a:pt x="76022" y="1638"/>
                  </a:cubicBezTo>
                  <a:cubicBezTo>
                    <a:pt x="76388" y="1760"/>
                    <a:pt x="76730" y="1832"/>
                    <a:pt x="77084" y="1832"/>
                  </a:cubicBezTo>
                  <a:cubicBezTo>
                    <a:pt x="77311" y="1832"/>
                    <a:pt x="77542" y="1803"/>
                    <a:pt x="77789" y="1738"/>
                  </a:cubicBezTo>
                  <a:cubicBezTo>
                    <a:pt x="77823" y="1738"/>
                    <a:pt x="77856" y="1738"/>
                    <a:pt x="77890" y="1705"/>
                  </a:cubicBezTo>
                  <a:cubicBezTo>
                    <a:pt x="78123" y="1738"/>
                    <a:pt x="78323" y="1771"/>
                    <a:pt x="78557" y="1805"/>
                  </a:cubicBezTo>
                  <a:cubicBezTo>
                    <a:pt x="79024" y="1938"/>
                    <a:pt x="79491" y="2005"/>
                    <a:pt x="79958" y="2071"/>
                  </a:cubicBezTo>
                  <a:cubicBezTo>
                    <a:pt x="80563" y="2286"/>
                    <a:pt x="81249" y="2444"/>
                    <a:pt x="81901" y="2444"/>
                  </a:cubicBezTo>
                  <a:cubicBezTo>
                    <a:pt x="82362" y="2444"/>
                    <a:pt x="82806" y="2365"/>
                    <a:pt x="83193" y="2172"/>
                  </a:cubicBezTo>
                  <a:cubicBezTo>
                    <a:pt x="83827" y="2138"/>
                    <a:pt x="84461" y="2105"/>
                    <a:pt x="85095" y="2071"/>
                  </a:cubicBezTo>
                  <a:cubicBezTo>
                    <a:pt x="85395" y="2205"/>
                    <a:pt x="85695" y="2272"/>
                    <a:pt x="86029" y="2272"/>
                  </a:cubicBezTo>
                  <a:cubicBezTo>
                    <a:pt x="86104" y="2279"/>
                    <a:pt x="86185" y="2283"/>
                    <a:pt x="86271" y="2283"/>
                  </a:cubicBezTo>
                  <a:cubicBezTo>
                    <a:pt x="86565" y="2283"/>
                    <a:pt x="86904" y="2234"/>
                    <a:pt x="87163" y="2105"/>
                  </a:cubicBezTo>
                  <a:cubicBezTo>
                    <a:pt x="87263" y="2105"/>
                    <a:pt x="87330" y="2105"/>
                    <a:pt x="87430" y="2138"/>
                  </a:cubicBezTo>
                  <a:lnTo>
                    <a:pt x="87630" y="2138"/>
                  </a:lnTo>
                  <a:cubicBezTo>
                    <a:pt x="88353" y="2768"/>
                    <a:pt x="89419" y="3072"/>
                    <a:pt x="90428" y="3072"/>
                  </a:cubicBezTo>
                  <a:cubicBezTo>
                    <a:pt x="90862" y="3072"/>
                    <a:pt x="91285" y="3016"/>
                    <a:pt x="91666" y="2905"/>
                  </a:cubicBezTo>
                  <a:cubicBezTo>
                    <a:pt x="91766" y="2905"/>
                    <a:pt x="91833" y="2805"/>
                    <a:pt x="91900" y="2739"/>
                  </a:cubicBezTo>
                  <a:cubicBezTo>
                    <a:pt x="92033" y="2739"/>
                    <a:pt x="92200" y="2772"/>
                    <a:pt x="92333" y="2772"/>
                  </a:cubicBezTo>
                  <a:cubicBezTo>
                    <a:pt x="92820" y="3083"/>
                    <a:pt x="93386" y="3236"/>
                    <a:pt x="93959" y="3236"/>
                  </a:cubicBezTo>
                  <a:cubicBezTo>
                    <a:pt x="94368" y="3236"/>
                    <a:pt x="94780" y="3158"/>
                    <a:pt x="95169" y="3006"/>
                  </a:cubicBezTo>
                  <a:cubicBezTo>
                    <a:pt x="95302" y="2972"/>
                    <a:pt x="95369" y="2905"/>
                    <a:pt x="95435" y="2805"/>
                  </a:cubicBezTo>
                  <a:cubicBezTo>
                    <a:pt x="96436" y="2705"/>
                    <a:pt x="97403" y="2438"/>
                    <a:pt x="98304" y="1938"/>
                  </a:cubicBezTo>
                  <a:cubicBezTo>
                    <a:pt x="98491" y="1876"/>
                    <a:pt x="98416" y="1668"/>
                    <a:pt x="98270" y="1668"/>
                  </a:cubicBezTo>
                  <a:cubicBezTo>
                    <a:pt x="98259" y="1668"/>
                    <a:pt x="98248" y="1669"/>
                    <a:pt x="98237" y="1671"/>
                  </a:cubicBezTo>
                  <a:cubicBezTo>
                    <a:pt x="97537" y="1871"/>
                    <a:pt x="96836" y="2005"/>
                    <a:pt x="96169" y="2105"/>
                  </a:cubicBezTo>
                  <a:cubicBezTo>
                    <a:pt x="96136" y="1971"/>
                    <a:pt x="96036" y="1871"/>
                    <a:pt x="95902" y="1838"/>
                  </a:cubicBezTo>
                  <a:cubicBezTo>
                    <a:pt x="95583" y="1744"/>
                    <a:pt x="95263" y="1703"/>
                    <a:pt x="94944" y="1703"/>
                  </a:cubicBezTo>
                  <a:cubicBezTo>
                    <a:pt x="94696" y="1703"/>
                    <a:pt x="94449" y="1728"/>
                    <a:pt x="94201" y="1771"/>
                  </a:cubicBezTo>
                  <a:cubicBezTo>
                    <a:pt x="93901" y="1805"/>
                    <a:pt x="93367" y="1905"/>
                    <a:pt x="93167" y="2172"/>
                  </a:cubicBezTo>
                  <a:lnTo>
                    <a:pt x="92900" y="2172"/>
                  </a:lnTo>
                  <a:cubicBezTo>
                    <a:pt x="92867" y="2138"/>
                    <a:pt x="92800" y="2138"/>
                    <a:pt x="92733" y="2105"/>
                  </a:cubicBezTo>
                  <a:cubicBezTo>
                    <a:pt x="92733" y="2038"/>
                    <a:pt x="92700" y="1938"/>
                    <a:pt x="92633" y="1905"/>
                  </a:cubicBezTo>
                  <a:cubicBezTo>
                    <a:pt x="92058" y="1444"/>
                    <a:pt x="91129" y="1204"/>
                    <a:pt x="90209" y="1204"/>
                  </a:cubicBezTo>
                  <a:cubicBezTo>
                    <a:pt x="89529" y="1204"/>
                    <a:pt x="88855" y="1335"/>
                    <a:pt x="88330" y="1604"/>
                  </a:cubicBezTo>
                  <a:lnTo>
                    <a:pt x="87863" y="1604"/>
                  </a:lnTo>
                  <a:cubicBezTo>
                    <a:pt x="87863" y="1604"/>
                    <a:pt x="87830" y="1604"/>
                    <a:pt x="87830" y="1571"/>
                  </a:cubicBezTo>
                  <a:cubicBezTo>
                    <a:pt x="87897" y="1504"/>
                    <a:pt x="87930" y="1371"/>
                    <a:pt x="87830" y="1271"/>
                  </a:cubicBezTo>
                  <a:cubicBezTo>
                    <a:pt x="87463" y="804"/>
                    <a:pt x="86796" y="804"/>
                    <a:pt x="86229" y="804"/>
                  </a:cubicBezTo>
                  <a:cubicBezTo>
                    <a:pt x="86165" y="801"/>
                    <a:pt x="86101" y="799"/>
                    <a:pt x="86037" y="799"/>
                  </a:cubicBezTo>
                  <a:cubicBezTo>
                    <a:pt x="85468" y="799"/>
                    <a:pt x="84904" y="931"/>
                    <a:pt x="84394" y="1171"/>
                  </a:cubicBezTo>
                  <a:cubicBezTo>
                    <a:pt x="84361" y="1104"/>
                    <a:pt x="84327" y="1004"/>
                    <a:pt x="84261" y="971"/>
                  </a:cubicBezTo>
                  <a:cubicBezTo>
                    <a:pt x="83705" y="651"/>
                    <a:pt x="82827" y="424"/>
                    <a:pt x="81981" y="424"/>
                  </a:cubicBezTo>
                  <a:cubicBezTo>
                    <a:pt x="81152" y="424"/>
                    <a:pt x="80354" y="642"/>
                    <a:pt x="79924" y="1204"/>
                  </a:cubicBezTo>
                  <a:cubicBezTo>
                    <a:pt x="79624" y="1204"/>
                    <a:pt x="79357" y="1238"/>
                    <a:pt x="79057" y="1271"/>
                  </a:cubicBezTo>
                  <a:cubicBezTo>
                    <a:pt x="78857" y="1238"/>
                    <a:pt x="78690" y="1171"/>
                    <a:pt x="78490" y="1137"/>
                  </a:cubicBezTo>
                  <a:cubicBezTo>
                    <a:pt x="78523" y="1004"/>
                    <a:pt x="78457" y="871"/>
                    <a:pt x="78290" y="771"/>
                  </a:cubicBezTo>
                  <a:cubicBezTo>
                    <a:pt x="77871" y="456"/>
                    <a:pt x="77307" y="287"/>
                    <a:pt x="76747" y="287"/>
                  </a:cubicBezTo>
                  <a:cubicBezTo>
                    <a:pt x="76416" y="287"/>
                    <a:pt x="76086" y="346"/>
                    <a:pt x="75788" y="470"/>
                  </a:cubicBezTo>
                  <a:cubicBezTo>
                    <a:pt x="75354" y="370"/>
                    <a:pt x="74887" y="337"/>
                    <a:pt x="74420" y="337"/>
                  </a:cubicBezTo>
                  <a:cubicBezTo>
                    <a:pt x="74075" y="102"/>
                    <a:pt x="73629" y="0"/>
                    <a:pt x="73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0"/>
            <p:cNvSpPr/>
            <p:nvPr/>
          </p:nvSpPr>
          <p:spPr>
            <a:xfrm>
              <a:off x="4581100" y="2728559"/>
              <a:ext cx="139325" cy="161100"/>
            </a:xfrm>
            <a:custGeom>
              <a:avLst/>
              <a:gdLst/>
              <a:ahLst/>
              <a:cxnLst/>
              <a:rect l="l" t="t" r="r" b="b"/>
              <a:pathLst>
                <a:path w="5573" h="6444" extrusionOk="0">
                  <a:moveTo>
                    <a:pt x="1338" y="0"/>
                  </a:moveTo>
                  <a:cubicBezTo>
                    <a:pt x="1187" y="0"/>
                    <a:pt x="1018" y="154"/>
                    <a:pt x="1062" y="349"/>
                  </a:cubicBezTo>
                  <a:cubicBezTo>
                    <a:pt x="1195" y="1083"/>
                    <a:pt x="1295" y="1784"/>
                    <a:pt x="1295" y="2517"/>
                  </a:cubicBezTo>
                  <a:cubicBezTo>
                    <a:pt x="1228" y="2551"/>
                    <a:pt x="1162" y="2584"/>
                    <a:pt x="1128" y="2684"/>
                  </a:cubicBezTo>
                  <a:cubicBezTo>
                    <a:pt x="1095" y="2784"/>
                    <a:pt x="1062" y="2884"/>
                    <a:pt x="1028" y="2984"/>
                  </a:cubicBezTo>
                  <a:lnTo>
                    <a:pt x="995" y="2984"/>
                  </a:lnTo>
                  <a:cubicBezTo>
                    <a:pt x="995" y="2951"/>
                    <a:pt x="962" y="2951"/>
                    <a:pt x="962" y="2918"/>
                  </a:cubicBezTo>
                  <a:lnTo>
                    <a:pt x="761" y="3652"/>
                  </a:lnTo>
                  <a:cubicBezTo>
                    <a:pt x="795" y="3685"/>
                    <a:pt x="828" y="3685"/>
                    <a:pt x="861" y="3685"/>
                  </a:cubicBezTo>
                  <a:cubicBezTo>
                    <a:pt x="795" y="3885"/>
                    <a:pt x="795" y="4052"/>
                    <a:pt x="828" y="4185"/>
                  </a:cubicBezTo>
                  <a:cubicBezTo>
                    <a:pt x="561" y="4786"/>
                    <a:pt x="294" y="5419"/>
                    <a:pt x="61" y="6020"/>
                  </a:cubicBezTo>
                  <a:cubicBezTo>
                    <a:pt x="0" y="6202"/>
                    <a:pt x="160" y="6323"/>
                    <a:pt x="310" y="6323"/>
                  </a:cubicBezTo>
                  <a:cubicBezTo>
                    <a:pt x="408" y="6323"/>
                    <a:pt x="502" y="6272"/>
                    <a:pt x="528" y="6153"/>
                  </a:cubicBezTo>
                  <a:cubicBezTo>
                    <a:pt x="795" y="5620"/>
                    <a:pt x="1028" y="5086"/>
                    <a:pt x="1228" y="4519"/>
                  </a:cubicBezTo>
                  <a:lnTo>
                    <a:pt x="1429" y="4519"/>
                  </a:lnTo>
                  <a:cubicBezTo>
                    <a:pt x="1495" y="4652"/>
                    <a:pt x="1629" y="4719"/>
                    <a:pt x="1896" y="4719"/>
                  </a:cubicBezTo>
                  <a:cubicBezTo>
                    <a:pt x="1929" y="4719"/>
                    <a:pt x="1996" y="4752"/>
                    <a:pt x="2096" y="4786"/>
                  </a:cubicBezTo>
                  <a:cubicBezTo>
                    <a:pt x="2154" y="4794"/>
                    <a:pt x="2210" y="4798"/>
                    <a:pt x="2265" y="4798"/>
                  </a:cubicBezTo>
                  <a:cubicBezTo>
                    <a:pt x="2427" y="4798"/>
                    <a:pt x="2571" y="4761"/>
                    <a:pt x="2696" y="4686"/>
                  </a:cubicBezTo>
                  <a:cubicBezTo>
                    <a:pt x="2796" y="4686"/>
                    <a:pt x="2863" y="4652"/>
                    <a:pt x="2930" y="4652"/>
                  </a:cubicBezTo>
                  <a:lnTo>
                    <a:pt x="3030" y="4652"/>
                  </a:lnTo>
                  <a:cubicBezTo>
                    <a:pt x="3096" y="4652"/>
                    <a:pt x="3163" y="4652"/>
                    <a:pt x="3196" y="4619"/>
                  </a:cubicBezTo>
                  <a:cubicBezTo>
                    <a:pt x="3230" y="4652"/>
                    <a:pt x="3297" y="4652"/>
                    <a:pt x="3330" y="4652"/>
                  </a:cubicBezTo>
                  <a:cubicBezTo>
                    <a:pt x="3413" y="4719"/>
                    <a:pt x="3497" y="4744"/>
                    <a:pt x="3580" y="4744"/>
                  </a:cubicBezTo>
                  <a:cubicBezTo>
                    <a:pt x="3663" y="4744"/>
                    <a:pt x="3747" y="4719"/>
                    <a:pt x="3830" y="4686"/>
                  </a:cubicBezTo>
                  <a:cubicBezTo>
                    <a:pt x="3864" y="4786"/>
                    <a:pt x="3897" y="4919"/>
                    <a:pt x="3964" y="5019"/>
                  </a:cubicBezTo>
                  <a:cubicBezTo>
                    <a:pt x="4097" y="5486"/>
                    <a:pt x="4164" y="6053"/>
                    <a:pt x="4531" y="6387"/>
                  </a:cubicBezTo>
                  <a:cubicBezTo>
                    <a:pt x="4581" y="6424"/>
                    <a:pt x="4645" y="6443"/>
                    <a:pt x="4707" y="6443"/>
                  </a:cubicBezTo>
                  <a:cubicBezTo>
                    <a:pt x="4811" y="6443"/>
                    <a:pt x="4910" y="6391"/>
                    <a:pt x="4931" y="6287"/>
                  </a:cubicBezTo>
                  <a:cubicBezTo>
                    <a:pt x="5031" y="5786"/>
                    <a:pt x="4764" y="5319"/>
                    <a:pt x="4597" y="4852"/>
                  </a:cubicBezTo>
                  <a:cubicBezTo>
                    <a:pt x="4531" y="4619"/>
                    <a:pt x="4464" y="4385"/>
                    <a:pt x="4364" y="4152"/>
                  </a:cubicBezTo>
                  <a:cubicBezTo>
                    <a:pt x="4431" y="4018"/>
                    <a:pt x="4497" y="3885"/>
                    <a:pt x="4497" y="3718"/>
                  </a:cubicBezTo>
                  <a:lnTo>
                    <a:pt x="4898" y="2851"/>
                  </a:lnTo>
                  <a:lnTo>
                    <a:pt x="4898" y="2851"/>
                  </a:lnTo>
                  <a:cubicBezTo>
                    <a:pt x="4831" y="2884"/>
                    <a:pt x="4798" y="2918"/>
                    <a:pt x="4764" y="2951"/>
                  </a:cubicBezTo>
                  <a:cubicBezTo>
                    <a:pt x="4731" y="2918"/>
                    <a:pt x="4698" y="2884"/>
                    <a:pt x="4664" y="2884"/>
                  </a:cubicBezTo>
                  <a:cubicBezTo>
                    <a:pt x="4664" y="2784"/>
                    <a:pt x="4631" y="2718"/>
                    <a:pt x="4631" y="2617"/>
                  </a:cubicBezTo>
                  <a:cubicBezTo>
                    <a:pt x="4631" y="2617"/>
                    <a:pt x="4631" y="2584"/>
                    <a:pt x="4631" y="2551"/>
                  </a:cubicBezTo>
                  <a:cubicBezTo>
                    <a:pt x="4631" y="2517"/>
                    <a:pt x="4597" y="2484"/>
                    <a:pt x="4597" y="2451"/>
                  </a:cubicBezTo>
                  <a:cubicBezTo>
                    <a:pt x="4864" y="2050"/>
                    <a:pt x="5165" y="1650"/>
                    <a:pt x="5431" y="1216"/>
                  </a:cubicBezTo>
                  <a:cubicBezTo>
                    <a:pt x="5572" y="1029"/>
                    <a:pt x="5366" y="824"/>
                    <a:pt x="5174" y="824"/>
                  </a:cubicBezTo>
                  <a:cubicBezTo>
                    <a:pt x="5093" y="824"/>
                    <a:pt x="5014" y="861"/>
                    <a:pt x="4964" y="950"/>
                  </a:cubicBezTo>
                  <a:cubicBezTo>
                    <a:pt x="4731" y="1417"/>
                    <a:pt x="4464" y="1850"/>
                    <a:pt x="4231" y="2317"/>
                  </a:cubicBezTo>
                  <a:cubicBezTo>
                    <a:pt x="4125" y="2229"/>
                    <a:pt x="4010" y="2188"/>
                    <a:pt x="3896" y="2188"/>
                  </a:cubicBezTo>
                  <a:cubicBezTo>
                    <a:pt x="3793" y="2188"/>
                    <a:pt x="3691" y="2221"/>
                    <a:pt x="3597" y="2284"/>
                  </a:cubicBezTo>
                  <a:cubicBezTo>
                    <a:pt x="3544" y="2244"/>
                    <a:pt x="3486" y="2226"/>
                    <a:pt x="3429" y="2226"/>
                  </a:cubicBezTo>
                  <a:cubicBezTo>
                    <a:pt x="3342" y="2226"/>
                    <a:pt x="3257" y="2270"/>
                    <a:pt x="3196" y="2351"/>
                  </a:cubicBezTo>
                  <a:cubicBezTo>
                    <a:pt x="3196" y="2317"/>
                    <a:pt x="3163" y="2284"/>
                    <a:pt x="3163" y="2251"/>
                  </a:cubicBezTo>
                  <a:cubicBezTo>
                    <a:pt x="3128" y="2162"/>
                    <a:pt x="3037" y="2121"/>
                    <a:pt x="2939" y="2121"/>
                  </a:cubicBezTo>
                  <a:cubicBezTo>
                    <a:pt x="2852" y="2121"/>
                    <a:pt x="2759" y="2154"/>
                    <a:pt x="2696" y="2217"/>
                  </a:cubicBezTo>
                  <a:cubicBezTo>
                    <a:pt x="2696" y="2217"/>
                    <a:pt x="2663" y="2251"/>
                    <a:pt x="2629" y="2284"/>
                  </a:cubicBezTo>
                  <a:lnTo>
                    <a:pt x="2563" y="2284"/>
                  </a:lnTo>
                  <a:cubicBezTo>
                    <a:pt x="2523" y="2244"/>
                    <a:pt x="2463" y="2226"/>
                    <a:pt x="2398" y="2226"/>
                  </a:cubicBezTo>
                  <a:cubicBezTo>
                    <a:pt x="2299" y="2226"/>
                    <a:pt x="2190" y="2270"/>
                    <a:pt x="2129" y="2351"/>
                  </a:cubicBezTo>
                  <a:cubicBezTo>
                    <a:pt x="2096" y="2417"/>
                    <a:pt x="2062" y="2451"/>
                    <a:pt x="2029" y="2517"/>
                  </a:cubicBezTo>
                  <a:cubicBezTo>
                    <a:pt x="2029" y="2517"/>
                    <a:pt x="2029" y="2484"/>
                    <a:pt x="1996" y="2484"/>
                  </a:cubicBezTo>
                  <a:cubicBezTo>
                    <a:pt x="1996" y="2384"/>
                    <a:pt x="1929" y="2351"/>
                    <a:pt x="1862" y="2317"/>
                  </a:cubicBezTo>
                  <a:cubicBezTo>
                    <a:pt x="1929" y="1583"/>
                    <a:pt x="1829" y="849"/>
                    <a:pt x="1529" y="149"/>
                  </a:cubicBezTo>
                  <a:cubicBezTo>
                    <a:pt x="1494" y="44"/>
                    <a:pt x="1418" y="0"/>
                    <a:pt x="1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3"/>
          <p:cNvSpPr/>
          <p:nvPr/>
        </p:nvSpPr>
        <p:spPr>
          <a:xfrm>
            <a:off x="4644345" y="1034700"/>
            <a:ext cx="3509400" cy="337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2607552" y="2783723"/>
            <a:ext cx="6536656" cy="2359758"/>
          </a:xfrm>
          <a:custGeom>
            <a:avLst/>
            <a:gdLst/>
            <a:ahLst/>
            <a:cxnLst/>
            <a:rect l="l" t="t" r="r" b="b"/>
            <a:pathLst>
              <a:path w="107277" h="38729" extrusionOk="0">
                <a:moveTo>
                  <a:pt x="6071" y="38728"/>
                </a:moveTo>
                <a:cubicBezTo>
                  <a:pt x="2702" y="38728"/>
                  <a:pt x="0" y="36026"/>
                  <a:pt x="0" y="32690"/>
                </a:cubicBezTo>
                <a:cubicBezTo>
                  <a:pt x="0" y="29888"/>
                  <a:pt x="1868" y="27553"/>
                  <a:pt x="4437" y="26853"/>
                </a:cubicBezTo>
                <a:cubicBezTo>
                  <a:pt x="4403" y="26386"/>
                  <a:pt x="4370" y="25886"/>
                  <a:pt x="4370" y="25419"/>
                </a:cubicBezTo>
                <a:cubicBezTo>
                  <a:pt x="4370" y="18747"/>
                  <a:pt x="9774" y="13310"/>
                  <a:pt x="16478" y="13310"/>
                </a:cubicBezTo>
                <a:cubicBezTo>
                  <a:pt x="19381" y="13310"/>
                  <a:pt x="22083" y="14344"/>
                  <a:pt x="24151" y="16079"/>
                </a:cubicBezTo>
                <a:cubicBezTo>
                  <a:pt x="25018" y="11609"/>
                  <a:pt x="28687" y="8140"/>
                  <a:pt x="33224" y="7572"/>
                </a:cubicBezTo>
                <a:cubicBezTo>
                  <a:pt x="34325" y="3236"/>
                  <a:pt x="38294" y="0"/>
                  <a:pt x="42997" y="0"/>
                </a:cubicBezTo>
                <a:cubicBezTo>
                  <a:pt x="47734" y="0"/>
                  <a:pt x="51737" y="3303"/>
                  <a:pt x="52771" y="7739"/>
                </a:cubicBezTo>
                <a:cubicBezTo>
                  <a:pt x="53572" y="7272"/>
                  <a:pt x="54472" y="7005"/>
                  <a:pt x="55440" y="7005"/>
                </a:cubicBezTo>
                <a:cubicBezTo>
                  <a:pt x="58208" y="7005"/>
                  <a:pt x="60510" y="9140"/>
                  <a:pt x="60743" y="11842"/>
                </a:cubicBezTo>
                <a:cubicBezTo>
                  <a:pt x="61811" y="11242"/>
                  <a:pt x="63012" y="10908"/>
                  <a:pt x="64279" y="10908"/>
                </a:cubicBezTo>
                <a:cubicBezTo>
                  <a:pt x="66081" y="10908"/>
                  <a:pt x="67715" y="11542"/>
                  <a:pt x="68949" y="12643"/>
                </a:cubicBezTo>
                <a:cubicBezTo>
                  <a:pt x="70517" y="9874"/>
                  <a:pt x="73486" y="7973"/>
                  <a:pt x="76888" y="7973"/>
                </a:cubicBezTo>
                <a:cubicBezTo>
                  <a:pt x="79423" y="7973"/>
                  <a:pt x="81725" y="9040"/>
                  <a:pt x="83393" y="10741"/>
                </a:cubicBezTo>
                <a:cubicBezTo>
                  <a:pt x="83993" y="6038"/>
                  <a:pt x="87996" y="2402"/>
                  <a:pt x="92866" y="2402"/>
                </a:cubicBezTo>
                <a:cubicBezTo>
                  <a:pt x="95435" y="2402"/>
                  <a:pt x="97770" y="3436"/>
                  <a:pt x="99471" y="5071"/>
                </a:cubicBezTo>
                <a:cubicBezTo>
                  <a:pt x="101339" y="2869"/>
                  <a:pt x="104141" y="1435"/>
                  <a:pt x="107277" y="1435"/>
                </a:cubicBezTo>
                <a:lnTo>
                  <a:pt x="107277" y="38728"/>
                </a:lnTo>
                <a:lnTo>
                  <a:pt x="6071" y="38728"/>
                </a:lnTo>
                <a:close/>
              </a:path>
            </a:pathLst>
          </a:custGeom>
          <a:solidFill>
            <a:srgbClr val="FFDDB7">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txBox="1">
            <a:spLocks noGrp="1"/>
          </p:cNvSpPr>
          <p:nvPr>
            <p:ph type="title"/>
          </p:nvPr>
        </p:nvSpPr>
        <p:spPr>
          <a:xfrm>
            <a:off x="713225" y="2413488"/>
            <a:ext cx="34149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2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2" name="Google Shape;42;p3"/>
          <p:cNvSpPr txBox="1">
            <a:spLocks noGrp="1"/>
          </p:cNvSpPr>
          <p:nvPr>
            <p:ph type="subTitle" idx="1"/>
          </p:nvPr>
        </p:nvSpPr>
        <p:spPr>
          <a:xfrm>
            <a:off x="713225" y="3355188"/>
            <a:ext cx="3059700" cy="7035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6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3" name="Google Shape;43;p3"/>
          <p:cNvSpPr txBox="1">
            <a:spLocks noGrp="1"/>
          </p:cNvSpPr>
          <p:nvPr>
            <p:ph type="title" idx="2" hasCustomPrompt="1"/>
          </p:nvPr>
        </p:nvSpPr>
        <p:spPr>
          <a:xfrm>
            <a:off x="713225" y="1084813"/>
            <a:ext cx="1905600" cy="1239900"/>
          </a:xfrm>
          <a:prstGeom prst="rect">
            <a:avLst/>
          </a:prstGeom>
        </p:spPr>
        <p:txBody>
          <a:bodyPr spcFirstLastPara="1" wrap="square" lIns="91425" tIns="91425" rIns="91425" bIns="91425" anchor="t" anchorCtr="0">
            <a:noAutofit/>
          </a:bodyPr>
          <a:lstStyle>
            <a:lvl1pPr lvl="0" rtl="0">
              <a:spcBef>
                <a:spcPts val="0"/>
              </a:spcBef>
              <a:spcAft>
                <a:spcPts val="0"/>
              </a:spcAft>
              <a:buSzPts val="8900"/>
              <a:buNone/>
              <a:defRPr sz="8900">
                <a:solidFill>
                  <a:schemeClr val="accent5"/>
                </a:solidFill>
              </a:defRPr>
            </a:lvl1pPr>
            <a:lvl2pPr lvl="1" algn="ctr" rtl="0">
              <a:spcBef>
                <a:spcPts val="0"/>
              </a:spcBef>
              <a:spcAft>
                <a:spcPts val="0"/>
              </a:spcAft>
              <a:buSzPts val="8900"/>
              <a:buNone/>
              <a:defRPr sz="8900"/>
            </a:lvl2pPr>
            <a:lvl3pPr lvl="2" algn="ctr" rtl="0">
              <a:spcBef>
                <a:spcPts val="0"/>
              </a:spcBef>
              <a:spcAft>
                <a:spcPts val="0"/>
              </a:spcAft>
              <a:buSzPts val="8900"/>
              <a:buNone/>
              <a:defRPr sz="8900"/>
            </a:lvl3pPr>
            <a:lvl4pPr lvl="3" algn="ctr" rtl="0">
              <a:spcBef>
                <a:spcPts val="0"/>
              </a:spcBef>
              <a:spcAft>
                <a:spcPts val="0"/>
              </a:spcAft>
              <a:buSzPts val="8900"/>
              <a:buNone/>
              <a:defRPr sz="8900"/>
            </a:lvl4pPr>
            <a:lvl5pPr lvl="4" algn="ctr" rtl="0">
              <a:spcBef>
                <a:spcPts val="0"/>
              </a:spcBef>
              <a:spcAft>
                <a:spcPts val="0"/>
              </a:spcAft>
              <a:buSzPts val="8900"/>
              <a:buNone/>
              <a:defRPr sz="8900"/>
            </a:lvl5pPr>
            <a:lvl6pPr lvl="5" algn="ctr" rtl="0">
              <a:spcBef>
                <a:spcPts val="0"/>
              </a:spcBef>
              <a:spcAft>
                <a:spcPts val="0"/>
              </a:spcAft>
              <a:buSzPts val="8900"/>
              <a:buNone/>
              <a:defRPr sz="8900"/>
            </a:lvl6pPr>
            <a:lvl7pPr lvl="6" algn="ctr" rtl="0">
              <a:spcBef>
                <a:spcPts val="0"/>
              </a:spcBef>
              <a:spcAft>
                <a:spcPts val="0"/>
              </a:spcAft>
              <a:buSzPts val="8900"/>
              <a:buNone/>
              <a:defRPr sz="8900"/>
            </a:lvl7pPr>
            <a:lvl8pPr lvl="7" algn="ctr" rtl="0">
              <a:spcBef>
                <a:spcPts val="0"/>
              </a:spcBef>
              <a:spcAft>
                <a:spcPts val="0"/>
              </a:spcAft>
              <a:buSzPts val="8900"/>
              <a:buNone/>
              <a:defRPr sz="8900"/>
            </a:lvl8pPr>
            <a:lvl9pPr lvl="8" algn="ctr" rtl="0">
              <a:spcBef>
                <a:spcPts val="0"/>
              </a:spcBef>
              <a:spcAft>
                <a:spcPts val="0"/>
              </a:spcAft>
              <a:buSzPts val="8900"/>
              <a:buNone/>
              <a:defRPr sz="8900"/>
            </a:lvl9pPr>
          </a:lstStyle>
          <a:p>
            <a:r>
              <a:t>xx%</a:t>
            </a:r>
          </a:p>
        </p:txBody>
      </p:sp>
      <p:grpSp>
        <p:nvGrpSpPr>
          <p:cNvPr id="44" name="Google Shape;44;p3"/>
          <p:cNvGrpSpPr/>
          <p:nvPr/>
        </p:nvGrpSpPr>
        <p:grpSpPr>
          <a:xfrm>
            <a:off x="-27" y="294444"/>
            <a:ext cx="9143772" cy="337805"/>
            <a:chOff x="1186850" y="2712575"/>
            <a:chExt cx="5218750" cy="192800"/>
          </a:xfrm>
        </p:grpSpPr>
        <p:sp>
          <p:nvSpPr>
            <p:cNvPr id="45" name="Google Shape;45;p3"/>
            <p:cNvSpPr/>
            <p:nvPr/>
          </p:nvSpPr>
          <p:spPr>
            <a:xfrm>
              <a:off x="1451325" y="2743900"/>
              <a:ext cx="139300" cy="161475"/>
            </a:xfrm>
            <a:custGeom>
              <a:avLst/>
              <a:gdLst/>
              <a:ahLst/>
              <a:cxnLst/>
              <a:rect l="l" t="t" r="r" b="b"/>
              <a:pathLst>
                <a:path w="5572" h="6459" extrusionOk="0">
                  <a:moveTo>
                    <a:pt x="1334" y="0"/>
                  </a:moveTo>
                  <a:cubicBezTo>
                    <a:pt x="1178" y="0"/>
                    <a:pt x="1008" y="163"/>
                    <a:pt x="1030" y="341"/>
                  </a:cubicBezTo>
                  <a:cubicBezTo>
                    <a:pt x="1197" y="1075"/>
                    <a:pt x="1297" y="1809"/>
                    <a:pt x="1297" y="2543"/>
                  </a:cubicBezTo>
                  <a:cubicBezTo>
                    <a:pt x="1230" y="2576"/>
                    <a:pt x="1163" y="2609"/>
                    <a:pt x="1130" y="2676"/>
                  </a:cubicBezTo>
                  <a:cubicBezTo>
                    <a:pt x="1097" y="2776"/>
                    <a:pt x="1063" y="2910"/>
                    <a:pt x="1030" y="3010"/>
                  </a:cubicBezTo>
                  <a:lnTo>
                    <a:pt x="963" y="3010"/>
                  </a:lnTo>
                  <a:cubicBezTo>
                    <a:pt x="963" y="2976"/>
                    <a:pt x="963" y="2943"/>
                    <a:pt x="963" y="2943"/>
                  </a:cubicBezTo>
                  <a:lnTo>
                    <a:pt x="763" y="3677"/>
                  </a:lnTo>
                  <a:cubicBezTo>
                    <a:pt x="796" y="3677"/>
                    <a:pt x="830" y="3710"/>
                    <a:pt x="863" y="3710"/>
                  </a:cubicBezTo>
                  <a:cubicBezTo>
                    <a:pt x="796" y="3877"/>
                    <a:pt x="796" y="4044"/>
                    <a:pt x="830" y="4210"/>
                  </a:cubicBezTo>
                  <a:cubicBezTo>
                    <a:pt x="563" y="4811"/>
                    <a:pt x="296" y="5411"/>
                    <a:pt x="63" y="6045"/>
                  </a:cubicBezTo>
                  <a:cubicBezTo>
                    <a:pt x="0" y="6211"/>
                    <a:pt x="171" y="6339"/>
                    <a:pt x="324" y="6339"/>
                  </a:cubicBezTo>
                  <a:cubicBezTo>
                    <a:pt x="417" y="6339"/>
                    <a:pt x="504" y="6292"/>
                    <a:pt x="530" y="6179"/>
                  </a:cubicBezTo>
                  <a:cubicBezTo>
                    <a:pt x="796" y="5645"/>
                    <a:pt x="1030" y="5078"/>
                    <a:pt x="1230" y="4511"/>
                  </a:cubicBezTo>
                  <a:lnTo>
                    <a:pt x="1430" y="4511"/>
                  </a:lnTo>
                  <a:cubicBezTo>
                    <a:pt x="1488" y="4627"/>
                    <a:pt x="1596" y="4717"/>
                    <a:pt x="1799" y="4717"/>
                  </a:cubicBezTo>
                  <a:cubicBezTo>
                    <a:pt x="1829" y="4717"/>
                    <a:pt x="1862" y="4715"/>
                    <a:pt x="1897" y="4711"/>
                  </a:cubicBezTo>
                  <a:cubicBezTo>
                    <a:pt x="1931" y="4744"/>
                    <a:pt x="1997" y="4778"/>
                    <a:pt x="2097" y="4778"/>
                  </a:cubicBezTo>
                  <a:cubicBezTo>
                    <a:pt x="2162" y="4796"/>
                    <a:pt x="2225" y="4804"/>
                    <a:pt x="2285" y="4804"/>
                  </a:cubicBezTo>
                  <a:cubicBezTo>
                    <a:pt x="2440" y="4804"/>
                    <a:pt x="2578" y="4750"/>
                    <a:pt x="2698" y="4677"/>
                  </a:cubicBezTo>
                  <a:cubicBezTo>
                    <a:pt x="2798" y="4677"/>
                    <a:pt x="2865" y="4677"/>
                    <a:pt x="2931" y="4644"/>
                  </a:cubicBezTo>
                  <a:lnTo>
                    <a:pt x="3198" y="4644"/>
                  </a:lnTo>
                  <a:cubicBezTo>
                    <a:pt x="3231" y="4644"/>
                    <a:pt x="3265" y="4677"/>
                    <a:pt x="3332" y="4677"/>
                  </a:cubicBezTo>
                  <a:cubicBezTo>
                    <a:pt x="3409" y="4739"/>
                    <a:pt x="3487" y="4765"/>
                    <a:pt x="3564" y="4765"/>
                  </a:cubicBezTo>
                  <a:cubicBezTo>
                    <a:pt x="3653" y="4765"/>
                    <a:pt x="3743" y="4731"/>
                    <a:pt x="3832" y="4677"/>
                  </a:cubicBezTo>
                  <a:cubicBezTo>
                    <a:pt x="3865" y="4811"/>
                    <a:pt x="3899" y="4911"/>
                    <a:pt x="3932" y="5044"/>
                  </a:cubicBezTo>
                  <a:cubicBezTo>
                    <a:pt x="4099" y="5478"/>
                    <a:pt x="4165" y="6078"/>
                    <a:pt x="4532" y="6379"/>
                  </a:cubicBezTo>
                  <a:cubicBezTo>
                    <a:pt x="4586" y="6432"/>
                    <a:pt x="4655" y="6459"/>
                    <a:pt x="4721" y="6459"/>
                  </a:cubicBezTo>
                  <a:cubicBezTo>
                    <a:pt x="4821" y="6459"/>
                    <a:pt x="4913" y="6399"/>
                    <a:pt x="4933" y="6279"/>
                  </a:cubicBezTo>
                  <a:cubicBezTo>
                    <a:pt x="5033" y="5812"/>
                    <a:pt x="4766" y="5311"/>
                    <a:pt x="4599" y="4844"/>
                  </a:cubicBezTo>
                  <a:cubicBezTo>
                    <a:pt x="4532" y="4611"/>
                    <a:pt x="4466" y="4377"/>
                    <a:pt x="4366" y="4144"/>
                  </a:cubicBezTo>
                  <a:cubicBezTo>
                    <a:pt x="4432" y="4044"/>
                    <a:pt x="4499" y="3877"/>
                    <a:pt x="4499" y="3710"/>
                  </a:cubicBezTo>
                  <a:lnTo>
                    <a:pt x="4899" y="2876"/>
                  </a:lnTo>
                  <a:lnTo>
                    <a:pt x="4899" y="2876"/>
                  </a:lnTo>
                  <a:cubicBezTo>
                    <a:pt x="4833" y="2910"/>
                    <a:pt x="4799" y="2943"/>
                    <a:pt x="4766" y="2976"/>
                  </a:cubicBezTo>
                  <a:cubicBezTo>
                    <a:pt x="4733" y="2943"/>
                    <a:pt x="4699" y="2910"/>
                    <a:pt x="4666" y="2910"/>
                  </a:cubicBezTo>
                  <a:cubicBezTo>
                    <a:pt x="4666" y="2809"/>
                    <a:pt x="4632" y="2709"/>
                    <a:pt x="4632" y="2643"/>
                  </a:cubicBezTo>
                  <a:cubicBezTo>
                    <a:pt x="4632" y="2609"/>
                    <a:pt x="4632" y="2609"/>
                    <a:pt x="4632" y="2576"/>
                  </a:cubicBezTo>
                  <a:cubicBezTo>
                    <a:pt x="4632" y="2509"/>
                    <a:pt x="4599" y="2476"/>
                    <a:pt x="4566" y="2442"/>
                  </a:cubicBezTo>
                  <a:cubicBezTo>
                    <a:pt x="4866" y="2042"/>
                    <a:pt x="5166" y="1642"/>
                    <a:pt x="5433" y="1242"/>
                  </a:cubicBezTo>
                  <a:cubicBezTo>
                    <a:pt x="5571" y="1034"/>
                    <a:pt x="5376" y="843"/>
                    <a:pt x="5186" y="843"/>
                  </a:cubicBezTo>
                  <a:cubicBezTo>
                    <a:pt x="5101" y="843"/>
                    <a:pt x="5018" y="882"/>
                    <a:pt x="4966" y="975"/>
                  </a:cubicBezTo>
                  <a:cubicBezTo>
                    <a:pt x="4733" y="1408"/>
                    <a:pt x="4466" y="1875"/>
                    <a:pt x="4232" y="2309"/>
                  </a:cubicBezTo>
                  <a:cubicBezTo>
                    <a:pt x="4132" y="2242"/>
                    <a:pt x="4024" y="2209"/>
                    <a:pt x="3915" y="2209"/>
                  </a:cubicBezTo>
                  <a:cubicBezTo>
                    <a:pt x="3807" y="2209"/>
                    <a:pt x="3698" y="2242"/>
                    <a:pt x="3598" y="2309"/>
                  </a:cubicBezTo>
                  <a:cubicBezTo>
                    <a:pt x="3540" y="2265"/>
                    <a:pt x="3476" y="2241"/>
                    <a:pt x="3413" y="2241"/>
                  </a:cubicBezTo>
                  <a:cubicBezTo>
                    <a:pt x="3332" y="2241"/>
                    <a:pt x="3254" y="2282"/>
                    <a:pt x="3198" y="2376"/>
                  </a:cubicBezTo>
                  <a:cubicBezTo>
                    <a:pt x="3165" y="2342"/>
                    <a:pt x="3165" y="2309"/>
                    <a:pt x="3165" y="2276"/>
                  </a:cubicBezTo>
                  <a:cubicBezTo>
                    <a:pt x="3106" y="2179"/>
                    <a:pt x="3003" y="2127"/>
                    <a:pt x="2900" y="2127"/>
                  </a:cubicBezTo>
                  <a:cubicBezTo>
                    <a:pt x="2827" y="2127"/>
                    <a:pt x="2753" y="2153"/>
                    <a:pt x="2698" y="2209"/>
                  </a:cubicBezTo>
                  <a:cubicBezTo>
                    <a:pt x="2664" y="2242"/>
                    <a:pt x="2664" y="2242"/>
                    <a:pt x="2631" y="2276"/>
                  </a:cubicBezTo>
                  <a:cubicBezTo>
                    <a:pt x="2631" y="2276"/>
                    <a:pt x="2598" y="2276"/>
                    <a:pt x="2564" y="2309"/>
                  </a:cubicBezTo>
                  <a:cubicBezTo>
                    <a:pt x="2521" y="2265"/>
                    <a:pt x="2452" y="2241"/>
                    <a:pt x="2379" y="2241"/>
                  </a:cubicBezTo>
                  <a:cubicBezTo>
                    <a:pt x="2286" y="2241"/>
                    <a:pt x="2187" y="2282"/>
                    <a:pt x="2131" y="2376"/>
                  </a:cubicBezTo>
                  <a:cubicBezTo>
                    <a:pt x="2097" y="2409"/>
                    <a:pt x="2064" y="2476"/>
                    <a:pt x="2031" y="2543"/>
                  </a:cubicBezTo>
                  <a:cubicBezTo>
                    <a:pt x="2031" y="2509"/>
                    <a:pt x="2031" y="2509"/>
                    <a:pt x="1997" y="2476"/>
                  </a:cubicBezTo>
                  <a:cubicBezTo>
                    <a:pt x="1964" y="2409"/>
                    <a:pt x="1931" y="2342"/>
                    <a:pt x="1864" y="2309"/>
                  </a:cubicBezTo>
                  <a:cubicBezTo>
                    <a:pt x="1931" y="1609"/>
                    <a:pt x="1830" y="875"/>
                    <a:pt x="1530" y="141"/>
                  </a:cubicBezTo>
                  <a:cubicBezTo>
                    <a:pt x="1486" y="41"/>
                    <a:pt x="1412" y="0"/>
                    <a:pt x="1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1972850" y="2743900"/>
              <a:ext cx="139225" cy="161475"/>
            </a:xfrm>
            <a:custGeom>
              <a:avLst/>
              <a:gdLst/>
              <a:ahLst/>
              <a:cxnLst/>
              <a:rect l="l" t="t" r="r" b="b"/>
              <a:pathLst>
                <a:path w="5569" h="6459" extrusionOk="0">
                  <a:moveTo>
                    <a:pt x="1347" y="0"/>
                  </a:moveTo>
                  <a:cubicBezTo>
                    <a:pt x="1184" y="0"/>
                    <a:pt x="1006" y="163"/>
                    <a:pt x="1050" y="341"/>
                  </a:cubicBezTo>
                  <a:cubicBezTo>
                    <a:pt x="1217" y="1075"/>
                    <a:pt x="1317" y="1809"/>
                    <a:pt x="1284" y="2543"/>
                  </a:cubicBezTo>
                  <a:cubicBezTo>
                    <a:pt x="1217" y="2576"/>
                    <a:pt x="1184" y="2609"/>
                    <a:pt x="1151" y="2676"/>
                  </a:cubicBezTo>
                  <a:cubicBezTo>
                    <a:pt x="1117" y="2776"/>
                    <a:pt x="1084" y="2910"/>
                    <a:pt x="1050" y="3010"/>
                  </a:cubicBezTo>
                  <a:lnTo>
                    <a:pt x="984" y="3010"/>
                  </a:lnTo>
                  <a:cubicBezTo>
                    <a:pt x="984" y="2976"/>
                    <a:pt x="984" y="2943"/>
                    <a:pt x="950" y="2943"/>
                  </a:cubicBezTo>
                  <a:lnTo>
                    <a:pt x="750" y="3677"/>
                  </a:lnTo>
                  <a:cubicBezTo>
                    <a:pt x="784" y="3677"/>
                    <a:pt x="817" y="3710"/>
                    <a:pt x="884" y="3710"/>
                  </a:cubicBezTo>
                  <a:cubicBezTo>
                    <a:pt x="817" y="3877"/>
                    <a:pt x="784" y="4044"/>
                    <a:pt x="817" y="4210"/>
                  </a:cubicBezTo>
                  <a:cubicBezTo>
                    <a:pt x="550" y="4811"/>
                    <a:pt x="317" y="5411"/>
                    <a:pt x="83" y="6045"/>
                  </a:cubicBezTo>
                  <a:cubicBezTo>
                    <a:pt x="0" y="6211"/>
                    <a:pt x="176" y="6339"/>
                    <a:pt x="336" y="6339"/>
                  </a:cubicBezTo>
                  <a:cubicBezTo>
                    <a:pt x="433" y="6339"/>
                    <a:pt x="525" y="6292"/>
                    <a:pt x="550" y="6179"/>
                  </a:cubicBezTo>
                  <a:cubicBezTo>
                    <a:pt x="784" y="5645"/>
                    <a:pt x="1017" y="5078"/>
                    <a:pt x="1251" y="4511"/>
                  </a:cubicBezTo>
                  <a:lnTo>
                    <a:pt x="1451" y="4511"/>
                  </a:lnTo>
                  <a:cubicBezTo>
                    <a:pt x="1509" y="4627"/>
                    <a:pt x="1617" y="4717"/>
                    <a:pt x="1797" y="4717"/>
                  </a:cubicBezTo>
                  <a:cubicBezTo>
                    <a:pt x="1825" y="4717"/>
                    <a:pt x="1854" y="4715"/>
                    <a:pt x="1884" y="4711"/>
                  </a:cubicBezTo>
                  <a:cubicBezTo>
                    <a:pt x="1951" y="4744"/>
                    <a:pt x="2018" y="4778"/>
                    <a:pt x="2085" y="4778"/>
                  </a:cubicBezTo>
                  <a:cubicBezTo>
                    <a:pt x="2159" y="4796"/>
                    <a:pt x="2228" y="4804"/>
                    <a:pt x="2293" y="4804"/>
                  </a:cubicBezTo>
                  <a:cubicBezTo>
                    <a:pt x="2461" y="4804"/>
                    <a:pt x="2598" y="4750"/>
                    <a:pt x="2718" y="4677"/>
                  </a:cubicBezTo>
                  <a:cubicBezTo>
                    <a:pt x="2818" y="4677"/>
                    <a:pt x="2885" y="4677"/>
                    <a:pt x="2952" y="4644"/>
                  </a:cubicBezTo>
                  <a:lnTo>
                    <a:pt x="3219" y="4644"/>
                  </a:lnTo>
                  <a:cubicBezTo>
                    <a:pt x="3252" y="4644"/>
                    <a:pt x="3285" y="4677"/>
                    <a:pt x="3319" y="4677"/>
                  </a:cubicBezTo>
                  <a:lnTo>
                    <a:pt x="3352" y="4677"/>
                  </a:lnTo>
                  <a:cubicBezTo>
                    <a:pt x="3430" y="4739"/>
                    <a:pt x="3507" y="4765"/>
                    <a:pt x="3585" y="4765"/>
                  </a:cubicBezTo>
                  <a:cubicBezTo>
                    <a:pt x="3674" y="4765"/>
                    <a:pt x="3763" y="4731"/>
                    <a:pt x="3852" y="4677"/>
                  </a:cubicBezTo>
                  <a:cubicBezTo>
                    <a:pt x="3886" y="4811"/>
                    <a:pt x="3919" y="4911"/>
                    <a:pt x="3953" y="5044"/>
                  </a:cubicBezTo>
                  <a:cubicBezTo>
                    <a:pt x="4086" y="5478"/>
                    <a:pt x="4186" y="6078"/>
                    <a:pt x="4553" y="6379"/>
                  </a:cubicBezTo>
                  <a:cubicBezTo>
                    <a:pt x="4593" y="6432"/>
                    <a:pt x="4654" y="6459"/>
                    <a:pt x="4718" y="6459"/>
                  </a:cubicBezTo>
                  <a:cubicBezTo>
                    <a:pt x="4813" y="6459"/>
                    <a:pt x="4913" y="6399"/>
                    <a:pt x="4953" y="6279"/>
                  </a:cubicBezTo>
                  <a:cubicBezTo>
                    <a:pt x="5053" y="5812"/>
                    <a:pt x="4786" y="5311"/>
                    <a:pt x="4620" y="4844"/>
                  </a:cubicBezTo>
                  <a:cubicBezTo>
                    <a:pt x="4520" y="4611"/>
                    <a:pt x="4453" y="4377"/>
                    <a:pt x="4386" y="4144"/>
                  </a:cubicBezTo>
                  <a:cubicBezTo>
                    <a:pt x="4453" y="4044"/>
                    <a:pt x="4486" y="3877"/>
                    <a:pt x="4520" y="3710"/>
                  </a:cubicBezTo>
                  <a:lnTo>
                    <a:pt x="4887" y="2876"/>
                  </a:lnTo>
                  <a:lnTo>
                    <a:pt x="4887" y="2876"/>
                  </a:lnTo>
                  <a:cubicBezTo>
                    <a:pt x="4820" y="2910"/>
                    <a:pt x="4786" y="2943"/>
                    <a:pt x="4753" y="2976"/>
                  </a:cubicBezTo>
                  <a:cubicBezTo>
                    <a:pt x="4753" y="2943"/>
                    <a:pt x="4720" y="2910"/>
                    <a:pt x="4653" y="2910"/>
                  </a:cubicBezTo>
                  <a:cubicBezTo>
                    <a:pt x="4653" y="2809"/>
                    <a:pt x="4653" y="2709"/>
                    <a:pt x="4620" y="2643"/>
                  </a:cubicBezTo>
                  <a:cubicBezTo>
                    <a:pt x="4620" y="2609"/>
                    <a:pt x="4620" y="2609"/>
                    <a:pt x="4620" y="2576"/>
                  </a:cubicBezTo>
                  <a:cubicBezTo>
                    <a:pt x="4653" y="2509"/>
                    <a:pt x="4620" y="2476"/>
                    <a:pt x="4586" y="2442"/>
                  </a:cubicBezTo>
                  <a:cubicBezTo>
                    <a:pt x="4887" y="2042"/>
                    <a:pt x="5153" y="1642"/>
                    <a:pt x="5454" y="1242"/>
                  </a:cubicBezTo>
                  <a:cubicBezTo>
                    <a:pt x="5569" y="1034"/>
                    <a:pt x="5382" y="843"/>
                    <a:pt x="5200" y="843"/>
                  </a:cubicBezTo>
                  <a:cubicBezTo>
                    <a:pt x="5119" y="843"/>
                    <a:pt x="5038" y="882"/>
                    <a:pt x="4987" y="975"/>
                  </a:cubicBezTo>
                  <a:cubicBezTo>
                    <a:pt x="4720" y="1408"/>
                    <a:pt x="4486" y="1875"/>
                    <a:pt x="4253" y="2309"/>
                  </a:cubicBezTo>
                  <a:lnTo>
                    <a:pt x="4219" y="2309"/>
                  </a:lnTo>
                  <a:cubicBezTo>
                    <a:pt x="4136" y="2242"/>
                    <a:pt x="4028" y="2209"/>
                    <a:pt x="3915" y="2209"/>
                  </a:cubicBezTo>
                  <a:cubicBezTo>
                    <a:pt x="3802" y="2209"/>
                    <a:pt x="3686" y="2242"/>
                    <a:pt x="3586" y="2309"/>
                  </a:cubicBezTo>
                  <a:cubicBezTo>
                    <a:pt x="3542" y="2265"/>
                    <a:pt x="3479" y="2241"/>
                    <a:pt x="3414" y="2241"/>
                  </a:cubicBezTo>
                  <a:cubicBezTo>
                    <a:pt x="3330" y="2241"/>
                    <a:pt x="3242" y="2282"/>
                    <a:pt x="3185" y="2376"/>
                  </a:cubicBezTo>
                  <a:cubicBezTo>
                    <a:pt x="3185" y="2342"/>
                    <a:pt x="3185" y="2309"/>
                    <a:pt x="3152" y="2276"/>
                  </a:cubicBezTo>
                  <a:cubicBezTo>
                    <a:pt x="3113" y="2179"/>
                    <a:pt x="3006" y="2127"/>
                    <a:pt x="2904" y="2127"/>
                  </a:cubicBezTo>
                  <a:cubicBezTo>
                    <a:pt x="2831" y="2127"/>
                    <a:pt x="2760" y="2153"/>
                    <a:pt x="2718" y="2209"/>
                  </a:cubicBezTo>
                  <a:cubicBezTo>
                    <a:pt x="2685" y="2242"/>
                    <a:pt x="2652" y="2242"/>
                    <a:pt x="2652" y="2276"/>
                  </a:cubicBezTo>
                  <a:cubicBezTo>
                    <a:pt x="2618" y="2276"/>
                    <a:pt x="2618" y="2276"/>
                    <a:pt x="2585" y="2309"/>
                  </a:cubicBezTo>
                  <a:cubicBezTo>
                    <a:pt x="2527" y="2265"/>
                    <a:pt x="2456" y="2241"/>
                    <a:pt x="2386" y="2241"/>
                  </a:cubicBezTo>
                  <a:cubicBezTo>
                    <a:pt x="2296" y="2241"/>
                    <a:pt x="2208" y="2282"/>
                    <a:pt x="2151" y="2376"/>
                  </a:cubicBezTo>
                  <a:cubicBezTo>
                    <a:pt x="2118" y="2409"/>
                    <a:pt x="2085" y="2476"/>
                    <a:pt x="2018" y="2543"/>
                  </a:cubicBezTo>
                  <a:cubicBezTo>
                    <a:pt x="2018" y="2509"/>
                    <a:pt x="2018" y="2509"/>
                    <a:pt x="2018" y="2476"/>
                  </a:cubicBezTo>
                  <a:cubicBezTo>
                    <a:pt x="1984" y="2409"/>
                    <a:pt x="1918" y="2342"/>
                    <a:pt x="1884" y="2309"/>
                  </a:cubicBezTo>
                  <a:cubicBezTo>
                    <a:pt x="1951" y="1609"/>
                    <a:pt x="1851" y="875"/>
                    <a:pt x="1551" y="141"/>
                  </a:cubicBezTo>
                  <a:cubicBezTo>
                    <a:pt x="1506" y="41"/>
                    <a:pt x="1428" y="0"/>
                    <a:pt x="1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2494575" y="2743900"/>
              <a:ext cx="139275" cy="161475"/>
            </a:xfrm>
            <a:custGeom>
              <a:avLst/>
              <a:gdLst/>
              <a:ahLst/>
              <a:cxnLst/>
              <a:rect l="l" t="t" r="r" b="b"/>
              <a:pathLst>
                <a:path w="5571" h="6459" extrusionOk="0">
                  <a:moveTo>
                    <a:pt x="1335" y="0"/>
                  </a:moveTo>
                  <a:cubicBezTo>
                    <a:pt x="1182" y="0"/>
                    <a:pt x="1019" y="163"/>
                    <a:pt x="1063" y="341"/>
                  </a:cubicBezTo>
                  <a:cubicBezTo>
                    <a:pt x="1196" y="1075"/>
                    <a:pt x="1297" y="1809"/>
                    <a:pt x="1297" y="2543"/>
                  </a:cubicBezTo>
                  <a:cubicBezTo>
                    <a:pt x="1230" y="2576"/>
                    <a:pt x="1163" y="2609"/>
                    <a:pt x="1130" y="2676"/>
                  </a:cubicBezTo>
                  <a:cubicBezTo>
                    <a:pt x="1096" y="2776"/>
                    <a:pt x="1063" y="2910"/>
                    <a:pt x="1030" y="3010"/>
                  </a:cubicBezTo>
                  <a:lnTo>
                    <a:pt x="996" y="3010"/>
                  </a:lnTo>
                  <a:cubicBezTo>
                    <a:pt x="996" y="2976"/>
                    <a:pt x="963" y="2943"/>
                    <a:pt x="963" y="2943"/>
                  </a:cubicBezTo>
                  <a:lnTo>
                    <a:pt x="763" y="3677"/>
                  </a:lnTo>
                  <a:cubicBezTo>
                    <a:pt x="796" y="3677"/>
                    <a:pt x="830" y="3710"/>
                    <a:pt x="863" y="3710"/>
                  </a:cubicBezTo>
                  <a:cubicBezTo>
                    <a:pt x="796" y="3877"/>
                    <a:pt x="796" y="4044"/>
                    <a:pt x="830" y="4210"/>
                  </a:cubicBezTo>
                  <a:cubicBezTo>
                    <a:pt x="563" y="4811"/>
                    <a:pt x="296" y="5411"/>
                    <a:pt x="62" y="6045"/>
                  </a:cubicBezTo>
                  <a:cubicBezTo>
                    <a:pt x="0" y="6211"/>
                    <a:pt x="170" y="6339"/>
                    <a:pt x="324" y="6339"/>
                  </a:cubicBezTo>
                  <a:cubicBezTo>
                    <a:pt x="417" y="6339"/>
                    <a:pt x="504" y="6292"/>
                    <a:pt x="529" y="6179"/>
                  </a:cubicBezTo>
                  <a:cubicBezTo>
                    <a:pt x="796" y="5645"/>
                    <a:pt x="1030" y="5078"/>
                    <a:pt x="1230" y="4511"/>
                  </a:cubicBezTo>
                  <a:lnTo>
                    <a:pt x="1430" y="4511"/>
                  </a:lnTo>
                  <a:cubicBezTo>
                    <a:pt x="1488" y="4627"/>
                    <a:pt x="1596" y="4717"/>
                    <a:pt x="1798" y="4717"/>
                  </a:cubicBezTo>
                  <a:cubicBezTo>
                    <a:pt x="1829" y="4717"/>
                    <a:pt x="1862" y="4715"/>
                    <a:pt x="1897" y="4711"/>
                  </a:cubicBezTo>
                  <a:cubicBezTo>
                    <a:pt x="1930" y="4744"/>
                    <a:pt x="1997" y="4778"/>
                    <a:pt x="2097" y="4778"/>
                  </a:cubicBezTo>
                  <a:cubicBezTo>
                    <a:pt x="2162" y="4796"/>
                    <a:pt x="2225" y="4804"/>
                    <a:pt x="2285" y="4804"/>
                  </a:cubicBezTo>
                  <a:cubicBezTo>
                    <a:pt x="2440" y="4804"/>
                    <a:pt x="2577" y="4750"/>
                    <a:pt x="2698" y="4677"/>
                  </a:cubicBezTo>
                  <a:cubicBezTo>
                    <a:pt x="2798" y="4677"/>
                    <a:pt x="2864" y="4677"/>
                    <a:pt x="2931" y="4644"/>
                  </a:cubicBezTo>
                  <a:lnTo>
                    <a:pt x="3198" y="4644"/>
                  </a:lnTo>
                  <a:cubicBezTo>
                    <a:pt x="3231" y="4644"/>
                    <a:pt x="3298" y="4677"/>
                    <a:pt x="3331" y="4677"/>
                  </a:cubicBezTo>
                  <a:cubicBezTo>
                    <a:pt x="3409" y="4739"/>
                    <a:pt x="3486" y="4765"/>
                    <a:pt x="3564" y="4765"/>
                  </a:cubicBezTo>
                  <a:cubicBezTo>
                    <a:pt x="3653" y="4765"/>
                    <a:pt x="3742" y="4731"/>
                    <a:pt x="3832" y="4677"/>
                  </a:cubicBezTo>
                  <a:cubicBezTo>
                    <a:pt x="3865" y="4811"/>
                    <a:pt x="3898" y="4911"/>
                    <a:pt x="3965" y="5044"/>
                  </a:cubicBezTo>
                  <a:cubicBezTo>
                    <a:pt x="4099" y="5478"/>
                    <a:pt x="4165" y="6078"/>
                    <a:pt x="4532" y="6379"/>
                  </a:cubicBezTo>
                  <a:cubicBezTo>
                    <a:pt x="4586" y="6432"/>
                    <a:pt x="4655" y="6459"/>
                    <a:pt x="4721" y="6459"/>
                  </a:cubicBezTo>
                  <a:cubicBezTo>
                    <a:pt x="4820" y="6459"/>
                    <a:pt x="4912" y="6399"/>
                    <a:pt x="4932" y="6279"/>
                  </a:cubicBezTo>
                  <a:cubicBezTo>
                    <a:pt x="5033" y="5812"/>
                    <a:pt x="4766" y="5311"/>
                    <a:pt x="4599" y="4844"/>
                  </a:cubicBezTo>
                  <a:cubicBezTo>
                    <a:pt x="4532" y="4611"/>
                    <a:pt x="4465" y="4377"/>
                    <a:pt x="4365" y="4144"/>
                  </a:cubicBezTo>
                  <a:cubicBezTo>
                    <a:pt x="4432" y="4044"/>
                    <a:pt x="4499" y="3877"/>
                    <a:pt x="4499" y="3710"/>
                  </a:cubicBezTo>
                  <a:lnTo>
                    <a:pt x="4899" y="2876"/>
                  </a:lnTo>
                  <a:lnTo>
                    <a:pt x="4899" y="2876"/>
                  </a:lnTo>
                  <a:cubicBezTo>
                    <a:pt x="4832" y="2910"/>
                    <a:pt x="4799" y="2943"/>
                    <a:pt x="4766" y="2976"/>
                  </a:cubicBezTo>
                  <a:cubicBezTo>
                    <a:pt x="4732" y="2943"/>
                    <a:pt x="4699" y="2910"/>
                    <a:pt x="4666" y="2910"/>
                  </a:cubicBezTo>
                  <a:cubicBezTo>
                    <a:pt x="4666" y="2809"/>
                    <a:pt x="4632" y="2709"/>
                    <a:pt x="4632" y="2643"/>
                  </a:cubicBezTo>
                  <a:cubicBezTo>
                    <a:pt x="4632" y="2609"/>
                    <a:pt x="4632" y="2609"/>
                    <a:pt x="4632" y="2576"/>
                  </a:cubicBezTo>
                  <a:cubicBezTo>
                    <a:pt x="4632" y="2509"/>
                    <a:pt x="4599" y="2476"/>
                    <a:pt x="4566" y="2442"/>
                  </a:cubicBezTo>
                  <a:cubicBezTo>
                    <a:pt x="4866" y="2042"/>
                    <a:pt x="5166" y="1642"/>
                    <a:pt x="5433" y="1242"/>
                  </a:cubicBezTo>
                  <a:cubicBezTo>
                    <a:pt x="5571" y="1034"/>
                    <a:pt x="5375" y="843"/>
                    <a:pt x="5186" y="843"/>
                  </a:cubicBezTo>
                  <a:cubicBezTo>
                    <a:pt x="5101" y="843"/>
                    <a:pt x="5017" y="882"/>
                    <a:pt x="4966" y="975"/>
                  </a:cubicBezTo>
                  <a:cubicBezTo>
                    <a:pt x="4732" y="1408"/>
                    <a:pt x="4465" y="1875"/>
                    <a:pt x="4232" y="2309"/>
                  </a:cubicBezTo>
                  <a:cubicBezTo>
                    <a:pt x="4132" y="2242"/>
                    <a:pt x="4023" y="2209"/>
                    <a:pt x="3915" y="2209"/>
                  </a:cubicBezTo>
                  <a:cubicBezTo>
                    <a:pt x="3807" y="2209"/>
                    <a:pt x="3698" y="2242"/>
                    <a:pt x="3598" y="2309"/>
                  </a:cubicBezTo>
                  <a:cubicBezTo>
                    <a:pt x="3540" y="2265"/>
                    <a:pt x="3475" y="2241"/>
                    <a:pt x="3413" y="2241"/>
                  </a:cubicBezTo>
                  <a:cubicBezTo>
                    <a:pt x="3332" y="2241"/>
                    <a:pt x="3254" y="2282"/>
                    <a:pt x="3198" y="2376"/>
                  </a:cubicBezTo>
                  <a:cubicBezTo>
                    <a:pt x="3198" y="2342"/>
                    <a:pt x="3165" y="2309"/>
                    <a:pt x="3165" y="2276"/>
                  </a:cubicBezTo>
                  <a:cubicBezTo>
                    <a:pt x="3126" y="2179"/>
                    <a:pt x="3019" y="2127"/>
                    <a:pt x="2910" y="2127"/>
                  </a:cubicBezTo>
                  <a:cubicBezTo>
                    <a:pt x="2832" y="2127"/>
                    <a:pt x="2753" y="2153"/>
                    <a:pt x="2698" y="2209"/>
                  </a:cubicBezTo>
                  <a:cubicBezTo>
                    <a:pt x="2698" y="2242"/>
                    <a:pt x="2664" y="2242"/>
                    <a:pt x="2631" y="2276"/>
                  </a:cubicBezTo>
                  <a:cubicBezTo>
                    <a:pt x="2631" y="2276"/>
                    <a:pt x="2597" y="2276"/>
                    <a:pt x="2564" y="2309"/>
                  </a:cubicBezTo>
                  <a:cubicBezTo>
                    <a:pt x="2520" y="2265"/>
                    <a:pt x="2451" y="2241"/>
                    <a:pt x="2379" y="2241"/>
                  </a:cubicBezTo>
                  <a:cubicBezTo>
                    <a:pt x="2286" y="2241"/>
                    <a:pt x="2187" y="2282"/>
                    <a:pt x="2130" y="2376"/>
                  </a:cubicBezTo>
                  <a:cubicBezTo>
                    <a:pt x="2097" y="2409"/>
                    <a:pt x="2064" y="2476"/>
                    <a:pt x="2030" y="2543"/>
                  </a:cubicBezTo>
                  <a:cubicBezTo>
                    <a:pt x="2030" y="2509"/>
                    <a:pt x="2030" y="2509"/>
                    <a:pt x="1997" y="2476"/>
                  </a:cubicBezTo>
                  <a:cubicBezTo>
                    <a:pt x="1997" y="2409"/>
                    <a:pt x="1930" y="2342"/>
                    <a:pt x="1864" y="2309"/>
                  </a:cubicBezTo>
                  <a:cubicBezTo>
                    <a:pt x="1930" y="1609"/>
                    <a:pt x="1830" y="875"/>
                    <a:pt x="1530" y="141"/>
                  </a:cubicBezTo>
                  <a:cubicBezTo>
                    <a:pt x="1486" y="41"/>
                    <a:pt x="1411" y="0"/>
                    <a:pt x="1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3016150" y="2718675"/>
              <a:ext cx="139225" cy="161100"/>
            </a:xfrm>
            <a:custGeom>
              <a:avLst/>
              <a:gdLst/>
              <a:ahLst/>
              <a:cxnLst/>
              <a:rect l="l" t="t" r="r" b="b"/>
              <a:pathLst>
                <a:path w="5569" h="6444" extrusionOk="0">
                  <a:moveTo>
                    <a:pt x="1334" y="1"/>
                  </a:moveTo>
                  <a:cubicBezTo>
                    <a:pt x="1174" y="1"/>
                    <a:pt x="1005" y="154"/>
                    <a:pt x="1048" y="349"/>
                  </a:cubicBezTo>
                  <a:cubicBezTo>
                    <a:pt x="1215" y="1083"/>
                    <a:pt x="1315" y="1784"/>
                    <a:pt x="1282" y="2517"/>
                  </a:cubicBezTo>
                  <a:cubicBezTo>
                    <a:pt x="1215" y="2551"/>
                    <a:pt x="1182" y="2618"/>
                    <a:pt x="1148" y="2684"/>
                  </a:cubicBezTo>
                  <a:cubicBezTo>
                    <a:pt x="1115" y="2784"/>
                    <a:pt x="1082" y="2884"/>
                    <a:pt x="1048" y="2984"/>
                  </a:cubicBezTo>
                  <a:lnTo>
                    <a:pt x="982" y="2984"/>
                  </a:lnTo>
                  <a:cubicBezTo>
                    <a:pt x="982" y="2951"/>
                    <a:pt x="982" y="2951"/>
                    <a:pt x="948" y="2918"/>
                  </a:cubicBezTo>
                  <a:lnTo>
                    <a:pt x="748" y="3685"/>
                  </a:lnTo>
                  <a:lnTo>
                    <a:pt x="881" y="3685"/>
                  </a:lnTo>
                  <a:cubicBezTo>
                    <a:pt x="815" y="3885"/>
                    <a:pt x="781" y="4052"/>
                    <a:pt x="815" y="4185"/>
                  </a:cubicBezTo>
                  <a:cubicBezTo>
                    <a:pt x="548" y="4786"/>
                    <a:pt x="314" y="5420"/>
                    <a:pt x="81" y="6020"/>
                  </a:cubicBezTo>
                  <a:cubicBezTo>
                    <a:pt x="0" y="6202"/>
                    <a:pt x="164" y="6323"/>
                    <a:pt x="321" y="6323"/>
                  </a:cubicBezTo>
                  <a:cubicBezTo>
                    <a:pt x="423" y="6323"/>
                    <a:pt x="522" y="6272"/>
                    <a:pt x="548" y="6153"/>
                  </a:cubicBezTo>
                  <a:cubicBezTo>
                    <a:pt x="781" y="5620"/>
                    <a:pt x="1015" y="5086"/>
                    <a:pt x="1248" y="4519"/>
                  </a:cubicBezTo>
                  <a:lnTo>
                    <a:pt x="1449" y="4519"/>
                  </a:lnTo>
                  <a:cubicBezTo>
                    <a:pt x="1515" y="4652"/>
                    <a:pt x="1649" y="4719"/>
                    <a:pt x="1882" y="4719"/>
                  </a:cubicBezTo>
                  <a:cubicBezTo>
                    <a:pt x="1949" y="4719"/>
                    <a:pt x="2016" y="4752"/>
                    <a:pt x="2082" y="4786"/>
                  </a:cubicBezTo>
                  <a:cubicBezTo>
                    <a:pt x="2149" y="4794"/>
                    <a:pt x="2212" y="4798"/>
                    <a:pt x="2270" y="4798"/>
                  </a:cubicBezTo>
                  <a:cubicBezTo>
                    <a:pt x="2447" y="4798"/>
                    <a:pt x="2591" y="4761"/>
                    <a:pt x="2716" y="4686"/>
                  </a:cubicBezTo>
                  <a:cubicBezTo>
                    <a:pt x="2816" y="4686"/>
                    <a:pt x="2883" y="4652"/>
                    <a:pt x="2950" y="4652"/>
                  </a:cubicBezTo>
                  <a:lnTo>
                    <a:pt x="3016" y="4652"/>
                  </a:lnTo>
                  <a:cubicBezTo>
                    <a:pt x="3083" y="4652"/>
                    <a:pt x="3150" y="4652"/>
                    <a:pt x="3216" y="4619"/>
                  </a:cubicBezTo>
                  <a:cubicBezTo>
                    <a:pt x="3250" y="4652"/>
                    <a:pt x="3283" y="4652"/>
                    <a:pt x="3317" y="4652"/>
                  </a:cubicBezTo>
                  <a:lnTo>
                    <a:pt x="3350" y="4652"/>
                  </a:lnTo>
                  <a:cubicBezTo>
                    <a:pt x="3433" y="4719"/>
                    <a:pt x="3517" y="4744"/>
                    <a:pt x="3600" y="4744"/>
                  </a:cubicBezTo>
                  <a:cubicBezTo>
                    <a:pt x="3683" y="4744"/>
                    <a:pt x="3767" y="4719"/>
                    <a:pt x="3850" y="4686"/>
                  </a:cubicBezTo>
                  <a:cubicBezTo>
                    <a:pt x="3884" y="4786"/>
                    <a:pt x="3917" y="4919"/>
                    <a:pt x="3950" y="5019"/>
                  </a:cubicBezTo>
                  <a:cubicBezTo>
                    <a:pt x="4084" y="5486"/>
                    <a:pt x="4184" y="6053"/>
                    <a:pt x="4551" y="6387"/>
                  </a:cubicBezTo>
                  <a:cubicBezTo>
                    <a:pt x="4588" y="6424"/>
                    <a:pt x="4645" y="6443"/>
                    <a:pt x="4704" y="6443"/>
                  </a:cubicBezTo>
                  <a:cubicBezTo>
                    <a:pt x="4802" y="6443"/>
                    <a:pt x="4909" y="6391"/>
                    <a:pt x="4951" y="6287"/>
                  </a:cubicBezTo>
                  <a:cubicBezTo>
                    <a:pt x="5051" y="5787"/>
                    <a:pt x="4784" y="5320"/>
                    <a:pt x="4617" y="4853"/>
                  </a:cubicBezTo>
                  <a:cubicBezTo>
                    <a:pt x="4517" y="4619"/>
                    <a:pt x="4451" y="4386"/>
                    <a:pt x="4384" y="4152"/>
                  </a:cubicBezTo>
                  <a:cubicBezTo>
                    <a:pt x="4451" y="4019"/>
                    <a:pt x="4484" y="3885"/>
                    <a:pt x="4517" y="3718"/>
                  </a:cubicBezTo>
                  <a:lnTo>
                    <a:pt x="4884" y="2884"/>
                  </a:lnTo>
                  <a:cubicBezTo>
                    <a:pt x="4818" y="2884"/>
                    <a:pt x="4784" y="2918"/>
                    <a:pt x="4751" y="2951"/>
                  </a:cubicBezTo>
                  <a:cubicBezTo>
                    <a:pt x="4751" y="2918"/>
                    <a:pt x="4718" y="2884"/>
                    <a:pt x="4651" y="2884"/>
                  </a:cubicBezTo>
                  <a:cubicBezTo>
                    <a:pt x="4651" y="2784"/>
                    <a:pt x="4651" y="2718"/>
                    <a:pt x="4617" y="2618"/>
                  </a:cubicBezTo>
                  <a:cubicBezTo>
                    <a:pt x="4617" y="2618"/>
                    <a:pt x="4617" y="2584"/>
                    <a:pt x="4617" y="2584"/>
                  </a:cubicBezTo>
                  <a:cubicBezTo>
                    <a:pt x="4651" y="2517"/>
                    <a:pt x="4617" y="2484"/>
                    <a:pt x="4584" y="2451"/>
                  </a:cubicBezTo>
                  <a:cubicBezTo>
                    <a:pt x="4884" y="2050"/>
                    <a:pt x="5151" y="1650"/>
                    <a:pt x="5451" y="1217"/>
                  </a:cubicBezTo>
                  <a:cubicBezTo>
                    <a:pt x="5569" y="1029"/>
                    <a:pt x="5372" y="825"/>
                    <a:pt x="5187" y="825"/>
                  </a:cubicBezTo>
                  <a:cubicBezTo>
                    <a:pt x="5110" y="825"/>
                    <a:pt x="5034" y="861"/>
                    <a:pt x="4984" y="950"/>
                  </a:cubicBezTo>
                  <a:cubicBezTo>
                    <a:pt x="4718" y="1417"/>
                    <a:pt x="4484" y="1850"/>
                    <a:pt x="4251" y="2317"/>
                  </a:cubicBezTo>
                  <a:lnTo>
                    <a:pt x="4217" y="2317"/>
                  </a:lnTo>
                  <a:cubicBezTo>
                    <a:pt x="4124" y="2242"/>
                    <a:pt x="3998" y="2199"/>
                    <a:pt x="3871" y="2199"/>
                  </a:cubicBezTo>
                  <a:cubicBezTo>
                    <a:pt x="3772" y="2199"/>
                    <a:pt x="3671" y="2225"/>
                    <a:pt x="3583" y="2284"/>
                  </a:cubicBezTo>
                  <a:cubicBezTo>
                    <a:pt x="3544" y="2245"/>
                    <a:pt x="3489" y="2226"/>
                    <a:pt x="3431" y="2226"/>
                  </a:cubicBezTo>
                  <a:cubicBezTo>
                    <a:pt x="3341" y="2226"/>
                    <a:pt x="3244" y="2270"/>
                    <a:pt x="3183" y="2351"/>
                  </a:cubicBezTo>
                  <a:cubicBezTo>
                    <a:pt x="3183" y="2317"/>
                    <a:pt x="3183" y="2284"/>
                    <a:pt x="3150" y="2251"/>
                  </a:cubicBezTo>
                  <a:cubicBezTo>
                    <a:pt x="3115" y="2163"/>
                    <a:pt x="3024" y="2121"/>
                    <a:pt x="2931" y="2121"/>
                  </a:cubicBezTo>
                  <a:cubicBezTo>
                    <a:pt x="2848" y="2121"/>
                    <a:pt x="2763" y="2154"/>
                    <a:pt x="2716" y="2217"/>
                  </a:cubicBezTo>
                  <a:cubicBezTo>
                    <a:pt x="2683" y="2217"/>
                    <a:pt x="2649" y="2251"/>
                    <a:pt x="2649" y="2284"/>
                  </a:cubicBezTo>
                  <a:lnTo>
                    <a:pt x="2583" y="2284"/>
                  </a:lnTo>
                  <a:cubicBezTo>
                    <a:pt x="2530" y="2245"/>
                    <a:pt x="2467" y="2226"/>
                    <a:pt x="2404" y="2226"/>
                  </a:cubicBezTo>
                  <a:cubicBezTo>
                    <a:pt x="2307" y="2226"/>
                    <a:pt x="2210" y="2270"/>
                    <a:pt x="2149" y="2351"/>
                  </a:cubicBezTo>
                  <a:cubicBezTo>
                    <a:pt x="2116" y="2417"/>
                    <a:pt x="2082" y="2484"/>
                    <a:pt x="2016" y="2517"/>
                  </a:cubicBezTo>
                  <a:cubicBezTo>
                    <a:pt x="2016" y="2517"/>
                    <a:pt x="2016" y="2484"/>
                    <a:pt x="2016" y="2484"/>
                  </a:cubicBezTo>
                  <a:cubicBezTo>
                    <a:pt x="1982" y="2417"/>
                    <a:pt x="1916" y="2351"/>
                    <a:pt x="1882" y="2317"/>
                  </a:cubicBezTo>
                  <a:cubicBezTo>
                    <a:pt x="1949" y="1583"/>
                    <a:pt x="1849" y="850"/>
                    <a:pt x="1549" y="149"/>
                  </a:cubicBezTo>
                  <a:cubicBezTo>
                    <a:pt x="1502" y="44"/>
                    <a:pt x="1419" y="1"/>
                    <a:pt x="1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3537850" y="2712575"/>
              <a:ext cx="139250" cy="161325"/>
            </a:xfrm>
            <a:custGeom>
              <a:avLst/>
              <a:gdLst/>
              <a:ahLst/>
              <a:cxnLst/>
              <a:rect l="l" t="t" r="r" b="b"/>
              <a:pathLst>
                <a:path w="5570" h="6453" extrusionOk="0">
                  <a:moveTo>
                    <a:pt x="1334" y="0"/>
                  </a:moveTo>
                  <a:cubicBezTo>
                    <a:pt x="1180" y="0"/>
                    <a:pt x="1017" y="149"/>
                    <a:pt x="1062" y="326"/>
                  </a:cubicBezTo>
                  <a:cubicBezTo>
                    <a:pt x="1195" y="1060"/>
                    <a:pt x="1295" y="1794"/>
                    <a:pt x="1295" y="2528"/>
                  </a:cubicBezTo>
                  <a:cubicBezTo>
                    <a:pt x="1229" y="2561"/>
                    <a:pt x="1162" y="2595"/>
                    <a:pt x="1129" y="2695"/>
                  </a:cubicBezTo>
                  <a:cubicBezTo>
                    <a:pt x="1095" y="2795"/>
                    <a:pt x="1062" y="2895"/>
                    <a:pt x="1028" y="2995"/>
                  </a:cubicBezTo>
                  <a:lnTo>
                    <a:pt x="995" y="2995"/>
                  </a:lnTo>
                  <a:cubicBezTo>
                    <a:pt x="995" y="2962"/>
                    <a:pt x="962" y="2928"/>
                    <a:pt x="962" y="2928"/>
                  </a:cubicBezTo>
                  <a:lnTo>
                    <a:pt x="762" y="3662"/>
                  </a:lnTo>
                  <a:cubicBezTo>
                    <a:pt x="795" y="3695"/>
                    <a:pt x="828" y="3695"/>
                    <a:pt x="862" y="3695"/>
                  </a:cubicBezTo>
                  <a:cubicBezTo>
                    <a:pt x="795" y="3862"/>
                    <a:pt x="795" y="4029"/>
                    <a:pt x="828" y="4196"/>
                  </a:cubicBezTo>
                  <a:cubicBezTo>
                    <a:pt x="561" y="4796"/>
                    <a:pt x="295" y="5430"/>
                    <a:pt x="61" y="6031"/>
                  </a:cubicBezTo>
                  <a:cubicBezTo>
                    <a:pt x="0" y="6212"/>
                    <a:pt x="160" y="6333"/>
                    <a:pt x="311" y="6333"/>
                  </a:cubicBezTo>
                  <a:cubicBezTo>
                    <a:pt x="408" y="6333"/>
                    <a:pt x="502" y="6282"/>
                    <a:pt x="528" y="6164"/>
                  </a:cubicBezTo>
                  <a:cubicBezTo>
                    <a:pt x="795" y="5630"/>
                    <a:pt x="1028" y="5063"/>
                    <a:pt x="1229" y="4496"/>
                  </a:cubicBezTo>
                  <a:lnTo>
                    <a:pt x="1262" y="4496"/>
                  </a:lnTo>
                  <a:cubicBezTo>
                    <a:pt x="1295" y="4513"/>
                    <a:pt x="1329" y="4521"/>
                    <a:pt x="1358" y="4521"/>
                  </a:cubicBezTo>
                  <a:cubicBezTo>
                    <a:pt x="1387" y="4521"/>
                    <a:pt x="1412" y="4513"/>
                    <a:pt x="1429" y="4496"/>
                  </a:cubicBezTo>
                  <a:cubicBezTo>
                    <a:pt x="1487" y="4612"/>
                    <a:pt x="1595" y="4703"/>
                    <a:pt x="1797" y="4703"/>
                  </a:cubicBezTo>
                  <a:cubicBezTo>
                    <a:pt x="1828" y="4703"/>
                    <a:pt x="1861" y="4701"/>
                    <a:pt x="1896" y="4696"/>
                  </a:cubicBezTo>
                  <a:cubicBezTo>
                    <a:pt x="1929" y="4730"/>
                    <a:pt x="1996" y="4763"/>
                    <a:pt x="2096" y="4763"/>
                  </a:cubicBezTo>
                  <a:cubicBezTo>
                    <a:pt x="2161" y="4782"/>
                    <a:pt x="2224" y="4790"/>
                    <a:pt x="2284" y="4790"/>
                  </a:cubicBezTo>
                  <a:cubicBezTo>
                    <a:pt x="2439" y="4790"/>
                    <a:pt x="2576" y="4735"/>
                    <a:pt x="2696" y="4663"/>
                  </a:cubicBezTo>
                  <a:cubicBezTo>
                    <a:pt x="2796" y="4663"/>
                    <a:pt x="2863" y="4663"/>
                    <a:pt x="2930" y="4630"/>
                  </a:cubicBezTo>
                  <a:lnTo>
                    <a:pt x="3030" y="4630"/>
                  </a:lnTo>
                  <a:cubicBezTo>
                    <a:pt x="3052" y="4641"/>
                    <a:pt x="3071" y="4644"/>
                    <a:pt x="3088" y="4644"/>
                  </a:cubicBezTo>
                  <a:cubicBezTo>
                    <a:pt x="3123" y="4644"/>
                    <a:pt x="3152" y="4630"/>
                    <a:pt x="3197" y="4630"/>
                  </a:cubicBezTo>
                  <a:cubicBezTo>
                    <a:pt x="3230" y="4630"/>
                    <a:pt x="3297" y="4663"/>
                    <a:pt x="3330" y="4663"/>
                  </a:cubicBezTo>
                  <a:cubicBezTo>
                    <a:pt x="3408" y="4725"/>
                    <a:pt x="3485" y="4751"/>
                    <a:pt x="3563" y="4751"/>
                  </a:cubicBezTo>
                  <a:cubicBezTo>
                    <a:pt x="3652" y="4751"/>
                    <a:pt x="3741" y="4716"/>
                    <a:pt x="3830" y="4663"/>
                  </a:cubicBezTo>
                  <a:cubicBezTo>
                    <a:pt x="3864" y="4796"/>
                    <a:pt x="3897" y="4896"/>
                    <a:pt x="3964" y="5030"/>
                  </a:cubicBezTo>
                  <a:cubicBezTo>
                    <a:pt x="4097" y="5497"/>
                    <a:pt x="4164" y="6064"/>
                    <a:pt x="4531" y="6397"/>
                  </a:cubicBezTo>
                  <a:cubicBezTo>
                    <a:pt x="4579" y="6433"/>
                    <a:pt x="4640" y="6452"/>
                    <a:pt x="4699" y="6452"/>
                  </a:cubicBezTo>
                  <a:cubicBezTo>
                    <a:pt x="4806" y="6452"/>
                    <a:pt x="4910" y="6392"/>
                    <a:pt x="4931" y="6264"/>
                  </a:cubicBezTo>
                  <a:cubicBezTo>
                    <a:pt x="5031" y="5797"/>
                    <a:pt x="4764" y="5297"/>
                    <a:pt x="4598" y="4863"/>
                  </a:cubicBezTo>
                  <a:cubicBezTo>
                    <a:pt x="4531" y="4630"/>
                    <a:pt x="4464" y="4363"/>
                    <a:pt x="4364" y="4129"/>
                  </a:cubicBezTo>
                  <a:cubicBezTo>
                    <a:pt x="4431" y="4029"/>
                    <a:pt x="4498" y="3862"/>
                    <a:pt x="4498" y="3695"/>
                  </a:cubicBezTo>
                  <a:lnTo>
                    <a:pt x="4898" y="2862"/>
                  </a:lnTo>
                  <a:lnTo>
                    <a:pt x="4898" y="2862"/>
                  </a:lnTo>
                  <a:cubicBezTo>
                    <a:pt x="4831" y="2895"/>
                    <a:pt x="4798" y="2928"/>
                    <a:pt x="4764" y="2962"/>
                  </a:cubicBezTo>
                  <a:cubicBezTo>
                    <a:pt x="4731" y="2928"/>
                    <a:pt x="4698" y="2895"/>
                    <a:pt x="4664" y="2895"/>
                  </a:cubicBezTo>
                  <a:cubicBezTo>
                    <a:pt x="4664" y="2795"/>
                    <a:pt x="4631" y="2695"/>
                    <a:pt x="4631" y="2628"/>
                  </a:cubicBezTo>
                  <a:cubicBezTo>
                    <a:pt x="4631" y="2595"/>
                    <a:pt x="4631" y="2595"/>
                    <a:pt x="4631" y="2561"/>
                  </a:cubicBezTo>
                  <a:cubicBezTo>
                    <a:pt x="4631" y="2528"/>
                    <a:pt x="4598" y="2461"/>
                    <a:pt x="4564" y="2461"/>
                  </a:cubicBezTo>
                  <a:cubicBezTo>
                    <a:pt x="4865" y="2028"/>
                    <a:pt x="5165" y="1627"/>
                    <a:pt x="5432" y="1227"/>
                  </a:cubicBezTo>
                  <a:cubicBezTo>
                    <a:pt x="5570" y="1020"/>
                    <a:pt x="5374" y="829"/>
                    <a:pt x="5185" y="829"/>
                  </a:cubicBezTo>
                  <a:cubicBezTo>
                    <a:pt x="5100" y="829"/>
                    <a:pt x="5016" y="867"/>
                    <a:pt x="4965" y="960"/>
                  </a:cubicBezTo>
                  <a:cubicBezTo>
                    <a:pt x="4731" y="1394"/>
                    <a:pt x="4464" y="1861"/>
                    <a:pt x="4231" y="2328"/>
                  </a:cubicBezTo>
                  <a:cubicBezTo>
                    <a:pt x="4231" y="2328"/>
                    <a:pt x="4231" y="2328"/>
                    <a:pt x="4231" y="2294"/>
                  </a:cubicBezTo>
                  <a:cubicBezTo>
                    <a:pt x="4131" y="2228"/>
                    <a:pt x="4022" y="2194"/>
                    <a:pt x="3914" y="2194"/>
                  </a:cubicBezTo>
                  <a:cubicBezTo>
                    <a:pt x="3805" y="2194"/>
                    <a:pt x="3697" y="2228"/>
                    <a:pt x="3597" y="2294"/>
                  </a:cubicBezTo>
                  <a:cubicBezTo>
                    <a:pt x="3544" y="2255"/>
                    <a:pt x="3487" y="2236"/>
                    <a:pt x="3430" y="2236"/>
                  </a:cubicBezTo>
                  <a:cubicBezTo>
                    <a:pt x="3342" y="2236"/>
                    <a:pt x="3257" y="2280"/>
                    <a:pt x="3197" y="2361"/>
                  </a:cubicBezTo>
                  <a:cubicBezTo>
                    <a:pt x="3197" y="2328"/>
                    <a:pt x="3163" y="2294"/>
                    <a:pt x="3163" y="2261"/>
                  </a:cubicBezTo>
                  <a:cubicBezTo>
                    <a:pt x="3124" y="2164"/>
                    <a:pt x="3018" y="2112"/>
                    <a:pt x="2909" y="2112"/>
                  </a:cubicBezTo>
                  <a:cubicBezTo>
                    <a:pt x="2831" y="2112"/>
                    <a:pt x="2752" y="2139"/>
                    <a:pt x="2696" y="2194"/>
                  </a:cubicBezTo>
                  <a:cubicBezTo>
                    <a:pt x="2696" y="2228"/>
                    <a:pt x="2663" y="2261"/>
                    <a:pt x="2630" y="2261"/>
                  </a:cubicBezTo>
                  <a:cubicBezTo>
                    <a:pt x="2630" y="2261"/>
                    <a:pt x="2596" y="2294"/>
                    <a:pt x="2563" y="2294"/>
                  </a:cubicBezTo>
                  <a:cubicBezTo>
                    <a:pt x="2519" y="2251"/>
                    <a:pt x="2450" y="2226"/>
                    <a:pt x="2378" y="2226"/>
                  </a:cubicBezTo>
                  <a:cubicBezTo>
                    <a:pt x="2284" y="2226"/>
                    <a:pt x="2186" y="2267"/>
                    <a:pt x="2129" y="2361"/>
                  </a:cubicBezTo>
                  <a:cubicBezTo>
                    <a:pt x="2096" y="2395"/>
                    <a:pt x="2063" y="2461"/>
                    <a:pt x="2029" y="2528"/>
                  </a:cubicBezTo>
                  <a:cubicBezTo>
                    <a:pt x="2029" y="2495"/>
                    <a:pt x="2029" y="2495"/>
                    <a:pt x="1996" y="2461"/>
                  </a:cubicBezTo>
                  <a:cubicBezTo>
                    <a:pt x="1996" y="2395"/>
                    <a:pt x="1929" y="2361"/>
                    <a:pt x="1862" y="2294"/>
                  </a:cubicBezTo>
                  <a:cubicBezTo>
                    <a:pt x="1929" y="1594"/>
                    <a:pt x="1829" y="860"/>
                    <a:pt x="1529" y="126"/>
                  </a:cubicBezTo>
                  <a:cubicBezTo>
                    <a:pt x="1484" y="37"/>
                    <a:pt x="1410" y="0"/>
                    <a:pt x="1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4059300" y="2727200"/>
              <a:ext cx="139325" cy="161150"/>
            </a:xfrm>
            <a:custGeom>
              <a:avLst/>
              <a:gdLst/>
              <a:ahLst/>
              <a:cxnLst/>
              <a:rect l="l" t="t" r="r" b="b"/>
              <a:pathLst>
                <a:path w="5573" h="6446" extrusionOk="0">
                  <a:moveTo>
                    <a:pt x="1349" y="1"/>
                  </a:moveTo>
                  <a:cubicBezTo>
                    <a:pt x="1185" y="1"/>
                    <a:pt x="1008" y="164"/>
                    <a:pt x="1052" y="342"/>
                  </a:cubicBezTo>
                  <a:cubicBezTo>
                    <a:pt x="1219" y="1076"/>
                    <a:pt x="1319" y="1810"/>
                    <a:pt x="1286" y="2510"/>
                  </a:cubicBezTo>
                  <a:cubicBezTo>
                    <a:pt x="1252" y="2543"/>
                    <a:pt x="1185" y="2610"/>
                    <a:pt x="1152" y="2677"/>
                  </a:cubicBezTo>
                  <a:cubicBezTo>
                    <a:pt x="1119" y="2777"/>
                    <a:pt x="1085" y="2877"/>
                    <a:pt x="1052" y="2977"/>
                  </a:cubicBezTo>
                  <a:lnTo>
                    <a:pt x="985" y="2977"/>
                  </a:lnTo>
                  <a:cubicBezTo>
                    <a:pt x="985" y="2977"/>
                    <a:pt x="985" y="2944"/>
                    <a:pt x="952" y="2910"/>
                  </a:cubicBezTo>
                  <a:lnTo>
                    <a:pt x="752" y="3678"/>
                  </a:lnTo>
                  <a:lnTo>
                    <a:pt x="885" y="3678"/>
                  </a:lnTo>
                  <a:cubicBezTo>
                    <a:pt x="819" y="3878"/>
                    <a:pt x="785" y="4045"/>
                    <a:pt x="819" y="4178"/>
                  </a:cubicBezTo>
                  <a:cubicBezTo>
                    <a:pt x="552" y="4778"/>
                    <a:pt x="318" y="5412"/>
                    <a:pt x="85" y="6013"/>
                  </a:cubicBezTo>
                  <a:cubicBezTo>
                    <a:pt x="1" y="6202"/>
                    <a:pt x="181" y="6338"/>
                    <a:pt x="343" y="6338"/>
                  </a:cubicBezTo>
                  <a:cubicBezTo>
                    <a:pt x="438" y="6338"/>
                    <a:pt x="527" y="6291"/>
                    <a:pt x="552" y="6179"/>
                  </a:cubicBezTo>
                  <a:cubicBezTo>
                    <a:pt x="785" y="5612"/>
                    <a:pt x="1019" y="5079"/>
                    <a:pt x="1252" y="4512"/>
                  </a:cubicBezTo>
                  <a:lnTo>
                    <a:pt x="1452" y="4512"/>
                  </a:lnTo>
                  <a:cubicBezTo>
                    <a:pt x="1519" y="4645"/>
                    <a:pt x="1652" y="4712"/>
                    <a:pt x="1886" y="4712"/>
                  </a:cubicBezTo>
                  <a:cubicBezTo>
                    <a:pt x="1953" y="4745"/>
                    <a:pt x="2019" y="4745"/>
                    <a:pt x="2086" y="4778"/>
                  </a:cubicBezTo>
                  <a:cubicBezTo>
                    <a:pt x="2153" y="4787"/>
                    <a:pt x="2215" y="4791"/>
                    <a:pt x="2274" y="4791"/>
                  </a:cubicBezTo>
                  <a:cubicBezTo>
                    <a:pt x="2451" y="4791"/>
                    <a:pt x="2595" y="4753"/>
                    <a:pt x="2720" y="4678"/>
                  </a:cubicBezTo>
                  <a:cubicBezTo>
                    <a:pt x="2820" y="4678"/>
                    <a:pt x="2887" y="4678"/>
                    <a:pt x="2953" y="4645"/>
                  </a:cubicBezTo>
                  <a:lnTo>
                    <a:pt x="3320" y="4645"/>
                  </a:lnTo>
                  <a:cubicBezTo>
                    <a:pt x="3354" y="4645"/>
                    <a:pt x="3354" y="4645"/>
                    <a:pt x="3354" y="4678"/>
                  </a:cubicBezTo>
                  <a:cubicBezTo>
                    <a:pt x="3429" y="4723"/>
                    <a:pt x="3504" y="4741"/>
                    <a:pt x="3580" y="4741"/>
                  </a:cubicBezTo>
                  <a:cubicBezTo>
                    <a:pt x="3671" y="4741"/>
                    <a:pt x="3763" y="4715"/>
                    <a:pt x="3854" y="4678"/>
                  </a:cubicBezTo>
                  <a:cubicBezTo>
                    <a:pt x="3887" y="4778"/>
                    <a:pt x="3921" y="4912"/>
                    <a:pt x="3954" y="5045"/>
                  </a:cubicBezTo>
                  <a:cubicBezTo>
                    <a:pt x="4088" y="5479"/>
                    <a:pt x="4188" y="6079"/>
                    <a:pt x="4555" y="6380"/>
                  </a:cubicBezTo>
                  <a:cubicBezTo>
                    <a:pt x="4596" y="6421"/>
                    <a:pt x="4660" y="6445"/>
                    <a:pt x="4726" y="6445"/>
                  </a:cubicBezTo>
                  <a:cubicBezTo>
                    <a:pt x="4819" y="6445"/>
                    <a:pt x="4916" y="6397"/>
                    <a:pt x="4955" y="6279"/>
                  </a:cubicBezTo>
                  <a:cubicBezTo>
                    <a:pt x="5055" y="5779"/>
                    <a:pt x="4788" y="5312"/>
                    <a:pt x="4621" y="4845"/>
                  </a:cubicBezTo>
                  <a:cubicBezTo>
                    <a:pt x="4521" y="4612"/>
                    <a:pt x="4454" y="4378"/>
                    <a:pt x="4388" y="4145"/>
                  </a:cubicBezTo>
                  <a:cubicBezTo>
                    <a:pt x="4454" y="4011"/>
                    <a:pt x="4488" y="3878"/>
                    <a:pt x="4521" y="3711"/>
                  </a:cubicBezTo>
                  <a:lnTo>
                    <a:pt x="4888" y="2877"/>
                  </a:lnTo>
                  <a:cubicBezTo>
                    <a:pt x="4821" y="2877"/>
                    <a:pt x="4788" y="2910"/>
                    <a:pt x="4755" y="2944"/>
                  </a:cubicBezTo>
                  <a:cubicBezTo>
                    <a:pt x="4755" y="2910"/>
                    <a:pt x="4721" y="2910"/>
                    <a:pt x="4655" y="2877"/>
                  </a:cubicBezTo>
                  <a:cubicBezTo>
                    <a:pt x="4655" y="2777"/>
                    <a:pt x="4655" y="2710"/>
                    <a:pt x="4621" y="2643"/>
                  </a:cubicBezTo>
                  <a:cubicBezTo>
                    <a:pt x="4621" y="2610"/>
                    <a:pt x="4621" y="2577"/>
                    <a:pt x="4621" y="2577"/>
                  </a:cubicBezTo>
                  <a:cubicBezTo>
                    <a:pt x="4655" y="2510"/>
                    <a:pt x="4621" y="2477"/>
                    <a:pt x="4588" y="2443"/>
                  </a:cubicBezTo>
                  <a:cubicBezTo>
                    <a:pt x="4888" y="2043"/>
                    <a:pt x="5155" y="1643"/>
                    <a:pt x="5455" y="1209"/>
                  </a:cubicBezTo>
                  <a:cubicBezTo>
                    <a:pt x="5573" y="1021"/>
                    <a:pt x="5376" y="817"/>
                    <a:pt x="5191" y="817"/>
                  </a:cubicBezTo>
                  <a:cubicBezTo>
                    <a:pt x="5113" y="817"/>
                    <a:pt x="5038" y="853"/>
                    <a:pt x="4988" y="942"/>
                  </a:cubicBezTo>
                  <a:cubicBezTo>
                    <a:pt x="4721" y="1409"/>
                    <a:pt x="4488" y="1843"/>
                    <a:pt x="4254" y="2310"/>
                  </a:cubicBezTo>
                  <a:lnTo>
                    <a:pt x="4221" y="2310"/>
                  </a:lnTo>
                  <a:cubicBezTo>
                    <a:pt x="4127" y="2235"/>
                    <a:pt x="4002" y="2192"/>
                    <a:pt x="3875" y="2192"/>
                  </a:cubicBezTo>
                  <a:cubicBezTo>
                    <a:pt x="3776" y="2192"/>
                    <a:pt x="3675" y="2218"/>
                    <a:pt x="3587" y="2277"/>
                  </a:cubicBezTo>
                  <a:cubicBezTo>
                    <a:pt x="3546" y="2249"/>
                    <a:pt x="3487" y="2233"/>
                    <a:pt x="3426" y="2233"/>
                  </a:cubicBezTo>
                  <a:cubicBezTo>
                    <a:pt x="3338" y="2233"/>
                    <a:pt x="3246" y="2265"/>
                    <a:pt x="3187" y="2343"/>
                  </a:cubicBezTo>
                  <a:cubicBezTo>
                    <a:pt x="3187" y="2310"/>
                    <a:pt x="3187" y="2277"/>
                    <a:pt x="3154" y="2277"/>
                  </a:cubicBezTo>
                  <a:cubicBezTo>
                    <a:pt x="3115" y="2179"/>
                    <a:pt x="3008" y="2128"/>
                    <a:pt x="2906" y="2128"/>
                  </a:cubicBezTo>
                  <a:cubicBezTo>
                    <a:pt x="2833" y="2128"/>
                    <a:pt x="2762" y="2154"/>
                    <a:pt x="2720" y="2210"/>
                  </a:cubicBezTo>
                  <a:cubicBezTo>
                    <a:pt x="2687" y="2210"/>
                    <a:pt x="2687" y="2243"/>
                    <a:pt x="2653" y="2277"/>
                  </a:cubicBezTo>
                  <a:lnTo>
                    <a:pt x="2586" y="2277"/>
                  </a:lnTo>
                  <a:cubicBezTo>
                    <a:pt x="2536" y="2239"/>
                    <a:pt x="2477" y="2220"/>
                    <a:pt x="2417" y="2220"/>
                  </a:cubicBezTo>
                  <a:cubicBezTo>
                    <a:pt x="2317" y="2220"/>
                    <a:pt x="2215" y="2272"/>
                    <a:pt x="2153" y="2377"/>
                  </a:cubicBezTo>
                  <a:cubicBezTo>
                    <a:pt x="2119" y="2410"/>
                    <a:pt x="2086" y="2477"/>
                    <a:pt x="2019" y="2543"/>
                  </a:cubicBezTo>
                  <a:cubicBezTo>
                    <a:pt x="2019" y="2510"/>
                    <a:pt x="2019" y="2477"/>
                    <a:pt x="2019" y="2477"/>
                  </a:cubicBezTo>
                  <a:cubicBezTo>
                    <a:pt x="1986" y="2410"/>
                    <a:pt x="1919" y="2343"/>
                    <a:pt x="1886" y="2310"/>
                  </a:cubicBezTo>
                  <a:cubicBezTo>
                    <a:pt x="1953" y="1576"/>
                    <a:pt x="1853" y="842"/>
                    <a:pt x="1552" y="142"/>
                  </a:cubicBezTo>
                  <a:cubicBezTo>
                    <a:pt x="1508" y="42"/>
                    <a:pt x="1430" y="1"/>
                    <a:pt x="13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5102550" y="2738050"/>
              <a:ext cx="139325" cy="161125"/>
            </a:xfrm>
            <a:custGeom>
              <a:avLst/>
              <a:gdLst/>
              <a:ahLst/>
              <a:cxnLst/>
              <a:rect l="l" t="t" r="r" b="b"/>
              <a:pathLst>
                <a:path w="5573" h="6445" extrusionOk="0">
                  <a:moveTo>
                    <a:pt x="1348" y="1"/>
                  </a:moveTo>
                  <a:cubicBezTo>
                    <a:pt x="1185" y="1"/>
                    <a:pt x="1007" y="164"/>
                    <a:pt x="1052" y="341"/>
                  </a:cubicBezTo>
                  <a:cubicBezTo>
                    <a:pt x="1219" y="1075"/>
                    <a:pt x="1319" y="1809"/>
                    <a:pt x="1285" y="2510"/>
                  </a:cubicBezTo>
                  <a:cubicBezTo>
                    <a:pt x="1252" y="2543"/>
                    <a:pt x="1185" y="2610"/>
                    <a:pt x="1152" y="2676"/>
                  </a:cubicBezTo>
                  <a:cubicBezTo>
                    <a:pt x="1119" y="2777"/>
                    <a:pt x="1085" y="2877"/>
                    <a:pt x="1052" y="2977"/>
                  </a:cubicBezTo>
                  <a:lnTo>
                    <a:pt x="985" y="2977"/>
                  </a:lnTo>
                  <a:cubicBezTo>
                    <a:pt x="985" y="2977"/>
                    <a:pt x="985" y="2943"/>
                    <a:pt x="952" y="2910"/>
                  </a:cubicBezTo>
                  <a:lnTo>
                    <a:pt x="752" y="3677"/>
                  </a:lnTo>
                  <a:lnTo>
                    <a:pt x="885" y="3677"/>
                  </a:lnTo>
                  <a:cubicBezTo>
                    <a:pt x="818" y="3877"/>
                    <a:pt x="785" y="4044"/>
                    <a:pt x="818" y="4178"/>
                  </a:cubicBezTo>
                  <a:cubicBezTo>
                    <a:pt x="551" y="4778"/>
                    <a:pt x="318" y="5412"/>
                    <a:pt x="84" y="6012"/>
                  </a:cubicBezTo>
                  <a:cubicBezTo>
                    <a:pt x="0" y="6201"/>
                    <a:pt x="181" y="6337"/>
                    <a:pt x="343" y="6337"/>
                  </a:cubicBezTo>
                  <a:cubicBezTo>
                    <a:pt x="438" y="6337"/>
                    <a:pt x="527" y="6290"/>
                    <a:pt x="551" y="6179"/>
                  </a:cubicBezTo>
                  <a:cubicBezTo>
                    <a:pt x="785" y="5612"/>
                    <a:pt x="1018" y="5078"/>
                    <a:pt x="1252" y="4511"/>
                  </a:cubicBezTo>
                  <a:lnTo>
                    <a:pt x="1452" y="4511"/>
                  </a:lnTo>
                  <a:cubicBezTo>
                    <a:pt x="1519" y="4645"/>
                    <a:pt x="1652" y="4711"/>
                    <a:pt x="1886" y="4711"/>
                  </a:cubicBezTo>
                  <a:cubicBezTo>
                    <a:pt x="1952" y="4745"/>
                    <a:pt x="2019" y="4745"/>
                    <a:pt x="2086" y="4778"/>
                  </a:cubicBezTo>
                  <a:cubicBezTo>
                    <a:pt x="2153" y="4786"/>
                    <a:pt x="2215" y="4791"/>
                    <a:pt x="2274" y="4791"/>
                  </a:cubicBezTo>
                  <a:cubicBezTo>
                    <a:pt x="2451" y="4791"/>
                    <a:pt x="2595" y="4753"/>
                    <a:pt x="2720" y="4678"/>
                  </a:cubicBezTo>
                  <a:cubicBezTo>
                    <a:pt x="2820" y="4678"/>
                    <a:pt x="2886" y="4678"/>
                    <a:pt x="2953" y="4645"/>
                  </a:cubicBezTo>
                  <a:lnTo>
                    <a:pt x="3320" y="4645"/>
                  </a:lnTo>
                  <a:cubicBezTo>
                    <a:pt x="3353" y="4645"/>
                    <a:pt x="3353" y="4678"/>
                    <a:pt x="3353" y="4678"/>
                  </a:cubicBezTo>
                  <a:cubicBezTo>
                    <a:pt x="3437" y="4728"/>
                    <a:pt x="3520" y="4753"/>
                    <a:pt x="3604" y="4753"/>
                  </a:cubicBezTo>
                  <a:cubicBezTo>
                    <a:pt x="3687" y="4753"/>
                    <a:pt x="3770" y="4728"/>
                    <a:pt x="3854" y="4678"/>
                  </a:cubicBezTo>
                  <a:cubicBezTo>
                    <a:pt x="3887" y="4811"/>
                    <a:pt x="3921" y="4911"/>
                    <a:pt x="3954" y="5045"/>
                  </a:cubicBezTo>
                  <a:cubicBezTo>
                    <a:pt x="4087" y="5479"/>
                    <a:pt x="4187" y="6079"/>
                    <a:pt x="4554" y="6379"/>
                  </a:cubicBezTo>
                  <a:cubicBezTo>
                    <a:pt x="4596" y="6421"/>
                    <a:pt x="4660" y="6445"/>
                    <a:pt x="4726" y="6445"/>
                  </a:cubicBezTo>
                  <a:cubicBezTo>
                    <a:pt x="4819" y="6445"/>
                    <a:pt x="4916" y="6396"/>
                    <a:pt x="4955" y="6279"/>
                  </a:cubicBezTo>
                  <a:cubicBezTo>
                    <a:pt x="5055" y="5779"/>
                    <a:pt x="4788" y="5312"/>
                    <a:pt x="4621" y="4845"/>
                  </a:cubicBezTo>
                  <a:cubicBezTo>
                    <a:pt x="4521" y="4611"/>
                    <a:pt x="4454" y="4378"/>
                    <a:pt x="4388" y="4144"/>
                  </a:cubicBezTo>
                  <a:cubicBezTo>
                    <a:pt x="4454" y="4011"/>
                    <a:pt x="4488" y="3877"/>
                    <a:pt x="4521" y="3711"/>
                  </a:cubicBezTo>
                  <a:lnTo>
                    <a:pt x="4888" y="2877"/>
                  </a:lnTo>
                  <a:cubicBezTo>
                    <a:pt x="4821" y="2877"/>
                    <a:pt x="4788" y="2910"/>
                    <a:pt x="4754" y="2943"/>
                  </a:cubicBezTo>
                  <a:cubicBezTo>
                    <a:pt x="4754" y="2910"/>
                    <a:pt x="4721" y="2910"/>
                    <a:pt x="4654" y="2877"/>
                  </a:cubicBezTo>
                  <a:cubicBezTo>
                    <a:pt x="4654" y="2777"/>
                    <a:pt x="4654" y="2710"/>
                    <a:pt x="4621" y="2643"/>
                  </a:cubicBezTo>
                  <a:cubicBezTo>
                    <a:pt x="4621" y="2610"/>
                    <a:pt x="4621" y="2576"/>
                    <a:pt x="4621" y="2576"/>
                  </a:cubicBezTo>
                  <a:cubicBezTo>
                    <a:pt x="4654" y="2510"/>
                    <a:pt x="4621" y="2476"/>
                    <a:pt x="4588" y="2443"/>
                  </a:cubicBezTo>
                  <a:cubicBezTo>
                    <a:pt x="4888" y="2043"/>
                    <a:pt x="5155" y="1642"/>
                    <a:pt x="5455" y="1242"/>
                  </a:cubicBezTo>
                  <a:cubicBezTo>
                    <a:pt x="5573" y="1030"/>
                    <a:pt x="5374" y="818"/>
                    <a:pt x="5188" y="818"/>
                  </a:cubicBezTo>
                  <a:cubicBezTo>
                    <a:pt x="5111" y="818"/>
                    <a:pt x="5037" y="854"/>
                    <a:pt x="4988" y="942"/>
                  </a:cubicBezTo>
                  <a:cubicBezTo>
                    <a:pt x="4721" y="1409"/>
                    <a:pt x="4488" y="1843"/>
                    <a:pt x="4254" y="2310"/>
                  </a:cubicBezTo>
                  <a:lnTo>
                    <a:pt x="4221" y="2310"/>
                  </a:lnTo>
                  <a:cubicBezTo>
                    <a:pt x="4127" y="2235"/>
                    <a:pt x="4002" y="2191"/>
                    <a:pt x="3875" y="2191"/>
                  </a:cubicBezTo>
                  <a:cubicBezTo>
                    <a:pt x="3775" y="2191"/>
                    <a:pt x="3675" y="2218"/>
                    <a:pt x="3587" y="2276"/>
                  </a:cubicBezTo>
                  <a:cubicBezTo>
                    <a:pt x="3546" y="2249"/>
                    <a:pt x="3487" y="2232"/>
                    <a:pt x="3425" y="2232"/>
                  </a:cubicBezTo>
                  <a:cubicBezTo>
                    <a:pt x="3338" y="2232"/>
                    <a:pt x="3245" y="2265"/>
                    <a:pt x="3187" y="2343"/>
                  </a:cubicBezTo>
                  <a:cubicBezTo>
                    <a:pt x="3187" y="2310"/>
                    <a:pt x="3187" y="2310"/>
                    <a:pt x="3153" y="2276"/>
                  </a:cubicBezTo>
                  <a:cubicBezTo>
                    <a:pt x="3114" y="2179"/>
                    <a:pt x="3008" y="2127"/>
                    <a:pt x="2906" y="2127"/>
                  </a:cubicBezTo>
                  <a:cubicBezTo>
                    <a:pt x="2832" y="2127"/>
                    <a:pt x="2761" y="2154"/>
                    <a:pt x="2720" y="2209"/>
                  </a:cubicBezTo>
                  <a:cubicBezTo>
                    <a:pt x="2686" y="2243"/>
                    <a:pt x="2686" y="2243"/>
                    <a:pt x="2653" y="2276"/>
                  </a:cubicBezTo>
                  <a:lnTo>
                    <a:pt x="2586" y="2276"/>
                  </a:lnTo>
                  <a:cubicBezTo>
                    <a:pt x="2536" y="2239"/>
                    <a:pt x="2477" y="2220"/>
                    <a:pt x="2417" y="2220"/>
                  </a:cubicBezTo>
                  <a:cubicBezTo>
                    <a:pt x="2317" y="2220"/>
                    <a:pt x="2215" y="2272"/>
                    <a:pt x="2153" y="2376"/>
                  </a:cubicBezTo>
                  <a:cubicBezTo>
                    <a:pt x="2119" y="2410"/>
                    <a:pt x="2086" y="2476"/>
                    <a:pt x="2019" y="2543"/>
                  </a:cubicBezTo>
                  <a:cubicBezTo>
                    <a:pt x="2019" y="2510"/>
                    <a:pt x="2019" y="2476"/>
                    <a:pt x="2019" y="2476"/>
                  </a:cubicBezTo>
                  <a:cubicBezTo>
                    <a:pt x="1986" y="2410"/>
                    <a:pt x="1952" y="2343"/>
                    <a:pt x="1886" y="2310"/>
                  </a:cubicBezTo>
                  <a:cubicBezTo>
                    <a:pt x="1952" y="1576"/>
                    <a:pt x="1852" y="842"/>
                    <a:pt x="1552" y="141"/>
                  </a:cubicBezTo>
                  <a:cubicBezTo>
                    <a:pt x="1508" y="41"/>
                    <a:pt x="1430" y="1"/>
                    <a:pt x="1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5624300" y="2724700"/>
              <a:ext cx="139300" cy="161500"/>
            </a:xfrm>
            <a:custGeom>
              <a:avLst/>
              <a:gdLst/>
              <a:ahLst/>
              <a:cxnLst/>
              <a:rect l="l" t="t" r="r" b="b"/>
              <a:pathLst>
                <a:path w="5572" h="6460" extrusionOk="0">
                  <a:moveTo>
                    <a:pt x="1350" y="1"/>
                  </a:moveTo>
                  <a:cubicBezTo>
                    <a:pt x="1197" y="1"/>
                    <a:pt x="1019" y="164"/>
                    <a:pt x="1063" y="342"/>
                  </a:cubicBezTo>
                  <a:cubicBezTo>
                    <a:pt x="1197" y="1076"/>
                    <a:pt x="1297" y="1809"/>
                    <a:pt x="1297" y="2543"/>
                  </a:cubicBezTo>
                  <a:cubicBezTo>
                    <a:pt x="1230" y="2577"/>
                    <a:pt x="1163" y="2610"/>
                    <a:pt x="1130" y="2677"/>
                  </a:cubicBezTo>
                  <a:cubicBezTo>
                    <a:pt x="1097" y="2777"/>
                    <a:pt x="1063" y="2910"/>
                    <a:pt x="1030" y="3010"/>
                  </a:cubicBezTo>
                  <a:cubicBezTo>
                    <a:pt x="1030" y="2994"/>
                    <a:pt x="1022" y="2985"/>
                    <a:pt x="1013" y="2985"/>
                  </a:cubicBezTo>
                  <a:cubicBezTo>
                    <a:pt x="1005" y="2985"/>
                    <a:pt x="997" y="2994"/>
                    <a:pt x="997" y="3010"/>
                  </a:cubicBezTo>
                  <a:cubicBezTo>
                    <a:pt x="997" y="2977"/>
                    <a:pt x="963" y="2944"/>
                    <a:pt x="963" y="2944"/>
                  </a:cubicBezTo>
                  <a:lnTo>
                    <a:pt x="763" y="3678"/>
                  </a:lnTo>
                  <a:cubicBezTo>
                    <a:pt x="797" y="3678"/>
                    <a:pt x="830" y="3711"/>
                    <a:pt x="863" y="3711"/>
                  </a:cubicBezTo>
                  <a:cubicBezTo>
                    <a:pt x="797" y="3878"/>
                    <a:pt x="797" y="4044"/>
                    <a:pt x="830" y="4211"/>
                  </a:cubicBezTo>
                  <a:cubicBezTo>
                    <a:pt x="563" y="4812"/>
                    <a:pt x="296" y="5412"/>
                    <a:pt x="63" y="6046"/>
                  </a:cubicBezTo>
                  <a:cubicBezTo>
                    <a:pt x="0" y="6212"/>
                    <a:pt x="171" y="6339"/>
                    <a:pt x="324" y="6339"/>
                  </a:cubicBezTo>
                  <a:cubicBezTo>
                    <a:pt x="418" y="6339"/>
                    <a:pt x="505" y="6293"/>
                    <a:pt x="530" y="6179"/>
                  </a:cubicBezTo>
                  <a:cubicBezTo>
                    <a:pt x="797" y="5646"/>
                    <a:pt x="1030" y="5079"/>
                    <a:pt x="1230" y="4511"/>
                  </a:cubicBezTo>
                  <a:lnTo>
                    <a:pt x="1430" y="4511"/>
                  </a:lnTo>
                  <a:cubicBezTo>
                    <a:pt x="1488" y="4627"/>
                    <a:pt x="1597" y="4718"/>
                    <a:pt x="1799" y="4718"/>
                  </a:cubicBezTo>
                  <a:cubicBezTo>
                    <a:pt x="1829" y="4718"/>
                    <a:pt x="1862" y="4716"/>
                    <a:pt x="1897" y="4712"/>
                  </a:cubicBezTo>
                  <a:cubicBezTo>
                    <a:pt x="1931" y="4745"/>
                    <a:pt x="1997" y="4778"/>
                    <a:pt x="2097" y="4778"/>
                  </a:cubicBezTo>
                  <a:cubicBezTo>
                    <a:pt x="2163" y="4797"/>
                    <a:pt x="2225" y="4805"/>
                    <a:pt x="2285" y="4805"/>
                  </a:cubicBezTo>
                  <a:cubicBezTo>
                    <a:pt x="2440" y="4805"/>
                    <a:pt x="2578" y="4750"/>
                    <a:pt x="2698" y="4678"/>
                  </a:cubicBezTo>
                  <a:cubicBezTo>
                    <a:pt x="2798" y="4678"/>
                    <a:pt x="2865" y="4678"/>
                    <a:pt x="2965" y="4645"/>
                  </a:cubicBezTo>
                  <a:lnTo>
                    <a:pt x="3198" y="4645"/>
                  </a:lnTo>
                  <a:cubicBezTo>
                    <a:pt x="3232" y="4645"/>
                    <a:pt x="3298" y="4678"/>
                    <a:pt x="3332" y="4678"/>
                  </a:cubicBezTo>
                  <a:cubicBezTo>
                    <a:pt x="3409" y="4740"/>
                    <a:pt x="3487" y="4766"/>
                    <a:pt x="3564" y="4766"/>
                  </a:cubicBezTo>
                  <a:cubicBezTo>
                    <a:pt x="3654" y="4766"/>
                    <a:pt x="3743" y="4732"/>
                    <a:pt x="3832" y="4678"/>
                  </a:cubicBezTo>
                  <a:cubicBezTo>
                    <a:pt x="3865" y="4812"/>
                    <a:pt x="3899" y="4912"/>
                    <a:pt x="3965" y="5045"/>
                  </a:cubicBezTo>
                  <a:cubicBezTo>
                    <a:pt x="4099" y="5479"/>
                    <a:pt x="4166" y="6079"/>
                    <a:pt x="4533" y="6379"/>
                  </a:cubicBezTo>
                  <a:cubicBezTo>
                    <a:pt x="4586" y="6433"/>
                    <a:pt x="4655" y="6459"/>
                    <a:pt x="4722" y="6459"/>
                  </a:cubicBezTo>
                  <a:cubicBezTo>
                    <a:pt x="4821" y="6459"/>
                    <a:pt x="4913" y="6399"/>
                    <a:pt x="4933" y="6279"/>
                  </a:cubicBezTo>
                  <a:cubicBezTo>
                    <a:pt x="5033" y="5812"/>
                    <a:pt x="4766" y="5312"/>
                    <a:pt x="4599" y="4845"/>
                  </a:cubicBezTo>
                  <a:cubicBezTo>
                    <a:pt x="4533" y="4612"/>
                    <a:pt x="4466" y="4378"/>
                    <a:pt x="4366" y="4145"/>
                  </a:cubicBezTo>
                  <a:cubicBezTo>
                    <a:pt x="4432" y="4011"/>
                    <a:pt x="4499" y="3878"/>
                    <a:pt x="4499" y="3711"/>
                  </a:cubicBezTo>
                  <a:lnTo>
                    <a:pt x="4899" y="2877"/>
                  </a:lnTo>
                  <a:lnTo>
                    <a:pt x="4899" y="2877"/>
                  </a:lnTo>
                  <a:cubicBezTo>
                    <a:pt x="4833" y="2910"/>
                    <a:pt x="4799" y="2944"/>
                    <a:pt x="4766" y="2977"/>
                  </a:cubicBezTo>
                  <a:cubicBezTo>
                    <a:pt x="4733" y="2944"/>
                    <a:pt x="4699" y="2910"/>
                    <a:pt x="4666" y="2910"/>
                  </a:cubicBezTo>
                  <a:cubicBezTo>
                    <a:pt x="4666" y="2810"/>
                    <a:pt x="4633" y="2710"/>
                    <a:pt x="4633" y="2643"/>
                  </a:cubicBezTo>
                  <a:cubicBezTo>
                    <a:pt x="4633" y="2610"/>
                    <a:pt x="4633" y="2610"/>
                    <a:pt x="4633" y="2577"/>
                  </a:cubicBezTo>
                  <a:cubicBezTo>
                    <a:pt x="4633" y="2510"/>
                    <a:pt x="4599" y="2477"/>
                    <a:pt x="4599" y="2443"/>
                  </a:cubicBezTo>
                  <a:cubicBezTo>
                    <a:pt x="4866" y="2043"/>
                    <a:pt x="5166" y="1643"/>
                    <a:pt x="5433" y="1242"/>
                  </a:cubicBezTo>
                  <a:cubicBezTo>
                    <a:pt x="5571" y="1035"/>
                    <a:pt x="5376" y="844"/>
                    <a:pt x="5187" y="844"/>
                  </a:cubicBezTo>
                  <a:cubicBezTo>
                    <a:pt x="5102" y="844"/>
                    <a:pt x="5018" y="883"/>
                    <a:pt x="4966" y="976"/>
                  </a:cubicBezTo>
                  <a:cubicBezTo>
                    <a:pt x="4733" y="1409"/>
                    <a:pt x="4466" y="1876"/>
                    <a:pt x="4232" y="2310"/>
                  </a:cubicBezTo>
                  <a:cubicBezTo>
                    <a:pt x="4132" y="2243"/>
                    <a:pt x="4024" y="2210"/>
                    <a:pt x="3915" y="2210"/>
                  </a:cubicBezTo>
                  <a:cubicBezTo>
                    <a:pt x="3807" y="2210"/>
                    <a:pt x="3699" y="2243"/>
                    <a:pt x="3599" y="2310"/>
                  </a:cubicBezTo>
                  <a:cubicBezTo>
                    <a:pt x="3540" y="2266"/>
                    <a:pt x="3476" y="2242"/>
                    <a:pt x="3413" y="2242"/>
                  </a:cubicBezTo>
                  <a:cubicBezTo>
                    <a:pt x="3332" y="2242"/>
                    <a:pt x="3255" y="2283"/>
                    <a:pt x="3198" y="2377"/>
                  </a:cubicBezTo>
                  <a:cubicBezTo>
                    <a:pt x="3198" y="2343"/>
                    <a:pt x="3165" y="2310"/>
                    <a:pt x="3165" y="2276"/>
                  </a:cubicBezTo>
                  <a:cubicBezTo>
                    <a:pt x="3126" y="2179"/>
                    <a:pt x="3019" y="2127"/>
                    <a:pt x="2911" y="2127"/>
                  </a:cubicBezTo>
                  <a:cubicBezTo>
                    <a:pt x="2833" y="2127"/>
                    <a:pt x="2754" y="2154"/>
                    <a:pt x="2698" y="2210"/>
                  </a:cubicBezTo>
                  <a:cubicBezTo>
                    <a:pt x="2698" y="2243"/>
                    <a:pt x="2665" y="2243"/>
                    <a:pt x="2631" y="2276"/>
                  </a:cubicBezTo>
                  <a:cubicBezTo>
                    <a:pt x="2631" y="2276"/>
                    <a:pt x="2598" y="2276"/>
                    <a:pt x="2564" y="2310"/>
                  </a:cubicBezTo>
                  <a:cubicBezTo>
                    <a:pt x="2521" y="2266"/>
                    <a:pt x="2452" y="2242"/>
                    <a:pt x="2379" y="2242"/>
                  </a:cubicBezTo>
                  <a:cubicBezTo>
                    <a:pt x="2286" y="2242"/>
                    <a:pt x="2187" y="2283"/>
                    <a:pt x="2131" y="2377"/>
                  </a:cubicBezTo>
                  <a:cubicBezTo>
                    <a:pt x="2097" y="2410"/>
                    <a:pt x="2064" y="2477"/>
                    <a:pt x="2031" y="2543"/>
                  </a:cubicBezTo>
                  <a:cubicBezTo>
                    <a:pt x="2031" y="2510"/>
                    <a:pt x="2031" y="2510"/>
                    <a:pt x="1997" y="2477"/>
                  </a:cubicBezTo>
                  <a:cubicBezTo>
                    <a:pt x="1997" y="2410"/>
                    <a:pt x="1931" y="2343"/>
                    <a:pt x="1864" y="2310"/>
                  </a:cubicBezTo>
                  <a:cubicBezTo>
                    <a:pt x="1931" y="1609"/>
                    <a:pt x="1831" y="875"/>
                    <a:pt x="1530" y="142"/>
                  </a:cubicBezTo>
                  <a:cubicBezTo>
                    <a:pt x="1497" y="42"/>
                    <a:pt x="1427" y="1"/>
                    <a:pt x="1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6145875" y="2712575"/>
              <a:ext cx="139175" cy="161325"/>
            </a:xfrm>
            <a:custGeom>
              <a:avLst/>
              <a:gdLst/>
              <a:ahLst/>
              <a:cxnLst/>
              <a:rect l="l" t="t" r="r" b="b"/>
              <a:pathLst>
                <a:path w="5567" h="6453" extrusionOk="0">
                  <a:moveTo>
                    <a:pt x="1345" y="0"/>
                  </a:moveTo>
                  <a:cubicBezTo>
                    <a:pt x="1182" y="0"/>
                    <a:pt x="1004" y="149"/>
                    <a:pt x="1049" y="326"/>
                  </a:cubicBezTo>
                  <a:cubicBezTo>
                    <a:pt x="1215" y="1060"/>
                    <a:pt x="1316" y="1794"/>
                    <a:pt x="1282" y="2528"/>
                  </a:cubicBezTo>
                  <a:cubicBezTo>
                    <a:pt x="1249" y="2561"/>
                    <a:pt x="1182" y="2595"/>
                    <a:pt x="1149" y="2695"/>
                  </a:cubicBezTo>
                  <a:cubicBezTo>
                    <a:pt x="1115" y="2795"/>
                    <a:pt x="1082" y="2895"/>
                    <a:pt x="1049" y="2995"/>
                  </a:cubicBezTo>
                  <a:lnTo>
                    <a:pt x="982" y="2995"/>
                  </a:lnTo>
                  <a:cubicBezTo>
                    <a:pt x="982" y="2962"/>
                    <a:pt x="982" y="2928"/>
                    <a:pt x="949" y="2928"/>
                  </a:cubicBezTo>
                  <a:lnTo>
                    <a:pt x="748" y="3662"/>
                  </a:lnTo>
                  <a:cubicBezTo>
                    <a:pt x="782" y="3695"/>
                    <a:pt x="815" y="3695"/>
                    <a:pt x="882" y="3695"/>
                  </a:cubicBezTo>
                  <a:cubicBezTo>
                    <a:pt x="815" y="3862"/>
                    <a:pt x="782" y="4029"/>
                    <a:pt x="815" y="4196"/>
                  </a:cubicBezTo>
                  <a:cubicBezTo>
                    <a:pt x="548" y="4796"/>
                    <a:pt x="315" y="5430"/>
                    <a:pt x="81" y="6031"/>
                  </a:cubicBezTo>
                  <a:cubicBezTo>
                    <a:pt x="0" y="6212"/>
                    <a:pt x="165" y="6333"/>
                    <a:pt x="321" y="6333"/>
                  </a:cubicBezTo>
                  <a:cubicBezTo>
                    <a:pt x="423" y="6333"/>
                    <a:pt x="522" y="6282"/>
                    <a:pt x="548" y="6164"/>
                  </a:cubicBezTo>
                  <a:cubicBezTo>
                    <a:pt x="782" y="5630"/>
                    <a:pt x="1015" y="5063"/>
                    <a:pt x="1249" y="4496"/>
                  </a:cubicBezTo>
                  <a:lnTo>
                    <a:pt x="1282" y="4496"/>
                  </a:lnTo>
                  <a:cubicBezTo>
                    <a:pt x="1299" y="4513"/>
                    <a:pt x="1324" y="4521"/>
                    <a:pt x="1353" y="4521"/>
                  </a:cubicBezTo>
                  <a:cubicBezTo>
                    <a:pt x="1382" y="4521"/>
                    <a:pt x="1416" y="4513"/>
                    <a:pt x="1449" y="4496"/>
                  </a:cubicBezTo>
                  <a:cubicBezTo>
                    <a:pt x="1507" y="4612"/>
                    <a:pt x="1615" y="4703"/>
                    <a:pt x="1796" y="4703"/>
                  </a:cubicBezTo>
                  <a:cubicBezTo>
                    <a:pt x="1823" y="4703"/>
                    <a:pt x="1852" y="4701"/>
                    <a:pt x="1883" y="4696"/>
                  </a:cubicBezTo>
                  <a:cubicBezTo>
                    <a:pt x="1949" y="4730"/>
                    <a:pt x="2016" y="4763"/>
                    <a:pt x="2083" y="4763"/>
                  </a:cubicBezTo>
                  <a:cubicBezTo>
                    <a:pt x="2157" y="4782"/>
                    <a:pt x="2227" y="4790"/>
                    <a:pt x="2291" y="4790"/>
                  </a:cubicBezTo>
                  <a:cubicBezTo>
                    <a:pt x="2459" y="4790"/>
                    <a:pt x="2596" y="4735"/>
                    <a:pt x="2717" y="4663"/>
                  </a:cubicBezTo>
                  <a:cubicBezTo>
                    <a:pt x="2817" y="4663"/>
                    <a:pt x="2883" y="4663"/>
                    <a:pt x="2950" y="4630"/>
                  </a:cubicBezTo>
                  <a:lnTo>
                    <a:pt x="3017" y="4630"/>
                  </a:lnTo>
                  <a:cubicBezTo>
                    <a:pt x="3039" y="4641"/>
                    <a:pt x="3061" y="4644"/>
                    <a:pt x="3083" y="4644"/>
                  </a:cubicBezTo>
                  <a:cubicBezTo>
                    <a:pt x="3128" y="4644"/>
                    <a:pt x="3172" y="4630"/>
                    <a:pt x="3217" y="4630"/>
                  </a:cubicBezTo>
                  <a:cubicBezTo>
                    <a:pt x="3250" y="4630"/>
                    <a:pt x="3284" y="4663"/>
                    <a:pt x="3317" y="4663"/>
                  </a:cubicBezTo>
                  <a:lnTo>
                    <a:pt x="3350" y="4663"/>
                  </a:lnTo>
                  <a:cubicBezTo>
                    <a:pt x="3428" y="4725"/>
                    <a:pt x="3505" y="4751"/>
                    <a:pt x="3583" y="4751"/>
                  </a:cubicBezTo>
                  <a:cubicBezTo>
                    <a:pt x="3672" y="4751"/>
                    <a:pt x="3761" y="4716"/>
                    <a:pt x="3851" y="4663"/>
                  </a:cubicBezTo>
                  <a:cubicBezTo>
                    <a:pt x="3884" y="4796"/>
                    <a:pt x="3917" y="4896"/>
                    <a:pt x="3951" y="5030"/>
                  </a:cubicBezTo>
                  <a:cubicBezTo>
                    <a:pt x="4084" y="5497"/>
                    <a:pt x="4184" y="6064"/>
                    <a:pt x="4551" y="6397"/>
                  </a:cubicBezTo>
                  <a:cubicBezTo>
                    <a:pt x="4587" y="6433"/>
                    <a:pt x="4640" y="6452"/>
                    <a:pt x="4697" y="6452"/>
                  </a:cubicBezTo>
                  <a:cubicBezTo>
                    <a:pt x="4797" y="6452"/>
                    <a:pt x="4909" y="6392"/>
                    <a:pt x="4951" y="6264"/>
                  </a:cubicBezTo>
                  <a:cubicBezTo>
                    <a:pt x="5052" y="5797"/>
                    <a:pt x="4785" y="5297"/>
                    <a:pt x="4618" y="4863"/>
                  </a:cubicBezTo>
                  <a:cubicBezTo>
                    <a:pt x="4518" y="4630"/>
                    <a:pt x="4451" y="4363"/>
                    <a:pt x="4384" y="4129"/>
                  </a:cubicBezTo>
                  <a:cubicBezTo>
                    <a:pt x="4451" y="4029"/>
                    <a:pt x="4484" y="3862"/>
                    <a:pt x="4518" y="3695"/>
                  </a:cubicBezTo>
                  <a:lnTo>
                    <a:pt x="4885" y="2862"/>
                  </a:lnTo>
                  <a:lnTo>
                    <a:pt x="4885" y="2862"/>
                  </a:lnTo>
                  <a:cubicBezTo>
                    <a:pt x="4818" y="2895"/>
                    <a:pt x="4785" y="2928"/>
                    <a:pt x="4751" y="2962"/>
                  </a:cubicBezTo>
                  <a:cubicBezTo>
                    <a:pt x="4751" y="2928"/>
                    <a:pt x="4718" y="2895"/>
                    <a:pt x="4651" y="2895"/>
                  </a:cubicBezTo>
                  <a:cubicBezTo>
                    <a:pt x="4651" y="2795"/>
                    <a:pt x="4651" y="2695"/>
                    <a:pt x="4618" y="2628"/>
                  </a:cubicBezTo>
                  <a:cubicBezTo>
                    <a:pt x="4618" y="2595"/>
                    <a:pt x="4618" y="2595"/>
                    <a:pt x="4618" y="2561"/>
                  </a:cubicBezTo>
                  <a:cubicBezTo>
                    <a:pt x="4651" y="2528"/>
                    <a:pt x="4618" y="2461"/>
                    <a:pt x="4585" y="2461"/>
                  </a:cubicBezTo>
                  <a:cubicBezTo>
                    <a:pt x="4885" y="2028"/>
                    <a:pt x="5152" y="1627"/>
                    <a:pt x="5452" y="1227"/>
                  </a:cubicBezTo>
                  <a:cubicBezTo>
                    <a:pt x="5567" y="1020"/>
                    <a:pt x="5380" y="829"/>
                    <a:pt x="5199" y="829"/>
                  </a:cubicBezTo>
                  <a:cubicBezTo>
                    <a:pt x="5117" y="829"/>
                    <a:pt x="5036" y="867"/>
                    <a:pt x="4985" y="960"/>
                  </a:cubicBezTo>
                  <a:cubicBezTo>
                    <a:pt x="4718" y="1394"/>
                    <a:pt x="4484" y="1861"/>
                    <a:pt x="4251" y="2328"/>
                  </a:cubicBezTo>
                  <a:cubicBezTo>
                    <a:pt x="4251" y="2328"/>
                    <a:pt x="4251" y="2328"/>
                    <a:pt x="4218" y="2294"/>
                  </a:cubicBezTo>
                  <a:cubicBezTo>
                    <a:pt x="4134" y="2228"/>
                    <a:pt x="4026" y="2194"/>
                    <a:pt x="3913" y="2194"/>
                  </a:cubicBezTo>
                  <a:cubicBezTo>
                    <a:pt x="3801" y="2194"/>
                    <a:pt x="3684" y="2228"/>
                    <a:pt x="3584" y="2294"/>
                  </a:cubicBezTo>
                  <a:cubicBezTo>
                    <a:pt x="3544" y="2255"/>
                    <a:pt x="3489" y="2236"/>
                    <a:pt x="3431" y="2236"/>
                  </a:cubicBezTo>
                  <a:cubicBezTo>
                    <a:pt x="3341" y="2236"/>
                    <a:pt x="3244" y="2280"/>
                    <a:pt x="3184" y="2361"/>
                  </a:cubicBezTo>
                  <a:cubicBezTo>
                    <a:pt x="3184" y="2328"/>
                    <a:pt x="3184" y="2294"/>
                    <a:pt x="3150" y="2261"/>
                  </a:cubicBezTo>
                  <a:cubicBezTo>
                    <a:pt x="3111" y="2164"/>
                    <a:pt x="3004" y="2112"/>
                    <a:pt x="2902" y="2112"/>
                  </a:cubicBezTo>
                  <a:cubicBezTo>
                    <a:pt x="2829" y="2112"/>
                    <a:pt x="2758" y="2139"/>
                    <a:pt x="2717" y="2194"/>
                  </a:cubicBezTo>
                  <a:cubicBezTo>
                    <a:pt x="2683" y="2228"/>
                    <a:pt x="2683" y="2261"/>
                    <a:pt x="2650" y="2261"/>
                  </a:cubicBezTo>
                  <a:cubicBezTo>
                    <a:pt x="2616" y="2261"/>
                    <a:pt x="2616" y="2294"/>
                    <a:pt x="2583" y="2294"/>
                  </a:cubicBezTo>
                  <a:cubicBezTo>
                    <a:pt x="2525" y="2251"/>
                    <a:pt x="2454" y="2226"/>
                    <a:pt x="2384" y="2226"/>
                  </a:cubicBezTo>
                  <a:cubicBezTo>
                    <a:pt x="2294" y="2226"/>
                    <a:pt x="2206" y="2267"/>
                    <a:pt x="2149" y="2361"/>
                  </a:cubicBezTo>
                  <a:cubicBezTo>
                    <a:pt x="2116" y="2395"/>
                    <a:pt x="2083" y="2461"/>
                    <a:pt x="2049" y="2528"/>
                  </a:cubicBezTo>
                  <a:cubicBezTo>
                    <a:pt x="2016" y="2495"/>
                    <a:pt x="2016" y="2495"/>
                    <a:pt x="2016" y="2461"/>
                  </a:cubicBezTo>
                  <a:cubicBezTo>
                    <a:pt x="1983" y="2395"/>
                    <a:pt x="1949" y="2361"/>
                    <a:pt x="1883" y="2294"/>
                  </a:cubicBezTo>
                  <a:cubicBezTo>
                    <a:pt x="1949" y="1594"/>
                    <a:pt x="1849" y="860"/>
                    <a:pt x="1549" y="126"/>
                  </a:cubicBezTo>
                  <a:cubicBezTo>
                    <a:pt x="1505" y="37"/>
                    <a:pt x="1427" y="0"/>
                    <a:pt x="1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3574625" y="2761250"/>
              <a:ext cx="2830975" cy="110725"/>
            </a:xfrm>
            <a:custGeom>
              <a:avLst/>
              <a:gdLst/>
              <a:ahLst/>
              <a:cxnLst/>
              <a:rect l="l" t="t" r="r" b="b"/>
              <a:pathLst>
                <a:path w="113239" h="4429" extrusionOk="0">
                  <a:moveTo>
                    <a:pt x="15902" y="3183"/>
                  </a:moveTo>
                  <a:cubicBezTo>
                    <a:pt x="16203" y="3216"/>
                    <a:pt x="16503" y="3216"/>
                    <a:pt x="16803" y="3216"/>
                  </a:cubicBezTo>
                  <a:cubicBezTo>
                    <a:pt x="16703" y="3216"/>
                    <a:pt x="16636" y="3250"/>
                    <a:pt x="16536" y="3250"/>
                  </a:cubicBezTo>
                  <a:cubicBezTo>
                    <a:pt x="16336" y="3250"/>
                    <a:pt x="16103" y="3216"/>
                    <a:pt x="15902" y="3183"/>
                  </a:cubicBezTo>
                  <a:close/>
                  <a:moveTo>
                    <a:pt x="112924" y="0"/>
                  </a:moveTo>
                  <a:cubicBezTo>
                    <a:pt x="112261" y="0"/>
                    <a:pt x="111621" y="191"/>
                    <a:pt x="111304" y="681"/>
                  </a:cubicBezTo>
                  <a:cubicBezTo>
                    <a:pt x="111271" y="714"/>
                    <a:pt x="111271" y="714"/>
                    <a:pt x="111271" y="714"/>
                  </a:cubicBezTo>
                  <a:cubicBezTo>
                    <a:pt x="111137" y="781"/>
                    <a:pt x="110970" y="814"/>
                    <a:pt x="110837" y="848"/>
                  </a:cubicBezTo>
                  <a:lnTo>
                    <a:pt x="110670" y="848"/>
                  </a:lnTo>
                  <a:cubicBezTo>
                    <a:pt x="110643" y="821"/>
                    <a:pt x="110594" y="772"/>
                    <a:pt x="110524" y="772"/>
                  </a:cubicBezTo>
                  <a:cubicBezTo>
                    <a:pt x="110507" y="772"/>
                    <a:pt x="110489" y="775"/>
                    <a:pt x="110470" y="781"/>
                  </a:cubicBezTo>
                  <a:cubicBezTo>
                    <a:pt x="110303" y="848"/>
                    <a:pt x="110136" y="915"/>
                    <a:pt x="109970" y="948"/>
                  </a:cubicBezTo>
                  <a:cubicBezTo>
                    <a:pt x="109803" y="948"/>
                    <a:pt x="109636" y="981"/>
                    <a:pt x="109469" y="981"/>
                  </a:cubicBezTo>
                  <a:cubicBezTo>
                    <a:pt x="109469" y="915"/>
                    <a:pt x="109436" y="881"/>
                    <a:pt x="109403" y="848"/>
                  </a:cubicBezTo>
                  <a:cubicBezTo>
                    <a:pt x="109048" y="548"/>
                    <a:pt x="108583" y="471"/>
                    <a:pt x="108133" y="471"/>
                  </a:cubicBezTo>
                  <a:cubicBezTo>
                    <a:pt x="108032" y="471"/>
                    <a:pt x="107932" y="475"/>
                    <a:pt x="107835" y="481"/>
                  </a:cubicBezTo>
                  <a:cubicBezTo>
                    <a:pt x="107401" y="514"/>
                    <a:pt x="106801" y="548"/>
                    <a:pt x="106501" y="915"/>
                  </a:cubicBezTo>
                  <a:lnTo>
                    <a:pt x="106400" y="915"/>
                  </a:lnTo>
                  <a:cubicBezTo>
                    <a:pt x="106267" y="981"/>
                    <a:pt x="106134" y="1015"/>
                    <a:pt x="106000" y="1081"/>
                  </a:cubicBezTo>
                  <a:lnTo>
                    <a:pt x="105500" y="1081"/>
                  </a:lnTo>
                  <a:cubicBezTo>
                    <a:pt x="105500" y="1048"/>
                    <a:pt x="105466" y="1048"/>
                    <a:pt x="105466" y="1015"/>
                  </a:cubicBezTo>
                  <a:cubicBezTo>
                    <a:pt x="104951" y="689"/>
                    <a:pt x="104369" y="562"/>
                    <a:pt x="103774" y="562"/>
                  </a:cubicBezTo>
                  <a:cubicBezTo>
                    <a:pt x="103638" y="562"/>
                    <a:pt x="103502" y="569"/>
                    <a:pt x="103365" y="581"/>
                  </a:cubicBezTo>
                  <a:cubicBezTo>
                    <a:pt x="102831" y="648"/>
                    <a:pt x="101964" y="814"/>
                    <a:pt x="101797" y="1382"/>
                  </a:cubicBezTo>
                  <a:cubicBezTo>
                    <a:pt x="101564" y="1448"/>
                    <a:pt x="101297" y="1482"/>
                    <a:pt x="101063" y="1515"/>
                  </a:cubicBezTo>
                  <a:lnTo>
                    <a:pt x="100796" y="1515"/>
                  </a:lnTo>
                  <a:cubicBezTo>
                    <a:pt x="100336" y="1108"/>
                    <a:pt x="99602" y="879"/>
                    <a:pt x="98891" y="879"/>
                  </a:cubicBezTo>
                  <a:cubicBezTo>
                    <a:pt x="98263" y="879"/>
                    <a:pt x="97652" y="1057"/>
                    <a:pt x="97261" y="1448"/>
                  </a:cubicBezTo>
                  <a:cubicBezTo>
                    <a:pt x="97194" y="1515"/>
                    <a:pt x="97161" y="1615"/>
                    <a:pt x="97161" y="1682"/>
                  </a:cubicBezTo>
                  <a:cubicBezTo>
                    <a:pt x="97060" y="1682"/>
                    <a:pt x="96927" y="1682"/>
                    <a:pt x="96827" y="1648"/>
                  </a:cubicBezTo>
                  <a:cubicBezTo>
                    <a:pt x="96769" y="1562"/>
                    <a:pt x="96661" y="1475"/>
                    <a:pt x="96525" y="1475"/>
                  </a:cubicBezTo>
                  <a:cubicBezTo>
                    <a:pt x="96504" y="1475"/>
                    <a:pt x="96482" y="1477"/>
                    <a:pt x="96460" y="1482"/>
                  </a:cubicBezTo>
                  <a:cubicBezTo>
                    <a:pt x="96393" y="1482"/>
                    <a:pt x="96327" y="1482"/>
                    <a:pt x="96260" y="1515"/>
                  </a:cubicBezTo>
                  <a:cubicBezTo>
                    <a:pt x="95793" y="1181"/>
                    <a:pt x="95226" y="1015"/>
                    <a:pt x="94659" y="948"/>
                  </a:cubicBezTo>
                  <a:cubicBezTo>
                    <a:pt x="94499" y="929"/>
                    <a:pt x="94321" y="916"/>
                    <a:pt x="94138" y="916"/>
                  </a:cubicBezTo>
                  <a:cubicBezTo>
                    <a:pt x="93672" y="916"/>
                    <a:pt x="93178" y="1003"/>
                    <a:pt x="92891" y="1315"/>
                  </a:cubicBezTo>
                  <a:cubicBezTo>
                    <a:pt x="92591" y="1281"/>
                    <a:pt x="92290" y="1248"/>
                    <a:pt x="91957" y="1215"/>
                  </a:cubicBezTo>
                  <a:cubicBezTo>
                    <a:pt x="91490" y="848"/>
                    <a:pt x="90923" y="648"/>
                    <a:pt x="90356" y="581"/>
                  </a:cubicBezTo>
                  <a:cubicBezTo>
                    <a:pt x="90182" y="549"/>
                    <a:pt x="89978" y="527"/>
                    <a:pt x="89767" y="527"/>
                  </a:cubicBezTo>
                  <a:cubicBezTo>
                    <a:pt x="89330" y="527"/>
                    <a:pt x="88869" y="622"/>
                    <a:pt x="88621" y="915"/>
                  </a:cubicBezTo>
                  <a:cubicBezTo>
                    <a:pt x="88588" y="948"/>
                    <a:pt x="88588" y="981"/>
                    <a:pt x="88588" y="1015"/>
                  </a:cubicBezTo>
                  <a:cubicBezTo>
                    <a:pt x="88554" y="1048"/>
                    <a:pt x="88521" y="1048"/>
                    <a:pt x="88521" y="1048"/>
                  </a:cubicBezTo>
                  <a:cubicBezTo>
                    <a:pt x="88287" y="1081"/>
                    <a:pt x="88087" y="1081"/>
                    <a:pt x="87887" y="1081"/>
                  </a:cubicBezTo>
                  <a:lnTo>
                    <a:pt x="87820" y="1081"/>
                  </a:lnTo>
                  <a:cubicBezTo>
                    <a:pt x="87387" y="748"/>
                    <a:pt x="86786" y="648"/>
                    <a:pt x="86286" y="648"/>
                  </a:cubicBezTo>
                  <a:cubicBezTo>
                    <a:pt x="85786" y="648"/>
                    <a:pt x="84918" y="681"/>
                    <a:pt x="84685" y="1215"/>
                  </a:cubicBezTo>
                  <a:lnTo>
                    <a:pt x="84151" y="1215"/>
                  </a:lnTo>
                  <a:cubicBezTo>
                    <a:pt x="84018" y="848"/>
                    <a:pt x="83617" y="681"/>
                    <a:pt x="83184" y="614"/>
                  </a:cubicBezTo>
                  <a:cubicBezTo>
                    <a:pt x="82874" y="582"/>
                    <a:pt x="82560" y="567"/>
                    <a:pt x="82246" y="567"/>
                  </a:cubicBezTo>
                  <a:cubicBezTo>
                    <a:pt x="81578" y="567"/>
                    <a:pt x="80906" y="634"/>
                    <a:pt x="80248" y="748"/>
                  </a:cubicBezTo>
                  <a:cubicBezTo>
                    <a:pt x="80182" y="781"/>
                    <a:pt x="80115" y="814"/>
                    <a:pt x="80082" y="848"/>
                  </a:cubicBezTo>
                  <a:cubicBezTo>
                    <a:pt x="79815" y="848"/>
                    <a:pt x="79581" y="814"/>
                    <a:pt x="79314" y="814"/>
                  </a:cubicBezTo>
                  <a:cubicBezTo>
                    <a:pt x="79314" y="781"/>
                    <a:pt x="79281" y="748"/>
                    <a:pt x="79248" y="714"/>
                  </a:cubicBezTo>
                  <a:cubicBezTo>
                    <a:pt x="78789" y="450"/>
                    <a:pt x="78143" y="288"/>
                    <a:pt x="77503" y="288"/>
                  </a:cubicBezTo>
                  <a:cubicBezTo>
                    <a:pt x="76934" y="288"/>
                    <a:pt x="76369" y="416"/>
                    <a:pt x="75945" y="714"/>
                  </a:cubicBezTo>
                  <a:cubicBezTo>
                    <a:pt x="75545" y="714"/>
                    <a:pt x="75145" y="748"/>
                    <a:pt x="74744" y="748"/>
                  </a:cubicBezTo>
                  <a:cubicBezTo>
                    <a:pt x="74457" y="709"/>
                    <a:pt x="74165" y="692"/>
                    <a:pt x="73872" y="692"/>
                  </a:cubicBezTo>
                  <a:cubicBezTo>
                    <a:pt x="72911" y="692"/>
                    <a:pt x="71937" y="877"/>
                    <a:pt x="71042" y="1081"/>
                  </a:cubicBezTo>
                  <a:cubicBezTo>
                    <a:pt x="70908" y="1115"/>
                    <a:pt x="70808" y="1215"/>
                    <a:pt x="70775" y="1315"/>
                  </a:cubicBezTo>
                  <a:cubicBezTo>
                    <a:pt x="70508" y="1348"/>
                    <a:pt x="70241" y="1415"/>
                    <a:pt x="69974" y="1482"/>
                  </a:cubicBezTo>
                  <a:cubicBezTo>
                    <a:pt x="69741" y="1348"/>
                    <a:pt x="69507" y="1281"/>
                    <a:pt x="69241" y="1248"/>
                  </a:cubicBezTo>
                  <a:cubicBezTo>
                    <a:pt x="69169" y="1239"/>
                    <a:pt x="69098" y="1235"/>
                    <a:pt x="69025" y="1235"/>
                  </a:cubicBezTo>
                  <a:cubicBezTo>
                    <a:pt x="68828" y="1235"/>
                    <a:pt x="68626" y="1266"/>
                    <a:pt x="68407" y="1315"/>
                  </a:cubicBezTo>
                  <a:cubicBezTo>
                    <a:pt x="68407" y="1315"/>
                    <a:pt x="68373" y="1315"/>
                    <a:pt x="68373" y="1348"/>
                  </a:cubicBezTo>
                  <a:cubicBezTo>
                    <a:pt x="67806" y="1348"/>
                    <a:pt x="67272" y="1415"/>
                    <a:pt x="66705" y="1515"/>
                  </a:cubicBezTo>
                  <a:cubicBezTo>
                    <a:pt x="66705" y="1482"/>
                    <a:pt x="66672" y="1415"/>
                    <a:pt x="66605" y="1348"/>
                  </a:cubicBezTo>
                  <a:cubicBezTo>
                    <a:pt x="65805" y="1218"/>
                    <a:pt x="65000" y="1163"/>
                    <a:pt x="64192" y="1163"/>
                  </a:cubicBezTo>
                  <a:cubicBezTo>
                    <a:pt x="62104" y="1163"/>
                    <a:pt x="60001" y="1530"/>
                    <a:pt x="57932" y="1915"/>
                  </a:cubicBezTo>
                  <a:cubicBezTo>
                    <a:pt x="57568" y="1776"/>
                    <a:pt x="57173" y="1712"/>
                    <a:pt x="56772" y="1712"/>
                  </a:cubicBezTo>
                  <a:cubicBezTo>
                    <a:pt x="55925" y="1712"/>
                    <a:pt x="55053" y="1996"/>
                    <a:pt x="54397" y="2449"/>
                  </a:cubicBezTo>
                  <a:lnTo>
                    <a:pt x="54163" y="2449"/>
                  </a:lnTo>
                  <a:cubicBezTo>
                    <a:pt x="54163" y="2416"/>
                    <a:pt x="54163" y="2416"/>
                    <a:pt x="54130" y="2416"/>
                  </a:cubicBezTo>
                  <a:cubicBezTo>
                    <a:pt x="53407" y="1718"/>
                    <a:pt x="52181" y="1299"/>
                    <a:pt x="51037" y="1299"/>
                  </a:cubicBezTo>
                  <a:cubicBezTo>
                    <a:pt x="50650" y="1299"/>
                    <a:pt x="50272" y="1347"/>
                    <a:pt x="49927" y="1448"/>
                  </a:cubicBezTo>
                  <a:cubicBezTo>
                    <a:pt x="49237" y="1004"/>
                    <a:pt x="48400" y="751"/>
                    <a:pt x="47562" y="751"/>
                  </a:cubicBezTo>
                  <a:cubicBezTo>
                    <a:pt x="47143" y="751"/>
                    <a:pt x="46724" y="814"/>
                    <a:pt x="46324" y="948"/>
                  </a:cubicBezTo>
                  <a:cubicBezTo>
                    <a:pt x="45823" y="733"/>
                    <a:pt x="45090" y="566"/>
                    <a:pt x="44380" y="566"/>
                  </a:cubicBezTo>
                  <a:cubicBezTo>
                    <a:pt x="43768" y="566"/>
                    <a:pt x="43172" y="690"/>
                    <a:pt x="42755" y="1015"/>
                  </a:cubicBezTo>
                  <a:lnTo>
                    <a:pt x="42688" y="1015"/>
                  </a:lnTo>
                  <a:cubicBezTo>
                    <a:pt x="42300" y="677"/>
                    <a:pt x="41657" y="485"/>
                    <a:pt x="41029" y="485"/>
                  </a:cubicBezTo>
                  <a:cubicBezTo>
                    <a:pt x="40415" y="485"/>
                    <a:pt x="39816" y="669"/>
                    <a:pt x="39486" y="1081"/>
                  </a:cubicBezTo>
                  <a:cubicBezTo>
                    <a:pt x="39021" y="867"/>
                    <a:pt x="38518" y="767"/>
                    <a:pt x="38013" y="767"/>
                  </a:cubicBezTo>
                  <a:cubicBezTo>
                    <a:pt x="37575" y="767"/>
                    <a:pt x="37135" y="842"/>
                    <a:pt x="36717" y="981"/>
                  </a:cubicBezTo>
                  <a:cubicBezTo>
                    <a:pt x="36586" y="942"/>
                    <a:pt x="36454" y="923"/>
                    <a:pt x="36321" y="923"/>
                  </a:cubicBezTo>
                  <a:cubicBezTo>
                    <a:pt x="36115" y="923"/>
                    <a:pt x="35905" y="967"/>
                    <a:pt x="35683" y="1048"/>
                  </a:cubicBezTo>
                  <a:cubicBezTo>
                    <a:pt x="35483" y="1115"/>
                    <a:pt x="35250" y="1248"/>
                    <a:pt x="35049" y="1415"/>
                  </a:cubicBezTo>
                  <a:cubicBezTo>
                    <a:pt x="34846" y="1258"/>
                    <a:pt x="34534" y="1194"/>
                    <a:pt x="34169" y="1194"/>
                  </a:cubicBezTo>
                  <a:cubicBezTo>
                    <a:pt x="32978" y="1194"/>
                    <a:pt x="31222" y="1882"/>
                    <a:pt x="30813" y="2316"/>
                  </a:cubicBezTo>
                  <a:cubicBezTo>
                    <a:pt x="30595" y="2251"/>
                    <a:pt x="30362" y="2222"/>
                    <a:pt x="30124" y="2222"/>
                  </a:cubicBezTo>
                  <a:cubicBezTo>
                    <a:pt x="29375" y="2222"/>
                    <a:pt x="28576" y="2511"/>
                    <a:pt x="28044" y="2916"/>
                  </a:cubicBezTo>
                  <a:cubicBezTo>
                    <a:pt x="27978" y="2949"/>
                    <a:pt x="27944" y="2983"/>
                    <a:pt x="27944" y="3016"/>
                  </a:cubicBezTo>
                  <a:cubicBezTo>
                    <a:pt x="27844" y="2983"/>
                    <a:pt x="27744" y="2983"/>
                    <a:pt x="27644" y="2983"/>
                  </a:cubicBezTo>
                  <a:cubicBezTo>
                    <a:pt x="27355" y="2805"/>
                    <a:pt x="26977" y="2746"/>
                    <a:pt x="26619" y="2746"/>
                  </a:cubicBezTo>
                  <a:cubicBezTo>
                    <a:pt x="26440" y="2746"/>
                    <a:pt x="26265" y="2760"/>
                    <a:pt x="26110" y="2783"/>
                  </a:cubicBezTo>
                  <a:cubicBezTo>
                    <a:pt x="25709" y="2816"/>
                    <a:pt x="25176" y="2883"/>
                    <a:pt x="24809" y="3116"/>
                  </a:cubicBezTo>
                  <a:cubicBezTo>
                    <a:pt x="24775" y="3083"/>
                    <a:pt x="24709" y="3083"/>
                    <a:pt x="24642" y="3083"/>
                  </a:cubicBezTo>
                  <a:cubicBezTo>
                    <a:pt x="24431" y="3125"/>
                    <a:pt x="24236" y="3144"/>
                    <a:pt x="24051" y="3144"/>
                  </a:cubicBezTo>
                  <a:cubicBezTo>
                    <a:pt x="23506" y="3144"/>
                    <a:pt x="23038" y="2982"/>
                    <a:pt x="22440" y="2783"/>
                  </a:cubicBezTo>
                  <a:cubicBezTo>
                    <a:pt x="22078" y="2676"/>
                    <a:pt x="21716" y="2597"/>
                    <a:pt x="21346" y="2597"/>
                  </a:cubicBezTo>
                  <a:cubicBezTo>
                    <a:pt x="21136" y="2597"/>
                    <a:pt x="20923" y="2622"/>
                    <a:pt x="20706" y="2683"/>
                  </a:cubicBezTo>
                  <a:cubicBezTo>
                    <a:pt x="20639" y="2683"/>
                    <a:pt x="20606" y="2716"/>
                    <a:pt x="20572" y="2716"/>
                  </a:cubicBezTo>
                  <a:cubicBezTo>
                    <a:pt x="20372" y="2683"/>
                    <a:pt x="20139" y="2649"/>
                    <a:pt x="19939" y="2616"/>
                  </a:cubicBezTo>
                  <a:cubicBezTo>
                    <a:pt x="19472" y="2516"/>
                    <a:pt x="19005" y="2416"/>
                    <a:pt x="18538" y="2349"/>
                  </a:cubicBezTo>
                  <a:cubicBezTo>
                    <a:pt x="17932" y="2141"/>
                    <a:pt x="17272" y="1997"/>
                    <a:pt x="16638" y="1997"/>
                  </a:cubicBezTo>
                  <a:cubicBezTo>
                    <a:pt x="16155" y="1997"/>
                    <a:pt x="15687" y="2080"/>
                    <a:pt x="15269" y="2282"/>
                  </a:cubicBezTo>
                  <a:cubicBezTo>
                    <a:pt x="14635" y="2282"/>
                    <a:pt x="14034" y="2316"/>
                    <a:pt x="13401" y="2349"/>
                  </a:cubicBezTo>
                  <a:cubicBezTo>
                    <a:pt x="13100" y="2216"/>
                    <a:pt x="12767" y="2182"/>
                    <a:pt x="12467" y="2149"/>
                  </a:cubicBezTo>
                  <a:cubicBezTo>
                    <a:pt x="12133" y="2149"/>
                    <a:pt x="11666" y="2149"/>
                    <a:pt x="11299" y="2316"/>
                  </a:cubicBezTo>
                  <a:cubicBezTo>
                    <a:pt x="11232" y="2316"/>
                    <a:pt x="11132" y="2316"/>
                    <a:pt x="11066" y="2282"/>
                  </a:cubicBezTo>
                  <a:lnTo>
                    <a:pt x="10866" y="2282"/>
                  </a:lnTo>
                  <a:cubicBezTo>
                    <a:pt x="10140" y="1650"/>
                    <a:pt x="9070" y="1363"/>
                    <a:pt x="8059" y="1363"/>
                  </a:cubicBezTo>
                  <a:cubicBezTo>
                    <a:pt x="7628" y="1363"/>
                    <a:pt x="7208" y="1415"/>
                    <a:pt x="6829" y="1515"/>
                  </a:cubicBezTo>
                  <a:cubicBezTo>
                    <a:pt x="6729" y="1548"/>
                    <a:pt x="6629" y="1615"/>
                    <a:pt x="6596" y="1682"/>
                  </a:cubicBezTo>
                  <a:cubicBezTo>
                    <a:pt x="6429" y="1682"/>
                    <a:pt x="6296" y="1648"/>
                    <a:pt x="6129" y="1648"/>
                  </a:cubicBezTo>
                  <a:cubicBezTo>
                    <a:pt x="5642" y="1337"/>
                    <a:pt x="5076" y="1185"/>
                    <a:pt x="4503" y="1185"/>
                  </a:cubicBezTo>
                  <a:cubicBezTo>
                    <a:pt x="4094" y="1185"/>
                    <a:pt x="3682" y="1262"/>
                    <a:pt x="3293" y="1415"/>
                  </a:cubicBezTo>
                  <a:cubicBezTo>
                    <a:pt x="3193" y="1448"/>
                    <a:pt x="3093" y="1515"/>
                    <a:pt x="3060" y="1615"/>
                  </a:cubicBezTo>
                  <a:cubicBezTo>
                    <a:pt x="2059" y="1715"/>
                    <a:pt x="1092" y="1982"/>
                    <a:pt x="158" y="2482"/>
                  </a:cubicBezTo>
                  <a:cubicBezTo>
                    <a:pt x="1" y="2545"/>
                    <a:pt x="51" y="2785"/>
                    <a:pt x="196" y="2785"/>
                  </a:cubicBezTo>
                  <a:cubicBezTo>
                    <a:pt x="205" y="2785"/>
                    <a:pt x="215" y="2785"/>
                    <a:pt x="225" y="2783"/>
                  </a:cubicBezTo>
                  <a:cubicBezTo>
                    <a:pt x="958" y="2549"/>
                    <a:pt x="1626" y="2416"/>
                    <a:pt x="2326" y="2316"/>
                  </a:cubicBezTo>
                  <a:cubicBezTo>
                    <a:pt x="2359" y="2449"/>
                    <a:pt x="2426" y="2549"/>
                    <a:pt x="2593" y="2582"/>
                  </a:cubicBezTo>
                  <a:cubicBezTo>
                    <a:pt x="2894" y="2676"/>
                    <a:pt x="3216" y="2717"/>
                    <a:pt x="3535" y="2717"/>
                  </a:cubicBezTo>
                  <a:cubicBezTo>
                    <a:pt x="3782" y="2717"/>
                    <a:pt x="4028" y="2693"/>
                    <a:pt x="4261" y="2649"/>
                  </a:cubicBezTo>
                  <a:cubicBezTo>
                    <a:pt x="4594" y="2616"/>
                    <a:pt x="5095" y="2516"/>
                    <a:pt x="5295" y="2249"/>
                  </a:cubicBezTo>
                  <a:lnTo>
                    <a:pt x="5562" y="2249"/>
                  </a:lnTo>
                  <a:cubicBezTo>
                    <a:pt x="5628" y="2282"/>
                    <a:pt x="5662" y="2282"/>
                    <a:pt x="5729" y="2316"/>
                  </a:cubicBezTo>
                  <a:cubicBezTo>
                    <a:pt x="5729" y="2382"/>
                    <a:pt x="5762" y="2482"/>
                    <a:pt x="5829" y="2516"/>
                  </a:cubicBezTo>
                  <a:cubicBezTo>
                    <a:pt x="6423" y="2976"/>
                    <a:pt x="7360" y="3216"/>
                    <a:pt x="8284" y="3216"/>
                  </a:cubicBezTo>
                  <a:cubicBezTo>
                    <a:pt x="8966" y="3216"/>
                    <a:pt x="9641" y="3085"/>
                    <a:pt x="10165" y="2816"/>
                  </a:cubicBezTo>
                  <a:lnTo>
                    <a:pt x="10599" y="2816"/>
                  </a:lnTo>
                  <a:cubicBezTo>
                    <a:pt x="10632" y="2816"/>
                    <a:pt x="10632" y="2816"/>
                    <a:pt x="10665" y="2849"/>
                  </a:cubicBezTo>
                  <a:cubicBezTo>
                    <a:pt x="10599" y="2916"/>
                    <a:pt x="10565" y="3049"/>
                    <a:pt x="10632" y="3150"/>
                  </a:cubicBezTo>
                  <a:cubicBezTo>
                    <a:pt x="10999" y="3617"/>
                    <a:pt x="11666" y="3617"/>
                    <a:pt x="12233" y="3617"/>
                  </a:cubicBezTo>
                  <a:cubicBezTo>
                    <a:pt x="12297" y="3620"/>
                    <a:pt x="12361" y="3622"/>
                    <a:pt x="12425" y="3622"/>
                  </a:cubicBezTo>
                  <a:cubicBezTo>
                    <a:pt x="12994" y="3622"/>
                    <a:pt x="13558" y="3489"/>
                    <a:pt x="14068" y="3250"/>
                  </a:cubicBezTo>
                  <a:cubicBezTo>
                    <a:pt x="14101" y="3350"/>
                    <a:pt x="14135" y="3416"/>
                    <a:pt x="14235" y="3450"/>
                  </a:cubicBezTo>
                  <a:cubicBezTo>
                    <a:pt x="14773" y="3770"/>
                    <a:pt x="15652" y="3996"/>
                    <a:pt x="16497" y="3996"/>
                  </a:cubicBezTo>
                  <a:cubicBezTo>
                    <a:pt x="17327" y="3996"/>
                    <a:pt x="18125" y="3778"/>
                    <a:pt x="18538" y="3216"/>
                  </a:cubicBezTo>
                  <a:cubicBezTo>
                    <a:pt x="18838" y="3216"/>
                    <a:pt x="19138" y="3183"/>
                    <a:pt x="19438" y="3150"/>
                  </a:cubicBezTo>
                  <a:cubicBezTo>
                    <a:pt x="19605" y="3183"/>
                    <a:pt x="19805" y="3250"/>
                    <a:pt x="19972" y="3283"/>
                  </a:cubicBezTo>
                  <a:cubicBezTo>
                    <a:pt x="19972" y="3416"/>
                    <a:pt x="20039" y="3550"/>
                    <a:pt x="20172" y="3650"/>
                  </a:cubicBezTo>
                  <a:cubicBezTo>
                    <a:pt x="20612" y="3964"/>
                    <a:pt x="21184" y="4134"/>
                    <a:pt x="21738" y="4134"/>
                  </a:cubicBezTo>
                  <a:cubicBezTo>
                    <a:pt x="22066" y="4134"/>
                    <a:pt x="22389" y="4074"/>
                    <a:pt x="22674" y="3950"/>
                  </a:cubicBezTo>
                  <a:cubicBezTo>
                    <a:pt x="23141" y="4050"/>
                    <a:pt x="23575" y="4084"/>
                    <a:pt x="24042" y="4084"/>
                  </a:cubicBezTo>
                  <a:cubicBezTo>
                    <a:pt x="24042" y="4084"/>
                    <a:pt x="24042" y="4084"/>
                    <a:pt x="24075" y="4117"/>
                  </a:cubicBezTo>
                  <a:cubicBezTo>
                    <a:pt x="24412" y="4334"/>
                    <a:pt x="24841" y="4429"/>
                    <a:pt x="25293" y="4429"/>
                  </a:cubicBezTo>
                  <a:cubicBezTo>
                    <a:pt x="26093" y="4429"/>
                    <a:pt x="26969" y="4131"/>
                    <a:pt x="27544" y="3683"/>
                  </a:cubicBezTo>
                  <a:lnTo>
                    <a:pt x="27611" y="3683"/>
                  </a:lnTo>
                  <a:cubicBezTo>
                    <a:pt x="27815" y="3727"/>
                    <a:pt x="28038" y="3752"/>
                    <a:pt x="28263" y="3752"/>
                  </a:cubicBezTo>
                  <a:cubicBezTo>
                    <a:pt x="28554" y="3752"/>
                    <a:pt x="28849" y="3710"/>
                    <a:pt x="29112" y="3617"/>
                  </a:cubicBezTo>
                  <a:cubicBezTo>
                    <a:pt x="29479" y="3583"/>
                    <a:pt x="29812" y="3483"/>
                    <a:pt x="30113" y="3316"/>
                  </a:cubicBezTo>
                  <a:cubicBezTo>
                    <a:pt x="30446" y="3250"/>
                    <a:pt x="30813" y="3216"/>
                    <a:pt x="31180" y="3150"/>
                  </a:cubicBezTo>
                  <a:cubicBezTo>
                    <a:pt x="31407" y="3219"/>
                    <a:pt x="31652" y="3250"/>
                    <a:pt x="31905" y="3250"/>
                  </a:cubicBezTo>
                  <a:cubicBezTo>
                    <a:pt x="32622" y="3250"/>
                    <a:pt x="33408" y="3003"/>
                    <a:pt x="34049" y="2683"/>
                  </a:cubicBezTo>
                  <a:cubicBezTo>
                    <a:pt x="34382" y="2616"/>
                    <a:pt x="34749" y="2549"/>
                    <a:pt x="35116" y="2482"/>
                  </a:cubicBezTo>
                  <a:cubicBezTo>
                    <a:pt x="35450" y="2549"/>
                    <a:pt x="35783" y="2582"/>
                    <a:pt x="36117" y="2582"/>
                  </a:cubicBezTo>
                  <a:cubicBezTo>
                    <a:pt x="37118" y="2249"/>
                    <a:pt x="38118" y="2015"/>
                    <a:pt x="39119" y="1849"/>
                  </a:cubicBezTo>
                  <a:cubicBezTo>
                    <a:pt x="39152" y="1849"/>
                    <a:pt x="39186" y="1882"/>
                    <a:pt x="39219" y="1882"/>
                  </a:cubicBezTo>
                  <a:cubicBezTo>
                    <a:pt x="39489" y="1979"/>
                    <a:pt x="39794" y="2020"/>
                    <a:pt x="40114" y="2020"/>
                  </a:cubicBezTo>
                  <a:cubicBezTo>
                    <a:pt x="40781" y="2020"/>
                    <a:pt x="41512" y="1841"/>
                    <a:pt x="42121" y="1615"/>
                  </a:cubicBezTo>
                  <a:lnTo>
                    <a:pt x="42121" y="1615"/>
                  </a:lnTo>
                  <a:cubicBezTo>
                    <a:pt x="42088" y="1715"/>
                    <a:pt x="42121" y="1815"/>
                    <a:pt x="42188" y="1882"/>
                  </a:cubicBezTo>
                  <a:cubicBezTo>
                    <a:pt x="42382" y="2046"/>
                    <a:pt x="42589" y="2097"/>
                    <a:pt x="42803" y="2097"/>
                  </a:cubicBezTo>
                  <a:cubicBezTo>
                    <a:pt x="43069" y="2097"/>
                    <a:pt x="43346" y="2019"/>
                    <a:pt x="43622" y="1982"/>
                  </a:cubicBezTo>
                  <a:cubicBezTo>
                    <a:pt x="44323" y="1915"/>
                    <a:pt x="44990" y="1849"/>
                    <a:pt x="45690" y="1782"/>
                  </a:cubicBezTo>
                  <a:lnTo>
                    <a:pt x="45891" y="1782"/>
                  </a:lnTo>
                  <a:cubicBezTo>
                    <a:pt x="46124" y="2249"/>
                    <a:pt x="46891" y="2282"/>
                    <a:pt x="47325" y="2349"/>
                  </a:cubicBezTo>
                  <a:cubicBezTo>
                    <a:pt x="47427" y="2357"/>
                    <a:pt x="47530" y="2361"/>
                    <a:pt x="47632" y="2361"/>
                  </a:cubicBezTo>
                  <a:cubicBezTo>
                    <a:pt x="47961" y="2361"/>
                    <a:pt x="48287" y="2317"/>
                    <a:pt x="48592" y="2216"/>
                  </a:cubicBezTo>
                  <a:cubicBezTo>
                    <a:pt x="48759" y="2249"/>
                    <a:pt x="48926" y="2282"/>
                    <a:pt x="49093" y="2316"/>
                  </a:cubicBezTo>
                  <a:cubicBezTo>
                    <a:pt x="49638" y="3051"/>
                    <a:pt x="50791" y="3364"/>
                    <a:pt x="51807" y="3364"/>
                  </a:cubicBezTo>
                  <a:cubicBezTo>
                    <a:pt x="52220" y="3364"/>
                    <a:pt x="52611" y="3313"/>
                    <a:pt x="52929" y="3216"/>
                  </a:cubicBezTo>
                  <a:cubicBezTo>
                    <a:pt x="53029" y="3183"/>
                    <a:pt x="53096" y="3150"/>
                    <a:pt x="53096" y="3083"/>
                  </a:cubicBezTo>
                  <a:lnTo>
                    <a:pt x="54130" y="3083"/>
                  </a:lnTo>
                  <a:cubicBezTo>
                    <a:pt x="54196" y="3250"/>
                    <a:pt x="54330" y="3350"/>
                    <a:pt x="54497" y="3350"/>
                  </a:cubicBezTo>
                  <a:cubicBezTo>
                    <a:pt x="54810" y="3538"/>
                    <a:pt x="55229" y="3595"/>
                    <a:pt x="55621" y="3595"/>
                  </a:cubicBezTo>
                  <a:cubicBezTo>
                    <a:pt x="55854" y="3595"/>
                    <a:pt x="56078" y="3575"/>
                    <a:pt x="56265" y="3550"/>
                  </a:cubicBezTo>
                  <a:cubicBezTo>
                    <a:pt x="56865" y="3483"/>
                    <a:pt x="57532" y="3283"/>
                    <a:pt x="58033" y="2883"/>
                  </a:cubicBezTo>
                  <a:cubicBezTo>
                    <a:pt x="59400" y="2783"/>
                    <a:pt x="60768" y="2649"/>
                    <a:pt x="62135" y="2516"/>
                  </a:cubicBezTo>
                  <a:cubicBezTo>
                    <a:pt x="62435" y="2648"/>
                    <a:pt x="62774" y="2702"/>
                    <a:pt x="63123" y="2702"/>
                  </a:cubicBezTo>
                  <a:cubicBezTo>
                    <a:pt x="63746" y="2702"/>
                    <a:pt x="64403" y="2529"/>
                    <a:pt x="64937" y="2316"/>
                  </a:cubicBezTo>
                  <a:cubicBezTo>
                    <a:pt x="65371" y="2282"/>
                    <a:pt x="65771" y="2249"/>
                    <a:pt x="66205" y="2249"/>
                  </a:cubicBezTo>
                  <a:cubicBezTo>
                    <a:pt x="66372" y="2216"/>
                    <a:pt x="66505" y="2182"/>
                    <a:pt x="66639" y="2149"/>
                  </a:cubicBezTo>
                  <a:cubicBezTo>
                    <a:pt x="66961" y="2395"/>
                    <a:pt x="67390" y="2491"/>
                    <a:pt x="67848" y="2491"/>
                  </a:cubicBezTo>
                  <a:cubicBezTo>
                    <a:pt x="68197" y="2491"/>
                    <a:pt x="68561" y="2435"/>
                    <a:pt x="68907" y="2349"/>
                  </a:cubicBezTo>
                  <a:cubicBezTo>
                    <a:pt x="69207" y="2249"/>
                    <a:pt x="69507" y="2149"/>
                    <a:pt x="69774" y="2049"/>
                  </a:cubicBezTo>
                  <a:cubicBezTo>
                    <a:pt x="70208" y="1982"/>
                    <a:pt x="70642" y="1915"/>
                    <a:pt x="71075" y="1849"/>
                  </a:cubicBezTo>
                  <a:cubicBezTo>
                    <a:pt x="71109" y="1865"/>
                    <a:pt x="71142" y="1874"/>
                    <a:pt x="71171" y="1874"/>
                  </a:cubicBezTo>
                  <a:cubicBezTo>
                    <a:pt x="71200" y="1874"/>
                    <a:pt x="71225" y="1865"/>
                    <a:pt x="71242" y="1849"/>
                  </a:cubicBezTo>
                  <a:cubicBezTo>
                    <a:pt x="71275" y="1915"/>
                    <a:pt x="71342" y="1949"/>
                    <a:pt x="71375" y="1982"/>
                  </a:cubicBezTo>
                  <a:cubicBezTo>
                    <a:pt x="71834" y="2250"/>
                    <a:pt x="72396" y="2376"/>
                    <a:pt x="72970" y="2376"/>
                  </a:cubicBezTo>
                  <a:cubicBezTo>
                    <a:pt x="73898" y="2376"/>
                    <a:pt x="74860" y="2046"/>
                    <a:pt x="75478" y="1448"/>
                  </a:cubicBezTo>
                  <a:cubicBezTo>
                    <a:pt x="75512" y="1448"/>
                    <a:pt x="75512" y="1448"/>
                    <a:pt x="75545" y="1415"/>
                  </a:cubicBezTo>
                  <a:cubicBezTo>
                    <a:pt x="75601" y="1554"/>
                    <a:pt x="75703" y="1623"/>
                    <a:pt x="75851" y="1623"/>
                  </a:cubicBezTo>
                  <a:cubicBezTo>
                    <a:pt x="75880" y="1623"/>
                    <a:pt x="75912" y="1621"/>
                    <a:pt x="75945" y="1615"/>
                  </a:cubicBezTo>
                  <a:cubicBezTo>
                    <a:pt x="75979" y="1615"/>
                    <a:pt x="76012" y="1582"/>
                    <a:pt x="76045" y="1582"/>
                  </a:cubicBezTo>
                  <a:cubicBezTo>
                    <a:pt x="76045" y="1788"/>
                    <a:pt x="76226" y="1915"/>
                    <a:pt x="76415" y="1915"/>
                  </a:cubicBezTo>
                  <a:cubicBezTo>
                    <a:pt x="76471" y="1915"/>
                    <a:pt x="76527" y="1904"/>
                    <a:pt x="76579" y="1882"/>
                  </a:cubicBezTo>
                  <a:cubicBezTo>
                    <a:pt x="77007" y="1979"/>
                    <a:pt x="77457" y="2031"/>
                    <a:pt x="77910" y="2031"/>
                  </a:cubicBezTo>
                  <a:cubicBezTo>
                    <a:pt x="78234" y="2031"/>
                    <a:pt x="78561" y="2004"/>
                    <a:pt x="78881" y="1949"/>
                  </a:cubicBezTo>
                  <a:cubicBezTo>
                    <a:pt x="79281" y="1882"/>
                    <a:pt x="79815" y="1782"/>
                    <a:pt x="80182" y="1548"/>
                  </a:cubicBezTo>
                  <a:cubicBezTo>
                    <a:pt x="80515" y="1582"/>
                    <a:pt x="80882" y="1615"/>
                    <a:pt x="81216" y="1648"/>
                  </a:cubicBezTo>
                  <a:cubicBezTo>
                    <a:pt x="81249" y="1682"/>
                    <a:pt x="81249" y="1715"/>
                    <a:pt x="81282" y="1748"/>
                  </a:cubicBezTo>
                  <a:cubicBezTo>
                    <a:pt x="81540" y="2048"/>
                    <a:pt x="81962" y="2114"/>
                    <a:pt x="82372" y="2114"/>
                  </a:cubicBezTo>
                  <a:cubicBezTo>
                    <a:pt x="82601" y="2114"/>
                    <a:pt x="82826" y="2094"/>
                    <a:pt x="83017" y="2082"/>
                  </a:cubicBezTo>
                  <a:cubicBezTo>
                    <a:pt x="83317" y="2049"/>
                    <a:pt x="83651" y="2049"/>
                    <a:pt x="83984" y="1982"/>
                  </a:cubicBezTo>
                  <a:cubicBezTo>
                    <a:pt x="84084" y="1982"/>
                    <a:pt x="84218" y="2015"/>
                    <a:pt x="84318" y="2015"/>
                  </a:cubicBezTo>
                  <a:cubicBezTo>
                    <a:pt x="84518" y="2015"/>
                    <a:pt x="84685" y="1982"/>
                    <a:pt x="84885" y="1982"/>
                  </a:cubicBezTo>
                  <a:cubicBezTo>
                    <a:pt x="85183" y="2303"/>
                    <a:pt x="85717" y="2387"/>
                    <a:pt x="86206" y="2387"/>
                  </a:cubicBezTo>
                  <a:cubicBezTo>
                    <a:pt x="86429" y="2387"/>
                    <a:pt x="86642" y="2370"/>
                    <a:pt x="86820" y="2349"/>
                  </a:cubicBezTo>
                  <a:cubicBezTo>
                    <a:pt x="87454" y="2282"/>
                    <a:pt x="88087" y="2049"/>
                    <a:pt x="88588" y="1682"/>
                  </a:cubicBezTo>
                  <a:cubicBezTo>
                    <a:pt x="88754" y="1648"/>
                    <a:pt x="88955" y="1615"/>
                    <a:pt x="89155" y="1582"/>
                  </a:cubicBezTo>
                  <a:cubicBezTo>
                    <a:pt x="89188" y="1582"/>
                    <a:pt x="89188" y="1582"/>
                    <a:pt x="89221" y="1615"/>
                  </a:cubicBezTo>
                  <a:cubicBezTo>
                    <a:pt x="89155" y="1715"/>
                    <a:pt x="89155" y="1849"/>
                    <a:pt x="89255" y="1949"/>
                  </a:cubicBezTo>
                  <a:cubicBezTo>
                    <a:pt x="89576" y="2241"/>
                    <a:pt x="90006" y="2360"/>
                    <a:pt x="90458" y="2360"/>
                  </a:cubicBezTo>
                  <a:cubicBezTo>
                    <a:pt x="91038" y="2360"/>
                    <a:pt x="91655" y="2163"/>
                    <a:pt x="92124" y="1882"/>
                  </a:cubicBezTo>
                  <a:cubicBezTo>
                    <a:pt x="92457" y="1882"/>
                    <a:pt x="92757" y="1915"/>
                    <a:pt x="93091" y="1949"/>
                  </a:cubicBezTo>
                  <a:cubicBezTo>
                    <a:pt x="93124" y="2015"/>
                    <a:pt x="93191" y="2082"/>
                    <a:pt x="93291" y="2115"/>
                  </a:cubicBezTo>
                  <a:cubicBezTo>
                    <a:pt x="93791" y="2312"/>
                    <a:pt x="94340" y="2413"/>
                    <a:pt x="94889" y="2413"/>
                  </a:cubicBezTo>
                  <a:cubicBezTo>
                    <a:pt x="95366" y="2413"/>
                    <a:pt x="95844" y="2337"/>
                    <a:pt x="96293" y="2182"/>
                  </a:cubicBezTo>
                  <a:cubicBezTo>
                    <a:pt x="96727" y="2182"/>
                    <a:pt x="97194" y="2216"/>
                    <a:pt x="97628" y="2216"/>
                  </a:cubicBezTo>
                  <a:cubicBezTo>
                    <a:pt x="97628" y="2216"/>
                    <a:pt x="97628" y="2216"/>
                    <a:pt x="97661" y="2249"/>
                  </a:cubicBezTo>
                  <a:cubicBezTo>
                    <a:pt x="97886" y="2425"/>
                    <a:pt x="98149" y="2478"/>
                    <a:pt x="98425" y="2478"/>
                  </a:cubicBezTo>
                  <a:cubicBezTo>
                    <a:pt x="98722" y="2478"/>
                    <a:pt x="99035" y="2417"/>
                    <a:pt x="99329" y="2382"/>
                  </a:cubicBezTo>
                  <a:cubicBezTo>
                    <a:pt x="99796" y="2349"/>
                    <a:pt x="100229" y="2282"/>
                    <a:pt x="100663" y="2149"/>
                  </a:cubicBezTo>
                  <a:cubicBezTo>
                    <a:pt x="101197" y="2115"/>
                    <a:pt x="101697" y="2049"/>
                    <a:pt x="102231" y="1982"/>
                  </a:cubicBezTo>
                  <a:cubicBezTo>
                    <a:pt x="102231" y="2115"/>
                    <a:pt x="102298" y="2249"/>
                    <a:pt x="102464" y="2282"/>
                  </a:cubicBezTo>
                  <a:cubicBezTo>
                    <a:pt x="102743" y="2350"/>
                    <a:pt x="103042" y="2381"/>
                    <a:pt x="103349" y="2381"/>
                  </a:cubicBezTo>
                  <a:cubicBezTo>
                    <a:pt x="104108" y="2381"/>
                    <a:pt x="104921" y="2190"/>
                    <a:pt x="105633" y="1882"/>
                  </a:cubicBezTo>
                  <a:cubicBezTo>
                    <a:pt x="106267" y="1849"/>
                    <a:pt x="106901" y="1815"/>
                    <a:pt x="107535" y="1782"/>
                  </a:cubicBezTo>
                  <a:cubicBezTo>
                    <a:pt x="107568" y="1849"/>
                    <a:pt x="107635" y="1915"/>
                    <a:pt x="107735" y="1915"/>
                  </a:cubicBezTo>
                  <a:cubicBezTo>
                    <a:pt x="107928" y="1959"/>
                    <a:pt x="108134" y="1980"/>
                    <a:pt x="108344" y="1980"/>
                  </a:cubicBezTo>
                  <a:cubicBezTo>
                    <a:pt x="108930" y="1980"/>
                    <a:pt x="109554" y="1818"/>
                    <a:pt x="110070" y="1548"/>
                  </a:cubicBezTo>
                  <a:cubicBezTo>
                    <a:pt x="110303" y="1482"/>
                    <a:pt x="110570" y="1448"/>
                    <a:pt x="110837" y="1382"/>
                  </a:cubicBezTo>
                  <a:cubicBezTo>
                    <a:pt x="110937" y="1382"/>
                    <a:pt x="111070" y="1382"/>
                    <a:pt x="111204" y="1348"/>
                  </a:cubicBezTo>
                  <a:cubicBezTo>
                    <a:pt x="111537" y="1348"/>
                    <a:pt x="111871" y="1348"/>
                    <a:pt x="112171" y="1315"/>
                  </a:cubicBezTo>
                  <a:lnTo>
                    <a:pt x="112171" y="1315"/>
                  </a:lnTo>
                  <a:cubicBezTo>
                    <a:pt x="112138" y="1415"/>
                    <a:pt x="112171" y="1548"/>
                    <a:pt x="112271" y="1615"/>
                  </a:cubicBezTo>
                  <a:cubicBezTo>
                    <a:pt x="112481" y="1772"/>
                    <a:pt x="112731" y="1826"/>
                    <a:pt x="113007" y="1826"/>
                  </a:cubicBezTo>
                  <a:cubicBezTo>
                    <a:pt x="113082" y="1826"/>
                    <a:pt x="113160" y="1822"/>
                    <a:pt x="113239" y="1815"/>
                  </a:cubicBezTo>
                  <a:lnTo>
                    <a:pt x="113239" y="14"/>
                  </a:lnTo>
                  <a:cubicBezTo>
                    <a:pt x="113134" y="5"/>
                    <a:pt x="113029" y="0"/>
                    <a:pt x="1129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1186850" y="2753175"/>
              <a:ext cx="2462300" cy="103325"/>
            </a:xfrm>
            <a:custGeom>
              <a:avLst/>
              <a:gdLst/>
              <a:ahLst/>
              <a:cxnLst/>
              <a:rect l="l" t="t" r="r" b="b"/>
              <a:pathLst>
                <a:path w="98492" h="4133" extrusionOk="0">
                  <a:moveTo>
                    <a:pt x="81926" y="1171"/>
                  </a:moveTo>
                  <a:cubicBezTo>
                    <a:pt x="82159" y="1171"/>
                    <a:pt x="82359" y="1204"/>
                    <a:pt x="82560" y="1238"/>
                  </a:cubicBezTo>
                  <a:cubicBezTo>
                    <a:pt x="82259" y="1204"/>
                    <a:pt x="81992" y="1204"/>
                    <a:pt x="81692" y="1204"/>
                  </a:cubicBezTo>
                  <a:cubicBezTo>
                    <a:pt x="81759" y="1204"/>
                    <a:pt x="81859" y="1171"/>
                    <a:pt x="81926" y="1171"/>
                  </a:cubicBezTo>
                  <a:close/>
                  <a:moveTo>
                    <a:pt x="73158" y="0"/>
                  </a:moveTo>
                  <a:cubicBezTo>
                    <a:pt x="72357" y="0"/>
                    <a:pt x="71485" y="296"/>
                    <a:pt x="70918" y="737"/>
                  </a:cubicBezTo>
                  <a:lnTo>
                    <a:pt x="70885" y="737"/>
                  </a:lnTo>
                  <a:cubicBezTo>
                    <a:pt x="70666" y="694"/>
                    <a:pt x="70441" y="669"/>
                    <a:pt x="70216" y="669"/>
                  </a:cubicBezTo>
                  <a:cubicBezTo>
                    <a:pt x="69925" y="669"/>
                    <a:pt x="69632" y="710"/>
                    <a:pt x="69350" y="804"/>
                  </a:cubicBezTo>
                  <a:cubicBezTo>
                    <a:pt x="69017" y="837"/>
                    <a:pt x="68683" y="937"/>
                    <a:pt x="68383" y="1104"/>
                  </a:cubicBezTo>
                  <a:cubicBezTo>
                    <a:pt x="68016" y="1171"/>
                    <a:pt x="67649" y="1204"/>
                    <a:pt x="67315" y="1271"/>
                  </a:cubicBezTo>
                  <a:cubicBezTo>
                    <a:pt x="67080" y="1201"/>
                    <a:pt x="66828" y="1170"/>
                    <a:pt x="66571" y="1170"/>
                  </a:cubicBezTo>
                  <a:cubicBezTo>
                    <a:pt x="65842" y="1170"/>
                    <a:pt x="65063" y="1418"/>
                    <a:pt x="64447" y="1738"/>
                  </a:cubicBezTo>
                  <a:cubicBezTo>
                    <a:pt x="64080" y="1805"/>
                    <a:pt x="63746" y="1871"/>
                    <a:pt x="63379" y="1938"/>
                  </a:cubicBezTo>
                  <a:cubicBezTo>
                    <a:pt x="63046" y="1871"/>
                    <a:pt x="62712" y="1838"/>
                    <a:pt x="62345" y="1838"/>
                  </a:cubicBezTo>
                  <a:cubicBezTo>
                    <a:pt x="61344" y="2172"/>
                    <a:pt x="60344" y="2438"/>
                    <a:pt x="59376" y="2572"/>
                  </a:cubicBezTo>
                  <a:cubicBezTo>
                    <a:pt x="59343" y="2572"/>
                    <a:pt x="59310" y="2539"/>
                    <a:pt x="59276" y="2539"/>
                  </a:cubicBezTo>
                  <a:cubicBezTo>
                    <a:pt x="58995" y="2441"/>
                    <a:pt x="58686" y="2400"/>
                    <a:pt x="58365" y="2400"/>
                  </a:cubicBezTo>
                  <a:cubicBezTo>
                    <a:pt x="57695" y="2400"/>
                    <a:pt x="56972" y="2580"/>
                    <a:pt x="56341" y="2805"/>
                  </a:cubicBezTo>
                  <a:cubicBezTo>
                    <a:pt x="56374" y="2705"/>
                    <a:pt x="56374" y="2605"/>
                    <a:pt x="56307" y="2539"/>
                  </a:cubicBezTo>
                  <a:cubicBezTo>
                    <a:pt x="56114" y="2375"/>
                    <a:pt x="55907" y="2324"/>
                    <a:pt x="55689" y="2324"/>
                  </a:cubicBezTo>
                  <a:cubicBezTo>
                    <a:pt x="55420" y="2324"/>
                    <a:pt x="55135" y="2402"/>
                    <a:pt x="54840" y="2438"/>
                  </a:cubicBezTo>
                  <a:cubicBezTo>
                    <a:pt x="54173" y="2505"/>
                    <a:pt x="53472" y="2572"/>
                    <a:pt x="52805" y="2639"/>
                  </a:cubicBezTo>
                  <a:lnTo>
                    <a:pt x="52571" y="2639"/>
                  </a:lnTo>
                  <a:cubicBezTo>
                    <a:pt x="52371" y="2172"/>
                    <a:pt x="51604" y="2138"/>
                    <a:pt x="51170" y="2071"/>
                  </a:cubicBezTo>
                  <a:cubicBezTo>
                    <a:pt x="51068" y="2064"/>
                    <a:pt x="50966" y="2059"/>
                    <a:pt x="50864" y="2059"/>
                  </a:cubicBezTo>
                  <a:cubicBezTo>
                    <a:pt x="50534" y="2059"/>
                    <a:pt x="50209" y="2103"/>
                    <a:pt x="49903" y="2205"/>
                  </a:cubicBezTo>
                  <a:cubicBezTo>
                    <a:pt x="49703" y="2172"/>
                    <a:pt x="49536" y="2138"/>
                    <a:pt x="49369" y="2105"/>
                  </a:cubicBezTo>
                  <a:cubicBezTo>
                    <a:pt x="48847" y="1370"/>
                    <a:pt x="47702" y="1056"/>
                    <a:pt x="46675" y="1056"/>
                  </a:cubicBezTo>
                  <a:cubicBezTo>
                    <a:pt x="46258" y="1056"/>
                    <a:pt x="45861" y="1108"/>
                    <a:pt x="45533" y="1204"/>
                  </a:cubicBezTo>
                  <a:cubicBezTo>
                    <a:pt x="45433" y="1238"/>
                    <a:pt x="45400" y="1271"/>
                    <a:pt x="45366" y="1338"/>
                  </a:cubicBezTo>
                  <a:lnTo>
                    <a:pt x="44332" y="1338"/>
                  </a:lnTo>
                  <a:cubicBezTo>
                    <a:pt x="44266" y="1171"/>
                    <a:pt x="44132" y="1071"/>
                    <a:pt x="43965" y="1071"/>
                  </a:cubicBezTo>
                  <a:cubicBezTo>
                    <a:pt x="43652" y="883"/>
                    <a:pt x="43233" y="825"/>
                    <a:pt x="42841" y="825"/>
                  </a:cubicBezTo>
                  <a:cubicBezTo>
                    <a:pt x="42608" y="825"/>
                    <a:pt x="42384" y="846"/>
                    <a:pt x="42197" y="871"/>
                  </a:cubicBezTo>
                  <a:cubicBezTo>
                    <a:pt x="41597" y="937"/>
                    <a:pt x="40930" y="1137"/>
                    <a:pt x="40463" y="1538"/>
                  </a:cubicBezTo>
                  <a:cubicBezTo>
                    <a:pt x="39095" y="1638"/>
                    <a:pt x="37728" y="1771"/>
                    <a:pt x="36327" y="1905"/>
                  </a:cubicBezTo>
                  <a:cubicBezTo>
                    <a:pt x="36039" y="1773"/>
                    <a:pt x="35704" y="1719"/>
                    <a:pt x="35355" y="1719"/>
                  </a:cubicBezTo>
                  <a:cubicBezTo>
                    <a:pt x="34734" y="1719"/>
                    <a:pt x="34071" y="1891"/>
                    <a:pt x="33558" y="2105"/>
                  </a:cubicBezTo>
                  <a:cubicBezTo>
                    <a:pt x="33124" y="2138"/>
                    <a:pt x="32691" y="2172"/>
                    <a:pt x="32257" y="2172"/>
                  </a:cubicBezTo>
                  <a:cubicBezTo>
                    <a:pt x="32124" y="2205"/>
                    <a:pt x="31990" y="2238"/>
                    <a:pt x="31823" y="2272"/>
                  </a:cubicBezTo>
                  <a:cubicBezTo>
                    <a:pt x="31501" y="2025"/>
                    <a:pt x="31072" y="1930"/>
                    <a:pt x="30620" y="1930"/>
                  </a:cubicBezTo>
                  <a:cubicBezTo>
                    <a:pt x="30276" y="1930"/>
                    <a:pt x="29920" y="1985"/>
                    <a:pt x="29588" y="2071"/>
                  </a:cubicBezTo>
                  <a:cubicBezTo>
                    <a:pt x="29255" y="2172"/>
                    <a:pt x="28955" y="2272"/>
                    <a:pt x="28721" y="2372"/>
                  </a:cubicBezTo>
                  <a:cubicBezTo>
                    <a:pt x="28287" y="2438"/>
                    <a:pt x="27820" y="2505"/>
                    <a:pt x="27387" y="2572"/>
                  </a:cubicBezTo>
                  <a:cubicBezTo>
                    <a:pt x="27370" y="2555"/>
                    <a:pt x="27345" y="2547"/>
                    <a:pt x="27316" y="2547"/>
                  </a:cubicBezTo>
                  <a:cubicBezTo>
                    <a:pt x="27287" y="2547"/>
                    <a:pt x="27253" y="2555"/>
                    <a:pt x="27220" y="2572"/>
                  </a:cubicBezTo>
                  <a:cubicBezTo>
                    <a:pt x="27187" y="2505"/>
                    <a:pt x="27153" y="2472"/>
                    <a:pt x="27087" y="2438"/>
                  </a:cubicBezTo>
                  <a:cubicBezTo>
                    <a:pt x="26640" y="2171"/>
                    <a:pt x="26082" y="2044"/>
                    <a:pt x="25507" y="2044"/>
                  </a:cubicBezTo>
                  <a:cubicBezTo>
                    <a:pt x="24577" y="2044"/>
                    <a:pt x="23602" y="2375"/>
                    <a:pt x="22984" y="2972"/>
                  </a:cubicBezTo>
                  <a:cubicBezTo>
                    <a:pt x="22984" y="2972"/>
                    <a:pt x="22950" y="3006"/>
                    <a:pt x="22950" y="3006"/>
                  </a:cubicBezTo>
                  <a:cubicBezTo>
                    <a:pt x="22895" y="2867"/>
                    <a:pt x="22770" y="2797"/>
                    <a:pt x="22614" y="2797"/>
                  </a:cubicBezTo>
                  <a:cubicBezTo>
                    <a:pt x="22582" y="2797"/>
                    <a:pt x="22550" y="2800"/>
                    <a:pt x="22517" y="2805"/>
                  </a:cubicBezTo>
                  <a:cubicBezTo>
                    <a:pt x="22517" y="2805"/>
                    <a:pt x="22483" y="2839"/>
                    <a:pt x="22450" y="2839"/>
                  </a:cubicBezTo>
                  <a:cubicBezTo>
                    <a:pt x="22424" y="2632"/>
                    <a:pt x="22258" y="2505"/>
                    <a:pt x="22076" y="2505"/>
                  </a:cubicBezTo>
                  <a:cubicBezTo>
                    <a:pt x="22023" y="2505"/>
                    <a:pt x="21969" y="2516"/>
                    <a:pt x="21916" y="2539"/>
                  </a:cubicBezTo>
                  <a:cubicBezTo>
                    <a:pt x="21469" y="2441"/>
                    <a:pt x="21022" y="2389"/>
                    <a:pt x="20575" y="2389"/>
                  </a:cubicBezTo>
                  <a:cubicBezTo>
                    <a:pt x="20255" y="2389"/>
                    <a:pt x="19935" y="2416"/>
                    <a:pt x="19615" y="2472"/>
                  </a:cubicBezTo>
                  <a:cubicBezTo>
                    <a:pt x="19214" y="2539"/>
                    <a:pt x="18681" y="2639"/>
                    <a:pt x="18314" y="2872"/>
                  </a:cubicBezTo>
                  <a:cubicBezTo>
                    <a:pt x="17947" y="2839"/>
                    <a:pt x="17613" y="2805"/>
                    <a:pt x="17246" y="2772"/>
                  </a:cubicBezTo>
                  <a:cubicBezTo>
                    <a:pt x="17246" y="2739"/>
                    <a:pt x="17213" y="2705"/>
                    <a:pt x="17180" y="2672"/>
                  </a:cubicBezTo>
                  <a:cubicBezTo>
                    <a:pt x="16907" y="2377"/>
                    <a:pt x="16466" y="2314"/>
                    <a:pt x="16033" y="2314"/>
                  </a:cubicBezTo>
                  <a:cubicBezTo>
                    <a:pt x="15829" y="2314"/>
                    <a:pt x="15627" y="2328"/>
                    <a:pt x="15445" y="2338"/>
                  </a:cubicBezTo>
                  <a:cubicBezTo>
                    <a:pt x="15178" y="2372"/>
                    <a:pt x="14811" y="2372"/>
                    <a:pt x="14511" y="2438"/>
                  </a:cubicBezTo>
                  <a:lnTo>
                    <a:pt x="13610" y="2438"/>
                  </a:lnTo>
                  <a:cubicBezTo>
                    <a:pt x="13290" y="2118"/>
                    <a:pt x="12764" y="2033"/>
                    <a:pt x="12272" y="2033"/>
                  </a:cubicBezTo>
                  <a:cubicBezTo>
                    <a:pt x="12048" y="2033"/>
                    <a:pt x="11830" y="2051"/>
                    <a:pt x="11642" y="2071"/>
                  </a:cubicBezTo>
                  <a:cubicBezTo>
                    <a:pt x="11008" y="2138"/>
                    <a:pt x="10408" y="2372"/>
                    <a:pt x="9908" y="2772"/>
                  </a:cubicBezTo>
                  <a:cubicBezTo>
                    <a:pt x="9708" y="2772"/>
                    <a:pt x="9507" y="2805"/>
                    <a:pt x="9307" y="2839"/>
                  </a:cubicBezTo>
                  <a:cubicBezTo>
                    <a:pt x="9307" y="2839"/>
                    <a:pt x="9274" y="2839"/>
                    <a:pt x="9274" y="2805"/>
                  </a:cubicBezTo>
                  <a:cubicBezTo>
                    <a:pt x="9307" y="2705"/>
                    <a:pt x="9307" y="2572"/>
                    <a:pt x="9207" y="2505"/>
                  </a:cubicBezTo>
                  <a:cubicBezTo>
                    <a:pt x="8895" y="2193"/>
                    <a:pt x="8463" y="2066"/>
                    <a:pt x="8003" y="2066"/>
                  </a:cubicBezTo>
                  <a:cubicBezTo>
                    <a:pt x="7432" y="2066"/>
                    <a:pt x="6819" y="2261"/>
                    <a:pt x="6338" y="2539"/>
                  </a:cubicBezTo>
                  <a:cubicBezTo>
                    <a:pt x="6038" y="2539"/>
                    <a:pt x="5705" y="2505"/>
                    <a:pt x="5371" y="2472"/>
                  </a:cubicBezTo>
                  <a:cubicBezTo>
                    <a:pt x="5338" y="2405"/>
                    <a:pt x="5271" y="2338"/>
                    <a:pt x="5171" y="2305"/>
                  </a:cubicBezTo>
                  <a:cubicBezTo>
                    <a:pt x="4688" y="2108"/>
                    <a:pt x="4139" y="2008"/>
                    <a:pt x="3589" y="2008"/>
                  </a:cubicBezTo>
                  <a:cubicBezTo>
                    <a:pt x="3113" y="2008"/>
                    <a:pt x="2636" y="2083"/>
                    <a:pt x="2202" y="2238"/>
                  </a:cubicBezTo>
                  <a:cubicBezTo>
                    <a:pt x="1735" y="2238"/>
                    <a:pt x="1302" y="2205"/>
                    <a:pt x="835" y="2205"/>
                  </a:cubicBezTo>
                  <a:cubicBezTo>
                    <a:pt x="835" y="2205"/>
                    <a:pt x="835" y="2205"/>
                    <a:pt x="835" y="2172"/>
                  </a:cubicBezTo>
                  <a:cubicBezTo>
                    <a:pt x="601" y="2005"/>
                    <a:pt x="301" y="1938"/>
                    <a:pt x="1" y="1938"/>
                  </a:cubicBezTo>
                  <a:lnTo>
                    <a:pt x="1" y="3506"/>
                  </a:lnTo>
                  <a:cubicBezTo>
                    <a:pt x="468" y="3439"/>
                    <a:pt x="901" y="3272"/>
                    <a:pt x="1235" y="2972"/>
                  </a:cubicBezTo>
                  <a:cubicBezTo>
                    <a:pt x="1302" y="2905"/>
                    <a:pt x="1335" y="2805"/>
                    <a:pt x="1335" y="2739"/>
                  </a:cubicBezTo>
                  <a:cubicBezTo>
                    <a:pt x="1435" y="2739"/>
                    <a:pt x="1535" y="2739"/>
                    <a:pt x="1668" y="2772"/>
                  </a:cubicBezTo>
                  <a:cubicBezTo>
                    <a:pt x="1726" y="2859"/>
                    <a:pt x="1834" y="2945"/>
                    <a:pt x="1949" y="2945"/>
                  </a:cubicBezTo>
                  <a:cubicBezTo>
                    <a:pt x="1966" y="2945"/>
                    <a:pt x="1984" y="2943"/>
                    <a:pt x="2002" y="2939"/>
                  </a:cubicBezTo>
                  <a:cubicBezTo>
                    <a:pt x="2069" y="2939"/>
                    <a:pt x="2135" y="2939"/>
                    <a:pt x="2202" y="2905"/>
                  </a:cubicBezTo>
                  <a:cubicBezTo>
                    <a:pt x="2669" y="3239"/>
                    <a:pt x="3236" y="3406"/>
                    <a:pt x="3803" y="3473"/>
                  </a:cubicBezTo>
                  <a:cubicBezTo>
                    <a:pt x="3963" y="3491"/>
                    <a:pt x="4141" y="3505"/>
                    <a:pt x="4325" y="3505"/>
                  </a:cubicBezTo>
                  <a:cubicBezTo>
                    <a:pt x="4792" y="3505"/>
                    <a:pt x="5293" y="3417"/>
                    <a:pt x="5605" y="3106"/>
                  </a:cubicBezTo>
                  <a:cubicBezTo>
                    <a:pt x="5905" y="3139"/>
                    <a:pt x="6205" y="3172"/>
                    <a:pt x="6505" y="3206"/>
                  </a:cubicBezTo>
                  <a:cubicBezTo>
                    <a:pt x="7006" y="3573"/>
                    <a:pt x="7539" y="3773"/>
                    <a:pt x="8140" y="3873"/>
                  </a:cubicBezTo>
                  <a:cubicBezTo>
                    <a:pt x="8290" y="3892"/>
                    <a:pt x="8462" y="3905"/>
                    <a:pt x="8639" y="3905"/>
                  </a:cubicBezTo>
                  <a:cubicBezTo>
                    <a:pt x="9090" y="3905"/>
                    <a:pt x="9577" y="3817"/>
                    <a:pt x="9841" y="3506"/>
                  </a:cubicBezTo>
                  <a:cubicBezTo>
                    <a:pt x="9874" y="3473"/>
                    <a:pt x="9908" y="3439"/>
                    <a:pt x="9908" y="3406"/>
                  </a:cubicBezTo>
                  <a:cubicBezTo>
                    <a:pt x="9941" y="3372"/>
                    <a:pt x="9941" y="3372"/>
                    <a:pt x="9974" y="3372"/>
                  </a:cubicBezTo>
                  <a:cubicBezTo>
                    <a:pt x="10175" y="3339"/>
                    <a:pt x="10375" y="3339"/>
                    <a:pt x="10575" y="3339"/>
                  </a:cubicBezTo>
                  <a:lnTo>
                    <a:pt x="10675" y="3339"/>
                  </a:lnTo>
                  <a:cubicBezTo>
                    <a:pt x="11075" y="3673"/>
                    <a:pt x="11676" y="3773"/>
                    <a:pt x="12209" y="3773"/>
                  </a:cubicBezTo>
                  <a:cubicBezTo>
                    <a:pt x="12710" y="3773"/>
                    <a:pt x="13577" y="3739"/>
                    <a:pt x="13810" y="3206"/>
                  </a:cubicBezTo>
                  <a:lnTo>
                    <a:pt x="14344" y="3206"/>
                  </a:lnTo>
                  <a:cubicBezTo>
                    <a:pt x="14478" y="3573"/>
                    <a:pt x="14878" y="3739"/>
                    <a:pt x="15278" y="3806"/>
                  </a:cubicBezTo>
                  <a:cubicBezTo>
                    <a:pt x="15588" y="3838"/>
                    <a:pt x="15905" y="3853"/>
                    <a:pt x="16223" y="3853"/>
                  </a:cubicBezTo>
                  <a:cubicBezTo>
                    <a:pt x="16898" y="3853"/>
                    <a:pt x="17579" y="3786"/>
                    <a:pt x="18214" y="3673"/>
                  </a:cubicBezTo>
                  <a:cubicBezTo>
                    <a:pt x="18314" y="3639"/>
                    <a:pt x="18347" y="3606"/>
                    <a:pt x="18414" y="3573"/>
                  </a:cubicBezTo>
                  <a:cubicBezTo>
                    <a:pt x="18647" y="3573"/>
                    <a:pt x="18914" y="3606"/>
                    <a:pt x="19148" y="3639"/>
                  </a:cubicBezTo>
                  <a:cubicBezTo>
                    <a:pt x="19181" y="3639"/>
                    <a:pt x="19214" y="3673"/>
                    <a:pt x="19248" y="3706"/>
                  </a:cubicBezTo>
                  <a:cubicBezTo>
                    <a:pt x="19707" y="3971"/>
                    <a:pt x="20343" y="4133"/>
                    <a:pt x="20974" y="4133"/>
                  </a:cubicBezTo>
                  <a:cubicBezTo>
                    <a:pt x="21535" y="4133"/>
                    <a:pt x="22093" y="4004"/>
                    <a:pt x="22517" y="3706"/>
                  </a:cubicBezTo>
                  <a:cubicBezTo>
                    <a:pt x="22917" y="3706"/>
                    <a:pt x="23317" y="3673"/>
                    <a:pt x="23718" y="3673"/>
                  </a:cubicBezTo>
                  <a:lnTo>
                    <a:pt x="23751" y="3673"/>
                  </a:lnTo>
                  <a:cubicBezTo>
                    <a:pt x="24051" y="3714"/>
                    <a:pt x="24358" y="3733"/>
                    <a:pt x="24667" y="3733"/>
                  </a:cubicBezTo>
                  <a:cubicBezTo>
                    <a:pt x="25596" y="3733"/>
                    <a:pt x="26553" y="3564"/>
                    <a:pt x="27454" y="3339"/>
                  </a:cubicBezTo>
                  <a:cubicBezTo>
                    <a:pt x="27587" y="3306"/>
                    <a:pt x="27654" y="3206"/>
                    <a:pt x="27687" y="3106"/>
                  </a:cubicBezTo>
                  <a:cubicBezTo>
                    <a:pt x="27954" y="3072"/>
                    <a:pt x="28221" y="3006"/>
                    <a:pt x="28488" y="2939"/>
                  </a:cubicBezTo>
                  <a:cubicBezTo>
                    <a:pt x="28721" y="3072"/>
                    <a:pt x="28988" y="3139"/>
                    <a:pt x="29255" y="3172"/>
                  </a:cubicBezTo>
                  <a:cubicBezTo>
                    <a:pt x="29326" y="3181"/>
                    <a:pt x="29398" y="3185"/>
                    <a:pt x="29469" y="3185"/>
                  </a:cubicBezTo>
                  <a:cubicBezTo>
                    <a:pt x="29665" y="3185"/>
                    <a:pt x="29860" y="3154"/>
                    <a:pt x="30055" y="3106"/>
                  </a:cubicBezTo>
                  <a:cubicBezTo>
                    <a:pt x="30089" y="3106"/>
                    <a:pt x="30089" y="3106"/>
                    <a:pt x="30122" y="3072"/>
                  </a:cubicBezTo>
                  <a:cubicBezTo>
                    <a:pt x="30656" y="3072"/>
                    <a:pt x="31223" y="3006"/>
                    <a:pt x="31757" y="2905"/>
                  </a:cubicBezTo>
                  <a:cubicBezTo>
                    <a:pt x="31790" y="2972"/>
                    <a:pt x="31823" y="3006"/>
                    <a:pt x="31890" y="3072"/>
                  </a:cubicBezTo>
                  <a:cubicBezTo>
                    <a:pt x="32681" y="3202"/>
                    <a:pt x="33480" y="3257"/>
                    <a:pt x="34283" y="3257"/>
                  </a:cubicBezTo>
                  <a:cubicBezTo>
                    <a:pt x="36360" y="3257"/>
                    <a:pt x="38470" y="2890"/>
                    <a:pt x="40563" y="2505"/>
                  </a:cubicBezTo>
                  <a:cubicBezTo>
                    <a:pt x="40917" y="2644"/>
                    <a:pt x="41305" y="2708"/>
                    <a:pt x="41701" y="2708"/>
                  </a:cubicBezTo>
                  <a:cubicBezTo>
                    <a:pt x="42537" y="2708"/>
                    <a:pt x="43409" y="2424"/>
                    <a:pt x="44065" y="1971"/>
                  </a:cubicBezTo>
                  <a:lnTo>
                    <a:pt x="44299" y="1971"/>
                  </a:lnTo>
                  <a:cubicBezTo>
                    <a:pt x="44332" y="2005"/>
                    <a:pt x="44332" y="2005"/>
                    <a:pt x="44332" y="2005"/>
                  </a:cubicBezTo>
                  <a:cubicBezTo>
                    <a:pt x="45080" y="2703"/>
                    <a:pt x="46312" y="3121"/>
                    <a:pt x="47458" y="3121"/>
                  </a:cubicBezTo>
                  <a:cubicBezTo>
                    <a:pt x="47845" y="3121"/>
                    <a:pt x="48223" y="3073"/>
                    <a:pt x="48569" y="2972"/>
                  </a:cubicBezTo>
                  <a:cubicBezTo>
                    <a:pt x="49258" y="3417"/>
                    <a:pt x="50096" y="3669"/>
                    <a:pt x="50923" y="3669"/>
                  </a:cubicBezTo>
                  <a:cubicBezTo>
                    <a:pt x="51337" y="3669"/>
                    <a:pt x="51749" y="3606"/>
                    <a:pt x="52138" y="3473"/>
                  </a:cubicBezTo>
                  <a:cubicBezTo>
                    <a:pt x="52657" y="3687"/>
                    <a:pt x="53398" y="3854"/>
                    <a:pt x="54112" y="3854"/>
                  </a:cubicBezTo>
                  <a:cubicBezTo>
                    <a:pt x="54727" y="3854"/>
                    <a:pt x="55323" y="3730"/>
                    <a:pt x="55740" y="3406"/>
                  </a:cubicBezTo>
                  <a:lnTo>
                    <a:pt x="55807" y="3406"/>
                  </a:lnTo>
                  <a:cubicBezTo>
                    <a:pt x="56178" y="3743"/>
                    <a:pt x="56822" y="3935"/>
                    <a:pt x="57454" y="3935"/>
                  </a:cubicBezTo>
                  <a:cubicBezTo>
                    <a:pt x="58072" y="3935"/>
                    <a:pt x="58680" y="3751"/>
                    <a:pt x="59009" y="3339"/>
                  </a:cubicBezTo>
                  <a:cubicBezTo>
                    <a:pt x="59456" y="3554"/>
                    <a:pt x="59961" y="3653"/>
                    <a:pt x="60471" y="3653"/>
                  </a:cubicBezTo>
                  <a:cubicBezTo>
                    <a:pt x="60913" y="3653"/>
                    <a:pt x="61360" y="3578"/>
                    <a:pt x="61778" y="3439"/>
                  </a:cubicBezTo>
                  <a:cubicBezTo>
                    <a:pt x="61910" y="3479"/>
                    <a:pt x="62041" y="3497"/>
                    <a:pt x="62173" y="3497"/>
                  </a:cubicBezTo>
                  <a:cubicBezTo>
                    <a:pt x="62375" y="3497"/>
                    <a:pt x="62577" y="3453"/>
                    <a:pt x="62779" y="3372"/>
                  </a:cubicBezTo>
                  <a:cubicBezTo>
                    <a:pt x="62979" y="3306"/>
                    <a:pt x="63246" y="3172"/>
                    <a:pt x="63413" y="3006"/>
                  </a:cubicBezTo>
                  <a:cubicBezTo>
                    <a:pt x="63624" y="3162"/>
                    <a:pt x="63942" y="3227"/>
                    <a:pt x="64311" y="3227"/>
                  </a:cubicBezTo>
                  <a:cubicBezTo>
                    <a:pt x="65515" y="3227"/>
                    <a:pt x="67266" y="2539"/>
                    <a:pt x="67649" y="2105"/>
                  </a:cubicBezTo>
                  <a:lnTo>
                    <a:pt x="67682" y="2105"/>
                  </a:lnTo>
                  <a:cubicBezTo>
                    <a:pt x="67900" y="2169"/>
                    <a:pt x="68131" y="2199"/>
                    <a:pt x="68367" y="2199"/>
                  </a:cubicBezTo>
                  <a:cubicBezTo>
                    <a:pt x="69108" y="2199"/>
                    <a:pt x="69894" y="1909"/>
                    <a:pt x="70451" y="1504"/>
                  </a:cubicBezTo>
                  <a:cubicBezTo>
                    <a:pt x="70484" y="1471"/>
                    <a:pt x="70518" y="1438"/>
                    <a:pt x="70551" y="1404"/>
                  </a:cubicBezTo>
                  <a:cubicBezTo>
                    <a:pt x="70651" y="1438"/>
                    <a:pt x="70718" y="1438"/>
                    <a:pt x="70818" y="1438"/>
                  </a:cubicBezTo>
                  <a:cubicBezTo>
                    <a:pt x="71107" y="1616"/>
                    <a:pt x="71485" y="1675"/>
                    <a:pt x="71843" y="1675"/>
                  </a:cubicBezTo>
                  <a:cubicBezTo>
                    <a:pt x="72022" y="1675"/>
                    <a:pt x="72197" y="1660"/>
                    <a:pt x="72352" y="1638"/>
                  </a:cubicBezTo>
                  <a:cubicBezTo>
                    <a:pt x="72753" y="1604"/>
                    <a:pt x="73320" y="1538"/>
                    <a:pt x="73687" y="1304"/>
                  </a:cubicBezTo>
                  <a:cubicBezTo>
                    <a:pt x="73720" y="1338"/>
                    <a:pt x="73787" y="1338"/>
                    <a:pt x="73820" y="1338"/>
                  </a:cubicBezTo>
                  <a:cubicBezTo>
                    <a:pt x="74031" y="1295"/>
                    <a:pt x="74228" y="1277"/>
                    <a:pt x="74416" y="1277"/>
                  </a:cubicBezTo>
                  <a:cubicBezTo>
                    <a:pt x="74969" y="1277"/>
                    <a:pt x="75449" y="1439"/>
                    <a:pt x="76022" y="1638"/>
                  </a:cubicBezTo>
                  <a:cubicBezTo>
                    <a:pt x="76388" y="1760"/>
                    <a:pt x="76730" y="1832"/>
                    <a:pt x="77084" y="1832"/>
                  </a:cubicBezTo>
                  <a:cubicBezTo>
                    <a:pt x="77311" y="1832"/>
                    <a:pt x="77542" y="1803"/>
                    <a:pt x="77789" y="1738"/>
                  </a:cubicBezTo>
                  <a:cubicBezTo>
                    <a:pt x="77823" y="1738"/>
                    <a:pt x="77856" y="1738"/>
                    <a:pt x="77890" y="1705"/>
                  </a:cubicBezTo>
                  <a:cubicBezTo>
                    <a:pt x="78123" y="1738"/>
                    <a:pt x="78323" y="1771"/>
                    <a:pt x="78557" y="1805"/>
                  </a:cubicBezTo>
                  <a:cubicBezTo>
                    <a:pt x="79024" y="1938"/>
                    <a:pt x="79491" y="2005"/>
                    <a:pt x="79958" y="2071"/>
                  </a:cubicBezTo>
                  <a:cubicBezTo>
                    <a:pt x="80563" y="2286"/>
                    <a:pt x="81249" y="2444"/>
                    <a:pt x="81901" y="2444"/>
                  </a:cubicBezTo>
                  <a:cubicBezTo>
                    <a:pt x="82362" y="2444"/>
                    <a:pt x="82806" y="2365"/>
                    <a:pt x="83193" y="2172"/>
                  </a:cubicBezTo>
                  <a:cubicBezTo>
                    <a:pt x="83827" y="2138"/>
                    <a:pt x="84461" y="2105"/>
                    <a:pt x="85095" y="2071"/>
                  </a:cubicBezTo>
                  <a:cubicBezTo>
                    <a:pt x="85395" y="2205"/>
                    <a:pt x="85695" y="2272"/>
                    <a:pt x="86029" y="2272"/>
                  </a:cubicBezTo>
                  <a:cubicBezTo>
                    <a:pt x="86104" y="2279"/>
                    <a:pt x="86185" y="2283"/>
                    <a:pt x="86271" y="2283"/>
                  </a:cubicBezTo>
                  <a:cubicBezTo>
                    <a:pt x="86565" y="2283"/>
                    <a:pt x="86904" y="2234"/>
                    <a:pt x="87163" y="2105"/>
                  </a:cubicBezTo>
                  <a:cubicBezTo>
                    <a:pt x="87263" y="2105"/>
                    <a:pt x="87330" y="2105"/>
                    <a:pt x="87430" y="2138"/>
                  </a:cubicBezTo>
                  <a:lnTo>
                    <a:pt x="87630" y="2138"/>
                  </a:lnTo>
                  <a:cubicBezTo>
                    <a:pt x="88353" y="2768"/>
                    <a:pt x="89419" y="3072"/>
                    <a:pt x="90428" y="3072"/>
                  </a:cubicBezTo>
                  <a:cubicBezTo>
                    <a:pt x="90862" y="3072"/>
                    <a:pt x="91285" y="3016"/>
                    <a:pt x="91666" y="2905"/>
                  </a:cubicBezTo>
                  <a:cubicBezTo>
                    <a:pt x="91766" y="2905"/>
                    <a:pt x="91833" y="2805"/>
                    <a:pt x="91900" y="2739"/>
                  </a:cubicBezTo>
                  <a:cubicBezTo>
                    <a:pt x="92033" y="2739"/>
                    <a:pt x="92200" y="2772"/>
                    <a:pt x="92333" y="2772"/>
                  </a:cubicBezTo>
                  <a:cubicBezTo>
                    <a:pt x="92820" y="3083"/>
                    <a:pt x="93386" y="3236"/>
                    <a:pt x="93959" y="3236"/>
                  </a:cubicBezTo>
                  <a:cubicBezTo>
                    <a:pt x="94368" y="3236"/>
                    <a:pt x="94780" y="3158"/>
                    <a:pt x="95169" y="3006"/>
                  </a:cubicBezTo>
                  <a:cubicBezTo>
                    <a:pt x="95302" y="2972"/>
                    <a:pt x="95369" y="2905"/>
                    <a:pt x="95435" y="2805"/>
                  </a:cubicBezTo>
                  <a:cubicBezTo>
                    <a:pt x="96436" y="2705"/>
                    <a:pt x="97403" y="2438"/>
                    <a:pt x="98304" y="1938"/>
                  </a:cubicBezTo>
                  <a:cubicBezTo>
                    <a:pt x="98491" y="1876"/>
                    <a:pt x="98416" y="1668"/>
                    <a:pt x="98270" y="1668"/>
                  </a:cubicBezTo>
                  <a:cubicBezTo>
                    <a:pt x="98259" y="1668"/>
                    <a:pt x="98248" y="1669"/>
                    <a:pt x="98237" y="1671"/>
                  </a:cubicBezTo>
                  <a:cubicBezTo>
                    <a:pt x="97537" y="1871"/>
                    <a:pt x="96836" y="2005"/>
                    <a:pt x="96169" y="2105"/>
                  </a:cubicBezTo>
                  <a:cubicBezTo>
                    <a:pt x="96136" y="1971"/>
                    <a:pt x="96036" y="1871"/>
                    <a:pt x="95902" y="1838"/>
                  </a:cubicBezTo>
                  <a:cubicBezTo>
                    <a:pt x="95583" y="1744"/>
                    <a:pt x="95263" y="1703"/>
                    <a:pt x="94944" y="1703"/>
                  </a:cubicBezTo>
                  <a:cubicBezTo>
                    <a:pt x="94696" y="1703"/>
                    <a:pt x="94449" y="1728"/>
                    <a:pt x="94201" y="1771"/>
                  </a:cubicBezTo>
                  <a:cubicBezTo>
                    <a:pt x="93901" y="1805"/>
                    <a:pt x="93367" y="1905"/>
                    <a:pt x="93167" y="2172"/>
                  </a:cubicBezTo>
                  <a:lnTo>
                    <a:pt x="92900" y="2172"/>
                  </a:lnTo>
                  <a:cubicBezTo>
                    <a:pt x="92867" y="2138"/>
                    <a:pt x="92800" y="2138"/>
                    <a:pt x="92733" y="2105"/>
                  </a:cubicBezTo>
                  <a:cubicBezTo>
                    <a:pt x="92733" y="2038"/>
                    <a:pt x="92700" y="1938"/>
                    <a:pt x="92633" y="1905"/>
                  </a:cubicBezTo>
                  <a:cubicBezTo>
                    <a:pt x="92058" y="1444"/>
                    <a:pt x="91129" y="1204"/>
                    <a:pt x="90209" y="1204"/>
                  </a:cubicBezTo>
                  <a:cubicBezTo>
                    <a:pt x="89529" y="1204"/>
                    <a:pt x="88855" y="1335"/>
                    <a:pt x="88330" y="1604"/>
                  </a:cubicBezTo>
                  <a:lnTo>
                    <a:pt x="87863" y="1604"/>
                  </a:lnTo>
                  <a:cubicBezTo>
                    <a:pt x="87863" y="1604"/>
                    <a:pt x="87830" y="1604"/>
                    <a:pt x="87830" y="1571"/>
                  </a:cubicBezTo>
                  <a:cubicBezTo>
                    <a:pt x="87897" y="1504"/>
                    <a:pt x="87930" y="1371"/>
                    <a:pt x="87830" y="1271"/>
                  </a:cubicBezTo>
                  <a:cubicBezTo>
                    <a:pt x="87463" y="804"/>
                    <a:pt x="86796" y="804"/>
                    <a:pt x="86229" y="804"/>
                  </a:cubicBezTo>
                  <a:cubicBezTo>
                    <a:pt x="86165" y="801"/>
                    <a:pt x="86101" y="799"/>
                    <a:pt x="86037" y="799"/>
                  </a:cubicBezTo>
                  <a:cubicBezTo>
                    <a:pt x="85468" y="799"/>
                    <a:pt x="84904" y="931"/>
                    <a:pt x="84394" y="1171"/>
                  </a:cubicBezTo>
                  <a:cubicBezTo>
                    <a:pt x="84361" y="1104"/>
                    <a:pt x="84327" y="1004"/>
                    <a:pt x="84261" y="971"/>
                  </a:cubicBezTo>
                  <a:cubicBezTo>
                    <a:pt x="83705" y="651"/>
                    <a:pt x="82827" y="424"/>
                    <a:pt x="81981" y="424"/>
                  </a:cubicBezTo>
                  <a:cubicBezTo>
                    <a:pt x="81152" y="424"/>
                    <a:pt x="80354" y="642"/>
                    <a:pt x="79924" y="1204"/>
                  </a:cubicBezTo>
                  <a:cubicBezTo>
                    <a:pt x="79624" y="1204"/>
                    <a:pt x="79357" y="1238"/>
                    <a:pt x="79057" y="1271"/>
                  </a:cubicBezTo>
                  <a:cubicBezTo>
                    <a:pt x="78857" y="1238"/>
                    <a:pt x="78690" y="1171"/>
                    <a:pt x="78490" y="1137"/>
                  </a:cubicBezTo>
                  <a:cubicBezTo>
                    <a:pt x="78523" y="1004"/>
                    <a:pt x="78457" y="871"/>
                    <a:pt x="78290" y="771"/>
                  </a:cubicBezTo>
                  <a:cubicBezTo>
                    <a:pt x="77871" y="456"/>
                    <a:pt x="77307" y="287"/>
                    <a:pt x="76747" y="287"/>
                  </a:cubicBezTo>
                  <a:cubicBezTo>
                    <a:pt x="76416" y="287"/>
                    <a:pt x="76086" y="346"/>
                    <a:pt x="75788" y="470"/>
                  </a:cubicBezTo>
                  <a:cubicBezTo>
                    <a:pt x="75354" y="370"/>
                    <a:pt x="74887" y="337"/>
                    <a:pt x="74420" y="337"/>
                  </a:cubicBezTo>
                  <a:cubicBezTo>
                    <a:pt x="74075" y="102"/>
                    <a:pt x="73629" y="0"/>
                    <a:pt x="73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4581100" y="2728559"/>
              <a:ext cx="139325" cy="161100"/>
            </a:xfrm>
            <a:custGeom>
              <a:avLst/>
              <a:gdLst/>
              <a:ahLst/>
              <a:cxnLst/>
              <a:rect l="l" t="t" r="r" b="b"/>
              <a:pathLst>
                <a:path w="5573" h="6444" extrusionOk="0">
                  <a:moveTo>
                    <a:pt x="1338" y="0"/>
                  </a:moveTo>
                  <a:cubicBezTo>
                    <a:pt x="1187" y="0"/>
                    <a:pt x="1018" y="154"/>
                    <a:pt x="1062" y="349"/>
                  </a:cubicBezTo>
                  <a:cubicBezTo>
                    <a:pt x="1195" y="1083"/>
                    <a:pt x="1295" y="1784"/>
                    <a:pt x="1295" y="2517"/>
                  </a:cubicBezTo>
                  <a:cubicBezTo>
                    <a:pt x="1228" y="2551"/>
                    <a:pt x="1162" y="2584"/>
                    <a:pt x="1128" y="2684"/>
                  </a:cubicBezTo>
                  <a:cubicBezTo>
                    <a:pt x="1095" y="2784"/>
                    <a:pt x="1062" y="2884"/>
                    <a:pt x="1028" y="2984"/>
                  </a:cubicBezTo>
                  <a:lnTo>
                    <a:pt x="995" y="2984"/>
                  </a:lnTo>
                  <a:cubicBezTo>
                    <a:pt x="995" y="2951"/>
                    <a:pt x="962" y="2951"/>
                    <a:pt x="962" y="2918"/>
                  </a:cubicBezTo>
                  <a:lnTo>
                    <a:pt x="761" y="3652"/>
                  </a:lnTo>
                  <a:cubicBezTo>
                    <a:pt x="795" y="3685"/>
                    <a:pt x="828" y="3685"/>
                    <a:pt x="861" y="3685"/>
                  </a:cubicBezTo>
                  <a:cubicBezTo>
                    <a:pt x="795" y="3885"/>
                    <a:pt x="795" y="4052"/>
                    <a:pt x="828" y="4185"/>
                  </a:cubicBezTo>
                  <a:cubicBezTo>
                    <a:pt x="561" y="4786"/>
                    <a:pt x="294" y="5419"/>
                    <a:pt x="61" y="6020"/>
                  </a:cubicBezTo>
                  <a:cubicBezTo>
                    <a:pt x="0" y="6202"/>
                    <a:pt x="160" y="6323"/>
                    <a:pt x="310" y="6323"/>
                  </a:cubicBezTo>
                  <a:cubicBezTo>
                    <a:pt x="408" y="6323"/>
                    <a:pt x="502" y="6272"/>
                    <a:pt x="528" y="6153"/>
                  </a:cubicBezTo>
                  <a:cubicBezTo>
                    <a:pt x="795" y="5620"/>
                    <a:pt x="1028" y="5086"/>
                    <a:pt x="1228" y="4519"/>
                  </a:cubicBezTo>
                  <a:lnTo>
                    <a:pt x="1429" y="4519"/>
                  </a:lnTo>
                  <a:cubicBezTo>
                    <a:pt x="1495" y="4652"/>
                    <a:pt x="1629" y="4719"/>
                    <a:pt x="1896" y="4719"/>
                  </a:cubicBezTo>
                  <a:cubicBezTo>
                    <a:pt x="1929" y="4719"/>
                    <a:pt x="1996" y="4752"/>
                    <a:pt x="2096" y="4786"/>
                  </a:cubicBezTo>
                  <a:cubicBezTo>
                    <a:pt x="2154" y="4794"/>
                    <a:pt x="2210" y="4798"/>
                    <a:pt x="2265" y="4798"/>
                  </a:cubicBezTo>
                  <a:cubicBezTo>
                    <a:pt x="2427" y="4798"/>
                    <a:pt x="2571" y="4761"/>
                    <a:pt x="2696" y="4686"/>
                  </a:cubicBezTo>
                  <a:cubicBezTo>
                    <a:pt x="2796" y="4686"/>
                    <a:pt x="2863" y="4652"/>
                    <a:pt x="2930" y="4652"/>
                  </a:cubicBezTo>
                  <a:lnTo>
                    <a:pt x="3030" y="4652"/>
                  </a:lnTo>
                  <a:cubicBezTo>
                    <a:pt x="3096" y="4652"/>
                    <a:pt x="3163" y="4652"/>
                    <a:pt x="3196" y="4619"/>
                  </a:cubicBezTo>
                  <a:cubicBezTo>
                    <a:pt x="3230" y="4652"/>
                    <a:pt x="3297" y="4652"/>
                    <a:pt x="3330" y="4652"/>
                  </a:cubicBezTo>
                  <a:cubicBezTo>
                    <a:pt x="3413" y="4719"/>
                    <a:pt x="3497" y="4744"/>
                    <a:pt x="3580" y="4744"/>
                  </a:cubicBezTo>
                  <a:cubicBezTo>
                    <a:pt x="3663" y="4744"/>
                    <a:pt x="3747" y="4719"/>
                    <a:pt x="3830" y="4686"/>
                  </a:cubicBezTo>
                  <a:cubicBezTo>
                    <a:pt x="3864" y="4786"/>
                    <a:pt x="3897" y="4919"/>
                    <a:pt x="3964" y="5019"/>
                  </a:cubicBezTo>
                  <a:cubicBezTo>
                    <a:pt x="4097" y="5486"/>
                    <a:pt x="4164" y="6053"/>
                    <a:pt x="4531" y="6387"/>
                  </a:cubicBezTo>
                  <a:cubicBezTo>
                    <a:pt x="4581" y="6424"/>
                    <a:pt x="4645" y="6443"/>
                    <a:pt x="4707" y="6443"/>
                  </a:cubicBezTo>
                  <a:cubicBezTo>
                    <a:pt x="4811" y="6443"/>
                    <a:pt x="4910" y="6391"/>
                    <a:pt x="4931" y="6287"/>
                  </a:cubicBezTo>
                  <a:cubicBezTo>
                    <a:pt x="5031" y="5786"/>
                    <a:pt x="4764" y="5319"/>
                    <a:pt x="4597" y="4852"/>
                  </a:cubicBezTo>
                  <a:cubicBezTo>
                    <a:pt x="4531" y="4619"/>
                    <a:pt x="4464" y="4385"/>
                    <a:pt x="4364" y="4152"/>
                  </a:cubicBezTo>
                  <a:cubicBezTo>
                    <a:pt x="4431" y="4018"/>
                    <a:pt x="4497" y="3885"/>
                    <a:pt x="4497" y="3718"/>
                  </a:cubicBezTo>
                  <a:lnTo>
                    <a:pt x="4898" y="2851"/>
                  </a:lnTo>
                  <a:lnTo>
                    <a:pt x="4898" y="2851"/>
                  </a:lnTo>
                  <a:cubicBezTo>
                    <a:pt x="4831" y="2884"/>
                    <a:pt x="4798" y="2918"/>
                    <a:pt x="4764" y="2951"/>
                  </a:cubicBezTo>
                  <a:cubicBezTo>
                    <a:pt x="4731" y="2918"/>
                    <a:pt x="4698" y="2884"/>
                    <a:pt x="4664" y="2884"/>
                  </a:cubicBezTo>
                  <a:cubicBezTo>
                    <a:pt x="4664" y="2784"/>
                    <a:pt x="4631" y="2718"/>
                    <a:pt x="4631" y="2617"/>
                  </a:cubicBezTo>
                  <a:cubicBezTo>
                    <a:pt x="4631" y="2617"/>
                    <a:pt x="4631" y="2584"/>
                    <a:pt x="4631" y="2551"/>
                  </a:cubicBezTo>
                  <a:cubicBezTo>
                    <a:pt x="4631" y="2517"/>
                    <a:pt x="4597" y="2484"/>
                    <a:pt x="4597" y="2451"/>
                  </a:cubicBezTo>
                  <a:cubicBezTo>
                    <a:pt x="4864" y="2050"/>
                    <a:pt x="5165" y="1650"/>
                    <a:pt x="5431" y="1216"/>
                  </a:cubicBezTo>
                  <a:cubicBezTo>
                    <a:pt x="5572" y="1029"/>
                    <a:pt x="5366" y="824"/>
                    <a:pt x="5174" y="824"/>
                  </a:cubicBezTo>
                  <a:cubicBezTo>
                    <a:pt x="5093" y="824"/>
                    <a:pt x="5014" y="861"/>
                    <a:pt x="4964" y="950"/>
                  </a:cubicBezTo>
                  <a:cubicBezTo>
                    <a:pt x="4731" y="1417"/>
                    <a:pt x="4464" y="1850"/>
                    <a:pt x="4231" y="2317"/>
                  </a:cubicBezTo>
                  <a:cubicBezTo>
                    <a:pt x="4125" y="2229"/>
                    <a:pt x="4010" y="2188"/>
                    <a:pt x="3896" y="2188"/>
                  </a:cubicBezTo>
                  <a:cubicBezTo>
                    <a:pt x="3793" y="2188"/>
                    <a:pt x="3691" y="2221"/>
                    <a:pt x="3597" y="2284"/>
                  </a:cubicBezTo>
                  <a:cubicBezTo>
                    <a:pt x="3544" y="2244"/>
                    <a:pt x="3486" y="2226"/>
                    <a:pt x="3429" y="2226"/>
                  </a:cubicBezTo>
                  <a:cubicBezTo>
                    <a:pt x="3342" y="2226"/>
                    <a:pt x="3257" y="2270"/>
                    <a:pt x="3196" y="2351"/>
                  </a:cubicBezTo>
                  <a:cubicBezTo>
                    <a:pt x="3196" y="2317"/>
                    <a:pt x="3163" y="2284"/>
                    <a:pt x="3163" y="2251"/>
                  </a:cubicBezTo>
                  <a:cubicBezTo>
                    <a:pt x="3128" y="2162"/>
                    <a:pt x="3037" y="2121"/>
                    <a:pt x="2939" y="2121"/>
                  </a:cubicBezTo>
                  <a:cubicBezTo>
                    <a:pt x="2852" y="2121"/>
                    <a:pt x="2759" y="2154"/>
                    <a:pt x="2696" y="2217"/>
                  </a:cubicBezTo>
                  <a:cubicBezTo>
                    <a:pt x="2696" y="2217"/>
                    <a:pt x="2663" y="2251"/>
                    <a:pt x="2629" y="2284"/>
                  </a:cubicBezTo>
                  <a:lnTo>
                    <a:pt x="2563" y="2284"/>
                  </a:lnTo>
                  <a:cubicBezTo>
                    <a:pt x="2523" y="2244"/>
                    <a:pt x="2463" y="2226"/>
                    <a:pt x="2398" y="2226"/>
                  </a:cubicBezTo>
                  <a:cubicBezTo>
                    <a:pt x="2299" y="2226"/>
                    <a:pt x="2190" y="2270"/>
                    <a:pt x="2129" y="2351"/>
                  </a:cubicBezTo>
                  <a:cubicBezTo>
                    <a:pt x="2096" y="2417"/>
                    <a:pt x="2062" y="2451"/>
                    <a:pt x="2029" y="2517"/>
                  </a:cubicBezTo>
                  <a:cubicBezTo>
                    <a:pt x="2029" y="2517"/>
                    <a:pt x="2029" y="2484"/>
                    <a:pt x="1996" y="2484"/>
                  </a:cubicBezTo>
                  <a:cubicBezTo>
                    <a:pt x="1996" y="2384"/>
                    <a:pt x="1929" y="2351"/>
                    <a:pt x="1862" y="2317"/>
                  </a:cubicBezTo>
                  <a:cubicBezTo>
                    <a:pt x="1929" y="1583"/>
                    <a:pt x="1829" y="849"/>
                    <a:pt x="1529" y="149"/>
                  </a:cubicBezTo>
                  <a:cubicBezTo>
                    <a:pt x="1494" y="44"/>
                    <a:pt x="1418" y="0"/>
                    <a:pt x="1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p:cSld name="CUSTOM_26">
    <p:spTree>
      <p:nvGrpSpPr>
        <p:cNvPr id="1" name="Shape 288"/>
        <p:cNvGrpSpPr/>
        <p:nvPr/>
      </p:nvGrpSpPr>
      <p:grpSpPr>
        <a:xfrm>
          <a:off x="0" y="0"/>
          <a:ext cx="0" cy="0"/>
          <a:chOff x="0" y="0"/>
          <a:chExt cx="0" cy="0"/>
        </a:xfrm>
      </p:grpSpPr>
      <p:sp>
        <p:nvSpPr>
          <p:cNvPr id="289" name="Google Shape;289;p21"/>
          <p:cNvSpPr/>
          <p:nvPr/>
        </p:nvSpPr>
        <p:spPr>
          <a:xfrm>
            <a:off x="2061405" y="2571752"/>
            <a:ext cx="7123997" cy="2571799"/>
          </a:xfrm>
          <a:custGeom>
            <a:avLst/>
            <a:gdLst/>
            <a:ahLst/>
            <a:cxnLst/>
            <a:rect l="l" t="t" r="r" b="b"/>
            <a:pathLst>
              <a:path w="107277" h="38729" extrusionOk="0">
                <a:moveTo>
                  <a:pt x="6071" y="38728"/>
                </a:moveTo>
                <a:cubicBezTo>
                  <a:pt x="2702" y="38728"/>
                  <a:pt x="0" y="36026"/>
                  <a:pt x="0" y="32690"/>
                </a:cubicBezTo>
                <a:cubicBezTo>
                  <a:pt x="0" y="29888"/>
                  <a:pt x="1868" y="27553"/>
                  <a:pt x="4437" y="26853"/>
                </a:cubicBezTo>
                <a:cubicBezTo>
                  <a:pt x="4403" y="26386"/>
                  <a:pt x="4370" y="25886"/>
                  <a:pt x="4370" y="25419"/>
                </a:cubicBezTo>
                <a:cubicBezTo>
                  <a:pt x="4370" y="18747"/>
                  <a:pt x="9774" y="13310"/>
                  <a:pt x="16478" y="13310"/>
                </a:cubicBezTo>
                <a:cubicBezTo>
                  <a:pt x="19381" y="13310"/>
                  <a:pt x="22083" y="14344"/>
                  <a:pt x="24151" y="16079"/>
                </a:cubicBezTo>
                <a:cubicBezTo>
                  <a:pt x="25018" y="11609"/>
                  <a:pt x="28687" y="8140"/>
                  <a:pt x="33224" y="7572"/>
                </a:cubicBezTo>
                <a:cubicBezTo>
                  <a:pt x="34325" y="3236"/>
                  <a:pt x="38294" y="0"/>
                  <a:pt x="42997" y="0"/>
                </a:cubicBezTo>
                <a:cubicBezTo>
                  <a:pt x="47734" y="0"/>
                  <a:pt x="51737" y="3303"/>
                  <a:pt x="52771" y="7739"/>
                </a:cubicBezTo>
                <a:cubicBezTo>
                  <a:pt x="53572" y="7272"/>
                  <a:pt x="54472" y="7005"/>
                  <a:pt x="55440" y="7005"/>
                </a:cubicBezTo>
                <a:cubicBezTo>
                  <a:pt x="58208" y="7005"/>
                  <a:pt x="60510" y="9140"/>
                  <a:pt x="60743" y="11842"/>
                </a:cubicBezTo>
                <a:cubicBezTo>
                  <a:pt x="61811" y="11242"/>
                  <a:pt x="63012" y="10908"/>
                  <a:pt x="64279" y="10908"/>
                </a:cubicBezTo>
                <a:cubicBezTo>
                  <a:pt x="66081" y="10908"/>
                  <a:pt x="67715" y="11542"/>
                  <a:pt x="68949" y="12643"/>
                </a:cubicBezTo>
                <a:cubicBezTo>
                  <a:pt x="70517" y="9874"/>
                  <a:pt x="73486" y="7973"/>
                  <a:pt x="76888" y="7973"/>
                </a:cubicBezTo>
                <a:cubicBezTo>
                  <a:pt x="79423" y="7973"/>
                  <a:pt x="81725" y="9040"/>
                  <a:pt x="83393" y="10741"/>
                </a:cubicBezTo>
                <a:cubicBezTo>
                  <a:pt x="83993" y="6038"/>
                  <a:pt x="87996" y="2402"/>
                  <a:pt x="92866" y="2402"/>
                </a:cubicBezTo>
                <a:cubicBezTo>
                  <a:pt x="95435" y="2402"/>
                  <a:pt x="97770" y="3436"/>
                  <a:pt x="99471" y="5071"/>
                </a:cubicBezTo>
                <a:cubicBezTo>
                  <a:pt x="101339" y="2869"/>
                  <a:pt x="104141" y="1435"/>
                  <a:pt x="107277" y="1435"/>
                </a:cubicBezTo>
                <a:lnTo>
                  <a:pt x="107277" y="38728"/>
                </a:lnTo>
                <a:lnTo>
                  <a:pt x="6071" y="38728"/>
                </a:lnTo>
                <a:close/>
              </a:path>
            </a:pathLst>
          </a:custGeom>
          <a:solidFill>
            <a:srgbClr val="FFDDB7">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1"/>
          <p:cNvSpPr txBox="1">
            <a:spLocks noGrp="1"/>
          </p:cNvSpPr>
          <p:nvPr>
            <p:ph type="title"/>
          </p:nvPr>
        </p:nvSpPr>
        <p:spPr>
          <a:xfrm>
            <a:off x="713250" y="1467750"/>
            <a:ext cx="3177900" cy="1011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91" name="Google Shape;291;p21"/>
          <p:cNvSpPr txBox="1">
            <a:spLocks noGrp="1"/>
          </p:cNvSpPr>
          <p:nvPr>
            <p:ph type="subTitle" idx="1"/>
          </p:nvPr>
        </p:nvSpPr>
        <p:spPr>
          <a:xfrm>
            <a:off x="713250" y="2479350"/>
            <a:ext cx="3177900" cy="11964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sz="1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292" name="Google Shape;292;p21"/>
          <p:cNvGrpSpPr/>
          <p:nvPr/>
        </p:nvGrpSpPr>
        <p:grpSpPr>
          <a:xfrm>
            <a:off x="-27" y="294444"/>
            <a:ext cx="9143772" cy="337805"/>
            <a:chOff x="1186850" y="2712575"/>
            <a:chExt cx="5218750" cy="192800"/>
          </a:xfrm>
        </p:grpSpPr>
        <p:sp>
          <p:nvSpPr>
            <p:cNvPr id="293" name="Google Shape;293;p21"/>
            <p:cNvSpPr/>
            <p:nvPr/>
          </p:nvSpPr>
          <p:spPr>
            <a:xfrm>
              <a:off x="1451325" y="2743900"/>
              <a:ext cx="139300" cy="161475"/>
            </a:xfrm>
            <a:custGeom>
              <a:avLst/>
              <a:gdLst/>
              <a:ahLst/>
              <a:cxnLst/>
              <a:rect l="l" t="t" r="r" b="b"/>
              <a:pathLst>
                <a:path w="5572" h="6459" extrusionOk="0">
                  <a:moveTo>
                    <a:pt x="1334" y="0"/>
                  </a:moveTo>
                  <a:cubicBezTo>
                    <a:pt x="1178" y="0"/>
                    <a:pt x="1008" y="163"/>
                    <a:pt x="1030" y="341"/>
                  </a:cubicBezTo>
                  <a:cubicBezTo>
                    <a:pt x="1197" y="1075"/>
                    <a:pt x="1297" y="1809"/>
                    <a:pt x="1297" y="2543"/>
                  </a:cubicBezTo>
                  <a:cubicBezTo>
                    <a:pt x="1230" y="2576"/>
                    <a:pt x="1163" y="2609"/>
                    <a:pt x="1130" y="2676"/>
                  </a:cubicBezTo>
                  <a:cubicBezTo>
                    <a:pt x="1097" y="2776"/>
                    <a:pt x="1063" y="2910"/>
                    <a:pt x="1030" y="3010"/>
                  </a:cubicBezTo>
                  <a:lnTo>
                    <a:pt x="963" y="3010"/>
                  </a:lnTo>
                  <a:cubicBezTo>
                    <a:pt x="963" y="2976"/>
                    <a:pt x="963" y="2943"/>
                    <a:pt x="963" y="2943"/>
                  </a:cubicBezTo>
                  <a:lnTo>
                    <a:pt x="763" y="3677"/>
                  </a:lnTo>
                  <a:cubicBezTo>
                    <a:pt x="796" y="3677"/>
                    <a:pt x="830" y="3710"/>
                    <a:pt x="863" y="3710"/>
                  </a:cubicBezTo>
                  <a:cubicBezTo>
                    <a:pt x="796" y="3877"/>
                    <a:pt x="796" y="4044"/>
                    <a:pt x="830" y="4210"/>
                  </a:cubicBezTo>
                  <a:cubicBezTo>
                    <a:pt x="563" y="4811"/>
                    <a:pt x="296" y="5411"/>
                    <a:pt x="63" y="6045"/>
                  </a:cubicBezTo>
                  <a:cubicBezTo>
                    <a:pt x="0" y="6211"/>
                    <a:pt x="171" y="6339"/>
                    <a:pt x="324" y="6339"/>
                  </a:cubicBezTo>
                  <a:cubicBezTo>
                    <a:pt x="417" y="6339"/>
                    <a:pt x="504" y="6292"/>
                    <a:pt x="530" y="6179"/>
                  </a:cubicBezTo>
                  <a:cubicBezTo>
                    <a:pt x="796" y="5645"/>
                    <a:pt x="1030" y="5078"/>
                    <a:pt x="1230" y="4511"/>
                  </a:cubicBezTo>
                  <a:lnTo>
                    <a:pt x="1430" y="4511"/>
                  </a:lnTo>
                  <a:cubicBezTo>
                    <a:pt x="1488" y="4627"/>
                    <a:pt x="1596" y="4717"/>
                    <a:pt x="1799" y="4717"/>
                  </a:cubicBezTo>
                  <a:cubicBezTo>
                    <a:pt x="1829" y="4717"/>
                    <a:pt x="1862" y="4715"/>
                    <a:pt x="1897" y="4711"/>
                  </a:cubicBezTo>
                  <a:cubicBezTo>
                    <a:pt x="1931" y="4744"/>
                    <a:pt x="1997" y="4778"/>
                    <a:pt x="2097" y="4778"/>
                  </a:cubicBezTo>
                  <a:cubicBezTo>
                    <a:pt x="2162" y="4796"/>
                    <a:pt x="2225" y="4804"/>
                    <a:pt x="2285" y="4804"/>
                  </a:cubicBezTo>
                  <a:cubicBezTo>
                    <a:pt x="2440" y="4804"/>
                    <a:pt x="2578" y="4750"/>
                    <a:pt x="2698" y="4677"/>
                  </a:cubicBezTo>
                  <a:cubicBezTo>
                    <a:pt x="2798" y="4677"/>
                    <a:pt x="2865" y="4677"/>
                    <a:pt x="2931" y="4644"/>
                  </a:cubicBezTo>
                  <a:lnTo>
                    <a:pt x="3198" y="4644"/>
                  </a:lnTo>
                  <a:cubicBezTo>
                    <a:pt x="3231" y="4644"/>
                    <a:pt x="3265" y="4677"/>
                    <a:pt x="3332" y="4677"/>
                  </a:cubicBezTo>
                  <a:cubicBezTo>
                    <a:pt x="3409" y="4739"/>
                    <a:pt x="3487" y="4765"/>
                    <a:pt x="3564" y="4765"/>
                  </a:cubicBezTo>
                  <a:cubicBezTo>
                    <a:pt x="3653" y="4765"/>
                    <a:pt x="3743" y="4731"/>
                    <a:pt x="3832" y="4677"/>
                  </a:cubicBezTo>
                  <a:cubicBezTo>
                    <a:pt x="3865" y="4811"/>
                    <a:pt x="3899" y="4911"/>
                    <a:pt x="3932" y="5044"/>
                  </a:cubicBezTo>
                  <a:cubicBezTo>
                    <a:pt x="4099" y="5478"/>
                    <a:pt x="4165" y="6078"/>
                    <a:pt x="4532" y="6379"/>
                  </a:cubicBezTo>
                  <a:cubicBezTo>
                    <a:pt x="4586" y="6432"/>
                    <a:pt x="4655" y="6459"/>
                    <a:pt x="4721" y="6459"/>
                  </a:cubicBezTo>
                  <a:cubicBezTo>
                    <a:pt x="4821" y="6459"/>
                    <a:pt x="4913" y="6399"/>
                    <a:pt x="4933" y="6279"/>
                  </a:cubicBezTo>
                  <a:cubicBezTo>
                    <a:pt x="5033" y="5812"/>
                    <a:pt x="4766" y="5311"/>
                    <a:pt x="4599" y="4844"/>
                  </a:cubicBezTo>
                  <a:cubicBezTo>
                    <a:pt x="4532" y="4611"/>
                    <a:pt x="4466" y="4377"/>
                    <a:pt x="4366" y="4144"/>
                  </a:cubicBezTo>
                  <a:cubicBezTo>
                    <a:pt x="4432" y="4044"/>
                    <a:pt x="4499" y="3877"/>
                    <a:pt x="4499" y="3710"/>
                  </a:cubicBezTo>
                  <a:lnTo>
                    <a:pt x="4899" y="2876"/>
                  </a:lnTo>
                  <a:lnTo>
                    <a:pt x="4899" y="2876"/>
                  </a:lnTo>
                  <a:cubicBezTo>
                    <a:pt x="4833" y="2910"/>
                    <a:pt x="4799" y="2943"/>
                    <a:pt x="4766" y="2976"/>
                  </a:cubicBezTo>
                  <a:cubicBezTo>
                    <a:pt x="4733" y="2943"/>
                    <a:pt x="4699" y="2910"/>
                    <a:pt x="4666" y="2910"/>
                  </a:cubicBezTo>
                  <a:cubicBezTo>
                    <a:pt x="4666" y="2809"/>
                    <a:pt x="4632" y="2709"/>
                    <a:pt x="4632" y="2643"/>
                  </a:cubicBezTo>
                  <a:cubicBezTo>
                    <a:pt x="4632" y="2609"/>
                    <a:pt x="4632" y="2609"/>
                    <a:pt x="4632" y="2576"/>
                  </a:cubicBezTo>
                  <a:cubicBezTo>
                    <a:pt x="4632" y="2509"/>
                    <a:pt x="4599" y="2476"/>
                    <a:pt x="4566" y="2442"/>
                  </a:cubicBezTo>
                  <a:cubicBezTo>
                    <a:pt x="4866" y="2042"/>
                    <a:pt x="5166" y="1642"/>
                    <a:pt x="5433" y="1242"/>
                  </a:cubicBezTo>
                  <a:cubicBezTo>
                    <a:pt x="5571" y="1034"/>
                    <a:pt x="5376" y="843"/>
                    <a:pt x="5186" y="843"/>
                  </a:cubicBezTo>
                  <a:cubicBezTo>
                    <a:pt x="5101" y="843"/>
                    <a:pt x="5018" y="882"/>
                    <a:pt x="4966" y="975"/>
                  </a:cubicBezTo>
                  <a:cubicBezTo>
                    <a:pt x="4733" y="1408"/>
                    <a:pt x="4466" y="1875"/>
                    <a:pt x="4232" y="2309"/>
                  </a:cubicBezTo>
                  <a:cubicBezTo>
                    <a:pt x="4132" y="2242"/>
                    <a:pt x="4024" y="2209"/>
                    <a:pt x="3915" y="2209"/>
                  </a:cubicBezTo>
                  <a:cubicBezTo>
                    <a:pt x="3807" y="2209"/>
                    <a:pt x="3698" y="2242"/>
                    <a:pt x="3598" y="2309"/>
                  </a:cubicBezTo>
                  <a:cubicBezTo>
                    <a:pt x="3540" y="2265"/>
                    <a:pt x="3476" y="2241"/>
                    <a:pt x="3413" y="2241"/>
                  </a:cubicBezTo>
                  <a:cubicBezTo>
                    <a:pt x="3332" y="2241"/>
                    <a:pt x="3254" y="2282"/>
                    <a:pt x="3198" y="2376"/>
                  </a:cubicBezTo>
                  <a:cubicBezTo>
                    <a:pt x="3165" y="2342"/>
                    <a:pt x="3165" y="2309"/>
                    <a:pt x="3165" y="2276"/>
                  </a:cubicBezTo>
                  <a:cubicBezTo>
                    <a:pt x="3106" y="2179"/>
                    <a:pt x="3003" y="2127"/>
                    <a:pt x="2900" y="2127"/>
                  </a:cubicBezTo>
                  <a:cubicBezTo>
                    <a:pt x="2827" y="2127"/>
                    <a:pt x="2753" y="2153"/>
                    <a:pt x="2698" y="2209"/>
                  </a:cubicBezTo>
                  <a:cubicBezTo>
                    <a:pt x="2664" y="2242"/>
                    <a:pt x="2664" y="2242"/>
                    <a:pt x="2631" y="2276"/>
                  </a:cubicBezTo>
                  <a:cubicBezTo>
                    <a:pt x="2631" y="2276"/>
                    <a:pt x="2598" y="2276"/>
                    <a:pt x="2564" y="2309"/>
                  </a:cubicBezTo>
                  <a:cubicBezTo>
                    <a:pt x="2521" y="2265"/>
                    <a:pt x="2452" y="2241"/>
                    <a:pt x="2379" y="2241"/>
                  </a:cubicBezTo>
                  <a:cubicBezTo>
                    <a:pt x="2286" y="2241"/>
                    <a:pt x="2187" y="2282"/>
                    <a:pt x="2131" y="2376"/>
                  </a:cubicBezTo>
                  <a:cubicBezTo>
                    <a:pt x="2097" y="2409"/>
                    <a:pt x="2064" y="2476"/>
                    <a:pt x="2031" y="2543"/>
                  </a:cubicBezTo>
                  <a:cubicBezTo>
                    <a:pt x="2031" y="2509"/>
                    <a:pt x="2031" y="2509"/>
                    <a:pt x="1997" y="2476"/>
                  </a:cubicBezTo>
                  <a:cubicBezTo>
                    <a:pt x="1964" y="2409"/>
                    <a:pt x="1931" y="2342"/>
                    <a:pt x="1864" y="2309"/>
                  </a:cubicBezTo>
                  <a:cubicBezTo>
                    <a:pt x="1931" y="1609"/>
                    <a:pt x="1830" y="875"/>
                    <a:pt x="1530" y="141"/>
                  </a:cubicBezTo>
                  <a:cubicBezTo>
                    <a:pt x="1486" y="41"/>
                    <a:pt x="1412" y="0"/>
                    <a:pt x="1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1"/>
            <p:cNvSpPr/>
            <p:nvPr/>
          </p:nvSpPr>
          <p:spPr>
            <a:xfrm>
              <a:off x="1972850" y="2743900"/>
              <a:ext cx="139225" cy="161475"/>
            </a:xfrm>
            <a:custGeom>
              <a:avLst/>
              <a:gdLst/>
              <a:ahLst/>
              <a:cxnLst/>
              <a:rect l="l" t="t" r="r" b="b"/>
              <a:pathLst>
                <a:path w="5569" h="6459" extrusionOk="0">
                  <a:moveTo>
                    <a:pt x="1347" y="0"/>
                  </a:moveTo>
                  <a:cubicBezTo>
                    <a:pt x="1184" y="0"/>
                    <a:pt x="1006" y="163"/>
                    <a:pt x="1050" y="341"/>
                  </a:cubicBezTo>
                  <a:cubicBezTo>
                    <a:pt x="1217" y="1075"/>
                    <a:pt x="1317" y="1809"/>
                    <a:pt x="1284" y="2543"/>
                  </a:cubicBezTo>
                  <a:cubicBezTo>
                    <a:pt x="1217" y="2576"/>
                    <a:pt x="1184" y="2609"/>
                    <a:pt x="1151" y="2676"/>
                  </a:cubicBezTo>
                  <a:cubicBezTo>
                    <a:pt x="1117" y="2776"/>
                    <a:pt x="1084" y="2910"/>
                    <a:pt x="1050" y="3010"/>
                  </a:cubicBezTo>
                  <a:lnTo>
                    <a:pt x="984" y="3010"/>
                  </a:lnTo>
                  <a:cubicBezTo>
                    <a:pt x="984" y="2976"/>
                    <a:pt x="984" y="2943"/>
                    <a:pt x="950" y="2943"/>
                  </a:cubicBezTo>
                  <a:lnTo>
                    <a:pt x="750" y="3677"/>
                  </a:lnTo>
                  <a:cubicBezTo>
                    <a:pt x="784" y="3677"/>
                    <a:pt x="817" y="3710"/>
                    <a:pt x="884" y="3710"/>
                  </a:cubicBezTo>
                  <a:cubicBezTo>
                    <a:pt x="817" y="3877"/>
                    <a:pt x="784" y="4044"/>
                    <a:pt x="817" y="4210"/>
                  </a:cubicBezTo>
                  <a:cubicBezTo>
                    <a:pt x="550" y="4811"/>
                    <a:pt x="317" y="5411"/>
                    <a:pt x="83" y="6045"/>
                  </a:cubicBezTo>
                  <a:cubicBezTo>
                    <a:pt x="0" y="6211"/>
                    <a:pt x="176" y="6339"/>
                    <a:pt x="336" y="6339"/>
                  </a:cubicBezTo>
                  <a:cubicBezTo>
                    <a:pt x="433" y="6339"/>
                    <a:pt x="525" y="6292"/>
                    <a:pt x="550" y="6179"/>
                  </a:cubicBezTo>
                  <a:cubicBezTo>
                    <a:pt x="784" y="5645"/>
                    <a:pt x="1017" y="5078"/>
                    <a:pt x="1251" y="4511"/>
                  </a:cubicBezTo>
                  <a:lnTo>
                    <a:pt x="1451" y="4511"/>
                  </a:lnTo>
                  <a:cubicBezTo>
                    <a:pt x="1509" y="4627"/>
                    <a:pt x="1617" y="4717"/>
                    <a:pt x="1797" y="4717"/>
                  </a:cubicBezTo>
                  <a:cubicBezTo>
                    <a:pt x="1825" y="4717"/>
                    <a:pt x="1854" y="4715"/>
                    <a:pt x="1884" y="4711"/>
                  </a:cubicBezTo>
                  <a:cubicBezTo>
                    <a:pt x="1951" y="4744"/>
                    <a:pt x="2018" y="4778"/>
                    <a:pt x="2085" y="4778"/>
                  </a:cubicBezTo>
                  <a:cubicBezTo>
                    <a:pt x="2159" y="4796"/>
                    <a:pt x="2228" y="4804"/>
                    <a:pt x="2293" y="4804"/>
                  </a:cubicBezTo>
                  <a:cubicBezTo>
                    <a:pt x="2461" y="4804"/>
                    <a:pt x="2598" y="4750"/>
                    <a:pt x="2718" y="4677"/>
                  </a:cubicBezTo>
                  <a:cubicBezTo>
                    <a:pt x="2818" y="4677"/>
                    <a:pt x="2885" y="4677"/>
                    <a:pt x="2952" y="4644"/>
                  </a:cubicBezTo>
                  <a:lnTo>
                    <a:pt x="3219" y="4644"/>
                  </a:lnTo>
                  <a:cubicBezTo>
                    <a:pt x="3252" y="4644"/>
                    <a:pt x="3285" y="4677"/>
                    <a:pt x="3319" y="4677"/>
                  </a:cubicBezTo>
                  <a:lnTo>
                    <a:pt x="3352" y="4677"/>
                  </a:lnTo>
                  <a:cubicBezTo>
                    <a:pt x="3430" y="4739"/>
                    <a:pt x="3507" y="4765"/>
                    <a:pt x="3585" y="4765"/>
                  </a:cubicBezTo>
                  <a:cubicBezTo>
                    <a:pt x="3674" y="4765"/>
                    <a:pt x="3763" y="4731"/>
                    <a:pt x="3852" y="4677"/>
                  </a:cubicBezTo>
                  <a:cubicBezTo>
                    <a:pt x="3886" y="4811"/>
                    <a:pt x="3919" y="4911"/>
                    <a:pt x="3953" y="5044"/>
                  </a:cubicBezTo>
                  <a:cubicBezTo>
                    <a:pt x="4086" y="5478"/>
                    <a:pt x="4186" y="6078"/>
                    <a:pt x="4553" y="6379"/>
                  </a:cubicBezTo>
                  <a:cubicBezTo>
                    <a:pt x="4593" y="6432"/>
                    <a:pt x="4654" y="6459"/>
                    <a:pt x="4718" y="6459"/>
                  </a:cubicBezTo>
                  <a:cubicBezTo>
                    <a:pt x="4813" y="6459"/>
                    <a:pt x="4913" y="6399"/>
                    <a:pt x="4953" y="6279"/>
                  </a:cubicBezTo>
                  <a:cubicBezTo>
                    <a:pt x="5053" y="5812"/>
                    <a:pt x="4786" y="5311"/>
                    <a:pt x="4620" y="4844"/>
                  </a:cubicBezTo>
                  <a:cubicBezTo>
                    <a:pt x="4520" y="4611"/>
                    <a:pt x="4453" y="4377"/>
                    <a:pt x="4386" y="4144"/>
                  </a:cubicBezTo>
                  <a:cubicBezTo>
                    <a:pt x="4453" y="4044"/>
                    <a:pt x="4486" y="3877"/>
                    <a:pt x="4520" y="3710"/>
                  </a:cubicBezTo>
                  <a:lnTo>
                    <a:pt x="4887" y="2876"/>
                  </a:lnTo>
                  <a:lnTo>
                    <a:pt x="4887" y="2876"/>
                  </a:lnTo>
                  <a:cubicBezTo>
                    <a:pt x="4820" y="2910"/>
                    <a:pt x="4786" y="2943"/>
                    <a:pt x="4753" y="2976"/>
                  </a:cubicBezTo>
                  <a:cubicBezTo>
                    <a:pt x="4753" y="2943"/>
                    <a:pt x="4720" y="2910"/>
                    <a:pt x="4653" y="2910"/>
                  </a:cubicBezTo>
                  <a:cubicBezTo>
                    <a:pt x="4653" y="2809"/>
                    <a:pt x="4653" y="2709"/>
                    <a:pt x="4620" y="2643"/>
                  </a:cubicBezTo>
                  <a:cubicBezTo>
                    <a:pt x="4620" y="2609"/>
                    <a:pt x="4620" y="2609"/>
                    <a:pt x="4620" y="2576"/>
                  </a:cubicBezTo>
                  <a:cubicBezTo>
                    <a:pt x="4653" y="2509"/>
                    <a:pt x="4620" y="2476"/>
                    <a:pt x="4586" y="2442"/>
                  </a:cubicBezTo>
                  <a:cubicBezTo>
                    <a:pt x="4887" y="2042"/>
                    <a:pt x="5153" y="1642"/>
                    <a:pt x="5454" y="1242"/>
                  </a:cubicBezTo>
                  <a:cubicBezTo>
                    <a:pt x="5569" y="1034"/>
                    <a:pt x="5382" y="843"/>
                    <a:pt x="5200" y="843"/>
                  </a:cubicBezTo>
                  <a:cubicBezTo>
                    <a:pt x="5119" y="843"/>
                    <a:pt x="5038" y="882"/>
                    <a:pt x="4987" y="975"/>
                  </a:cubicBezTo>
                  <a:cubicBezTo>
                    <a:pt x="4720" y="1408"/>
                    <a:pt x="4486" y="1875"/>
                    <a:pt x="4253" y="2309"/>
                  </a:cubicBezTo>
                  <a:lnTo>
                    <a:pt x="4219" y="2309"/>
                  </a:lnTo>
                  <a:cubicBezTo>
                    <a:pt x="4136" y="2242"/>
                    <a:pt x="4028" y="2209"/>
                    <a:pt x="3915" y="2209"/>
                  </a:cubicBezTo>
                  <a:cubicBezTo>
                    <a:pt x="3802" y="2209"/>
                    <a:pt x="3686" y="2242"/>
                    <a:pt x="3586" y="2309"/>
                  </a:cubicBezTo>
                  <a:cubicBezTo>
                    <a:pt x="3542" y="2265"/>
                    <a:pt x="3479" y="2241"/>
                    <a:pt x="3414" y="2241"/>
                  </a:cubicBezTo>
                  <a:cubicBezTo>
                    <a:pt x="3330" y="2241"/>
                    <a:pt x="3242" y="2282"/>
                    <a:pt x="3185" y="2376"/>
                  </a:cubicBezTo>
                  <a:cubicBezTo>
                    <a:pt x="3185" y="2342"/>
                    <a:pt x="3185" y="2309"/>
                    <a:pt x="3152" y="2276"/>
                  </a:cubicBezTo>
                  <a:cubicBezTo>
                    <a:pt x="3113" y="2179"/>
                    <a:pt x="3006" y="2127"/>
                    <a:pt x="2904" y="2127"/>
                  </a:cubicBezTo>
                  <a:cubicBezTo>
                    <a:pt x="2831" y="2127"/>
                    <a:pt x="2760" y="2153"/>
                    <a:pt x="2718" y="2209"/>
                  </a:cubicBezTo>
                  <a:cubicBezTo>
                    <a:pt x="2685" y="2242"/>
                    <a:pt x="2652" y="2242"/>
                    <a:pt x="2652" y="2276"/>
                  </a:cubicBezTo>
                  <a:cubicBezTo>
                    <a:pt x="2618" y="2276"/>
                    <a:pt x="2618" y="2276"/>
                    <a:pt x="2585" y="2309"/>
                  </a:cubicBezTo>
                  <a:cubicBezTo>
                    <a:pt x="2527" y="2265"/>
                    <a:pt x="2456" y="2241"/>
                    <a:pt x="2386" y="2241"/>
                  </a:cubicBezTo>
                  <a:cubicBezTo>
                    <a:pt x="2296" y="2241"/>
                    <a:pt x="2208" y="2282"/>
                    <a:pt x="2151" y="2376"/>
                  </a:cubicBezTo>
                  <a:cubicBezTo>
                    <a:pt x="2118" y="2409"/>
                    <a:pt x="2085" y="2476"/>
                    <a:pt x="2018" y="2543"/>
                  </a:cubicBezTo>
                  <a:cubicBezTo>
                    <a:pt x="2018" y="2509"/>
                    <a:pt x="2018" y="2509"/>
                    <a:pt x="2018" y="2476"/>
                  </a:cubicBezTo>
                  <a:cubicBezTo>
                    <a:pt x="1984" y="2409"/>
                    <a:pt x="1918" y="2342"/>
                    <a:pt x="1884" y="2309"/>
                  </a:cubicBezTo>
                  <a:cubicBezTo>
                    <a:pt x="1951" y="1609"/>
                    <a:pt x="1851" y="875"/>
                    <a:pt x="1551" y="141"/>
                  </a:cubicBezTo>
                  <a:cubicBezTo>
                    <a:pt x="1506" y="41"/>
                    <a:pt x="1428" y="0"/>
                    <a:pt x="1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1"/>
            <p:cNvSpPr/>
            <p:nvPr/>
          </p:nvSpPr>
          <p:spPr>
            <a:xfrm>
              <a:off x="2494575" y="2743900"/>
              <a:ext cx="139275" cy="161475"/>
            </a:xfrm>
            <a:custGeom>
              <a:avLst/>
              <a:gdLst/>
              <a:ahLst/>
              <a:cxnLst/>
              <a:rect l="l" t="t" r="r" b="b"/>
              <a:pathLst>
                <a:path w="5571" h="6459" extrusionOk="0">
                  <a:moveTo>
                    <a:pt x="1335" y="0"/>
                  </a:moveTo>
                  <a:cubicBezTo>
                    <a:pt x="1182" y="0"/>
                    <a:pt x="1019" y="163"/>
                    <a:pt x="1063" y="341"/>
                  </a:cubicBezTo>
                  <a:cubicBezTo>
                    <a:pt x="1196" y="1075"/>
                    <a:pt x="1297" y="1809"/>
                    <a:pt x="1297" y="2543"/>
                  </a:cubicBezTo>
                  <a:cubicBezTo>
                    <a:pt x="1230" y="2576"/>
                    <a:pt x="1163" y="2609"/>
                    <a:pt x="1130" y="2676"/>
                  </a:cubicBezTo>
                  <a:cubicBezTo>
                    <a:pt x="1096" y="2776"/>
                    <a:pt x="1063" y="2910"/>
                    <a:pt x="1030" y="3010"/>
                  </a:cubicBezTo>
                  <a:lnTo>
                    <a:pt x="996" y="3010"/>
                  </a:lnTo>
                  <a:cubicBezTo>
                    <a:pt x="996" y="2976"/>
                    <a:pt x="963" y="2943"/>
                    <a:pt x="963" y="2943"/>
                  </a:cubicBezTo>
                  <a:lnTo>
                    <a:pt x="763" y="3677"/>
                  </a:lnTo>
                  <a:cubicBezTo>
                    <a:pt x="796" y="3677"/>
                    <a:pt x="830" y="3710"/>
                    <a:pt x="863" y="3710"/>
                  </a:cubicBezTo>
                  <a:cubicBezTo>
                    <a:pt x="796" y="3877"/>
                    <a:pt x="796" y="4044"/>
                    <a:pt x="830" y="4210"/>
                  </a:cubicBezTo>
                  <a:cubicBezTo>
                    <a:pt x="563" y="4811"/>
                    <a:pt x="296" y="5411"/>
                    <a:pt x="62" y="6045"/>
                  </a:cubicBezTo>
                  <a:cubicBezTo>
                    <a:pt x="0" y="6211"/>
                    <a:pt x="170" y="6339"/>
                    <a:pt x="324" y="6339"/>
                  </a:cubicBezTo>
                  <a:cubicBezTo>
                    <a:pt x="417" y="6339"/>
                    <a:pt x="504" y="6292"/>
                    <a:pt x="529" y="6179"/>
                  </a:cubicBezTo>
                  <a:cubicBezTo>
                    <a:pt x="796" y="5645"/>
                    <a:pt x="1030" y="5078"/>
                    <a:pt x="1230" y="4511"/>
                  </a:cubicBezTo>
                  <a:lnTo>
                    <a:pt x="1430" y="4511"/>
                  </a:lnTo>
                  <a:cubicBezTo>
                    <a:pt x="1488" y="4627"/>
                    <a:pt x="1596" y="4717"/>
                    <a:pt x="1798" y="4717"/>
                  </a:cubicBezTo>
                  <a:cubicBezTo>
                    <a:pt x="1829" y="4717"/>
                    <a:pt x="1862" y="4715"/>
                    <a:pt x="1897" y="4711"/>
                  </a:cubicBezTo>
                  <a:cubicBezTo>
                    <a:pt x="1930" y="4744"/>
                    <a:pt x="1997" y="4778"/>
                    <a:pt x="2097" y="4778"/>
                  </a:cubicBezTo>
                  <a:cubicBezTo>
                    <a:pt x="2162" y="4796"/>
                    <a:pt x="2225" y="4804"/>
                    <a:pt x="2285" y="4804"/>
                  </a:cubicBezTo>
                  <a:cubicBezTo>
                    <a:pt x="2440" y="4804"/>
                    <a:pt x="2577" y="4750"/>
                    <a:pt x="2698" y="4677"/>
                  </a:cubicBezTo>
                  <a:cubicBezTo>
                    <a:pt x="2798" y="4677"/>
                    <a:pt x="2864" y="4677"/>
                    <a:pt x="2931" y="4644"/>
                  </a:cubicBezTo>
                  <a:lnTo>
                    <a:pt x="3198" y="4644"/>
                  </a:lnTo>
                  <a:cubicBezTo>
                    <a:pt x="3231" y="4644"/>
                    <a:pt x="3298" y="4677"/>
                    <a:pt x="3331" y="4677"/>
                  </a:cubicBezTo>
                  <a:cubicBezTo>
                    <a:pt x="3409" y="4739"/>
                    <a:pt x="3486" y="4765"/>
                    <a:pt x="3564" y="4765"/>
                  </a:cubicBezTo>
                  <a:cubicBezTo>
                    <a:pt x="3653" y="4765"/>
                    <a:pt x="3742" y="4731"/>
                    <a:pt x="3832" y="4677"/>
                  </a:cubicBezTo>
                  <a:cubicBezTo>
                    <a:pt x="3865" y="4811"/>
                    <a:pt x="3898" y="4911"/>
                    <a:pt x="3965" y="5044"/>
                  </a:cubicBezTo>
                  <a:cubicBezTo>
                    <a:pt x="4099" y="5478"/>
                    <a:pt x="4165" y="6078"/>
                    <a:pt x="4532" y="6379"/>
                  </a:cubicBezTo>
                  <a:cubicBezTo>
                    <a:pt x="4586" y="6432"/>
                    <a:pt x="4655" y="6459"/>
                    <a:pt x="4721" y="6459"/>
                  </a:cubicBezTo>
                  <a:cubicBezTo>
                    <a:pt x="4820" y="6459"/>
                    <a:pt x="4912" y="6399"/>
                    <a:pt x="4932" y="6279"/>
                  </a:cubicBezTo>
                  <a:cubicBezTo>
                    <a:pt x="5033" y="5812"/>
                    <a:pt x="4766" y="5311"/>
                    <a:pt x="4599" y="4844"/>
                  </a:cubicBezTo>
                  <a:cubicBezTo>
                    <a:pt x="4532" y="4611"/>
                    <a:pt x="4465" y="4377"/>
                    <a:pt x="4365" y="4144"/>
                  </a:cubicBezTo>
                  <a:cubicBezTo>
                    <a:pt x="4432" y="4044"/>
                    <a:pt x="4499" y="3877"/>
                    <a:pt x="4499" y="3710"/>
                  </a:cubicBezTo>
                  <a:lnTo>
                    <a:pt x="4899" y="2876"/>
                  </a:lnTo>
                  <a:lnTo>
                    <a:pt x="4899" y="2876"/>
                  </a:lnTo>
                  <a:cubicBezTo>
                    <a:pt x="4832" y="2910"/>
                    <a:pt x="4799" y="2943"/>
                    <a:pt x="4766" y="2976"/>
                  </a:cubicBezTo>
                  <a:cubicBezTo>
                    <a:pt x="4732" y="2943"/>
                    <a:pt x="4699" y="2910"/>
                    <a:pt x="4666" y="2910"/>
                  </a:cubicBezTo>
                  <a:cubicBezTo>
                    <a:pt x="4666" y="2809"/>
                    <a:pt x="4632" y="2709"/>
                    <a:pt x="4632" y="2643"/>
                  </a:cubicBezTo>
                  <a:cubicBezTo>
                    <a:pt x="4632" y="2609"/>
                    <a:pt x="4632" y="2609"/>
                    <a:pt x="4632" y="2576"/>
                  </a:cubicBezTo>
                  <a:cubicBezTo>
                    <a:pt x="4632" y="2509"/>
                    <a:pt x="4599" y="2476"/>
                    <a:pt x="4566" y="2442"/>
                  </a:cubicBezTo>
                  <a:cubicBezTo>
                    <a:pt x="4866" y="2042"/>
                    <a:pt x="5166" y="1642"/>
                    <a:pt x="5433" y="1242"/>
                  </a:cubicBezTo>
                  <a:cubicBezTo>
                    <a:pt x="5571" y="1034"/>
                    <a:pt x="5375" y="843"/>
                    <a:pt x="5186" y="843"/>
                  </a:cubicBezTo>
                  <a:cubicBezTo>
                    <a:pt x="5101" y="843"/>
                    <a:pt x="5017" y="882"/>
                    <a:pt x="4966" y="975"/>
                  </a:cubicBezTo>
                  <a:cubicBezTo>
                    <a:pt x="4732" y="1408"/>
                    <a:pt x="4465" y="1875"/>
                    <a:pt x="4232" y="2309"/>
                  </a:cubicBezTo>
                  <a:cubicBezTo>
                    <a:pt x="4132" y="2242"/>
                    <a:pt x="4023" y="2209"/>
                    <a:pt x="3915" y="2209"/>
                  </a:cubicBezTo>
                  <a:cubicBezTo>
                    <a:pt x="3807" y="2209"/>
                    <a:pt x="3698" y="2242"/>
                    <a:pt x="3598" y="2309"/>
                  </a:cubicBezTo>
                  <a:cubicBezTo>
                    <a:pt x="3540" y="2265"/>
                    <a:pt x="3475" y="2241"/>
                    <a:pt x="3413" y="2241"/>
                  </a:cubicBezTo>
                  <a:cubicBezTo>
                    <a:pt x="3332" y="2241"/>
                    <a:pt x="3254" y="2282"/>
                    <a:pt x="3198" y="2376"/>
                  </a:cubicBezTo>
                  <a:cubicBezTo>
                    <a:pt x="3198" y="2342"/>
                    <a:pt x="3165" y="2309"/>
                    <a:pt x="3165" y="2276"/>
                  </a:cubicBezTo>
                  <a:cubicBezTo>
                    <a:pt x="3126" y="2179"/>
                    <a:pt x="3019" y="2127"/>
                    <a:pt x="2910" y="2127"/>
                  </a:cubicBezTo>
                  <a:cubicBezTo>
                    <a:pt x="2832" y="2127"/>
                    <a:pt x="2753" y="2153"/>
                    <a:pt x="2698" y="2209"/>
                  </a:cubicBezTo>
                  <a:cubicBezTo>
                    <a:pt x="2698" y="2242"/>
                    <a:pt x="2664" y="2242"/>
                    <a:pt x="2631" y="2276"/>
                  </a:cubicBezTo>
                  <a:cubicBezTo>
                    <a:pt x="2631" y="2276"/>
                    <a:pt x="2597" y="2276"/>
                    <a:pt x="2564" y="2309"/>
                  </a:cubicBezTo>
                  <a:cubicBezTo>
                    <a:pt x="2520" y="2265"/>
                    <a:pt x="2451" y="2241"/>
                    <a:pt x="2379" y="2241"/>
                  </a:cubicBezTo>
                  <a:cubicBezTo>
                    <a:pt x="2286" y="2241"/>
                    <a:pt x="2187" y="2282"/>
                    <a:pt x="2130" y="2376"/>
                  </a:cubicBezTo>
                  <a:cubicBezTo>
                    <a:pt x="2097" y="2409"/>
                    <a:pt x="2064" y="2476"/>
                    <a:pt x="2030" y="2543"/>
                  </a:cubicBezTo>
                  <a:cubicBezTo>
                    <a:pt x="2030" y="2509"/>
                    <a:pt x="2030" y="2509"/>
                    <a:pt x="1997" y="2476"/>
                  </a:cubicBezTo>
                  <a:cubicBezTo>
                    <a:pt x="1997" y="2409"/>
                    <a:pt x="1930" y="2342"/>
                    <a:pt x="1864" y="2309"/>
                  </a:cubicBezTo>
                  <a:cubicBezTo>
                    <a:pt x="1930" y="1609"/>
                    <a:pt x="1830" y="875"/>
                    <a:pt x="1530" y="141"/>
                  </a:cubicBezTo>
                  <a:cubicBezTo>
                    <a:pt x="1486" y="41"/>
                    <a:pt x="1411" y="0"/>
                    <a:pt x="1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1"/>
            <p:cNvSpPr/>
            <p:nvPr/>
          </p:nvSpPr>
          <p:spPr>
            <a:xfrm>
              <a:off x="3016150" y="2718675"/>
              <a:ext cx="139225" cy="161100"/>
            </a:xfrm>
            <a:custGeom>
              <a:avLst/>
              <a:gdLst/>
              <a:ahLst/>
              <a:cxnLst/>
              <a:rect l="l" t="t" r="r" b="b"/>
              <a:pathLst>
                <a:path w="5569" h="6444" extrusionOk="0">
                  <a:moveTo>
                    <a:pt x="1334" y="1"/>
                  </a:moveTo>
                  <a:cubicBezTo>
                    <a:pt x="1174" y="1"/>
                    <a:pt x="1005" y="154"/>
                    <a:pt x="1048" y="349"/>
                  </a:cubicBezTo>
                  <a:cubicBezTo>
                    <a:pt x="1215" y="1083"/>
                    <a:pt x="1315" y="1784"/>
                    <a:pt x="1282" y="2517"/>
                  </a:cubicBezTo>
                  <a:cubicBezTo>
                    <a:pt x="1215" y="2551"/>
                    <a:pt x="1182" y="2618"/>
                    <a:pt x="1148" y="2684"/>
                  </a:cubicBezTo>
                  <a:cubicBezTo>
                    <a:pt x="1115" y="2784"/>
                    <a:pt x="1082" y="2884"/>
                    <a:pt x="1048" y="2984"/>
                  </a:cubicBezTo>
                  <a:lnTo>
                    <a:pt x="982" y="2984"/>
                  </a:lnTo>
                  <a:cubicBezTo>
                    <a:pt x="982" y="2951"/>
                    <a:pt x="982" y="2951"/>
                    <a:pt x="948" y="2918"/>
                  </a:cubicBezTo>
                  <a:lnTo>
                    <a:pt x="748" y="3685"/>
                  </a:lnTo>
                  <a:lnTo>
                    <a:pt x="881" y="3685"/>
                  </a:lnTo>
                  <a:cubicBezTo>
                    <a:pt x="815" y="3885"/>
                    <a:pt x="781" y="4052"/>
                    <a:pt x="815" y="4185"/>
                  </a:cubicBezTo>
                  <a:cubicBezTo>
                    <a:pt x="548" y="4786"/>
                    <a:pt x="314" y="5420"/>
                    <a:pt x="81" y="6020"/>
                  </a:cubicBezTo>
                  <a:cubicBezTo>
                    <a:pt x="0" y="6202"/>
                    <a:pt x="164" y="6323"/>
                    <a:pt x="321" y="6323"/>
                  </a:cubicBezTo>
                  <a:cubicBezTo>
                    <a:pt x="423" y="6323"/>
                    <a:pt x="522" y="6272"/>
                    <a:pt x="548" y="6153"/>
                  </a:cubicBezTo>
                  <a:cubicBezTo>
                    <a:pt x="781" y="5620"/>
                    <a:pt x="1015" y="5086"/>
                    <a:pt x="1248" y="4519"/>
                  </a:cubicBezTo>
                  <a:lnTo>
                    <a:pt x="1449" y="4519"/>
                  </a:lnTo>
                  <a:cubicBezTo>
                    <a:pt x="1515" y="4652"/>
                    <a:pt x="1649" y="4719"/>
                    <a:pt x="1882" y="4719"/>
                  </a:cubicBezTo>
                  <a:cubicBezTo>
                    <a:pt x="1949" y="4719"/>
                    <a:pt x="2016" y="4752"/>
                    <a:pt x="2082" y="4786"/>
                  </a:cubicBezTo>
                  <a:cubicBezTo>
                    <a:pt x="2149" y="4794"/>
                    <a:pt x="2212" y="4798"/>
                    <a:pt x="2270" y="4798"/>
                  </a:cubicBezTo>
                  <a:cubicBezTo>
                    <a:pt x="2447" y="4798"/>
                    <a:pt x="2591" y="4761"/>
                    <a:pt x="2716" y="4686"/>
                  </a:cubicBezTo>
                  <a:cubicBezTo>
                    <a:pt x="2816" y="4686"/>
                    <a:pt x="2883" y="4652"/>
                    <a:pt x="2950" y="4652"/>
                  </a:cubicBezTo>
                  <a:lnTo>
                    <a:pt x="3016" y="4652"/>
                  </a:lnTo>
                  <a:cubicBezTo>
                    <a:pt x="3083" y="4652"/>
                    <a:pt x="3150" y="4652"/>
                    <a:pt x="3216" y="4619"/>
                  </a:cubicBezTo>
                  <a:cubicBezTo>
                    <a:pt x="3250" y="4652"/>
                    <a:pt x="3283" y="4652"/>
                    <a:pt x="3317" y="4652"/>
                  </a:cubicBezTo>
                  <a:lnTo>
                    <a:pt x="3350" y="4652"/>
                  </a:lnTo>
                  <a:cubicBezTo>
                    <a:pt x="3433" y="4719"/>
                    <a:pt x="3517" y="4744"/>
                    <a:pt x="3600" y="4744"/>
                  </a:cubicBezTo>
                  <a:cubicBezTo>
                    <a:pt x="3683" y="4744"/>
                    <a:pt x="3767" y="4719"/>
                    <a:pt x="3850" y="4686"/>
                  </a:cubicBezTo>
                  <a:cubicBezTo>
                    <a:pt x="3884" y="4786"/>
                    <a:pt x="3917" y="4919"/>
                    <a:pt x="3950" y="5019"/>
                  </a:cubicBezTo>
                  <a:cubicBezTo>
                    <a:pt x="4084" y="5486"/>
                    <a:pt x="4184" y="6053"/>
                    <a:pt x="4551" y="6387"/>
                  </a:cubicBezTo>
                  <a:cubicBezTo>
                    <a:pt x="4588" y="6424"/>
                    <a:pt x="4645" y="6443"/>
                    <a:pt x="4704" y="6443"/>
                  </a:cubicBezTo>
                  <a:cubicBezTo>
                    <a:pt x="4802" y="6443"/>
                    <a:pt x="4909" y="6391"/>
                    <a:pt x="4951" y="6287"/>
                  </a:cubicBezTo>
                  <a:cubicBezTo>
                    <a:pt x="5051" y="5787"/>
                    <a:pt x="4784" y="5320"/>
                    <a:pt x="4617" y="4853"/>
                  </a:cubicBezTo>
                  <a:cubicBezTo>
                    <a:pt x="4517" y="4619"/>
                    <a:pt x="4451" y="4386"/>
                    <a:pt x="4384" y="4152"/>
                  </a:cubicBezTo>
                  <a:cubicBezTo>
                    <a:pt x="4451" y="4019"/>
                    <a:pt x="4484" y="3885"/>
                    <a:pt x="4517" y="3718"/>
                  </a:cubicBezTo>
                  <a:lnTo>
                    <a:pt x="4884" y="2884"/>
                  </a:lnTo>
                  <a:cubicBezTo>
                    <a:pt x="4818" y="2884"/>
                    <a:pt x="4784" y="2918"/>
                    <a:pt x="4751" y="2951"/>
                  </a:cubicBezTo>
                  <a:cubicBezTo>
                    <a:pt x="4751" y="2918"/>
                    <a:pt x="4718" y="2884"/>
                    <a:pt x="4651" y="2884"/>
                  </a:cubicBezTo>
                  <a:cubicBezTo>
                    <a:pt x="4651" y="2784"/>
                    <a:pt x="4651" y="2718"/>
                    <a:pt x="4617" y="2618"/>
                  </a:cubicBezTo>
                  <a:cubicBezTo>
                    <a:pt x="4617" y="2618"/>
                    <a:pt x="4617" y="2584"/>
                    <a:pt x="4617" y="2584"/>
                  </a:cubicBezTo>
                  <a:cubicBezTo>
                    <a:pt x="4651" y="2517"/>
                    <a:pt x="4617" y="2484"/>
                    <a:pt x="4584" y="2451"/>
                  </a:cubicBezTo>
                  <a:cubicBezTo>
                    <a:pt x="4884" y="2050"/>
                    <a:pt x="5151" y="1650"/>
                    <a:pt x="5451" y="1217"/>
                  </a:cubicBezTo>
                  <a:cubicBezTo>
                    <a:pt x="5569" y="1029"/>
                    <a:pt x="5372" y="825"/>
                    <a:pt x="5187" y="825"/>
                  </a:cubicBezTo>
                  <a:cubicBezTo>
                    <a:pt x="5110" y="825"/>
                    <a:pt x="5034" y="861"/>
                    <a:pt x="4984" y="950"/>
                  </a:cubicBezTo>
                  <a:cubicBezTo>
                    <a:pt x="4718" y="1417"/>
                    <a:pt x="4484" y="1850"/>
                    <a:pt x="4251" y="2317"/>
                  </a:cubicBezTo>
                  <a:lnTo>
                    <a:pt x="4217" y="2317"/>
                  </a:lnTo>
                  <a:cubicBezTo>
                    <a:pt x="4124" y="2242"/>
                    <a:pt x="3998" y="2199"/>
                    <a:pt x="3871" y="2199"/>
                  </a:cubicBezTo>
                  <a:cubicBezTo>
                    <a:pt x="3772" y="2199"/>
                    <a:pt x="3671" y="2225"/>
                    <a:pt x="3583" y="2284"/>
                  </a:cubicBezTo>
                  <a:cubicBezTo>
                    <a:pt x="3544" y="2245"/>
                    <a:pt x="3489" y="2226"/>
                    <a:pt x="3431" y="2226"/>
                  </a:cubicBezTo>
                  <a:cubicBezTo>
                    <a:pt x="3341" y="2226"/>
                    <a:pt x="3244" y="2270"/>
                    <a:pt x="3183" y="2351"/>
                  </a:cubicBezTo>
                  <a:cubicBezTo>
                    <a:pt x="3183" y="2317"/>
                    <a:pt x="3183" y="2284"/>
                    <a:pt x="3150" y="2251"/>
                  </a:cubicBezTo>
                  <a:cubicBezTo>
                    <a:pt x="3115" y="2163"/>
                    <a:pt x="3024" y="2121"/>
                    <a:pt x="2931" y="2121"/>
                  </a:cubicBezTo>
                  <a:cubicBezTo>
                    <a:pt x="2848" y="2121"/>
                    <a:pt x="2763" y="2154"/>
                    <a:pt x="2716" y="2217"/>
                  </a:cubicBezTo>
                  <a:cubicBezTo>
                    <a:pt x="2683" y="2217"/>
                    <a:pt x="2649" y="2251"/>
                    <a:pt x="2649" y="2284"/>
                  </a:cubicBezTo>
                  <a:lnTo>
                    <a:pt x="2583" y="2284"/>
                  </a:lnTo>
                  <a:cubicBezTo>
                    <a:pt x="2530" y="2245"/>
                    <a:pt x="2467" y="2226"/>
                    <a:pt x="2404" y="2226"/>
                  </a:cubicBezTo>
                  <a:cubicBezTo>
                    <a:pt x="2307" y="2226"/>
                    <a:pt x="2210" y="2270"/>
                    <a:pt x="2149" y="2351"/>
                  </a:cubicBezTo>
                  <a:cubicBezTo>
                    <a:pt x="2116" y="2417"/>
                    <a:pt x="2082" y="2484"/>
                    <a:pt x="2016" y="2517"/>
                  </a:cubicBezTo>
                  <a:cubicBezTo>
                    <a:pt x="2016" y="2517"/>
                    <a:pt x="2016" y="2484"/>
                    <a:pt x="2016" y="2484"/>
                  </a:cubicBezTo>
                  <a:cubicBezTo>
                    <a:pt x="1982" y="2417"/>
                    <a:pt x="1916" y="2351"/>
                    <a:pt x="1882" y="2317"/>
                  </a:cubicBezTo>
                  <a:cubicBezTo>
                    <a:pt x="1949" y="1583"/>
                    <a:pt x="1849" y="850"/>
                    <a:pt x="1549" y="149"/>
                  </a:cubicBezTo>
                  <a:cubicBezTo>
                    <a:pt x="1502" y="44"/>
                    <a:pt x="1419" y="1"/>
                    <a:pt x="1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1"/>
            <p:cNvSpPr/>
            <p:nvPr/>
          </p:nvSpPr>
          <p:spPr>
            <a:xfrm>
              <a:off x="3537850" y="2712575"/>
              <a:ext cx="139250" cy="161325"/>
            </a:xfrm>
            <a:custGeom>
              <a:avLst/>
              <a:gdLst/>
              <a:ahLst/>
              <a:cxnLst/>
              <a:rect l="l" t="t" r="r" b="b"/>
              <a:pathLst>
                <a:path w="5570" h="6453" extrusionOk="0">
                  <a:moveTo>
                    <a:pt x="1334" y="0"/>
                  </a:moveTo>
                  <a:cubicBezTo>
                    <a:pt x="1180" y="0"/>
                    <a:pt x="1017" y="149"/>
                    <a:pt x="1062" y="326"/>
                  </a:cubicBezTo>
                  <a:cubicBezTo>
                    <a:pt x="1195" y="1060"/>
                    <a:pt x="1295" y="1794"/>
                    <a:pt x="1295" y="2528"/>
                  </a:cubicBezTo>
                  <a:cubicBezTo>
                    <a:pt x="1229" y="2561"/>
                    <a:pt x="1162" y="2595"/>
                    <a:pt x="1129" y="2695"/>
                  </a:cubicBezTo>
                  <a:cubicBezTo>
                    <a:pt x="1095" y="2795"/>
                    <a:pt x="1062" y="2895"/>
                    <a:pt x="1028" y="2995"/>
                  </a:cubicBezTo>
                  <a:lnTo>
                    <a:pt x="995" y="2995"/>
                  </a:lnTo>
                  <a:cubicBezTo>
                    <a:pt x="995" y="2962"/>
                    <a:pt x="962" y="2928"/>
                    <a:pt x="962" y="2928"/>
                  </a:cubicBezTo>
                  <a:lnTo>
                    <a:pt x="762" y="3662"/>
                  </a:lnTo>
                  <a:cubicBezTo>
                    <a:pt x="795" y="3695"/>
                    <a:pt x="828" y="3695"/>
                    <a:pt x="862" y="3695"/>
                  </a:cubicBezTo>
                  <a:cubicBezTo>
                    <a:pt x="795" y="3862"/>
                    <a:pt x="795" y="4029"/>
                    <a:pt x="828" y="4196"/>
                  </a:cubicBezTo>
                  <a:cubicBezTo>
                    <a:pt x="561" y="4796"/>
                    <a:pt x="295" y="5430"/>
                    <a:pt x="61" y="6031"/>
                  </a:cubicBezTo>
                  <a:cubicBezTo>
                    <a:pt x="0" y="6212"/>
                    <a:pt x="160" y="6333"/>
                    <a:pt x="311" y="6333"/>
                  </a:cubicBezTo>
                  <a:cubicBezTo>
                    <a:pt x="408" y="6333"/>
                    <a:pt x="502" y="6282"/>
                    <a:pt x="528" y="6164"/>
                  </a:cubicBezTo>
                  <a:cubicBezTo>
                    <a:pt x="795" y="5630"/>
                    <a:pt x="1028" y="5063"/>
                    <a:pt x="1229" y="4496"/>
                  </a:cubicBezTo>
                  <a:lnTo>
                    <a:pt x="1262" y="4496"/>
                  </a:lnTo>
                  <a:cubicBezTo>
                    <a:pt x="1295" y="4513"/>
                    <a:pt x="1329" y="4521"/>
                    <a:pt x="1358" y="4521"/>
                  </a:cubicBezTo>
                  <a:cubicBezTo>
                    <a:pt x="1387" y="4521"/>
                    <a:pt x="1412" y="4513"/>
                    <a:pt x="1429" y="4496"/>
                  </a:cubicBezTo>
                  <a:cubicBezTo>
                    <a:pt x="1487" y="4612"/>
                    <a:pt x="1595" y="4703"/>
                    <a:pt x="1797" y="4703"/>
                  </a:cubicBezTo>
                  <a:cubicBezTo>
                    <a:pt x="1828" y="4703"/>
                    <a:pt x="1861" y="4701"/>
                    <a:pt x="1896" y="4696"/>
                  </a:cubicBezTo>
                  <a:cubicBezTo>
                    <a:pt x="1929" y="4730"/>
                    <a:pt x="1996" y="4763"/>
                    <a:pt x="2096" y="4763"/>
                  </a:cubicBezTo>
                  <a:cubicBezTo>
                    <a:pt x="2161" y="4782"/>
                    <a:pt x="2224" y="4790"/>
                    <a:pt x="2284" y="4790"/>
                  </a:cubicBezTo>
                  <a:cubicBezTo>
                    <a:pt x="2439" y="4790"/>
                    <a:pt x="2576" y="4735"/>
                    <a:pt x="2696" y="4663"/>
                  </a:cubicBezTo>
                  <a:cubicBezTo>
                    <a:pt x="2796" y="4663"/>
                    <a:pt x="2863" y="4663"/>
                    <a:pt x="2930" y="4630"/>
                  </a:cubicBezTo>
                  <a:lnTo>
                    <a:pt x="3030" y="4630"/>
                  </a:lnTo>
                  <a:cubicBezTo>
                    <a:pt x="3052" y="4641"/>
                    <a:pt x="3071" y="4644"/>
                    <a:pt x="3088" y="4644"/>
                  </a:cubicBezTo>
                  <a:cubicBezTo>
                    <a:pt x="3123" y="4644"/>
                    <a:pt x="3152" y="4630"/>
                    <a:pt x="3197" y="4630"/>
                  </a:cubicBezTo>
                  <a:cubicBezTo>
                    <a:pt x="3230" y="4630"/>
                    <a:pt x="3297" y="4663"/>
                    <a:pt x="3330" y="4663"/>
                  </a:cubicBezTo>
                  <a:cubicBezTo>
                    <a:pt x="3408" y="4725"/>
                    <a:pt x="3485" y="4751"/>
                    <a:pt x="3563" y="4751"/>
                  </a:cubicBezTo>
                  <a:cubicBezTo>
                    <a:pt x="3652" y="4751"/>
                    <a:pt x="3741" y="4716"/>
                    <a:pt x="3830" y="4663"/>
                  </a:cubicBezTo>
                  <a:cubicBezTo>
                    <a:pt x="3864" y="4796"/>
                    <a:pt x="3897" y="4896"/>
                    <a:pt x="3964" y="5030"/>
                  </a:cubicBezTo>
                  <a:cubicBezTo>
                    <a:pt x="4097" y="5497"/>
                    <a:pt x="4164" y="6064"/>
                    <a:pt x="4531" y="6397"/>
                  </a:cubicBezTo>
                  <a:cubicBezTo>
                    <a:pt x="4579" y="6433"/>
                    <a:pt x="4640" y="6452"/>
                    <a:pt x="4699" y="6452"/>
                  </a:cubicBezTo>
                  <a:cubicBezTo>
                    <a:pt x="4806" y="6452"/>
                    <a:pt x="4910" y="6392"/>
                    <a:pt x="4931" y="6264"/>
                  </a:cubicBezTo>
                  <a:cubicBezTo>
                    <a:pt x="5031" y="5797"/>
                    <a:pt x="4764" y="5297"/>
                    <a:pt x="4598" y="4863"/>
                  </a:cubicBezTo>
                  <a:cubicBezTo>
                    <a:pt x="4531" y="4630"/>
                    <a:pt x="4464" y="4363"/>
                    <a:pt x="4364" y="4129"/>
                  </a:cubicBezTo>
                  <a:cubicBezTo>
                    <a:pt x="4431" y="4029"/>
                    <a:pt x="4498" y="3862"/>
                    <a:pt x="4498" y="3695"/>
                  </a:cubicBezTo>
                  <a:lnTo>
                    <a:pt x="4898" y="2862"/>
                  </a:lnTo>
                  <a:lnTo>
                    <a:pt x="4898" y="2862"/>
                  </a:lnTo>
                  <a:cubicBezTo>
                    <a:pt x="4831" y="2895"/>
                    <a:pt x="4798" y="2928"/>
                    <a:pt x="4764" y="2962"/>
                  </a:cubicBezTo>
                  <a:cubicBezTo>
                    <a:pt x="4731" y="2928"/>
                    <a:pt x="4698" y="2895"/>
                    <a:pt x="4664" y="2895"/>
                  </a:cubicBezTo>
                  <a:cubicBezTo>
                    <a:pt x="4664" y="2795"/>
                    <a:pt x="4631" y="2695"/>
                    <a:pt x="4631" y="2628"/>
                  </a:cubicBezTo>
                  <a:cubicBezTo>
                    <a:pt x="4631" y="2595"/>
                    <a:pt x="4631" y="2595"/>
                    <a:pt x="4631" y="2561"/>
                  </a:cubicBezTo>
                  <a:cubicBezTo>
                    <a:pt x="4631" y="2528"/>
                    <a:pt x="4598" y="2461"/>
                    <a:pt x="4564" y="2461"/>
                  </a:cubicBezTo>
                  <a:cubicBezTo>
                    <a:pt x="4865" y="2028"/>
                    <a:pt x="5165" y="1627"/>
                    <a:pt x="5432" y="1227"/>
                  </a:cubicBezTo>
                  <a:cubicBezTo>
                    <a:pt x="5570" y="1020"/>
                    <a:pt x="5374" y="829"/>
                    <a:pt x="5185" y="829"/>
                  </a:cubicBezTo>
                  <a:cubicBezTo>
                    <a:pt x="5100" y="829"/>
                    <a:pt x="5016" y="867"/>
                    <a:pt x="4965" y="960"/>
                  </a:cubicBezTo>
                  <a:cubicBezTo>
                    <a:pt x="4731" y="1394"/>
                    <a:pt x="4464" y="1861"/>
                    <a:pt x="4231" y="2328"/>
                  </a:cubicBezTo>
                  <a:cubicBezTo>
                    <a:pt x="4231" y="2328"/>
                    <a:pt x="4231" y="2328"/>
                    <a:pt x="4231" y="2294"/>
                  </a:cubicBezTo>
                  <a:cubicBezTo>
                    <a:pt x="4131" y="2228"/>
                    <a:pt x="4022" y="2194"/>
                    <a:pt x="3914" y="2194"/>
                  </a:cubicBezTo>
                  <a:cubicBezTo>
                    <a:pt x="3805" y="2194"/>
                    <a:pt x="3697" y="2228"/>
                    <a:pt x="3597" y="2294"/>
                  </a:cubicBezTo>
                  <a:cubicBezTo>
                    <a:pt x="3544" y="2255"/>
                    <a:pt x="3487" y="2236"/>
                    <a:pt x="3430" y="2236"/>
                  </a:cubicBezTo>
                  <a:cubicBezTo>
                    <a:pt x="3342" y="2236"/>
                    <a:pt x="3257" y="2280"/>
                    <a:pt x="3197" y="2361"/>
                  </a:cubicBezTo>
                  <a:cubicBezTo>
                    <a:pt x="3197" y="2328"/>
                    <a:pt x="3163" y="2294"/>
                    <a:pt x="3163" y="2261"/>
                  </a:cubicBezTo>
                  <a:cubicBezTo>
                    <a:pt x="3124" y="2164"/>
                    <a:pt x="3018" y="2112"/>
                    <a:pt x="2909" y="2112"/>
                  </a:cubicBezTo>
                  <a:cubicBezTo>
                    <a:pt x="2831" y="2112"/>
                    <a:pt x="2752" y="2139"/>
                    <a:pt x="2696" y="2194"/>
                  </a:cubicBezTo>
                  <a:cubicBezTo>
                    <a:pt x="2696" y="2228"/>
                    <a:pt x="2663" y="2261"/>
                    <a:pt x="2630" y="2261"/>
                  </a:cubicBezTo>
                  <a:cubicBezTo>
                    <a:pt x="2630" y="2261"/>
                    <a:pt x="2596" y="2294"/>
                    <a:pt x="2563" y="2294"/>
                  </a:cubicBezTo>
                  <a:cubicBezTo>
                    <a:pt x="2519" y="2251"/>
                    <a:pt x="2450" y="2226"/>
                    <a:pt x="2378" y="2226"/>
                  </a:cubicBezTo>
                  <a:cubicBezTo>
                    <a:pt x="2284" y="2226"/>
                    <a:pt x="2186" y="2267"/>
                    <a:pt x="2129" y="2361"/>
                  </a:cubicBezTo>
                  <a:cubicBezTo>
                    <a:pt x="2096" y="2395"/>
                    <a:pt x="2063" y="2461"/>
                    <a:pt x="2029" y="2528"/>
                  </a:cubicBezTo>
                  <a:cubicBezTo>
                    <a:pt x="2029" y="2495"/>
                    <a:pt x="2029" y="2495"/>
                    <a:pt x="1996" y="2461"/>
                  </a:cubicBezTo>
                  <a:cubicBezTo>
                    <a:pt x="1996" y="2395"/>
                    <a:pt x="1929" y="2361"/>
                    <a:pt x="1862" y="2294"/>
                  </a:cubicBezTo>
                  <a:cubicBezTo>
                    <a:pt x="1929" y="1594"/>
                    <a:pt x="1829" y="860"/>
                    <a:pt x="1529" y="126"/>
                  </a:cubicBezTo>
                  <a:cubicBezTo>
                    <a:pt x="1484" y="37"/>
                    <a:pt x="1410" y="0"/>
                    <a:pt x="1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1"/>
            <p:cNvSpPr/>
            <p:nvPr/>
          </p:nvSpPr>
          <p:spPr>
            <a:xfrm>
              <a:off x="4059300" y="2727200"/>
              <a:ext cx="139325" cy="161150"/>
            </a:xfrm>
            <a:custGeom>
              <a:avLst/>
              <a:gdLst/>
              <a:ahLst/>
              <a:cxnLst/>
              <a:rect l="l" t="t" r="r" b="b"/>
              <a:pathLst>
                <a:path w="5573" h="6446" extrusionOk="0">
                  <a:moveTo>
                    <a:pt x="1349" y="1"/>
                  </a:moveTo>
                  <a:cubicBezTo>
                    <a:pt x="1185" y="1"/>
                    <a:pt x="1008" y="164"/>
                    <a:pt x="1052" y="342"/>
                  </a:cubicBezTo>
                  <a:cubicBezTo>
                    <a:pt x="1219" y="1076"/>
                    <a:pt x="1319" y="1810"/>
                    <a:pt x="1286" y="2510"/>
                  </a:cubicBezTo>
                  <a:cubicBezTo>
                    <a:pt x="1252" y="2543"/>
                    <a:pt x="1185" y="2610"/>
                    <a:pt x="1152" y="2677"/>
                  </a:cubicBezTo>
                  <a:cubicBezTo>
                    <a:pt x="1119" y="2777"/>
                    <a:pt x="1085" y="2877"/>
                    <a:pt x="1052" y="2977"/>
                  </a:cubicBezTo>
                  <a:lnTo>
                    <a:pt x="985" y="2977"/>
                  </a:lnTo>
                  <a:cubicBezTo>
                    <a:pt x="985" y="2977"/>
                    <a:pt x="985" y="2944"/>
                    <a:pt x="952" y="2910"/>
                  </a:cubicBezTo>
                  <a:lnTo>
                    <a:pt x="752" y="3678"/>
                  </a:lnTo>
                  <a:lnTo>
                    <a:pt x="885" y="3678"/>
                  </a:lnTo>
                  <a:cubicBezTo>
                    <a:pt x="819" y="3878"/>
                    <a:pt x="785" y="4045"/>
                    <a:pt x="819" y="4178"/>
                  </a:cubicBezTo>
                  <a:cubicBezTo>
                    <a:pt x="552" y="4778"/>
                    <a:pt x="318" y="5412"/>
                    <a:pt x="85" y="6013"/>
                  </a:cubicBezTo>
                  <a:cubicBezTo>
                    <a:pt x="1" y="6202"/>
                    <a:pt x="181" y="6338"/>
                    <a:pt x="343" y="6338"/>
                  </a:cubicBezTo>
                  <a:cubicBezTo>
                    <a:pt x="438" y="6338"/>
                    <a:pt x="527" y="6291"/>
                    <a:pt x="552" y="6179"/>
                  </a:cubicBezTo>
                  <a:cubicBezTo>
                    <a:pt x="785" y="5612"/>
                    <a:pt x="1019" y="5079"/>
                    <a:pt x="1252" y="4512"/>
                  </a:cubicBezTo>
                  <a:lnTo>
                    <a:pt x="1452" y="4512"/>
                  </a:lnTo>
                  <a:cubicBezTo>
                    <a:pt x="1519" y="4645"/>
                    <a:pt x="1652" y="4712"/>
                    <a:pt x="1886" y="4712"/>
                  </a:cubicBezTo>
                  <a:cubicBezTo>
                    <a:pt x="1953" y="4745"/>
                    <a:pt x="2019" y="4745"/>
                    <a:pt x="2086" y="4778"/>
                  </a:cubicBezTo>
                  <a:cubicBezTo>
                    <a:pt x="2153" y="4787"/>
                    <a:pt x="2215" y="4791"/>
                    <a:pt x="2274" y="4791"/>
                  </a:cubicBezTo>
                  <a:cubicBezTo>
                    <a:pt x="2451" y="4791"/>
                    <a:pt x="2595" y="4753"/>
                    <a:pt x="2720" y="4678"/>
                  </a:cubicBezTo>
                  <a:cubicBezTo>
                    <a:pt x="2820" y="4678"/>
                    <a:pt x="2887" y="4678"/>
                    <a:pt x="2953" y="4645"/>
                  </a:cubicBezTo>
                  <a:lnTo>
                    <a:pt x="3320" y="4645"/>
                  </a:lnTo>
                  <a:cubicBezTo>
                    <a:pt x="3354" y="4645"/>
                    <a:pt x="3354" y="4645"/>
                    <a:pt x="3354" y="4678"/>
                  </a:cubicBezTo>
                  <a:cubicBezTo>
                    <a:pt x="3429" y="4723"/>
                    <a:pt x="3504" y="4741"/>
                    <a:pt x="3580" y="4741"/>
                  </a:cubicBezTo>
                  <a:cubicBezTo>
                    <a:pt x="3671" y="4741"/>
                    <a:pt x="3763" y="4715"/>
                    <a:pt x="3854" y="4678"/>
                  </a:cubicBezTo>
                  <a:cubicBezTo>
                    <a:pt x="3887" y="4778"/>
                    <a:pt x="3921" y="4912"/>
                    <a:pt x="3954" y="5045"/>
                  </a:cubicBezTo>
                  <a:cubicBezTo>
                    <a:pt x="4088" y="5479"/>
                    <a:pt x="4188" y="6079"/>
                    <a:pt x="4555" y="6380"/>
                  </a:cubicBezTo>
                  <a:cubicBezTo>
                    <a:pt x="4596" y="6421"/>
                    <a:pt x="4660" y="6445"/>
                    <a:pt x="4726" y="6445"/>
                  </a:cubicBezTo>
                  <a:cubicBezTo>
                    <a:pt x="4819" y="6445"/>
                    <a:pt x="4916" y="6397"/>
                    <a:pt x="4955" y="6279"/>
                  </a:cubicBezTo>
                  <a:cubicBezTo>
                    <a:pt x="5055" y="5779"/>
                    <a:pt x="4788" y="5312"/>
                    <a:pt x="4621" y="4845"/>
                  </a:cubicBezTo>
                  <a:cubicBezTo>
                    <a:pt x="4521" y="4612"/>
                    <a:pt x="4454" y="4378"/>
                    <a:pt x="4388" y="4145"/>
                  </a:cubicBezTo>
                  <a:cubicBezTo>
                    <a:pt x="4454" y="4011"/>
                    <a:pt x="4488" y="3878"/>
                    <a:pt x="4521" y="3711"/>
                  </a:cubicBezTo>
                  <a:lnTo>
                    <a:pt x="4888" y="2877"/>
                  </a:lnTo>
                  <a:cubicBezTo>
                    <a:pt x="4821" y="2877"/>
                    <a:pt x="4788" y="2910"/>
                    <a:pt x="4755" y="2944"/>
                  </a:cubicBezTo>
                  <a:cubicBezTo>
                    <a:pt x="4755" y="2910"/>
                    <a:pt x="4721" y="2910"/>
                    <a:pt x="4655" y="2877"/>
                  </a:cubicBezTo>
                  <a:cubicBezTo>
                    <a:pt x="4655" y="2777"/>
                    <a:pt x="4655" y="2710"/>
                    <a:pt x="4621" y="2643"/>
                  </a:cubicBezTo>
                  <a:cubicBezTo>
                    <a:pt x="4621" y="2610"/>
                    <a:pt x="4621" y="2577"/>
                    <a:pt x="4621" y="2577"/>
                  </a:cubicBezTo>
                  <a:cubicBezTo>
                    <a:pt x="4655" y="2510"/>
                    <a:pt x="4621" y="2477"/>
                    <a:pt x="4588" y="2443"/>
                  </a:cubicBezTo>
                  <a:cubicBezTo>
                    <a:pt x="4888" y="2043"/>
                    <a:pt x="5155" y="1643"/>
                    <a:pt x="5455" y="1209"/>
                  </a:cubicBezTo>
                  <a:cubicBezTo>
                    <a:pt x="5573" y="1021"/>
                    <a:pt x="5376" y="817"/>
                    <a:pt x="5191" y="817"/>
                  </a:cubicBezTo>
                  <a:cubicBezTo>
                    <a:pt x="5113" y="817"/>
                    <a:pt x="5038" y="853"/>
                    <a:pt x="4988" y="942"/>
                  </a:cubicBezTo>
                  <a:cubicBezTo>
                    <a:pt x="4721" y="1409"/>
                    <a:pt x="4488" y="1843"/>
                    <a:pt x="4254" y="2310"/>
                  </a:cubicBezTo>
                  <a:lnTo>
                    <a:pt x="4221" y="2310"/>
                  </a:lnTo>
                  <a:cubicBezTo>
                    <a:pt x="4127" y="2235"/>
                    <a:pt x="4002" y="2192"/>
                    <a:pt x="3875" y="2192"/>
                  </a:cubicBezTo>
                  <a:cubicBezTo>
                    <a:pt x="3776" y="2192"/>
                    <a:pt x="3675" y="2218"/>
                    <a:pt x="3587" y="2277"/>
                  </a:cubicBezTo>
                  <a:cubicBezTo>
                    <a:pt x="3546" y="2249"/>
                    <a:pt x="3487" y="2233"/>
                    <a:pt x="3426" y="2233"/>
                  </a:cubicBezTo>
                  <a:cubicBezTo>
                    <a:pt x="3338" y="2233"/>
                    <a:pt x="3246" y="2265"/>
                    <a:pt x="3187" y="2343"/>
                  </a:cubicBezTo>
                  <a:cubicBezTo>
                    <a:pt x="3187" y="2310"/>
                    <a:pt x="3187" y="2277"/>
                    <a:pt x="3154" y="2277"/>
                  </a:cubicBezTo>
                  <a:cubicBezTo>
                    <a:pt x="3115" y="2179"/>
                    <a:pt x="3008" y="2128"/>
                    <a:pt x="2906" y="2128"/>
                  </a:cubicBezTo>
                  <a:cubicBezTo>
                    <a:pt x="2833" y="2128"/>
                    <a:pt x="2762" y="2154"/>
                    <a:pt x="2720" y="2210"/>
                  </a:cubicBezTo>
                  <a:cubicBezTo>
                    <a:pt x="2687" y="2210"/>
                    <a:pt x="2687" y="2243"/>
                    <a:pt x="2653" y="2277"/>
                  </a:cubicBezTo>
                  <a:lnTo>
                    <a:pt x="2586" y="2277"/>
                  </a:lnTo>
                  <a:cubicBezTo>
                    <a:pt x="2536" y="2239"/>
                    <a:pt x="2477" y="2220"/>
                    <a:pt x="2417" y="2220"/>
                  </a:cubicBezTo>
                  <a:cubicBezTo>
                    <a:pt x="2317" y="2220"/>
                    <a:pt x="2215" y="2272"/>
                    <a:pt x="2153" y="2377"/>
                  </a:cubicBezTo>
                  <a:cubicBezTo>
                    <a:pt x="2119" y="2410"/>
                    <a:pt x="2086" y="2477"/>
                    <a:pt x="2019" y="2543"/>
                  </a:cubicBezTo>
                  <a:cubicBezTo>
                    <a:pt x="2019" y="2510"/>
                    <a:pt x="2019" y="2477"/>
                    <a:pt x="2019" y="2477"/>
                  </a:cubicBezTo>
                  <a:cubicBezTo>
                    <a:pt x="1986" y="2410"/>
                    <a:pt x="1919" y="2343"/>
                    <a:pt x="1886" y="2310"/>
                  </a:cubicBezTo>
                  <a:cubicBezTo>
                    <a:pt x="1953" y="1576"/>
                    <a:pt x="1853" y="842"/>
                    <a:pt x="1552" y="142"/>
                  </a:cubicBezTo>
                  <a:cubicBezTo>
                    <a:pt x="1508" y="42"/>
                    <a:pt x="1430" y="1"/>
                    <a:pt x="13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1"/>
            <p:cNvSpPr/>
            <p:nvPr/>
          </p:nvSpPr>
          <p:spPr>
            <a:xfrm>
              <a:off x="5102550" y="2738050"/>
              <a:ext cx="139325" cy="161125"/>
            </a:xfrm>
            <a:custGeom>
              <a:avLst/>
              <a:gdLst/>
              <a:ahLst/>
              <a:cxnLst/>
              <a:rect l="l" t="t" r="r" b="b"/>
              <a:pathLst>
                <a:path w="5573" h="6445" extrusionOk="0">
                  <a:moveTo>
                    <a:pt x="1348" y="1"/>
                  </a:moveTo>
                  <a:cubicBezTo>
                    <a:pt x="1185" y="1"/>
                    <a:pt x="1007" y="164"/>
                    <a:pt x="1052" y="341"/>
                  </a:cubicBezTo>
                  <a:cubicBezTo>
                    <a:pt x="1219" y="1075"/>
                    <a:pt x="1319" y="1809"/>
                    <a:pt x="1285" y="2510"/>
                  </a:cubicBezTo>
                  <a:cubicBezTo>
                    <a:pt x="1252" y="2543"/>
                    <a:pt x="1185" y="2610"/>
                    <a:pt x="1152" y="2676"/>
                  </a:cubicBezTo>
                  <a:cubicBezTo>
                    <a:pt x="1119" y="2777"/>
                    <a:pt x="1085" y="2877"/>
                    <a:pt x="1052" y="2977"/>
                  </a:cubicBezTo>
                  <a:lnTo>
                    <a:pt x="985" y="2977"/>
                  </a:lnTo>
                  <a:cubicBezTo>
                    <a:pt x="985" y="2977"/>
                    <a:pt x="985" y="2943"/>
                    <a:pt x="952" y="2910"/>
                  </a:cubicBezTo>
                  <a:lnTo>
                    <a:pt x="752" y="3677"/>
                  </a:lnTo>
                  <a:lnTo>
                    <a:pt x="885" y="3677"/>
                  </a:lnTo>
                  <a:cubicBezTo>
                    <a:pt x="818" y="3877"/>
                    <a:pt x="785" y="4044"/>
                    <a:pt x="818" y="4178"/>
                  </a:cubicBezTo>
                  <a:cubicBezTo>
                    <a:pt x="551" y="4778"/>
                    <a:pt x="318" y="5412"/>
                    <a:pt x="84" y="6012"/>
                  </a:cubicBezTo>
                  <a:cubicBezTo>
                    <a:pt x="0" y="6201"/>
                    <a:pt x="181" y="6337"/>
                    <a:pt x="343" y="6337"/>
                  </a:cubicBezTo>
                  <a:cubicBezTo>
                    <a:pt x="438" y="6337"/>
                    <a:pt x="527" y="6290"/>
                    <a:pt x="551" y="6179"/>
                  </a:cubicBezTo>
                  <a:cubicBezTo>
                    <a:pt x="785" y="5612"/>
                    <a:pt x="1018" y="5078"/>
                    <a:pt x="1252" y="4511"/>
                  </a:cubicBezTo>
                  <a:lnTo>
                    <a:pt x="1452" y="4511"/>
                  </a:lnTo>
                  <a:cubicBezTo>
                    <a:pt x="1519" y="4645"/>
                    <a:pt x="1652" y="4711"/>
                    <a:pt x="1886" y="4711"/>
                  </a:cubicBezTo>
                  <a:cubicBezTo>
                    <a:pt x="1952" y="4745"/>
                    <a:pt x="2019" y="4745"/>
                    <a:pt x="2086" y="4778"/>
                  </a:cubicBezTo>
                  <a:cubicBezTo>
                    <a:pt x="2153" y="4786"/>
                    <a:pt x="2215" y="4791"/>
                    <a:pt x="2274" y="4791"/>
                  </a:cubicBezTo>
                  <a:cubicBezTo>
                    <a:pt x="2451" y="4791"/>
                    <a:pt x="2595" y="4753"/>
                    <a:pt x="2720" y="4678"/>
                  </a:cubicBezTo>
                  <a:cubicBezTo>
                    <a:pt x="2820" y="4678"/>
                    <a:pt x="2886" y="4678"/>
                    <a:pt x="2953" y="4645"/>
                  </a:cubicBezTo>
                  <a:lnTo>
                    <a:pt x="3320" y="4645"/>
                  </a:lnTo>
                  <a:cubicBezTo>
                    <a:pt x="3353" y="4645"/>
                    <a:pt x="3353" y="4678"/>
                    <a:pt x="3353" y="4678"/>
                  </a:cubicBezTo>
                  <a:cubicBezTo>
                    <a:pt x="3437" y="4728"/>
                    <a:pt x="3520" y="4753"/>
                    <a:pt x="3604" y="4753"/>
                  </a:cubicBezTo>
                  <a:cubicBezTo>
                    <a:pt x="3687" y="4753"/>
                    <a:pt x="3770" y="4728"/>
                    <a:pt x="3854" y="4678"/>
                  </a:cubicBezTo>
                  <a:cubicBezTo>
                    <a:pt x="3887" y="4811"/>
                    <a:pt x="3921" y="4911"/>
                    <a:pt x="3954" y="5045"/>
                  </a:cubicBezTo>
                  <a:cubicBezTo>
                    <a:pt x="4087" y="5479"/>
                    <a:pt x="4187" y="6079"/>
                    <a:pt x="4554" y="6379"/>
                  </a:cubicBezTo>
                  <a:cubicBezTo>
                    <a:pt x="4596" y="6421"/>
                    <a:pt x="4660" y="6445"/>
                    <a:pt x="4726" y="6445"/>
                  </a:cubicBezTo>
                  <a:cubicBezTo>
                    <a:pt x="4819" y="6445"/>
                    <a:pt x="4916" y="6396"/>
                    <a:pt x="4955" y="6279"/>
                  </a:cubicBezTo>
                  <a:cubicBezTo>
                    <a:pt x="5055" y="5779"/>
                    <a:pt x="4788" y="5312"/>
                    <a:pt x="4621" y="4845"/>
                  </a:cubicBezTo>
                  <a:cubicBezTo>
                    <a:pt x="4521" y="4611"/>
                    <a:pt x="4454" y="4378"/>
                    <a:pt x="4388" y="4144"/>
                  </a:cubicBezTo>
                  <a:cubicBezTo>
                    <a:pt x="4454" y="4011"/>
                    <a:pt x="4488" y="3877"/>
                    <a:pt x="4521" y="3711"/>
                  </a:cubicBezTo>
                  <a:lnTo>
                    <a:pt x="4888" y="2877"/>
                  </a:lnTo>
                  <a:cubicBezTo>
                    <a:pt x="4821" y="2877"/>
                    <a:pt x="4788" y="2910"/>
                    <a:pt x="4754" y="2943"/>
                  </a:cubicBezTo>
                  <a:cubicBezTo>
                    <a:pt x="4754" y="2910"/>
                    <a:pt x="4721" y="2910"/>
                    <a:pt x="4654" y="2877"/>
                  </a:cubicBezTo>
                  <a:cubicBezTo>
                    <a:pt x="4654" y="2777"/>
                    <a:pt x="4654" y="2710"/>
                    <a:pt x="4621" y="2643"/>
                  </a:cubicBezTo>
                  <a:cubicBezTo>
                    <a:pt x="4621" y="2610"/>
                    <a:pt x="4621" y="2576"/>
                    <a:pt x="4621" y="2576"/>
                  </a:cubicBezTo>
                  <a:cubicBezTo>
                    <a:pt x="4654" y="2510"/>
                    <a:pt x="4621" y="2476"/>
                    <a:pt x="4588" y="2443"/>
                  </a:cubicBezTo>
                  <a:cubicBezTo>
                    <a:pt x="4888" y="2043"/>
                    <a:pt x="5155" y="1642"/>
                    <a:pt x="5455" y="1242"/>
                  </a:cubicBezTo>
                  <a:cubicBezTo>
                    <a:pt x="5573" y="1030"/>
                    <a:pt x="5374" y="818"/>
                    <a:pt x="5188" y="818"/>
                  </a:cubicBezTo>
                  <a:cubicBezTo>
                    <a:pt x="5111" y="818"/>
                    <a:pt x="5037" y="854"/>
                    <a:pt x="4988" y="942"/>
                  </a:cubicBezTo>
                  <a:cubicBezTo>
                    <a:pt x="4721" y="1409"/>
                    <a:pt x="4488" y="1843"/>
                    <a:pt x="4254" y="2310"/>
                  </a:cubicBezTo>
                  <a:lnTo>
                    <a:pt x="4221" y="2310"/>
                  </a:lnTo>
                  <a:cubicBezTo>
                    <a:pt x="4127" y="2235"/>
                    <a:pt x="4002" y="2191"/>
                    <a:pt x="3875" y="2191"/>
                  </a:cubicBezTo>
                  <a:cubicBezTo>
                    <a:pt x="3775" y="2191"/>
                    <a:pt x="3675" y="2218"/>
                    <a:pt x="3587" y="2276"/>
                  </a:cubicBezTo>
                  <a:cubicBezTo>
                    <a:pt x="3546" y="2249"/>
                    <a:pt x="3487" y="2232"/>
                    <a:pt x="3425" y="2232"/>
                  </a:cubicBezTo>
                  <a:cubicBezTo>
                    <a:pt x="3338" y="2232"/>
                    <a:pt x="3245" y="2265"/>
                    <a:pt x="3187" y="2343"/>
                  </a:cubicBezTo>
                  <a:cubicBezTo>
                    <a:pt x="3187" y="2310"/>
                    <a:pt x="3187" y="2310"/>
                    <a:pt x="3153" y="2276"/>
                  </a:cubicBezTo>
                  <a:cubicBezTo>
                    <a:pt x="3114" y="2179"/>
                    <a:pt x="3008" y="2127"/>
                    <a:pt x="2906" y="2127"/>
                  </a:cubicBezTo>
                  <a:cubicBezTo>
                    <a:pt x="2832" y="2127"/>
                    <a:pt x="2761" y="2154"/>
                    <a:pt x="2720" y="2209"/>
                  </a:cubicBezTo>
                  <a:cubicBezTo>
                    <a:pt x="2686" y="2243"/>
                    <a:pt x="2686" y="2243"/>
                    <a:pt x="2653" y="2276"/>
                  </a:cubicBezTo>
                  <a:lnTo>
                    <a:pt x="2586" y="2276"/>
                  </a:lnTo>
                  <a:cubicBezTo>
                    <a:pt x="2536" y="2239"/>
                    <a:pt x="2477" y="2220"/>
                    <a:pt x="2417" y="2220"/>
                  </a:cubicBezTo>
                  <a:cubicBezTo>
                    <a:pt x="2317" y="2220"/>
                    <a:pt x="2215" y="2272"/>
                    <a:pt x="2153" y="2376"/>
                  </a:cubicBezTo>
                  <a:cubicBezTo>
                    <a:pt x="2119" y="2410"/>
                    <a:pt x="2086" y="2476"/>
                    <a:pt x="2019" y="2543"/>
                  </a:cubicBezTo>
                  <a:cubicBezTo>
                    <a:pt x="2019" y="2510"/>
                    <a:pt x="2019" y="2476"/>
                    <a:pt x="2019" y="2476"/>
                  </a:cubicBezTo>
                  <a:cubicBezTo>
                    <a:pt x="1986" y="2410"/>
                    <a:pt x="1952" y="2343"/>
                    <a:pt x="1886" y="2310"/>
                  </a:cubicBezTo>
                  <a:cubicBezTo>
                    <a:pt x="1952" y="1576"/>
                    <a:pt x="1852" y="842"/>
                    <a:pt x="1552" y="141"/>
                  </a:cubicBezTo>
                  <a:cubicBezTo>
                    <a:pt x="1508" y="41"/>
                    <a:pt x="1430" y="1"/>
                    <a:pt x="1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1"/>
            <p:cNvSpPr/>
            <p:nvPr/>
          </p:nvSpPr>
          <p:spPr>
            <a:xfrm>
              <a:off x="5624300" y="2724700"/>
              <a:ext cx="139300" cy="161500"/>
            </a:xfrm>
            <a:custGeom>
              <a:avLst/>
              <a:gdLst/>
              <a:ahLst/>
              <a:cxnLst/>
              <a:rect l="l" t="t" r="r" b="b"/>
              <a:pathLst>
                <a:path w="5572" h="6460" extrusionOk="0">
                  <a:moveTo>
                    <a:pt x="1350" y="1"/>
                  </a:moveTo>
                  <a:cubicBezTo>
                    <a:pt x="1197" y="1"/>
                    <a:pt x="1019" y="164"/>
                    <a:pt x="1063" y="342"/>
                  </a:cubicBezTo>
                  <a:cubicBezTo>
                    <a:pt x="1197" y="1076"/>
                    <a:pt x="1297" y="1809"/>
                    <a:pt x="1297" y="2543"/>
                  </a:cubicBezTo>
                  <a:cubicBezTo>
                    <a:pt x="1230" y="2577"/>
                    <a:pt x="1163" y="2610"/>
                    <a:pt x="1130" y="2677"/>
                  </a:cubicBezTo>
                  <a:cubicBezTo>
                    <a:pt x="1097" y="2777"/>
                    <a:pt x="1063" y="2910"/>
                    <a:pt x="1030" y="3010"/>
                  </a:cubicBezTo>
                  <a:cubicBezTo>
                    <a:pt x="1030" y="2994"/>
                    <a:pt x="1022" y="2985"/>
                    <a:pt x="1013" y="2985"/>
                  </a:cubicBezTo>
                  <a:cubicBezTo>
                    <a:pt x="1005" y="2985"/>
                    <a:pt x="997" y="2994"/>
                    <a:pt x="997" y="3010"/>
                  </a:cubicBezTo>
                  <a:cubicBezTo>
                    <a:pt x="997" y="2977"/>
                    <a:pt x="963" y="2944"/>
                    <a:pt x="963" y="2944"/>
                  </a:cubicBezTo>
                  <a:lnTo>
                    <a:pt x="763" y="3678"/>
                  </a:lnTo>
                  <a:cubicBezTo>
                    <a:pt x="797" y="3678"/>
                    <a:pt x="830" y="3711"/>
                    <a:pt x="863" y="3711"/>
                  </a:cubicBezTo>
                  <a:cubicBezTo>
                    <a:pt x="797" y="3878"/>
                    <a:pt x="797" y="4044"/>
                    <a:pt x="830" y="4211"/>
                  </a:cubicBezTo>
                  <a:cubicBezTo>
                    <a:pt x="563" y="4812"/>
                    <a:pt x="296" y="5412"/>
                    <a:pt x="63" y="6046"/>
                  </a:cubicBezTo>
                  <a:cubicBezTo>
                    <a:pt x="0" y="6212"/>
                    <a:pt x="171" y="6339"/>
                    <a:pt x="324" y="6339"/>
                  </a:cubicBezTo>
                  <a:cubicBezTo>
                    <a:pt x="418" y="6339"/>
                    <a:pt x="505" y="6293"/>
                    <a:pt x="530" y="6179"/>
                  </a:cubicBezTo>
                  <a:cubicBezTo>
                    <a:pt x="797" y="5646"/>
                    <a:pt x="1030" y="5079"/>
                    <a:pt x="1230" y="4511"/>
                  </a:cubicBezTo>
                  <a:lnTo>
                    <a:pt x="1430" y="4511"/>
                  </a:lnTo>
                  <a:cubicBezTo>
                    <a:pt x="1488" y="4627"/>
                    <a:pt x="1597" y="4718"/>
                    <a:pt x="1799" y="4718"/>
                  </a:cubicBezTo>
                  <a:cubicBezTo>
                    <a:pt x="1829" y="4718"/>
                    <a:pt x="1862" y="4716"/>
                    <a:pt x="1897" y="4712"/>
                  </a:cubicBezTo>
                  <a:cubicBezTo>
                    <a:pt x="1931" y="4745"/>
                    <a:pt x="1997" y="4778"/>
                    <a:pt x="2097" y="4778"/>
                  </a:cubicBezTo>
                  <a:cubicBezTo>
                    <a:pt x="2163" y="4797"/>
                    <a:pt x="2225" y="4805"/>
                    <a:pt x="2285" y="4805"/>
                  </a:cubicBezTo>
                  <a:cubicBezTo>
                    <a:pt x="2440" y="4805"/>
                    <a:pt x="2578" y="4750"/>
                    <a:pt x="2698" y="4678"/>
                  </a:cubicBezTo>
                  <a:cubicBezTo>
                    <a:pt x="2798" y="4678"/>
                    <a:pt x="2865" y="4678"/>
                    <a:pt x="2965" y="4645"/>
                  </a:cubicBezTo>
                  <a:lnTo>
                    <a:pt x="3198" y="4645"/>
                  </a:lnTo>
                  <a:cubicBezTo>
                    <a:pt x="3232" y="4645"/>
                    <a:pt x="3298" y="4678"/>
                    <a:pt x="3332" y="4678"/>
                  </a:cubicBezTo>
                  <a:cubicBezTo>
                    <a:pt x="3409" y="4740"/>
                    <a:pt x="3487" y="4766"/>
                    <a:pt x="3564" y="4766"/>
                  </a:cubicBezTo>
                  <a:cubicBezTo>
                    <a:pt x="3654" y="4766"/>
                    <a:pt x="3743" y="4732"/>
                    <a:pt x="3832" y="4678"/>
                  </a:cubicBezTo>
                  <a:cubicBezTo>
                    <a:pt x="3865" y="4812"/>
                    <a:pt x="3899" y="4912"/>
                    <a:pt x="3965" y="5045"/>
                  </a:cubicBezTo>
                  <a:cubicBezTo>
                    <a:pt x="4099" y="5479"/>
                    <a:pt x="4166" y="6079"/>
                    <a:pt x="4533" y="6379"/>
                  </a:cubicBezTo>
                  <a:cubicBezTo>
                    <a:pt x="4586" y="6433"/>
                    <a:pt x="4655" y="6459"/>
                    <a:pt x="4722" y="6459"/>
                  </a:cubicBezTo>
                  <a:cubicBezTo>
                    <a:pt x="4821" y="6459"/>
                    <a:pt x="4913" y="6399"/>
                    <a:pt x="4933" y="6279"/>
                  </a:cubicBezTo>
                  <a:cubicBezTo>
                    <a:pt x="5033" y="5812"/>
                    <a:pt x="4766" y="5312"/>
                    <a:pt x="4599" y="4845"/>
                  </a:cubicBezTo>
                  <a:cubicBezTo>
                    <a:pt x="4533" y="4612"/>
                    <a:pt x="4466" y="4378"/>
                    <a:pt x="4366" y="4145"/>
                  </a:cubicBezTo>
                  <a:cubicBezTo>
                    <a:pt x="4432" y="4011"/>
                    <a:pt x="4499" y="3878"/>
                    <a:pt x="4499" y="3711"/>
                  </a:cubicBezTo>
                  <a:lnTo>
                    <a:pt x="4899" y="2877"/>
                  </a:lnTo>
                  <a:lnTo>
                    <a:pt x="4899" y="2877"/>
                  </a:lnTo>
                  <a:cubicBezTo>
                    <a:pt x="4833" y="2910"/>
                    <a:pt x="4799" y="2944"/>
                    <a:pt x="4766" y="2977"/>
                  </a:cubicBezTo>
                  <a:cubicBezTo>
                    <a:pt x="4733" y="2944"/>
                    <a:pt x="4699" y="2910"/>
                    <a:pt x="4666" y="2910"/>
                  </a:cubicBezTo>
                  <a:cubicBezTo>
                    <a:pt x="4666" y="2810"/>
                    <a:pt x="4633" y="2710"/>
                    <a:pt x="4633" y="2643"/>
                  </a:cubicBezTo>
                  <a:cubicBezTo>
                    <a:pt x="4633" y="2610"/>
                    <a:pt x="4633" y="2610"/>
                    <a:pt x="4633" y="2577"/>
                  </a:cubicBezTo>
                  <a:cubicBezTo>
                    <a:pt x="4633" y="2510"/>
                    <a:pt x="4599" y="2477"/>
                    <a:pt x="4599" y="2443"/>
                  </a:cubicBezTo>
                  <a:cubicBezTo>
                    <a:pt x="4866" y="2043"/>
                    <a:pt x="5166" y="1643"/>
                    <a:pt x="5433" y="1242"/>
                  </a:cubicBezTo>
                  <a:cubicBezTo>
                    <a:pt x="5571" y="1035"/>
                    <a:pt x="5376" y="844"/>
                    <a:pt x="5187" y="844"/>
                  </a:cubicBezTo>
                  <a:cubicBezTo>
                    <a:pt x="5102" y="844"/>
                    <a:pt x="5018" y="883"/>
                    <a:pt x="4966" y="976"/>
                  </a:cubicBezTo>
                  <a:cubicBezTo>
                    <a:pt x="4733" y="1409"/>
                    <a:pt x="4466" y="1876"/>
                    <a:pt x="4232" y="2310"/>
                  </a:cubicBezTo>
                  <a:cubicBezTo>
                    <a:pt x="4132" y="2243"/>
                    <a:pt x="4024" y="2210"/>
                    <a:pt x="3915" y="2210"/>
                  </a:cubicBezTo>
                  <a:cubicBezTo>
                    <a:pt x="3807" y="2210"/>
                    <a:pt x="3699" y="2243"/>
                    <a:pt x="3599" y="2310"/>
                  </a:cubicBezTo>
                  <a:cubicBezTo>
                    <a:pt x="3540" y="2266"/>
                    <a:pt x="3476" y="2242"/>
                    <a:pt x="3413" y="2242"/>
                  </a:cubicBezTo>
                  <a:cubicBezTo>
                    <a:pt x="3332" y="2242"/>
                    <a:pt x="3255" y="2283"/>
                    <a:pt x="3198" y="2377"/>
                  </a:cubicBezTo>
                  <a:cubicBezTo>
                    <a:pt x="3198" y="2343"/>
                    <a:pt x="3165" y="2310"/>
                    <a:pt x="3165" y="2276"/>
                  </a:cubicBezTo>
                  <a:cubicBezTo>
                    <a:pt x="3126" y="2179"/>
                    <a:pt x="3019" y="2127"/>
                    <a:pt x="2911" y="2127"/>
                  </a:cubicBezTo>
                  <a:cubicBezTo>
                    <a:pt x="2833" y="2127"/>
                    <a:pt x="2754" y="2154"/>
                    <a:pt x="2698" y="2210"/>
                  </a:cubicBezTo>
                  <a:cubicBezTo>
                    <a:pt x="2698" y="2243"/>
                    <a:pt x="2665" y="2243"/>
                    <a:pt x="2631" y="2276"/>
                  </a:cubicBezTo>
                  <a:cubicBezTo>
                    <a:pt x="2631" y="2276"/>
                    <a:pt x="2598" y="2276"/>
                    <a:pt x="2564" y="2310"/>
                  </a:cubicBezTo>
                  <a:cubicBezTo>
                    <a:pt x="2521" y="2266"/>
                    <a:pt x="2452" y="2242"/>
                    <a:pt x="2379" y="2242"/>
                  </a:cubicBezTo>
                  <a:cubicBezTo>
                    <a:pt x="2286" y="2242"/>
                    <a:pt x="2187" y="2283"/>
                    <a:pt x="2131" y="2377"/>
                  </a:cubicBezTo>
                  <a:cubicBezTo>
                    <a:pt x="2097" y="2410"/>
                    <a:pt x="2064" y="2477"/>
                    <a:pt x="2031" y="2543"/>
                  </a:cubicBezTo>
                  <a:cubicBezTo>
                    <a:pt x="2031" y="2510"/>
                    <a:pt x="2031" y="2510"/>
                    <a:pt x="1997" y="2477"/>
                  </a:cubicBezTo>
                  <a:cubicBezTo>
                    <a:pt x="1997" y="2410"/>
                    <a:pt x="1931" y="2343"/>
                    <a:pt x="1864" y="2310"/>
                  </a:cubicBezTo>
                  <a:cubicBezTo>
                    <a:pt x="1931" y="1609"/>
                    <a:pt x="1831" y="875"/>
                    <a:pt x="1530" y="142"/>
                  </a:cubicBezTo>
                  <a:cubicBezTo>
                    <a:pt x="1497" y="42"/>
                    <a:pt x="1427" y="1"/>
                    <a:pt x="1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1"/>
            <p:cNvSpPr/>
            <p:nvPr/>
          </p:nvSpPr>
          <p:spPr>
            <a:xfrm>
              <a:off x="6145875" y="2712575"/>
              <a:ext cx="139175" cy="161325"/>
            </a:xfrm>
            <a:custGeom>
              <a:avLst/>
              <a:gdLst/>
              <a:ahLst/>
              <a:cxnLst/>
              <a:rect l="l" t="t" r="r" b="b"/>
              <a:pathLst>
                <a:path w="5567" h="6453" extrusionOk="0">
                  <a:moveTo>
                    <a:pt x="1345" y="0"/>
                  </a:moveTo>
                  <a:cubicBezTo>
                    <a:pt x="1182" y="0"/>
                    <a:pt x="1004" y="149"/>
                    <a:pt x="1049" y="326"/>
                  </a:cubicBezTo>
                  <a:cubicBezTo>
                    <a:pt x="1215" y="1060"/>
                    <a:pt x="1316" y="1794"/>
                    <a:pt x="1282" y="2528"/>
                  </a:cubicBezTo>
                  <a:cubicBezTo>
                    <a:pt x="1249" y="2561"/>
                    <a:pt x="1182" y="2595"/>
                    <a:pt x="1149" y="2695"/>
                  </a:cubicBezTo>
                  <a:cubicBezTo>
                    <a:pt x="1115" y="2795"/>
                    <a:pt x="1082" y="2895"/>
                    <a:pt x="1049" y="2995"/>
                  </a:cubicBezTo>
                  <a:lnTo>
                    <a:pt x="982" y="2995"/>
                  </a:lnTo>
                  <a:cubicBezTo>
                    <a:pt x="982" y="2962"/>
                    <a:pt x="982" y="2928"/>
                    <a:pt x="949" y="2928"/>
                  </a:cubicBezTo>
                  <a:lnTo>
                    <a:pt x="748" y="3662"/>
                  </a:lnTo>
                  <a:cubicBezTo>
                    <a:pt x="782" y="3695"/>
                    <a:pt x="815" y="3695"/>
                    <a:pt x="882" y="3695"/>
                  </a:cubicBezTo>
                  <a:cubicBezTo>
                    <a:pt x="815" y="3862"/>
                    <a:pt x="782" y="4029"/>
                    <a:pt x="815" y="4196"/>
                  </a:cubicBezTo>
                  <a:cubicBezTo>
                    <a:pt x="548" y="4796"/>
                    <a:pt x="315" y="5430"/>
                    <a:pt x="81" y="6031"/>
                  </a:cubicBezTo>
                  <a:cubicBezTo>
                    <a:pt x="0" y="6212"/>
                    <a:pt x="165" y="6333"/>
                    <a:pt x="321" y="6333"/>
                  </a:cubicBezTo>
                  <a:cubicBezTo>
                    <a:pt x="423" y="6333"/>
                    <a:pt x="522" y="6282"/>
                    <a:pt x="548" y="6164"/>
                  </a:cubicBezTo>
                  <a:cubicBezTo>
                    <a:pt x="782" y="5630"/>
                    <a:pt x="1015" y="5063"/>
                    <a:pt x="1249" y="4496"/>
                  </a:cubicBezTo>
                  <a:lnTo>
                    <a:pt x="1282" y="4496"/>
                  </a:lnTo>
                  <a:cubicBezTo>
                    <a:pt x="1299" y="4513"/>
                    <a:pt x="1324" y="4521"/>
                    <a:pt x="1353" y="4521"/>
                  </a:cubicBezTo>
                  <a:cubicBezTo>
                    <a:pt x="1382" y="4521"/>
                    <a:pt x="1416" y="4513"/>
                    <a:pt x="1449" y="4496"/>
                  </a:cubicBezTo>
                  <a:cubicBezTo>
                    <a:pt x="1507" y="4612"/>
                    <a:pt x="1615" y="4703"/>
                    <a:pt x="1796" y="4703"/>
                  </a:cubicBezTo>
                  <a:cubicBezTo>
                    <a:pt x="1823" y="4703"/>
                    <a:pt x="1852" y="4701"/>
                    <a:pt x="1883" y="4696"/>
                  </a:cubicBezTo>
                  <a:cubicBezTo>
                    <a:pt x="1949" y="4730"/>
                    <a:pt x="2016" y="4763"/>
                    <a:pt x="2083" y="4763"/>
                  </a:cubicBezTo>
                  <a:cubicBezTo>
                    <a:pt x="2157" y="4782"/>
                    <a:pt x="2227" y="4790"/>
                    <a:pt x="2291" y="4790"/>
                  </a:cubicBezTo>
                  <a:cubicBezTo>
                    <a:pt x="2459" y="4790"/>
                    <a:pt x="2596" y="4735"/>
                    <a:pt x="2717" y="4663"/>
                  </a:cubicBezTo>
                  <a:cubicBezTo>
                    <a:pt x="2817" y="4663"/>
                    <a:pt x="2883" y="4663"/>
                    <a:pt x="2950" y="4630"/>
                  </a:cubicBezTo>
                  <a:lnTo>
                    <a:pt x="3017" y="4630"/>
                  </a:lnTo>
                  <a:cubicBezTo>
                    <a:pt x="3039" y="4641"/>
                    <a:pt x="3061" y="4644"/>
                    <a:pt x="3083" y="4644"/>
                  </a:cubicBezTo>
                  <a:cubicBezTo>
                    <a:pt x="3128" y="4644"/>
                    <a:pt x="3172" y="4630"/>
                    <a:pt x="3217" y="4630"/>
                  </a:cubicBezTo>
                  <a:cubicBezTo>
                    <a:pt x="3250" y="4630"/>
                    <a:pt x="3284" y="4663"/>
                    <a:pt x="3317" y="4663"/>
                  </a:cubicBezTo>
                  <a:lnTo>
                    <a:pt x="3350" y="4663"/>
                  </a:lnTo>
                  <a:cubicBezTo>
                    <a:pt x="3428" y="4725"/>
                    <a:pt x="3505" y="4751"/>
                    <a:pt x="3583" y="4751"/>
                  </a:cubicBezTo>
                  <a:cubicBezTo>
                    <a:pt x="3672" y="4751"/>
                    <a:pt x="3761" y="4716"/>
                    <a:pt x="3851" y="4663"/>
                  </a:cubicBezTo>
                  <a:cubicBezTo>
                    <a:pt x="3884" y="4796"/>
                    <a:pt x="3917" y="4896"/>
                    <a:pt x="3951" y="5030"/>
                  </a:cubicBezTo>
                  <a:cubicBezTo>
                    <a:pt x="4084" y="5497"/>
                    <a:pt x="4184" y="6064"/>
                    <a:pt x="4551" y="6397"/>
                  </a:cubicBezTo>
                  <a:cubicBezTo>
                    <a:pt x="4587" y="6433"/>
                    <a:pt x="4640" y="6452"/>
                    <a:pt x="4697" y="6452"/>
                  </a:cubicBezTo>
                  <a:cubicBezTo>
                    <a:pt x="4797" y="6452"/>
                    <a:pt x="4909" y="6392"/>
                    <a:pt x="4951" y="6264"/>
                  </a:cubicBezTo>
                  <a:cubicBezTo>
                    <a:pt x="5052" y="5797"/>
                    <a:pt x="4785" y="5297"/>
                    <a:pt x="4618" y="4863"/>
                  </a:cubicBezTo>
                  <a:cubicBezTo>
                    <a:pt x="4518" y="4630"/>
                    <a:pt x="4451" y="4363"/>
                    <a:pt x="4384" y="4129"/>
                  </a:cubicBezTo>
                  <a:cubicBezTo>
                    <a:pt x="4451" y="4029"/>
                    <a:pt x="4484" y="3862"/>
                    <a:pt x="4518" y="3695"/>
                  </a:cubicBezTo>
                  <a:lnTo>
                    <a:pt x="4885" y="2862"/>
                  </a:lnTo>
                  <a:lnTo>
                    <a:pt x="4885" y="2862"/>
                  </a:lnTo>
                  <a:cubicBezTo>
                    <a:pt x="4818" y="2895"/>
                    <a:pt x="4785" y="2928"/>
                    <a:pt x="4751" y="2962"/>
                  </a:cubicBezTo>
                  <a:cubicBezTo>
                    <a:pt x="4751" y="2928"/>
                    <a:pt x="4718" y="2895"/>
                    <a:pt x="4651" y="2895"/>
                  </a:cubicBezTo>
                  <a:cubicBezTo>
                    <a:pt x="4651" y="2795"/>
                    <a:pt x="4651" y="2695"/>
                    <a:pt x="4618" y="2628"/>
                  </a:cubicBezTo>
                  <a:cubicBezTo>
                    <a:pt x="4618" y="2595"/>
                    <a:pt x="4618" y="2595"/>
                    <a:pt x="4618" y="2561"/>
                  </a:cubicBezTo>
                  <a:cubicBezTo>
                    <a:pt x="4651" y="2528"/>
                    <a:pt x="4618" y="2461"/>
                    <a:pt x="4585" y="2461"/>
                  </a:cubicBezTo>
                  <a:cubicBezTo>
                    <a:pt x="4885" y="2028"/>
                    <a:pt x="5152" y="1627"/>
                    <a:pt x="5452" y="1227"/>
                  </a:cubicBezTo>
                  <a:cubicBezTo>
                    <a:pt x="5567" y="1020"/>
                    <a:pt x="5380" y="829"/>
                    <a:pt x="5199" y="829"/>
                  </a:cubicBezTo>
                  <a:cubicBezTo>
                    <a:pt x="5117" y="829"/>
                    <a:pt x="5036" y="867"/>
                    <a:pt x="4985" y="960"/>
                  </a:cubicBezTo>
                  <a:cubicBezTo>
                    <a:pt x="4718" y="1394"/>
                    <a:pt x="4484" y="1861"/>
                    <a:pt x="4251" y="2328"/>
                  </a:cubicBezTo>
                  <a:cubicBezTo>
                    <a:pt x="4251" y="2328"/>
                    <a:pt x="4251" y="2328"/>
                    <a:pt x="4218" y="2294"/>
                  </a:cubicBezTo>
                  <a:cubicBezTo>
                    <a:pt x="4134" y="2228"/>
                    <a:pt x="4026" y="2194"/>
                    <a:pt x="3913" y="2194"/>
                  </a:cubicBezTo>
                  <a:cubicBezTo>
                    <a:pt x="3801" y="2194"/>
                    <a:pt x="3684" y="2228"/>
                    <a:pt x="3584" y="2294"/>
                  </a:cubicBezTo>
                  <a:cubicBezTo>
                    <a:pt x="3544" y="2255"/>
                    <a:pt x="3489" y="2236"/>
                    <a:pt x="3431" y="2236"/>
                  </a:cubicBezTo>
                  <a:cubicBezTo>
                    <a:pt x="3341" y="2236"/>
                    <a:pt x="3244" y="2280"/>
                    <a:pt x="3184" y="2361"/>
                  </a:cubicBezTo>
                  <a:cubicBezTo>
                    <a:pt x="3184" y="2328"/>
                    <a:pt x="3184" y="2294"/>
                    <a:pt x="3150" y="2261"/>
                  </a:cubicBezTo>
                  <a:cubicBezTo>
                    <a:pt x="3111" y="2164"/>
                    <a:pt x="3004" y="2112"/>
                    <a:pt x="2902" y="2112"/>
                  </a:cubicBezTo>
                  <a:cubicBezTo>
                    <a:pt x="2829" y="2112"/>
                    <a:pt x="2758" y="2139"/>
                    <a:pt x="2717" y="2194"/>
                  </a:cubicBezTo>
                  <a:cubicBezTo>
                    <a:pt x="2683" y="2228"/>
                    <a:pt x="2683" y="2261"/>
                    <a:pt x="2650" y="2261"/>
                  </a:cubicBezTo>
                  <a:cubicBezTo>
                    <a:pt x="2616" y="2261"/>
                    <a:pt x="2616" y="2294"/>
                    <a:pt x="2583" y="2294"/>
                  </a:cubicBezTo>
                  <a:cubicBezTo>
                    <a:pt x="2525" y="2251"/>
                    <a:pt x="2454" y="2226"/>
                    <a:pt x="2384" y="2226"/>
                  </a:cubicBezTo>
                  <a:cubicBezTo>
                    <a:pt x="2294" y="2226"/>
                    <a:pt x="2206" y="2267"/>
                    <a:pt x="2149" y="2361"/>
                  </a:cubicBezTo>
                  <a:cubicBezTo>
                    <a:pt x="2116" y="2395"/>
                    <a:pt x="2083" y="2461"/>
                    <a:pt x="2049" y="2528"/>
                  </a:cubicBezTo>
                  <a:cubicBezTo>
                    <a:pt x="2016" y="2495"/>
                    <a:pt x="2016" y="2495"/>
                    <a:pt x="2016" y="2461"/>
                  </a:cubicBezTo>
                  <a:cubicBezTo>
                    <a:pt x="1983" y="2395"/>
                    <a:pt x="1949" y="2361"/>
                    <a:pt x="1883" y="2294"/>
                  </a:cubicBezTo>
                  <a:cubicBezTo>
                    <a:pt x="1949" y="1594"/>
                    <a:pt x="1849" y="860"/>
                    <a:pt x="1549" y="126"/>
                  </a:cubicBezTo>
                  <a:cubicBezTo>
                    <a:pt x="1505" y="37"/>
                    <a:pt x="1427" y="0"/>
                    <a:pt x="1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1"/>
            <p:cNvSpPr/>
            <p:nvPr/>
          </p:nvSpPr>
          <p:spPr>
            <a:xfrm>
              <a:off x="3574625" y="2761250"/>
              <a:ext cx="2830975" cy="110725"/>
            </a:xfrm>
            <a:custGeom>
              <a:avLst/>
              <a:gdLst/>
              <a:ahLst/>
              <a:cxnLst/>
              <a:rect l="l" t="t" r="r" b="b"/>
              <a:pathLst>
                <a:path w="113239" h="4429" extrusionOk="0">
                  <a:moveTo>
                    <a:pt x="15902" y="3183"/>
                  </a:moveTo>
                  <a:cubicBezTo>
                    <a:pt x="16203" y="3216"/>
                    <a:pt x="16503" y="3216"/>
                    <a:pt x="16803" y="3216"/>
                  </a:cubicBezTo>
                  <a:cubicBezTo>
                    <a:pt x="16703" y="3216"/>
                    <a:pt x="16636" y="3250"/>
                    <a:pt x="16536" y="3250"/>
                  </a:cubicBezTo>
                  <a:cubicBezTo>
                    <a:pt x="16336" y="3250"/>
                    <a:pt x="16103" y="3216"/>
                    <a:pt x="15902" y="3183"/>
                  </a:cubicBezTo>
                  <a:close/>
                  <a:moveTo>
                    <a:pt x="112924" y="0"/>
                  </a:moveTo>
                  <a:cubicBezTo>
                    <a:pt x="112261" y="0"/>
                    <a:pt x="111621" y="191"/>
                    <a:pt x="111304" y="681"/>
                  </a:cubicBezTo>
                  <a:cubicBezTo>
                    <a:pt x="111271" y="714"/>
                    <a:pt x="111271" y="714"/>
                    <a:pt x="111271" y="714"/>
                  </a:cubicBezTo>
                  <a:cubicBezTo>
                    <a:pt x="111137" y="781"/>
                    <a:pt x="110970" y="814"/>
                    <a:pt x="110837" y="848"/>
                  </a:cubicBezTo>
                  <a:lnTo>
                    <a:pt x="110670" y="848"/>
                  </a:lnTo>
                  <a:cubicBezTo>
                    <a:pt x="110643" y="821"/>
                    <a:pt x="110594" y="772"/>
                    <a:pt x="110524" y="772"/>
                  </a:cubicBezTo>
                  <a:cubicBezTo>
                    <a:pt x="110507" y="772"/>
                    <a:pt x="110489" y="775"/>
                    <a:pt x="110470" y="781"/>
                  </a:cubicBezTo>
                  <a:cubicBezTo>
                    <a:pt x="110303" y="848"/>
                    <a:pt x="110136" y="915"/>
                    <a:pt x="109970" y="948"/>
                  </a:cubicBezTo>
                  <a:cubicBezTo>
                    <a:pt x="109803" y="948"/>
                    <a:pt x="109636" y="981"/>
                    <a:pt x="109469" y="981"/>
                  </a:cubicBezTo>
                  <a:cubicBezTo>
                    <a:pt x="109469" y="915"/>
                    <a:pt x="109436" y="881"/>
                    <a:pt x="109403" y="848"/>
                  </a:cubicBezTo>
                  <a:cubicBezTo>
                    <a:pt x="109048" y="548"/>
                    <a:pt x="108583" y="471"/>
                    <a:pt x="108133" y="471"/>
                  </a:cubicBezTo>
                  <a:cubicBezTo>
                    <a:pt x="108032" y="471"/>
                    <a:pt x="107932" y="475"/>
                    <a:pt x="107835" y="481"/>
                  </a:cubicBezTo>
                  <a:cubicBezTo>
                    <a:pt x="107401" y="514"/>
                    <a:pt x="106801" y="548"/>
                    <a:pt x="106501" y="915"/>
                  </a:cubicBezTo>
                  <a:lnTo>
                    <a:pt x="106400" y="915"/>
                  </a:lnTo>
                  <a:cubicBezTo>
                    <a:pt x="106267" y="981"/>
                    <a:pt x="106134" y="1015"/>
                    <a:pt x="106000" y="1081"/>
                  </a:cubicBezTo>
                  <a:lnTo>
                    <a:pt x="105500" y="1081"/>
                  </a:lnTo>
                  <a:cubicBezTo>
                    <a:pt x="105500" y="1048"/>
                    <a:pt x="105466" y="1048"/>
                    <a:pt x="105466" y="1015"/>
                  </a:cubicBezTo>
                  <a:cubicBezTo>
                    <a:pt x="104951" y="689"/>
                    <a:pt x="104369" y="562"/>
                    <a:pt x="103774" y="562"/>
                  </a:cubicBezTo>
                  <a:cubicBezTo>
                    <a:pt x="103638" y="562"/>
                    <a:pt x="103502" y="569"/>
                    <a:pt x="103365" y="581"/>
                  </a:cubicBezTo>
                  <a:cubicBezTo>
                    <a:pt x="102831" y="648"/>
                    <a:pt x="101964" y="814"/>
                    <a:pt x="101797" y="1382"/>
                  </a:cubicBezTo>
                  <a:cubicBezTo>
                    <a:pt x="101564" y="1448"/>
                    <a:pt x="101297" y="1482"/>
                    <a:pt x="101063" y="1515"/>
                  </a:cubicBezTo>
                  <a:lnTo>
                    <a:pt x="100796" y="1515"/>
                  </a:lnTo>
                  <a:cubicBezTo>
                    <a:pt x="100336" y="1108"/>
                    <a:pt x="99602" y="879"/>
                    <a:pt x="98891" y="879"/>
                  </a:cubicBezTo>
                  <a:cubicBezTo>
                    <a:pt x="98263" y="879"/>
                    <a:pt x="97652" y="1057"/>
                    <a:pt x="97261" y="1448"/>
                  </a:cubicBezTo>
                  <a:cubicBezTo>
                    <a:pt x="97194" y="1515"/>
                    <a:pt x="97161" y="1615"/>
                    <a:pt x="97161" y="1682"/>
                  </a:cubicBezTo>
                  <a:cubicBezTo>
                    <a:pt x="97060" y="1682"/>
                    <a:pt x="96927" y="1682"/>
                    <a:pt x="96827" y="1648"/>
                  </a:cubicBezTo>
                  <a:cubicBezTo>
                    <a:pt x="96769" y="1562"/>
                    <a:pt x="96661" y="1475"/>
                    <a:pt x="96525" y="1475"/>
                  </a:cubicBezTo>
                  <a:cubicBezTo>
                    <a:pt x="96504" y="1475"/>
                    <a:pt x="96482" y="1477"/>
                    <a:pt x="96460" y="1482"/>
                  </a:cubicBezTo>
                  <a:cubicBezTo>
                    <a:pt x="96393" y="1482"/>
                    <a:pt x="96327" y="1482"/>
                    <a:pt x="96260" y="1515"/>
                  </a:cubicBezTo>
                  <a:cubicBezTo>
                    <a:pt x="95793" y="1181"/>
                    <a:pt x="95226" y="1015"/>
                    <a:pt x="94659" y="948"/>
                  </a:cubicBezTo>
                  <a:cubicBezTo>
                    <a:pt x="94499" y="929"/>
                    <a:pt x="94321" y="916"/>
                    <a:pt x="94138" y="916"/>
                  </a:cubicBezTo>
                  <a:cubicBezTo>
                    <a:pt x="93672" y="916"/>
                    <a:pt x="93178" y="1003"/>
                    <a:pt x="92891" y="1315"/>
                  </a:cubicBezTo>
                  <a:cubicBezTo>
                    <a:pt x="92591" y="1281"/>
                    <a:pt x="92290" y="1248"/>
                    <a:pt x="91957" y="1215"/>
                  </a:cubicBezTo>
                  <a:cubicBezTo>
                    <a:pt x="91490" y="848"/>
                    <a:pt x="90923" y="648"/>
                    <a:pt x="90356" y="581"/>
                  </a:cubicBezTo>
                  <a:cubicBezTo>
                    <a:pt x="90182" y="549"/>
                    <a:pt x="89978" y="527"/>
                    <a:pt x="89767" y="527"/>
                  </a:cubicBezTo>
                  <a:cubicBezTo>
                    <a:pt x="89330" y="527"/>
                    <a:pt x="88869" y="622"/>
                    <a:pt x="88621" y="915"/>
                  </a:cubicBezTo>
                  <a:cubicBezTo>
                    <a:pt x="88588" y="948"/>
                    <a:pt x="88588" y="981"/>
                    <a:pt x="88588" y="1015"/>
                  </a:cubicBezTo>
                  <a:cubicBezTo>
                    <a:pt x="88554" y="1048"/>
                    <a:pt x="88521" y="1048"/>
                    <a:pt x="88521" y="1048"/>
                  </a:cubicBezTo>
                  <a:cubicBezTo>
                    <a:pt x="88287" y="1081"/>
                    <a:pt x="88087" y="1081"/>
                    <a:pt x="87887" y="1081"/>
                  </a:cubicBezTo>
                  <a:lnTo>
                    <a:pt x="87820" y="1081"/>
                  </a:lnTo>
                  <a:cubicBezTo>
                    <a:pt x="87387" y="748"/>
                    <a:pt x="86786" y="648"/>
                    <a:pt x="86286" y="648"/>
                  </a:cubicBezTo>
                  <a:cubicBezTo>
                    <a:pt x="85786" y="648"/>
                    <a:pt x="84918" y="681"/>
                    <a:pt x="84685" y="1215"/>
                  </a:cubicBezTo>
                  <a:lnTo>
                    <a:pt x="84151" y="1215"/>
                  </a:lnTo>
                  <a:cubicBezTo>
                    <a:pt x="84018" y="848"/>
                    <a:pt x="83617" y="681"/>
                    <a:pt x="83184" y="614"/>
                  </a:cubicBezTo>
                  <a:cubicBezTo>
                    <a:pt x="82874" y="582"/>
                    <a:pt x="82560" y="567"/>
                    <a:pt x="82246" y="567"/>
                  </a:cubicBezTo>
                  <a:cubicBezTo>
                    <a:pt x="81578" y="567"/>
                    <a:pt x="80906" y="634"/>
                    <a:pt x="80248" y="748"/>
                  </a:cubicBezTo>
                  <a:cubicBezTo>
                    <a:pt x="80182" y="781"/>
                    <a:pt x="80115" y="814"/>
                    <a:pt x="80082" y="848"/>
                  </a:cubicBezTo>
                  <a:cubicBezTo>
                    <a:pt x="79815" y="848"/>
                    <a:pt x="79581" y="814"/>
                    <a:pt x="79314" y="814"/>
                  </a:cubicBezTo>
                  <a:cubicBezTo>
                    <a:pt x="79314" y="781"/>
                    <a:pt x="79281" y="748"/>
                    <a:pt x="79248" y="714"/>
                  </a:cubicBezTo>
                  <a:cubicBezTo>
                    <a:pt x="78789" y="450"/>
                    <a:pt x="78143" y="288"/>
                    <a:pt x="77503" y="288"/>
                  </a:cubicBezTo>
                  <a:cubicBezTo>
                    <a:pt x="76934" y="288"/>
                    <a:pt x="76369" y="416"/>
                    <a:pt x="75945" y="714"/>
                  </a:cubicBezTo>
                  <a:cubicBezTo>
                    <a:pt x="75545" y="714"/>
                    <a:pt x="75145" y="748"/>
                    <a:pt x="74744" y="748"/>
                  </a:cubicBezTo>
                  <a:cubicBezTo>
                    <a:pt x="74457" y="709"/>
                    <a:pt x="74165" y="692"/>
                    <a:pt x="73872" y="692"/>
                  </a:cubicBezTo>
                  <a:cubicBezTo>
                    <a:pt x="72911" y="692"/>
                    <a:pt x="71937" y="877"/>
                    <a:pt x="71042" y="1081"/>
                  </a:cubicBezTo>
                  <a:cubicBezTo>
                    <a:pt x="70908" y="1115"/>
                    <a:pt x="70808" y="1215"/>
                    <a:pt x="70775" y="1315"/>
                  </a:cubicBezTo>
                  <a:cubicBezTo>
                    <a:pt x="70508" y="1348"/>
                    <a:pt x="70241" y="1415"/>
                    <a:pt x="69974" y="1482"/>
                  </a:cubicBezTo>
                  <a:cubicBezTo>
                    <a:pt x="69741" y="1348"/>
                    <a:pt x="69507" y="1281"/>
                    <a:pt x="69241" y="1248"/>
                  </a:cubicBezTo>
                  <a:cubicBezTo>
                    <a:pt x="69169" y="1239"/>
                    <a:pt x="69098" y="1235"/>
                    <a:pt x="69025" y="1235"/>
                  </a:cubicBezTo>
                  <a:cubicBezTo>
                    <a:pt x="68828" y="1235"/>
                    <a:pt x="68626" y="1266"/>
                    <a:pt x="68407" y="1315"/>
                  </a:cubicBezTo>
                  <a:cubicBezTo>
                    <a:pt x="68407" y="1315"/>
                    <a:pt x="68373" y="1315"/>
                    <a:pt x="68373" y="1348"/>
                  </a:cubicBezTo>
                  <a:cubicBezTo>
                    <a:pt x="67806" y="1348"/>
                    <a:pt x="67272" y="1415"/>
                    <a:pt x="66705" y="1515"/>
                  </a:cubicBezTo>
                  <a:cubicBezTo>
                    <a:pt x="66705" y="1482"/>
                    <a:pt x="66672" y="1415"/>
                    <a:pt x="66605" y="1348"/>
                  </a:cubicBezTo>
                  <a:cubicBezTo>
                    <a:pt x="65805" y="1218"/>
                    <a:pt x="65000" y="1163"/>
                    <a:pt x="64192" y="1163"/>
                  </a:cubicBezTo>
                  <a:cubicBezTo>
                    <a:pt x="62104" y="1163"/>
                    <a:pt x="60001" y="1530"/>
                    <a:pt x="57932" y="1915"/>
                  </a:cubicBezTo>
                  <a:cubicBezTo>
                    <a:pt x="57568" y="1776"/>
                    <a:pt x="57173" y="1712"/>
                    <a:pt x="56772" y="1712"/>
                  </a:cubicBezTo>
                  <a:cubicBezTo>
                    <a:pt x="55925" y="1712"/>
                    <a:pt x="55053" y="1996"/>
                    <a:pt x="54397" y="2449"/>
                  </a:cubicBezTo>
                  <a:lnTo>
                    <a:pt x="54163" y="2449"/>
                  </a:lnTo>
                  <a:cubicBezTo>
                    <a:pt x="54163" y="2416"/>
                    <a:pt x="54163" y="2416"/>
                    <a:pt x="54130" y="2416"/>
                  </a:cubicBezTo>
                  <a:cubicBezTo>
                    <a:pt x="53407" y="1718"/>
                    <a:pt x="52181" y="1299"/>
                    <a:pt x="51037" y="1299"/>
                  </a:cubicBezTo>
                  <a:cubicBezTo>
                    <a:pt x="50650" y="1299"/>
                    <a:pt x="50272" y="1347"/>
                    <a:pt x="49927" y="1448"/>
                  </a:cubicBezTo>
                  <a:cubicBezTo>
                    <a:pt x="49237" y="1004"/>
                    <a:pt x="48400" y="751"/>
                    <a:pt x="47562" y="751"/>
                  </a:cubicBezTo>
                  <a:cubicBezTo>
                    <a:pt x="47143" y="751"/>
                    <a:pt x="46724" y="814"/>
                    <a:pt x="46324" y="948"/>
                  </a:cubicBezTo>
                  <a:cubicBezTo>
                    <a:pt x="45823" y="733"/>
                    <a:pt x="45090" y="566"/>
                    <a:pt x="44380" y="566"/>
                  </a:cubicBezTo>
                  <a:cubicBezTo>
                    <a:pt x="43768" y="566"/>
                    <a:pt x="43172" y="690"/>
                    <a:pt x="42755" y="1015"/>
                  </a:cubicBezTo>
                  <a:lnTo>
                    <a:pt x="42688" y="1015"/>
                  </a:lnTo>
                  <a:cubicBezTo>
                    <a:pt x="42300" y="677"/>
                    <a:pt x="41657" y="485"/>
                    <a:pt x="41029" y="485"/>
                  </a:cubicBezTo>
                  <a:cubicBezTo>
                    <a:pt x="40415" y="485"/>
                    <a:pt x="39816" y="669"/>
                    <a:pt x="39486" y="1081"/>
                  </a:cubicBezTo>
                  <a:cubicBezTo>
                    <a:pt x="39021" y="867"/>
                    <a:pt x="38518" y="767"/>
                    <a:pt x="38013" y="767"/>
                  </a:cubicBezTo>
                  <a:cubicBezTo>
                    <a:pt x="37575" y="767"/>
                    <a:pt x="37135" y="842"/>
                    <a:pt x="36717" y="981"/>
                  </a:cubicBezTo>
                  <a:cubicBezTo>
                    <a:pt x="36586" y="942"/>
                    <a:pt x="36454" y="923"/>
                    <a:pt x="36321" y="923"/>
                  </a:cubicBezTo>
                  <a:cubicBezTo>
                    <a:pt x="36115" y="923"/>
                    <a:pt x="35905" y="967"/>
                    <a:pt x="35683" y="1048"/>
                  </a:cubicBezTo>
                  <a:cubicBezTo>
                    <a:pt x="35483" y="1115"/>
                    <a:pt x="35250" y="1248"/>
                    <a:pt x="35049" y="1415"/>
                  </a:cubicBezTo>
                  <a:cubicBezTo>
                    <a:pt x="34846" y="1258"/>
                    <a:pt x="34534" y="1194"/>
                    <a:pt x="34169" y="1194"/>
                  </a:cubicBezTo>
                  <a:cubicBezTo>
                    <a:pt x="32978" y="1194"/>
                    <a:pt x="31222" y="1882"/>
                    <a:pt x="30813" y="2316"/>
                  </a:cubicBezTo>
                  <a:cubicBezTo>
                    <a:pt x="30595" y="2251"/>
                    <a:pt x="30362" y="2222"/>
                    <a:pt x="30124" y="2222"/>
                  </a:cubicBezTo>
                  <a:cubicBezTo>
                    <a:pt x="29375" y="2222"/>
                    <a:pt x="28576" y="2511"/>
                    <a:pt x="28044" y="2916"/>
                  </a:cubicBezTo>
                  <a:cubicBezTo>
                    <a:pt x="27978" y="2949"/>
                    <a:pt x="27944" y="2983"/>
                    <a:pt x="27944" y="3016"/>
                  </a:cubicBezTo>
                  <a:cubicBezTo>
                    <a:pt x="27844" y="2983"/>
                    <a:pt x="27744" y="2983"/>
                    <a:pt x="27644" y="2983"/>
                  </a:cubicBezTo>
                  <a:cubicBezTo>
                    <a:pt x="27355" y="2805"/>
                    <a:pt x="26977" y="2746"/>
                    <a:pt x="26619" y="2746"/>
                  </a:cubicBezTo>
                  <a:cubicBezTo>
                    <a:pt x="26440" y="2746"/>
                    <a:pt x="26265" y="2760"/>
                    <a:pt x="26110" y="2783"/>
                  </a:cubicBezTo>
                  <a:cubicBezTo>
                    <a:pt x="25709" y="2816"/>
                    <a:pt x="25176" y="2883"/>
                    <a:pt x="24809" y="3116"/>
                  </a:cubicBezTo>
                  <a:cubicBezTo>
                    <a:pt x="24775" y="3083"/>
                    <a:pt x="24709" y="3083"/>
                    <a:pt x="24642" y="3083"/>
                  </a:cubicBezTo>
                  <a:cubicBezTo>
                    <a:pt x="24431" y="3125"/>
                    <a:pt x="24236" y="3144"/>
                    <a:pt x="24051" y="3144"/>
                  </a:cubicBezTo>
                  <a:cubicBezTo>
                    <a:pt x="23506" y="3144"/>
                    <a:pt x="23038" y="2982"/>
                    <a:pt x="22440" y="2783"/>
                  </a:cubicBezTo>
                  <a:cubicBezTo>
                    <a:pt x="22078" y="2676"/>
                    <a:pt x="21716" y="2597"/>
                    <a:pt x="21346" y="2597"/>
                  </a:cubicBezTo>
                  <a:cubicBezTo>
                    <a:pt x="21136" y="2597"/>
                    <a:pt x="20923" y="2622"/>
                    <a:pt x="20706" y="2683"/>
                  </a:cubicBezTo>
                  <a:cubicBezTo>
                    <a:pt x="20639" y="2683"/>
                    <a:pt x="20606" y="2716"/>
                    <a:pt x="20572" y="2716"/>
                  </a:cubicBezTo>
                  <a:cubicBezTo>
                    <a:pt x="20372" y="2683"/>
                    <a:pt x="20139" y="2649"/>
                    <a:pt x="19939" y="2616"/>
                  </a:cubicBezTo>
                  <a:cubicBezTo>
                    <a:pt x="19472" y="2516"/>
                    <a:pt x="19005" y="2416"/>
                    <a:pt x="18538" y="2349"/>
                  </a:cubicBezTo>
                  <a:cubicBezTo>
                    <a:pt x="17932" y="2141"/>
                    <a:pt x="17272" y="1997"/>
                    <a:pt x="16638" y="1997"/>
                  </a:cubicBezTo>
                  <a:cubicBezTo>
                    <a:pt x="16155" y="1997"/>
                    <a:pt x="15687" y="2080"/>
                    <a:pt x="15269" y="2282"/>
                  </a:cubicBezTo>
                  <a:cubicBezTo>
                    <a:pt x="14635" y="2282"/>
                    <a:pt x="14034" y="2316"/>
                    <a:pt x="13401" y="2349"/>
                  </a:cubicBezTo>
                  <a:cubicBezTo>
                    <a:pt x="13100" y="2216"/>
                    <a:pt x="12767" y="2182"/>
                    <a:pt x="12467" y="2149"/>
                  </a:cubicBezTo>
                  <a:cubicBezTo>
                    <a:pt x="12133" y="2149"/>
                    <a:pt x="11666" y="2149"/>
                    <a:pt x="11299" y="2316"/>
                  </a:cubicBezTo>
                  <a:cubicBezTo>
                    <a:pt x="11232" y="2316"/>
                    <a:pt x="11132" y="2316"/>
                    <a:pt x="11066" y="2282"/>
                  </a:cubicBezTo>
                  <a:lnTo>
                    <a:pt x="10866" y="2282"/>
                  </a:lnTo>
                  <a:cubicBezTo>
                    <a:pt x="10140" y="1650"/>
                    <a:pt x="9070" y="1363"/>
                    <a:pt x="8059" y="1363"/>
                  </a:cubicBezTo>
                  <a:cubicBezTo>
                    <a:pt x="7628" y="1363"/>
                    <a:pt x="7208" y="1415"/>
                    <a:pt x="6829" y="1515"/>
                  </a:cubicBezTo>
                  <a:cubicBezTo>
                    <a:pt x="6729" y="1548"/>
                    <a:pt x="6629" y="1615"/>
                    <a:pt x="6596" y="1682"/>
                  </a:cubicBezTo>
                  <a:cubicBezTo>
                    <a:pt x="6429" y="1682"/>
                    <a:pt x="6296" y="1648"/>
                    <a:pt x="6129" y="1648"/>
                  </a:cubicBezTo>
                  <a:cubicBezTo>
                    <a:pt x="5642" y="1337"/>
                    <a:pt x="5076" y="1185"/>
                    <a:pt x="4503" y="1185"/>
                  </a:cubicBezTo>
                  <a:cubicBezTo>
                    <a:pt x="4094" y="1185"/>
                    <a:pt x="3682" y="1262"/>
                    <a:pt x="3293" y="1415"/>
                  </a:cubicBezTo>
                  <a:cubicBezTo>
                    <a:pt x="3193" y="1448"/>
                    <a:pt x="3093" y="1515"/>
                    <a:pt x="3060" y="1615"/>
                  </a:cubicBezTo>
                  <a:cubicBezTo>
                    <a:pt x="2059" y="1715"/>
                    <a:pt x="1092" y="1982"/>
                    <a:pt x="158" y="2482"/>
                  </a:cubicBezTo>
                  <a:cubicBezTo>
                    <a:pt x="1" y="2545"/>
                    <a:pt x="51" y="2785"/>
                    <a:pt x="196" y="2785"/>
                  </a:cubicBezTo>
                  <a:cubicBezTo>
                    <a:pt x="205" y="2785"/>
                    <a:pt x="215" y="2785"/>
                    <a:pt x="225" y="2783"/>
                  </a:cubicBezTo>
                  <a:cubicBezTo>
                    <a:pt x="958" y="2549"/>
                    <a:pt x="1626" y="2416"/>
                    <a:pt x="2326" y="2316"/>
                  </a:cubicBezTo>
                  <a:cubicBezTo>
                    <a:pt x="2359" y="2449"/>
                    <a:pt x="2426" y="2549"/>
                    <a:pt x="2593" y="2582"/>
                  </a:cubicBezTo>
                  <a:cubicBezTo>
                    <a:pt x="2894" y="2676"/>
                    <a:pt x="3216" y="2717"/>
                    <a:pt x="3535" y="2717"/>
                  </a:cubicBezTo>
                  <a:cubicBezTo>
                    <a:pt x="3782" y="2717"/>
                    <a:pt x="4028" y="2693"/>
                    <a:pt x="4261" y="2649"/>
                  </a:cubicBezTo>
                  <a:cubicBezTo>
                    <a:pt x="4594" y="2616"/>
                    <a:pt x="5095" y="2516"/>
                    <a:pt x="5295" y="2249"/>
                  </a:cubicBezTo>
                  <a:lnTo>
                    <a:pt x="5562" y="2249"/>
                  </a:lnTo>
                  <a:cubicBezTo>
                    <a:pt x="5628" y="2282"/>
                    <a:pt x="5662" y="2282"/>
                    <a:pt x="5729" y="2316"/>
                  </a:cubicBezTo>
                  <a:cubicBezTo>
                    <a:pt x="5729" y="2382"/>
                    <a:pt x="5762" y="2482"/>
                    <a:pt x="5829" y="2516"/>
                  </a:cubicBezTo>
                  <a:cubicBezTo>
                    <a:pt x="6423" y="2976"/>
                    <a:pt x="7360" y="3216"/>
                    <a:pt x="8284" y="3216"/>
                  </a:cubicBezTo>
                  <a:cubicBezTo>
                    <a:pt x="8966" y="3216"/>
                    <a:pt x="9641" y="3085"/>
                    <a:pt x="10165" y="2816"/>
                  </a:cubicBezTo>
                  <a:lnTo>
                    <a:pt x="10599" y="2816"/>
                  </a:lnTo>
                  <a:cubicBezTo>
                    <a:pt x="10632" y="2816"/>
                    <a:pt x="10632" y="2816"/>
                    <a:pt x="10665" y="2849"/>
                  </a:cubicBezTo>
                  <a:cubicBezTo>
                    <a:pt x="10599" y="2916"/>
                    <a:pt x="10565" y="3049"/>
                    <a:pt x="10632" y="3150"/>
                  </a:cubicBezTo>
                  <a:cubicBezTo>
                    <a:pt x="10999" y="3617"/>
                    <a:pt x="11666" y="3617"/>
                    <a:pt x="12233" y="3617"/>
                  </a:cubicBezTo>
                  <a:cubicBezTo>
                    <a:pt x="12297" y="3620"/>
                    <a:pt x="12361" y="3622"/>
                    <a:pt x="12425" y="3622"/>
                  </a:cubicBezTo>
                  <a:cubicBezTo>
                    <a:pt x="12994" y="3622"/>
                    <a:pt x="13558" y="3489"/>
                    <a:pt x="14068" y="3250"/>
                  </a:cubicBezTo>
                  <a:cubicBezTo>
                    <a:pt x="14101" y="3350"/>
                    <a:pt x="14135" y="3416"/>
                    <a:pt x="14235" y="3450"/>
                  </a:cubicBezTo>
                  <a:cubicBezTo>
                    <a:pt x="14773" y="3770"/>
                    <a:pt x="15652" y="3996"/>
                    <a:pt x="16497" y="3996"/>
                  </a:cubicBezTo>
                  <a:cubicBezTo>
                    <a:pt x="17327" y="3996"/>
                    <a:pt x="18125" y="3778"/>
                    <a:pt x="18538" y="3216"/>
                  </a:cubicBezTo>
                  <a:cubicBezTo>
                    <a:pt x="18838" y="3216"/>
                    <a:pt x="19138" y="3183"/>
                    <a:pt x="19438" y="3150"/>
                  </a:cubicBezTo>
                  <a:cubicBezTo>
                    <a:pt x="19605" y="3183"/>
                    <a:pt x="19805" y="3250"/>
                    <a:pt x="19972" y="3283"/>
                  </a:cubicBezTo>
                  <a:cubicBezTo>
                    <a:pt x="19972" y="3416"/>
                    <a:pt x="20039" y="3550"/>
                    <a:pt x="20172" y="3650"/>
                  </a:cubicBezTo>
                  <a:cubicBezTo>
                    <a:pt x="20612" y="3964"/>
                    <a:pt x="21184" y="4134"/>
                    <a:pt x="21738" y="4134"/>
                  </a:cubicBezTo>
                  <a:cubicBezTo>
                    <a:pt x="22066" y="4134"/>
                    <a:pt x="22389" y="4074"/>
                    <a:pt x="22674" y="3950"/>
                  </a:cubicBezTo>
                  <a:cubicBezTo>
                    <a:pt x="23141" y="4050"/>
                    <a:pt x="23575" y="4084"/>
                    <a:pt x="24042" y="4084"/>
                  </a:cubicBezTo>
                  <a:cubicBezTo>
                    <a:pt x="24042" y="4084"/>
                    <a:pt x="24042" y="4084"/>
                    <a:pt x="24075" y="4117"/>
                  </a:cubicBezTo>
                  <a:cubicBezTo>
                    <a:pt x="24412" y="4334"/>
                    <a:pt x="24841" y="4429"/>
                    <a:pt x="25293" y="4429"/>
                  </a:cubicBezTo>
                  <a:cubicBezTo>
                    <a:pt x="26093" y="4429"/>
                    <a:pt x="26969" y="4131"/>
                    <a:pt x="27544" y="3683"/>
                  </a:cubicBezTo>
                  <a:lnTo>
                    <a:pt x="27611" y="3683"/>
                  </a:lnTo>
                  <a:cubicBezTo>
                    <a:pt x="27815" y="3727"/>
                    <a:pt x="28038" y="3752"/>
                    <a:pt x="28263" y="3752"/>
                  </a:cubicBezTo>
                  <a:cubicBezTo>
                    <a:pt x="28554" y="3752"/>
                    <a:pt x="28849" y="3710"/>
                    <a:pt x="29112" y="3617"/>
                  </a:cubicBezTo>
                  <a:cubicBezTo>
                    <a:pt x="29479" y="3583"/>
                    <a:pt x="29812" y="3483"/>
                    <a:pt x="30113" y="3316"/>
                  </a:cubicBezTo>
                  <a:cubicBezTo>
                    <a:pt x="30446" y="3250"/>
                    <a:pt x="30813" y="3216"/>
                    <a:pt x="31180" y="3150"/>
                  </a:cubicBezTo>
                  <a:cubicBezTo>
                    <a:pt x="31407" y="3219"/>
                    <a:pt x="31652" y="3250"/>
                    <a:pt x="31905" y="3250"/>
                  </a:cubicBezTo>
                  <a:cubicBezTo>
                    <a:pt x="32622" y="3250"/>
                    <a:pt x="33408" y="3003"/>
                    <a:pt x="34049" y="2683"/>
                  </a:cubicBezTo>
                  <a:cubicBezTo>
                    <a:pt x="34382" y="2616"/>
                    <a:pt x="34749" y="2549"/>
                    <a:pt x="35116" y="2482"/>
                  </a:cubicBezTo>
                  <a:cubicBezTo>
                    <a:pt x="35450" y="2549"/>
                    <a:pt x="35783" y="2582"/>
                    <a:pt x="36117" y="2582"/>
                  </a:cubicBezTo>
                  <a:cubicBezTo>
                    <a:pt x="37118" y="2249"/>
                    <a:pt x="38118" y="2015"/>
                    <a:pt x="39119" y="1849"/>
                  </a:cubicBezTo>
                  <a:cubicBezTo>
                    <a:pt x="39152" y="1849"/>
                    <a:pt x="39186" y="1882"/>
                    <a:pt x="39219" y="1882"/>
                  </a:cubicBezTo>
                  <a:cubicBezTo>
                    <a:pt x="39489" y="1979"/>
                    <a:pt x="39794" y="2020"/>
                    <a:pt x="40114" y="2020"/>
                  </a:cubicBezTo>
                  <a:cubicBezTo>
                    <a:pt x="40781" y="2020"/>
                    <a:pt x="41512" y="1841"/>
                    <a:pt x="42121" y="1615"/>
                  </a:cubicBezTo>
                  <a:lnTo>
                    <a:pt x="42121" y="1615"/>
                  </a:lnTo>
                  <a:cubicBezTo>
                    <a:pt x="42088" y="1715"/>
                    <a:pt x="42121" y="1815"/>
                    <a:pt x="42188" y="1882"/>
                  </a:cubicBezTo>
                  <a:cubicBezTo>
                    <a:pt x="42382" y="2046"/>
                    <a:pt x="42589" y="2097"/>
                    <a:pt x="42803" y="2097"/>
                  </a:cubicBezTo>
                  <a:cubicBezTo>
                    <a:pt x="43069" y="2097"/>
                    <a:pt x="43346" y="2019"/>
                    <a:pt x="43622" y="1982"/>
                  </a:cubicBezTo>
                  <a:cubicBezTo>
                    <a:pt x="44323" y="1915"/>
                    <a:pt x="44990" y="1849"/>
                    <a:pt x="45690" y="1782"/>
                  </a:cubicBezTo>
                  <a:lnTo>
                    <a:pt x="45891" y="1782"/>
                  </a:lnTo>
                  <a:cubicBezTo>
                    <a:pt x="46124" y="2249"/>
                    <a:pt x="46891" y="2282"/>
                    <a:pt x="47325" y="2349"/>
                  </a:cubicBezTo>
                  <a:cubicBezTo>
                    <a:pt x="47427" y="2357"/>
                    <a:pt x="47530" y="2361"/>
                    <a:pt x="47632" y="2361"/>
                  </a:cubicBezTo>
                  <a:cubicBezTo>
                    <a:pt x="47961" y="2361"/>
                    <a:pt x="48287" y="2317"/>
                    <a:pt x="48592" y="2216"/>
                  </a:cubicBezTo>
                  <a:cubicBezTo>
                    <a:pt x="48759" y="2249"/>
                    <a:pt x="48926" y="2282"/>
                    <a:pt x="49093" y="2316"/>
                  </a:cubicBezTo>
                  <a:cubicBezTo>
                    <a:pt x="49638" y="3051"/>
                    <a:pt x="50791" y="3364"/>
                    <a:pt x="51807" y="3364"/>
                  </a:cubicBezTo>
                  <a:cubicBezTo>
                    <a:pt x="52220" y="3364"/>
                    <a:pt x="52611" y="3313"/>
                    <a:pt x="52929" y="3216"/>
                  </a:cubicBezTo>
                  <a:cubicBezTo>
                    <a:pt x="53029" y="3183"/>
                    <a:pt x="53096" y="3150"/>
                    <a:pt x="53096" y="3083"/>
                  </a:cubicBezTo>
                  <a:lnTo>
                    <a:pt x="54130" y="3083"/>
                  </a:lnTo>
                  <a:cubicBezTo>
                    <a:pt x="54196" y="3250"/>
                    <a:pt x="54330" y="3350"/>
                    <a:pt x="54497" y="3350"/>
                  </a:cubicBezTo>
                  <a:cubicBezTo>
                    <a:pt x="54810" y="3538"/>
                    <a:pt x="55229" y="3595"/>
                    <a:pt x="55621" y="3595"/>
                  </a:cubicBezTo>
                  <a:cubicBezTo>
                    <a:pt x="55854" y="3595"/>
                    <a:pt x="56078" y="3575"/>
                    <a:pt x="56265" y="3550"/>
                  </a:cubicBezTo>
                  <a:cubicBezTo>
                    <a:pt x="56865" y="3483"/>
                    <a:pt x="57532" y="3283"/>
                    <a:pt x="58033" y="2883"/>
                  </a:cubicBezTo>
                  <a:cubicBezTo>
                    <a:pt x="59400" y="2783"/>
                    <a:pt x="60768" y="2649"/>
                    <a:pt x="62135" y="2516"/>
                  </a:cubicBezTo>
                  <a:cubicBezTo>
                    <a:pt x="62435" y="2648"/>
                    <a:pt x="62774" y="2702"/>
                    <a:pt x="63123" y="2702"/>
                  </a:cubicBezTo>
                  <a:cubicBezTo>
                    <a:pt x="63746" y="2702"/>
                    <a:pt x="64403" y="2529"/>
                    <a:pt x="64937" y="2316"/>
                  </a:cubicBezTo>
                  <a:cubicBezTo>
                    <a:pt x="65371" y="2282"/>
                    <a:pt x="65771" y="2249"/>
                    <a:pt x="66205" y="2249"/>
                  </a:cubicBezTo>
                  <a:cubicBezTo>
                    <a:pt x="66372" y="2216"/>
                    <a:pt x="66505" y="2182"/>
                    <a:pt x="66639" y="2149"/>
                  </a:cubicBezTo>
                  <a:cubicBezTo>
                    <a:pt x="66961" y="2395"/>
                    <a:pt x="67390" y="2491"/>
                    <a:pt x="67848" y="2491"/>
                  </a:cubicBezTo>
                  <a:cubicBezTo>
                    <a:pt x="68197" y="2491"/>
                    <a:pt x="68561" y="2435"/>
                    <a:pt x="68907" y="2349"/>
                  </a:cubicBezTo>
                  <a:cubicBezTo>
                    <a:pt x="69207" y="2249"/>
                    <a:pt x="69507" y="2149"/>
                    <a:pt x="69774" y="2049"/>
                  </a:cubicBezTo>
                  <a:cubicBezTo>
                    <a:pt x="70208" y="1982"/>
                    <a:pt x="70642" y="1915"/>
                    <a:pt x="71075" y="1849"/>
                  </a:cubicBezTo>
                  <a:cubicBezTo>
                    <a:pt x="71109" y="1865"/>
                    <a:pt x="71142" y="1874"/>
                    <a:pt x="71171" y="1874"/>
                  </a:cubicBezTo>
                  <a:cubicBezTo>
                    <a:pt x="71200" y="1874"/>
                    <a:pt x="71225" y="1865"/>
                    <a:pt x="71242" y="1849"/>
                  </a:cubicBezTo>
                  <a:cubicBezTo>
                    <a:pt x="71275" y="1915"/>
                    <a:pt x="71342" y="1949"/>
                    <a:pt x="71375" y="1982"/>
                  </a:cubicBezTo>
                  <a:cubicBezTo>
                    <a:pt x="71834" y="2250"/>
                    <a:pt x="72396" y="2376"/>
                    <a:pt x="72970" y="2376"/>
                  </a:cubicBezTo>
                  <a:cubicBezTo>
                    <a:pt x="73898" y="2376"/>
                    <a:pt x="74860" y="2046"/>
                    <a:pt x="75478" y="1448"/>
                  </a:cubicBezTo>
                  <a:cubicBezTo>
                    <a:pt x="75512" y="1448"/>
                    <a:pt x="75512" y="1448"/>
                    <a:pt x="75545" y="1415"/>
                  </a:cubicBezTo>
                  <a:cubicBezTo>
                    <a:pt x="75601" y="1554"/>
                    <a:pt x="75703" y="1623"/>
                    <a:pt x="75851" y="1623"/>
                  </a:cubicBezTo>
                  <a:cubicBezTo>
                    <a:pt x="75880" y="1623"/>
                    <a:pt x="75912" y="1621"/>
                    <a:pt x="75945" y="1615"/>
                  </a:cubicBezTo>
                  <a:cubicBezTo>
                    <a:pt x="75979" y="1615"/>
                    <a:pt x="76012" y="1582"/>
                    <a:pt x="76045" y="1582"/>
                  </a:cubicBezTo>
                  <a:cubicBezTo>
                    <a:pt x="76045" y="1788"/>
                    <a:pt x="76226" y="1915"/>
                    <a:pt x="76415" y="1915"/>
                  </a:cubicBezTo>
                  <a:cubicBezTo>
                    <a:pt x="76471" y="1915"/>
                    <a:pt x="76527" y="1904"/>
                    <a:pt x="76579" y="1882"/>
                  </a:cubicBezTo>
                  <a:cubicBezTo>
                    <a:pt x="77007" y="1979"/>
                    <a:pt x="77457" y="2031"/>
                    <a:pt x="77910" y="2031"/>
                  </a:cubicBezTo>
                  <a:cubicBezTo>
                    <a:pt x="78234" y="2031"/>
                    <a:pt x="78561" y="2004"/>
                    <a:pt x="78881" y="1949"/>
                  </a:cubicBezTo>
                  <a:cubicBezTo>
                    <a:pt x="79281" y="1882"/>
                    <a:pt x="79815" y="1782"/>
                    <a:pt x="80182" y="1548"/>
                  </a:cubicBezTo>
                  <a:cubicBezTo>
                    <a:pt x="80515" y="1582"/>
                    <a:pt x="80882" y="1615"/>
                    <a:pt x="81216" y="1648"/>
                  </a:cubicBezTo>
                  <a:cubicBezTo>
                    <a:pt x="81249" y="1682"/>
                    <a:pt x="81249" y="1715"/>
                    <a:pt x="81282" y="1748"/>
                  </a:cubicBezTo>
                  <a:cubicBezTo>
                    <a:pt x="81540" y="2048"/>
                    <a:pt x="81962" y="2114"/>
                    <a:pt x="82372" y="2114"/>
                  </a:cubicBezTo>
                  <a:cubicBezTo>
                    <a:pt x="82601" y="2114"/>
                    <a:pt x="82826" y="2094"/>
                    <a:pt x="83017" y="2082"/>
                  </a:cubicBezTo>
                  <a:cubicBezTo>
                    <a:pt x="83317" y="2049"/>
                    <a:pt x="83651" y="2049"/>
                    <a:pt x="83984" y="1982"/>
                  </a:cubicBezTo>
                  <a:cubicBezTo>
                    <a:pt x="84084" y="1982"/>
                    <a:pt x="84218" y="2015"/>
                    <a:pt x="84318" y="2015"/>
                  </a:cubicBezTo>
                  <a:cubicBezTo>
                    <a:pt x="84518" y="2015"/>
                    <a:pt x="84685" y="1982"/>
                    <a:pt x="84885" y="1982"/>
                  </a:cubicBezTo>
                  <a:cubicBezTo>
                    <a:pt x="85183" y="2303"/>
                    <a:pt x="85717" y="2387"/>
                    <a:pt x="86206" y="2387"/>
                  </a:cubicBezTo>
                  <a:cubicBezTo>
                    <a:pt x="86429" y="2387"/>
                    <a:pt x="86642" y="2370"/>
                    <a:pt x="86820" y="2349"/>
                  </a:cubicBezTo>
                  <a:cubicBezTo>
                    <a:pt x="87454" y="2282"/>
                    <a:pt x="88087" y="2049"/>
                    <a:pt x="88588" y="1682"/>
                  </a:cubicBezTo>
                  <a:cubicBezTo>
                    <a:pt x="88754" y="1648"/>
                    <a:pt x="88955" y="1615"/>
                    <a:pt x="89155" y="1582"/>
                  </a:cubicBezTo>
                  <a:cubicBezTo>
                    <a:pt x="89188" y="1582"/>
                    <a:pt x="89188" y="1582"/>
                    <a:pt x="89221" y="1615"/>
                  </a:cubicBezTo>
                  <a:cubicBezTo>
                    <a:pt x="89155" y="1715"/>
                    <a:pt x="89155" y="1849"/>
                    <a:pt x="89255" y="1949"/>
                  </a:cubicBezTo>
                  <a:cubicBezTo>
                    <a:pt x="89576" y="2241"/>
                    <a:pt x="90006" y="2360"/>
                    <a:pt x="90458" y="2360"/>
                  </a:cubicBezTo>
                  <a:cubicBezTo>
                    <a:pt x="91038" y="2360"/>
                    <a:pt x="91655" y="2163"/>
                    <a:pt x="92124" y="1882"/>
                  </a:cubicBezTo>
                  <a:cubicBezTo>
                    <a:pt x="92457" y="1882"/>
                    <a:pt x="92757" y="1915"/>
                    <a:pt x="93091" y="1949"/>
                  </a:cubicBezTo>
                  <a:cubicBezTo>
                    <a:pt x="93124" y="2015"/>
                    <a:pt x="93191" y="2082"/>
                    <a:pt x="93291" y="2115"/>
                  </a:cubicBezTo>
                  <a:cubicBezTo>
                    <a:pt x="93791" y="2312"/>
                    <a:pt x="94340" y="2413"/>
                    <a:pt x="94889" y="2413"/>
                  </a:cubicBezTo>
                  <a:cubicBezTo>
                    <a:pt x="95366" y="2413"/>
                    <a:pt x="95844" y="2337"/>
                    <a:pt x="96293" y="2182"/>
                  </a:cubicBezTo>
                  <a:cubicBezTo>
                    <a:pt x="96727" y="2182"/>
                    <a:pt x="97194" y="2216"/>
                    <a:pt x="97628" y="2216"/>
                  </a:cubicBezTo>
                  <a:cubicBezTo>
                    <a:pt x="97628" y="2216"/>
                    <a:pt x="97628" y="2216"/>
                    <a:pt x="97661" y="2249"/>
                  </a:cubicBezTo>
                  <a:cubicBezTo>
                    <a:pt x="97886" y="2425"/>
                    <a:pt x="98149" y="2478"/>
                    <a:pt x="98425" y="2478"/>
                  </a:cubicBezTo>
                  <a:cubicBezTo>
                    <a:pt x="98722" y="2478"/>
                    <a:pt x="99035" y="2417"/>
                    <a:pt x="99329" y="2382"/>
                  </a:cubicBezTo>
                  <a:cubicBezTo>
                    <a:pt x="99796" y="2349"/>
                    <a:pt x="100229" y="2282"/>
                    <a:pt x="100663" y="2149"/>
                  </a:cubicBezTo>
                  <a:cubicBezTo>
                    <a:pt x="101197" y="2115"/>
                    <a:pt x="101697" y="2049"/>
                    <a:pt x="102231" y="1982"/>
                  </a:cubicBezTo>
                  <a:cubicBezTo>
                    <a:pt x="102231" y="2115"/>
                    <a:pt x="102298" y="2249"/>
                    <a:pt x="102464" y="2282"/>
                  </a:cubicBezTo>
                  <a:cubicBezTo>
                    <a:pt x="102743" y="2350"/>
                    <a:pt x="103042" y="2381"/>
                    <a:pt x="103349" y="2381"/>
                  </a:cubicBezTo>
                  <a:cubicBezTo>
                    <a:pt x="104108" y="2381"/>
                    <a:pt x="104921" y="2190"/>
                    <a:pt x="105633" y="1882"/>
                  </a:cubicBezTo>
                  <a:cubicBezTo>
                    <a:pt x="106267" y="1849"/>
                    <a:pt x="106901" y="1815"/>
                    <a:pt x="107535" y="1782"/>
                  </a:cubicBezTo>
                  <a:cubicBezTo>
                    <a:pt x="107568" y="1849"/>
                    <a:pt x="107635" y="1915"/>
                    <a:pt x="107735" y="1915"/>
                  </a:cubicBezTo>
                  <a:cubicBezTo>
                    <a:pt x="107928" y="1959"/>
                    <a:pt x="108134" y="1980"/>
                    <a:pt x="108344" y="1980"/>
                  </a:cubicBezTo>
                  <a:cubicBezTo>
                    <a:pt x="108930" y="1980"/>
                    <a:pt x="109554" y="1818"/>
                    <a:pt x="110070" y="1548"/>
                  </a:cubicBezTo>
                  <a:cubicBezTo>
                    <a:pt x="110303" y="1482"/>
                    <a:pt x="110570" y="1448"/>
                    <a:pt x="110837" y="1382"/>
                  </a:cubicBezTo>
                  <a:cubicBezTo>
                    <a:pt x="110937" y="1382"/>
                    <a:pt x="111070" y="1382"/>
                    <a:pt x="111204" y="1348"/>
                  </a:cubicBezTo>
                  <a:cubicBezTo>
                    <a:pt x="111537" y="1348"/>
                    <a:pt x="111871" y="1348"/>
                    <a:pt x="112171" y="1315"/>
                  </a:cubicBezTo>
                  <a:lnTo>
                    <a:pt x="112171" y="1315"/>
                  </a:lnTo>
                  <a:cubicBezTo>
                    <a:pt x="112138" y="1415"/>
                    <a:pt x="112171" y="1548"/>
                    <a:pt x="112271" y="1615"/>
                  </a:cubicBezTo>
                  <a:cubicBezTo>
                    <a:pt x="112481" y="1772"/>
                    <a:pt x="112731" y="1826"/>
                    <a:pt x="113007" y="1826"/>
                  </a:cubicBezTo>
                  <a:cubicBezTo>
                    <a:pt x="113082" y="1826"/>
                    <a:pt x="113160" y="1822"/>
                    <a:pt x="113239" y="1815"/>
                  </a:cubicBezTo>
                  <a:lnTo>
                    <a:pt x="113239" y="14"/>
                  </a:lnTo>
                  <a:cubicBezTo>
                    <a:pt x="113134" y="5"/>
                    <a:pt x="113029" y="0"/>
                    <a:pt x="1129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1"/>
            <p:cNvSpPr/>
            <p:nvPr/>
          </p:nvSpPr>
          <p:spPr>
            <a:xfrm>
              <a:off x="1186850" y="2753175"/>
              <a:ext cx="2462300" cy="103325"/>
            </a:xfrm>
            <a:custGeom>
              <a:avLst/>
              <a:gdLst/>
              <a:ahLst/>
              <a:cxnLst/>
              <a:rect l="l" t="t" r="r" b="b"/>
              <a:pathLst>
                <a:path w="98492" h="4133" extrusionOk="0">
                  <a:moveTo>
                    <a:pt x="81926" y="1171"/>
                  </a:moveTo>
                  <a:cubicBezTo>
                    <a:pt x="82159" y="1171"/>
                    <a:pt x="82359" y="1204"/>
                    <a:pt x="82560" y="1238"/>
                  </a:cubicBezTo>
                  <a:cubicBezTo>
                    <a:pt x="82259" y="1204"/>
                    <a:pt x="81992" y="1204"/>
                    <a:pt x="81692" y="1204"/>
                  </a:cubicBezTo>
                  <a:cubicBezTo>
                    <a:pt x="81759" y="1204"/>
                    <a:pt x="81859" y="1171"/>
                    <a:pt x="81926" y="1171"/>
                  </a:cubicBezTo>
                  <a:close/>
                  <a:moveTo>
                    <a:pt x="73158" y="0"/>
                  </a:moveTo>
                  <a:cubicBezTo>
                    <a:pt x="72357" y="0"/>
                    <a:pt x="71485" y="296"/>
                    <a:pt x="70918" y="737"/>
                  </a:cubicBezTo>
                  <a:lnTo>
                    <a:pt x="70885" y="737"/>
                  </a:lnTo>
                  <a:cubicBezTo>
                    <a:pt x="70666" y="694"/>
                    <a:pt x="70441" y="669"/>
                    <a:pt x="70216" y="669"/>
                  </a:cubicBezTo>
                  <a:cubicBezTo>
                    <a:pt x="69925" y="669"/>
                    <a:pt x="69632" y="710"/>
                    <a:pt x="69350" y="804"/>
                  </a:cubicBezTo>
                  <a:cubicBezTo>
                    <a:pt x="69017" y="837"/>
                    <a:pt x="68683" y="937"/>
                    <a:pt x="68383" y="1104"/>
                  </a:cubicBezTo>
                  <a:cubicBezTo>
                    <a:pt x="68016" y="1171"/>
                    <a:pt x="67649" y="1204"/>
                    <a:pt x="67315" y="1271"/>
                  </a:cubicBezTo>
                  <a:cubicBezTo>
                    <a:pt x="67080" y="1201"/>
                    <a:pt x="66828" y="1170"/>
                    <a:pt x="66571" y="1170"/>
                  </a:cubicBezTo>
                  <a:cubicBezTo>
                    <a:pt x="65842" y="1170"/>
                    <a:pt x="65063" y="1418"/>
                    <a:pt x="64447" y="1738"/>
                  </a:cubicBezTo>
                  <a:cubicBezTo>
                    <a:pt x="64080" y="1805"/>
                    <a:pt x="63746" y="1871"/>
                    <a:pt x="63379" y="1938"/>
                  </a:cubicBezTo>
                  <a:cubicBezTo>
                    <a:pt x="63046" y="1871"/>
                    <a:pt x="62712" y="1838"/>
                    <a:pt x="62345" y="1838"/>
                  </a:cubicBezTo>
                  <a:cubicBezTo>
                    <a:pt x="61344" y="2172"/>
                    <a:pt x="60344" y="2438"/>
                    <a:pt x="59376" y="2572"/>
                  </a:cubicBezTo>
                  <a:cubicBezTo>
                    <a:pt x="59343" y="2572"/>
                    <a:pt x="59310" y="2539"/>
                    <a:pt x="59276" y="2539"/>
                  </a:cubicBezTo>
                  <a:cubicBezTo>
                    <a:pt x="58995" y="2441"/>
                    <a:pt x="58686" y="2400"/>
                    <a:pt x="58365" y="2400"/>
                  </a:cubicBezTo>
                  <a:cubicBezTo>
                    <a:pt x="57695" y="2400"/>
                    <a:pt x="56972" y="2580"/>
                    <a:pt x="56341" y="2805"/>
                  </a:cubicBezTo>
                  <a:cubicBezTo>
                    <a:pt x="56374" y="2705"/>
                    <a:pt x="56374" y="2605"/>
                    <a:pt x="56307" y="2539"/>
                  </a:cubicBezTo>
                  <a:cubicBezTo>
                    <a:pt x="56114" y="2375"/>
                    <a:pt x="55907" y="2324"/>
                    <a:pt x="55689" y="2324"/>
                  </a:cubicBezTo>
                  <a:cubicBezTo>
                    <a:pt x="55420" y="2324"/>
                    <a:pt x="55135" y="2402"/>
                    <a:pt x="54840" y="2438"/>
                  </a:cubicBezTo>
                  <a:cubicBezTo>
                    <a:pt x="54173" y="2505"/>
                    <a:pt x="53472" y="2572"/>
                    <a:pt x="52805" y="2639"/>
                  </a:cubicBezTo>
                  <a:lnTo>
                    <a:pt x="52571" y="2639"/>
                  </a:lnTo>
                  <a:cubicBezTo>
                    <a:pt x="52371" y="2172"/>
                    <a:pt x="51604" y="2138"/>
                    <a:pt x="51170" y="2071"/>
                  </a:cubicBezTo>
                  <a:cubicBezTo>
                    <a:pt x="51068" y="2064"/>
                    <a:pt x="50966" y="2059"/>
                    <a:pt x="50864" y="2059"/>
                  </a:cubicBezTo>
                  <a:cubicBezTo>
                    <a:pt x="50534" y="2059"/>
                    <a:pt x="50209" y="2103"/>
                    <a:pt x="49903" y="2205"/>
                  </a:cubicBezTo>
                  <a:cubicBezTo>
                    <a:pt x="49703" y="2172"/>
                    <a:pt x="49536" y="2138"/>
                    <a:pt x="49369" y="2105"/>
                  </a:cubicBezTo>
                  <a:cubicBezTo>
                    <a:pt x="48847" y="1370"/>
                    <a:pt x="47702" y="1056"/>
                    <a:pt x="46675" y="1056"/>
                  </a:cubicBezTo>
                  <a:cubicBezTo>
                    <a:pt x="46258" y="1056"/>
                    <a:pt x="45861" y="1108"/>
                    <a:pt x="45533" y="1204"/>
                  </a:cubicBezTo>
                  <a:cubicBezTo>
                    <a:pt x="45433" y="1238"/>
                    <a:pt x="45400" y="1271"/>
                    <a:pt x="45366" y="1338"/>
                  </a:cubicBezTo>
                  <a:lnTo>
                    <a:pt x="44332" y="1338"/>
                  </a:lnTo>
                  <a:cubicBezTo>
                    <a:pt x="44266" y="1171"/>
                    <a:pt x="44132" y="1071"/>
                    <a:pt x="43965" y="1071"/>
                  </a:cubicBezTo>
                  <a:cubicBezTo>
                    <a:pt x="43652" y="883"/>
                    <a:pt x="43233" y="825"/>
                    <a:pt x="42841" y="825"/>
                  </a:cubicBezTo>
                  <a:cubicBezTo>
                    <a:pt x="42608" y="825"/>
                    <a:pt x="42384" y="846"/>
                    <a:pt x="42197" y="871"/>
                  </a:cubicBezTo>
                  <a:cubicBezTo>
                    <a:pt x="41597" y="937"/>
                    <a:pt x="40930" y="1137"/>
                    <a:pt x="40463" y="1538"/>
                  </a:cubicBezTo>
                  <a:cubicBezTo>
                    <a:pt x="39095" y="1638"/>
                    <a:pt x="37728" y="1771"/>
                    <a:pt x="36327" y="1905"/>
                  </a:cubicBezTo>
                  <a:cubicBezTo>
                    <a:pt x="36039" y="1773"/>
                    <a:pt x="35704" y="1719"/>
                    <a:pt x="35355" y="1719"/>
                  </a:cubicBezTo>
                  <a:cubicBezTo>
                    <a:pt x="34734" y="1719"/>
                    <a:pt x="34071" y="1891"/>
                    <a:pt x="33558" y="2105"/>
                  </a:cubicBezTo>
                  <a:cubicBezTo>
                    <a:pt x="33124" y="2138"/>
                    <a:pt x="32691" y="2172"/>
                    <a:pt x="32257" y="2172"/>
                  </a:cubicBezTo>
                  <a:cubicBezTo>
                    <a:pt x="32124" y="2205"/>
                    <a:pt x="31990" y="2238"/>
                    <a:pt x="31823" y="2272"/>
                  </a:cubicBezTo>
                  <a:cubicBezTo>
                    <a:pt x="31501" y="2025"/>
                    <a:pt x="31072" y="1930"/>
                    <a:pt x="30620" y="1930"/>
                  </a:cubicBezTo>
                  <a:cubicBezTo>
                    <a:pt x="30276" y="1930"/>
                    <a:pt x="29920" y="1985"/>
                    <a:pt x="29588" y="2071"/>
                  </a:cubicBezTo>
                  <a:cubicBezTo>
                    <a:pt x="29255" y="2172"/>
                    <a:pt x="28955" y="2272"/>
                    <a:pt x="28721" y="2372"/>
                  </a:cubicBezTo>
                  <a:cubicBezTo>
                    <a:pt x="28287" y="2438"/>
                    <a:pt x="27820" y="2505"/>
                    <a:pt x="27387" y="2572"/>
                  </a:cubicBezTo>
                  <a:cubicBezTo>
                    <a:pt x="27370" y="2555"/>
                    <a:pt x="27345" y="2547"/>
                    <a:pt x="27316" y="2547"/>
                  </a:cubicBezTo>
                  <a:cubicBezTo>
                    <a:pt x="27287" y="2547"/>
                    <a:pt x="27253" y="2555"/>
                    <a:pt x="27220" y="2572"/>
                  </a:cubicBezTo>
                  <a:cubicBezTo>
                    <a:pt x="27187" y="2505"/>
                    <a:pt x="27153" y="2472"/>
                    <a:pt x="27087" y="2438"/>
                  </a:cubicBezTo>
                  <a:cubicBezTo>
                    <a:pt x="26640" y="2171"/>
                    <a:pt x="26082" y="2044"/>
                    <a:pt x="25507" y="2044"/>
                  </a:cubicBezTo>
                  <a:cubicBezTo>
                    <a:pt x="24577" y="2044"/>
                    <a:pt x="23602" y="2375"/>
                    <a:pt x="22984" y="2972"/>
                  </a:cubicBezTo>
                  <a:cubicBezTo>
                    <a:pt x="22984" y="2972"/>
                    <a:pt x="22950" y="3006"/>
                    <a:pt x="22950" y="3006"/>
                  </a:cubicBezTo>
                  <a:cubicBezTo>
                    <a:pt x="22895" y="2867"/>
                    <a:pt x="22770" y="2797"/>
                    <a:pt x="22614" y="2797"/>
                  </a:cubicBezTo>
                  <a:cubicBezTo>
                    <a:pt x="22582" y="2797"/>
                    <a:pt x="22550" y="2800"/>
                    <a:pt x="22517" y="2805"/>
                  </a:cubicBezTo>
                  <a:cubicBezTo>
                    <a:pt x="22517" y="2805"/>
                    <a:pt x="22483" y="2839"/>
                    <a:pt x="22450" y="2839"/>
                  </a:cubicBezTo>
                  <a:cubicBezTo>
                    <a:pt x="22424" y="2632"/>
                    <a:pt x="22258" y="2505"/>
                    <a:pt x="22076" y="2505"/>
                  </a:cubicBezTo>
                  <a:cubicBezTo>
                    <a:pt x="22023" y="2505"/>
                    <a:pt x="21969" y="2516"/>
                    <a:pt x="21916" y="2539"/>
                  </a:cubicBezTo>
                  <a:cubicBezTo>
                    <a:pt x="21469" y="2441"/>
                    <a:pt x="21022" y="2389"/>
                    <a:pt x="20575" y="2389"/>
                  </a:cubicBezTo>
                  <a:cubicBezTo>
                    <a:pt x="20255" y="2389"/>
                    <a:pt x="19935" y="2416"/>
                    <a:pt x="19615" y="2472"/>
                  </a:cubicBezTo>
                  <a:cubicBezTo>
                    <a:pt x="19214" y="2539"/>
                    <a:pt x="18681" y="2639"/>
                    <a:pt x="18314" y="2872"/>
                  </a:cubicBezTo>
                  <a:cubicBezTo>
                    <a:pt x="17947" y="2839"/>
                    <a:pt x="17613" y="2805"/>
                    <a:pt x="17246" y="2772"/>
                  </a:cubicBezTo>
                  <a:cubicBezTo>
                    <a:pt x="17246" y="2739"/>
                    <a:pt x="17213" y="2705"/>
                    <a:pt x="17180" y="2672"/>
                  </a:cubicBezTo>
                  <a:cubicBezTo>
                    <a:pt x="16907" y="2377"/>
                    <a:pt x="16466" y="2314"/>
                    <a:pt x="16033" y="2314"/>
                  </a:cubicBezTo>
                  <a:cubicBezTo>
                    <a:pt x="15829" y="2314"/>
                    <a:pt x="15627" y="2328"/>
                    <a:pt x="15445" y="2338"/>
                  </a:cubicBezTo>
                  <a:cubicBezTo>
                    <a:pt x="15178" y="2372"/>
                    <a:pt x="14811" y="2372"/>
                    <a:pt x="14511" y="2438"/>
                  </a:cubicBezTo>
                  <a:lnTo>
                    <a:pt x="13610" y="2438"/>
                  </a:lnTo>
                  <a:cubicBezTo>
                    <a:pt x="13290" y="2118"/>
                    <a:pt x="12764" y="2033"/>
                    <a:pt x="12272" y="2033"/>
                  </a:cubicBezTo>
                  <a:cubicBezTo>
                    <a:pt x="12048" y="2033"/>
                    <a:pt x="11830" y="2051"/>
                    <a:pt x="11642" y="2071"/>
                  </a:cubicBezTo>
                  <a:cubicBezTo>
                    <a:pt x="11008" y="2138"/>
                    <a:pt x="10408" y="2372"/>
                    <a:pt x="9908" y="2772"/>
                  </a:cubicBezTo>
                  <a:cubicBezTo>
                    <a:pt x="9708" y="2772"/>
                    <a:pt x="9507" y="2805"/>
                    <a:pt x="9307" y="2839"/>
                  </a:cubicBezTo>
                  <a:cubicBezTo>
                    <a:pt x="9307" y="2839"/>
                    <a:pt x="9274" y="2839"/>
                    <a:pt x="9274" y="2805"/>
                  </a:cubicBezTo>
                  <a:cubicBezTo>
                    <a:pt x="9307" y="2705"/>
                    <a:pt x="9307" y="2572"/>
                    <a:pt x="9207" y="2505"/>
                  </a:cubicBezTo>
                  <a:cubicBezTo>
                    <a:pt x="8895" y="2193"/>
                    <a:pt x="8463" y="2066"/>
                    <a:pt x="8003" y="2066"/>
                  </a:cubicBezTo>
                  <a:cubicBezTo>
                    <a:pt x="7432" y="2066"/>
                    <a:pt x="6819" y="2261"/>
                    <a:pt x="6338" y="2539"/>
                  </a:cubicBezTo>
                  <a:cubicBezTo>
                    <a:pt x="6038" y="2539"/>
                    <a:pt x="5705" y="2505"/>
                    <a:pt x="5371" y="2472"/>
                  </a:cubicBezTo>
                  <a:cubicBezTo>
                    <a:pt x="5338" y="2405"/>
                    <a:pt x="5271" y="2338"/>
                    <a:pt x="5171" y="2305"/>
                  </a:cubicBezTo>
                  <a:cubicBezTo>
                    <a:pt x="4688" y="2108"/>
                    <a:pt x="4139" y="2008"/>
                    <a:pt x="3589" y="2008"/>
                  </a:cubicBezTo>
                  <a:cubicBezTo>
                    <a:pt x="3113" y="2008"/>
                    <a:pt x="2636" y="2083"/>
                    <a:pt x="2202" y="2238"/>
                  </a:cubicBezTo>
                  <a:cubicBezTo>
                    <a:pt x="1735" y="2238"/>
                    <a:pt x="1302" y="2205"/>
                    <a:pt x="835" y="2205"/>
                  </a:cubicBezTo>
                  <a:cubicBezTo>
                    <a:pt x="835" y="2205"/>
                    <a:pt x="835" y="2205"/>
                    <a:pt x="835" y="2172"/>
                  </a:cubicBezTo>
                  <a:cubicBezTo>
                    <a:pt x="601" y="2005"/>
                    <a:pt x="301" y="1938"/>
                    <a:pt x="1" y="1938"/>
                  </a:cubicBezTo>
                  <a:lnTo>
                    <a:pt x="1" y="3506"/>
                  </a:lnTo>
                  <a:cubicBezTo>
                    <a:pt x="468" y="3439"/>
                    <a:pt x="901" y="3272"/>
                    <a:pt x="1235" y="2972"/>
                  </a:cubicBezTo>
                  <a:cubicBezTo>
                    <a:pt x="1302" y="2905"/>
                    <a:pt x="1335" y="2805"/>
                    <a:pt x="1335" y="2739"/>
                  </a:cubicBezTo>
                  <a:cubicBezTo>
                    <a:pt x="1435" y="2739"/>
                    <a:pt x="1535" y="2739"/>
                    <a:pt x="1668" y="2772"/>
                  </a:cubicBezTo>
                  <a:cubicBezTo>
                    <a:pt x="1726" y="2859"/>
                    <a:pt x="1834" y="2945"/>
                    <a:pt x="1949" y="2945"/>
                  </a:cubicBezTo>
                  <a:cubicBezTo>
                    <a:pt x="1966" y="2945"/>
                    <a:pt x="1984" y="2943"/>
                    <a:pt x="2002" y="2939"/>
                  </a:cubicBezTo>
                  <a:cubicBezTo>
                    <a:pt x="2069" y="2939"/>
                    <a:pt x="2135" y="2939"/>
                    <a:pt x="2202" y="2905"/>
                  </a:cubicBezTo>
                  <a:cubicBezTo>
                    <a:pt x="2669" y="3239"/>
                    <a:pt x="3236" y="3406"/>
                    <a:pt x="3803" y="3473"/>
                  </a:cubicBezTo>
                  <a:cubicBezTo>
                    <a:pt x="3963" y="3491"/>
                    <a:pt x="4141" y="3505"/>
                    <a:pt x="4325" y="3505"/>
                  </a:cubicBezTo>
                  <a:cubicBezTo>
                    <a:pt x="4792" y="3505"/>
                    <a:pt x="5293" y="3417"/>
                    <a:pt x="5605" y="3106"/>
                  </a:cubicBezTo>
                  <a:cubicBezTo>
                    <a:pt x="5905" y="3139"/>
                    <a:pt x="6205" y="3172"/>
                    <a:pt x="6505" y="3206"/>
                  </a:cubicBezTo>
                  <a:cubicBezTo>
                    <a:pt x="7006" y="3573"/>
                    <a:pt x="7539" y="3773"/>
                    <a:pt x="8140" y="3873"/>
                  </a:cubicBezTo>
                  <a:cubicBezTo>
                    <a:pt x="8290" y="3892"/>
                    <a:pt x="8462" y="3905"/>
                    <a:pt x="8639" y="3905"/>
                  </a:cubicBezTo>
                  <a:cubicBezTo>
                    <a:pt x="9090" y="3905"/>
                    <a:pt x="9577" y="3817"/>
                    <a:pt x="9841" y="3506"/>
                  </a:cubicBezTo>
                  <a:cubicBezTo>
                    <a:pt x="9874" y="3473"/>
                    <a:pt x="9908" y="3439"/>
                    <a:pt x="9908" y="3406"/>
                  </a:cubicBezTo>
                  <a:cubicBezTo>
                    <a:pt x="9941" y="3372"/>
                    <a:pt x="9941" y="3372"/>
                    <a:pt x="9974" y="3372"/>
                  </a:cubicBezTo>
                  <a:cubicBezTo>
                    <a:pt x="10175" y="3339"/>
                    <a:pt x="10375" y="3339"/>
                    <a:pt x="10575" y="3339"/>
                  </a:cubicBezTo>
                  <a:lnTo>
                    <a:pt x="10675" y="3339"/>
                  </a:lnTo>
                  <a:cubicBezTo>
                    <a:pt x="11075" y="3673"/>
                    <a:pt x="11676" y="3773"/>
                    <a:pt x="12209" y="3773"/>
                  </a:cubicBezTo>
                  <a:cubicBezTo>
                    <a:pt x="12710" y="3773"/>
                    <a:pt x="13577" y="3739"/>
                    <a:pt x="13810" y="3206"/>
                  </a:cubicBezTo>
                  <a:lnTo>
                    <a:pt x="14344" y="3206"/>
                  </a:lnTo>
                  <a:cubicBezTo>
                    <a:pt x="14478" y="3573"/>
                    <a:pt x="14878" y="3739"/>
                    <a:pt x="15278" y="3806"/>
                  </a:cubicBezTo>
                  <a:cubicBezTo>
                    <a:pt x="15588" y="3838"/>
                    <a:pt x="15905" y="3853"/>
                    <a:pt x="16223" y="3853"/>
                  </a:cubicBezTo>
                  <a:cubicBezTo>
                    <a:pt x="16898" y="3853"/>
                    <a:pt x="17579" y="3786"/>
                    <a:pt x="18214" y="3673"/>
                  </a:cubicBezTo>
                  <a:cubicBezTo>
                    <a:pt x="18314" y="3639"/>
                    <a:pt x="18347" y="3606"/>
                    <a:pt x="18414" y="3573"/>
                  </a:cubicBezTo>
                  <a:cubicBezTo>
                    <a:pt x="18647" y="3573"/>
                    <a:pt x="18914" y="3606"/>
                    <a:pt x="19148" y="3639"/>
                  </a:cubicBezTo>
                  <a:cubicBezTo>
                    <a:pt x="19181" y="3639"/>
                    <a:pt x="19214" y="3673"/>
                    <a:pt x="19248" y="3706"/>
                  </a:cubicBezTo>
                  <a:cubicBezTo>
                    <a:pt x="19707" y="3971"/>
                    <a:pt x="20343" y="4133"/>
                    <a:pt x="20974" y="4133"/>
                  </a:cubicBezTo>
                  <a:cubicBezTo>
                    <a:pt x="21535" y="4133"/>
                    <a:pt x="22093" y="4004"/>
                    <a:pt x="22517" y="3706"/>
                  </a:cubicBezTo>
                  <a:cubicBezTo>
                    <a:pt x="22917" y="3706"/>
                    <a:pt x="23317" y="3673"/>
                    <a:pt x="23718" y="3673"/>
                  </a:cubicBezTo>
                  <a:lnTo>
                    <a:pt x="23751" y="3673"/>
                  </a:lnTo>
                  <a:cubicBezTo>
                    <a:pt x="24051" y="3714"/>
                    <a:pt x="24358" y="3733"/>
                    <a:pt x="24667" y="3733"/>
                  </a:cubicBezTo>
                  <a:cubicBezTo>
                    <a:pt x="25596" y="3733"/>
                    <a:pt x="26553" y="3564"/>
                    <a:pt x="27454" y="3339"/>
                  </a:cubicBezTo>
                  <a:cubicBezTo>
                    <a:pt x="27587" y="3306"/>
                    <a:pt x="27654" y="3206"/>
                    <a:pt x="27687" y="3106"/>
                  </a:cubicBezTo>
                  <a:cubicBezTo>
                    <a:pt x="27954" y="3072"/>
                    <a:pt x="28221" y="3006"/>
                    <a:pt x="28488" y="2939"/>
                  </a:cubicBezTo>
                  <a:cubicBezTo>
                    <a:pt x="28721" y="3072"/>
                    <a:pt x="28988" y="3139"/>
                    <a:pt x="29255" y="3172"/>
                  </a:cubicBezTo>
                  <a:cubicBezTo>
                    <a:pt x="29326" y="3181"/>
                    <a:pt x="29398" y="3185"/>
                    <a:pt x="29469" y="3185"/>
                  </a:cubicBezTo>
                  <a:cubicBezTo>
                    <a:pt x="29665" y="3185"/>
                    <a:pt x="29860" y="3154"/>
                    <a:pt x="30055" y="3106"/>
                  </a:cubicBezTo>
                  <a:cubicBezTo>
                    <a:pt x="30089" y="3106"/>
                    <a:pt x="30089" y="3106"/>
                    <a:pt x="30122" y="3072"/>
                  </a:cubicBezTo>
                  <a:cubicBezTo>
                    <a:pt x="30656" y="3072"/>
                    <a:pt x="31223" y="3006"/>
                    <a:pt x="31757" y="2905"/>
                  </a:cubicBezTo>
                  <a:cubicBezTo>
                    <a:pt x="31790" y="2972"/>
                    <a:pt x="31823" y="3006"/>
                    <a:pt x="31890" y="3072"/>
                  </a:cubicBezTo>
                  <a:cubicBezTo>
                    <a:pt x="32681" y="3202"/>
                    <a:pt x="33480" y="3257"/>
                    <a:pt x="34283" y="3257"/>
                  </a:cubicBezTo>
                  <a:cubicBezTo>
                    <a:pt x="36360" y="3257"/>
                    <a:pt x="38470" y="2890"/>
                    <a:pt x="40563" y="2505"/>
                  </a:cubicBezTo>
                  <a:cubicBezTo>
                    <a:pt x="40917" y="2644"/>
                    <a:pt x="41305" y="2708"/>
                    <a:pt x="41701" y="2708"/>
                  </a:cubicBezTo>
                  <a:cubicBezTo>
                    <a:pt x="42537" y="2708"/>
                    <a:pt x="43409" y="2424"/>
                    <a:pt x="44065" y="1971"/>
                  </a:cubicBezTo>
                  <a:lnTo>
                    <a:pt x="44299" y="1971"/>
                  </a:lnTo>
                  <a:cubicBezTo>
                    <a:pt x="44332" y="2005"/>
                    <a:pt x="44332" y="2005"/>
                    <a:pt x="44332" y="2005"/>
                  </a:cubicBezTo>
                  <a:cubicBezTo>
                    <a:pt x="45080" y="2703"/>
                    <a:pt x="46312" y="3121"/>
                    <a:pt x="47458" y="3121"/>
                  </a:cubicBezTo>
                  <a:cubicBezTo>
                    <a:pt x="47845" y="3121"/>
                    <a:pt x="48223" y="3073"/>
                    <a:pt x="48569" y="2972"/>
                  </a:cubicBezTo>
                  <a:cubicBezTo>
                    <a:pt x="49258" y="3417"/>
                    <a:pt x="50096" y="3669"/>
                    <a:pt x="50923" y="3669"/>
                  </a:cubicBezTo>
                  <a:cubicBezTo>
                    <a:pt x="51337" y="3669"/>
                    <a:pt x="51749" y="3606"/>
                    <a:pt x="52138" y="3473"/>
                  </a:cubicBezTo>
                  <a:cubicBezTo>
                    <a:pt x="52657" y="3687"/>
                    <a:pt x="53398" y="3854"/>
                    <a:pt x="54112" y="3854"/>
                  </a:cubicBezTo>
                  <a:cubicBezTo>
                    <a:pt x="54727" y="3854"/>
                    <a:pt x="55323" y="3730"/>
                    <a:pt x="55740" y="3406"/>
                  </a:cubicBezTo>
                  <a:lnTo>
                    <a:pt x="55807" y="3406"/>
                  </a:lnTo>
                  <a:cubicBezTo>
                    <a:pt x="56178" y="3743"/>
                    <a:pt x="56822" y="3935"/>
                    <a:pt x="57454" y="3935"/>
                  </a:cubicBezTo>
                  <a:cubicBezTo>
                    <a:pt x="58072" y="3935"/>
                    <a:pt x="58680" y="3751"/>
                    <a:pt x="59009" y="3339"/>
                  </a:cubicBezTo>
                  <a:cubicBezTo>
                    <a:pt x="59456" y="3554"/>
                    <a:pt x="59961" y="3653"/>
                    <a:pt x="60471" y="3653"/>
                  </a:cubicBezTo>
                  <a:cubicBezTo>
                    <a:pt x="60913" y="3653"/>
                    <a:pt x="61360" y="3578"/>
                    <a:pt x="61778" y="3439"/>
                  </a:cubicBezTo>
                  <a:cubicBezTo>
                    <a:pt x="61910" y="3479"/>
                    <a:pt x="62041" y="3497"/>
                    <a:pt x="62173" y="3497"/>
                  </a:cubicBezTo>
                  <a:cubicBezTo>
                    <a:pt x="62375" y="3497"/>
                    <a:pt x="62577" y="3453"/>
                    <a:pt x="62779" y="3372"/>
                  </a:cubicBezTo>
                  <a:cubicBezTo>
                    <a:pt x="62979" y="3306"/>
                    <a:pt x="63246" y="3172"/>
                    <a:pt x="63413" y="3006"/>
                  </a:cubicBezTo>
                  <a:cubicBezTo>
                    <a:pt x="63624" y="3162"/>
                    <a:pt x="63942" y="3227"/>
                    <a:pt x="64311" y="3227"/>
                  </a:cubicBezTo>
                  <a:cubicBezTo>
                    <a:pt x="65515" y="3227"/>
                    <a:pt x="67266" y="2539"/>
                    <a:pt x="67649" y="2105"/>
                  </a:cubicBezTo>
                  <a:lnTo>
                    <a:pt x="67682" y="2105"/>
                  </a:lnTo>
                  <a:cubicBezTo>
                    <a:pt x="67900" y="2169"/>
                    <a:pt x="68131" y="2199"/>
                    <a:pt x="68367" y="2199"/>
                  </a:cubicBezTo>
                  <a:cubicBezTo>
                    <a:pt x="69108" y="2199"/>
                    <a:pt x="69894" y="1909"/>
                    <a:pt x="70451" y="1504"/>
                  </a:cubicBezTo>
                  <a:cubicBezTo>
                    <a:pt x="70484" y="1471"/>
                    <a:pt x="70518" y="1438"/>
                    <a:pt x="70551" y="1404"/>
                  </a:cubicBezTo>
                  <a:cubicBezTo>
                    <a:pt x="70651" y="1438"/>
                    <a:pt x="70718" y="1438"/>
                    <a:pt x="70818" y="1438"/>
                  </a:cubicBezTo>
                  <a:cubicBezTo>
                    <a:pt x="71107" y="1616"/>
                    <a:pt x="71485" y="1675"/>
                    <a:pt x="71843" y="1675"/>
                  </a:cubicBezTo>
                  <a:cubicBezTo>
                    <a:pt x="72022" y="1675"/>
                    <a:pt x="72197" y="1660"/>
                    <a:pt x="72352" y="1638"/>
                  </a:cubicBezTo>
                  <a:cubicBezTo>
                    <a:pt x="72753" y="1604"/>
                    <a:pt x="73320" y="1538"/>
                    <a:pt x="73687" y="1304"/>
                  </a:cubicBezTo>
                  <a:cubicBezTo>
                    <a:pt x="73720" y="1338"/>
                    <a:pt x="73787" y="1338"/>
                    <a:pt x="73820" y="1338"/>
                  </a:cubicBezTo>
                  <a:cubicBezTo>
                    <a:pt x="74031" y="1295"/>
                    <a:pt x="74228" y="1277"/>
                    <a:pt x="74416" y="1277"/>
                  </a:cubicBezTo>
                  <a:cubicBezTo>
                    <a:pt x="74969" y="1277"/>
                    <a:pt x="75449" y="1439"/>
                    <a:pt x="76022" y="1638"/>
                  </a:cubicBezTo>
                  <a:cubicBezTo>
                    <a:pt x="76388" y="1760"/>
                    <a:pt x="76730" y="1832"/>
                    <a:pt x="77084" y="1832"/>
                  </a:cubicBezTo>
                  <a:cubicBezTo>
                    <a:pt x="77311" y="1832"/>
                    <a:pt x="77542" y="1803"/>
                    <a:pt x="77789" y="1738"/>
                  </a:cubicBezTo>
                  <a:cubicBezTo>
                    <a:pt x="77823" y="1738"/>
                    <a:pt x="77856" y="1738"/>
                    <a:pt x="77890" y="1705"/>
                  </a:cubicBezTo>
                  <a:cubicBezTo>
                    <a:pt x="78123" y="1738"/>
                    <a:pt x="78323" y="1771"/>
                    <a:pt x="78557" y="1805"/>
                  </a:cubicBezTo>
                  <a:cubicBezTo>
                    <a:pt x="79024" y="1938"/>
                    <a:pt x="79491" y="2005"/>
                    <a:pt x="79958" y="2071"/>
                  </a:cubicBezTo>
                  <a:cubicBezTo>
                    <a:pt x="80563" y="2286"/>
                    <a:pt x="81249" y="2444"/>
                    <a:pt x="81901" y="2444"/>
                  </a:cubicBezTo>
                  <a:cubicBezTo>
                    <a:pt x="82362" y="2444"/>
                    <a:pt x="82806" y="2365"/>
                    <a:pt x="83193" y="2172"/>
                  </a:cubicBezTo>
                  <a:cubicBezTo>
                    <a:pt x="83827" y="2138"/>
                    <a:pt x="84461" y="2105"/>
                    <a:pt x="85095" y="2071"/>
                  </a:cubicBezTo>
                  <a:cubicBezTo>
                    <a:pt x="85395" y="2205"/>
                    <a:pt x="85695" y="2272"/>
                    <a:pt x="86029" y="2272"/>
                  </a:cubicBezTo>
                  <a:cubicBezTo>
                    <a:pt x="86104" y="2279"/>
                    <a:pt x="86185" y="2283"/>
                    <a:pt x="86271" y="2283"/>
                  </a:cubicBezTo>
                  <a:cubicBezTo>
                    <a:pt x="86565" y="2283"/>
                    <a:pt x="86904" y="2234"/>
                    <a:pt x="87163" y="2105"/>
                  </a:cubicBezTo>
                  <a:cubicBezTo>
                    <a:pt x="87263" y="2105"/>
                    <a:pt x="87330" y="2105"/>
                    <a:pt x="87430" y="2138"/>
                  </a:cubicBezTo>
                  <a:lnTo>
                    <a:pt x="87630" y="2138"/>
                  </a:lnTo>
                  <a:cubicBezTo>
                    <a:pt x="88353" y="2768"/>
                    <a:pt x="89419" y="3072"/>
                    <a:pt x="90428" y="3072"/>
                  </a:cubicBezTo>
                  <a:cubicBezTo>
                    <a:pt x="90862" y="3072"/>
                    <a:pt x="91285" y="3016"/>
                    <a:pt x="91666" y="2905"/>
                  </a:cubicBezTo>
                  <a:cubicBezTo>
                    <a:pt x="91766" y="2905"/>
                    <a:pt x="91833" y="2805"/>
                    <a:pt x="91900" y="2739"/>
                  </a:cubicBezTo>
                  <a:cubicBezTo>
                    <a:pt x="92033" y="2739"/>
                    <a:pt x="92200" y="2772"/>
                    <a:pt x="92333" y="2772"/>
                  </a:cubicBezTo>
                  <a:cubicBezTo>
                    <a:pt x="92820" y="3083"/>
                    <a:pt x="93386" y="3236"/>
                    <a:pt x="93959" y="3236"/>
                  </a:cubicBezTo>
                  <a:cubicBezTo>
                    <a:pt x="94368" y="3236"/>
                    <a:pt x="94780" y="3158"/>
                    <a:pt x="95169" y="3006"/>
                  </a:cubicBezTo>
                  <a:cubicBezTo>
                    <a:pt x="95302" y="2972"/>
                    <a:pt x="95369" y="2905"/>
                    <a:pt x="95435" y="2805"/>
                  </a:cubicBezTo>
                  <a:cubicBezTo>
                    <a:pt x="96436" y="2705"/>
                    <a:pt x="97403" y="2438"/>
                    <a:pt x="98304" y="1938"/>
                  </a:cubicBezTo>
                  <a:cubicBezTo>
                    <a:pt x="98491" y="1876"/>
                    <a:pt x="98416" y="1668"/>
                    <a:pt x="98270" y="1668"/>
                  </a:cubicBezTo>
                  <a:cubicBezTo>
                    <a:pt x="98259" y="1668"/>
                    <a:pt x="98248" y="1669"/>
                    <a:pt x="98237" y="1671"/>
                  </a:cubicBezTo>
                  <a:cubicBezTo>
                    <a:pt x="97537" y="1871"/>
                    <a:pt x="96836" y="2005"/>
                    <a:pt x="96169" y="2105"/>
                  </a:cubicBezTo>
                  <a:cubicBezTo>
                    <a:pt x="96136" y="1971"/>
                    <a:pt x="96036" y="1871"/>
                    <a:pt x="95902" y="1838"/>
                  </a:cubicBezTo>
                  <a:cubicBezTo>
                    <a:pt x="95583" y="1744"/>
                    <a:pt x="95263" y="1703"/>
                    <a:pt x="94944" y="1703"/>
                  </a:cubicBezTo>
                  <a:cubicBezTo>
                    <a:pt x="94696" y="1703"/>
                    <a:pt x="94449" y="1728"/>
                    <a:pt x="94201" y="1771"/>
                  </a:cubicBezTo>
                  <a:cubicBezTo>
                    <a:pt x="93901" y="1805"/>
                    <a:pt x="93367" y="1905"/>
                    <a:pt x="93167" y="2172"/>
                  </a:cubicBezTo>
                  <a:lnTo>
                    <a:pt x="92900" y="2172"/>
                  </a:lnTo>
                  <a:cubicBezTo>
                    <a:pt x="92867" y="2138"/>
                    <a:pt x="92800" y="2138"/>
                    <a:pt x="92733" y="2105"/>
                  </a:cubicBezTo>
                  <a:cubicBezTo>
                    <a:pt x="92733" y="2038"/>
                    <a:pt x="92700" y="1938"/>
                    <a:pt x="92633" y="1905"/>
                  </a:cubicBezTo>
                  <a:cubicBezTo>
                    <a:pt x="92058" y="1444"/>
                    <a:pt x="91129" y="1204"/>
                    <a:pt x="90209" y="1204"/>
                  </a:cubicBezTo>
                  <a:cubicBezTo>
                    <a:pt x="89529" y="1204"/>
                    <a:pt x="88855" y="1335"/>
                    <a:pt x="88330" y="1604"/>
                  </a:cubicBezTo>
                  <a:lnTo>
                    <a:pt x="87863" y="1604"/>
                  </a:lnTo>
                  <a:cubicBezTo>
                    <a:pt x="87863" y="1604"/>
                    <a:pt x="87830" y="1604"/>
                    <a:pt x="87830" y="1571"/>
                  </a:cubicBezTo>
                  <a:cubicBezTo>
                    <a:pt x="87897" y="1504"/>
                    <a:pt x="87930" y="1371"/>
                    <a:pt x="87830" y="1271"/>
                  </a:cubicBezTo>
                  <a:cubicBezTo>
                    <a:pt x="87463" y="804"/>
                    <a:pt x="86796" y="804"/>
                    <a:pt x="86229" y="804"/>
                  </a:cubicBezTo>
                  <a:cubicBezTo>
                    <a:pt x="86165" y="801"/>
                    <a:pt x="86101" y="799"/>
                    <a:pt x="86037" y="799"/>
                  </a:cubicBezTo>
                  <a:cubicBezTo>
                    <a:pt x="85468" y="799"/>
                    <a:pt x="84904" y="931"/>
                    <a:pt x="84394" y="1171"/>
                  </a:cubicBezTo>
                  <a:cubicBezTo>
                    <a:pt x="84361" y="1104"/>
                    <a:pt x="84327" y="1004"/>
                    <a:pt x="84261" y="971"/>
                  </a:cubicBezTo>
                  <a:cubicBezTo>
                    <a:pt x="83705" y="651"/>
                    <a:pt x="82827" y="424"/>
                    <a:pt x="81981" y="424"/>
                  </a:cubicBezTo>
                  <a:cubicBezTo>
                    <a:pt x="81152" y="424"/>
                    <a:pt x="80354" y="642"/>
                    <a:pt x="79924" y="1204"/>
                  </a:cubicBezTo>
                  <a:cubicBezTo>
                    <a:pt x="79624" y="1204"/>
                    <a:pt x="79357" y="1238"/>
                    <a:pt x="79057" y="1271"/>
                  </a:cubicBezTo>
                  <a:cubicBezTo>
                    <a:pt x="78857" y="1238"/>
                    <a:pt x="78690" y="1171"/>
                    <a:pt x="78490" y="1137"/>
                  </a:cubicBezTo>
                  <a:cubicBezTo>
                    <a:pt x="78523" y="1004"/>
                    <a:pt x="78457" y="871"/>
                    <a:pt x="78290" y="771"/>
                  </a:cubicBezTo>
                  <a:cubicBezTo>
                    <a:pt x="77871" y="456"/>
                    <a:pt x="77307" y="287"/>
                    <a:pt x="76747" y="287"/>
                  </a:cubicBezTo>
                  <a:cubicBezTo>
                    <a:pt x="76416" y="287"/>
                    <a:pt x="76086" y="346"/>
                    <a:pt x="75788" y="470"/>
                  </a:cubicBezTo>
                  <a:cubicBezTo>
                    <a:pt x="75354" y="370"/>
                    <a:pt x="74887" y="337"/>
                    <a:pt x="74420" y="337"/>
                  </a:cubicBezTo>
                  <a:cubicBezTo>
                    <a:pt x="74075" y="102"/>
                    <a:pt x="73629" y="0"/>
                    <a:pt x="73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1"/>
            <p:cNvSpPr/>
            <p:nvPr/>
          </p:nvSpPr>
          <p:spPr>
            <a:xfrm>
              <a:off x="4581100" y="2728559"/>
              <a:ext cx="139325" cy="161100"/>
            </a:xfrm>
            <a:custGeom>
              <a:avLst/>
              <a:gdLst/>
              <a:ahLst/>
              <a:cxnLst/>
              <a:rect l="l" t="t" r="r" b="b"/>
              <a:pathLst>
                <a:path w="5573" h="6444" extrusionOk="0">
                  <a:moveTo>
                    <a:pt x="1338" y="0"/>
                  </a:moveTo>
                  <a:cubicBezTo>
                    <a:pt x="1187" y="0"/>
                    <a:pt x="1018" y="154"/>
                    <a:pt x="1062" y="349"/>
                  </a:cubicBezTo>
                  <a:cubicBezTo>
                    <a:pt x="1195" y="1083"/>
                    <a:pt x="1295" y="1784"/>
                    <a:pt x="1295" y="2517"/>
                  </a:cubicBezTo>
                  <a:cubicBezTo>
                    <a:pt x="1228" y="2551"/>
                    <a:pt x="1162" y="2584"/>
                    <a:pt x="1128" y="2684"/>
                  </a:cubicBezTo>
                  <a:cubicBezTo>
                    <a:pt x="1095" y="2784"/>
                    <a:pt x="1062" y="2884"/>
                    <a:pt x="1028" y="2984"/>
                  </a:cubicBezTo>
                  <a:lnTo>
                    <a:pt x="995" y="2984"/>
                  </a:lnTo>
                  <a:cubicBezTo>
                    <a:pt x="995" y="2951"/>
                    <a:pt x="962" y="2951"/>
                    <a:pt x="962" y="2918"/>
                  </a:cubicBezTo>
                  <a:lnTo>
                    <a:pt x="761" y="3652"/>
                  </a:lnTo>
                  <a:cubicBezTo>
                    <a:pt x="795" y="3685"/>
                    <a:pt x="828" y="3685"/>
                    <a:pt x="861" y="3685"/>
                  </a:cubicBezTo>
                  <a:cubicBezTo>
                    <a:pt x="795" y="3885"/>
                    <a:pt x="795" y="4052"/>
                    <a:pt x="828" y="4185"/>
                  </a:cubicBezTo>
                  <a:cubicBezTo>
                    <a:pt x="561" y="4786"/>
                    <a:pt x="294" y="5419"/>
                    <a:pt x="61" y="6020"/>
                  </a:cubicBezTo>
                  <a:cubicBezTo>
                    <a:pt x="0" y="6202"/>
                    <a:pt x="160" y="6323"/>
                    <a:pt x="310" y="6323"/>
                  </a:cubicBezTo>
                  <a:cubicBezTo>
                    <a:pt x="408" y="6323"/>
                    <a:pt x="502" y="6272"/>
                    <a:pt x="528" y="6153"/>
                  </a:cubicBezTo>
                  <a:cubicBezTo>
                    <a:pt x="795" y="5620"/>
                    <a:pt x="1028" y="5086"/>
                    <a:pt x="1228" y="4519"/>
                  </a:cubicBezTo>
                  <a:lnTo>
                    <a:pt x="1429" y="4519"/>
                  </a:lnTo>
                  <a:cubicBezTo>
                    <a:pt x="1495" y="4652"/>
                    <a:pt x="1629" y="4719"/>
                    <a:pt x="1896" y="4719"/>
                  </a:cubicBezTo>
                  <a:cubicBezTo>
                    <a:pt x="1929" y="4719"/>
                    <a:pt x="1996" y="4752"/>
                    <a:pt x="2096" y="4786"/>
                  </a:cubicBezTo>
                  <a:cubicBezTo>
                    <a:pt x="2154" y="4794"/>
                    <a:pt x="2210" y="4798"/>
                    <a:pt x="2265" y="4798"/>
                  </a:cubicBezTo>
                  <a:cubicBezTo>
                    <a:pt x="2427" y="4798"/>
                    <a:pt x="2571" y="4761"/>
                    <a:pt x="2696" y="4686"/>
                  </a:cubicBezTo>
                  <a:cubicBezTo>
                    <a:pt x="2796" y="4686"/>
                    <a:pt x="2863" y="4652"/>
                    <a:pt x="2930" y="4652"/>
                  </a:cubicBezTo>
                  <a:lnTo>
                    <a:pt x="3030" y="4652"/>
                  </a:lnTo>
                  <a:cubicBezTo>
                    <a:pt x="3096" y="4652"/>
                    <a:pt x="3163" y="4652"/>
                    <a:pt x="3196" y="4619"/>
                  </a:cubicBezTo>
                  <a:cubicBezTo>
                    <a:pt x="3230" y="4652"/>
                    <a:pt x="3297" y="4652"/>
                    <a:pt x="3330" y="4652"/>
                  </a:cubicBezTo>
                  <a:cubicBezTo>
                    <a:pt x="3413" y="4719"/>
                    <a:pt x="3497" y="4744"/>
                    <a:pt x="3580" y="4744"/>
                  </a:cubicBezTo>
                  <a:cubicBezTo>
                    <a:pt x="3663" y="4744"/>
                    <a:pt x="3747" y="4719"/>
                    <a:pt x="3830" y="4686"/>
                  </a:cubicBezTo>
                  <a:cubicBezTo>
                    <a:pt x="3864" y="4786"/>
                    <a:pt x="3897" y="4919"/>
                    <a:pt x="3964" y="5019"/>
                  </a:cubicBezTo>
                  <a:cubicBezTo>
                    <a:pt x="4097" y="5486"/>
                    <a:pt x="4164" y="6053"/>
                    <a:pt x="4531" y="6387"/>
                  </a:cubicBezTo>
                  <a:cubicBezTo>
                    <a:pt x="4581" y="6424"/>
                    <a:pt x="4645" y="6443"/>
                    <a:pt x="4707" y="6443"/>
                  </a:cubicBezTo>
                  <a:cubicBezTo>
                    <a:pt x="4811" y="6443"/>
                    <a:pt x="4910" y="6391"/>
                    <a:pt x="4931" y="6287"/>
                  </a:cubicBezTo>
                  <a:cubicBezTo>
                    <a:pt x="5031" y="5786"/>
                    <a:pt x="4764" y="5319"/>
                    <a:pt x="4597" y="4852"/>
                  </a:cubicBezTo>
                  <a:cubicBezTo>
                    <a:pt x="4531" y="4619"/>
                    <a:pt x="4464" y="4385"/>
                    <a:pt x="4364" y="4152"/>
                  </a:cubicBezTo>
                  <a:cubicBezTo>
                    <a:pt x="4431" y="4018"/>
                    <a:pt x="4497" y="3885"/>
                    <a:pt x="4497" y="3718"/>
                  </a:cubicBezTo>
                  <a:lnTo>
                    <a:pt x="4898" y="2851"/>
                  </a:lnTo>
                  <a:lnTo>
                    <a:pt x="4898" y="2851"/>
                  </a:lnTo>
                  <a:cubicBezTo>
                    <a:pt x="4831" y="2884"/>
                    <a:pt x="4798" y="2918"/>
                    <a:pt x="4764" y="2951"/>
                  </a:cubicBezTo>
                  <a:cubicBezTo>
                    <a:pt x="4731" y="2918"/>
                    <a:pt x="4698" y="2884"/>
                    <a:pt x="4664" y="2884"/>
                  </a:cubicBezTo>
                  <a:cubicBezTo>
                    <a:pt x="4664" y="2784"/>
                    <a:pt x="4631" y="2718"/>
                    <a:pt x="4631" y="2617"/>
                  </a:cubicBezTo>
                  <a:cubicBezTo>
                    <a:pt x="4631" y="2617"/>
                    <a:pt x="4631" y="2584"/>
                    <a:pt x="4631" y="2551"/>
                  </a:cubicBezTo>
                  <a:cubicBezTo>
                    <a:pt x="4631" y="2517"/>
                    <a:pt x="4597" y="2484"/>
                    <a:pt x="4597" y="2451"/>
                  </a:cubicBezTo>
                  <a:cubicBezTo>
                    <a:pt x="4864" y="2050"/>
                    <a:pt x="5165" y="1650"/>
                    <a:pt x="5431" y="1216"/>
                  </a:cubicBezTo>
                  <a:cubicBezTo>
                    <a:pt x="5572" y="1029"/>
                    <a:pt x="5366" y="824"/>
                    <a:pt x="5174" y="824"/>
                  </a:cubicBezTo>
                  <a:cubicBezTo>
                    <a:pt x="5093" y="824"/>
                    <a:pt x="5014" y="861"/>
                    <a:pt x="4964" y="950"/>
                  </a:cubicBezTo>
                  <a:cubicBezTo>
                    <a:pt x="4731" y="1417"/>
                    <a:pt x="4464" y="1850"/>
                    <a:pt x="4231" y="2317"/>
                  </a:cubicBezTo>
                  <a:cubicBezTo>
                    <a:pt x="4125" y="2229"/>
                    <a:pt x="4010" y="2188"/>
                    <a:pt x="3896" y="2188"/>
                  </a:cubicBezTo>
                  <a:cubicBezTo>
                    <a:pt x="3793" y="2188"/>
                    <a:pt x="3691" y="2221"/>
                    <a:pt x="3597" y="2284"/>
                  </a:cubicBezTo>
                  <a:cubicBezTo>
                    <a:pt x="3544" y="2244"/>
                    <a:pt x="3486" y="2226"/>
                    <a:pt x="3429" y="2226"/>
                  </a:cubicBezTo>
                  <a:cubicBezTo>
                    <a:pt x="3342" y="2226"/>
                    <a:pt x="3257" y="2270"/>
                    <a:pt x="3196" y="2351"/>
                  </a:cubicBezTo>
                  <a:cubicBezTo>
                    <a:pt x="3196" y="2317"/>
                    <a:pt x="3163" y="2284"/>
                    <a:pt x="3163" y="2251"/>
                  </a:cubicBezTo>
                  <a:cubicBezTo>
                    <a:pt x="3128" y="2162"/>
                    <a:pt x="3037" y="2121"/>
                    <a:pt x="2939" y="2121"/>
                  </a:cubicBezTo>
                  <a:cubicBezTo>
                    <a:pt x="2852" y="2121"/>
                    <a:pt x="2759" y="2154"/>
                    <a:pt x="2696" y="2217"/>
                  </a:cubicBezTo>
                  <a:cubicBezTo>
                    <a:pt x="2696" y="2217"/>
                    <a:pt x="2663" y="2251"/>
                    <a:pt x="2629" y="2284"/>
                  </a:cubicBezTo>
                  <a:lnTo>
                    <a:pt x="2563" y="2284"/>
                  </a:lnTo>
                  <a:cubicBezTo>
                    <a:pt x="2523" y="2244"/>
                    <a:pt x="2463" y="2226"/>
                    <a:pt x="2398" y="2226"/>
                  </a:cubicBezTo>
                  <a:cubicBezTo>
                    <a:pt x="2299" y="2226"/>
                    <a:pt x="2190" y="2270"/>
                    <a:pt x="2129" y="2351"/>
                  </a:cubicBezTo>
                  <a:cubicBezTo>
                    <a:pt x="2096" y="2417"/>
                    <a:pt x="2062" y="2451"/>
                    <a:pt x="2029" y="2517"/>
                  </a:cubicBezTo>
                  <a:cubicBezTo>
                    <a:pt x="2029" y="2517"/>
                    <a:pt x="2029" y="2484"/>
                    <a:pt x="1996" y="2484"/>
                  </a:cubicBezTo>
                  <a:cubicBezTo>
                    <a:pt x="1996" y="2384"/>
                    <a:pt x="1929" y="2351"/>
                    <a:pt x="1862" y="2317"/>
                  </a:cubicBezTo>
                  <a:cubicBezTo>
                    <a:pt x="1929" y="1583"/>
                    <a:pt x="1829" y="849"/>
                    <a:pt x="1529" y="149"/>
                  </a:cubicBezTo>
                  <a:cubicBezTo>
                    <a:pt x="1494" y="44"/>
                    <a:pt x="1418" y="0"/>
                    <a:pt x="1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1">
  <p:cSld name="CUSTOM_27">
    <p:spTree>
      <p:nvGrpSpPr>
        <p:cNvPr id="1" name="Shape 305"/>
        <p:cNvGrpSpPr/>
        <p:nvPr/>
      </p:nvGrpSpPr>
      <p:grpSpPr>
        <a:xfrm>
          <a:off x="0" y="0"/>
          <a:ext cx="0" cy="0"/>
          <a:chOff x="0" y="0"/>
          <a:chExt cx="0" cy="0"/>
        </a:xfrm>
      </p:grpSpPr>
      <p:sp>
        <p:nvSpPr>
          <p:cNvPr id="306" name="Google Shape;306;p22"/>
          <p:cNvSpPr/>
          <p:nvPr/>
        </p:nvSpPr>
        <p:spPr>
          <a:xfrm flipH="1">
            <a:off x="44" y="2741150"/>
            <a:ext cx="6416506" cy="2402360"/>
          </a:xfrm>
          <a:custGeom>
            <a:avLst/>
            <a:gdLst/>
            <a:ahLst/>
            <a:cxnLst/>
            <a:rect l="l" t="t" r="r" b="b"/>
            <a:pathLst>
              <a:path w="107277" h="38729" extrusionOk="0">
                <a:moveTo>
                  <a:pt x="6071" y="38728"/>
                </a:moveTo>
                <a:cubicBezTo>
                  <a:pt x="2702" y="38728"/>
                  <a:pt x="0" y="36026"/>
                  <a:pt x="0" y="32690"/>
                </a:cubicBezTo>
                <a:cubicBezTo>
                  <a:pt x="0" y="29888"/>
                  <a:pt x="1868" y="27553"/>
                  <a:pt x="4437" y="26853"/>
                </a:cubicBezTo>
                <a:cubicBezTo>
                  <a:pt x="4403" y="26386"/>
                  <a:pt x="4370" y="25886"/>
                  <a:pt x="4370" y="25419"/>
                </a:cubicBezTo>
                <a:cubicBezTo>
                  <a:pt x="4370" y="18747"/>
                  <a:pt x="9774" y="13310"/>
                  <a:pt x="16478" y="13310"/>
                </a:cubicBezTo>
                <a:cubicBezTo>
                  <a:pt x="19381" y="13310"/>
                  <a:pt x="22083" y="14344"/>
                  <a:pt x="24151" y="16079"/>
                </a:cubicBezTo>
                <a:cubicBezTo>
                  <a:pt x="25018" y="11609"/>
                  <a:pt x="28687" y="8140"/>
                  <a:pt x="33224" y="7572"/>
                </a:cubicBezTo>
                <a:cubicBezTo>
                  <a:pt x="34325" y="3236"/>
                  <a:pt x="38294" y="0"/>
                  <a:pt x="42997" y="0"/>
                </a:cubicBezTo>
                <a:cubicBezTo>
                  <a:pt x="47734" y="0"/>
                  <a:pt x="51737" y="3303"/>
                  <a:pt x="52771" y="7739"/>
                </a:cubicBezTo>
                <a:cubicBezTo>
                  <a:pt x="53572" y="7272"/>
                  <a:pt x="54472" y="7005"/>
                  <a:pt x="55440" y="7005"/>
                </a:cubicBezTo>
                <a:cubicBezTo>
                  <a:pt x="58208" y="7005"/>
                  <a:pt x="60510" y="9140"/>
                  <a:pt x="60743" y="11842"/>
                </a:cubicBezTo>
                <a:cubicBezTo>
                  <a:pt x="61811" y="11242"/>
                  <a:pt x="63012" y="10908"/>
                  <a:pt x="64279" y="10908"/>
                </a:cubicBezTo>
                <a:cubicBezTo>
                  <a:pt x="66081" y="10908"/>
                  <a:pt x="67715" y="11542"/>
                  <a:pt x="68949" y="12643"/>
                </a:cubicBezTo>
                <a:cubicBezTo>
                  <a:pt x="70517" y="9874"/>
                  <a:pt x="73486" y="7973"/>
                  <a:pt x="76888" y="7973"/>
                </a:cubicBezTo>
                <a:cubicBezTo>
                  <a:pt x="79423" y="7973"/>
                  <a:pt x="81725" y="9040"/>
                  <a:pt x="83393" y="10741"/>
                </a:cubicBezTo>
                <a:cubicBezTo>
                  <a:pt x="83993" y="6038"/>
                  <a:pt x="87996" y="2402"/>
                  <a:pt x="92866" y="2402"/>
                </a:cubicBezTo>
                <a:cubicBezTo>
                  <a:pt x="95435" y="2402"/>
                  <a:pt x="97770" y="3436"/>
                  <a:pt x="99471" y="5071"/>
                </a:cubicBezTo>
                <a:cubicBezTo>
                  <a:pt x="101339" y="2869"/>
                  <a:pt x="104141" y="1435"/>
                  <a:pt x="107277" y="1435"/>
                </a:cubicBezTo>
                <a:lnTo>
                  <a:pt x="107277" y="38728"/>
                </a:lnTo>
                <a:lnTo>
                  <a:pt x="6071" y="38728"/>
                </a:lnTo>
                <a:close/>
              </a:path>
            </a:pathLst>
          </a:custGeom>
          <a:solidFill>
            <a:srgbClr val="FFDDB7">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2"/>
          <p:cNvSpPr txBox="1">
            <a:spLocks noGrp="1"/>
          </p:cNvSpPr>
          <p:nvPr>
            <p:ph type="subTitle" idx="1"/>
          </p:nvPr>
        </p:nvSpPr>
        <p:spPr>
          <a:xfrm>
            <a:off x="5252850" y="2479350"/>
            <a:ext cx="3177900" cy="1196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1600">
                <a:solidFill>
                  <a:schemeClr val="dk1"/>
                </a:solidFill>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308" name="Google Shape;308;p22"/>
          <p:cNvSpPr txBox="1">
            <a:spLocks noGrp="1"/>
          </p:cNvSpPr>
          <p:nvPr>
            <p:ph type="title"/>
          </p:nvPr>
        </p:nvSpPr>
        <p:spPr>
          <a:xfrm>
            <a:off x="5252850" y="1467750"/>
            <a:ext cx="3177900" cy="1011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a:lvl1pPr>
            <a:lvl2pPr lvl="1" algn="r" rtl="0">
              <a:spcBef>
                <a:spcPts val="0"/>
              </a:spcBef>
              <a:spcAft>
                <a:spcPts val="0"/>
              </a:spcAft>
              <a:buSzPts val="3000"/>
              <a:buNone/>
              <a:defRPr/>
            </a:lvl2pPr>
            <a:lvl3pPr lvl="2" algn="r" rtl="0">
              <a:spcBef>
                <a:spcPts val="0"/>
              </a:spcBef>
              <a:spcAft>
                <a:spcPts val="0"/>
              </a:spcAft>
              <a:buSzPts val="3000"/>
              <a:buNone/>
              <a:defRPr/>
            </a:lvl3pPr>
            <a:lvl4pPr lvl="3" algn="r" rtl="0">
              <a:spcBef>
                <a:spcPts val="0"/>
              </a:spcBef>
              <a:spcAft>
                <a:spcPts val="0"/>
              </a:spcAft>
              <a:buSzPts val="3000"/>
              <a:buNone/>
              <a:defRPr/>
            </a:lvl4pPr>
            <a:lvl5pPr lvl="4" algn="r" rtl="0">
              <a:spcBef>
                <a:spcPts val="0"/>
              </a:spcBef>
              <a:spcAft>
                <a:spcPts val="0"/>
              </a:spcAft>
              <a:buSzPts val="3000"/>
              <a:buNone/>
              <a:defRPr/>
            </a:lvl5pPr>
            <a:lvl6pPr lvl="5" algn="r" rtl="0">
              <a:spcBef>
                <a:spcPts val="0"/>
              </a:spcBef>
              <a:spcAft>
                <a:spcPts val="0"/>
              </a:spcAft>
              <a:buSzPts val="3000"/>
              <a:buNone/>
              <a:defRPr/>
            </a:lvl6pPr>
            <a:lvl7pPr lvl="6" algn="r" rtl="0">
              <a:spcBef>
                <a:spcPts val="0"/>
              </a:spcBef>
              <a:spcAft>
                <a:spcPts val="0"/>
              </a:spcAft>
              <a:buSzPts val="3000"/>
              <a:buNone/>
              <a:defRPr/>
            </a:lvl7pPr>
            <a:lvl8pPr lvl="7" algn="r" rtl="0">
              <a:spcBef>
                <a:spcPts val="0"/>
              </a:spcBef>
              <a:spcAft>
                <a:spcPts val="0"/>
              </a:spcAft>
              <a:buSzPts val="3000"/>
              <a:buNone/>
              <a:defRPr/>
            </a:lvl8pPr>
            <a:lvl9pPr lvl="8" algn="r" rtl="0">
              <a:spcBef>
                <a:spcPts val="0"/>
              </a:spcBef>
              <a:spcAft>
                <a:spcPts val="0"/>
              </a:spcAft>
              <a:buSzPts val="3000"/>
              <a:buNone/>
              <a:defRPr/>
            </a:lvl9pPr>
          </a:lstStyle>
          <a:p>
            <a:endParaRPr/>
          </a:p>
        </p:txBody>
      </p:sp>
      <p:grpSp>
        <p:nvGrpSpPr>
          <p:cNvPr id="309" name="Google Shape;309;p22"/>
          <p:cNvGrpSpPr/>
          <p:nvPr/>
        </p:nvGrpSpPr>
        <p:grpSpPr>
          <a:xfrm>
            <a:off x="-27" y="4461106"/>
            <a:ext cx="9143772" cy="337805"/>
            <a:chOff x="1186850" y="2712575"/>
            <a:chExt cx="5218750" cy="192800"/>
          </a:xfrm>
        </p:grpSpPr>
        <p:sp>
          <p:nvSpPr>
            <p:cNvPr id="310" name="Google Shape;310;p22"/>
            <p:cNvSpPr/>
            <p:nvPr/>
          </p:nvSpPr>
          <p:spPr>
            <a:xfrm>
              <a:off x="1451325" y="2743900"/>
              <a:ext cx="139300" cy="161475"/>
            </a:xfrm>
            <a:custGeom>
              <a:avLst/>
              <a:gdLst/>
              <a:ahLst/>
              <a:cxnLst/>
              <a:rect l="l" t="t" r="r" b="b"/>
              <a:pathLst>
                <a:path w="5572" h="6459" extrusionOk="0">
                  <a:moveTo>
                    <a:pt x="1334" y="0"/>
                  </a:moveTo>
                  <a:cubicBezTo>
                    <a:pt x="1178" y="0"/>
                    <a:pt x="1008" y="163"/>
                    <a:pt x="1030" y="341"/>
                  </a:cubicBezTo>
                  <a:cubicBezTo>
                    <a:pt x="1197" y="1075"/>
                    <a:pt x="1297" y="1809"/>
                    <a:pt x="1297" y="2543"/>
                  </a:cubicBezTo>
                  <a:cubicBezTo>
                    <a:pt x="1230" y="2576"/>
                    <a:pt x="1163" y="2609"/>
                    <a:pt x="1130" y="2676"/>
                  </a:cubicBezTo>
                  <a:cubicBezTo>
                    <a:pt x="1097" y="2776"/>
                    <a:pt x="1063" y="2910"/>
                    <a:pt x="1030" y="3010"/>
                  </a:cubicBezTo>
                  <a:lnTo>
                    <a:pt x="963" y="3010"/>
                  </a:lnTo>
                  <a:cubicBezTo>
                    <a:pt x="963" y="2976"/>
                    <a:pt x="963" y="2943"/>
                    <a:pt x="963" y="2943"/>
                  </a:cubicBezTo>
                  <a:lnTo>
                    <a:pt x="763" y="3677"/>
                  </a:lnTo>
                  <a:cubicBezTo>
                    <a:pt x="796" y="3677"/>
                    <a:pt x="830" y="3710"/>
                    <a:pt x="863" y="3710"/>
                  </a:cubicBezTo>
                  <a:cubicBezTo>
                    <a:pt x="796" y="3877"/>
                    <a:pt x="796" y="4044"/>
                    <a:pt x="830" y="4210"/>
                  </a:cubicBezTo>
                  <a:cubicBezTo>
                    <a:pt x="563" y="4811"/>
                    <a:pt x="296" y="5411"/>
                    <a:pt x="63" y="6045"/>
                  </a:cubicBezTo>
                  <a:cubicBezTo>
                    <a:pt x="0" y="6211"/>
                    <a:pt x="171" y="6339"/>
                    <a:pt x="324" y="6339"/>
                  </a:cubicBezTo>
                  <a:cubicBezTo>
                    <a:pt x="417" y="6339"/>
                    <a:pt x="504" y="6292"/>
                    <a:pt x="530" y="6179"/>
                  </a:cubicBezTo>
                  <a:cubicBezTo>
                    <a:pt x="796" y="5645"/>
                    <a:pt x="1030" y="5078"/>
                    <a:pt x="1230" y="4511"/>
                  </a:cubicBezTo>
                  <a:lnTo>
                    <a:pt x="1430" y="4511"/>
                  </a:lnTo>
                  <a:cubicBezTo>
                    <a:pt x="1488" y="4627"/>
                    <a:pt x="1596" y="4717"/>
                    <a:pt x="1799" y="4717"/>
                  </a:cubicBezTo>
                  <a:cubicBezTo>
                    <a:pt x="1829" y="4717"/>
                    <a:pt x="1862" y="4715"/>
                    <a:pt x="1897" y="4711"/>
                  </a:cubicBezTo>
                  <a:cubicBezTo>
                    <a:pt x="1931" y="4744"/>
                    <a:pt x="1997" y="4778"/>
                    <a:pt x="2097" y="4778"/>
                  </a:cubicBezTo>
                  <a:cubicBezTo>
                    <a:pt x="2162" y="4796"/>
                    <a:pt x="2225" y="4804"/>
                    <a:pt x="2285" y="4804"/>
                  </a:cubicBezTo>
                  <a:cubicBezTo>
                    <a:pt x="2440" y="4804"/>
                    <a:pt x="2578" y="4750"/>
                    <a:pt x="2698" y="4677"/>
                  </a:cubicBezTo>
                  <a:cubicBezTo>
                    <a:pt x="2798" y="4677"/>
                    <a:pt x="2865" y="4677"/>
                    <a:pt x="2931" y="4644"/>
                  </a:cubicBezTo>
                  <a:lnTo>
                    <a:pt x="3198" y="4644"/>
                  </a:lnTo>
                  <a:cubicBezTo>
                    <a:pt x="3231" y="4644"/>
                    <a:pt x="3265" y="4677"/>
                    <a:pt x="3332" y="4677"/>
                  </a:cubicBezTo>
                  <a:cubicBezTo>
                    <a:pt x="3409" y="4739"/>
                    <a:pt x="3487" y="4765"/>
                    <a:pt x="3564" y="4765"/>
                  </a:cubicBezTo>
                  <a:cubicBezTo>
                    <a:pt x="3653" y="4765"/>
                    <a:pt x="3743" y="4731"/>
                    <a:pt x="3832" y="4677"/>
                  </a:cubicBezTo>
                  <a:cubicBezTo>
                    <a:pt x="3865" y="4811"/>
                    <a:pt x="3899" y="4911"/>
                    <a:pt x="3932" y="5044"/>
                  </a:cubicBezTo>
                  <a:cubicBezTo>
                    <a:pt x="4099" y="5478"/>
                    <a:pt x="4165" y="6078"/>
                    <a:pt x="4532" y="6379"/>
                  </a:cubicBezTo>
                  <a:cubicBezTo>
                    <a:pt x="4586" y="6432"/>
                    <a:pt x="4655" y="6459"/>
                    <a:pt x="4721" y="6459"/>
                  </a:cubicBezTo>
                  <a:cubicBezTo>
                    <a:pt x="4821" y="6459"/>
                    <a:pt x="4913" y="6399"/>
                    <a:pt x="4933" y="6279"/>
                  </a:cubicBezTo>
                  <a:cubicBezTo>
                    <a:pt x="5033" y="5812"/>
                    <a:pt x="4766" y="5311"/>
                    <a:pt x="4599" y="4844"/>
                  </a:cubicBezTo>
                  <a:cubicBezTo>
                    <a:pt x="4532" y="4611"/>
                    <a:pt x="4466" y="4377"/>
                    <a:pt x="4366" y="4144"/>
                  </a:cubicBezTo>
                  <a:cubicBezTo>
                    <a:pt x="4432" y="4044"/>
                    <a:pt x="4499" y="3877"/>
                    <a:pt x="4499" y="3710"/>
                  </a:cubicBezTo>
                  <a:lnTo>
                    <a:pt x="4899" y="2876"/>
                  </a:lnTo>
                  <a:lnTo>
                    <a:pt x="4899" y="2876"/>
                  </a:lnTo>
                  <a:cubicBezTo>
                    <a:pt x="4833" y="2910"/>
                    <a:pt x="4799" y="2943"/>
                    <a:pt x="4766" y="2976"/>
                  </a:cubicBezTo>
                  <a:cubicBezTo>
                    <a:pt x="4733" y="2943"/>
                    <a:pt x="4699" y="2910"/>
                    <a:pt x="4666" y="2910"/>
                  </a:cubicBezTo>
                  <a:cubicBezTo>
                    <a:pt x="4666" y="2809"/>
                    <a:pt x="4632" y="2709"/>
                    <a:pt x="4632" y="2643"/>
                  </a:cubicBezTo>
                  <a:cubicBezTo>
                    <a:pt x="4632" y="2609"/>
                    <a:pt x="4632" y="2609"/>
                    <a:pt x="4632" y="2576"/>
                  </a:cubicBezTo>
                  <a:cubicBezTo>
                    <a:pt x="4632" y="2509"/>
                    <a:pt x="4599" y="2476"/>
                    <a:pt x="4566" y="2442"/>
                  </a:cubicBezTo>
                  <a:cubicBezTo>
                    <a:pt x="4866" y="2042"/>
                    <a:pt x="5166" y="1642"/>
                    <a:pt x="5433" y="1242"/>
                  </a:cubicBezTo>
                  <a:cubicBezTo>
                    <a:pt x="5571" y="1034"/>
                    <a:pt x="5376" y="843"/>
                    <a:pt x="5186" y="843"/>
                  </a:cubicBezTo>
                  <a:cubicBezTo>
                    <a:pt x="5101" y="843"/>
                    <a:pt x="5018" y="882"/>
                    <a:pt x="4966" y="975"/>
                  </a:cubicBezTo>
                  <a:cubicBezTo>
                    <a:pt x="4733" y="1408"/>
                    <a:pt x="4466" y="1875"/>
                    <a:pt x="4232" y="2309"/>
                  </a:cubicBezTo>
                  <a:cubicBezTo>
                    <a:pt x="4132" y="2242"/>
                    <a:pt x="4024" y="2209"/>
                    <a:pt x="3915" y="2209"/>
                  </a:cubicBezTo>
                  <a:cubicBezTo>
                    <a:pt x="3807" y="2209"/>
                    <a:pt x="3698" y="2242"/>
                    <a:pt x="3598" y="2309"/>
                  </a:cubicBezTo>
                  <a:cubicBezTo>
                    <a:pt x="3540" y="2265"/>
                    <a:pt x="3476" y="2241"/>
                    <a:pt x="3413" y="2241"/>
                  </a:cubicBezTo>
                  <a:cubicBezTo>
                    <a:pt x="3332" y="2241"/>
                    <a:pt x="3254" y="2282"/>
                    <a:pt x="3198" y="2376"/>
                  </a:cubicBezTo>
                  <a:cubicBezTo>
                    <a:pt x="3165" y="2342"/>
                    <a:pt x="3165" y="2309"/>
                    <a:pt x="3165" y="2276"/>
                  </a:cubicBezTo>
                  <a:cubicBezTo>
                    <a:pt x="3106" y="2179"/>
                    <a:pt x="3003" y="2127"/>
                    <a:pt x="2900" y="2127"/>
                  </a:cubicBezTo>
                  <a:cubicBezTo>
                    <a:pt x="2827" y="2127"/>
                    <a:pt x="2753" y="2153"/>
                    <a:pt x="2698" y="2209"/>
                  </a:cubicBezTo>
                  <a:cubicBezTo>
                    <a:pt x="2664" y="2242"/>
                    <a:pt x="2664" y="2242"/>
                    <a:pt x="2631" y="2276"/>
                  </a:cubicBezTo>
                  <a:cubicBezTo>
                    <a:pt x="2631" y="2276"/>
                    <a:pt x="2598" y="2276"/>
                    <a:pt x="2564" y="2309"/>
                  </a:cubicBezTo>
                  <a:cubicBezTo>
                    <a:pt x="2521" y="2265"/>
                    <a:pt x="2452" y="2241"/>
                    <a:pt x="2379" y="2241"/>
                  </a:cubicBezTo>
                  <a:cubicBezTo>
                    <a:pt x="2286" y="2241"/>
                    <a:pt x="2187" y="2282"/>
                    <a:pt x="2131" y="2376"/>
                  </a:cubicBezTo>
                  <a:cubicBezTo>
                    <a:pt x="2097" y="2409"/>
                    <a:pt x="2064" y="2476"/>
                    <a:pt x="2031" y="2543"/>
                  </a:cubicBezTo>
                  <a:cubicBezTo>
                    <a:pt x="2031" y="2509"/>
                    <a:pt x="2031" y="2509"/>
                    <a:pt x="1997" y="2476"/>
                  </a:cubicBezTo>
                  <a:cubicBezTo>
                    <a:pt x="1964" y="2409"/>
                    <a:pt x="1931" y="2342"/>
                    <a:pt x="1864" y="2309"/>
                  </a:cubicBezTo>
                  <a:cubicBezTo>
                    <a:pt x="1931" y="1609"/>
                    <a:pt x="1830" y="875"/>
                    <a:pt x="1530" y="141"/>
                  </a:cubicBezTo>
                  <a:cubicBezTo>
                    <a:pt x="1486" y="41"/>
                    <a:pt x="1412" y="0"/>
                    <a:pt x="1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2"/>
            <p:cNvSpPr/>
            <p:nvPr/>
          </p:nvSpPr>
          <p:spPr>
            <a:xfrm>
              <a:off x="1972850" y="2743900"/>
              <a:ext cx="139225" cy="161475"/>
            </a:xfrm>
            <a:custGeom>
              <a:avLst/>
              <a:gdLst/>
              <a:ahLst/>
              <a:cxnLst/>
              <a:rect l="l" t="t" r="r" b="b"/>
              <a:pathLst>
                <a:path w="5569" h="6459" extrusionOk="0">
                  <a:moveTo>
                    <a:pt x="1347" y="0"/>
                  </a:moveTo>
                  <a:cubicBezTo>
                    <a:pt x="1184" y="0"/>
                    <a:pt x="1006" y="163"/>
                    <a:pt x="1050" y="341"/>
                  </a:cubicBezTo>
                  <a:cubicBezTo>
                    <a:pt x="1217" y="1075"/>
                    <a:pt x="1317" y="1809"/>
                    <a:pt x="1284" y="2543"/>
                  </a:cubicBezTo>
                  <a:cubicBezTo>
                    <a:pt x="1217" y="2576"/>
                    <a:pt x="1184" y="2609"/>
                    <a:pt x="1151" y="2676"/>
                  </a:cubicBezTo>
                  <a:cubicBezTo>
                    <a:pt x="1117" y="2776"/>
                    <a:pt x="1084" y="2910"/>
                    <a:pt x="1050" y="3010"/>
                  </a:cubicBezTo>
                  <a:lnTo>
                    <a:pt x="984" y="3010"/>
                  </a:lnTo>
                  <a:cubicBezTo>
                    <a:pt x="984" y="2976"/>
                    <a:pt x="984" y="2943"/>
                    <a:pt x="950" y="2943"/>
                  </a:cubicBezTo>
                  <a:lnTo>
                    <a:pt x="750" y="3677"/>
                  </a:lnTo>
                  <a:cubicBezTo>
                    <a:pt x="784" y="3677"/>
                    <a:pt x="817" y="3710"/>
                    <a:pt x="884" y="3710"/>
                  </a:cubicBezTo>
                  <a:cubicBezTo>
                    <a:pt x="817" y="3877"/>
                    <a:pt x="784" y="4044"/>
                    <a:pt x="817" y="4210"/>
                  </a:cubicBezTo>
                  <a:cubicBezTo>
                    <a:pt x="550" y="4811"/>
                    <a:pt x="317" y="5411"/>
                    <a:pt x="83" y="6045"/>
                  </a:cubicBezTo>
                  <a:cubicBezTo>
                    <a:pt x="0" y="6211"/>
                    <a:pt x="176" y="6339"/>
                    <a:pt x="336" y="6339"/>
                  </a:cubicBezTo>
                  <a:cubicBezTo>
                    <a:pt x="433" y="6339"/>
                    <a:pt x="525" y="6292"/>
                    <a:pt x="550" y="6179"/>
                  </a:cubicBezTo>
                  <a:cubicBezTo>
                    <a:pt x="784" y="5645"/>
                    <a:pt x="1017" y="5078"/>
                    <a:pt x="1251" y="4511"/>
                  </a:cubicBezTo>
                  <a:lnTo>
                    <a:pt x="1451" y="4511"/>
                  </a:lnTo>
                  <a:cubicBezTo>
                    <a:pt x="1509" y="4627"/>
                    <a:pt x="1617" y="4717"/>
                    <a:pt x="1797" y="4717"/>
                  </a:cubicBezTo>
                  <a:cubicBezTo>
                    <a:pt x="1825" y="4717"/>
                    <a:pt x="1854" y="4715"/>
                    <a:pt x="1884" y="4711"/>
                  </a:cubicBezTo>
                  <a:cubicBezTo>
                    <a:pt x="1951" y="4744"/>
                    <a:pt x="2018" y="4778"/>
                    <a:pt x="2085" y="4778"/>
                  </a:cubicBezTo>
                  <a:cubicBezTo>
                    <a:pt x="2159" y="4796"/>
                    <a:pt x="2228" y="4804"/>
                    <a:pt x="2293" y="4804"/>
                  </a:cubicBezTo>
                  <a:cubicBezTo>
                    <a:pt x="2461" y="4804"/>
                    <a:pt x="2598" y="4750"/>
                    <a:pt x="2718" y="4677"/>
                  </a:cubicBezTo>
                  <a:cubicBezTo>
                    <a:pt x="2818" y="4677"/>
                    <a:pt x="2885" y="4677"/>
                    <a:pt x="2952" y="4644"/>
                  </a:cubicBezTo>
                  <a:lnTo>
                    <a:pt x="3219" y="4644"/>
                  </a:lnTo>
                  <a:cubicBezTo>
                    <a:pt x="3252" y="4644"/>
                    <a:pt x="3285" y="4677"/>
                    <a:pt x="3319" y="4677"/>
                  </a:cubicBezTo>
                  <a:lnTo>
                    <a:pt x="3352" y="4677"/>
                  </a:lnTo>
                  <a:cubicBezTo>
                    <a:pt x="3430" y="4739"/>
                    <a:pt x="3507" y="4765"/>
                    <a:pt x="3585" y="4765"/>
                  </a:cubicBezTo>
                  <a:cubicBezTo>
                    <a:pt x="3674" y="4765"/>
                    <a:pt x="3763" y="4731"/>
                    <a:pt x="3852" y="4677"/>
                  </a:cubicBezTo>
                  <a:cubicBezTo>
                    <a:pt x="3886" y="4811"/>
                    <a:pt x="3919" y="4911"/>
                    <a:pt x="3953" y="5044"/>
                  </a:cubicBezTo>
                  <a:cubicBezTo>
                    <a:pt x="4086" y="5478"/>
                    <a:pt x="4186" y="6078"/>
                    <a:pt x="4553" y="6379"/>
                  </a:cubicBezTo>
                  <a:cubicBezTo>
                    <a:pt x="4593" y="6432"/>
                    <a:pt x="4654" y="6459"/>
                    <a:pt x="4718" y="6459"/>
                  </a:cubicBezTo>
                  <a:cubicBezTo>
                    <a:pt x="4813" y="6459"/>
                    <a:pt x="4913" y="6399"/>
                    <a:pt x="4953" y="6279"/>
                  </a:cubicBezTo>
                  <a:cubicBezTo>
                    <a:pt x="5053" y="5812"/>
                    <a:pt x="4786" y="5311"/>
                    <a:pt x="4620" y="4844"/>
                  </a:cubicBezTo>
                  <a:cubicBezTo>
                    <a:pt x="4520" y="4611"/>
                    <a:pt x="4453" y="4377"/>
                    <a:pt x="4386" y="4144"/>
                  </a:cubicBezTo>
                  <a:cubicBezTo>
                    <a:pt x="4453" y="4044"/>
                    <a:pt x="4486" y="3877"/>
                    <a:pt x="4520" y="3710"/>
                  </a:cubicBezTo>
                  <a:lnTo>
                    <a:pt x="4887" y="2876"/>
                  </a:lnTo>
                  <a:lnTo>
                    <a:pt x="4887" y="2876"/>
                  </a:lnTo>
                  <a:cubicBezTo>
                    <a:pt x="4820" y="2910"/>
                    <a:pt x="4786" y="2943"/>
                    <a:pt x="4753" y="2976"/>
                  </a:cubicBezTo>
                  <a:cubicBezTo>
                    <a:pt x="4753" y="2943"/>
                    <a:pt x="4720" y="2910"/>
                    <a:pt x="4653" y="2910"/>
                  </a:cubicBezTo>
                  <a:cubicBezTo>
                    <a:pt x="4653" y="2809"/>
                    <a:pt x="4653" y="2709"/>
                    <a:pt x="4620" y="2643"/>
                  </a:cubicBezTo>
                  <a:cubicBezTo>
                    <a:pt x="4620" y="2609"/>
                    <a:pt x="4620" y="2609"/>
                    <a:pt x="4620" y="2576"/>
                  </a:cubicBezTo>
                  <a:cubicBezTo>
                    <a:pt x="4653" y="2509"/>
                    <a:pt x="4620" y="2476"/>
                    <a:pt x="4586" y="2442"/>
                  </a:cubicBezTo>
                  <a:cubicBezTo>
                    <a:pt x="4887" y="2042"/>
                    <a:pt x="5153" y="1642"/>
                    <a:pt x="5454" y="1242"/>
                  </a:cubicBezTo>
                  <a:cubicBezTo>
                    <a:pt x="5569" y="1034"/>
                    <a:pt x="5382" y="843"/>
                    <a:pt x="5200" y="843"/>
                  </a:cubicBezTo>
                  <a:cubicBezTo>
                    <a:pt x="5119" y="843"/>
                    <a:pt x="5038" y="882"/>
                    <a:pt x="4987" y="975"/>
                  </a:cubicBezTo>
                  <a:cubicBezTo>
                    <a:pt x="4720" y="1408"/>
                    <a:pt x="4486" y="1875"/>
                    <a:pt x="4253" y="2309"/>
                  </a:cubicBezTo>
                  <a:lnTo>
                    <a:pt x="4219" y="2309"/>
                  </a:lnTo>
                  <a:cubicBezTo>
                    <a:pt x="4136" y="2242"/>
                    <a:pt x="4028" y="2209"/>
                    <a:pt x="3915" y="2209"/>
                  </a:cubicBezTo>
                  <a:cubicBezTo>
                    <a:pt x="3802" y="2209"/>
                    <a:pt x="3686" y="2242"/>
                    <a:pt x="3586" y="2309"/>
                  </a:cubicBezTo>
                  <a:cubicBezTo>
                    <a:pt x="3542" y="2265"/>
                    <a:pt x="3479" y="2241"/>
                    <a:pt x="3414" y="2241"/>
                  </a:cubicBezTo>
                  <a:cubicBezTo>
                    <a:pt x="3330" y="2241"/>
                    <a:pt x="3242" y="2282"/>
                    <a:pt x="3185" y="2376"/>
                  </a:cubicBezTo>
                  <a:cubicBezTo>
                    <a:pt x="3185" y="2342"/>
                    <a:pt x="3185" y="2309"/>
                    <a:pt x="3152" y="2276"/>
                  </a:cubicBezTo>
                  <a:cubicBezTo>
                    <a:pt x="3113" y="2179"/>
                    <a:pt x="3006" y="2127"/>
                    <a:pt x="2904" y="2127"/>
                  </a:cubicBezTo>
                  <a:cubicBezTo>
                    <a:pt x="2831" y="2127"/>
                    <a:pt x="2760" y="2153"/>
                    <a:pt x="2718" y="2209"/>
                  </a:cubicBezTo>
                  <a:cubicBezTo>
                    <a:pt x="2685" y="2242"/>
                    <a:pt x="2652" y="2242"/>
                    <a:pt x="2652" y="2276"/>
                  </a:cubicBezTo>
                  <a:cubicBezTo>
                    <a:pt x="2618" y="2276"/>
                    <a:pt x="2618" y="2276"/>
                    <a:pt x="2585" y="2309"/>
                  </a:cubicBezTo>
                  <a:cubicBezTo>
                    <a:pt x="2527" y="2265"/>
                    <a:pt x="2456" y="2241"/>
                    <a:pt x="2386" y="2241"/>
                  </a:cubicBezTo>
                  <a:cubicBezTo>
                    <a:pt x="2296" y="2241"/>
                    <a:pt x="2208" y="2282"/>
                    <a:pt x="2151" y="2376"/>
                  </a:cubicBezTo>
                  <a:cubicBezTo>
                    <a:pt x="2118" y="2409"/>
                    <a:pt x="2085" y="2476"/>
                    <a:pt x="2018" y="2543"/>
                  </a:cubicBezTo>
                  <a:cubicBezTo>
                    <a:pt x="2018" y="2509"/>
                    <a:pt x="2018" y="2509"/>
                    <a:pt x="2018" y="2476"/>
                  </a:cubicBezTo>
                  <a:cubicBezTo>
                    <a:pt x="1984" y="2409"/>
                    <a:pt x="1918" y="2342"/>
                    <a:pt x="1884" y="2309"/>
                  </a:cubicBezTo>
                  <a:cubicBezTo>
                    <a:pt x="1951" y="1609"/>
                    <a:pt x="1851" y="875"/>
                    <a:pt x="1551" y="141"/>
                  </a:cubicBezTo>
                  <a:cubicBezTo>
                    <a:pt x="1506" y="41"/>
                    <a:pt x="1428" y="0"/>
                    <a:pt x="1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2"/>
            <p:cNvSpPr/>
            <p:nvPr/>
          </p:nvSpPr>
          <p:spPr>
            <a:xfrm>
              <a:off x="2494575" y="2743900"/>
              <a:ext cx="139275" cy="161475"/>
            </a:xfrm>
            <a:custGeom>
              <a:avLst/>
              <a:gdLst/>
              <a:ahLst/>
              <a:cxnLst/>
              <a:rect l="l" t="t" r="r" b="b"/>
              <a:pathLst>
                <a:path w="5571" h="6459" extrusionOk="0">
                  <a:moveTo>
                    <a:pt x="1335" y="0"/>
                  </a:moveTo>
                  <a:cubicBezTo>
                    <a:pt x="1182" y="0"/>
                    <a:pt x="1019" y="163"/>
                    <a:pt x="1063" y="341"/>
                  </a:cubicBezTo>
                  <a:cubicBezTo>
                    <a:pt x="1196" y="1075"/>
                    <a:pt x="1297" y="1809"/>
                    <a:pt x="1297" y="2543"/>
                  </a:cubicBezTo>
                  <a:cubicBezTo>
                    <a:pt x="1230" y="2576"/>
                    <a:pt x="1163" y="2609"/>
                    <a:pt x="1130" y="2676"/>
                  </a:cubicBezTo>
                  <a:cubicBezTo>
                    <a:pt x="1096" y="2776"/>
                    <a:pt x="1063" y="2910"/>
                    <a:pt x="1030" y="3010"/>
                  </a:cubicBezTo>
                  <a:lnTo>
                    <a:pt x="996" y="3010"/>
                  </a:lnTo>
                  <a:cubicBezTo>
                    <a:pt x="996" y="2976"/>
                    <a:pt x="963" y="2943"/>
                    <a:pt x="963" y="2943"/>
                  </a:cubicBezTo>
                  <a:lnTo>
                    <a:pt x="763" y="3677"/>
                  </a:lnTo>
                  <a:cubicBezTo>
                    <a:pt x="796" y="3677"/>
                    <a:pt x="830" y="3710"/>
                    <a:pt x="863" y="3710"/>
                  </a:cubicBezTo>
                  <a:cubicBezTo>
                    <a:pt x="796" y="3877"/>
                    <a:pt x="796" y="4044"/>
                    <a:pt x="830" y="4210"/>
                  </a:cubicBezTo>
                  <a:cubicBezTo>
                    <a:pt x="563" y="4811"/>
                    <a:pt x="296" y="5411"/>
                    <a:pt x="62" y="6045"/>
                  </a:cubicBezTo>
                  <a:cubicBezTo>
                    <a:pt x="0" y="6211"/>
                    <a:pt x="170" y="6339"/>
                    <a:pt x="324" y="6339"/>
                  </a:cubicBezTo>
                  <a:cubicBezTo>
                    <a:pt x="417" y="6339"/>
                    <a:pt x="504" y="6292"/>
                    <a:pt x="529" y="6179"/>
                  </a:cubicBezTo>
                  <a:cubicBezTo>
                    <a:pt x="796" y="5645"/>
                    <a:pt x="1030" y="5078"/>
                    <a:pt x="1230" y="4511"/>
                  </a:cubicBezTo>
                  <a:lnTo>
                    <a:pt x="1430" y="4511"/>
                  </a:lnTo>
                  <a:cubicBezTo>
                    <a:pt x="1488" y="4627"/>
                    <a:pt x="1596" y="4717"/>
                    <a:pt x="1798" y="4717"/>
                  </a:cubicBezTo>
                  <a:cubicBezTo>
                    <a:pt x="1829" y="4717"/>
                    <a:pt x="1862" y="4715"/>
                    <a:pt x="1897" y="4711"/>
                  </a:cubicBezTo>
                  <a:cubicBezTo>
                    <a:pt x="1930" y="4744"/>
                    <a:pt x="1997" y="4778"/>
                    <a:pt x="2097" y="4778"/>
                  </a:cubicBezTo>
                  <a:cubicBezTo>
                    <a:pt x="2162" y="4796"/>
                    <a:pt x="2225" y="4804"/>
                    <a:pt x="2285" y="4804"/>
                  </a:cubicBezTo>
                  <a:cubicBezTo>
                    <a:pt x="2440" y="4804"/>
                    <a:pt x="2577" y="4750"/>
                    <a:pt x="2698" y="4677"/>
                  </a:cubicBezTo>
                  <a:cubicBezTo>
                    <a:pt x="2798" y="4677"/>
                    <a:pt x="2864" y="4677"/>
                    <a:pt x="2931" y="4644"/>
                  </a:cubicBezTo>
                  <a:lnTo>
                    <a:pt x="3198" y="4644"/>
                  </a:lnTo>
                  <a:cubicBezTo>
                    <a:pt x="3231" y="4644"/>
                    <a:pt x="3298" y="4677"/>
                    <a:pt x="3331" y="4677"/>
                  </a:cubicBezTo>
                  <a:cubicBezTo>
                    <a:pt x="3409" y="4739"/>
                    <a:pt x="3486" y="4765"/>
                    <a:pt x="3564" y="4765"/>
                  </a:cubicBezTo>
                  <a:cubicBezTo>
                    <a:pt x="3653" y="4765"/>
                    <a:pt x="3742" y="4731"/>
                    <a:pt x="3832" y="4677"/>
                  </a:cubicBezTo>
                  <a:cubicBezTo>
                    <a:pt x="3865" y="4811"/>
                    <a:pt x="3898" y="4911"/>
                    <a:pt x="3965" y="5044"/>
                  </a:cubicBezTo>
                  <a:cubicBezTo>
                    <a:pt x="4099" y="5478"/>
                    <a:pt x="4165" y="6078"/>
                    <a:pt x="4532" y="6379"/>
                  </a:cubicBezTo>
                  <a:cubicBezTo>
                    <a:pt x="4586" y="6432"/>
                    <a:pt x="4655" y="6459"/>
                    <a:pt x="4721" y="6459"/>
                  </a:cubicBezTo>
                  <a:cubicBezTo>
                    <a:pt x="4820" y="6459"/>
                    <a:pt x="4912" y="6399"/>
                    <a:pt x="4932" y="6279"/>
                  </a:cubicBezTo>
                  <a:cubicBezTo>
                    <a:pt x="5033" y="5812"/>
                    <a:pt x="4766" y="5311"/>
                    <a:pt x="4599" y="4844"/>
                  </a:cubicBezTo>
                  <a:cubicBezTo>
                    <a:pt x="4532" y="4611"/>
                    <a:pt x="4465" y="4377"/>
                    <a:pt x="4365" y="4144"/>
                  </a:cubicBezTo>
                  <a:cubicBezTo>
                    <a:pt x="4432" y="4044"/>
                    <a:pt x="4499" y="3877"/>
                    <a:pt x="4499" y="3710"/>
                  </a:cubicBezTo>
                  <a:lnTo>
                    <a:pt x="4899" y="2876"/>
                  </a:lnTo>
                  <a:lnTo>
                    <a:pt x="4899" y="2876"/>
                  </a:lnTo>
                  <a:cubicBezTo>
                    <a:pt x="4832" y="2910"/>
                    <a:pt x="4799" y="2943"/>
                    <a:pt x="4766" y="2976"/>
                  </a:cubicBezTo>
                  <a:cubicBezTo>
                    <a:pt x="4732" y="2943"/>
                    <a:pt x="4699" y="2910"/>
                    <a:pt x="4666" y="2910"/>
                  </a:cubicBezTo>
                  <a:cubicBezTo>
                    <a:pt x="4666" y="2809"/>
                    <a:pt x="4632" y="2709"/>
                    <a:pt x="4632" y="2643"/>
                  </a:cubicBezTo>
                  <a:cubicBezTo>
                    <a:pt x="4632" y="2609"/>
                    <a:pt x="4632" y="2609"/>
                    <a:pt x="4632" y="2576"/>
                  </a:cubicBezTo>
                  <a:cubicBezTo>
                    <a:pt x="4632" y="2509"/>
                    <a:pt x="4599" y="2476"/>
                    <a:pt x="4566" y="2442"/>
                  </a:cubicBezTo>
                  <a:cubicBezTo>
                    <a:pt x="4866" y="2042"/>
                    <a:pt x="5166" y="1642"/>
                    <a:pt x="5433" y="1242"/>
                  </a:cubicBezTo>
                  <a:cubicBezTo>
                    <a:pt x="5571" y="1034"/>
                    <a:pt x="5375" y="843"/>
                    <a:pt x="5186" y="843"/>
                  </a:cubicBezTo>
                  <a:cubicBezTo>
                    <a:pt x="5101" y="843"/>
                    <a:pt x="5017" y="882"/>
                    <a:pt x="4966" y="975"/>
                  </a:cubicBezTo>
                  <a:cubicBezTo>
                    <a:pt x="4732" y="1408"/>
                    <a:pt x="4465" y="1875"/>
                    <a:pt x="4232" y="2309"/>
                  </a:cubicBezTo>
                  <a:cubicBezTo>
                    <a:pt x="4132" y="2242"/>
                    <a:pt x="4023" y="2209"/>
                    <a:pt x="3915" y="2209"/>
                  </a:cubicBezTo>
                  <a:cubicBezTo>
                    <a:pt x="3807" y="2209"/>
                    <a:pt x="3698" y="2242"/>
                    <a:pt x="3598" y="2309"/>
                  </a:cubicBezTo>
                  <a:cubicBezTo>
                    <a:pt x="3540" y="2265"/>
                    <a:pt x="3475" y="2241"/>
                    <a:pt x="3413" y="2241"/>
                  </a:cubicBezTo>
                  <a:cubicBezTo>
                    <a:pt x="3332" y="2241"/>
                    <a:pt x="3254" y="2282"/>
                    <a:pt x="3198" y="2376"/>
                  </a:cubicBezTo>
                  <a:cubicBezTo>
                    <a:pt x="3198" y="2342"/>
                    <a:pt x="3165" y="2309"/>
                    <a:pt x="3165" y="2276"/>
                  </a:cubicBezTo>
                  <a:cubicBezTo>
                    <a:pt x="3126" y="2179"/>
                    <a:pt x="3019" y="2127"/>
                    <a:pt x="2910" y="2127"/>
                  </a:cubicBezTo>
                  <a:cubicBezTo>
                    <a:pt x="2832" y="2127"/>
                    <a:pt x="2753" y="2153"/>
                    <a:pt x="2698" y="2209"/>
                  </a:cubicBezTo>
                  <a:cubicBezTo>
                    <a:pt x="2698" y="2242"/>
                    <a:pt x="2664" y="2242"/>
                    <a:pt x="2631" y="2276"/>
                  </a:cubicBezTo>
                  <a:cubicBezTo>
                    <a:pt x="2631" y="2276"/>
                    <a:pt x="2597" y="2276"/>
                    <a:pt x="2564" y="2309"/>
                  </a:cubicBezTo>
                  <a:cubicBezTo>
                    <a:pt x="2520" y="2265"/>
                    <a:pt x="2451" y="2241"/>
                    <a:pt x="2379" y="2241"/>
                  </a:cubicBezTo>
                  <a:cubicBezTo>
                    <a:pt x="2286" y="2241"/>
                    <a:pt x="2187" y="2282"/>
                    <a:pt x="2130" y="2376"/>
                  </a:cubicBezTo>
                  <a:cubicBezTo>
                    <a:pt x="2097" y="2409"/>
                    <a:pt x="2064" y="2476"/>
                    <a:pt x="2030" y="2543"/>
                  </a:cubicBezTo>
                  <a:cubicBezTo>
                    <a:pt x="2030" y="2509"/>
                    <a:pt x="2030" y="2509"/>
                    <a:pt x="1997" y="2476"/>
                  </a:cubicBezTo>
                  <a:cubicBezTo>
                    <a:pt x="1997" y="2409"/>
                    <a:pt x="1930" y="2342"/>
                    <a:pt x="1864" y="2309"/>
                  </a:cubicBezTo>
                  <a:cubicBezTo>
                    <a:pt x="1930" y="1609"/>
                    <a:pt x="1830" y="875"/>
                    <a:pt x="1530" y="141"/>
                  </a:cubicBezTo>
                  <a:cubicBezTo>
                    <a:pt x="1486" y="41"/>
                    <a:pt x="1411" y="0"/>
                    <a:pt x="1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2"/>
            <p:cNvSpPr/>
            <p:nvPr/>
          </p:nvSpPr>
          <p:spPr>
            <a:xfrm>
              <a:off x="3016150" y="2718675"/>
              <a:ext cx="139225" cy="161100"/>
            </a:xfrm>
            <a:custGeom>
              <a:avLst/>
              <a:gdLst/>
              <a:ahLst/>
              <a:cxnLst/>
              <a:rect l="l" t="t" r="r" b="b"/>
              <a:pathLst>
                <a:path w="5569" h="6444" extrusionOk="0">
                  <a:moveTo>
                    <a:pt x="1334" y="1"/>
                  </a:moveTo>
                  <a:cubicBezTo>
                    <a:pt x="1174" y="1"/>
                    <a:pt x="1005" y="154"/>
                    <a:pt x="1048" y="349"/>
                  </a:cubicBezTo>
                  <a:cubicBezTo>
                    <a:pt x="1215" y="1083"/>
                    <a:pt x="1315" y="1784"/>
                    <a:pt x="1282" y="2517"/>
                  </a:cubicBezTo>
                  <a:cubicBezTo>
                    <a:pt x="1215" y="2551"/>
                    <a:pt x="1182" y="2618"/>
                    <a:pt x="1148" y="2684"/>
                  </a:cubicBezTo>
                  <a:cubicBezTo>
                    <a:pt x="1115" y="2784"/>
                    <a:pt x="1082" y="2884"/>
                    <a:pt x="1048" y="2984"/>
                  </a:cubicBezTo>
                  <a:lnTo>
                    <a:pt x="982" y="2984"/>
                  </a:lnTo>
                  <a:cubicBezTo>
                    <a:pt x="982" y="2951"/>
                    <a:pt x="982" y="2951"/>
                    <a:pt x="948" y="2918"/>
                  </a:cubicBezTo>
                  <a:lnTo>
                    <a:pt x="748" y="3685"/>
                  </a:lnTo>
                  <a:lnTo>
                    <a:pt x="881" y="3685"/>
                  </a:lnTo>
                  <a:cubicBezTo>
                    <a:pt x="815" y="3885"/>
                    <a:pt x="781" y="4052"/>
                    <a:pt x="815" y="4185"/>
                  </a:cubicBezTo>
                  <a:cubicBezTo>
                    <a:pt x="548" y="4786"/>
                    <a:pt x="314" y="5420"/>
                    <a:pt x="81" y="6020"/>
                  </a:cubicBezTo>
                  <a:cubicBezTo>
                    <a:pt x="0" y="6202"/>
                    <a:pt x="164" y="6323"/>
                    <a:pt x="321" y="6323"/>
                  </a:cubicBezTo>
                  <a:cubicBezTo>
                    <a:pt x="423" y="6323"/>
                    <a:pt x="522" y="6272"/>
                    <a:pt x="548" y="6153"/>
                  </a:cubicBezTo>
                  <a:cubicBezTo>
                    <a:pt x="781" y="5620"/>
                    <a:pt x="1015" y="5086"/>
                    <a:pt x="1248" y="4519"/>
                  </a:cubicBezTo>
                  <a:lnTo>
                    <a:pt x="1449" y="4519"/>
                  </a:lnTo>
                  <a:cubicBezTo>
                    <a:pt x="1515" y="4652"/>
                    <a:pt x="1649" y="4719"/>
                    <a:pt x="1882" y="4719"/>
                  </a:cubicBezTo>
                  <a:cubicBezTo>
                    <a:pt x="1949" y="4719"/>
                    <a:pt x="2016" y="4752"/>
                    <a:pt x="2082" y="4786"/>
                  </a:cubicBezTo>
                  <a:cubicBezTo>
                    <a:pt x="2149" y="4794"/>
                    <a:pt x="2212" y="4798"/>
                    <a:pt x="2270" y="4798"/>
                  </a:cubicBezTo>
                  <a:cubicBezTo>
                    <a:pt x="2447" y="4798"/>
                    <a:pt x="2591" y="4761"/>
                    <a:pt x="2716" y="4686"/>
                  </a:cubicBezTo>
                  <a:cubicBezTo>
                    <a:pt x="2816" y="4686"/>
                    <a:pt x="2883" y="4652"/>
                    <a:pt x="2950" y="4652"/>
                  </a:cubicBezTo>
                  <a:lnTo>
                    <a:pt x="3016" y="4652"/>
                  </a:lnTo>
                  <a:cubicBezTo>
                    <a:pt x="3083" y="4652"/>
                    <a:pt x="3150" y="4652"/>
                    <a:pt x="3216" y="4619"/>
                  </a:cubicBezTo>
                  <a:cubicBezTo>
                    <a:pt x="3250" y="4652"/>
                    <a:pt x="3283" y="4652"/>
                    <a:pt x="3317" y="4652"/>
                  </a:cubicBezTo>
                  <a:lnTo>
                    <a:pt x="3350" y="4652"/>
                  </a:lnTo>
                  <a:cubicBezTo>
                    <a:pt x="3433" y="4719"/>
                    <a:pt x="3517" y="4744"/>
                    <a:pt x="3600" y="4744"/>
                  </a:cubicBezTo>
                  <a:cubicBezTo>
                    <a:pt x="3683" y="4744"/>
                    <a:pt x="3767" y="4719"/>
                    <a:pt x="3850" y="4686"/>
                  </a:cubicBezTo>
                  <a:cubicBezTo>
                    <a:pt x="3884" y="4786"/>
                    <a:pt x="3917" y="4919"/>
                    <a:pt x="3950" y="5019"/>
                  </a:cubicBezTo>
                  <a:cubicBezTo>
                    <a:pt x="4084" y="5486"/>
                    <a:pt x="4184" y="6053"/>
                    <a:pt x="4551" y="6387"/>
                  </a:cubicBezTo>
                  <a:cubicBezTo>
                    <a:pt x="4588" y="6424"/>
                    <a:pt x="4645" y="6443"/>
                    <a:pt x="4704" y="6443"/>
                  </a:cubicBezTo>
                  <a:cubicBezTo>
                    <a:pt x="4802" y="6443"/>
                    <a:pt x="4909" y="6391"/>
                    <a:pt x="4951" y="6287"/>
                  </a:cubicBezTo>
                  <a:cubicBezTo>
                    <a:pt x="5051" y="5787"/>
                    <a:pt x="4784" y="5320"/>
                    <a:pt x="4617" y="4853"/>
                  </a:cubicBezTo>
                  <a:cubicBezTo>
                    <a:pt x="4517" y="4619"/>
                    <a:pt x="4451" y="4386"/>
                    <a:pt x="4384" y="4152"/>
                  </a:cubicBezTo>
                  <a:cubicBezTo>
                    <a:pt x="4451" y="4019"/>
                    <a:pt x="4484" y="3885"/>
                    <a:pt x="4517" y="3718"/>
                  </a:cubicBezTo>
                  <a:lnTo>
                    <a:pt x="4884" y="2884"/>
                  </a:lnTo>
                  <a:cubicBezTo>
                    <a:pt x="4818" y="2884"/>
                    <a:pt x="4784" y="2918"/>
                    <a:pt x="4751" y="2951"/>
                  </a:cubicBezTo>
                  <a:cubicBezTo>
                    <a:pt x="4751" y="2918"/>
                    <a:pt x="4718" y="2884"/>
                    <a:pt x="4651" y="2884"/>
                  </a:cubicBezTo>
                  <a:cubicBezTo>
                    <a:pt x="4651" y="2784"/>
                    <a:pt x="4651" y="2718"/>
                    <a:pt x="4617" y="2618"/>
                  </a:cubicBezTo>
                  <a:cubicBezTo>
                    <a:pt x="4617" y="2618"/>
                    <a:pt x="4617" y="2584"/>
                    <a:pt x="4617" y="2584"/>
                  </a:cubicBezTo>
                  <a:cubicBezTo>
                    <a:pt x="4651" y="2517"/>
                    <a:pt x="4617" y="2484"/>
                    <a:pt x="4584" y="2451"/>
                  </a:cubicBezTo>
                  <a:cubicBezTo>
                    <a:pt x="4884" y="2050"/>
                    <a:pt x="5151" y="1650"/>
                    <a:pt x="5451" y="1217"/>
                  </a:cubicBezTo>
                  <a:cubicBezTo>
                    <a:pt x="5569" y="1029"/>
                    <a:pt x="5372" y="825"/>
                    <a:pt x="5187" y="825"/>
                  </a:cubicBezTo>
                  <a:cubicBezTo>
                    <a:pt x="5110" y="825"/>
                    <a:pt x="5034" y="861"/>
                    <a:pt x="4984" y="950"/>
                  </a:cubicBezTo>
                  <a:cubicBezTo>
                    <a:pt x="4718" y="1417"/>
                    <a:pt x="4484" y="1850"/>
                    <a:pt x="4251" y="2317"/>
                  </a:cubicBezTo>
                  <a:lnTo>
                    <a:pt x="4217" y="2317"/>
                  </a:lnTo>
                  <a:cubicBezTo>
                    <a:pt x="4124" y="2242"/>
                    <a:pt x="3998" y="2199"/>
                    <a:pt x="3871" y="2199"/>
                  </a:cubicBezTo>
                  <a:cubicBezTo>
                    <a:pt x="3772" y="2199"/>
                    <a:pt x="3671" y="2225"/>
                    <a:pt x="3583" y="2284"/>
                  </a:cubicBezTo>
                  <a:cubicBezTo>
                    <a:pt x="3544" y="2245"/>
                    <a:pt x="3489" y="2226"/>
                    <a:pt x="3431" y="2226"/>
                  </a:cubicBezTo>
                  <a:cubicBezTo>
                    <a:pt x="3341" y="2226"/>
                    <a:pt x="3244" y="2270"/>
                    <a:pt x="3183" y="2351"/>
                  </a:cubicBezTo>
                  <a:cubicBezTo>
                    <a:pt x="3183" y="2317"/>
                    <a:pt x="3183" y="2284"/>
                    <a:pt x="3150" y="2251"/>
                  </a:cubicBezTo>
                  <a:cubicBezTo>
                    <a:pt x="3115" y="2163"/>
                    <a:pt x="3024" y="2121"/>
                    <a:pt x="2931" y="2121"/>
                  </a:cubicBezTo>
                  <a:cubicBezTo>
                    <a:pt x="2848" y="2121"/>
                    <a:pt x="2763" y="2154"/>
                    <a:pt x="2716" y="2217"/>
                  </a:cubicBezTo>
                  <a:cubicBezTo>
                    <a:pt x="2683" y="2217"/>
                    <a:pt x="2649" y="2251"/>
                    <a:pt x="2649" y="2284"/>
                  </a:cubicBezTo>
                  <a:lnTo>
                    <a:pt x="2583" y="2284"/>
                  </a:lnTo>
                  <a:cubicBezTo>
                    <a:pt x="2530" y="2245"/>
                    <a:pt x="2467" y="2226"/>
                    <a:pt x="2404" y="2226"/>
                  </a:cubicBezTo>
                  <a:cubicBezTo>
                    <a:pt x="2307" y="2226"/>
                    <a:pt x="2210" y="2270"/>
                    <a:pt x="2149" y="2351"/>
                  </a:cubicBezTo>
                  <a:cubicBezTo>
                    <a:pt x="2116" y="2417"/>
                    <a:pt x="2082" y="2484"/>
                    <a:pt x="2016" y="2517"/>
                  </a:cubicBezTo>
                  <a:cubicBezTo>
                    <a:pt x="2016" y="2517"/>
                    <a:pt x="2016" y="2484"/>
                    <a:pt x="2016" y="2484"/>
                  </a:cubicBezTo>
                  <a:cubicBezTo>
                    <a:pt x="1982" y="2417"/>
                    <a:pt x="1916" y="2351"/>
                    <a:pt x="1882" y="2317"/>
                  </a:cubicBezTo>
                  <a:cubicBezTo>
                    <a:pt x="1949" y="1583"/>
                    <a:pt x="1849" y="850"/>
                    <a:pt x="1549" y="149"/>
                  </a:cubicBezTo>
                  <a:cubicBezTo>
                    <a:pt x="1502" y="44"/>
                    <a:pt x="1419" y="1"/>
                    <a:pt x="1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2"/>
            <p:cNvSpPr/>
            <p:nvPr/>
          </p:nvSpPr>
          <p:spPr>
            <a:xfrm>
              <a:off x="3537850" y="2712575"/>
              <a:ext cx="139250" cy="161325"/>
            </a:xfrm>
            <a:custGeom>
              <a:avLst/>
              <a:gdLst/>
              <a:ahLst/>
              <a:cxnLst/>
              <a:rect l="l" t="t" r="r" b="b"/>
              <a:pathLst>
                <a:path w="5570" h="6453" extrusionOk="0">
                  <a:moveTo>
                    <a:pt x="1334" y="0"/>
                  </a:moveTo>
                  <a:cubicBezTo>
                    <a:pt x="1180" y="0"/>
                    <a:pt x="1017" y="149"/>
                    <a:pt x="1062" y="326"/>
                  </a:cubicBezTo>
                  <a:cubicBezTo>
                    <a:pt x="1195" y="1060"/>
                    <a:pt x="1295" y="1794"/>
                    <a:pt x="1295" y="2528"/>
                  </a:cubicBezTo>
                  <a:cubicBezTo>
                    <a:pt x="1229" y="2561"/>
                    <a:pt x="1162" y="2595"/>
                    <a:pt x="1129" y="2695"/>
                  </a:cubicBezTo>
                  <a:cubicBezTo>
                    <a:pt x="1095" y="2795"/>
                    <a:pt x="1062" y="2895"/>
                    <a:pt x="1028" y="2995"/>
                  </a:cubicBezTo>
                  <a:lnTo>
                    <a:pt x="995" y="2995"/>
                  </a:lnTo>
                  <a:cubicBezTo>
                    <a:pt x="995" y="2962"/>
                    <a:pt x="962" y="2928"/>
                    <a:pt x="962" y="2928"/>
                  </a:cubicBezTo>
                  <a:lnTo>
                    <a:pt x="762" y="3662"/>
                  </a:lnTo>
                  <a:cubicBezTo>
                    <a:pt x="795" y="3695"/>
                    <a:pt x="828" y="3695"/>
                    <a:pt x="862" y="3695"/>
                  </a:cubicBezTo>
                  <a:cubicBezTo>
                    <a:pt x="795" y="3862"/>
                    <a:pt x="795" y="4029"/>
                    <a:pt x="828" y="4196"/>
                  </a:cubicBezTo>
                  <a:cubicBezTo>
                    <a:pt x="561" y="4796"/>
                    <a:pt x="295" y="5430"/>
                    <a:pt x="61" y="6031"/>
                  </a:cubicBezTo>
                  <a:cubicBezTo>
                    <a:pt x="0" y="6212"/>
                    <a:pt x="160" y="6333"/>
                    <a:pt x="311" y="6333"/>
                  </a:cubicBezTo>
                  <a:cubicBezTo>
                    <a:pt x="408" y="6333"/>
                    <a:pt x="502" y="6282"/>
                    <a:pt x="528" y="6164"/>
                  </a:cubicBezTo>
                  <a:cubicBezTo>
                    <a:pt x="795" y="5630"/>
                    <a:pt x="1028" y="5063"/>
                    <a:pt x="1229" y="4496"/>
                  </a:cubicBezTo>
                  <a:lnTo>
                    <a:pt x="1262" y="4496"/>
                  </a:lnTo>
                  <a:cubicBezTo>
                    <a:pt x="1295" y="4513"/>
                    <a:pt x="1329" y="4521"/>
                    <a:pt x="1358" y="4521"/>
                  </a:cubicBezTo>
                  <a:cubicBezTo>
                    <a:pt x="1387" y="4521"/>
                    <a:pt x="1412" y="4513"/>
                    <a:pt x="1429" y="4496"/>
                  </a:cubicBezTo>
                  <a:cubicBezTo>
                    <a:pt x="1487" y="4612"/>
                    <a:pt x="1595" y="4703"/>
                    <a:pt x="1797" y="4703"/>
                  </a:cubicBezTo>
                  <a:cubicBezTo>
                    <a:pt x="1828" y="4703"/>
                    <a:pt x="1861" y="4701"/>
                    <a:pt x="1896" y="4696"/>
                  </a:cubicBezTo>
                  <a:cubicBezTo>
                    <a:pt x="1929" y="4730"/>
                    <a:pt x="1996" y="4763"/>
                    <a:pt x="2096" y="4763"/>
                  </a:cubicBezTo>
                  <a:cubicBezTo>
                    <a:pt x="2161" y="4782"/>
                    <a:pt x="2224" y="4790"/>
                    <a:pt x="2284" y="4790"/>
                  </a:cubicBezTo>
                  <a:cubicBezTo>
                    <a:pt x="2439" y="4790"/>
                    <a:pt x="2576" y="4735"/>
                    <a:pt x="2696" y="4663"/>
                  </a:cubicBezTo>
                  <a:cubicBezTo>
                    <a:pt x="2796" y="4663"/>
                    <a:pt x="2863" y="4663"/>
                    <a:pt x="2930" y="4630"/>
                  </a:cubicBezTo>
                  <a:lnTo>
                    <a:pt x="3030" y="4630"/>
                  </a:lnTo>
                  <a:cubicBezTo>
                    <a:pt x="3052" y="4641"/>
                    <a:pt x="3071" y="4644"/>
                    <a:pt x="3088" y="4644"/>
                  </a:cubicBezTo>
                  <a:cubicBezTo>
                    <a:pt x="3123" y="4644"/>
                    <a:pt x="3152" y="4630"/>
                    <a:pt x="3197" y="4630"/>
                  </a:cubicBezTo>
                  <a:cubicBezTo>
                    <a:pt x="3230" y="4630"/>
                    <a:pt x="3297" y="4663"/>
                    <a:pt x="3330" y="4663"/>
                  </a:cubicBezTo>
                  <a:cubicBezTo>
                    <a:pt x="3408" y="4725"/>
                    <a:pt x="3485" y="4751"/>
                    <a:pt x="3563" y="4751"/>
                  </a:cubicBezTo>
                  <a:cubicBezTo>
                    <a:pt x="3652" y="4751"/>
                    <a:pt x="3741" y="4716"/>
                    <a:pt x="3830" y="4663"/>
                  </a:cubicBezTo>
                  <a:cubicBezTo>
                    <a:pt x="3864" y="4796"/>
                    <a:pt x="3897" y="4896"/>
                    <a:pt x="3964" y="5030"/>
                  </a:cubicBezTo>
                  <a:cubicBezTo>
                    <a:pt x="4097" y="5497"/>
                    <a:pt x="4164" y="6064"/>
                    <a:pt x="4531" y="6397"/>
                  </a:cubicBezTo>
                  <a:cubicBezTo>
                    <a:pt x="4579" y="6433"/>
                    <a:pt x="4640" y="6452"/>
                    <a:pt x="4699" y="6452"/>
                  </a:cubicBezTo>
                  <a:cubicBezTo>
                    <a:pt x="4806" y="6452"/>
                    <a:pt x="4910" y="6392"/>
                    <a:pt x="4931" y="6264"/>
                  </a:cubicBezTo>
                  <a:cubicBezTo>
                    <a:pt x="5031" y="5797"/>
                    <a:pt x="4764" y="5297"/>
                    <a:pt x="4598" y="4863"/>
                  </a:cubicBezTo>
                  <a:cubicBezTo>
                    <a:pt x="4531" y="4630"/>
                    <a:pt x="4464" y="4363"/>
                    <a:pt x="4364" y="4129"/>
                  </a:cubicBezTo>
                  <a:cubicBezTo>
                    <a:pt x="4431" y="4029"/>
                    <a:pt x="4498" y="3862"/>
                    <a:pt x="4498" y="3695"/>
                  </a:cubicBezTo>
                  <a:lnTo>
                    <a:pt x="4898" y="2862"/>
                  </a:lnTo>
                  <a:lnTo>
                    <a:pt x="4898" y="2862"/>
                  </a:lnTo>
                  <a:cubicBezTo>
                    <a:pt x="4831" y="2895"/>
                    <a:pt x="4798" y="2928"/>
                    <a:pt x="4764" y="2962"/>
                  </a:cubicBezTo>
                  <a:cubicBezTo>
                    <a:pt x="4731" y="2928"/>
                    <a:pt x="4698" y="2895"/>
                    <a:pt x="4664" y="2895"/>
                  </a:cubicBezTo>
                  <a:cubicBezTo>
                    <a:pt x="4664" y="2795"/>
                    <a:pt x="4631" y="2695"/>
                    <a:pt x="4631" y="2628"/>
                  </a:cubicBezTo>
                  <a:cubicBezTo>
                    <a:pt x="4631" y="2595"/>
                    <a:pt x="4631" y="2595"/>
                    <a:pt x="4631" y="2561"/>
                  </a:cubicBezTo>
                  <a:cubicBezTo>
                    <a:pt x="4631" y="2528"/>
                    <a:pt x="4598" y="2461"/>
                    <a:pt x="4564" y="2461"/>
                  </a:cubicBezTo>
                  <a:cubicBezTo>
                    <a:pt x="4865" y="2028"/>
                    <a:pt x="5165" y="1627"/>
                    <a:pt x="5432" y="1227"/>
                  </a:cubicBezTo>
                  <a:cubicBezTo>
                    <a:pt x="5570" y="1020"/>
                    <a:pt x="5374" y="829"/>
                    <a:pt x="5185" y="829"/>
                  </a:cubicBezTo>
                  <a:cubicBezTo>
                    <a:pt x="5100" y="829"/>
                    <a:pt x="5016" y="867"/>
                    <a:pt x="4965" y="960"/>
                  </a:cubicBezTo>
                  <a:cubicBezTo>
                    <a:pt x="4731" y="1394"/>
                    <a:pt x="4464" y="1861"/>
                    <a:pt x="4231" y="2328"/>
                  </a:cubicBezTo>
                  <a:cubicBezTo>
                    <a:pt x="4231" y="2328"/>
                    <a:pt x="4231" y="2328"/>
                    <a:pt x="4231" y="2294"/>
                  </a:cubicBezTo>
                  <a:cubicBezTo>
                    <a:pt x="4131" y="2228"/>
                    <a:pt x="4022" y="2194"/>
                    <a:pt x="3914" y="2194"/>
                  </a:cubicBezTo>
                  <a:cubicBezTo>
                    <a:pt x="3805" y="2194"/>
                    <a:pt x="3697" y="2228"/>
                    <a:pt x="3597" y="2294"/>
                  </a:cubicBezTo>
                  <a:cubicBezTo>
                    <a:pt x="3544" y="2255"/>
                    <a:pt x="3487" y="2236"/>
                    <a:pt x="3430" y="2236"/>
                  </a:cubicBezTo>
                  <a:cubicBezTo>
                    <a:pt x="3342" y="2236"/>
                    <a:pt x="3257" y="2280"/>
                    <a:pt x="3197" y="2361"/>
                  </a:cubicBezTo>
                  <a:cubicBezTo>
                    <a:pt x="3197" y="2328"/>
                    <a:pt x="3163" y="2294"/>
                    <a:pt x="3163" y="2261"/>
                  </a:cubicBezTo>
                  <a:cubicBezTo>
                    <a:pt x="3124" y="2164"/>
                    <a:pt x="3018" y="2112"/>
                    <a:pt x="2909" y="2112"/>
                  </a:cubicBezTo>
                  <a:cubicBezTo>
                    <a:pt x="2831" y="2112"/>
                    <a:pt x="2752" y="2139"/>
                    <a:pt x="2696" y="2194"/>
                  </a:cubicBezTo>
                  <a:cubicBezTo>
                    <a:pt x="2696" y="2228"/>
                    <a:pt x="2663" y="2261"/>
                    <a:pt x="2630" y="2261"/>
                  </a:cubicBezTo>
                  <a:cubicBezTo>
                    <a:pt x="2630" y="2261"/>
                    <a:pt x="2596" y="2294"/>
                    <a:pt x="2563" y="2294"/>
                  </a:cubicBezTo>
                  <a:cubicBezTo>
                    <a:pt x="2519" y="2251"/>
                    <a:pt x="2450" y="2226"/>
                    <a:pt x="2378" y="2226"/>
                  </a:cubicBezTo>
                  <a:cubicBezTo>
                    <a:pt x="2284" y="2226"/>
                    <a:pt x="2186" y="2267"/>
                    <a:pt x="2129" y="2361"/>
                  </a:cubicBezTo>
                  <a:cubicBezTo>
                    <a:pt x="2096" y="2395"/>
                    <a:pt x="2063" y="2461"/>
                    <a:pt x="2029" y="2528"/>
                  </a:cubicBezTo>
                  <a:cubicBezTo>
                    <a:pt x="2029" y="2495"/>
                    <a:pt x="2029" y="2495"/>
                    <a:pt x="1996" y="2461"/>
                  </a:cubicBezTo>
                  <a:cubicBezTo>
                    <a:pt x="1996" y="2395"/>
                    <a:pt x="1929" y="2361"/>
                    <a:pt x="1862" y="2294"/>
                  </a:cubicBezTo>
                  <a:cubicBezTo>
                    <a:pt x="1929" y="1594"/>
                    <a:pt x="1829" y="860"/>
                    <a:pt x="1529" y="126"/>
                  </a:cubicBezTo>
                  <a:cubicBezTo>
                    <a:pt x="1484" y="37"/>
                    <a:pt x="1410" y="0"/>
                    <a:pt x="1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2"/>
            <p:cNvSpPr/>
            <p:nvPr/>
          </p:nvSpPr>
          <p:spPr>
            <a:xfrm>
              <a:off x="4059300" y="2727200"/>
              <a:ext cx="139325" cy="161150"/>
            </a:xfrm>
            <a:custGeom>
              <a:avLst/>
              <a:gdLst/>
              <a:ahLst/>
              <a:cxnLst/>
              <a:rect l="l" t="t" r="r" b="b"/>
              <a:pathLst>
                <a:path w="5573" h="6446" extrusionOk="0">
                  <a:moveTo>
                    <a:pt x="1349" y="1"/>
                  </a:moveTo>
                  <a:cubicBezTo>
                    <a:pt x="1185" y="1"/>
                    <a:pt x="1008" y="164"/>
                    <a:pt x="1052" y="342"/>
                  </a:cubicBezTo>
                  <a:cubicBezTo>
                    <a:pt x="1219" y="1076"/>
                    <a:pt x="1319" y="1810"/>
                    <a:pt x="1286" y="2510"/>
                  </a:cubicBezTo>
                  <a:cubicBezTo>
                    <a:pt x="1252" y="2543"/>
                    <a:pt x="1185" y="2610"/>
                    <a:pt x="1152" y="2677"/>
                  </a:cubicBezTo>
                  <a:cubicBezTo>
                    <a:pt x="1119" y="2777"/>
                    <a:pt x="1085" y="2877"/>
                    <a:pt x="1052" y="2977"/>
                  </a:cubicBezTo>
                  <a:lnTo>
                    <a:pt x="985" y="2977"/>
                  </a:lnTo>
                  <a:cubicBezTo>
                    <a:pt x="985" y="2977"/>
                    <a:pt x="985" y="2944"/>
                    <a:pt x="952" y="2910"/>
                  </a:cubicBezTo>
                  <a:lnTo>
                    <a:pt x="752" y="3678"/>
                  </a:lnTo>
                  <a:lnTo>
                    <a:pt x="885" y="3678"/>
                  </a:lnTo>
                  <a:cubicBezTo>
                    <a:pt x="819" y="3878"/>
                    <a:pt x="785" y="4045"/>
                    <a:pt x="819" y="4178"/>
                  </a:cubicBezTo>
                  <a:cubicBezTo>
                    <a:pt x="552" y="4778"/>
                    <a:pt x="318" y="5412"/>
                    <a:pt x="85" y="6013"/>
                  </a:cubicBezTo>
                  <a:cubicBezTo>
                    <a:pt x="1" y="6202"/>
                    <a:pt x="181" y="6338"/>
                    <a:pt x="343" y="6338"/>
                  </a:cubicBezTo>
                  <a:cubicBezTo>
                    <a:pt x="438" y="6338"/>
                    <a:pt x="527" y="6291"/>
                    <a:pt x="552" y="6179"/>
                  </a:cubicBezTo>
                  <a:cubicBezTo>
                    <a:pt x="785" y="5612"/>
                    <a:pt x="1019" y="5079"/>
                    <a:pt x="1252" y="4512"/>
                  </a:cubicBezTo>
                  <a:lnTo>
                    <a:pt x="1452" y="4512"/>
                  </a:lnTo>
                  <a:cubicBezTo>
                    <a:pt x="1519" y="4645"/>
                    <a:pt x="1652" y="4712"/>
                    <a:pt x="1886" y="4712"/>
                  </a:cubicBezTo>
                  <a:cubicBezTo>
                    <a:pt x="1953" y="4745"/>
                    <a:pt x="2019" y="4745"/>
                    <a:pt x="2086" y="4778"/>
                  </a:cubicBezTo>
                  <a:cubicBezTo>
                    <a:pt x="2153" y="4787"/>
                    <a:pt x="2215" y="4791"/>
                    <a:pt x="2274" y="4791"/>
                  </a:cubicBezTo>
                  <a:cubicBezTo>
                    <a:pt x="2451" y="4791"/>
                    <a:pt x="2595" y="4753"/>
                    <a:pt x="2720" y="4678"/>
                  </a:cubicBezTo>
                  <a:cubicBezTo>
                    <a:pt x="2820" y="4678"/>
                    <a:pt x="2887" y="4678"/>
                    <a:pt x="2953" y="4645"/>
                  </a:cubicBezTo>
                  <a:lnTo>
                    <a:pt x="3320" y="4645"/>
                  </a:lnTo>
                  <a:cubicBezTo>
                    <a:pt x="3354" y="4645"/>
                    <a:pt x="3354" y="4645"/>
                    <a:pt x="3354" y="4678"/>
                  </a:cubicBezTo>
                  <a:cubicBezTo>
                    <a:pt x="3429" y="4723"/>
                    <a:pt x="3504" y="4741"/>
                    <a:pt x="3580" y="4741"/>
                  </a:cubicBezTo>
                  <a:cubicBezTo>
                    <a:pt x="3671" y="4741"/>
                    <a:pt x="3763" y="4715"/>
                    <a:pt x="3854" y="4678"/>
                  </a:cubicBezTo>
                  <a:cubicBezTo>
                    <a:pt x="3887" y="4778"/>
                    <a:pt x="3921" y="4912"/>
                    <a:pt x="3954" y="5045"/>
                  </a:cubicBezTo>
                  <a:cubicBezTo>
                    <a:pt x="4088" y="5479"/>
                    <a:pt x="4188" y="6079"/>
                    <a:pt x="4555" y="6380"/>
                  </a:cubicBezTo>
                  <a:cubicBezTo>
                    <a:pt x="4596" y="6421"/>
                    <a:pt x="4660" y="6445"/>
                    <a:pt x="4726" y="6445"/>
                  </a:cubicBezTo>
                  <a:cubicBezTo>
                    <a:pt x="4819" y="6445"/>
                    <a:pt x="4916" y="6397"/>
                    <a:pt x="4955" y="6279"/>
                  </a:cubicBezTo>
                  <a:cubicBezTo>
                    <a:pt x="5055" y="5779"/>
                    <a:pt x="4788" y="5312"/>
                    <a:pt x="4621" y="4845"/>
                  </a:cubicBezTo>
                  <a:cubicBezTo>
                    <a:pt x="4521" y="4612"/>
                    <a:pt x="4454" y="4378"/>
                    <a:pt x="4388" y="4145"/>
                  </a:cubicBezTo>
                  <a:cubicBezTo>
                    <a:pt x="4454" y="4011"/>
                    <a:pt x="4488" y="3878"/>
                    <a:pt x="4521" y="3711"/>
                  </a:cubicBezTo>
                  <a:lnTo>
                    <a:pt x="4888" y="2877"/>
                  </a:lnTo>
                  <a:cubicBezTo>
                    <a:pt x="4821" y="2877"/>
                    <a:pt x="4788" y="2910"/>
                    <a:pt x="4755" y="2944"/>
                  </a:cubicBezTo>
                  <a:cubicBezTo>
                    <a:pt x="4755" y="2910"/>
                    <a:pt x="4721" y="2910"/>
                    <a:pt x="4655" y="2877"/>
                  </a:cubicBezTo>
                  <a:cubicBezTo>
                    <a:pt x="4655" y="2777"/>
                    <a:pt x="4655" y="2710"/>
                    <a:pt x="4621" y="2643"/>
                  </a:cubicBezTo>
                  <a:cubicBezTo>
                    <a:pt x="4621" y="2610"/>
                    <a:pt x="4621" y="2577"/>
                    <a:pt x="4621" y="2577"/>
                  </a:cubicBezTo>
                  <a:cubicBezTo>
                    <a:pt x="4655" y="2510"/>
                    <a:pt x="4621" y="2477"/>
                    <a:pt x="4588" y="2443"/>
                  </a:cubicBezTo>
                  <a:cubicBezTo>
                    <a:pt x="4888" y="2043"/>
                    <a:pt x="5155" y="1643"/>
                    <a:pt x="5455" y="1209"/>
                  </a:cubicBezTo>
                  <a:cubicBezTo>
                    <a:pt x="5573" y="1021"/>
                    <a:pt x="5376" y="817"/>
                    <a:pt x="5191" y="817"/>
                  </a:cubicBezTo>
                  <a:cubicBezTo>
                    <a:pt x="5113" y="817"/>
                    <a:pt x="5038" y="853"/>
                    <a:pt x="4988" y="942"/>
                  </a:cubicBezTo>
                  <a:cubicBezTo>
                    <a:pt x="4721" y="1409"/>
                    <a:pt x="4488" y="1843"/>
                    <a:pt x="4254" y="2310"/>
                  </a:cubicBezTo>
                  <a:lnTo>
                    <a:pt x="4221" y="2310"/>
                  </a:lnTo>
                  <a:cubicBezTo>
                    <a:pt x="4127" y="2235"/>
                    <a:pt x="4002" y="2192"/>
                    <a:pt x="3875" y="2192"/>
                  </a:cubicBezTo>
                  <a:cubicBezTo>
                    <a:pt x="3776" y="2192"/>
                    <a:pt x="3675" y="2218"/>
                    <a:pt x="3587" y="2277"/>
                  </a:cubicBezTo>
                  <a:cubicBezTo>
                    <a:pt x="3546" y="2249"/>
                    <a:pt x="3487" y="2233"/>
                    <a:pt x="3426" y="2233"/>
                  </a:cubicBezTo>
                  <a:cubicBezTo>
                    <a:pt x="3338" y="2233"/>
                    <a:pt x="3246" y="2265"/>
                    <a:pt x="3187" y="2343"/>
                  </a:cubicBezTo>
                  <a:cubicBezTo>
                    <a:pt x="3187" y="2310"/>
                    <a:pt x="3187" y="2277"/>
                    <a:pt x="3154" y="2277"/>
                  </a:cubicBezTo>
                  <a:cubicBezTo>
                    <a:pt x="3115" y="2179"/>
                    <a:pt x="3008" y="2128"/>
                    <a:pt x="2906" y="2128"/>
                  </a:cubicBezTo>
                  <a:cubicBezTo>
                    <a:pt x="2833" y="2128"/>
                    <a:pt x="2762" y="2154"/>
                    <a:pt x="2720" y="2210"/>
                  </a:cubicBezTo>
                  <a:cubicBezTo>
                    <a:pt x="2687" y="2210"/>
                    <a:pt x="2687" y="2243"/>
                    <a:pt x="2653" y="2277"/>
                  </a:cubicBezTo>
                  <a:lnTo>
                    <a:pt x="2586" y="2277"/>
                  </a:lnTo>
                  <a:cubicBezTo>
                    <a:pt x="2536" y="2239"/>
                    <a:pt x="2477" y="2220"/>
                    <a:pt x="2417" y="2220"/>
                  </a:cubicBezTo>
                  <a:cubicBezTo>
                    <a:pt x="2317" y="2220"/>
                    <a:pt x="2215" y="2272"/>
                    <a:pt x="2153" y="2377"/>
                  </a:cubicBezTo>
                  <a:cubicBezTo>
                    <a:pt x="2119" y="2410"/>
                    <a:pt x="2086" y="2477"/>
                    <a:pt x="2019" y="2543"/>
                  </a:cubicBezTo>
                  <a:cubicBezTo>
                    <a:pt x="2019" y="2510"/>
                    <a:pt x="2019" y="2477"/>
                    <a:pt x="2019" y="2477"/>
                  </a:cubicBezTo>
                  <a:cubicBezTo>
                    <a:pt x="1986" y="2410"/>
                    <a:pt x="1919" y="2343"/>
                    <a:pt x="1886" y="2310"/>
                  </a:cubicBezTo>
                  <a:cubicBezTo>
                    <a:pt x="1953" y="1576"/>
                    <a:pt x="1853" y="842"/>
                    <a:pt x="1552" y="142"/>
                  </a:cubicBezTo>
                  <a:cubicBezTo>
                    <a:pt x="1508" y="42"/>
                    <a:pt x="1430" y="1"/>
                    <a:pt x="13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2"/>
            <p:cNvSpPr/>
            <p:nvPr/>
          </p:nvSpPr>
          <p:spPr>
            <a:xfrm>
              <a:off x="5102550" y="2738050"/>
              <a:ext cx="139325" cy="161125"/>
            </a:xfrm>
            <a:custGeom>
              <a:avLst/>
              <a:gdLst/>
              <a:ahLst/>
              <a:cxnLst/>
              <a:rect l="l" t="t" r="r" b="b"/>
              <a:pathLst>
                <a:path w="5573" h="6445" extrusionOk="0">
                  <a:moveTo>
                    <a:pt x="1348" y="1"/>
                  </a:moveTo>
                  <a:cubicBezTo>
                    <a:pt x="1185" y="1"/>
                    <a:pt x="1007" y="164"/>
                    <a:pt x="1052" y="341"/>
                  </a:cubicBezTo>
                  <a:cubicBezTo>
                    <a:pt x="1219" y="1075"/>
                    <a:pt x="1319" y="1809"/>
                    <a:pt x="1285" y="2510"/>
                  </a:cubicBezTo>
                  <a:cubicBezTo>
                    <a:pt x="1252" y="2543"/>
                    <a:pt x="1185" y="2610"/>
                    <a:pt x="1152" y="2676"/>
                  </a:cubicBezTo>
                  <a:cubicBezTo>
                    <a:pt x="1119" y="2777"/>
                    <a:pt x="1085" y="2877"/>
                    <a:pt x="1052" y="2977"/>
                  </a:cubicBezTo>
                  <a:lnTo>
                    <a:pt x="985" y="2977"/>
                  </a:lnTo>
                  <a:cubicBezTo>
                    <a:pt x="985" y="2977"/>
                    <a:pt x="985" y="2943"/>
                    <a:pt x="952" y="2910"/>
                  </a:cubicBezTo>
                  <a:lnTo>
                    <a:pt x="752" y="3677"/>
                  </a:lnTo>
                  <a:lnTo>
                    <a:pt x="885" y="3677"/>
                  </a:lnTo>
                  <a:cubicBezTo>
                    <a:pt x="818" y="3877"/>
                    <a:pt x="785" y="4044"/>
                    <a:pt x="818" y="4178"/>
                  </a:cubicBezTo>
                  <a:cubicBezTo>
                    <a:pt x="551" y="4778"/>
                    <a:pt x="318" y="5412"/>
                    <a:pt x="84" y="6012"/>
                  </a:cubicBezTo>
                  <a:cubicBezTo>
                    <a:pt x="0" y="6201"/>
                    <a:pt x="181" y="6337"/>
                    <a:pt x="343" y="6337"/>
                  </a:cubicBezTo>
                  <a:cubicBezTo>
                    <a:pt x="438" y="6337"/>
                    <a:pt x="527" y="6290"/>
                    <a:pt x="551" y="6179"/>
                  </a:cubicBezTo>
                  <a:cubicBezTo>
                    <a:pt x="785" y="5612"/>
                    <a:pt x="1018" y="5078"/>
                    <a:pt x="1252" y="4511"/>
                  </a:cubicBezTo>
                  <a:lnTo>
                    <a:pt x="1452" y="4511"/>
                  </a:lnTo>
                  <a:cubicBezTo>
                    <a:pt x="1519" y="4645"/>
                    <a:pt x="1652" y="4711"/>
                    <a:pt x="1886" y="4711"/>
                  </a:cubicBezTo>
                  <a:cubicBezTo>
                    <a:pt x="1952" y="4745"/>
                    <a:pt x="2019" y="4745"/>
                    <a:pt x="2086" y="4778"/>
                  </a:cubicBezTo>
                  <a:cubicBezTo>
                    <a:pt x="2153" y="4786"/>
                    <a:pt x="2215" y="4791"/>
                    <a:pt x="2274" y="4791"/>
                  </a:cubicBezTo>
                  <a:cubicBezTo>
                    <a:pt x="2451" y="4791"/>
                    <a:pt x="2595" y="4753"/>
                    <a:pt x="2720" y="4678"/>
                  </a:cubicBezTo>
                  <a:cubicBezTo>
                    <a:pt x="2820" y="4678"/>
                    <a:pt x="2886" y="4678"/>
                    <a:pt x="2953" y="4645"/>
                  </a:cubicBezTo>
                  <a:lnTo>
                    <a:pt x="3320" y="4645"/>
                  </a:lnTo>
                  <a:cubicBezTo>
                    <a:pt x="3353" y="4645"/>
                    <a:pt x="3353" y="4678"/>
                    <a:pt x="3353" y="4678"/>
                  </a:cubicBezTo>
                  <a:cubicBezTo>
                    <a:pt x="3437" y="4728"/>
                    <a:pt x="3520" y="4753"/>
                    <a:pt x="3604" y="4753"/>
                  </a:cubicBezTo>
                  <a:cubicBezTo>
                    <a:pt x="3687" y="4753"/>
                    <a:pt x="3770" y="4728"/>
                    <a:pt x="3854" y="4678"/>
                  </a:cubicBezTo>
                  <a:cubicBezTo>
                    <a:pt x="3887" y="4811"/>
                    <a:pt x="3921" y="4911"/>
                    <a:pt x="3954" y="5045"/>
                  </a:cubicBezTo>
                  <a:cubicBezTo>
                    <a:pt x="4087" y="5479"/>
                    <a:pt x="4187" y="6079"/>
                    <a:pt x="4554" y="6379"/>
                  </a:cubicBezTo>
                  <a:cubicBezTo>
                    <a:pt x="4596" y="6421"/>
                    <a:pt x="4660" y="6445"/>
                    <a:pt x="4726" y="6445"/>
                  </a:cubicBezTo>
                  <a:cubicBezTo>
                    <a:pt x="4819" y="6445"/>
                    <a:pt x="4916" y="6396"/>
                    <a:pt x="4955" y="6279"/>
                  </a:cubicBezTo>
                  <a:cubicBezTo>
                    <a:pt x="5055" y="5779"/>
                    <a:pt x="4788" y="5312"/>
                    <a:pt x="4621" y="4845"/>
                  </a:cubicBezTo>
                  <a:cubicBezTo>
                    <a:pt x="4521" y="4611"/>
                    <a:pt x="4454" y="4378"/>
                    <a:pt x="4388" y="4144"/>
                  </a:cubicBezTo>
                  <a:cubicBezTo>
                    <a:pt x="4454" y="4011"/>
                    <a:pt x="4488" y="3877"/>
                    <a:pt x="4521" y="3711"/>
                  </a:cubicBezTo>
                  <a:lnTo>
                    <a:pt x="4888" y="2877"/>
                  </a:lnTo>
                  <a:cubicBezTo>
                    <a:pt x="4821" y="2877"/>
                    <a:pt x="4788" y="2910"/>
                    <a:pt x="4754" y="2943"/>
                  </a:cubicBezTo>
                  <a:cubicBezTo>
                    <a:pt x="4754" y="2910"/>
                    <a:pt x="4721" y="2910"/>
                    <a:pt x="4654" y="2877"/>
                  </a:cubicBezTo>
                  <a:cubicBezTo>
                    <a:pt x="4654" y="2777"/>
                    <a:pt x="4654" y="2710"/>
                    <a:pt x="4621" y="2643"/>
                  </a:cubicBezTo>
                  <a:cubicBezTo>
                    <a:pt x="4621" y="2610"/>
                    <a:pt x="4621" y="2576"/>
                    <a:pt x="4621" y="2576"/>
                  </a:cubicBezTo>
                  <a:cubicBezTo>
                    <a:pt x="4654" y="2510"/>
                    <a:pt x="4621" y="2476"/>
                    <a:pt x="4588" y="2443"/>
                  </a:cubicBezTo>
                  <a:cubicBezTo>
                    <a:pt x="4888" y="2043"/>
                    <a:pt x="5155" y="1642"/>
                    <a:pt x="5455" y="1242"/>
                  </a:cubicBezTo>
                  <a:cubicBezTo>
                    <a:pt x="5573" y="1030"/>
                    <a:pt x="5374" y="818"/>
                    <a:pt x="5188" y="818"/>
                  </a:cubicBezTo>
                  <a:cubicBezTo>
                    <a:pt x="5111" y="818"/>
                    <a:pt x="5037" y="854"/>
                    <a:pt x="4988" y="942"/>
                  </a:cubicBezTo>
                  <a:cubicBezTo>
                    <a:pt x="4721" y="1409"/>
                    <a:pt x="4488" y="1843"/>
                    <a:pt x="4254" y="2310"/>
                  </a:cubicBezTo>
                  <a:lnTo>
                    <a:pt x="4221" y="2310"/>
                  </a:lnTo>
                  <a:cubicBezTo>
                    <a:pt x="4127" y="2235"/>
                    <a:pt x="4002" y="2191"/>
                    <a:pt x="3875" y="2191"/>
                  </a:cubicBezTo>
                  <a:cubicBezTo>
                    <a:pt x="3775" y="2191"/>
                    <a:pt x="3675" y="2218"/>
                    <a:pt x="3587" y="2276"/>
                  </a:cubicBezTo>
                  <a:cubicBezTo>
                    <a:pt x="3546" y="2249"/>
                    <a:pt x="3487" y="2232"/>
                    <a:pt x="3425" y="2232"/>
                  </a:cubicBezTo>
                  <a:cubicBezTo>
                    <a:pt x="3338" y="2232"/>
                    <a:pt x="3245" y="2265"/>
                    <a:pt x="3187" y="2343"/>
                  </a:cubicBezTo>
                  <a:cubicBezTo>
                    <a:pt x="3187" y="2310"/>
                    <a:pt x="3187" y="2310"/>
                    <a:pt x="3153" y="2276"/>
                  </a:cubicBezTo>
                  <a:cubicBezTo>
                    <a:pt x="3114" y="2179"/>
                    <a:pt x="3008" y="2127"/>
                    <a:pt x="2906" y="2127"/>
                  </a:cubicBezTo>
                  <a:cubicBezTo>
                    <a:pt x="2832" y="2127"/>
                    <a:pt x="2761" y="2154"/>
                    <a:pt x="2720" y="2209"/>
                  </a:cubicBezTo>
                  <a:cubicBezTo>
                    <a:pt x="2686" y="2243"/>
                    <a:pt x="2686" y="2243"/>
                    <a:pt x="2653" y="2276"/>
                  </a:cubicBezTo>
                  <a:lnTo>
                    <a:pt x="2586" y="2276"/>
                  </a:lnTo>
                  <a:cubicBezTo>
                    <a:pt x="2536" y="2239"/>
                    <a:pt x="2477" y="2220"/>
                    <a:pt x="2417" y="2220"/>
                  </a:cubicBezTo>
                  <a:cubicBezTo>
                    <a:pt x="2317" y="2220"/>
                    <a:pt x="2215" y="2272"/>
                    <a:pt x="2153" y="2376"/>
                  </a:cubicBezTo>
                  <a:cubicBezTo>
                    <a:pt x="2119" y="2410"/>
                    <a:pt x="2086" y="2476"/>
                    <a:pt x="2019" y="2543"/>
                  </a:cubicBezTo>
                  <a:cubicBezTo>
                    <a:pt x="2019" y="2510"/>
                    <a:pt x="2019" y="2476"/>
                    <a:pt x="2019" y="2476"/>
                  </a:cubicBezTo>
                  <a:cubicBezTo>
                    <a:pt x="1986" y="2410"/>
                    <a:pt x="1952" y="2343"/>
                    <a:pt x="1886" y="2310"/>
                  </a:cubicBezTo>
                  <a:cubicBezTo>
                    <a:pt x="1952" y="1576"/>
                    <a:pt x="1852" y="842"/>
                    <a:pt x="1552" y="141"/>
                  </a:cubicBezTo>
                  <a:cubicBezTo>
                    <a:pt x="1508" y="41"/>
                    <a:pt x="1430" y="1"/>
                    <a:pt x="1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2"/>
            <p:cNvSpPr/>
            <p:nvPr/>
          </p:nvSpPr>
          <p:spPr>
            <a:xfrm>
              <a:off x="5624300" y="2724700"/>
              <a:ext cx="139300" cy="161500"/>
            </a:xfrm>
            <a:custGeom>
              <a:avLst/>
              <a:gdLst/>
              <a:ahLst/>
              <a:cxnLst/>
              <a:rect l="l" t="t" r="r" b="b"/>
              <a:pathLst>
                <a:path w="5572" h="6460" extrusionOk="0">
                  <a:moveTo>
                    <a:pt x="1350" y="1"/>
                  </a:moveTo>
                  <a:cubicBezTo>
                    <a:pt x="1197" y="1"/>
                    <a:pt x="1019" y="164"/>
                    <a:pt x="1063" y="342"/>
                  </a:cubicBezTo>
                  <a:cubicBezTo>
                    <a:pt x="1197" y="1076"/>
                    <a:pt x="1297" y="1809"/>
                    <a:pt x="1297" y="2543"/>
                  </a:cubicBezTo>
                  <a:cubicBezTo>
                    <a:pt x="1230" y="2577"/>
                    <a:pt x="1163" y="2610"/>
                    <a:pt x="1130" y="2677"/>
                  </a:cubicBezTo>
                  <a:cubicBezTo>
                    <a:pt x="1097" y="2777"/>
                    <a:pt x="1063" y="2910"/>
                    <a:pt x="1030" y="3010"/>
                  </a:cubicBezTo>
                  <a:cubicBezTo>
                    <a:pt x="1030" y="2994"/>
                    <a:pt x="1022" y="2985"/>
                    <a:pt x="1013" y="2985"/>
                  </a:cubicBezTo>
                  <a:cubicBezTo>
                    <a:pt x="1005" y="2985"/>
                    <a:pt x="997" y="2994"/>
                    <a:pt x="997" y="3010"/>
                  </a:cubicBezTo>
                  <a:cubicBezTo>
                    <a:pt x="997" y="2977"/>
                    <a:pt x="963" y="2944"/>
                    <a:pt x="963" y="2944"/>
                  </a:cubicBezTo>
                  <a:lnTo>
                    <a:pt x="763" y="3678"/>
                  </a:lnTo>
                  <a:cubicBezTo>
                    <a:pt x="797" y="3678"/>
                    <a:pt x="830" y="3711"/>
                    <a:pt x="863" y="3711"/>
                  </a:cubicBezTo>
                  <a:cubicBezTo>
                    <a:pt x="797" y="3878"/>
                    <a:pt x="797" y="4044"/>
                    <a:pt x="830" y="4211"/>
                  </a:cubicBezTo>
                  <a:cubicBezTo>
                    <a:pt x="563" y="4812"/>
                    <a:pt x="296" y="5412"/>
                    <a:pt x="63" y="6046"/>
                  </a:cubicBezTo>
                  <a:cubicBezTo>
                    <a:pt x="0" y="6212"/>
                    <a:pt x="171" y="6339"/>
                    <a:pt x="324" y="6339"/>
                  </a:cubicBezTo>
                  <a:cubicBezTo>
                    <a:pt x="418" y="6339"/>
                    <a:pt x="505" y="6293"/>
                    <a:pt x="530" y="6179"/>
                  </a:cubicBezTo>
                  <a:cubicBezTo>
                    <a:pt x="797" y="5646"/>
                    <a:pt x="1030" y="5079"/>
                    <a:pt x="1230" y="4511"/>
                  </a:cubicBezTo>
                  <a:lnTo>
                    <a:pt x="1430" y="4511"/>
                  </a:lnTo>
                  <a:cubicBezTo>
                    <a:pt x="1488" y="4627"/>
                    <a:pt x="1597" y="4718"/>
                    <a:pt x="1799" y="4718"/>
                  </a:cubicBezTo>
                  <a:cubicBezTo>
                    <a:pt x="1829" y="4718"/>
                    <a:pt x="1862" y="4716"/>
                    <a:pt x="1897" y="4712"/>
                  </a:cubicBezTo>
                  <a:cubicBezTo>
                    <a:pt x="1931" y="4745"/>
                    <a:pt x="1997" y="4778"/>
                    <a:pt x="2097" y="4778"/>
                  </a:cubicBezTo>
                  <a:cubicBezTo>
                    <a:pt x="2163" y="4797"/>
                    <a:pt x="2225" y="4805"/>
                    <a:pt x="2285" y="4805"/>
                  </a:cubicBezTo>
                  <a:cubicBezTo>
                    <a:pt x="2440" y="4805"/>
                    <a:pt x="2578" y="4750"/>
                    <a:pt x="2698" y="4678"/>
                  </a:cubicBezTo>
                  <a:cubicBezTo>
                    <a:pt x="2798" y="4678"/>
                    <a:pt x="2865" y="4678"/>
                    <a:pt x="2965" y="4645"/>
                  </a:cubicBezTo>
                  <a:lnTo>
                    <a:pt x="3198" y="4645"/>
                  </a:lnTo>
                  <a:cubicBezTo>
                    <a:pt x="3232" y="4645"/>
                    <a:pt x="3298" y="4678"/>
                    <a:pt x="3332" y="4678"/>
                  </a:cubicBezTo>
                  <a:cubicBezTo>
                    <a:pt x="3409" y="4740"/>
                    <a:pt x="3487" y="4766"/>
                    <a:pt x="3564" y="4766"/>
                  </a:cubicBezTo>
                  <a:cubicBezTo>
                    <a:pt x="3654" y="4766"/>
                    <a:pt x="3743" y="4732"/>
                    <a:pt x="3832" y="4678"/>
                  </a:cubicBezTo>
                  <a:cubicBezTo>
                    <a:pt x="3865" y="4812"/>
                    <a:pt x="3899" y="4912"/>
                    <a:pt x="3965" y="5045"/>
                  </a:cubicBezTo>
                  <a:cubicBezTo>
                    <a:pt x="4099" y="5479"/>
                    <a:pt x="4166" y="6079"/>
                    <a:pt x="4533" y="6379"/>
                  </a:cubicBezTo>
                  <a:cubicBezTo>
                    <a:pt x="4586" y="6433"/>
                    <a:pt x="4655" y="6459"/>
                    <a:pt x="4722" y="6459"/>
                  </a:cubicBezTo>
                  <a:cubicBezTo>
                    <a:pt x="4821" y="6459"/>
                    <a:pt x="4913" y="6399"/>
                    <a:pt x="4933" y="6279"/>
                  </a:cubicBezTo>
                  <a:cubicBezTo>
                    <a:pt x="5033" y="5812"/>
                    <a:pt x="4766" y="5312"/>
                    <a:pt x="4599" y="4845"/>
                  </a:cubicBezTo>
                  <a:cubicBezTo>
                    <a:pt x="4533" y="4612"/>
                    <a:pt x="4466" y="4378"/>
                    <a:pt x="4366" y="4145"/>
                  </a:cubicBezTo>
                  <a:cubicBezTo>
                    <a:pt x="4432" y="4011"/>
                    <a:pt x="4499" y="3878"/>
                    <a:pt x="4499" y="3711"/>
                  </a:cubicBezTo>
                  <a:lnTo>
                    <a:pt x="4899" y="2877"/>
                  </a:lnTo>
                  <a:lnTo>
                    <a:pt x="4899" y="2877"/>
                  </a:lnTo>
                  <a:cubicBezTo>
                    <a:pt x="4833" y="2910"/>
                    <a:pt x="4799" y="2944"/>
                    <a:pt x="4766" y="2977"/>
                  </a:cubicBezTo>
                  <a:cubicBezTo>
                    <a:pt x="4733" y="2944"/>
                    <a:pt x="4699" y="2910"/>
                    <a:pt x="4666" y="2910"/>
                  </a:cubicBezTo>
                  <a:cubicBezTo>
                    <a:pt x="4666" y="2810"/>
                    <a:pt x="4633" y="2710"/>
                    <a:pt x="4633" y="2643"/>
                  </a:cubicBezTo>
                  <a:cubicBezTo>
                    <a:pt x="4633" y="2610"/>
                    <a:pt x="4633" y="2610"/>
                    <a:pt x="4633" y="2577"/>
                  </a:cubicBezTo>
                  <a:cubicBezTo>
                    <a:pt x="4633" y="2510"/>
                    <a:pt x="4599" y="2477"/>
                    <a:pt x="4599" y="2443"/>
                  </a:cubicBezTo>
                  <a:cubicBezTo>
                    <a:pt x="4866" y="2043"/>
                    <a:pt x="5166" y="1643"/>
                    <a:pt x="5433" y="1242"/>
                  </a:cubicBezTo>
                  <a:cubicBezTo>
                    <a:pt x="5571" y="1035"/>
                    <a:pt x="5376" y="844"/>
                    <a:pt x="5187" y="844"/>
                  </a:cubicBezTo>
                  <a:cubicBezTo>
                    <a:pt x="5102" y="844"/>
                    <a:pt x="5018" y="883"/>
                    <a:pt x="4966" y="976"/>
                  </a:cubicBezTo>
                  <a:cubicBezTo>
                    <a:pt x="4733" y="1409"/>
                    <a:pt x="4466" y="1876"/>
                    <a:pt x="4232" y="2310"/>
                  </a:cubicBezTo>
                  <a:cubicBezTo>
                    <a:pt x="4132" y="2243"/>
                    <a:pt x="4024" y="2210"/>
                    <a:pt x="3915" y="2210"/>
                  </a:cubicBezTo>
                  <a:cubicBezTo>
                    <a:pt x="3807" y="2210"/>
                    <a:pt x="3699" y="2243"/>
                    <a:pt x="3599" y="2310"/>
                  </a:cubicBezTo>
                  <a:cubicBezTo>
                    <a:pt x="3540" y="2266"/>
                    <a:pt x="3476" y="2242"/>
                    <a:pt x="3413" y="2242"/>
                  </a:cubicBezTo>
                  <a:cubicBezTo>
                    <a:pt x="3332" y="2242"/>
                    <a:pt x="3255" y="2283"/>
                    <a:pt x="3198" y="2377"/>
                  </a:cubicBezTo>
                  <a:cubicBezTo>
                    <a:pt x="3198" y="2343"/>
                    <a:pt x="3165" y="2310"/>
                    <a:pt x="3165" y="2276"/>
                  </a:cubicBezTo>
                  <a:cubicBezTo>
                    <a:pt x="3126" y="2179"/>
                    <a:pt x="3019" y="2127"/>
                    <a:pt x="2911" y="2127"/>
                  </a:cubicBezTo>
                  <a:cubicBezTo>
                    <a:pt x="2833" y="2127"/>
                    <a:pt x="2754" y="2154"/>
                    <a:pt x="2698" y="2210"/>
                  </a:cubicBezTo>
                  <a:cubicBezTo>
                    <a:pt x="2698" y="2243"/>
                    <a:pt x="2665" y="2243"/>
                    <a:pt x="2631" y="2276"/>
                  </a:cubicBezTo>
                  <a:cubicBezTo>
                    <a:pt x="2631" y="2276"/>
                    <a:pt x="2598" y="2276"/>
                    <a:pt x="2564" y="2310"/>
                  </a:cubicBezTo>
                  <a:cubicBezTo>
                    <a:pt x="2521" y="2266"/>
                    <a:pt x="2452" y="2242"/>
                    <a:pt x="2379" y="2242"/>
                  </a:cubicBezTo>
                  <a:cubicBezTo>
                    <a:pt x="2286" y="2242"/>
                    <a:pt x="2187" y="2283"/>
                    <a:pt x="2131" y="2377"/>
                  </a:cubicBezTo>
                  <a:cubicBezTo>
                    <a:pt x="2097" y="2410"/>
                    <a:pt x="2064" y="2477"/>
                    <a:pt x="2031" y="2543"/>
                  </a:cubicBezTo>
                  <a:cubicBezTo>
                    <a:pt x="2031" y="2510"/>
                    <a:pt x="2031" y="2510"/>
                    <a:pt x="1997" y="2477"/>
                  </a:cubicBezTo>
                  <a:cubicBezTo>
                    <a:pt x="1997" y="2410"/>
                    <a:pt x="1931" y="2343"/>
                    <a:pt x="1864" y="2310"/>
                  </a:cubicBezTo>
                  <a:cubicBezTo>
                    <a:pt x="1931" y="1609"/>
                    <a:pt x="1831" y="875"/>
                    <a:pt x="1530" y="142"/>
                  </a:cubicBezTo>
                  <a:cubicBezTo>
                    <a:pt x="1497" y="42"/>
                    <a:pt x="1427" y="1"/>
                    <a:pt x="1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2"/>
            <p:cNvSpPr/>
            <p:nvPr/>
          </p:nvSpPr>
          <p:spPr>
            <a:xfrm>
              <a:off x="6145875" y="2712575"/>
              <a:ext cx="139175" cy="161325"/>
            </a:xfrm>
            <a:custGeom>
              <a:avLst/>
              <a:gdLst/>
              <a:ahLst/>
              <a:cxnLst/>
              <a:rect l="l" t="t" r="r" b="b"/>
              <a:pathLst>
                <a:path w="5567" h="6453" extrusionOk="0">
                  <a:moveTo>
                    <a:pt x="1345" y="0"/>
                  </a:moveTo>
                  <a:cubicBezTo>
                    <a:pt x="1182" y="0"/>
                    <a:pt x="1004" y="149"/>
                    <a:pt x="1049" y="326"/>
                  </a:cubicBezTo>
                  <a:cubicBezTo>
                    <a:pt x="1215" y="1060"/>
                    <a:pt x="1316" y="1794"/>
                    <a:pt x="1282" y="2528"/>
                  </a:cubicBezTo>
                  <a:cubicBezTo>
                    <a:pt x="1249" y="2561"/>
                    <a:pt x="1182" y="2595"/>
                    <a:pt x="1149" y="2695"/>
                  </a:cubicBezTo>
                  <a:cubicBezTo>
                    <a:pt x="1115" y="2795"/>
                    <a:pt x="1082" y="2895"/>
                    <a:pt x="1049" y="2995"/>
                  </a:cubicBezTo>
                  <a:lnTo>
                    <a:pt x="982" y="2995"/>
                  </a:lnTo>
                  <a:cubicBezTo>
                    <a:pt x="982" y="2962"/>
                    <a:pt x="982" y="2928"/>
                    <a:pt x="949" y="2928"/>
                  </a:cubicBezTo>
                  <a:lnTo>
                    <a:pt x="748" y="3662"/>
                  </a:lnTo>
                  <a:cubicBezTo>
                    <a:pt x="782" y="3695"/>
                    <a:pt x="815" y="3695"/>
                    <a:pt x="882" y="3695"/>
                  </a:cubicBezTo>
                  <a:cubicBezTo>
                    <a:pt x="815" y="3862"/>
                    <a:pt x="782" y="4029"/>
                    <a:pt x="815" y="4196"/>
                  </a:cubicBezTo>
                  <a:cubicBezTo>
                    <a:pt x="548" y="4796"/>
                    <a:pt x="315" y="5430"/>
                    <a:pt x="81" y="6031"/>
                  </a:cubicBezTo>
                  <a:cubicBezTo>
                    <a:pt x="0" y="6212"/>
                    <a:pt x="165" y="6333"/>
                    <a:pt x="321" y="6333"/>
                  </a:cubicBezTo>
                  <a:cubicBezTo>
                    <a:pt x="423" y="6333"/>
                    <a:pt x="522" y="6282"/>
                    <a:pt x="548" y="6164"/>
                  </a:cubicBezTo>
                  <a:cubicBezTo>
                    <a:pt x="782" y="5630"/>
                    <a:pt x="1015" y="5063"/>
                    <a:pt x="1249" y="4496"/>
                  </a:cubicBezTo>
                  <a:lnTo>
                    <a:pt x="1282" y="4496"/>
                  </a:lnTo>
                  <a:cubicBezTo>
                    <a:pt x="1299" y="4513"/>
                    <a:pt x="1324" y="4521"/>
                    <a:pt x="1353" y="4521"/>
                  </a:cubicBezTo>
                  <a:cubicBezTo>
                    <a:pt x="1382" y="4521"/>
                    <a:pt x="1416" y="4513"/>
                    <a:pt x="1449" y="4496"/>
                  </a:cubicBezTo>
                  <a:cubicBezTo>
                    <a:pt x="1507" y="4612"/>
                    <a:pt x="1615" y="4703"/>
                    <a:pt x="1796" y="4703"/>
                  </a:cubicBezTo>
                  <a:cubicBezTo>
                    <a:pt x="1823" y="4703"/>
                    <a:pt x="1852" y="4701"/>
                    <a:pt x="1883" y="4696"/>
                  </a:cubicBezTo>
                  <a:cubicBezTo>
                    <a:pt x="1949" y="4730"/>
                    <a:pt x="2016" y="4763"/>
                    <a:pt x="2083" y="4763"/>
                  </a:cubicBezTo>
                  <a:cubicBezTo>
                    <a:pt x="2157" y="4782"/>
                    <a:pt x="2227" y="4790"/>
                    <a:pt x="2291" y="4790"/>
                  </a:cubicBezTo>
                  <a:cubicBezTo>
                    <a:pt x="2459" y="4790"/>
                    <a:pt x="2596" y="4735"/>
                    <a:pt x="2717" y="4663"/>
                  </a:cubicBezTo>
                  <a:cubicBezTo>
                    <a:pt x="2817" y="4663"/>
                    <a:pt x="2883" y="4663"/>
                    <a:pt x="2950" y="4630"/>
                  </a:cubicBezTo>
                  <a:lnTo>
                    <a:pt x="3017" y="4630"/>
                  </a:lnTo>
                  <a:cubicBezTo>
                    <a:pt x="3039" y="4641"/>
                    <a:pt x="3061" y="4644"/>
                    <a:pt x="3083" y="4644"/>
                  </a:cubicBezTo>
                  <a:cubicBezTo>
                    <a:pt x="3128" y="4644"/>
                    <a:pt x="3172" y="4630"/>
                    <a:pt x="3217" y="4630"/>
                  </a:cubicBezTo>
                  <a:cubicBezTo>
                    <a:pt x="3250" y="4630"/>
                    <a:pt x="3284" y="4663"/>
                    <a:pt x="3317" y="4663"/>
                  </a:cubicBezTo>
                  <a:lnTo>
                    <a:pt x="3350" y="4663"/>
                  </a:lnTo>
                  <a:cubicBezTo>
                    <a:pt x="3428" y="4725"/>
                    <a:pt x="3505" y="4751"/>
                    <a:pt x="3583" y="4751"/>
                  </a:cubicBezTo>
                  <a:cubicBezTo>
                    <a:pt x="3672" y="4751"/>
                    <a:pt x="3761" y="4716"/>
                    <a:pt x="3851" y="4663"/>
                  </a:cubicBezTo>
                  <a:cubicBezTo>
                    <a:pt x="3884" y="4796"/>
                    <a:pt x="3917" y="4896"/>
                    <a:pt x="3951" y="5030"/>
                  </a:cubicBezTo>
                  <a:cubicBezTo>
                    <a:pt x="4084" y="5497"/>
                    <a:pt x="4184" y="6064"/>
                    <a:pt x="4551" y="6397"/>
                  </a:cubicBezTo>
                  <a:cubicBezTo>
                    <a:pt x="4587" y="6433"/>
                    <a:pt x="4640" y="6452"/>
                    <a:pt x="4697" y="6452"/>
                  </a:cubicBezTo>
                  <a:cubicBezTo>
                    <a:pt x="4797" y="6452"/>
                    <a:pt x="4909" y="6392"/>
                    <a:pt x="4951" y="6264"/>
                  </a:cubicBezTo>
                  <a:cubicBezTo>
                    <a:pt x="5052" y="5797"/>
                    <a:pt x="4785" y="5297"/>
                    <a:pt x="4618" y="4863"/>
                  </a:cubicBezTo>
                  <a:cubicBezTo>
                    <a:pt x="4518" y="4630"/>
                    <a:pt x="4451" y="4363"/>
                    <a:pt x="4384" y="4129"/>
                  </a:cubicBezTo>
                  <a:cubicBezTo>
                    <a:pt x="4451" y="4029"/>
                    <a:pt x="4484" y="3862"/>
                    <a:pt x="4518" y="3695"/>
                  </a:cubicBezTo>
                  <a:lnTo>
                    <a:pt x="4885" y="2862"/>
                  </a:lnTo>
                  <a:lnTo>
                    <a:pt x="4885" y="2862"/>
                  </a:lnTo>
                  <a:cubicBezTo>
                    <a:pt x="4818" y="2895"/>
                    <a:pt x="4785" y="2928"/>
                    <a:pt x="4751" y="2962"/>
                  </a:cubicBezTo>
                  <a:cubicBezTo>
                    <a:pt x="4751" y="2928"/>
                    <a:pt x="4718" y="2895"/>
                    <a:pt x="4651" y="2895"/>
                  </a:cubicBezTo>
                  <a:cubicBezTo>
                    <a:pt x="4651" y="2795"/>
                    <a:pt x="4651" y="2695"/>
                    <a:pt x="4618" y="2628"/>
                  </a:cubicBezTo>
                  <a:cubicBezTo>
                    <a:pt x="4618" y="2595"/>
                    <a:pt x="4618" y="2595"/>
                    <a:pt x="4618" y="2561"/>
                  </a:cubicBezTo>
                  <a:cubicBezTo>
                    <a:pt x="4651" y="2528"/>
                    <a:pt x="4618" y="2461"/>
                    <a:pt x="4585" y="2461"/>
                  </a:cubicBezTo>
                  <a:cubicBezTo>
                    <a:pt x="4885" y="2028"/>
                    <a:pt x="5152" y="1627"/>
                    <a:pt x="5452" y="1227"/>
                  </a:cubicBezTo>
                  <a:cubicBezTo>
                    <a:pt x="5567" y="1020"/>
                    <a:pt x="5380" y="829"/>
                    <a:pt x="5199" y="829"/>
                  </a:cubicBezTo>
                  <a:cubicBezTo>
                    <a:pt x="5117" y="829"/>
                    <a:pt x="5036" y="867"/>
                    <a:pt x="4985" y="960"/>
                  </a:cubicBezTo>
                  <a:cubicBezTo>
                    <a:pt x="4718" y="1394"/>
                    <a:pt x="4484" y="1861"/>
                    <a:pt x="4251" y="2328"/>
                  </a:cubicBezTo>
                  <a:cubicBezTo>
                    <a:pt x="4251" y="2328"/>
                    <a:pt x="4251" y="2328"/>
                    <a:pt x="4218" y="2294"/>
                  </a:cubicBezTo>
                  <a:cubicBezTo>
                    <a:pt x="4134" y="2228"/>
                    <a:pt x="4026" y="2194"/>
                    <a:pt x="3913" y="2194"/>
                  </a:cubicBezTo>
                  <a:cubicBezTo>
                    <a:pt x="3801" y="2194"/>
                    <a:pt x="3684" y="2228"/>
                    <a:pt x="3584" y="2294"/>
                  </a:cubicBezTo>
                  <a:cubicBezTo>
                    <a:pt x="3544" y="2255"/>
                    <a:pt x="3489" y="2236"/>
                    <a:pt x="3431" y="2236"/>
                  </a:cubicBezTo>
                  <a:cubicBezTo>
                    <a:pt x="3341" y="2236"/>
                    <a:pt x="3244" y="2280"/>
                    <a:pt x="3184" y="2361"/>
                  </a:cubicBezTo>
                  <a:cubicBezTo>
                    <a:pt x="3184" y="2328"/>
                    <a:pt x="3184" y="2294"/>
                    <a:pt x="3150" y="2261"/>
                  </a:cubicBezTo>
                  <a:cubicBezTo>
                    <a:pt x="3111" y="2164"/>
                    <a:pt x="3004" y="2112"/>
                    <a:pt x="2902" y="2112"/>
                  </a:cubicBezTo>
                  <a:cubicBezTo>
                    <a:pt x="2829" y="2112"/>
                    <a:pt x="2758" y="2139"/>
                    <a:pt x="2717" y="2194"/>
                  </a:cubicBezTo>
                  <a:cubicBezTo>
                    <a:pt x="2683" y="2228"/>
                    <a:pt x="2683" y="2261"/>
                    <a:pt x="2650" y="2261"/>
                  </a:cubicBezTo>
                  <a:cubicBezTo>
                    <a:pt x="2616" y="2261"/>
                    <a:pt x="2616" y="2294"/>
                    <a:pt x="2583" y="2294"/>
                  </a:cubicBezTo>
                  <a:cubicBezTo>
                    <a:pt x="2525" y="2251"/>
                    <a:pt x="2454" y="2226"/>
                    <a:pt x="2384" y="2226"/>
                  </a:cubicBezTo>
                  <a:cubicBezTo>
                    <a:pt x="2294" y="2226"/>
                    <a:pt x="2206" y="2267"/>
                    <a:pt x="2149" y="2361"/>
                  </a:cubicBezTo>
                  <a:cubicBezTo>
                    <a:pt x="2116" y="2395"/>
                    <a:pt x="2083" y="2461"/>
                    <a:pt x="2049" y="2528"/>
                  </a:cubicBezTo>
                  <a:cubicBezTo>
                    <a:pt x="2016" y="2495"/>
                    <a:pt x="2016" y="2495"/>
                    <a:pt x="2016" y="2461"/>
                  </a:cubicBezTo>
                  <a:cubicBezTo>
                    <a:pt x="1983" y="2395"/>
                    <a:pt x="1949" y="2361"/>
                    <a:pt x="1883" y="2294"/>
                  </a:cubicBezTo>
                  <a:cubicBezTo>
                    <a:pt x="1949" y="1594"/>
                    <a:pt x="1849" y="860"/>
                    <a:pt x="1549" y="126"/>
                  </a:cubicBezTo>
                  <a:cubicBezTo>
                    <a:pt x="1505" y="37"/>
                    <a:pt x="1427" y="0"/>
                    <a:pt x="1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2"/>
            <p:cNvSpPr/>
            <p:nvPr/>
          </p:nvSpPr>
          <p:spPr>
            <a:xfrm>
              <a:off x="3574625" y="2761250"/>
              <a:ext cx="2830975" cy="110725"/>
            </a:xfrm>
            <a:custGeom>
              <a:avLst/>
              <a:gdLst/>
              <a:ahLst/>
              <a:cxnLst/>
              <a:rect l="l" t="t" r="r" b="b"/>
              <a:pathLst>
                <a:path w="113239" h="4429" extrusionOk="0">
                  <a:moveTo>
                    <a:pt x="15902" y="3183"/>
                  </a:moveTo>
                  <a:cubicBezTo>
                    <a:pt x="16203" y="3216"/>
                    <a:pt x="16503" y="3216"/>
                    <a:pt x="16803" y="3216"/>
                  </a:cubicBezTo>
                  <a:cubicBezTo>
                    <a:pt x="16703" y="3216"/>
                    <a:pt x="16636" y="3250"/>
                    <a:pt x="16536" y="3250"/>
                  </a:cubicBezTo>
                  <a:cubicBezTo>
                    <a:pt x="16336" y="3250"/>
                    <a:pt x="16103" y="3216"/>
                    <a:pt x="15902" y="3183"/>
                  </a:cubicBezTo>
                  <a:close/>
                  <a:moveTo>
                    <a:pt x="112924" y="0"/>
                  </a:moveTo>
                  <a:cubicBezTo>
                    <a:pt x="112261" y="0"/>
                    <a:pt x="111621" y="191"/>
                    <a:pt x="111304" y="681"/>
                  </a:cubicBezTo>
                  <a:cubicBezTo>
                    <a:pt x="111271" y="714"/>
                    <a:pt x="111271" y="714"/>
                    <a:pt x="111271" y="714"/>
                  </a:cubicBezTo>
                  <a:cubicBezTo>
                    <a:pt x="111137" y="781"/>
                    <a:pt x="110970" y="814"/>
                    <a:pt x="110837" y="848"/>
                  </a:cubicBezTo>
                  <a:lnTo>
                    <a:pt x="110670" y="848"/>
                  </a:lnTo>
                  <a:cubicBezTo>
                    <a:pt x="110643" y="821"/>
                    <a:pt x="110594" y="772"/>
                    <a:pt x="110524" y="772"/>
                  </a:cubicBezTo>
                  <a:cubicBezTo>
                    <a:pt x="110507" y="772"/>
                    <a:pt x="110489" y="775"/>
                    <a:pt x="110470" y="781"/>
                  </a:cubicBezTo>
                  <a:cubicBezTo>
                    <a:pt x="110303" y="848"/>
                    <a:pt x="110136" y="915"/>
                    <a:pt x="109970" y="948"/>
                  </a:cubicBezTo>
                  <a:cubicBezTo>
                    <a:pt x="109803" y="948"/>
                    <a:pt x="109636" y="981"/>
                    <a:pt x="109469" y="981"/>
                  </a:cubicBezTo>
                  <a:cubicBezTo>
                    <a:pt x="109469" y="915"/>
                    <a:pt x="109436" y="881"/>
                    <a:pt x="109403" y="848"/>
                  </a:cubicBezTo>
                  <a:cubicBezTo>
                    <a:pt x="109048" y="548"/>
                    <a:pt x="108583" y="471"/>
                    <a:pt x="108133" y="471"/>
                  </a:cubicBezTo>
                  <a:cubicBezTo>
                    <a:pt x="108032" y="471"/>
                    <a:pt x="107932" y="475"/>
                    <a:pt x="107835" y="481"/>
                  </a:cubicBezTo>
                  <a:cubicBezTo>
                    <a:pt x="107401" y="514"/>
                    <a:pt x="106801" y="548"/>
                    <a:pt x="106501" y="915"/>
                  </a:cubicBezTo>
                  <a:lnTo>
                    <a:pt x="106400" y="915"/>
                  </a:lnTo>
                  <a:cubicBezTo>
                    <a:pt x="106267" y="981"/>
                    <a:pt x="106134" y="1015"/>
                    <a:pt x="106000" y="1081"/>
                  </a:cubicBezTo>
                  <a:lnTo>
                    <a:pt x="105500" y="1081"/>
                  </a:lnTo>
                  <a:cubicBezTo>
                    <a:pt x="105500" y="1048"/>
                    <a:pt x="105466" y="1048"/>
                    <a:pt x="105466" y="1015"/>
                  </a:cubicBezTo>
                  <a:cubicBezTo>
                    <a:pt x="104951" y="689"/>
                    <a:pt x="104369" y="562"/>
                    <a:pt x="103774" y="562"/>
                  </a:cubicBezTo>
                  <a:cubicBezTo>
                    <a:pt x="103638" y="562"/>
                    <a:pt x="103502" y="569"/>
                    <a:pt x="103365" y="581"/>
                  </a:cubicBezTo>
                  <a:cubicBezTo>
                    <a:pt x="102831" y="648"/>
                    <a:pt x="101964" y="814"/>
                    <a:pt x="101797" y="1382"/>
                  </a:cubicBezTo>
                  <a:cubicBezTo>
                    <a:pt x="101564" y="1448"/>
                    <a:pt x="101297" y="1482"/>
                    <a:pt x="101063" y="1515"/>
                  </a:cubicBezTo>
                  <a:lnTo>
                    <a:pt x="100796" y="1515"/>
                  </a:lnTo>
                  <a:cubicBezTo>
                    <a:pt x="100336" y="1108"/>
                    <a:pt x="99602" y="879"/>
                    <a:pt x="98891" y="879"/>
                  </a:cubicBezTo>
                  <a:cubicBezTo>
                    <a:pt x="98263" y="879"/>
                    <a:pt x="97652" y="1057"/>
                    <a:pt x="97261" y="1448"/>
                  </a:cubicBezTo>
                  <a:cubicBezTo>
                    <a:pt x="97194" y="1515"/>
                    <a:pt x="97161" y="1615"/>
                    <a:pt x="97161" y="1682"/>
                  </a:cubicBezTo>
                  <a:cubicBezTo>
                    <a:pt x="97060" y="1682"/>
                    <a:pt x="96927" y="1682"/>
                    <a:pt x="96827" y="1648"/>
                  </a:cubicBezTo>
                  <a:cubicBezTo>
                    <a:pt x="96769" y="1562"/>
                    <a:pt x="96661" y="1475"/>
                    <a:pt x="96525" y="1475"/>
                  </a:cubicBezTo>
                  <a:cubicBezTo>
                    <a:pt x="96504" y="1475"/>
                    <a:pt x="96482" y="1477"/>
                    <a:pt x="96460" y="1482"/>
                  </a:cubicBezTo>
                  <a:cubicBezTo>
                    <a:pt x="96393" y="1482"/>
                    <a:pt x="96327" y="1482"/>
                    <a:pt x="96260" y="1515"/>
                  </a:cubicBezTo>
                  <a:cubicBezTo>
                    <a:pt x="95793" y="1181"/>
                    <a:pt x="95226" y="1015"/>
                    <a:pt x="94659" y="948"/>
                  </a:cubicBezTo>
                  <a:cubicBezTo>
                    <a:pt x="94499" y="929"/>
                    <a:pt x="94321" y="916"/>
                    <a:pt x="94138" y="916"/>
                  </a:cubicBezTo>
                  <a:cubicBezTo>
                    <a:pt x="93672" y="916"/>
                    <a:pt x="93178" y="1003"/>
                    <a:pt x="92891" y="1315"/>
                  </a:cubicBezTo>
                  <a:cubicBezTo>
                    <a:pt x="92591" y="1281"/>
                    <a:pt x="92290" y="1248"/>
                    <a:pt x="91957" y="1215"/>
                  </a:cubicBezTo>
                  <a:cubicBezTo>
                    <a:pt x="91490" y="848"/>
                    <a:pt x="90923" y="648"/>
                    <a:pt x="90356" y="581"/>
                  </a:cubicBezTo>
                  <a:cubicBezTo>
                    <a:pt x="90182" y="549"/>
                    <a:pt x="89978" y="527"/>
                    <a:pt x="89767" y="527"/>
                  </a:cubicBezTo>
                  <a:cubicBezTo>
                    <a:pt x="89330" y="527"/>
                    <a:pt x="88869" y="622"/>
                    <a:pt x="88621" y="915"/>
                  </a:cubicBezTo>
                  <a:cubicBezTo>
                    <a:pt x="88588" y="948"/>
                    <a:pt x="88588" y="981"/>
                    <a:pt x="88588" y="1015"/>
                  </a:cubicBezTo>
                  <a:cubicBezTo>
                    <a:pt x="88554" y="1048"/>
                    <a:pt x="88521" y="1048"/>
                    <a:pt x="88521" y="1048"/>
                  </a:cubicBezTo>
                  <a:cubicBezTo>
                    <a:pt x="88287" y="1081"/>
                    <a:pt x="88087" y="1081"/>
                    <a:pt x="87887" y="1081"/>
                  </a:cubicBezTo>
                  <a:lnTo>
                    <a:pt x="87820" y="1081"/>
                  </a:lnTo>
                  <a:cubicBezTo>
                    <a:pt x="87387" y="748"/>
                    <a:pt x="86786" y="648"/>
                    <a:pt x="86286" y="648"/>
                  </a:cubicBezTo>
                  <a:cubicBezTo>
                    <a:pt x="85786" y="648"/>
                    <a:pt x="84918" y="681"/>
                    <a:pt x="84685" y="1215"/>
                  </a:cubicBezTo>
                  <a:lnTo>
                    <a:pt x="84151" y="1215"/>
                  </a:lnTo>
                  <a:cubicBezTo>
                    <a:pt x="84018" y="848"/>
                    <a:pt x="83617" y="681"/>
                    <a:pt x="83184" y="614"/>
                  </a:cubicBezTo>
                  <a:cubicBezTo>
                    <a:pt x="82874" y="582"/>
                    <a:pt x="82560" y="567"/>
                    <a:pt x="82246" y="567"/>
                  </a:cubicBezTo>
                  <a:cubicBezTo>
                    <a:pt x="81578" y="567"/>
                    <a:pt x="80906" y="634"/>
                    <a:pt x="80248" y="748"/>
                  </a:cubicBezTo>
                  <a:cubicBezTo>
                    <a:pt x="80182" y="781"/>
                    <a:pt x="80115" y="814"/>
                    <a:pt x="80082" y="848"/>
                  </a:cubicBezTo>
                  <a:cubicBezTo>
                    <a:pt x="79815" y="848"/>
                    <a:pt x="79581" y="814"/>
                    <a:pt x="79314" y="814"/>
                  </a:cubicBezTo>
                  <a:cubicBezTo>
                    <a:pt x="79314" y="781"/>
                    <a:pt x="79281" y="748"/>
                    <a:pt x="79248" y="714"/>
                  </a:cubicBezTo>
                  <a:cubicBezTo>
                    <a:pt x="78789" y="450"/>
                    <a:pt x="78143" y="288"/>
                    <a:pt x="77503" y="288"/>
                  </a:cubicBezTo>
                  <a:cubicBezTo>
                    <a:pt x="76934" y="288"/>
                    <a:pt x="76369" y="416"/>
                    <a:pt x="75945" y="714"/>
                  </a:cubicBezTo>
                  <a:cubicBezTo>
                    <a:pt x="75545" y="714"/>
                    <a:pt x="75145" y="748"/>
                    <a:pt x="74744" y="748"/>
                  </a:cubicBezTo>
                  <a:cubicBezTo>
                    <a:pt x="74457" y="709"/>
                    <a:pt x="74165" y="692"/>
                    <a:pt x="73872" y="692"/>
                  </a:cubicBezTo>
                  <a:cubicBezTo>
                    <a:pt x="72911" y="692"/>
                    <a:pt x="71937" y="877"/>
                    <a:pt x="71042" y="1081"/>
                  </a:cubicBezTo>
                  <a:cubicBezTo>
                    <a:pt x="70908" y="1115"/>
                    <a:pt x="70808" y="1215"/>
                    <a:pt x="70775" y="1315"/>
                  </a:cubicBezTo>
                  <a:cubicBezTo>
                    <a:pt x="70508" y="1348"/>
                    <a:pt x="70241" y="1415"/>
                    <a:pt x="69974" y="1482"/>
                  </a:cubicBezTo>
                  <a:cubicBezTo>
                    <a:pt x="69741" y="1348"/>
                    <a:pt x="69507" y="1281"/>
                    <a:pt x="69241" y="1248"/>
                  </a:cubicBezTo>
                  <a:cubicBezTo>
                    <a:pt x="69169" y="1239"/>
                    <a:pt x="69098" y="1235"/>
                    <a:pt x="69025" y="1235"/>
                  </a:cubicBezTo>
                  <a:cubicBezTo>
                    <a:pt x="68828" y="1235"/>
                    <a:pt x="68626" y="1266"/>
                    <a:pt x="68407" y="1315"/>
                  </a:cubicBezTo>
                  <a:cubicBezTo>
                    <a:pt x="68407" y="1315"/>
                    <a:pt x="68373" y="1315"/>
                    <a:pt x="68373" y="1348"/>
                  </a:cubicBezTo>
                  <a:cubicBezTo>
                    <a:pt x="67806" y="1348"/>
                    <a:pt x="67272" y="1415"/>
                    <a:pt x="66705" y="1515"/>
                  </a:cubicBezTo>
                  <a:cubicBezTo>
                    <a:pt x="66705" y="1482"/>
                    <a:pt x="66672" y="1415"/>
                    <a:pt x="66605" y="1348"/>
                  </a:cubicBezTo>
                  <a:cubicBezTo>
                    <a:pt x="65805" y="1218"/>
                    <a:pt x="65000" y="1163"/>
                    <a:pt x="64192" y="1163"/>
                  </a:cubicBezTo>
                  <a:cubicBezTo>
                    <a:pt x="62104" y="1163"/>
                    <a:pt x="60001" y="1530"/>
                    <a:pt x="57932" y="1915"/>
                  </a:cubicBezTo>
                  <a:cubicBezTo>
                    <a:pt x="57568" y="1776"/>
                    <a:pt x="57173" y="1712"/>
                    <a:pt x="56772" y="1712"/>
                  </a:cubicBezTo>
                  <a:cubicBezTo>
                    <a:pt x="55925" y="1712"/>
                    <a:pt x="55053" y="1996"/>
                    <a:pt x="54397" y="2449"/>
                  </a:cubicBezTo>
                  <a:lnTo>
                    <a:pt x="54163" y="2449"/>
                  </a:lnTo>
                  <a:cubicBezTo>
                    <a:pt x="54163" y="2416"/>
                    <a:pt x="54163" y="2416"/>
                    <a:pt x="54130" y="2416"/>
                  </a:cubicBezTo>
                  <a:cubicBezTo>
                    <a:pt x="53407" y="1718"/>
                    <a:pt x="52181" y="1299"/>
                    <a:pt x="51037" y="1299"/>
                  </a:cubicBezTo>
                  <a:cubicBezTo>
                    <a:pt x="50650" y="1299"/>
                    <a:pt x="50272" y="1347"/>
                    <a:pt x="49927" y="1448"/>
                  </a:cubicBezTo>
                  <a:cubicBezTo>
                    <a:pt x="49237" y="1004"/>
                    <a:pt x="48400" y="751"/>
                    <a:pt x="47562" y="751"/>
                  </a:cubicBezTo>
                  <a:cubicBezTo>
                    <a:pt x="47143" y="751"/>
                    <a:pt x="46724" y="814"/>
                    <a:pt x="46324" y="948"/>
                  </a:cubicBezTo>
                  <a:cubicBezTo>
                    <a:pt x="45823" y="733"/>
                    <a:pt x="45090" y="566"/>
                    <a:pt x="44380" y="566"/>
                  </a:cubicBezTo>
                  <a:cubicBezTo>
                    <a:pt x="43768" y="566"/>
                    <a:pt x="43172" y="690"/>
                    <a:pt x="42755" y="1015"/>
                  </a:cubicBezTo>
                  <a:lnTo>
                    <a:pt x="42688" y="1015"/>
                  </a:lnTo>
                  <a:cubicBezTo>
                    <a:pt x="42300" y="677"/>
                    <a:pt x="41657" y="485"/>
                    <a:pt x="41029" y="485"/>
                  </a:cubicBezTo>
                  <a:cubicBezTo>
                    <a:pt x="40415" y="485"/>
                    <a:pt x="39816" y="669"/>
                    <a:pt x="39486" y="1081"/>
                  </a:cubicBezTo>
                  <a:cubicBezTo>
                    <a:pt x="39021" y="867"/>
                    <a:pt x="38518" y="767"/>
                    <a:pt x="38013" y="767"/>
                  </a:cubicBezTo>
                  <a:cubicBezTo>
                    <a:pt x="37575" y="767"/>
                    <a:pt x="37135" y="842"/>
                    <a:pt x="36717" y="981"/>
                  </a:cubicBezTo>
                  <a:cubicBezTo>
                    <a:pt x="36586" y="942"/>
                    <a:pt x="36454" y="923"/>
                    <a:pt x="36321" y="923"/>
                  </a:cubicBezTo>
                  <a:cubicBezTo>
                    <a:pt x="36115" y="923"/>
                    <a:pt x="35905" y="967"/>
                    <a:pt x="35683" y="1048"/>
                  </a:cubicBezTo>
                  <a:cubicBezTo>
                    <a:pt x="35483" y="1115"/>
                    <a:pt x="35250" y="1248"/>
                    <a:pt x="35049" y="1415"/>
                  </a:cubicBezTo>
                  <a:cubicBezTo>
                    <a:pt x="34846" y="1258"/>
                    <a:pt x="34534" y="1194"/>
                    <a:pt x="34169" y="1194"/>
                  </a:cubicBezTo>
                  <a:cubicBezTo>
                    <a:pt x="32978" y="1194"/>
                    <a:pt x="31222" y="1882"/>
                    <a:pt x="30813" y="2316"/>
                  </a:cubicBezTo>
                  <a:cubicBezTo>
                    <a:pt x="30595" y="2251"/>
                    <a:pt x="30362" y="2222"/>
                    <a:pt x="30124" y="2222"/>
                  </a:cubicBezTo>
                  <a:cubicBezTo>
                    <a:pt x="29375" y="2222"/>
                    <a:pt x="28576" y="2511"/>
                    <a:pt x="28044" y="2916"/>
                  </a:cubicBezTo>
                  <a:cubicBezTo>
                    <a:pt x="27978" y="2949"/>
                    <a:pt x="27944" y="2983"/>
                    <a:pt x="27944" y="3016"/>
                  </a:cubicBezTo>
                  <a:cubicBezTo>
                    <a:pt x="27844" y="2983"/>
                    <a:pt x="27744" y="2983"/>
                    <a:pt x="27644" y="2983"/>
                  </a:cubicBezTo>
                  <a:cubicBezTo>
                    <a:pt x="27355" y="2805"/>
                    <a:pt x="26977" y="2746"/>
                    <a:pt x="26619" y="2746"/>
                  </a:cubicBezTo>
                  <a:cubicBezTo>
                    <a:pt x="26440" y="2746"/>
                    <a:pt x="26265" y="2760"/>
                    <a:pt x="26110" y="2783"/>
                  </a:cubicBezTo>
                  <a:cubicBezTo>
                    <a:pt x="25709" y="2816"/>
                    <a:pt x="25176" y="2883"/>
                    <a:pt x="24809" y="3116"/>
                  </a:cubicBezTo>
                  <a:cubicBezTo>
                    <a:pt x="24775" y="3083"/>
                    <a:pt x="24709" y="3083"/>
                    <a:pt x="24642" y="3083"/>
                  </a:cubicBezTo>
                  <a:cubicBezTo>
                    <a:pt x="24431" y="3125"/>
                    <a:pt x="24236" y="3144"/>
                    <a:pt x="24051" y="3144"/>
                  </a:cubicBezTo>
                  <a:cubicBezTo>
                    <a:pt x="23506" y="3144"/>
                    <a:pt x="23038" y="2982"/>
                    <a:pt x="22440" y="2783"/>
                  </a:cubicBezTo>
                  <a:cubicBezTo>
                    <a:pt x="22078" y="2676"/>
                    <a:pt x="21716" y="2597"/>
                    <a:pt x="21346" y="2597"/>
                  </a:cubicBezTo>
                  <a:cubicBezTo>
                    <a:pt x="21136" y="2597"/>
                    <a:pt x="20923" y="2622"/>
                    <a:pt x="20706" y="2683"/>
                  </a:cubicBezTo>
                  <a:cubicBezTo>
                    <a:pt x="20639" y="2683"/>
                    <a:pt x="20606" y="2716"/>
                    <a:pt x="20572" y="2716"/>
                  </a:cubicBezTo>
                  <a:cubicBezTo>
                    <a:pt x="20372" y="2683"/>
                    <a:pt x="20139" y="2649"/>
                    <a:pt x="19939" y="2616"/>
                  </a:cubicBezTo>
                  <a:cubicBezTo>
                    <a:pt x="19472" y="2516"/>
                    <a:pt x="19005" y="2416"/>
                    <a:pt x="18538" y="2349"/>
                  </a:cubicBezTo>
                  <a:cubicBezTo>
                    <a:pt x="17932" y="2141"/>
                    <a:pt x="17272" y="1997"/>
                    <a:pt x="16638" y="1997"/>
                  </a:cubicBezTo>
                  <a:cubicBezTo>
                    <a:pt x="16155" y="1997"/>
                    <a:pt x="15687" y="2080"/>
                    <a:pt x="15269" y="2282"/>
                  </a:cubicBezTo>
                  <a:cubicBezTo>
                    <a:pt x="14635" y="2282"/>
                    <a:pt x="14034" y="2316"/>
                    <a:pt x="13401" y="2349"/>
                  </a:cubicBezTo>
                  <a:cubicBezTo>
                    <a:pt x="13100" y="2216"/>
                    <a:pt x="12767" y="2182"/>
                    <a:pt x="12467" y="2149"/>
                  </a:cubicBezTo>
                  <a:cubicBezTo>
                    <a:pt x="12133" y="2149"/>
                    <a:pt x="11666" y="2149"/>
                    <a:pt x="11299" y="2316"/>
                  </a:cubicBezTo>
                  <a:cubicBezTo>
                    <a:pt x="11232" y="2316"/>
                    <a:pt x="11132" y="2316"/>
                    <a:pt x="11066" y="2282"/>
                  </a:cubicBezTo>
                  <a:lnTo>
                    <a:pt x="10866" y="2282"/>
                  </a:lnTo>
                  <a:cubicBezTo>
                    <a:pt x="10140" y="1650"/>
                    <a:pt x="9070" y="1363"/>
                    <a:pt x="8059" y="1363"/>
                  </a:cubicBezTo>
                  <a:cubicBezTo>
                    <a:pt x="7628" y="1363"/>
                    <a:pt x="7208" y="1415"/>
                    <a:pt x="6829" y="1515"/>
                  </a:cubicBezTo>
                  <a:cubicBezTo>
                    <a:pt x="6729" y="1548"/>
                    <a:pt x="6629" y="1615"/>
                    <a:pt x="6596" y="1682"/>
                  </a:cubicBezTo>
                  <a:cubicBezTo>
                    <a:pt x="6429" y="1682"/>
                    <a:pt x="6296" y="1648"/>
                    <a:pt x="6129" y="1648"/>
                  </a:cubicBezTo>
                  <a:cubicBezTo>
                    <a:pt x="5642" y="1337"/>
                    <a:pt x="5076" y="1185"/>
                    <a:pt x="4503" y="1185"/>
                  </a:cubicBezTo>
                  <a:cubicBezTo>
                    <a:pt x="4094" y="1185"/>
                    <a:pt x="3682" y="1262"/>
                    <a:pt x="3293" y="1415"/>
                  </a:cubicBezTo>
                  <a:cubicBezTo>
                    <a:pt x="3193" y="1448"/>
                    <a:pt x="3093" y="1515"/>
                    <a:pt x="3060" y="1615"/>
                  </a:cubicBezTo>
                  <a:cubicBezTo>
                    <a:pt x="2059" y="1715"/>
                    <a:pt x="1092" y="1982"/>
                    <a:pt x="158" y="2482"/>
                  </a:cubicBezTo>
                  <a:cubicBezTo>
                    <a:pt x="1" y="2545"/>
                    <a:pt x="51" y="2785"/>
                    <a:pt x="196" y="2785"/>
                  </a:cubicBezTo>
                  <a:cubicBezTo>
                    <a:pt x="205" y="2785"/>
                    <a:pt x="215" y="2785"/>
                    <a:pt x="225" y="2783"/>
                  </a:cubicBezTo>
                  <a:cubicBezTo>
                    <a:pt x="958" y="2549"/>
                    <a:pt x="1626" y="2416"/>
                    <a:pt x="2326" y="2316"/>
                  </a:cubicBezTo>
                  <a:cubicBezTo>
                    <a:pt x="2359" y="2449"/>
                    <a:pt x="2426" y="2549"/>
                    <a:pt x="2593" y="2582"/>
                  </a:cubicBezTo>
                  <a:cubicBezTo>
                    <a:pt x="2894" y="2676"/>
                    <a:pt x="3216" y="2717"/>
                    <a:pt x="3535" y="2717"/>
                  </a:cubicBezTo>
                  <a:cubicBezTo>
                    <a:pt x="3782" y="2717"/>
                    <a:pt x="4028" y="2693"/>
                    <a:pt x="4261" y="2649"/>
                  </a:cubicBezTo>
                  <a:cubicBezTo>
                    <a:pt x="4594" y="2616"/>
                    <a:pt x="5095" y="2516"/>
                    <a:pt x="5295" y="2249"/>
                  </a:cubicBezTo>
                  <a:lnTo>
                    <a:pt x="5562" y="2249"/>
                  </a:lnTo>
                  <a:cubicBezTo>
                    <a:pt x="5628" y="2282"/>
                    <a:pt x="5662" y="2282"/>
                    <a:pt x="5729" y="2316"/>
                  </a:cubicBezTo>
                  <a:cubicBezTo>
                    <a:pt x="5729" y="2382"/>
                    <a:pt x="5762" y="2482"/>
                    <a:pt x="5829" y="2516"/>
                  </a:cubicBezTo>
                  <a:cubicBezTo>
                    <a:pt x="6423" y="2976"/>
                    <a:pt x="7360" y="3216"/>
                    <a:pt x="8284" y="3216"/>
                  </a:cubicBezTo>
                  <a:cubicBezTo>
                    <a:pt x="8966" y="3216"/>
                    <a:pt x="9641" y="3085"/>
                    <a:pt x="10165" y="2816"/>
                  </a:cubicBezTo>
                  <a:lnTo>
                    <a:pt x="10599" y="2816"/>
                  </a:lnTo>
                  <a:cubicBezTo>
                    <a:pt x="10632" y="2816"/>
                    <a:pt x="10632" y="2816"/>
                    <a:pt x="10665" y="2849"/>
                  </a:cubicBezTo>
                  <a:cubicBezTo>
                    <a:pt x="10599" y="2916"/>
                    <a:pt x="10565" y="3049"/>
                    <a:pt x="10632" y="3150"/>
                  </a:cubicBezTo>
                  <a:cubicBezTo>
                    <a:pt x="10999" y="3617"/>
                    <a:pt x="11666" y="3617"/>
                    <a:pt x="12233" y="3617"/>
                  </a:cubicBezTo>
                  <a:cubicBezTo>
                    <a:pt x="12297" y="3620"/>
                    <a:pt x="12361" y="3622"/>
                    <a:pt x="12425" y="3622"/>
                  </a:cubicBezTo>
                  <a:cubicBezTo>
                    <a:pt x="12994" y="3622"/>
                    <a:pt x="13558" y="3489"/>
                    <a:pt x="14068" y="3250"/>
                  </a:cubicBezTo>
                  <a:cubicBezTo>
                    <a:pt x="14101" y="3350"/>
                    <a:pt x="14135" y="3416"/>
                    <a:pt x="14235" y="3450"/>
                  </a:cubicBezTo>
                  <a:cubicBezTo>
                    <a:pt x="14773" y="3770"/>
                    <a:pt x="15652" y="3996"/>
                    <a:pt x="16497" y="3996"/>
                  </a:cubicBezTo>
                  <a:cubicBezTo>
                    <a:pt x="17327" y="3996"/>
                    <a:pt x="18125" y="3778"/>
                    <a:pt x="18538" y="3216"/>
                  </a:cubicBezTo>
                  <a:cubicBezTo>
                    <a:pt x="18838" y="3216"/>
                    <a:pt x="19138" y="3183"/>
                    <a:pt x="19438" y="3150"/>
                  </a:cubicBezTo>
                  <a:cubicBezTo>
                    <a:pt x="19605" y="3183"/>
                    <a:pt x="19805" y="3250"/>
                    <a:pt x="19972" y="3283"/>
                  </a:cubicBezTo>
                  <a:cubicBezTo>
                    <a:pt x="19972" y="3416"/>
                    <a:pt x="20039" y="3550"/>
                    <a:pt x="20172" y="3650"/>
                  </a:cubicBezTo>
                  <a:cubicBezTo>
                    <a:pt x="20612" y="3964"/>
                    <a:pt x="21184" y="4134"/>
                    <a:pt x="21738" y="4134"/>
                  </a:cubicBezTo>
                  <a:cubicBezTo>
                    <a:pt x="22066" y="4134"/>
                    <a:pt x="22389" y="4074"/>
                    <a:pt x="22674" y="3950"/>
                  </a:cubicBezTo>
                  <a:cubicBezTo>
                    <a:pt x="23141" y="4050"/>
                    <a:pt x="23575" y="4084"/>
                    <a:pt x="24042" y="4084"/>
                  </a:cubicBezTo>
                  <a:cubicBezTo>
                    <a:pt x="24042" y="4084"/>
                    <a:pt x="24042" y="4084"/>
                    <a:pt x="24075" y="4117"/>
                  </a:cubicBezTo>
                  <a:cubicBezTo>
                    <a:pt x="24412" y="4334"/>
                    <a:pt x="24841" y="4429"/>
                    <a:pt x="25293" y="4429"/>
                  </a:cubicBezTo>
                  <a:cubicBezTo>
                    <a:pt x="26093" y="4429"/>
                    <a:pt x="26969" y="4131"/>
                    <a:pt x="27544" y="3683"/>
                  </a:cubicBezTo>
                  <a:lnTo>
                    <a:pt x="27611" y="3683"/>
                  </a:lnTo>
                  <a:cubicBezTo>
                    <a:pt x="27815" y="3727"/>
                    <a:pt x="28038" y="3752"/>
                    <a:pt x="28263" y="3752"/>
                  </a:cubicBezTo>
                  <a:cubicBezTo>
                    <a:pt x="28554" y="3752"/>
                    <a:pt x="28849" y="3710"/>
                    <a:pt x="29112" y="3617"/>
                  </a:cubicBezTo>
                  <a:cubicBezTo>
                    <a:pt x="29479" y="3583"/>
                    <a:pt x="29812" y="3483"/>
                    <a:pt x="30113" y="3316"/>
                  </a:cubicBezTo>
                  <a:cubicBezTo>
                    <a:pt x="30446" y="3250"/>
                    <a:pt x="30813" y="3216"/>
                    <a:pt x="31180" y="3150"/>
                  </a:cubicBezTo>
                  <a:cubicBezTo>
                    <a:pt x="31407" y="3219"/>
                    <a:pt x="31652" y="3250"/>
                    <a:pt x="31905" y="3250"/>
                  </a:cubicBezTo>
                  <a:cubicBezTo>
                    <a:pt x="32622" y="3250"/>
                    <a:pt x="33408" y="3003"/>
                    <a:pt x="34049" y="2683"/>
                  </a:cubicBezTo>
                  <a:cubicBezTo>
                    <a:pt x="34382" y="2616"/>
                    <a:pt x="34749" y="2549"/>
                    <a:pt x="35116" y="2482"/>
                  </a:cubicBezTo>
                  <a:cubicBezTo>
                    <a:pt x="35450" y="2549"/>
                    <a:pt x="35783" y="2582"/>
                    <a:pt x="36117" y="2582"/>
                  </a:cubicBezTo>
                  <a:cubicBezTo>
                    <a:pt x="37118" y="2249"/>
                    <a:pt x="38118" y="2015"/>
                    <a:pt x="39119" y="1849"/>
                  </a:cubicBezTo>
                  <a:cubicBezTo>
                    <a:pt x="39152" y="1849"/>
                    <a:pt x="39186" y="1882"/>
                    <a:pt x="39219" y="1882"/>
                  </a:cubicBezTo>
                  <a:cubicBezTo>
                    <a:pt x="39489" y="1979"/>
                    <a:pt x="39794" y="2020"/>
                    <a:pt x="40114" y="2020"/>
                  </a:cubicBezTo>
                  <a:cubicBezTo>
                    <a:pt x="40781" y="2020"/>
                    <a:pt x="41512" y="1841"/>
                    <a:pt x="42121" y="1615"/>
                  </a:cubicBezTo>
                  <a:lnTo>
                    <a:pt x="42121" y="1615"/>
                  </a:lnTo>
                  <a:cubicBezTo>
                    <a:pt x="42088" y="1715"/>
                    <a:pt x="42121" y="1815"/>
                    <a:pt x="42188" y="1882"/>
                  </a:cubicBezTo>
                  <a:cubicBezTo>
                    <a:pt x="42382" y="2046"/>
                    <a:pt x="42589" y="2097"/>
                    <a:pt x="42803" y="2097"/>
                  </a:cubicBezTo>
                  <a:cubicBezTo>
                    <a:pt x="43069" y="2097"/>
                    <a:pt x="43346" y="2019"/>
                    <a:pt x="43622" y="1982"/>
                  </a:cubicBezTo>
                  <a:cubicBezTo>
                    <a:pt x="44323" y="1915"/>
                    <a:pt x="44990" y="1849"/>
                    <a:pt x="45690" y="1782"/>
                  </a:cubicBezTo>
                  <a:lnTo>
                    <a:pt x="45891" y="1782"/>
                  </a:lnTo>
                  <a:cubicBezTo>
                    <a:pt x="46124" y="2249"/>
                    <a:pt x="46891" y="2282"/>
                    <a:pt x="47325" y="2349"/>
                  </a:cubicBezTo>
                  <a:cubicBezTo>
                    <a:pt x="47427" y="2357"/>
                    <a:pt x="47530" y="2361"/>
                    <a:pt x="47632" y="2361"/>
                  </a:cubicBezTo>
                  <a:cubicBezTo>
                    <a:pt x="47961" y="2361"/>
                    <a:pt x="48287" y="2317"/>
                    <a:pt x="48592" y="2216"/>
                  </a:cubicBezTo>
                  <a:cubicBezTo>
                    <a:pt x="48759" y="2249"/>
                    <a:pt x="48926" y="2282"/>
                    <a:pt x="49093" y="2316"/>
                  </a:cubicBezTo>
                  <a:cubicBezTo>
                    <a:pt x="49638" y="3051"/>
                    <a:pt x="50791" y="3364"/>
                    <a:pt x="51807" y="3364"/>
                  </a:cubicBezTo>
                  <a:cubicBezTo>
                    <a:pt x="52220" y="3364"/>
                    <a:pt x="52611" y="3313"/>
                    <a:pt x="52929" y="3216"/>
                  </a:cubicBezTo>
                  <a:cubicBezTo>
                    <a:pt x="53029" y="3183"/>
                    <a:pt x="53096" y="3150"/>
                    <a:pt x="53096" y="3083"/>
                  </a:cubicBezTo>
                  <a:lnTo>
                    <a:pt x="54130" y="3083"/>
                  </a:lnTo>
                  <a:cubicBezTo>
                    <a:pt x="54196" y="3250"/>
                    <a:pt x="54330" y="3350"/>
                    <a:pt x="54497" y="3350"/>
                  </a:cubicBezTo>
                  <a:cubicBezTo>
                    <a:pt x="54810" y="3538"/>
                    <a:pt x="55229" y="3595"/>
                    <a:pt x="55621" y="3595"/>
                  </a:cubicBezTo>
                  <a:cubicBezTo>
                    <a:pt x="55854" y="3595"/>
                    <a:pt x="56078" y="3575"/>
                    <a:pt x="56265" y="3550"/>
                  </a:cubicBezTo>
                  <a:cubicBezTo>
                    <a:pt x="56865" y="3483"/>
                    <a:pt x="57532" y="3283"/>
                    <a:pt x="58033" y="2883"/>
                  </a:cubicBezTo>
                  <a:cubicBezTo>
                    <a:pt x="59400" y="2783"/>
                    <a:pt x="60768" y="2649"/>
                    <a:pt x="62135" y="2516"/>
                  </a:cubicBezTo>
                  <a:cubicBezTo>
                    <a:pt x="62435" y="2648"/>
                    <a:pt x="62774" y="2702"/>
                    <a:pt x="63123" y="2702"/>
                  </a:cubicBezTo>
                  <a:cubicBezTo>
                    <a:pt x="63746" y="2702"/>
                    <a:pt x="64403" y="2529"/>
                    <a:pt x="64937" y="2316"/>
                  </a:cubicBezTo>
                  <a:cubicBezTo>
                    <a:pt x="65371" y="2282"/>
                    <a:pt x="65771" y="2249"/>
                    <a:pt x="66205" y="2249"/>
                  </a:cubicBezTo>
                  <a:cubicBezTo>
                    <a:pt x="66372" y="2216"/>
                    <a:pt x="66505" y="2182"/>
                    <a:pt x="66639" y="2149"/>
                  </a:cubicBezTo>
                  <a:cubicBezTo>
                    <a:pt x="66961" y="2395"/>
                    <a:pt x="67390" y="2491"/>
                    <a:pt x="67848" y="2491"/>
                  </a:cubicBezTo>
                  <a:cubicBezTo>
                    <a:pt x="68197" y="2491"/>
                    <a:pt x="68561" y="2435"/>
                    <a:pt x="68907" y="2349"/>
                  </a:cubicBezTo>
                  <a:cubicBezTo>
                    <a:pt x="69207" y="2249"/>
                    <a:pt x="69507" y="2149"/>
                    <a:pt x="69774" y="2049"/>
                  </a:cubicBezTo>
                  <a:cubicBezTo>
                    <a:pt x="70208" y="1982"/>
                    <a:pt x="70642" y="1915"/>
                    <a:pt x="71075" y="1849"/>
                  </a:cubicBezTo>
                  <a:cubicBezTo>
                    <a:pt x="71109" y="1865"/>
                    <a:pt x="71142" y="1874"/>
                    <a:pt x="71171" y="1874"/>
                  </a:cubicBezTo>
                  <a:cubicBezTo>
                    <a:pt x="71200" y="1874"/>
                    <a:pt x="71225" y="1865"/>
                    <a:pt x="71242" y="1849"/>
                  </a:cubicBezTo>
                  <a:cubicBezTo>
                    <a:pt x="71275" y="1915"/>
                    <a:pt x="71342" y="1949"/>
                    <a:pt x="71375" y="1982"/>
                  </a:cubicBezTo>
                  <a:cubicBezTo>
                    <a:pt x="71834" y="2250"/>
                    <a:pt x="72396" y="2376"/>
                    <a:pt x="72970" y="2376"/>
                  </a:cubicBezTo>
                  <a:cubicBezTo>
                    <a:pt x="73898" y="2376"/>
                    <a:pt x="74860" y="2046"/>
                    <a:pt x="75478" y="1448"/>
                  </a:cubicBezTo>
                  <a:cubicBezTo>
                    <a:pt x="75512" y="1448"/>
                    <a:pt x="75512" y="1448"/>
                    <a:pt x="75545" y="1415"/>
                  </a:cubicBezTo>
                  <a:cubicBezTo>
                    <a:pt x="75601" y="1554"/>
                    <a:pt x="75703" y="1623"/>
                    <a:pt x="75851" y="1623"/>
                  </a:cubicBezTo>
                  <a:cubicBezTo>
                    <a:pt x="75880" y="1623"/>
                    <a:pt x="75912" y="1621"/>
                    <a:pt x="75945" y="1615"/>
                  </a:cubicBezTo>
                  <a:cubicBezTo>
                    <a:pt x="75979" y="1615"/>
                    <a:pt x="76012" y="1582"/>
                    <a:pt x="76045" y="1582"/>
                  </a:cubicBezTo>
                  <a:cubicBezTo>
                    <a:pt x="76045" y="1788"/>
                    <a:pt x="76226" y="1915"/>
                    <a:pt x="76415" y="1915"/>
                  </a:cubicBezTo>
                  <a:cubicBezTo>
                    <a:pt x="76471" y="1915"/>
                    <a:pt x="76527" y="1904"/>
                    <a:pt x="76579" y="1882"/>
                  </a:cubicBezTo>
                  <a:cubicBezTo>
                    <a:pt x="77007" y="1979"/>
                    <a:pt x="77457" y="2031"/>
                    <a:pt x="77910" y="2031"/>
                  </a:cubicBezTo>
                  <a:cubicBezTo>
                    <a:pt x="78234" y="2031"/>
                    <a:pt x="78561" y="2004"/>
                    <a:pt x="78881" y="1949"/>
                  </a:cubicBezTo>
                  <a:cubicBezTo>
                    <a:pt x="79281" y="1882"/>
                    <a:pt x="79815" y="1782"/>
                    <a:pt x="80182" y="1548"/>
                  </a:cubicBezTo>
                  <a:cubicBezTo>
                    <a:pt x="80515" y="1582"/>
                    <a:pt x="80882" y="1615"/>
                    <a:pt x="81216" y="1648"/>
                  </a:cubicBezTo>
                  <a:cubicBezTo>
                    <a:pt x="81249" y="1682"/>
                    <a:pt x="81249" y="1715"/>
                    <a:pt x="81282" y="1748"/>
                  </a:cubicBezTo>
                  <a:cubicBezTo>
                    <a:pt x="81540" y="2048"/>
                    <a:pt x="81962" y="2114"/>
                    <a:pt x="82372" y="2114"/>
                  </a:cubicBezTo>
                  <a:cubicBezTo>
                    <a:pt x="82601" y="2114"/>
                    <a:pt x="82826" y="2094"/>
                    <a:pt x="83017" y="2082"/>
                  </a:cubicBezTo>
                  <a:cubicBezTo>
                    <a:pt x="83317" y="2049"/>
                    <a:pt x="83651" y="2049"/>
                    <a:pt x="83984" y="1982"/>
                  </a:cubicBezTo>
                  <a:cubicBezTo>
                    <a:pt x="84084" y="1982"/>
                    <a:pt x="84218" y="2015"/>
                    <a:pt x="84318" y="2015"/>
                  </a:cubicBezTo>
                  <a:cubicBezTo>
                    <a:pt x="84518" y="2015"/>
                    <a:pt x="84685" y="1982"/>
                    <a:pt x="84885" y="1982"/>
                  </a:cubicBezTo>
                  <a:cubicBezTo>
                    <a:pt x="85183" y="2303"/>
                    <a:pt x="85717" y="2387"/>
                    <a:pt x="86206" y="2387"/>
                  </a:cubicBezTo>
                  <a:cubicBezTo>
                    <a:pt x="86429" y="2387"/>
                    <a:pt x="86642" y="2370"/>
                    <a:pt x="86820" y="2349"/>
                  </a:cubicBezTo>
                  <a:cubicBezTo>
                    <a:pt x="87454" y="2282"/>
                    <a:pt x="88087" y="2049"/>
                    <a:pt x="88588" y="1682"/>
                  </a:cubicBezTo>
                  <a:cubicBezTo>
                    <a:pt x="88754" y="1648"/>
                    <a:pt x="88955" y="1615"/>
                    <a:pt x="89155" y="1582"/>
                  </a:cubicBezTo>
                  <a:cubicBezTo>
                    <a:pt x="89188" y="1582"/>
                    <a:pt x="89188" y="1582"/>
                    <a:pt x="89221" y="1615"/>
                  </a:cubicBezTo>
                  <a:cubicBezTo>
                    <a:pt x="89155" y="1715"/>
                    <a:pt x="89155" y="1849"/>
                    <a:pt x="89255" y="1949"/>
                  </a:cubicBezTo>
                  <a:cubicBezTo>
                    <a:pt x="89576" y="2241"/>
                    <a:pt x="90006" y="2360"/>
                    <a:pt x="90458" y="2360"/>
                  </a:cubicBezTo>
                  <a:cubicBezTo>
                    <a:pt x="91038" y="2360"/>
                    <a:pt x="91655" y="2163"/>
                    <a:pt x="92124" y="1882"/>
                  </a:cubicBezTo>
                  <a:cubicBezTo>
                    <a:pt x="92457" y="1882"/>
                    <a:pt x="92757" y="1915"/>
                    <a:pt x="93091" y="1949"/>
                  </a:cubicBezTo>
                  <a:cubicBezTo>
                    <a:pt x="93124" y="2015"/>
                    <a:pt x="93191" y="2082"/>
                    <a:pt x="93291" y="2115"/>
                  </a:cubicBezTo>
                  <a:cubicBezTo>
                    <a:pt x="93791" y="2312"/>
                    <a:pt x="94340" y="2413"/>
                    <a:pt x="94889" y="2413"/>
                  </a:cubicBezTo>
                  <a:cubicBezTo>
                    <a:pt x="95366" y="2413"/>
                    <a:pt x="95844" y="2337"/>
                    <a:pt x="96293" y="2182"/>
                  </a:cubicBezTo>
                  <a:cubicBezTo>
                    <a:pt x="96727" y="2182"/>
                    <a:pt x="97194" y="2216"/>
                    <a:pt x="97628" y="2216"/>
                  </a:cubicBezTo>
                  <a:cubicBezTo>
                    <a:pt x="97628" y="2216"/>
                    <a:pt x="97628" y="2216"/>
                    <a:pt x="97661" y="2249"/>
                  </a:cubicBezTo>
                  <a:cubicBezTo>
                    <a:pt x="97886" y="2425"/>
                    <a:pt x="98149" y="2478"/>
                    <a:pt x="98425" y="2478"/>
                  </a:cubicBezTo>
                  <a:cubicBezTo>
                    <a:pt x="98722" y="2478"/>
                    <a:pt x="99035" y="2417"/>
                    <a:pt x="99329" y="2382"/>
                  </a:cubicBezTo>
                  <a:cubicBezTo>
                    <a:pt x="99796" y="2349"/>
                    <a:pt x="100229" y="2282"/>
                    <a:pt x="100663" y="2149"/>
                  </a:cubicBezTo>
                  <a:cubicBezTo>
                    <a:pt x="101197" y="2115"/>
                    <a:pt x="101697" y="2049"/>
                    <a:pt x="102231" y="1982"/>
                  </a:cubicBezTo>
                  <a:cubicBezTo>
                    <a:pt x="102231" y="2115"/>
                    <a:pt x="102298" y="2249"/>
                    <a:pt x="102464" y="2282"/>
                  </a:cubicBezTo>
                  <a:cubicBezTo>
                    <a:pt x="102743" y="2350"/>
                    <a:pt x="103042" y="2381"/>
                    <a:pt x="103349" y="2381"/>
                  </a:cubicBezTo>
                  <a:cubicBezTo>
                    <a:pt x="104108" y="2381"/>
                    <a:pt x="104921" y="2190"/>
                    <a:pt x="105633" y="1882"/>
                  </a:cubicBezTo>
                  <a:cubicBezTo>
                    <a:pt x="106267" y="1849"/>
                    <a:pt x="106901" y="1815"/>
                    <a:pt x="107535" y="1782"/>
                  </a:cubicBezTo>
                  <a:cubicBezTo>
                    <a:pt x="107568" y="1849"/>
                    <a:pt x="107635" y="1915"/>
                    <a:pt x="107735" y="1915"/>
                  </a:cubicBezTo>
                  <a:cubicBezTo>
                    <a:pt x="107928" y="1959"/>
                    <a:pt x="108134" y="1980"/>
                    <a:pt x="108344" y="1980"/>
                  </a:cubicBezTo>
                  <a:cubicBezTo>
                    <a:pt x="108930" y="1980"/>
                    <a:pt x="109554" y="1818"/>
                    <a:pt x="110070" y="1548"/>
                  </a:cubicBezTo>
                  <a:cubicBezTo>
                    <a:pt x="110303" y="1482"/>
                    <a:pt x="110570" y="1448"/>
                    <a:pt x="110837" y="1382"/>
                  </a:cubicBezTo>
                  <a:cubicBezTo>
                    <a:pt x="110937" y="1382"/>
                    <a:pt x="111070" y="1382"/>
                    <a:pt x="111204" y="1348"/>
                  </a:cubicBezTo>
                  <a:cubicBezTo>
                    <a:pt x="111537" y="1348"/>
                    <a:pt x="111871" y="1348"/>
                    <a:pt x="112171" y="1315"/>
                  </a:cubicBezTo>
                  <a:lnTo>
                    <a:pt x="112171" y="1315"/>
                  </a:lnTo>
                  <a:cubicBezTo>
                    <a:pt x="112138" y="1415"/>
                    <a:pt x="112171" y="1548"/>
                    <a:pt x="112271" y="1615"/>
                  </a:cubicBezTo>
                  <a:cubicBezTo>
                    <a:pt x="112481" y="1772"/>
                    <a:pt x="112731" y="1826"/>
                    <a:pt x="113007" y="1826"/>
                  </a:cubicBezTo>
                  <a:cubicBezTo>
                    <a:pt x="113082" y="1826"/>
                    <a:pt x="113160" y="1822"/>
                    <a:pt x="113239" y="1815"/>
                  </a:cubicBezTo>
                  <a:lnTo>
                    <a:pt x="113239" y="14"/>
                  </a:lnTo>
                  <a:cubicBezTo>
                    <a:pt x="113134" y="5"/>
                    <a:pt x="113029" y="0"/>
                    <a:pt x="1129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2"/>
            <p:cNvSpPr/>
            <p:nvPr/>
          </p:nvSpPr>
          <p:spPr>
            <a:xfrm>
              <a:off x="1186850" y="2753175"/>
              <a:ext cx="2462300" cy="103325"/>
            </a:xfrm>
            <a:custGeom>
              <a:avLst/>
              <a:gdLst/>
              <a:ahLst/>
              <a:cxnLst/>
              <a:rect l="l" t="t" r="r" b="b"/>
              <a:pathLst>
                <a:path w="98492" h="4133" extrusionOk="0">
                  <a:moveTo>
                    <a:pt x="81926" y="1171"/>
                  </a:moveTo>
                  <a:cubicBezTo>
                    <a:pt x="82159" y="1171"/>
                    <a:pt x="82359" y="1204"/>
                    <a:pt x="82560" y="1238"/>
                  </a:cubicBezTo>
                  <a:cubicBezTo>
                    <a:pt x="82259" y="1204"/>
                    <a:pt x="81992" y="1204"/>
                    <a:pt x="81692" y="1204"/>
                  </a:cubicBezTo>
                  <a:cubicBezTo>
                    <a:pt x="81759" y="1204"/>
                    <a:pt x="81859" y="1171"/>
                    <a:pt x="81926" y="1171"/>
                  </a:cubicBezTo>
                  <a:close/>
                  <a:moveTo>
                    <a:pt x="73158" y="0"/>
                  </a:moveTo>
                  <a:cubicBezTo>
                    <a:pt x="72357" y="0"/>
                    <a:pt x="71485" y="296"/>
                    <a:pt x="70918" y="737"/>
                  </a:cubicBezTo>
                  <a:lnTo>
                    <a:pt x="70885" y="737"/>
                  </a:lnTo>
                  <a:cubicBezTo>
                    <a:pt x="70666" y="694"/>
                    <a:pt x="70441" y="669"/>
                    <a:pt x="70216" y="669"/>
                  </a:cubicBezTo>
                  <a:cubicBezTo>
                    <a:pt x="69925" y="669"/>
                    <a:pt x="69632" y="710"/>
                    <a:pt x="69350" y="804"/>
                  </a:cubicBezTo>
                  <a:cubicBezTo>
                    <a:pt x="69017" y="837"/>
                    <a:pt x="68683" y="937"/>
                    <a:pt x="68383" y="1104"/>
                  </a:cubicBezTo>
                  <a:cubicBezTo>
                    <a:pt x="68016" y="1171"/>
                    <a:pt x="67649" y="1204"/>
                    <a:pt x="67315" y="1271"/>
                  </a:cubicBezTo>
                  <a:cubicBezTo>
                    <a:pt x="67080" y="1201"/>
                    <a:pt x="66828" y="1170"/>
                    <a:pt x="66571" y="1170"/>
                  </a:cubicBezTo>
                  <a:cubicBezTo>
                    <a:pt x="65842" y="1170"/>
                    <a:pt x="65063" y="1418"/>
                    <a:pt x="64447" y="1738"/>
                  </a:cubicBezTo>
                  <a:cubicBezTo>
                    <a:pt x="64080" y="1805"/>
                    <a:pt x="63746" y="1871"/>
                    <a:pt x="63379" y="1938"/>
                  </a:cubicBezTo>
                  <a:cubicBezTo>
                    <a:pt x="63046" y="1871"/>
                    <a:pt x="62712" y="1838"/>
                    <a:pt x="62345" y="1838"/>
                  </a:cubicBezTo>
                  <a:cubicBezTo>
                    <a:pt x="61344" y="2172"/>
                    <a:pt x="60344" y="2438"/>
                    <a:pt x="59376" y="2572"/>
                  </a:cubicBezTo>
                  <a:cubicBezTo>
                    <a:pt x="59343" y="2572"/>
                    <a:pt x="59310" y="2539"/>
                    <a:pt x="59276" y="2539"/>
                  </a:cubicBezTo>
                  <a:cubicBezTo>
                    <a:pt x="58995" y="2441"/>
                    <a:pt x="58686" y="2400"/>
                    <a:pt x="58365" y="2400"/>
                  </a:cubicBezTo>
                  <a:cubicBezTo>
                    <a:pt x="57695" y="2400"/>
                    <a:pt x="56972" y="2580"/>
                    <a:pt x="56341" y="2805"/>
                  </a:cubicBezTo>
                  <a:cubicBezTo>
                    <a:pt x="56374" y="2705"/>
                    <a:pt x="56374" y="2605"/>
                    <a:pt x="56307" y="2539"/>
                  </a:cubicBezTo>
                  <a:cubicBezTo>
                    <a:pt x="56114" y="2375"/>
                    <a:pt x="55907" y="2324"/>
                    <a:pt x="55689" y="2324"/>
                  </a:cubicBezTo>
                  <a:cubicBezTo>
                    <a:pt x="55420" y="2324"/>
                    <a:pt x="55135" y="2402"/>
                    <a:pt x="54840" y="2438"/>
                  </a:cubicBezTo>
                  <a:cubicBezTo>
                    <a:pt x="54173" y="2505"/>
                    <a:pt x="53472" y="2572"/>
                    <a:pt x="52805" y="2639"/>
                  </a:cubicBezTo>
                  <a:lnTo>
                    <a:pt x="52571" y="2639"/>
                  </a:lnTo>
                  <a:cubicBezTo>
                    <a:pt x="52371" y="2172"/>
                    <a:pt x="51604" y="2138"/>
                    <a:pt x="51170" y="2071"/>
                  </a:cubicBezTo>
                  <a:cubicBezTo>
                    <a:pt x="51068" y="2064"/>
                    <a:pt x="50966" y="2059"/>
                    <a:pt x="50864" y="2059"/>
                  </a:cubicBezTo>
                  <a:cubicBezTo>
                    <a:pt x="50534" y="2059"/>
                    <a:pt x="50209" y="2103"/>
                    <a:pt x="49903" y="2205"/>
                  </a:cubicBezTo>
                  <a:cubicBezTo>
                    <a:pt x="49703" y="2172"/>
                    <a:pt x="49536" y="2138"/>
                    <a:pt x="49369" y="2105"/>
                  </a:cubicBezTo>
                  <a:cubicBezTo>
                    <a:pt x="48847" y="1370"/>
                    <a:pt x="47702" y="1056"/>
                    <a:pt x="46675" y="1056"/>
                  </a:cubicBezTo>
                  <a:cubicBezTo>
                    <a:pt x="46258" y="1056"/>
                    <a:pt x="45861" y="1108"/>
                    <a:pt x="45533" y="1204"/>
                  </a:cubicBezTo>
                  <a:cubicBezTo>
                    <a:pt x="45433" y="1238"/>
                    <a:pt x="45400" y="1271"/>
                    <a:pt x="45366" y="1338"/>
                  </a:cubicBezTo>
                  <a:lnTo>
                    <a:pt x="44332" y="1338"/>
                  </a:lnTo>
                  <a:cubicBezTo>
                    <a:pt x="44266" y="1171"/>
                    <a:pt x="44132" y="1071"/>
                    <a:pt x="43965" y="1071"/>
                  </a:cubicBezTo>
                  <a:cubicBezTo>
                    <a:pt x="43652" y="883"/>
                    <a:pt x="43233" y="825"/>
                    <a:pt x="42841" y="825"/>
                  </a:cubicBezTo>
                  <a:cubicBezTo>
                    <a:pt x="42608" y="825"/>
                    <a:pt x="42384" y="846"/>
                    <a:pt x="42197" y="871"/>
                  </a:cubicBezTo>
                  <a:cubicBezTo>
                    <a:pt x="41597" y="937"/>
                    <a:pt x="40930" y="1137"/>
                    <a:pt x="40463" y="1538"/>
                  </a:cubicBezTo>
                  <a:cubicBezTo>
                    <a:pt x="39095" y="1638"/>
                    <a:pt x="37728" y="1771"/>
                    <a:pt x="36327" y="1905"/>
                  </a:cubicBezTo>
                  <a:cubicBezTo>
                    <a:pt x="36039" y="1773"/>
                    <a:pt x="35704" y="1719"/>
                    <a:pt x="35355" y="1719"/>
                  </a:cubicBezTo>
                  <a:cubicBezTo>
                    <a:pt x="34734" y="1719"/>
                    <a:pt x="34071" y="1891"/>
                    <a:pt x="33558" y="2105"/>
                  </a:cubicBezTo>
                  <a:cubicBezTo>
                    <a:pt x="33124" y="2138"/>
                    <a:pt x="32691" y="2172"/>
                    <a:pt x="32257" y="2172"/>
                  </a:cubicBezTo>
                  <a:cubicBezTo>
                    <a:pt x="32124" y="2205"/>
                    <a:pt x="31990" y="2238"/>
                    <a:pt x="31823" y="2272"/>
                  </a:cubicBezTo>
                  <a:cubicBezTo>
                    <a:pt x="31501" y="2025"/>
                    <a:pt x="31072" y="1930"/>
                    <a:pt x="30620" y="1930"/>
                  </a:cubicBezTo>
                  <a:cubicBezTo>
                    <a:pt x="30276" y="1930"/>
                    <a:pt x="29920" y="1985"/>
                    <a:pt x="29588" y="2071"/>
                  </a:cubicBezTo>
                  <a:cubicBezTo>
                    <a:pt x="29255" y="2172"/>
                    <a:pt x="28955" y="2272"/>
                    <a:pt x="28721" y="2372"/>
                  </a:cubicBezTo>
                  <a:cubicBezTo>
                    <a:pt x="28287" y="2438"/>
                    <a:pt x="27820" y="2505"/>
                    <a:pt x="27387" y="2572"/>
                  </a:cubicBezTo>
                  <a:cubicBezTo>
                    <a:pt x="27370" y="2555"/>
                    <a:pt x="27345" y="2547"/>
                    <a:pt x="27316" y="2547"/>
                  </a:cubicBezTo>
                  <a:cubicBezTo>
                    <a:pt x="27287" y="2547"/>
                    <a:pt x="27253" y="2555"/>
                    <a:pt x="27220" y="2572"/>
                  </a:cubicBezTo>
                  <a:cubicBezTo>
                    <a:pt x="27187" y="2505"/>
                    <a:pt x="27153" y="2472"/>
                    <a:pt x="27087" y="2438"/>
                  </a:cubicBezTo>
                  <a:cubicBezTo>
                    <a:pt x="26640" y="2171"/>
                    <a:pt x="26082" y="2044"/>
                    <a:pt x="25507" y="2044"/>
                  </a:cubicBezTo>
                  <a:cubicBezTo>
                    <a:pt x="24577" y="2044"/>
                    <a:pt x="23602" y="2375"/>
                    <a:pt x="22984" y="2972"/>
                  </a:cubicBezTo>
                  <a:cubicBezTo>
                    <a:pt x="22984" y="2972"/>
                    <a:pt x="22950" y="3006"/>
                    <a:pt x="22950" y="3006"/>
                  </a:cubicBezTo>
                  <a:cubicBezTo>
                    <a:pt x="22895" y="2867"/>
                    <a:pt x="22770" y="2797"/>
                    <a:pt x="22614" y="2797"/>
                  </a:cubicBezTo>
                  <a:cubicBezTo>
                    <a:pt x="22582" y="2797"/>
                    <a:pt x="22550" y="2800"/>
                    <a:pt x="22517" y="2805"/>
                  </a:cubicBezTo>
                  <a:cubicBezTo>
                    <a:pt x="22517" y="2805"/>
                    <a:pt x="22483" y="2839"/>
                    <a:pt x="22450" y="2839"/>
                  </a:cubicBezTo>
                  <a:cubicBezTo>
                    <a:pt x="22424" y="2632"/>
                    <a:pt x="22258" y="2505"/>
                    <a:pt x="22076" y="2505"/>
                  </a:cubicBezTo>
                  <a:cubicBezTo>
                    <a:pt x="22023" y="2505"/>
                    <a:pt x="21969" y="2516"/>
                    <a:pt x="21916" y="2539"/>
                  </a:cubicBezTo>
                  <a:cubicBezTo>
                    <a:pt x="21469" y="2441"/>
                    <a:pt x="21022" y="2389"/>
                    <a:pt x="20575" y="2389"/>
                  </a:cubicBezTo>
                  <a:cubicBezTo>
                    <a:pt x="20255" y="2389"/>
                    <a:pt x="19935" y="2416"/>
                    <a:pt x="19615" y="2472"/>
                  </a:cubicBezTo>
                  <a:cubicBezTo>
                    <a:pt x="19214" y="2539"/>
                    <a:pt x="18681" y="2639"/>
                    <a:pt x="18314" y="2872"/>
                  </a:cubicBezTo>
                  <a:cubicBezTo>
                    <a:pt x="17947" y="2839"/>
                    <a:pt x="17613" y="2805"/>
                    <a:pt x="17246" y="2772"/>
                  </a:cubicBezTo>
                  <a:cubicBezTo>
                    <a:pt x="17246" y="2739"/>
                    <a:pt x="17213" y="2705"/>
                    <a:pt x="17180" y="2672"/>
                  </a:cubicBezTo>
                  <a:cubicBezTo>
                    <a:pt x="16907" y="2377"/>
                    <a:pt x="16466" y="2314"/>
                    <a:pt x="16033" y="2314"/>
                  </a:cubicBezTo>
                  <a:cubicBezTo>
                    <a:pt x="15829" y="2314"/>
                    <a:pt x="15627" y="2328"/>
                    <a:pt x="15445" y="2338"/>
                  </a:cubicBezTo>
                  <a:cubicBezTo>
                    <a:pt x="15178" y="2372"/>
                    <a:pt x="14811" y="2372"/>
                    <a:pt x="14511" y="2438"/>
                  </a:cubicBezTo>
                  <a:lnTo>
                    <a:pt x="13610" y="2438"/>
                  </a:lnTo>
                  <a:cubicBezTo>
                    <a:pt x="13290" y="2118"/>
                    <a:pt x="12764" y="2033"/>
                    <a:pt x="12272" y="2033"/>
                  </a:cubicBezTo>
                  <a:cubicBezTo>
                    <a:pt x="12048" y="2033"/>
                    <a:pt x="11830" y="2051"/>
                    <a:pt x="11642" y="2071"/>
                  </a:cubicBezTo>
                  <a:cubicBezTo>
                    <a:pt x="11008" y="2138"/>
                    <a:pt x="10408" y="2372"/>
                    <a:pt x="9908" y="2772"/>
                  </a:cubicBezTo>
                  <a:cubicBezTo>
                    <a:pt x="9708" y="2772"/>
                    <a:pt x="9507" y="2805"/>
                    <a:pt x="9307" y="2839"/>
                  </a:cubicBezTo>
                  <a:cubicBezTo>
                    <a:pt x="9307" y="2839"/>
                    <a:pt x="9274" y="2839"/>
                    <a:pt x="9274" y="2805"/>
                  </a:cubicBezTo>
                  <a:cubicBezTo>
                    <a:pt x="9307" y="2705"/>
                    <a:pt x="9307" y="2572"/>
                    <a:pt x="9207" y="2505"/>
                  </a:cubicBezTo>
                  <a:cubicBezTo>
                    <a:pt x="8895" y="2193"/>
                    <a:pt x="8463" y="2066"/>
                    <a:pt x="8003" y="2066"/>
                  </a:cubicBezTo>
                  <a:cubicBezTo>
                    <a:pt x="7432" y="2066"/>
                    <a:pt x="6819" y="2261"/>
                    <a:pt x="6338" y="2539"/>
                  </a:cubicBezTo>
                  <a:cubicBezTo>
                    <a:pt x="6038" y="2539"/>
                    <a:pt x="5705" y="2505"/>
                    <a:pt x="5371" y="2472"/>
                  </a:cubicBezTo>
                  <a:cubicBezTo>
                    <a:pt x="5338" y="2405"/>
                    <a:pt x="5271" y="2338"/>
                    <a:pt x="5171" y="2305"/>
                  </a:cubicBezTo>
                  <a:cubicBezTo>
                    <a:pt x="4688" y="2108"/>
                    <a:pt x="4139" y="2008"/>
                    <a:pt x="3589" y="2008"/>
                  </a:cubicBezTo>
                  <a:cubicBezTo>
                    <a:pt x="3113" y="2008"/>
                    <a:pt x="2636" y="2083"/>
                    <a:pt x="2202" y="2238"/>
                  </a:cubicBezTo>
                  <a:cubicBezTo>
                    <a:pt x="1735" y="2238"/>
                    <a:pt x="1302" y="2205"/>
                    <a:pt x="835" y="2205"/>
                  </a:cubicBezTo>
                  <a:cubicBezTo>
                    <a:pt x="835" y="2205"/>
                    <a:pt x="835" y="2205"/>
                    <a:pt x="835" y="2172"/>
                  </a:cubicBezTo>
                  <a:cubicBezTo>
                    <a:pt x="601" y="2005"/>
                    <a:pt x="301" y="1938"/>
                    <a:pt x="1" y="1938"/>
                  </a:cubicBezTo>
                  <a:lnTo>
                    <a:pt x="1" y="3506"/>
                  </a:lnTo>
                  <a:cubicBezTo>
                    <a:pt x="468" y="3439"/>
                    <a:pt x="901" y="3272"/>
                    <a:pt x="1235" y="2972"/>
                  </a:cubicBezTo>
                  <a:cubicBezTo>
                    <a:pt x="1302" y="2905"/>
                    <a:pt x="1335" y="2805"/>
                    <a:pt x="1335" y="2739"/>
                  </a:cubicBezTo>
                  <a:cubicBezTo>
                    <a:pt x="1435" y="2739"/>
                    <a:pt x="1535" y="2739"/>
                    <a:pt x="1668" y="2772"/>
                  </a:cubicBezTo>
                  <a:cubicBezTo>
                    <a:pt x="1726" y="2859"/>
                    <a:pt x="1834" y="2945"/>
                    <a:pt x="1949" y="2945"/>
                  </a:cubicBezTo>
                  <a:cubicBezTo>
                    <a:pt x="1966" y="2945"/>
                    <a:pt x="1984" y="2943"/>
                    <a:pt x="2002" y="2939"/>
                  </a:cubicBezTo>
                  <a:cubicBezTo>
                    <a:pt x="2069" y="2939"/>
                    <a:pt x="2135" y="2939"/>
                    <a:pt x="2202" y="2905"/>
                  </a:cubicBezTo>
                  <a:cubicBezTo>
                    <a:pt x="2669" y="3239"/>
                    <a:pt x="3236" y="3406"/>
                    <a:pt x="3803" y="3473"/>
                  </a:cubicBezTo>
                  <a:cubicBezTo>
                    <a:pt x="3963" y="3491"/>
                    <a:pt x="4141" y="3505"/>
                    <a:pt x="4325" y="3505"/>
                  </a:cubicBezTo>
                  <a:cubicBezTo>
                    <a:pt x="4792" y="3505"/>
                    <a:pt x="5293" y="3417"/>
                    <a:pt x="5605" y="3106"/>
                  </a:cubicBezTo>
                  <a:cubicBezTo>
                    <a:pt x="5905" y="3139"/>
                    <a:pt x="6205" y="3172"/>
                    <a:pt x="6505" y="3206"/>
                  </a:cubicBezTo>
                  <a:cubicBezTo>
                    <a:pt x="7006" y="3573"/>
                    <a:pt x="7539" y="3773"/>
                    <a:pt x="8140" y="3873"/>
                  </a:cubicBezTo>
                  <a:cubicBezTo>
                    <a:pt x="8290" y="3892"/>
                    <a:pt x="8462" y="3905"/>
                    <a:pt x="8639" y="3905"/>
                  </a:cubicBezTo>
                  <a:cubicBezTo>
                    <a:pt x="9090" y="3905"/>
                    <a:pt x="9577" y="3817"/>
                    <a:pt x="9841" y="3506"/>
                  </a:cubicBezTo>
                  <a:cubicBezTo>
                    <a:pt x="9874" y="3473"/>
                    <a:pt x="9908" y="3439"/>
                    <a:pt x="9908" y="3406"/>
                  </a:cubicBezTo>
                  <a:cubicBezTo>
                    <a:pt x="9941" y="3372"/>
                    <a:pt x="9941" y="3372"/>
                    <a:pt x="9974" y="3372"/>
                  </a:cubicBezTo>
                  <a:cubicBezTo>
                    <a:pt x="10175" y="3339"/>
                    <a:pt x="10375" y="3339"/>
                    <a:pt x="10575" y="3339"/>
                  </a:cubicBezTo>
                  <a:lnTo>
                    <a:pt x="10675" y="3339"/>
                  </a:lnTo>
                  <a:cubicBezTo>
                    <a:pt x="11075" y="3673"/>
                    <a:pt x="11676" y="3773"/>
                    <a:pt x="12209" y="3773"/>
                  </a:cubicBezTo>
                  <a:cubicBezTo>
                    <a:pt x="12710" y="3773"/>
                    <a:pt x="13577" y="3739"/>
                    <a:pt x="13810" y="3206"/>
                  </a:cubicBezTo>
                  <a:lnTo>
                    <a:pt x="14344" y="3206"/>
                  </a:lnTo>
                  <a:cubicBezTo>
                    <a:pt x="14478" y="3573"/>
                    <a:pt x="14878" y="3739"/>
                    <a:pt x="15278" y="3806"/>
                  </a:cubicBezTo>
                  <a:cubicBezTo>
                    <a:pt x="15588" y="3838"/>
                    <a:pt x="15905" y="3853"/>
                    <a:pt x="16223" y="3853"/>
                  </a:cubicBezTo>
                  <a:cubicBezTo>
                    <a:pt x="16898" y="3853"/>
                    <a:pt x="17579" y="3786"/>
                    <a:pt x="18214" y="3673"/>
                  </a:cubicBezTo>
                  <a:cubicBezTo>
                    <a:pt x="18314" y="3639"/>
                    <a:pt x="18347" y="3606"/>
                    <a:pt x="18414" y="3573"/>
                  </a:cubicBezTo>
                  <a:cubicBezTo>
                    <a:pt x="18647" y="3573"/>
                    <a:pt x="18914" y="3606"/>
                    <a:pt x="19148" y="3639"/>
                  </a:cubicBezTo>
                  <a:cubicBezTo>
                    <a:pt x="19181" y="3639"/>
                    <a:pt x="19214" y="3673"/>
                    <a:pt x="19248" y="3706"/>
                  </a:cubicBezTo>
                  <a:cubicBezTo>
                    <a:pt x="19707" y="3971"/>
                    <a:pt x="20343" y="4133"/>
                    <a:pt x="20974" y="4133"/>
                  </a:cubicBezTo>
                  <a:cubicBezTo>
                    <a:pt x="21535" y="4133"/>
                    <a:pt x="22093" y="4004"/>
                    <a:pt x="22517" y="3706"/>
                  </a:cubicBezTo>
                  <a:cubicBezTo>
                    <a:pt x="22917" y="3706"/>
                    <a:pt x="23317" y="3673"/>
                    <a:pt x="23718" y="3673"/>
                  </a:cubicBezTo>
                  <a:lnTo>
                    <a:pt x="23751" y="3673"/>
                  </a:lnTo>
                  <a:cubicBezTo>
                    <a:pt x="24051" y="3714"/>
                    <a:pt x="24358" y="3733"/>
                    <a:pt x="24667" y="3733"/>
                  </a:cubicBezTo>
                  <a:cubicBezTo>
                    <a:pt x="25596" y="3733"/>
                    <a:pt x="26553" y="3564"/>
                    <a:pt x="27454" y="3339"/>
                  </a:cubicBezTo>
                  <a:cubicBezTo>
                    <a:pt x="27587" y="3306"/>
                    <a:pt x="27654" y="3206"/>
                    <a:pt x="27687" y="3106"/>
                  </a:cubicBezTo>
                  <a:cubicBezTo>
                    <a:pt x="27954" y="3072"/>
                    <a:pt x="28221" y="3006"/>
                    <a:pt x="28488" y="2939"/>
                  </a:cubicBezTo>
                  <a:cubicBezTo>
                    <a:pt x="28721" y="3072"/>
                    <a:pt x="28988" y="3139"/>
                    <a:pt x="29255" y="3172"/>
                  </a:cubicBezTo>
                  <a:cubicBezTo>
                    <a:pt x="29326" y="3181"/>
                    <a:pt x="29398" y="3185"/>
                    <a:pt x="29469" y="3185"/>
                  </a:cubicBezTo>
                  <a:cubicBezTo>
                    <a:pt x="29665" y="3185"/>
                    <a:pt x="29860" y="3154"/>
                    <a:pt x="30055" y="3106"/>
                  </a:cubicBezTo>
                  <a:cubicBezTo>
                    <a:pt x="30089" y="3106"/>
                    <a:pt x="30089" y="3106"/>
                    <a:pt x="30122" y="3072"/>
                  </a:cubicBezTo>
                  <a:cubicBezTo>
                    <a:pt x="30656" y="3072"/>
                    <a:pt x="31223" y="3006"/>
                    <a:pt x="31757" y="2905"/>
                  </a:cubicBezTo>
                  <a:cubicBezTo>
                    <a:pt x="31790" y="2972"/>
                    <a:pt x="31823" y="3006"/>
                    <a:pt x="31890" y="3072"/>
                  </a:cubicBezTo>
                  <a:cubicBezTo>
                    <a:pt x="32681" y="3202"/>
                    <a:pt x="33480" y="3257"/>
                    <a:pt x="34283" y="3257"/>
                  </a:cubicBezTo>
                  <a:cubicBezTo>
                    <a:pt x="36360" y="3257"/>
                    <a:pt x="38470" y="2890"/>
                    <a:pt x="40563" y="2505"/>
                  </a:cubicBezTo>
                  <a:cubicBezTo>
                    <a:pt x="40917" y="2644"/>
                    <a:pt x="41305" y="2708"/>
                    <a:pt x="41701" y="2708"/>
                  </a:cubicBezTo>
                  <a:cubicBezTo>
                    <a:pt x="42537" y="2708"/>
                    <a:pt x="43409" y="2424"/>
                    <a:pt x="44065" y="1971"/>
                  </a:cubicBezTo>
                  <a:lnTo>
                    <a:pt x="44299" y="1971"/>
                  </a:lnTo>
                  <a:cubicBezTo>
                    <a:pt x="44332" y="2005"/>
                    <a:pt x="44332" y="2005"/>
                    <a:pt x="44332" y="2005"/>
                  </a:cubicBezTo>
                  <a:cubicBezTo>
                    <a:pt x="45080" y="2703"/>
                    <a:pt x="46312" y="3121"/>
                    <a:pt x="47458" y="3121"/>
                  </a:cubicBezTo>
                  <a:cubicBezTo>
                    <a:pt x="47845" y="3121"/>
                    <a:pt x="48223" y="3073"/>
                    <a:pt x="48569" y="2972"/>
                  </a:cubicBezTo>
                  <a:cubicBezTo>
                    <a:pt x="49258" y="3417"/>
                    <a:pt x="50096" y="3669"/>
                    <a:pt x="50923" y="3669"/>
                  </a:cubicBezTo>
                  <a:cubicBezTo>
                    <a:pt x="51337" y="3669"/>
                    <a:pt x="51749" y="3606"/>
                    <a:pt x="52138" y="3473"/>
                  </a:cubicBezTo>
                  <a:cubicBezTo>
                    <a:pt x="52657" y="3687"/>
                    <a:pt x="53398" y="3854"/>
                    <a:pt x="54112" y="3854"/>
                  </a:cubicBezTo>
                  <a:cubicBezTo>
                    <a:pt x="54727" y="3854"/>
                    <a:pt x="55323" y="3730"/>
                    <a:pt x="55740" y="3406"/>
                  </a:cubicBezTo>
                  <a:lnTo>
                    <a:pt x="55807" y="3406"/>
                  </a:lnTo>
                  <a:cubicBezTo>
                    <a:pt x="56178" y="3743"/>
                    <a:pt x="56822" y="3935"/>
                    <a:pt x="57454" y="3935"/>
                  </a:cubicBezTo>
                  <a:cubicBezTo>
                    <a:pt x="58072" y="3935"/>
                    <a:pt x="58680" y="3751"/>
                    <a:pt x="59009" y="3339"/>
                  </a:cubicBezTo>
                  <a:cubicBezTo>
                    <a:pt x="59456" y="3554"/>
                    <a:pt x="59961" y="3653"/>
                    <a:pt x="60471" y="3653"/>
                  </a:cubicBezTo>
                  <a:cubicBezTo>
                    <a:pt x="60913" y="3653"/>
                    <a:pt x="61360" y="3578"/>
                    <a:pt x="61778" y="3439"/>
                  </a:cubicBezTo>
                  <a:cubicBezTo>
                    <a:pt x="61910" y="3479"/>
                    <a:pt x="62041" y="3497"/>
                    <a:pt x="62173" y="3497"/>
                  </a:cubicBezTo>
                  <a:cubicBezTo>
                    <a:pt x="62375" y="3497"/>
                    <a:pt x="62577" y="3453"/>
                    <a:pt x="62779" y="3372"/>
                  </a:cubicBezTo>
                  <a:cubicBezTo>
                    <a:pt x="62979" y="3306"/>
                    <a:pt x="63246" y="3172"/>
                    <a:pt x="63413" y="3006"/>
                  </a:cubicBezTo>
                  <a:cubicBezTo>
                    <a:pt x="63624" y="3162"/>
                    <a:pt x="63942" y="3227"/>
                    <a:pt x="64311" y="3227"/>
                  </a:cubicBezTo>
                  <a:cubicBezTo>
                    <a:pt x="65515" y="3227"/>
                    <a:pt x="67266" y="2539"/>
                    <a:pt x="67649" y="2105"/>
                  </a:cubicBezTo>
                  <a:lnTo>
                    <a:pt x="67682" y="2105"/>
                  </a:lnTo>
                  <a:cubicBezTo>
                    <a:pt x="67900" y="2169"/>
                    <a:pt x="68131" y="2199"/>
                    <a:pt x="68367" y="2199"/>
                  </a:cubicBezTo>
                  <a:cubicBezTo>
                    <a:pt x="69108" y="2199"/>
                    <a:pt x="69894" y="1909"/>
                    <a:pt x="70451" y="1504"/>
                  </a:cubicBezTo>
                  <a:cubicBezTo>
                    <a:pt x="70484" y="1471"/>
                    <a:pt x="70518" y="1438"/>
                    <a:pt x="70551" y="1404"/>
                  </a:cubicBezTo>
                  <a:cubicBezTo>
                    <a:pt x="70651" y="1438"/>
                    <a:pt x="70718" y="1438"/>
                    <a:pt x="70818" y="1438"/>
                  </a:cubicBezTo>
                  <a:cubicBezTo>
                    <a:pt x="71107" y="1616"/>
                    <a:pt x="71485" y="1675"/>
                    <a:pt x="71843" y="1675"/>
                  </a:cubicBezTo>
                  <a:cubicBezTo>
                    <a:pt x="72022" y="1675"/>
                    <a:pt x="72197" y="1660"/>
                    <a:pt x="72352" y="1638"/>
                  </a:cubicBezTo>
                  <a:cubicBezTo>
                    <a:pt x="72753" y="1604"/>
                    <a:pt x="73320" y="1538"/>
                    <a:pt x="73687" y="1304"/>
                  </a:cubicBezTo>
                  <a:cubicBezTo>
                    <a:pt x="73720" y="1338"/>
                    <a:pt x="73787" y="1338"/>
                    <a:pt x="73820" y="1338"/>
                  </a:cubicBezTo>
                  <a:cubicBezTo>
                    <a:pt x="74031" y="1295"/>
                    <a:pt x="74228" y="1277"/>
                    <a:pt x="74416" y="1277"/>
                  </a:cubicBezTo>
                  <a:cubicBezTo>
                    <a:pt x="74969" y="1277"/>
                    <a:pt x="75449" y="1439"/>
                    <a:pt x="76022" y="1638"/>
                  </a:cubicBezTo>
                  <a:cubicBezTo>
                    <a:pt x="76388" y="1760"/>
                    <a:pt x="76730" y="1832"/>
                    <a:pt x="77084" y="1832"/>
                  </a:cubicBezTo>
                  <a:cubicBezTo>
                    <a:pt x="77311" y="1832"/>
                    <a:pt x="77542" y="1803"/>
                    <a:pt x="77789" y="1738"/>
                  </a:cubicBezTo>
                  <a:cubicBezTo>
                    <a:pt x="77823" y="1738"/>
                    <a:pt x="77856" y="1738"/>
                    <a:pt x="77890" y="1705"/>
                  </a:cubicBezTo>
                  <a:cubicBezTo>
                    <a:pt x="78123" y="1738"/>
                    <a:pt x="78323" y="1771"/>
                    <a:pt x="78557" y="1805"/>
                  </a:cubicBezTo>
                  <a:cubicBezTo>
                    <a:pt x="79024" y="1938"/>
                    <a:pt x="79491" y="2005"/>
                    <a:pt x="79958" y="2071"/>
                  </a:cubicBezTo>
                  <a:cubicBezTo>
                    <a:pt x="80563" y="2286"/>
                    <a:pt x="81249" y="2444"/>
                    <a:pt x="81901" y="2444"/>
                  </a:cubicBezTo>
                  <a:cubicBezTo>
                    <a:pt x="82362" y="2444"/>
                    <a:pt x="82806" y="2365"/>
                    <a:pt x="83193" y="2172"/>
                  </a:cubicBezTo>
                  <a:cubicBezTo>
                    <a:pt x="83827" y="2138"/>
                    <a:pt x="84461" y="2105"/>
                    <a:pt x="85095" y="2071"/>
                  </a:cubicBezTo>
                  <a:cubicBezTo>
                    <a:pt x="85395" y="2205"/>
                    <a:pt x="85695" y="2272"/>
                    <a:pt x="86029" y="2272"/>
                  </a:cubicBezTo>
                  <a:cubicBezTo>
                    <a:pt x="86104" y="2279"/>
                    <a:pt x="86185" y="2283"/>
                    <a:pt x="86271" y="2283"/>
                  </a:cubicBezTo>
                  <a:cubicBezTo>
                    <a:pt x="86565" y="2283"/>
                    <a:pt x="86904" y="2234"/>
                    <a:pt x="87163" y="2105"/>
                  </a:cubicBezTo>
                  <a:cubicBezTo>
                    <a:pt x="87263" y="2105"/>
                    <a:pt x="87330" y="2105"/>
                    <a:pt x="87430" y="2138"/>
                  </a:cubicBezTo>
                  <a:lnTo>
                    <a:pt x="87630" y="2138"/>
                  </a:lnTo>
                  <a:cubicBezTo>
                    <a:pt x="88353" y="2768"/>
                    <a:pt x="89419" y="3072"/>
                    <a:pt x="90428" y="3072"/>
                  </a:cubicBezTo>
                  <a:cubicBezTo>
                    <a:pt x="90862" y="3072"/>
                    <a:pt x="91285" y="3016"/>
                    <a:pt x="91666" y="2905"/>
                  </a:cubicBezTo>
                  <a:cubicBezTo>
                    <a:pt x="91766" y="2905"/>
                    <a:pt x="91833" y="2805"/>
                    <a:pt x="91900" y="2739"/>
                  </a:cubicBezTo>
                  <a:cubicBezTo>
                    <a:pt x="92033" y="2739"/>
                    <a:pt x="92200" y="2772"/>
                    <a:pt x="92333" y="2772"/>
                  </a:cubicBezTo>
                  <a:cubicBezTo>
                    <a:pt x="92820" y="3083"/>
                    <a:pt x="93386" y="3236"/>
                    <a:pt x="93959" y="3236"/>
                  </a:cubicBezTo>
                  <a:cubicBezTo>
                    <a:pt x="94368" y="3236"/>
                    <a:pt x="94780" y="3158"/>
                    <a:pt x="95169" y="3006"/>
                  </a:cubicBezTo>
                  <a:cubicBezTo>
                    <a:pt x="95302" y="2972"/>
                    <a:pt x="95369" y="2905"/>
                    <a:pt x="95435" y="2805"/>
                  </a:cubicBezTo>
                  <a:cubicBezTo>
                    <a:pt x="96436" y="2705"/>
                    <a:pt x="97403" y="2438"/>
                    <a:pt x="98304" y="1938"/>
                  </a:cubicBezTo>
                  <a:cubicBezTo>
                    <a:pt x="98491" y="1876"/>
                    <a:pt x="98416" y="1668"/>
                    <a:pt x="98270" y="1668"/>
                  </a:cubicBezTo>
                  <a:cubicBezTo>
                    <a:pt x="98259" y="1668"/>
                    <a:pt x="98248" y="1669"/>
                    <a:pt x="98237" y="1671"/>
                  </a:cubicBezTo>
                  <a:cubicBezTo>
                    <a:pt x="97537" y="1871"/>
                    <a:pt x="96836" y="2005"/>
                    <a:pt x="96169" y="2105"/>
                  </a:cubicBezTo>
                  <a:cubicBezTo>
                    <a:pt x="96136" y="1971"/>
                    <a:pt x="96036" y="1871"/>
                    <a:pt x="95902" y="1838"/>
                  </a:cubicBezTo>
                  <a:cubicBezTo>
                    <a:pt x="95583" y="1744"/>
                    <a:pt x="95263" y="1703"/>
                    <a:pt x="94944" y="1703"/>
                  </a:cubicBezTo>
                  <a:cubicBezTo>
                    <a:pt x="94696" y="1703"/>
                    <a:pt x="94449" y="1728"/>
                    <a:pt x="94201" y="1771"/>
                  </a:cubicBezTo>
                  <a:cubicBezTo>
                    <a:pt x="93901" y="1805"/>
                    <a:pt x="93367" y="1905"/>
                    <a:pt x="93167" y="2172"/>
                  </a:cubicBezTo>
                  <a:lnTo>
                    <a:pt x="92900" y="2172"/>
                  </a:lnTo>
                  <a:cubicBezTo>
                    <a:pt x="92867" y="2138"/>
                    <a:pt x="92800" y="2138"/>
                    <a:pt x="92733" y="2105"/>
                  </a:cubicBezTo>
                  <a:cubicBezTo>
                    <a:pt x="92733" y="2038"/>
                    <a:pt x="92700" y="1938"/>
                    <a:pt x="92633" y="1905"/>
                  </a:cubicBezTo>
                  <a:cubicBezTo>
                    <a:pt x="92058" y="1444"/>
                    <a:pt x="91129" y="1204"/>
                    <a:pt x="90209" y="1204"/>
                  </a:cubicBezTo>
                  <a:cubicBezTo>
                    <a:pt x="89529" y="1204"/>
                    <a:pt x="88855" y="1335"/>
                    <a:pt x="88330" y="1604"/>
                  </a:cubicBezTo>
                  <a:lnTo>
                    <a:pt x="87863" y="1604"/>
                  </a:lnTo>
                  <a:cubicBezTo>
                    <a:pt x="87863" y="1604"/>
                    <a:pt x="87830" y="1604"/>
                    <a:pt x="87830" y="1571"/>
                  </a:cubicBezTo>
                  <a:cubicBezTo>
                    <a:pt x="87897" y="1504"/>
                    <a:pt x="87930" y="1371"/>
                    <a:pt x="87830" y="1271"/>
                  </a:cubicBezTo>
                  <a:cubicBezTo>
                    <a:pt x="87463" y="804"/>
                    <a:pt x="86796" y="804"/>
                    <a:pt x="86229" y="804"/>
                  </a:cubicBezTo>
                  <a:cubicBezTo>
                    <a:pt x="86165" y="801"/>
                    <a:pt x="86101" y="799"/>
                    <a:pt x="86037" y="799"/>
                  </a:cubicBezTo>
                  <a:cubicBezTo>
                    <a:pt x="85468" y="799"/>
                    <a:pt x="84904" y="931"/>
                    <a:pt x="84394" y="1171"/>
                  </a:cubicBezTo>
                  <a:cubicBezTo>
                    <a:pt x="84361" y="1104"/>
                    <a:pt x="84327" y="1004"/>
                    <a:pt x="84261" y="971"/>
                  </a:cubicBezTo>
                  <a:cubicBezTo>
                    <a:pt x="83705" y="651"/>
                    <a:pt x="82827" y="424"/>
                    <a:pt x="81981" y="424"/>
                  </a:cubicBezTo>
                  <a:cubicBezTo>
                    <a:pt x="81152" y="424"/>
                    <a:pt x="80354" y="642"/>
                    <a:pt x="79924" y="1204"/>
                  </a:cubicBezTo>
                  <a:cubicBezTo>
                    <a:pt x="79624" y="1204"/>
                    <a:pt x="79357" y="1238"/>
                    <a:pt x="79057" y="1271"/>
                  </a:cubicBezTo>
                  <a:cubicBezTo>
                    <a:pt x="78857" y="1238"/>
                    <a:pt x="78690" y="1171"/>
                    <a:pt x="78490" y="1137"/>
                  </a:cubicBezTo>
                  <a:cubicBezTo>
                    <a:pt x="78523" y="1004"/>
                    <a:pt x="78457" y="871"/>
                    <a:pt x="78290" y="771"/>
                  </a:cubicBezTo>
                  <a:cubicBezTo>
                    <a:pt x="77871" y="456"/>
                    <a:pt x="77307" y="287"/>
                    <a:pt x="76747" y="287"/>
                  </a:cubicBezTo>
                  <a:cubicBezTo>
                    <a:pt x="76416" y="287"/>
                    <a:pt x="76086" y="346"/>
                    <a:pt x="75788" y="470"/>
                  </a:cubicBezTo>
                  <a:cubicBezTo>
                    <a:pt x="75354" y="370"/>
                    <a:pt x="74887" y="337"/>
                    <a:pt x="74420" y="337"/>
                  </a:cubicBezTo>
                  <a:cubicBezTo>
                    <a:pt x="74075" y="102"/>
                    <a:pt x="73629" y="0"/>
                    <a:pt x="73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2"/>
            <p:cNvSpPr/>
            <p:nvPr/>
          </p:nvSpPr>
          <p:spPr>
            <a:xfrm>
              <a:off x="4581100" y="2728559"/>
              <a:ext cx="139325" cy="161100"/>
            </a:xfrm>
            <a:custGeom>
              <a:avLst/>
              <a:gdLst/>
              <a:ahLst/>
              <a:cxnLst/>
              <a:rect l="l" t="t" r="r" b="b"/>
              <a:pathLst>
                <a:path w="5573" h="6444" extrusionOk="0">
                  <a:moveTo>
                    <a:pt x="1338" y="0"/>
                  </a:moveTo>
                  <a:cubicBezTo>
                    <a:pt x="1187" y="0"/>
                    <a:pt x="1018" y="154"/>
                    <a:pt x="1062" y="349"/>
                  </a:cubicBezTo>
                  <a:cubicBezTo>
                    <a:pt x="1195" y="1083"/>
                    <a:pt x="1295" y="1784"/>
                    <a:pt x="1295" y="2517"/>
                  </a:cubicBezTo>
                  <a:cubicBezTo>
                    <a:pt x="1228" y="2551"/>
                    <a:pt x="1162" y="2584"/>
                    <a:pt x="1128" y="2684"/>
                  </a:cubicBezTo>
                  <a:cubicBezTo>
                    <a:pt x="1095" y="2784"/>
                    <a:pt x="1062" y="2884"/>
                    <a:pt x="1028" y="2984"/>
                  </a:cubicBezTo>
                  <a:lnTo>
                    <a:pt x="995" y="2984"/>
                  </a:lnTo>
                  <a:cubicBezTo>
                    <a:pt x="995" y="2951"/>
                    <a:pt x="962" y="2951"/>
                    <a:pt x="962" y="2918"/>
                  </a:cubicBezTo>
                  <a:lnTo>
                    <a:pt x="761" y="3652"/>
                  </a:lnTo>
                  <a:cubicBezTo>
                    <a:pt x="795" y="3685"/>
                    <a:pt x="828" y="3685"/>
                    <a:pt x="861" y="3685"/>
                  </a:cubicBezTo>
                  <a:cubicBezTo>
                    <a:pt x="795" y="3885"/>
                    <a:pt x="795" y="4052"/>
                    <a:pt x="828" y="4185"/>
                  </a:cubicBezTo>
                  <a:cubicBezTo>
                    <a:pt x="561" y="4786"/>
                    <a:pt x="294" y="5419"/>
                    <a:pt x="61" y="6020"/>
                  </a:cubicBezTo>
                  <a:cubicBezTo>
                    <a:pt x="0" y="6202"/>
                    <a:pt x="160" y="6323"/>
                    <a:pt x="310" y="6323"/>
                  </a:cubicBezTo>
                  <a:cubicBezTo>
                    <a:pt x="408" y="6323"/>
                    <a:pt x="502" y="6272"/>
                    <a:pt x="528" y="6153"/>
                  </a:cubicBezTo>
                  <a:cubicBezTo>
                    <a:pt x="795" y="5620"/>
                    <a:pt x="1028" y="5086"/>
                    <a:pt x="1228" y="4519"/>
                  </a:cubicBezTo>
                  <a:lnTo>
                    <a:pt x="1429" y="4519"/>
                  </a:lnTo>
                  <a:cubicBezTo>
                    <a:pt x="1495" y="4652"/>
                    <a:pt x="1629" y="4719"/>
                    <a:pt x="1896" y="4719"/>
                  </a:cubicBezTo>
                  <a:cubicBezTo>
                    <a:pt x="1929" y="4719"/>
                    <a:pt x="1996" y="4752"/>
                    <a:pt x="2096" y="4786"/>
                  </a:cubicBezTo>
                  <a:cubicBezTo>
                    <a:pt x="2154" y="4794"/>
                    <a:pt x="2210" y="4798"/>
                    <a:pt x="2265" y="4798"/>
                  </a:cubicBezTo>
                  <a:cubicBezTo>
                    <a:pt x="2427" y="4798"/>
                    <a:pt x="2571" y="4761"/>
                    <a:pt x="2696" y="4686"/>
                  </a:cubicBezTo>
                  <a:cubicBezTo>
                    <a:pt x="2796" y="4686"/>
                    <a:pt x="2863" y="4652"/>
                    <a:pt x="2930" y="4652"/>
                  </a:cubicBezTo>
                  <a:lnTo>
                    <a:pt x="3030" y="4652"/>
                  </a:lnTo>
                  <a:cubicBezTo>
                    <a:pt x="3096" y="4652"/>
                    <a:pt x="3163" y="4652"/>
                    <a:pt x="3196" y="4619"/>
                  </a:cubicBezTo>
                  <a:cubicBezTo>
                    <a:pt x="3230" y="4652"/>
                    <a:pt x="3297" y="4652"/>
                    <a:pt x="3330" y="4652"/>
                  </a:cubicBezTo>
                  <a:cubicBezTo>
                    <a:pt x="3413" y="4719"/>
                    <a:pt x="3497" y="4744"/>
                    <a:pt x="3580" y="4744"/>
                  </a:cubicBezTo>
                  <a:cubicBezTo>
                    <a:pt x="3663" y="4744"/>
                    <a:pt x="3747" y="4719"/>
                    <a:pt x="3830" y="4686"/>
                  </a:cubicBezTo>
                  <a:cubicBezTo>
                    <a:pt x="3864" y="4786"/>
                    <a:pt x="3897" y="4919"/>
                    <a:pt x="3964" y="5019"/>
                  </a:cubicBezTo>
                  <a:cubicBezTo>
                    <a:pt x="4097" y="5486"/>
                    <a:pt x="4164" y="6053"/>
                    <a:pt x="4531" y="6387"/>
                  </a:cubicBezTo>
                  <a:cubicBezTo>
                    <a:pt x="4581" y="6424"/>
                    <a:pt x="4645" y="6443"/>
                    <a:pt x="4707" y="6443"/>
                  </a:cubicBezTo>
                  <a:cubicBezTo>
                    <a:pt x="4811" y="6443"/>
                    <a:pt x="4910" y="6391"/>
                    <a:pt x="4931" y="6287"/>
                  </a:cubicBezTo>
                  <a:cubicBezTo>
                    <a:pt x="5031" y="5786"/>
                    <a:pt x="4764" y="5319"/>
                    <a:pt x="4597" y="4852"/>
                  </a:cubicBezTo>
                  <a:cubicBezTo>
                    <a:pt x="4531" y="4619"/>
                    <a:pt x="4464" y="4385"/>
                    <a:pt x="4364" y="4152"/>
                  </a:cubicBezTo>
                  <a:cubicBezTo>
                    <a:pt x="4431" y="4018"/>
                    <a:pt x="4497" y="3885"/>
                    <a:pt x="4497" y="3718"/>
                  </a:cubicBezTo>
                  <a:lnTo>
                    <a:pt x="4898" y="2851"/>
                  </a:lnTo>
                  <a:lnTo>
                    <a:pt x="4898" y="2851"/>
                  </a:lnTo>
                  <a:cubicBezTo>
                    <a:pt x="4831" y="2884"/>
                    <a:pt x="4798" y="2918"/>
                    <a:pt x="4764" y="2951"/>
                  </a:cubicBezTo>
                  <a:cubicBezTo>
                    <a:pt x="4731" y="2918"/>
                    <a:pt x="4698" y="2884"/>
                    <a:pt x="4664" y="2884"/>
                  </a:cubicBezTo>
                  <a:cubicBezTo>
                    <a:pt x="4664" y="2784"/>
                    <a:pt x="4631" y="2718"/>
                    <a:pt x="4631" y="2617"/>
                  </a:cubicBezTo>
                  <a:cubicBezTo>
                    <a:pt x="4631" y="2617"/>
                    <a:pt x="4631" y="2584"/>
                    <a:pt x="4631" y="2551"/>
                  </a:cubicBezTo>
                  <a:cubicBezTo>
                    <a:pt x="4631" y="2517"/>
                    <a:pt x="4597" y="2484"/>
                    <a:pt x="4597" y="2451"/>
                  </a:cubicBezTo>
                  <a:cubicBezTo>
                    <a:pt x="4864" y="2050"/>
                    <a:pt x="5165" y="1650"/>
                    <a:pt x="5431" y="1216"/>
                  </a:cubicBezTo>
                  <a:cubicBezTo>
                    <a:pt x="5572" y="1029"/>
                    <a:pt x="5366" y="824"/>
                    <a:pt x="5174" y="824"/>
                  </a:cubicBezTo>
                  <a:cubicBezTo>
                    <a:pt x="5093" y="824"/>
                    <a:pt x="5014" y="861"/>
                    <a:pt x="4964" y="950"/>
                  </a:cubicBezTo>
                  <a:cubicBezTo>
                    <a:pt x="4731" y="1417"/>
                    <a:pt x="4464" y="1850"/>
                    <a:pt x="4231" y="2317"/>
                  </a:cubicBezTo>
                  <a:cubicBezTo>
                    <a:pt x="4125" y="2229"/>
                    <a:pt x="4010" y="2188"/>
                    <a:pt x="3896" y="2188"/>
                  </a:cubicBezTo>
                  <a:cubicBezTo>
                    <a:pt x="3793" y="2188"/>
                    <a:pt x="3691" y="2221"/>
                    <a:pt x="3597" y="2284"/>
                  </a:cubicBezTo>
                  <a:cubicBezTo>
                    <a:pt x="3544" y="2244"/>
                    <a:pt x="3486" y="2226"/>
                    <a:pt x="3429" y="2226"/>
                  </a:cubicBezTo>
                  <a:cubicBezTo>
                    <a:pt x="3342" y="2226"/>
                    <a:pt x="3257" y="2270"/>
                    <a:pt x="3196" y="2351"/>
                  </a:cubicBezTo>
                  <a:cubicBezTo>
                    <a:pt x="3196" y="2317"/>
                    <a:pt x="3163" y="2284"/>
                    <a:pt x="3163" y="2251"/>
                  </a:cubicBezTo>
                  <a:cubicBezTo>
                    <a:pt x="3128" y="2162"/>
                    <a:pt x="3037" y="2121"/>
                    <a:pt x="2939" y="2121"/>
                  </a:cubicBezTo>
                  <a:cubicBezTo>
                    <a:pt x="2852" y="2121"/>
                    <a:pt x="2759" y="2154"/>
                    <a:pt x="2696" y="2217"/>
                  </a:cubicBezTo>
                  <a:cubicBezTo>
                    <a:pt x="2696" y="2217"/>
                    <a:pt x="2663" y="2251"/>
                    <a:pt x="2629" y="2284"/>
                  </a:cubicBezTo>
                  <a:lnTo>
                    <a:pt x="2563" y="2284"/>
                  </a:lnTo>
                  <a:cubicBezTo>
                    <a:pt x="2523" y="2244"/>
                    <a:pt x="2463" y="2226"/>
                    <a:pt x="2398" y="2226"/>
                  </a:cubicBezTo>
                  <a:cubicBezTo>
                    <a:pt x="2299" y="2226"/>
                    <a:pt x="2190" y="2270"/>
                    <a:pt x="2129" y="2351"/>
                  </a:cubicBezTo>
                  <a:cubicBezTo>
                    <a:pt x="2096" y="2417"/>
                    <a:pt x="2062" y="2451"/>
                    <a:pt x="2029" y="2517"/>
                  </a:cubicBezTo>
                  <a:cubicBezTo>
                    <a:pt x="2029" y="2517"/>
                    <a:pt x="2029" y="2484"/>
                    <a:pt x="1996" y="2484"/>
                  </a:cubicBezTo>
                  <a:cubicBezTo>
                    <a:pt x="1996" y="2384"/>
                    <a:pt x="1929" y="2351"/>
                    <a:pt x="1862" y="2317"/>
                  </a:cubicBezTo>
                  <a:cubicBezTo>
                    <a:pt x="1929" y="1583"/>
                    <a:pt x="1829" y="849"/>
                    <a:pt x="1529" y="149"/>
                  </a:cubicBezTo>
                  <a:cubicBezTo>
                    <a:pt x="1494" y="44"/>
                    <a:pt x="1418" y="0"/>
                    <a:pt x="1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2">
  <p:cSld name="CUSTOM_28">
    <p:spTree>
      <p:nvGrpSpPr>
        <p:cNvPr id="1" name="Shape 322"/>
        <p:cNvGrpSpPr/>
        <p:nvPr/>
      </p:nvGrpSpPr>
      <p:grpSpPr>
        <a:xfrm>
          <a:off x="0" y="0"/>
          <a:ext cx="0" cy="0"/>
          <a:chOff x="0" y="0"/>
          <a:chExt cx="0" cy="0"/>
        </a:xfrm>
      </p:grpSpPr>
      <p:sp>
        <p:nvSpPr>
          <p:cNvPr id="323" name="Google Shape;323;p23"/>
          <p:cNvSpPr/>
          <p:nvPr/>
        </p:nvSpPr>
        <p:spPr>
          <a:xfrm>
            <a:off x="2061405" y="2571752"/>
            <a:ext cx="7123997" cy="2571799"/>
          </a:xfrm>
          <a:custGeom>
            <a:avLst/>
            <a:gdLst/>
            <a:ahLst/>
            <a:cxnLst/>
            <a:rect l="l" t="t" r="r" b="b"/>
            <a:pathLst>
              <a:path w="107277" h="38729" extrusionOk="0">
                <a:moveTo>
                  <a:pt x="6071" y="38728"/>
                </a:moveTo>
                <a:cubicBezTo>
                  <a:pt x="2702" y="38728"/>
                  <a:pt x="0" y="36026"/>
                  <a:pt x="0" y="32690"/>
                </a:cubicBezTo>
                <a:cubicBezTo>
                  <a:pt x="0" y="29888"/>
                  <a:pt x="1868" y="27553"/>
                  <a:pt x="4437" y="26853"/>
                </a:cubicBezTo>
                <a:cubicBezTo>
                  <a:pt x="4403" y="26386"/>
                  <a:pt x="4370" y="25886"/>
                  <a:pt x="4370" y="25419"/>
                </a:cubicBezTo>
                <a:cubicBezTo>
                  <a:pt x="4370" y="18747"/>
                  <a:pt x="9774" y="13310"/>
                  <a:pt x="16478" y="13310"/>
                </a:cubicBezTo>
                <a:cubicBezTo>
                  <a:pt x="19381" y="13310"/>
                  <a:pt x="22083" y="14344"/>
                  <a:pt x="24151" y="16079"/>
                </a:cubicBezTo>
                <a:cubicBezTo>
                  <a:pt x="25018" y="11609"/>
                  <a:pt x="28687" y="8140"/>
                  <a:pt x="33224" y="7572"/>
                </a:cubicBezTo>
                <a:cubicBezTo>
                  <a:pt x="34325" y="3236"/>
                  <a:pt x="38294" y="0"/>
                  <a:pt x="42997" y="0"/>
                </a:cubicBezTo>
                <a:cubicBezTo>
                  <a:pt x="47734" y="0"/>
                  <a:pt x="51737" y="3303"/>
                  <a:pt x="52771" y="7739"/>
                </a:cubicBezTo>
                <a:cubicBezTo>
                  <a:pt x="53572" y="7272"/>
                  <a:pt x="54472" y="7005"/>
                  <a:pt x="55440" y="7005"/>
                </a:cubicBezTo>
                <a:cubicBezTo>
                  <a:pt x="58208" y="7005"/>
                  <a:pt x="60510" y="9140"/>
                  <a:pt x="60743" y="11842"/>
                </a:cubicBezTo>
                <a:cubicBezTo>
                  <a:pt x="61811" y="11242"/>
                  <a:pt x="63012" y="10908"/>
                  <a:pt x="64279" y="10908"/>
                </a:cubicBezTo>
                <a:cubicBezTo>
                  <a:pt x="66081" y="10908"/>
                  <a:pt x="67715" y="11542"/>
                  <a:pt x="68949" y="12643"/>
                </a:cubicBezTo>
                <a:cubicBezTo>
                  <a:pt x="70517" y="9874"/>
                  <a:pt x="73486" y="7973"/>
                  <a:pt x="76888" y="7973"/>
                </a:cubicBezTo>
                <a:cubicBezTo>
                  <a:pt x="79423" y="7973"/>
                  <a:pt x="81725" y="9040"/>
                  <a:pt x="83393" y="10741"/>
                </a:cubicBezTo>
                <a:cubicBezTo>
                  <a:pt x="83993" y="6038"/>
                  <a:pt x="87996" y="2402"/>
                  <a:pt x="92866" y="2402"/>
                </a:cubicBezTo>
                <a:cubicBezTo>
                  <a:pt x="95435" y="2402"/>
                  <a:pt x="97770" y="3436"/>
                  <a:pt x="99471" y="5071"/>
                </a:cubicBezTo>
                <a:cubicBezTo>
                  <a:pt x="101339" y="2869"/>
                  <a:pt x="104141" y="1435"/>
                  <a:pt x="107277" y="1435"/>
                </a:cubicBezTo>
                <a:lnTo>
                  <a:pt x="107277" y="38728"/>
                </a:lnTo>
                <a:lnTo>
                  <a:pt x="6071" y="38728"/>
                </a:lnTo>
                <a:close/>
              </a:path>
            </a:pathLst>
          </a:custGeom>
          <a:solidFill>
            <a:srgbClr val="FFDDB7">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3"/>
          <p:cNvSpPr txBox="1">
            <a:spLocks noGrp="1"/>
          </p:cNvSpPr>
          <p:nvPr>
            <p:ph type="title"/>
          </p:nvPr>
        </p:nvSpPr>
        <p:spPr>
          <a:xfrm>
            <a:off x="713250" y="1467750"/>
            <a:ext cx="3177900" cy="1011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25" name="Google Shape;325;p23"/>
          <p:cNvSpPr txBox="1">
            <a:spLocks noGrp="1"/>
          </p:cNvSpPr>
          <p:nvPr>
            <p:ph type="subTitle" idx="1"/>
          </p:nvPr>
        </p:nvSpPr>
        <p:spPr>
          <a:xfrm>
            <a:off x="713250" y="2479350"/>
            <a:ext cx="3177900" cy="11964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6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326" name="Google Shape;326;p23"/>
          <p:cNvGrpSpPr/>
          <p:nvPr/>
        </p:nvGrpSpPr>
        <p:grpSpPr>
          <a:xfrm>
            <a:off x="-27" y="294444"/>
            <a:ext cx="9143772" cy="337805"/>
            <a:chOff x="1186850" y="2712575"/>
            <a:chExt cx="5218750" cy="192800"/>
          </a:xfrm>
        </p:grpSpPr>
        <p:sp>
          <p:nvSpPr>
            <p:cNvPr id="327" name="Google Shape;327;p23"/>
            <p:cNvSpPr/>
            <p:nvPr/>
          </p:nvSpPr>
          <p:spPr>
            <a:xfrm>
              <a:off x="1451325" y="2743900"/>
              <a:ext cx="139300" cy="161475"/>
            </a:xfrm>
            <a:custGeom>
              <a:avLst/>
              <a:gdLst/>
              <a:ahLst/>
              <a:cxnLst/>
              <a:rect l="l" t="t" r="r" b="b"/>
              <a:pathLst>
                <a:path w="5572" h="6459" extrusionOk="0">
                  <a:moveTo>
                    <a:pt x="1334" y="0"/>
                  </a:moveTo>
                  <a:cubicBezTo>
                    <a:pt x="1178" y="0"/>
                    <a:pt x="1008" y="163"/>
                    <a:pt x="1030" y="341"/>
                  </a:cubicBezTo>
                  <a:cubicBezTo>
                    <a:pt x="1197" y="1075"/>
                    <a:pt x="1297" y="1809"/>
                    <a:pt x="1297" y="2543"/>
                  </a:cubicBezTo>
                  <a:cubicBezTo>
                    <a:pt x="1230" y="2576"/>
                    <a:pt x="1163" y="2609"/>
                    <a:pt x="1130" y="2676"/>
                  </a:cubicBezTo>
                  <a:cubicBezTo>
                    <a:pt x="1097" y="2776"/>
                    <a:pt x="1063" y="2910"/>
                    <a:pt x="1030" y="3010"/>
                  </a:cubicBezTo>
                  <a:lnTo>
                    <a:pt x="963" y="3010"/>
                  </a:lnTo>
                  <a:cubicBezTo>
                    <a:pt x="963" y="2976"/>
                    <a:pt x="963" y="2943"/>
                    <a:pt x="963" y="2943"/>
                  </a:cubicBezTo>
                  <a:lnTo>
                    <a:pt x="763" y="3677"/>
                  </a:lnTo>
                  <a:cubicBezTo>
                    <a:pt x="796" y="3677"/>
                    <a:pt x="830" y="3710"/>
                    <a:pt x="863" y="3710"/>
                  </a:cubicBezTo>
                  <a:cubicBezTo>
                    <a:pt x="796" y="3877"/>
                    <a:pt x="796" y="4044"/>
                    <a:pt x="830" y="4210"/>
                  </a:cubicBezTo>
                  <a:cubicBezTo>
                    <a:pt x="563" y="4811"/>
                    <a:pt x="296" y="5411"/>
                    <a:pt x="63" y="6045"/>
                  </a:cubicBezTo>
                  <a:cubicBezTo>
                    <a:pt x="0" y="6211"/>
                    <a:pt x="171" y="6339"/>
                    <a:pt x="324" y="6339"/>
                  </a:cubicBezTo>
                  <a:cubicBezTo>
                    <a:pt x="417" y="6339"/>
                    <a:pt x="504" y="6292"/>
                    <a:pt x="530" y="6179"/>
                  </a:cubicBezTo>
                  <a:cubicBezTo>
                    <a:pt x="796" y="5645"/>
                    <a:pt x="1030" y="5078"/>
                    <a:pt x="1230" y="4511"/>
                  </a:cubicBezTo>
                  <a:lnTo>
                    <a:pt x="1430" y="4511"/>
                  </a:lnTo>
                  <a:cubicBezTo>
                    <a:pt x="1488" y="4627"/>
                    <a:pt x="1596" y="4717"/>
                    <a:pt x="1799" y="4717"/>
                  </a:cubicBezTo>
                  <a:cubicBezTo>
                    <a:pt x="1829" y="4717"/>
                    <a:pt x="1862" y="4715"/>
                    <a:pt x="1897" y="4711"/>
                  </a:cubicBezTo>
                  <a:cubicBezTo>
                    <a:pt x="1931" y="4744"/>
                    <a:pt x="1997" y="4778"/>
                    <a:pt x="2097" y="4778"/>
                  </a:cubicBezTo>
                  <a:cubicBezTo>
                    <a:pt x="2162" y="4796"/>
                    <a:pt x="2225" y="4804"/>
                    <a:pt x="2285" y="4804"/>
                  </a:cubicBezTo>
                  <a:cubicBezTo>
                    <a:pt x="2440" y="4804"/>
                    <a:pt x="2578" y="4750"/>
                    <a:pt x="2698" y="4677"/>
                  </a:cubicBezTo>
                  <a:cubicBezTo>
                    <a:pt x="2798" y="4677"/>
                    <a:pt x="2865" y="4677"/>
                    <a:pt x="2931" y="4644"/>
                  </a:cubicBezTo>
                  <a:lnTo>
                    <a:pt x="3198" y="4644"/>
                  </a:lnTo>
                  <a:cubicBezTo>
                    <a:pt x="3231" y="4644"/>
                    <a:pt x="3265" y="4677"/>
                    <a:pt x="3332" y="4677"/>
                  </a:cubicBezTo>
                  <a:cubicBezTo>
                    <a:pt x="3409" y="4739"/>
                    <a:pt x="3487" y="4765"/>
                    <a:pt x="3564" y="4765"/>
                  </a:cubicBezTo>
                  <a:cubicBezTo>
                    <a:pt x="3653" y="4765"/>
                    <a:pt x="3743" y="4731"/>
                    <a:pt x="3832" y="4677"/>
                  </a:cubicBezTo>
                  <a:cubicBezTo>
                    <a:pt x="3865" y="4811"/>
                    <a:pt x="3899" y="4911"/>
                    <a:pt x="3932" y="5044"/>
                  </a:cubicBezTo>
                  <a:cubicBezTo>
                    <a:pt x="4099" y="5478"/>
                    <a:pt x="4165" y="6078"/>
                    <a:pt x="4532" y="6379"/>
                  </a:cubicBezTo>
                  <a:cubicBezTo>
                    <a:pt x="4586" y="6432"/>
                    <a:pt x="4655" y="6459"/>
                    <a:pt x="4721" y="6459"/>
                  </a:cubicBezTo>
                  <a:cubicBezTo>
                    <a:pt x="4821" y="6459"/>
                    <a:pt x="4913" y="6399"/>
                    <a:pt x="4933" y="6279"/>
                  </a:cubicBezTo>
                  <a:cubicBezTo>
                    <a:pt x="5033" y="5812"/>
                    <a:pt x="4766" y="5311"/>
                    <a:pt x="4599" y="4844"/>
                  </a:cubicBezTo>
                  <a:cubicBezTo>
                    <a:pt x="4532" y="4611"/>
                    <a:pt x="4466" y="4377"/>
                    <a:pt x="4366" y="4144"/>
                  </a:cubicBezTo>
                  <a:cubicBezTo>
                    <a:pt x="4432" y="4044"/>
                    <a:pt x="4499" y="3877"/>
                    <a:pt x="4499" y="3710"/>
                  </a:cubicBezTo>
                  <a:lnTo>
                    <a:pt x="4899" y="2876"/>
                  </a:lnTo>
                  <a:lnTo>
                    <a:pt x="4899" y="2876"/>
                  </a:lnTo>
                  <a:cubicBezTo>
                    <a:pt x="4833" y="2910"/>
                    <a:pt x="4799" y="2943"/>
                    <a:pt x="4766" y="2976"/>
                  </a:cubicBezTo>
                  <a:cubicBezTo>
                    <a:pt x="4733" y="2943"/>
                    <a:pt x="4699" y="2910"/>
                    <a:pt x="4666" y="2910"/>
                  </a:cubicBezTo>
                  <a:cubicBezTo>
                    <a:pt x="4666" y="2809"/>
                    <a:pt x="4632" y="2709"/>
                    <a:pt x="4632" y="2643"/>
                  </a:cubicBezTo>
                  <a:cubicBezTo>
                    <a:pt x="4632" y="2609"/>
                    <a:pt x="4632" y="2609"/>
                    <a:pt x="4632" y="2576"/>
                  </a:cubicBezTo>
                  <a:cubicBezTo>
                    <a:pt x="4632" y="2509"/>
                    <a:pt x="4599" y="2476"/>
                    <a:pt x="4566" y="2442"/>
                  </a:cubicBezTo>
                  <a:cubicBezTo>
                    <a:pt x="4866" y="2042"/>
                    <a:pt x="5166" y="1642"/>
                    <a:pt x="5433" y="1242"/>
                  </a:cubicBezTo>
                  <a:cubicBezTo>
                    <a:pt x="5571" y="1034"/>
                    <a:pt x="5376" y="843"/>
                    <a:pt x="5186" y="843"/>
                  </a:cubicBezTo>
                  <a:cubicBezTo>
                    <a:pt x="5101" y="843"/>
                    <a:pt x="5018" y="882"/>
                    <a:pt x="4966" y="975"/>
                  </a:cubicBezTo>
                  <a:cubicBezTo>
                    <a:pt x="4733" y="1408"/>
                    <a:pt x="4466" y="1875"/>
                    <a:pt x="4232" y="2309"/>
                  </a:cubicBezTo>
                  <a:cubicBezTo>
                    <a:pt x="4132" y="2242"/>
                    <a:pt x="4024" y="2209"/>
                    <a:pt x="3915" y="2209"/>
                  </a:cubicBezTo>
                  <a:cubicBezTo>
                    <a:pt x="3807" y="2209"/>
                    <a:pt x="3698" y="2242"/>
                    <a:pt x="3598" y="2309"/>
                  </a:cubicBezTo>
                  <a:cubicBezTo>
                    <a:pt x="3540" y="2265"/>
                    <a:pt x="3476" y="2241"/>
                    <a:pt x="3413" y="2241"/>
                  </a:cubicBezTo>
                  <a:cubicBezTo>
                    <a:pt x="3332" y="2241"/>
                    <a:pt x="3254" y="2282"/>
                    <a:pt x="3198" y="2376"/>
                  </a:cubicBezTo>
                  <a:cubicBezTo>
                    <a:pt x="3165" y="2342"/>
                    <a:pt x="3165" y="2309"/>
                    <a:pt x="3165" y="2276"/>
                  </a:cubicBezTo>
                  <a:cubicBezTo>
                    <a:pt x="3106" y="2179"/>
                    <a:pt x="3003" y="2127"/>
                    <a:pt x="2900" y="2127"/>
                  </a:cubicBezTo>
                  <a:cubicBezTo>
                    <a:pt x="2827" y="2127"/>
                    <a:pt x="2753" y="2153"/>
                    <a:pt x="2698" y="2209"/>
                  </a:cubicBezTo>
                  <a:cubicBezTo>
                    <a:pt x="2664" y="2242"/>
                    <a:pt x="2664" y="2242"/>
                    <a:pt x="2631" y="2276"/>
                  </a:cubicBezTo>
                  <a:cubicBezTo>
                    <a:pt x="2631" y="2276"/>
                    <a:pt x="2598" y="2276"/>
                    <a:pt x="2564" y="2309"/>
                  </a:cubicBezTo>
                  <a:cubicBezTo>
                    <a:pt x="2521" y="2265"/>
                    <a:pt x="2452" y="2241"/>
                    <a:pt x="2379" y="2241"/>
                  </a:cubicBezTo>
                  <a:cubicBezTo>
                    <a:pt x="2286" y="2241"/>
                    <a:pt x="2187" y="2282"/>
                    <a:pt x="2131" y="2376"/>
                  </a:cubicBezTo>
                  <a:cubicBezTo>
                    <a:pt x="2097" y="2409"/>
                    <a:pt x="2064" y="2476"/>
                    <a:pt x="2031" y="2543"/>
                  </a:cubicBezTo>
                  <a:cubicBezTo>
                    <a:pt x="2031" y="2509"/>
                    <a:pt x="2031" y="2509"/>
                    <a:pt x="1997" y="2476"/>
                  </a:cubicBezTo>
                  <a:cubicBezTo>
                    <a:pt x="1964" y="2409"/>
                    <a:pt x="1931" y="2342"/>
                    <a:pt x="1864" y="2309"/>
                  </a:cubicBezTo>
                  <a:cubicBezTo>
                    <a:pt x="1931" y="1609"/>
                    <a:pt x="1830" y="875"/>
                    <a:pt x="1530" y="141"/>
                  </a:cubicBezTo>
                  <a:cubicBezTo>
                    <a:pt x="1486" y="41"/>
                    <a:pt x="1412" y="0"/>
                    <a:pt x="1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3"/>
            <p:cNvSpPr/>
            <p:nvPr/>
          </p:nvSpPr>
          <p:spPr>
            <a:xfrm>
              <a:off x="1972850" y="2743900"/>
              <a:ext cx="139225" cy="161475"/>
            </a:xfrm>
            <a:custGeom>
              <a:avLst/>
              <a:gdLst/>
              <a:ahLst/>
              <a:cxnLst/>
              <a:rect l="l" t="t" r="r" b="b"/>
              <a:pathLst>
                <a:path w="5569" h="6459" extrusionOk="0">
                  <a:moveTo>
                    <a:pt x="1347" y="0"/>
                  </a:moveTo>
                  <a:cubicBezTo>
                    <a:pt x="1184" y="0"/>
                    <a:pt x="1006" y="163"/>
                    <a:pt x="1050" y="341"/>
                  </a:cubicBezTo>
                  <a:cubicBezTo>
                    <a:pt x="1217" y="1075"/>
                    <a:pt x="1317" y="1809"/>
                    <a:pt x="1284" y="2543"/>
                  </a:cubicBezTo>
                  <a:cubicBezTo>
                    <a:pt x="1217" y="2576"/>
                    <a:pt x="1184" y="2609"/>
                    <a:pt x="1151" y="2676"/>
                  </a:cubicBezTo>
                  <a:cubicBezTo>
                    <a:pt x="1117" y="2776"/>
                    <a:pt x="1084" y="2910"/>
                    <a:pt x="1050" y="3010"/>
                  </a:cubicBezTo>
                  <a:lnTo>
                    <a:pt x="984" y="3010"/>
                  </a:lnTo>
                  <a:cubicBezTo>
                    <a:pt x="984" y="2976"/>
                    <a:pt x="984" y="2943"/>
                    <a:pt x="950" y="2943"/>
                  </a:cubicBezTo>
                  <a:lnTo>
                    <a:pt x="750" y="3677"/>
                  </a:lnTo>
                  <a:cubicBezTo>
                    <a:pt x="784" y="3677"/>
                    <a:pt x="817" y="3710"/>
                    <a:pt x="884" y="3710"/>
                  </a:cubicBezTo>
                  <a:cubicBezTo>
                    <a:pt x="817" y="3877"/>
                    <a:pt x="784" y="4044"/>
                    <a:pt x="817" y="4210"/>
                  </a:cubicBezTo>
                  <a:cubicBezTo>
                    <a:pt x="550" y="4811"/>
                    <a:pt x="317" y="5411"/>
                    <a:pt x="83" y="6045"/>
                  </a:cubicBezTo>
                  <a:cubicBezTo>
                    <a:pt x="0" y="6211"/>
                    <a:pt x="176" y="6339"/>
                    <a:pt x="336" y="6339"/>
                  </a:cubicBezTo>
                  <a:cubicBezTo>
                    <a:pt x="433" y="6339"/>
                    <a:pt x="525" y="6292"/>
                    <a:pt x="550" y="6179"/>
                  </a:cubicBezTo>
                  <a:cubicBezTo>
                    <a:pt x="784" y="5645"/>
                    <a:pt x="1017" y="5078"/>
                    <a:pt x="1251" y="4511"/>
                  </a:cubicBezTo>
                  <a:lnTo>
                    <a:pt x="1451" y="4511"/>
                  </a:lnTo>
                  <a:cubicBezTo>
                    <a:pt x="1509" y="4627"/>
                    <a:pt x="1617" y="4717"/>
                    <a:pt x="1797" y="4717"/>
                  </a:cubicBezTo>
                  <a:cubicBezTo>
                    <a:pt x="1825" y="4717"/>
                    <a:pt x="1854" y="4715"/>
                    <a:pt x="1884" y="4711"/>
                  </a:cubicBezTo>
                  <a:cubicBezTo>
                    <a:pt x="1951" y="4744"/>
                    <a:pt x="2018" y="4778"/>
                    <a:pt x="2085" y="4778"/>
                  </a:cubicBezTo>
                  <a:cubicBezTo>
                    <a:pt x="2159" y="4796"/>
                    <a:pt x="2228" y="4804"/>
                    <a:pt x="2293" y="4804"/>
                  </a:cubicBezTo>
                  <a:cubicBezTo>
                    <a:pt x="2461" y="4804"/>
                    <a:pt x="2598" y="4750"/>
                    <a:pt x="2718" y="4677"/>
                  </a:cubicBezTo>
                  <a:cubicBezTo>
                    <a:pt x="2818" y="4677"/>
                    <a:pt x="2885" y="4677"/>
                    <a:pt x="2952" y="4644"/>
                  </a:cubicBezTo>
                  <a:lnTo>
                    <a:pt x="3219" y="4644"/>
                  </a:lnTo>
                  <a:cubicBezTo>
                    <a:pt x="3252" y="4644"/>
                    <a:pt x="3285" y="4677"/>
                    <a:pt x="3319" y="4677"/>
                  </a:cubicBezTo>
                  <a:lnTo>
                    <a:pt x="3352" y="4677"/>
                  </a:lnTo>
                  <a:cubicBezTo>
                    <a:pt x="3430" y="4739"/>
                    <a:pt x="3507" y="4765"/>
                    <a:pt x="3585" y="4765"/>
                  </a:cubicBezTo>
                  <a:cubicBezTo>
                    <a:pt x="3674" y="4765"/>
                    <a:pt x="3763" y="4731"/>
                    <a:pt x="3852" y="4677"/>
                  </a:cubicBezTo>
                  <a:cubicBezTo>
                    <a:pt x="3886" y="4811"/>
                    <a:pt x="3919" y="4911"/>
                    <a:pt x="3953" y="5044"/>
                  </a:cubicBezTo>
                  <a:cubicBezTo>
                    <a:pt x="4086" y="5478"/>
                    <a:pt x="4186" y="6078"/>
                    <a:pt x="4553" y="6379"/>
                  </a:cubicBezTo>
                  <a:cubicBezTo>
                    <a:pt x="4593" y="6432"/>
                    <a:pt x="4654" y="6459"/>
                    <a:pt x="4718" y="6459"/>
                  </a:cubicBezTo>
                  <a:cubicBezTo>
                    <a:pt x="4813" y="6459"/>
                    <a:pt x="4913" y="6399"/>
                    <a:pt x="4953" y="6279"/>
                  </a:cubicBezTo>
                  <a:cubicBezTo>
                    <a:pt x="5053" y="5812"/>
                    <a:pt x="4786" y="5311"/>
                    <a:pt x="4620" y="4844"/>
                  </a:cubicBezTo>
                  <a:cubicBezTo>
                    <a:pt x="4520" y="4611"/>
                    <a:pt x="4453" y="4377"/>
                    <a:pt x="4386" y="4144"/>
                  </a:cubicBezTo>
                  <a:cubicBezTo>
                    <a:pt x="4453" y="4044"/>
                    <a:pt x="4486" y="3877"/>
                    <a:pt x="4520" y="3710"/>
                  </a:cubicBezTo>
                  <a:lnTo>
                    <a:pt x="4887" y="2876"/>
                  </a:lnTo>
                  <a:lnTo>
                    <a:pt x="4887" y="2876"/>
                  </a:lnTo>
                  <a:cubicBezTo>
                    <a:pt x="4820" y="2910"/>
                    <a:pt x="4786" y="2943"/>
                    <a:pt x="4753" y="2976"/>
                  </a:cubicBezTo>
                  <a:cubicBezTo>
                    <a:pt x="4753" y="2943"/>
                    <a:pt x="4720" y="2910"/>
                    <a:pt x="4653" y="2910"/>
                  </a:cubicBezTo>
                  <a:cubicBezTo>
                    <a:pt x="4653" y="2809"/>
                    <a:pt x="4653" y="2709"/>
                    <a:pt x="4620" y="2643"/>
                  </a:cubicBezTo>
                  <a:cubicBezTo>
                    <a:pt x="4620" y="2609"/>
                    <a:pt x="4620" y="2609"/>
                    <a:pt x="4620" y="2576"/>
                  </a:cubicBezTo>
                  <a:cubicBezTo>
                    <a:pt x="4653" y="2509"/>
                    <a:pt x="4620" y="2476"/>
                    <a:pt x="4586" y="2442"/>
                  </a:cubicBezTo>
                  <a:cubicBezTo>
                    <a:pt x="4887" y="2042"/>
                    <a:pt x="5153" y="1642"/>
                    <a:pt x="5454" y="1242"/>
                  </a:cubicBezTo>
                  <a:cubicBezTo>
                    <a:pt x="5569" y="1034"/>
                    <a:pt x="5382" y="843"/>
                    <a:pt x="5200" y="843"/>
                  </a:cubicBezTo>
                  <a:cubicBezTo>
                    <a:pt x="5119" y="843"/>
                    <a:pt x="5038" y="882"/>
                    <a:pt x="4987" y="975"/>
                  </a:cubicBezTo>
                  <a:cubicBezTo>
                    <a:pt x="4720" y="1408"/>
                    <a:pt x="4486" y="1875"/>
                    <a:pt x="4253" y="2309"/>
                  </a:cubicBezTo>
                  <a:lnTo>
                    <a:pt x="4219" y="2309"/>
                  </a:lnTo>
                  <a:cubicBezTo>
                    <a:pt x="4136" y="2242"/>
                    <a:pt x="4028" y="2209"/>
                    <a:pt x="3915" y="2209"/>
                  </a:cubicBezTo>
                  <a:cubicBezTo>
                    <a:pt x="3802" y="2209"/>
                    <a:pt x="3686" y="2242"/>
                    <a:pt x="3586" y="2309"/>
                  </a:cubicBezTo>
                  <a:cubicBezTo>
                    <a:pt x="3542" y="2265"/>
                    <a:pt x="3479" y="2241"/>
                    <a:pt x="3414" y="2241"/>
                  </a:cubicBezTo>
                  <a:cubicBezTo>
                    <a:pt x="3330" y="2241"/>
                    <a:pt x="3242" y="2282"/>
                    <a:pt x="3185" y="2376"/>
                  </a:cubicBezTo>
                  <a:cubicBezTo>
                    <a:pt x="3185" y="2342"/>
                    <a:pt x="3185" y="2309"/>
                    <a:pt x="3152" y="2276"/>
                  </a:cubicBezTo>
                  <a:cubicBezTo>
                    <a:pt x="3113" y="2179"/>
                    <a:pt x="3006" y="2127"/>
                    <a:pt x="2904" y="2127"/>
                  </a:cubicBezTo>
                  <a:cubicBezTo>
                    <a:pt x="2831" y="2127"/>
                    <a:pt x="2760" y="2153"/>
                    <a:pt x="2718" y="2209"/>
                  </a:cubicBezTo>
                  <a:cubicBezTo>
                    <a:pt x="2685" y="2242"/>
                    <a:pt x="2652" y="2242"/>
                    <a:pt x="2652" y="2276"/>
                  </a:cubicBezTo>
                  <a:cubicBezTo>
                    <a:pt x="2618" y="2276"/>
                    <a:pt x="2618" y="2276"/>
                    <a:pt x="2585" y="2309"/>
                  </a:cubicBezTo>
                  <a:cubicBezTo>
                    <a:pt x="2527" y="2265"/>
                    <a:pt x="2456" y="2241"/>
                    <a:pt x="2386" y="2241"/>
                  </a:cubicBezTo>
                  <a:cubicBezTo>
                    <a:pt x="2296" y="2241"/>
                    <a:pt x="2208" y="2282"/>
                    <a:pt x="2151" y="2376"/>
                  </a:cubicBezTo>
                  <a:cubicBezTo>
                    <a:pt x="2118" y="2409"/>
                    <a:pt x="2085" y="2476"/>
                    <a:pt x="2018" y="2543"/>
                  </a:cubicBezTo>
                  <a:cubicBezTo>
                    <a:pt x="2018" y="2509"/>
                    <a:pt x="2018" y="2509"/>
                    <a:pt x="2018" y="2476"/>
                  </a:cubicBezTo>
                  <a:cubicBezTo>
                    <a:pt x="1984" y="2409"/>
                    <a:pt x="1918" y="2342"/>
                    <a:pt x="1884" y="2309"/>
                  </a:cubicBezTo>
                  <a:cubicBezTo>
                    <a:pt x="1951" y="1609"/>
                    <a:pt x="1851" y="875"/>
                    <a:pt x="1551" y="141"/>
                  </a:cubicBezTo>
                  <a:cubicBezTo>
                    <a:pt x="1506" y="41"/>
                    <a:pt x="1428" y="0"/>
                    <a:pt x="1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3"/>
            <p:cNvSpPr/>
            <p:nvPr/>
          </p:nvSpPr>
          <p:spPr>
            <a:xfrm>
              <a:off x="2494575" y="2743900"/>
              <a:ext cx="139275" cy="161475"/>
            </a:xfrm>
            <a:custGeom>
              <a:avLst/>
              <a:gdLst/>
              <a:ahLst/>
              <a:cxnLst/>
              <a:rect l="l" t="t" r="r" b="b"/>
              <a:pathLst>
                <a:path w="5571" h="6459" extrusionOk="0">
                  <a:moveTo>
                    <a:pt x="1335" y="0"/>
                  </a:moveTo>
                  <a:cubicBezTo>
                    <a:pt x="1182" y="0"/>
                    <a:pt x="1019" y="163"/>
                    <a:pt x="1063" y="341"/>
                  </a:cubicBezTo>
                  <a:cubicBezTo>
                    <a:pt x="1196" y="1075"/>
                    <a:pt x="1297" y="1809"/>
                    <a:pt x="1297" y="2543"/>
                  </a:cubicBezTo>
                  <a:cubicBezTo>
                    <a:pt x="1230" y="2576"/>
                    <a:pt x="1163" y="2609"/>
                    <a:pt x="1130" y="2676"/>
                  </a:cubicBezTo>
                  <a:cubicBezTo>
                    <a:pt x="1096" y="2776"/>
                    <a:pt x="1063" y="2910"/>
                    <a:pt x="1030" y="3010"/>
                  </a:cubicBezTo>
                  <a:lnTo>
                    <a:pt x="996" y="3010"/>
                  </a:lnTo>
                  <a:cubicBezTo>
                    <a:pt x="996" y="2976"/>
                    <a:pt x="963" y="2943"/>
                    <a:pt x="963" y="2943"/>
                  </a:cubicBezTo>
                  <a:lnTo>
                    <a:pt x="763" y="3677"/>
                  </a:lnTo>
                  <a:cubicBezTo>
                    <a:pt x="796" y="3677"/>
                    <a:pt x="830" y="3710"/>
                    <a:pt x="863" y="3710"/>
                  </a:cubicBezTo>
                  <a:cubicBezTo>
                    <a:pt x="796" y="3877"/>
                    <a:pt x="796" y="4044"/>
                    <a:pt x="830" y="4210"/>
                  </a:cubicBezTo>
                  <a:cubicBezTo>
                    <a:pt x="563" y="4811"/>
                    <a:pt x="296" y="5411"/>
                    <a:pt x="62" y="6045"/>
                  </a:cubicBezTo>
                  <a:cubicBezTo>
                    <a:pt x="0" y="6211"/>
                    <a:pt x="170" y="6339"/>
                    <a:pt x="324" y="6339"/>
                  </a:cubicBezTo>
                  <a:cubicBezTo>
                    <a:pt x="417" y="6339"/>
                    <a:pt x="504" y="6292"/>
                    <a:pt x="529" y="6179"/>
                  </a:cubicBezTo>
                  <a:cubicBezTo>
                    <a:pt x="796" y="5645"/>
                    <a:pt x="1030" y="5078"/>
                    <a:pt x="1230" y="4511"/>
                  </a:cubicBezTo>
                  <a:lnTo>
                    <a:pt x="1430" y="4511"/>
                  </a:lnTo>
                  <a:cubicBezTo>
                    <a:pt x="1488" y="4627"/>
                    <a:pt x="1596" y="4717"/>
                    <a:pt x="1798" y="4717"/>
                  </a:cubicBezTo>
                  <a:cubicBezTo>
                    <a:pt x="1829" y="4717"/>
                    <a:pt x="1862" y="4715"/>
                    <a:pt x="1897" y="4711"/>
                  </a:cubicBezTo>
                  <a:cubicBezTo>
                    <a:pt x="1930" y="4744"/>
                    <a:pt x="1997" y="4778"/>
                    <a:pt x="2097" y="4778"/>
                  </a:cubicBezTo>
                  <a:cubicBezTo>
                    <a:pt x="2162" y="4796"/>
                    <a:pt x="2225" y="4804"/>
                    <a:pt x="2285" y="4804"/>
                  </a:cubicBezTo>
                  <a:cubicBezTo>
                    <a:pt x="2440" y="4804"/>
                    <a:pt x="2577" y="4750"/>
                    <a:pt x="2698" y="4677"/>
                  </a:cubicBezTo>
                  <a:cubicBezTo>
                    <a:pt x="2798" y="4677"/>
                    <a:pt x="2864" y="4677"/>
                    <a:pt x="2931" y="4644"/>
                  </a:cubicBezTo>
                  <a:lnTo>
                    <a:pt x="3198" y="4644"/>
                  </a:lnTo>
                  <a:cubicBezTo>
                    <a:pt x="3231" y="4644"/>
                    <a:pt x="3298" y="4677"/>
                    <a:pt x="3331" y="4677"/>
                  </a:cubicBezTo>
                  <a:cubicBezTo>
                    <a:pt x="3409" y="4739"/>
                    <a:pt x="3486" y="4765"/>
                    <a:pt x="3564" y="4765"/>
                  </a:cubicBezTo>
                  <a:cubicBezTo>
                    <a:pt x="3653" y="4765"/>
                    <a:pt x="3742" y="4731"/>
                    <a:pt x="3832" y="4677"/>
                  </a:cubicBezTo>
                  <a:cubicBezTo>
                    <a:pt x="3865" y="4811"/>
                    <a:pt x="3898" y="4911"/>
                    <a:pt x="3965" y="5044"/>
                  </a:cubicBezTo>
                  <a:cubicBezTo>
                    <a:pt x="4099" y="5478"/>
                    <a:pt x="4165" y="6078"/>
                    <a:pt x="4532" y="6379"/>
                  </a:cubicBezTo>
                  <a:cubicBezTo>
                    <a:pt x="4586" y="6432"/>
                    <a:pt x="4655" y="6459"/>
                    <a:pt x="4721" y="6459"/>
                  </a:cubicBezTo>
                  <a:cubicBezTo>
                    <a:pt x="4820" y="6459"/>
                    <a:pt x="4912" y="6399"/>
                    <a:pt x="4932" y="6279"/>
                  </a:cubicBezTo>
                  <a:cubicBezTo>
                    <a:pt x="5033" y="5812"/>
                    <a:pt x="4766" y="5311"/>
                    <a:pt x="4599" y="4844"/>
                  </a:cubicBezTo>
                  <a:cubicBezTo>
                    <a:pt x="4532" y="4611"/>
                    <a:pt x="4465" y="4377"/>
                    <a:pt x="4365" y="4144"/>
                  </a:cubicBezTo>
                  <a:cubicBezTo>
                    <a:pt x="4432" y="4044"/>
                    <a:pt x="4499" y="3877"/>
                    <a:pt x="4499" y="3710"/>
                  </a:cubicBezTo>
                  <a:lnTo>
                    <a:pt x="4899" y="2876"/>
                  </a:lnTo>
                  <a:lnTo>
                    <a:pt x="4899" y="2876"/>
                  </a:lnTo>
                  <a:cubicBezTo>
                    <a:pt x="4832" y="2910"/>
                    <a:pt x="4799" y="2943"/>
                    <a:pt x="4766" y="2976"/>
                  </a:cubicBezTo>
                  <a:cubicBezTo>
                    <a:pt x="4732" y="2943"/>
                    <a:pt x="4699" y="2910"/>
                    <a:pt x="4666" y="2910"/>
                  </a:cubicBezTo>
                  <a:cubicBezTo>
                    <a:pt x="4666" y="2809"/>
                    <a:pt x="4632" y="2709"/>
                    <a:pt x="4632" y="2643"/>
                  </a:cubicBezTo>
                  <a:cubicBezTo>
                    <a:pt x="4632" y="2609"/>
                    <a:pt x="4632" y="2609"/>
                    <a:pt x="4632" y="2576"/>
                  </a:cubicBezTo>
                  <a:cubicBezTo>
                    <a:pt x="4632" y="2509"/>
                    <a:pt x="4599" y="2476"/>
                    <a:pt x="4566" y="2442"/>
                  </a:cubicBezTo>
                  <a:cubicBezTo>
                    <a:pt x="4866" y="2042"/>
                    <a:pt x="5166" y="1642"/>
                    <a:pt x="5433" y="1242"/>
                  </a:cubicBezTo>
                  <a:cubicBezTo>
                    <a:pt x="5571" y="1034"/>
                    <a:pt x="5375" y="843"/>
                    <a:pt x="5186" y="843"/>
                  </a:cubicBezTo>
                  <a:cubicBezTo>
                    <a:pt x="5101" y="843"/>
                    <a:pt x="5017" y="882"/>
                    <a:pt x="4966" y="975"/>
                  </a:cubicBezTo>
                  <a:cubicBezTo>
                    <a:pt x="4732" y="1408"/>
                    <a:pt x="4465" y="1875"/>
                    <a:pt x="4232" y="2309"/>
                  </a:cubicBezTo>
                  <a:cubicBezTo>
                    <a:pt x="4132" y="2242"/>
                    <a:pt x="4023" y="2209"/>
                    <a:pt x="3915" y="2209"/>
                  </a:cubicBezTo>
                  <a:cubicBezTo>
                    <a:pt x="3807" y="2209"/>
                    <a:pt x="3698" y="2242"/>
                    <a:pt x="3598" y="2309"/>
                  </a:cubicBezTo>
                  <a:cubicBezTo>
                    <a:pt x="3540" y="2265"/>
                    <a:pt x="3475" y="2241"/>
                    <a:pt x="3413" y="2241"/>
                  </a:cubicBezTo>
                  <a:cubicBezTo>
                    <a:pt x="3332" y="2241"/>
                    <a:pt x="3254" y="2282"/>
                    <a:pt x="3198" y="2376"/>
                  </a:cubicBezTo>
                  <a:cubicBezTo>
                    <a:pt x="3198" y="2342"/>
                    <a:pt x="3165" y="2309"/>
                    <a:pt x="3165" y="2276"/>
                  </a:cubicBezTo>
                  <a:cubicBezTo>
                    <a:pt x="3126" y="2179"/>
                    <a:pt x="3019" y="2127"/>
                    <a:pt x="2910" y="2127"/>
                  </a:cubicBezTo>
                  <a:cubicBezTo>
                    <a:pt x="2832" y="2127"/>
                    <a:pt x="2753" y="2153"/>
                    <a:pt x="2698" y="2209"/>
                  </a:cubicBezTo>
                  <a:cubicBezTo>
                    <a:pt x="2698" y="2242"/>
                    <a:pt x="2664" y="2242"/>
                    <a:pt x="2631" y="2276"/>
                  </a:cubicBezTo>
                  <a:cubicBezTo>
                    <a:pt x="2631" y="2276"/>
                    <a:pt x="2597" y="2276"/>
                    <a:pt x="2564" y="2309"/>
                  </a:cubicBezTo>
                  <a:cubicBezTo>
                    <a:pt x="2520" y="2265"/>
                    <a:pt x="2451" y="2241"/>
                    <a:pt x="2379" y="2241"/>
                  </a:cubicBezTo>
                  <a:cubicBezTo>
                    <a:pt x="2286" y="2241"/>
                    <a:pt x="2187" y="2282"/>
                    <a:pt x="2130" y="2376"/>
                  </a:cubicBezTo>
                  <a:cubicBezTo>
                    <a:pt x="2097" y="2409"/>
                    <a:pt x="2064" y="2476"/>
                    <a:pt x="2030" y="2543"/>
                  </a:cubicBezTo>
                  <a:cubicBezTo>
                    <a:pt x="2030" y="2509"/>
                    <a:pt x="2030" y="2509"/>
                    <a:pt x="1997" y="2476"/>
                  </a:cubicBezTo>
                  <a:cubicBezTo>
                    <a:pt x="1997" y="2409"/>
                    <a:pt x="1930" y="2342"/>
                    <a:pt x="1864" y="2309"/>
                  </a:cubicBezTo>
                  <a:cubicBezTo>
                    <a:pt x="1930" y="1609"/>
                    <a:pt x="1830" y="875"/>
                    <a:pt x="1530" y="141"/>
                  </a:cubicBezTo>
                  <a:cubicBezTo>
                    <a:pt x="1486" y="41"/>
                    <a:pt x="1411" y="0"/>
                    <a:pt x="1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3"/>
            <p:cNvSpPr/>
            <p:nvPr/>
          </p:nvSpPr>
          <p:spPr>
            <a:xfrm>
              <a:off x="3016150" y="2718675"/>
              <a:ext cx="139225" cy="161100"/>
            </a:xfrm>
            <a:custGeom>
              <a:avLst/>
              <a:gdLst/>
              <a:ahLst/>
              <a:cxnLst/>
              <a:rect l="l" t="t" r="r" b="b"/>
              <a:pathLst>
                <a:path w="5569" h="6444" extrusionOk="0">
                  <a:moveTo>
                    <a:pt x="1334" y="1"/>
                  </a:moveTo>
                  <a:cubicBezTo>
                    <a:pt x="1174" y="1"/>
                    <a:pt x="1005" y="154"/>
                    <a:pt x="1048" y="349"/>
                  </a:cubicBezTo>
                  <a:cubicBezTo>
                    <a:pt x="1215" y="1083"/>
                    <a:pt x="1315" y="1784"/>
                    <a:pt x="1282" y="2517"/>
                  </a:cubicBezTo>
                  <a:cubicBezTo>
                    <a:pt x="1215" y="2551"/>
                    <a:pt x="1182" y="2618"/>
                    <a:pt x="1148" y="2684"/>
                  </a:cubicBezTo>
                  <a:cubicBezTo>
                    <a:pt x="1115" y="2784"/>
                    <a:pt x="1082" y="2884"/>
                    <a:pt x="1048" y="2984"/>
                  </a:cubicBezTo>
                  <a:lnTo>
                    <a:pt x="982" y="2984"/>
                  </a:lnTo>
                  <a:cubicBezTo>
                    <a:pt x="982" y="2951"/>
                    <a:pt x="982" y="2951"/>
                    <a:pt x="948" y="2918"/>
                  </a:cubicBezTo>
                  <a:lnTo>
                    <a:pt x="748" y="3685"/>
                  </a:lnTo>
                  <a:lnTo>
                    <a:pt x="881" y="3685"/>
                  </a:lnTo>
                  <a:cubicBezTo>
                    <a:pt x="815" y="3885"/>
                    <a:pt x="781" y="4052"/>
                    <a:pt x="815" y="4185"/>
                  </a:cubicBezTo>
                  <a:cubicBezTo>
                    <a:pt x="548" y="4786"/>
                    <a:pt x="314" y="5420"/>
                    <a:pt x="81" y="6020"/>
                  </a:cubicBezTo>
                  <a:cubicBezTo>
                    <a:pt x="0" y="6202"/>
                    <a:pt x="164" y="6323"/>
                    <a:pt x="321" y="6323"/>
                  </a:cubicBezTo>
                  <a:cubicBezTo>
                    <a:pt x="423" y="6323"/>
                    <a:pt x="522" y="6272"/>
                    <a:pt x="548" y="6153"/>
                  </a:cubicBezTo>
                  <a:cubicBezTo>
                    <a:pt x="781" y="5620"/>
                    <a:pt x="1015" y="5086"/>
                    <a:pt x="1248" y="4519"/>
                  </a:cubicBezTo>
                  <a:lnTo>
                    <a:pt x="1449" y="4519"/>
                  </a:lnTo>
                  <a:cubicBezTo>
                    <a:pt x="1515" y="4652"/>
                    <a:pt x="1649" y="4719"/>
                    <a:pt x="1882" y="4719"/>
                  </a:cubicBezTo>
                  <a:cubicBezTo>
                    <a:pt x="1949" y="4719"/>
                    <a:pt x="2016" y="4752"/>
                    <a:pt x="2082" y="4786"/>
                  </a:cubicBezTo>
                  <a:cubicBezTo>
                    <a:pt x="2149" y="4794"/>
                    <a:pt x="2212" y="4798"/>
                    <a:pt x="2270" y="4798"/>
                  </a:cubicBezTo>
                  <a:cubicBezTo>
                    <a:pt x="2447" y="4798"/>
                    <a:pt x="2591" y="4761"/>
                    <a:pt x="2716" y="4686"/>
                  </a:cubicBezTo>
                  <a:cubicBezTo>
                    <a:pt x="2816" y="4686"/>
                    <a:pt x="2883" y="4652"/>
                    <a:pt x="2950" y="4652"/>
                  </a:cubicBezTo>
                  <a:lnTo>
                    <a:pt x="3016" y="4652"/>
                  </a:lnTo>
                  <a:cubicBezTo>
                    <a:pt x="3083" y="4652"/>
                    <a:pt x="3150" y="4652"/>
                    <a:pt x="3216" y="4619"/>
                  </a:cubicBezTo>
                  <a:cubicBezTo>
                    <a:pt x="3250" y="4652"/>
                    <a:pt x="3283" y="4652"/>
                    <a:pt x="3317" y="4652"/>
                  </a:cubicBezTo>
                  <a:lnTo>
                    <a:pt x="3350" y="4652"/>
                  </a:lnTo>
                  <a:cubicBezTo>
                    <a:pt x="3433" y="4719"/>
                    <a:pt x="3517" y="4744"/>
                    <a:pt x="3600" y="4744"/>
                  </a:cubicBezTo>
                  <a:cubicBezTo>
                    <a:pt x="3683" y="4744"/>
                    <a:pt x="3767" y="4719"/>
                    <a:pt x="3850" y="4686"/>
                  </a:cubicBezTo>
                  <a:cubicBezTo>
                    <a:pt x="3884" y="4786"/>
                    <a:pt x="3917" y="4919"/>
                    <a:pt x="3950" y="5019"/>
                  </a:cubicBezTo>
                  <a:cubicBezTo>
                    <a:pt x="4084" y="5486"/>
                    <a:pt x="4184" y="6053"/>
                    <a:pt x="4551" y="6387"/>
                  </a:cubicBezTo>
                  <a:cubicBezTo>
                    <a:pt x="4588" y="6424"/>
                    <a:pt x="4645" y="6443"/>
                    <a:pt x="4704" y="6443"/>
                  </a:cubicBezTo>
                  <a:cubicBezTo>
                    <a:pt x="4802" y="6443"/>
                    <a:pt x="4909" y="6391"/>
                    <a:pt x="4951" y="6287"/>
                  </a:cubicBezTo>
                  <a:cubicBezTo>
                    <a:pt x="5051" y="5787"/>
                    <a:pt x="4784" y="5320"/>
                    <a:pt x="4617" y="4853"/>
                  </a:cubicBezTo>
                  <a:cubicBezTo>
                    <a:pt x="4517" y="4619"/>
                    <a:pt x="4451" y="4386"/>
                    <a:pt x="4384" y="4152"/>
                  </a:cubicBezTo>
                  <a:cubicBezTo>
                    <a:pt x="4451" y="4019"/>
                    <a:pt x="4484" y="3885"/>
                    <a:pt x="4517" y="3718"/>
                  </a:cubicBezTo>
                  <a:lnTo>
                    <a:pt x="4884" y="2884"/>
                  </a:lnTo>
                  <a:cubicBezTo>
                    <a:pt x="4818" y="2884"/>
                    <a:pt x="4784" y="2918"/>
                    <a:pt x="4751" y="2951"/>
                  </a:cubicBezTo>
                  <a:cubicBezTo>
                    <a:pt x="4751" y="2918"/>
                    <a:pt x="4718" y="2884"/>
                    <a:pt x="4651" y="2884"/>
                  </a:cubicBezTo>
                  <a:cubicBezTo>
                    <a:pt x="4651" y="2784"/>
                    <a:pt x="4651" y="2718"/>
                    <a:pt x="4617" y="2618"/>
                  </a:cubicBezTo>
                  <a:cubicBezTo>
                    <a:pt x="4617" y="2618"/>
                    <a:pt x="4617" y="2584"/>
                    <a:pt x="4617" y="2584"/>
                  </a:cubicBezTo>
                  <a:cubicBezTo>
                    <a:pt x="4651" y="2517"/>
                    <a:pt x="4617" y="2484"/>
                    <a:pt x="4584" y="2451"/>
                  </a:cubicBezTo>
                  <a:cubicBezTo>
                    <a:pt x="4884" y="2050"/>
                    <a:pt x="5151" y="1650"/>
                    <a:pt x="5451" y="1217"/>
                  </a:cubicBezTo>
                  <a:cubicBezTo>
                    <a:pt x="5569" y="1029"/>
                    <a:pt x="5372" y="825"/>
                    <a:pt x="5187" y="825"/>
                  </a:cubicBezTo>
                  <a:cubicBezTo>
                    <a:pt x="5110" y="825"/>
                    <a:pt x="5034" y="861"/>
                    <a:pt x="4984" y="950"/>
                  </a:cubicBezTo>
                  <a:cubicBezTo>
                    <a:pt x="4718" y="1417"/>
                    <a:pt x="4484" y="1850"/>
                    <a:pt x="4251" y="2317"/>
                  </a:cubicBezTo>
                  <a:lnTo>
                    <a:pt x="4217" y="2317"/>
                  </a:lnTo>
                  <a:cubicBezTo>
                    <a:pt x="4124" y="2242"/>
                    <a:pt x="3998" y="2199"/>
                    <a:pt x="3871" y="2199"/>
                  </a:cubicBezTo>
                  <a:cubicBezTo>
                    <a:pt x="3772" y="2199"/>
                    <a:pt x="3671" y="2225"/>
                    <a:pt x="3583" y="2284"/>
                  </a:cubicBezTo>
                  <a:cubicBezTo>
                    <a:pt x="3544" y="2245"/>
                    <a:pt x="3489" y="2226"/>
                    <a:pt x="3431" y="2226"/>
                  </a:cubicBezTo>
                  <a:cubicBezTo>
                    <a:pt x="3341" y="2226"/>
                    <a:pt x="3244" y="2270"/>
                    <a:pt x="3183" y="2351"/>
                  </a:cubicBezTo>
                  <a:cubicBezTo>
                    <a:pt x="3183" y="2317"/>
                    <a:pt x="3183" y="2284"/>
                    <a:pt x="3150" y="2251"/>
                  </a:cubicBezTo>
                  <a:cubicBezTo>
                    <a:pt x="3115" y="2163"/>
                    <a:pt x="3024" y="2121"/>
                    <a:pt x="2931" y="2121"/>
                  </a:cubicBezTo>
                  <a:cubicBezTo>
                    <a:pt x="2848" y="2121"/>
                    <a:pt x="2763" y="2154"/>
                    <a:pt x="2716" y="2217"/>
                  </a:cubicBezTo>
                  <a:cubicBezTo>
                    <a:pt x="2683" y="2217"/>
                    <a:pt x="2649" y="2251"/>
                    <a:pt x="2649" y="2284"/>
                  </a:cubicBezTo>
                  <a:lnTo>
                    <a:pt x="2583" y="2284"/>
                  </a:lnTo>
                  <a:cubicBezTo>
                    <a:pt x="2530" y="2245"/>
                    <a:pt x="2467" y="2226"/>
                    <a:pt x="2404" y="2226"/>
                  </a:cubicBezTo>
                  <a:cubicBezTo>
                    <a:pt x="2307" y="2226"/>
                    <a:pt x="2210" y="2270"/>
                    <a:pt x="2149" y="2351"/>
                  </a:cubicBezTo>
                  <a:cubicBezTo>
                    <a:pt x="2116" y="2417"/>
                    <a:pt x="2082" y="2484"/>
                    <a:pt x="2016" y="2517"/>
                  </a:cubicBezTo>
                  <a:cubicBezTo>
                    <a:pt x="2016" y="2517"/>
                    <a:pt x="2016" y="2484"/>
                    <a:pt x="2016" y="2484"/>
                  </a:cubicBezTo>
                  <a:cubicBezTo>
                    <a:pt x="1982" y="2417"/>
                    <a:pt x="1916" y="2351"/>
                    <a:pt x="1882" y="2317"/>
                  </a:cubicBezTo>
                  <a:cubicBezTo>
                    <a:pt x="1949" y="1583"/>
                    <a:pt x="1849" y="850"/>
                    <a:pt x="1549" y="149"/>
                  </a:cubicBezTo>
                  <a:cubicBezTo>
                    <a:pt x="1502" y="44"/>
                    <a:pt x="1419" y="1"/>
                    <a:pt x="1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3"/>
            <p:cNvSpPr/>
            <p:nvPr/>
          </p:nvSpPr>
          <p:spPr>
            <a:xfrm>
              <a:off x="3537850" y="2712575"/>
              <a:ext cx="139250" cy="161325"/>
            </a:xfrm>
            <a:custGeom>
              <a:avLst/>
              <a:gdLst/>
              <a:ahLst/>
              <a:cxnLst/>
              <a:rect l="l" t="t" r="r" b="b"/>
              <a:pathLst>
                <a:path w="5570" h="6453" extrusionOk="0">
                  <a:moveTo>
                    <a:pt x="1334" y="0"/>
                  </a:moveTo>
                  <a:cubicBezTo>
                    <a:pt x="1180" y="0"/>
                    <a:pt x="1017" y="149"/>
                    <a:pt x="1062" y="326"/>
                  </a:cubicBezTo>
                  <a:cubicBezTo>
                    <a:pt x="1195" y="1060"/>
                    <a:pt x="1295" y="1794"/>
                    <a:pt x="1295" y="2528"/>
                  </a:cubicBezTo>
                  <a:cubicBezTo>
                    <a:pt x="1229" y="2561"/>
                    <a:pt x="1162" y="2595"/>
                    <a:pt x="1129" y="2695"/>
                  </a:cubicBezTo>
                  <a:cubicBezTo>
                    <a:pt x="1095" y="2795"/>
                    <a:pt x="1062" y="2895"/>
                    <a:pt x="1028" y="2995"/>
                  </a:cubicBezTo>
                  <a:lnTo>
                    <a:pt x="995" y="2995"/>
                  </a:lnTo>
                  <a:cubicBezTo>
                    <a:pt x="995" y="2962"/>
                    <a:pt x="962" y="2928"/>
                    <a:pt x="962" y="2928"/>
                  </a:cubicBezTo>
                  <a:lnTo>
                    <a:pt x="762" y="3662"/>
                  </a:lnTo>
                  <a:cubicBezTo>
                    <a:pt x="795" y="3695"/>
                    <a:pt x="828" y="3695"/>
                    <a:pt x="862" y="3695"/>
                  </a:cubicBezTo>
                  <a:cubicBezTo>
                    <a:pt x="795" y="3862"/>
                    <a:pt x="795" y="4029"/>
                    <a:pt x="828" y="4196"/>
                  </a:cubicBezTo>
                  <a:cubicBezTo>
                    <a:pt x="561" y="4796"/>
                    <a:pt x="295" y="5430"/>
                    <a:pt x="61" y="6031"/>
                  </a:cubicBezTo>
                  <a:cubicBezTo>
                    <a:pt x="0" y="6212"/>
                    <a:pt x="160" y="6333"/>
                    <a:pt x="311" y="6333"/>
                  </a:cubicBezTo>
                  <a:cubicBezTo>
                    <a:pt x="408" y="6333"/>
                    <a:pt x="502" y="6282"/>
                    <a:pt x="528" y="6164"/>
                  </a:cubicBezTo>
                  <a:cubicBezTo>
                    <a:pt x="795" y="5630"/>
                    <a:pt x="1028" y="5063"/>
                    <a:pt x="1229" y="4496"/>
                  </a:cubicBezTo>
                  <a:lnTo>
                    <a:pt x="1262" y="4496"/>
                  </a:lnTo>
                  <a:cubicBezTo>
                    <a:pt x="1295" y="4513"/>
                    <a:pt x="1329" y="4521"/>
                    <a:pt x="1358" y="4521"/>
                  </a:cubicBezTo>
                  <a:cubicBezTo>
                    <a:pt x="1387" y="4521"/>
                    <a:pt x="1412" y="4513"/>
                    <a:pt x="1429" y="4496"/>
                  </a:cubicBezTo>
                  <a:cubicBezTo>
                    <a:pt x="1487" y="4612"/>
                    <a:pt x="1595" y="4703"/>
                    <a:pt x="1797" y="4703"/>
                  </a:cubicBezTo>
                  <a:cubicBezTo>
                    <a:pt x="1828" y="4703"/>
                    <a:pt x="1861" y="4701"/>
                    <a:pt x="1896" y="4696"/>
                  </a:cubicBezTo>
                  <a:cubicBezTo>
                    <a:pt x="1929" y="4730"/>
                    <a:pt x="1996" y="4763"/>
                    <a:pt x="2096" y="4763"/>
                  </a:cubicBezTo>
                  <a:cubicBezTo>
                    <a:pt x="2161" y="4782"/>
                    <a:pt x="2224" y="4790"/>
                    <a:pt x="2284" y="4790"/>
                  </a:cubicBezTo>
                  <a:cubicBezTo>
                    <a:pt x="2439" y="4790"/>
                    <a:pt x="2576" y="4735"/>
                    <a:pt x="2696" y="4663"/>
                  </a:cubicBezTo>
                  <a:cubicBezTo>
                    <a:pt x="2796" y="4663"/>
                    <a:pt x="2863" y="4663"/>
                    <a:pt x="2930" y="4630"/>
                  </a:cubicBezTo>
                  <a:lnTo>
                    <a:pt x="3030" y="4630"/>
                  </a:lnTo>
                  <a:cubicBezTo>
                    <a:pt x="3052" y="4641"/>
                    <a:pt x="3071" y="4644"/>
                    <a:pt x="3088" y="4644"/>
                  </a:cubicBezTo>
                  <a:cubicBezTo>
                    <a:pt x="3123" y="4644"/>
                    <a:pt x="3152" y="4630"/>
                    <a:pt x="3197" y="4630"/>
                  </a:cubicBezTo>
                  <a:cubicBezTo>
                    <a:pt x="3230" y="4630"/>
                    <a:pt x="3297" y="4663"/>
                    <a:pt x="3330" y="4663"/>
                  </a:cubicBezTo>
                  <a:cubicBezTo>
                    <a:pt x="3408" y="4725"/>
                    <a:pt x="3485" y="4751"/>
                    <a:pt x="3563" y="4751"/>
                  </a:cubicBezTo>
                  <a:cubicBezTo>
                    <a:pt x="3652" y="4751"/>
                    <a:pt x="3741" y="4716"/>
                    <a:pt x="3830" y="4663"/>
                  </a:cubicBezTo>
                  <a:cubicBezTo>
                    <a:pt x="3864" y="4796"/>
                    <a:pt x="3897" y="4896"/>
                    <a:pt x="3964" y="5030"/>
                  </a:cubicBezTo>
                  <a:cubicBezTo>
                    <a:pt x="4097" y="5497"/>
                    <a:pt x="4164" y="6064"/>
                    <a:pt x="4531" y="6397"/>
                  </a:cubicBezTo>
                  <a:cubicBezTo>
                    <a:pt x="4579" y="6433"/>
                    <a:pt x="4640" y="6452"/>
                    <a:pt x="4699" y="6452"/>
                  </a:cubicBezTo>
                  <a:cubicBezTo>
                    <a:pt x="4806" y="6452"/>
                    <a:pt x="4910" y="6392"/>
                    <a:pt x="4931" y="6264"/>
                  </a:cubicBezTo>
                  <a:cubicBezTo>
                    <a:pt x="5031" y="5797"/>
                    <a:pt x="4764" y="5297"/>
                    <a:pt x="4598" y="4863"/>
                  </a:cubicBezTo>
                  <a:cubicBezTo>
                    <a:pt x="4531" y="4630"/>
                    <a:pt x="4464" y="4363"/>
                    <a:pt x="4364" y="4129"/>
                  </a:cubicBezTo>
                  <a:cubicBezTo>
                    <a:pt x="4431" y="4029"/>
                    <a:pt x="4498" y="3862"/>
                    <a:pt x="4498" y="3695"/>
                  </a:cubicBezTo>
                  <a:lnTo>
                    <a:pt x="4898" y="2862"/>
                  </a:lnTo>
                  <a:lnTo>
                    <a:pt x="4898" y="2862"/>
                  </a:lnTo>
                  <a:cubicBezTo>
                    <a:pt x="4831" y="2895"/>
                    <a:pt x="4798" y="2928"/>
                    <a:pt x="4764" y="2962"/>
                  </a:cubicBezTo>
                  <a:cubicBezTo>
                    <a:pt x="4731" y="2928"/>
                    <a:pt x="4698" y="2895"/>
                    <a:pt x="4664" y="2895"/>
                  </a:cubicBezTo>
                  <a:cubicBezTo>
                    <a:pt x="4664" y="2795"/>
                    <a:pt x="4631" y="2695"/>
                    <a:pt x="4631" y="2628"/>
                  </a:cubicBezTo>
                  <a:cubicBezTo>
                    <a:pt x="4631" y="2595"/>
                    <a:pt x="4631" y="2595"/>
                    <a:pt x="4631" y="2561"/>
                  </a:cubicBezTo>
                  <a:cubicBezTo>
                    <a:pt x="4631" y="2528"/>
                    <a:pt x="4598" y="2461"/>
                    <a:pt x="4564" y="2461"/>
                  </a:cubicBezTo>
                  <a:cubicBezTo>
                    <a:pt x="4865" y="2028"/>
                    <a:pt x="5165" y="1627"/>
                    <a:pt x="5432" y="1227"/>
                  </a:cubicBezTo>
                  <a:cubicBezTo>
                    <a:pt x="5570" y="1020"/>
                    <a:pt x="5374" y="829"/>
                    <a:pt x="5185" y="829"/>
                  </a:cubicBezTo>
                  <a:cubicBezTo>
                    <a:pt x="5100" y="829"/>
                    <a:pt x="5016" y="867"/>
                    <a:pt x="4965" y="960"/>
                  </a:cubicBezTo>
                  <a:cubicBezTo>
                    <a:pt x="4731" y="1394"/>
                    <a:pt x="4464" y="1861"/>
                    <a:pt x="4231" y="2328"/>
                  </a:cubicBezTo>
                  <a:cubicBezTo>
                    <a:pt x="4231" y="2328"/>
                    <a:pt x="4231" y="2328"/>
                    <a:pt x="4231" y="2294"/>
                  </a:cubicBezTo>
                  <a:cubicBezTo>
                    <a:pt x="4131" y="2228"/>
                    <a:pt x="4022" y="2194"/>
                    <a:pt x="3914" y="2194"/>
                  </a:cubicBezTo>
                  <a:cubicBezTo>
                    <a:pt x="3805" y="2194"/>
                    <a:pt x="3697" y="2228"/>
                    <a:pt x="3597" y="2294"/>
                  </a:cubicBezTo>
                  <a:cubicBezTo>
                    <a:pt x="3544" y="2255"/>
                    <a:pt x="3487" y="2236"/>
                    <a:pt x="3430" y="2236"/>
                  </a:cubicBezTo>
                  <a:cubicBezTo>
                    <a:pt x="3342" y="2236"/>
                    <a:pt x="3257" y="2280"/>
                    <a:pt x="3197" y="2361"/>
                  </a:cubicBezTo>
                  <a:cubicBezTo>
                    <a:pt x="3197" y="2328"/>
                    <a:pt x="3163" y="2294"/>
                    <a:pt x="3163" y="2261"/>
                  </a:cubicBezTo>
                  <a:cubicBezTo>
                    <a:pt x="3124" y="2164"/>
                    <a:pt x="3018" y="2112"/>
                    <a:pt x="2909" y="2112"/>
                  </a:cubicBezTo>
                  <a:cubicBezTo>
                    <a:pt x="2831" y="2112"/>
                    <a:pt x="2752" y="2139"/>
                    <a:pt x="2696" y="2194"/>
                  </a:cubicBezTo>
                  <a:cubicBezTo>
                    <a:pt x="2696" y="2228"/>
                    <a:pt x="2663" y="2261"/>
                    <a:pt x="2630" y="2261"/>
                  </a:cubicBezTo>
                  <a:cubicBezTo>
                    <a:pt x="2630" y="2261"/>
                    <a:pt x="2596" y="2294"/>
                    <a:pt x="2563" y="2294"/>
                  </a:cubicBezTo>
                  <a:cubicBezTo>
                    <a:pt x="2519" y="2251"/>
                    <a:pt x="2450" y="2226"/>
                    <a:pt x="2378" y="2226"/>
                  </a:cubicBezTo>
                  <a:cubicBezTo>
                    <a:pt x="2284" y="2226"/>
                    <a:pt x="2186" y="2267"/>
                    <a:pt x="2129" y="2361"/>
                  </a:cubicBezTo>
                  <a:cubicBezTo>
                    <a:pt x="2096" y="2395"/>
                    <a:pt x="2063" y="2461"/>
                    <a:pt x="2029" y="2528"/>
                  </a:cubicBezTo>
                  <a:cubicBezTo>
                    <a:pt x="2029" y="2495"/>
                    <a:pt x="2029" y="2495"/>
                    <a:pt x="1996" y="2461"/>
                  </a:cubicBezTo>
                  <a:cubicBezTo>
                    <a:pt x="1996" y="2395"/>
                    <a:pt x="1929" y="2361"/>
                    <a:pt x="1862" y="2294"/>
                  </a:cubicBezTo>
                  <a:cubicBezTo>
                    <a:pt x="1929" y="1594"/>
                    <a:pt x="1829" y="860"/>
                    <a:pt x="1529" y="126"/>
                  </a:cubicBezTo>
                  <a:cubicBezTo>
                    <a:pt x="1484" y="37"/>
                    <a:pt x="1410" y="0"/>
                    <a:pt x="1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3"/>
            <p:cNvSpPr/>
            <p:nvPr/>
          </p:nvSpPr>
          <p:spPr>
            <a:xfrm>
              <a:off x="4059300" y="2727200"/>
              <a:ext cx="139325" cy="161150"/>
            </a:xfrm>
            <a:custGeom>
              <a:avLst/>
              <a:gdLst/>
              <a:ahLst/>
              <a:cxnLst/>
              <a:rect l="l" t="t" r="r" b="b"/>
              <a:pathLst>
                <a:path w="5573" h="6446" extrusionOk="0">
                  <a:moveTo>
                    <a:pt x="1349" y="1"/>
                  </a:moveTo>
                  <a:cubicBezTo>
                    <a:pt x="1185" y="1"/>
                    <a:pt x="1008" y="164"/>
                    <a:pt x="1052" y="342"/>
                  </a:cubicBezTo>
                  <a:cubicBezTo>
                    <a:pt x="1219" y="1076"/>
                    <a:pt x="1319" y="1810"/>
                    <a:pt x="1286" y="2510"/>
                  </a:cubicBezTo>
                  <a:cubicBezTo>
                    <a:pt x="1252" y="2543"/>
                    <a:pt x="1185" y="2610"/>
                    <a:pt x="1152" y="2677"/>
                  </a:cubicBezTo>
                  <a:cubicBezTo>
                    <a:pt x="1119" y="2777"/>
                    <a:pt x="1085" y="2877"/>
                    <a:pt x="1052" y="2977"/>
                  </a:cubicBezTo>
                  <a:lnTo>
                    <a:pt x="985" y="2977"/>
                  </a:lnTo>
                  <a:cubicBezTo>
                    <a:pt x="985" y="2977"/>
                    <a:pt x="985" y="2944"/>
                    <a:pt x="952" y="2910"/>
                  </a:cubicBezTo>
                  <a:lnTo>
                    <a:pt x="752" y="3678"/>
                  </a:lnTo>
                  <a:lnTo>
                    <a:pt x="885" y="3678"/>
                  </a:lnTo>
                  <a:cubicBezTo>
                    <a:pt x="819" y="3878"/>
                    <a:pt x="785" y="4045"/>
                    <a:pt x="819" y="4178"/>
                  </a:cubicBezTo>
                  <a:cubicBezTo>
                    <a:pt x="552" y="4778"/>
                    <a:pt x="318" y="5412"/>
                    <a:pt x="85" y="6013"/>
                  </a:cubicBezTo>
                  <a:cubicBezTo>
                    <a:pt x="1" y="6202"/>
                    <a:pt x="181" y="6338"/>
                    <a:pt x="343" y="6338"/>
                  </a:cubicBezTo>
                  <a:cubicBezTo>
                    <a:pt x="438" y="6338"/>
                    <a:pt x="527" y="6291"/>
                    <a:pt x="552" y="6179"/>
                  </a:cubicBezTo>
                  <a:cubicBezTo>
                    <a:pt x="785" y="5612"/>
                    <a:pt x="1019" y="5079"/>
                    <a:pt x="1252" y="4512"/>
                  </a:cubicBezTo>
                  <a:lnTo>
                    <a:pt x="1452" y="4512"/>
                  </a:lnTo>
                  <a:cubicBezTo>
                    <a:pt x="1519" y="4645"/>
                    <a:pt x="1652" y="4712"/>
                    <a:pt x="1886" y="4712"/>
                  </a:cubicBezTo>
                  <a:cubicBezTo>
                    <a:pt x="1953" y="4745"/>
                    <a:pt x="2019" y="4745"/>
                    <a:pt x="2086" y="4778"/>
                  </a:cubicBezTo>
                  <a:cubicBezTo>
                    <a:pt x="2153" y="4787"/>
                    <a:pt x="2215" y="4791"/>
                    <a:pt x="2274" y="4791"/>
                  </a:cubicBezTo>
                  <a:cubicBezTo>
                    <a:pt x="2451" y="4791"/>
                    <a:pt x="2595" y="4753"/>
                    <a:pt x="2720" y="4678"/>
                  </a:cubicBezTo>
                  <a:cubicBezTo>
                    <a:pt x="2820" y="4678"/>
                    <a:pt x="2887" y="4678"/>
                    <a:pt x="2953" y="4645"/>
                  </a:cubicBezTo>
                  <a:lnTo>
                    <a:pt x="3320" y="4645"/>
                  </a:lnTo>
                  <a:cubicBezTo>
                    <a:pt x="3354" y="4645"/>
                    <a:pt x="3354" y="4645"/>
                    <a:pt x="3354" y="4678"/>
                  </a:cubicBezTo>
                  <a:cubicBezTo>
                    <a:pt x="3429" y="4723"/>
                    <a:pt x="3504" y="4741"/>
                    <a:pt x="3580" y="4741"/>
                  </a:cubicBezTo>
                  <a:cubicBezTo>
                    <a:pt x="3671" y="4741"/>
                    <a:pt x="3763" y="4715"/>
                    <a:pt x="3854" y="4678"/>
                  </a:cubicBezTo>
                  <a:cubicBezTo>
                    <a:pt x="3887" y="4778"/>
                    <a:pt x="3921" y="4912"/>
                    <a:pt x="3954" y="5045"/>
                  </a:cubicBezTo>
                  <a:cubicBezTo>
                    <a:pt x="4088" y="5479"/>
                    <a:pt x="4188" y="6079"/>
                    <a:pt x="4555" y="6380"/>
                  </a:cubicBezTo>
                  <a:cubicBezTo>
                    <a:pt x="4596" y="6421"/>
                    <a:pt x="4660" y="6445"/>
                    <a:pt x="4726" y="6445"/>
                  </a:cubicBezTo>
                  <a:cubicBezTo>
                    <a:pt x="4819" y="6445"/>
                    <a:pt x="4916" y="6397"/>
                    <a:pt x="4955" y="6279"/>
                  </a:cubicBezTo>
                  <a:cubicBezTo>
                    <a:pt x="5055" y="5779"/>
                    <a:pt x="4788" y="5312"/>
                    <a:pt x="4621" y="4845"/>
                  </a:cubicBezTo>
                  <a:cubicBezTo>
                    <a:pt x="4521" y="4612"/>
                    <a:pt x="4454" y="4378"/>
                    <a:pt x="4388" y="4145"/>
                  </a:cubicBezTo>
                  <a:cubicBezTo>
                    <a:pt x="4454" y="4011"/>
                    <a:pt x="4488" y="3878"/>
                    <a:pt x="4521" y="3711"/>
                  </a:cubicBezTo>
                  <a:lnTo>
                    <a:pt x="4888" y="2877"/>
                  </a:lnTo>
                  <a:cubicBezTo>
                    <a:pt x="4821" y="2877"/>
                    <a:pt x="4788" y="2910"/>
                    <a:pt x="4755" y="2944"/>
                  </a:cubicBezTo>
                  <a:cubicBezTo>
                    <a:pt x="4755" y="2910"/>
                    <a:pt x="4721" y="2910"/>
                    <a:pt x="4655" y="2877"/>
                  </a:cubicBezTo>
                  <a:cubicBezTo>
                    <a:pt x="4655" y="2777"/>
                    <a:pt x="4655" y="2710"/>
                    <a:pt x="4621" y="2643"/>
                  </a:cubicBezTo>
                  <a:cubicBezTo>
                    <a:pt x="4621" y="2610"/>
                    <a:pt x="4621" y="2577"/>
                    <a:pt x="4621" y="2577"/>
                  </a:cubicBezTo>
                  <a:cubicBezTo>
                    <a:pt x="4655" y="2510"/>
                    <a:pt x="4621" y="2477"/>
                    <a:pt x="4588" y="2443"/>
                  </a:cubicBezTo>
                  <a:cubicBezTo>
                    <a:pt x="4888" y="2043"/>
                    <a:pt x="5155" y="1643"/>
                    <a:pt x="5455" y="1209"/>
                  </a:cubicBezTo>
                  <a:cubicBezTo>
                    <a:pt x="5573" y="1021"/>
                    <a:pt x="5376" y="817"/>
                    <a:pt x="5191" y="817"/>
                  </a:cubicBezTo>
                  <a:cubicBezTo>
                    <a:pt x="5113" y="817"/>
                    <a:pt x="5038" y="853"/>
                    <a:pt x="4988" y="942"/>
                  </a:cubicBezTo>
                  <a:cubicBezTo>
                    <a:pt x="4721" y="1409"/>
                    <a:pt x="4488" y="1843"/>
                    <a:pt x="4254" y="2310"/>
                  </a:cubicBezTo>
                  <a:lnTo>
                    <a:pt x="4221" y="2310"/>
                  </a:lnTo>
                  <a:cubicBezTo>
                    <a:pt x="4127" y="2235"/>
                    <a:pt x="4002" y="2192"/>
                    <a:pt x="3875" y="2192"/>
                  </a:cubicBezTo>
                  <a:cubicBezTo>
                    <a:pt x="3776" y="2192"/>
                    <a:pt x="3675" y="2218"/>
                    <a:pt x="3587" y="2277"/>
                  </a:cubicBezTo>
                  <a:cubicBezTo>
                    <a:pt x="3546" y="2249"/>
                    <a:pt x="3487" y="2233"/>
                    <a:pt x="3426" y="2233"/>
                  </a:cubicBezTo>
                  <a:cubicBezTo>
                    <a:pt x="3338" y="2233"/>
                    <a:pt x="3246" y="2265"/>
                    <a:pt x="3187" y="2343"/>
                  </a:cubicBezTo>
                  <a:cubicBezTo>
                    <a:pt x="3187" y="2310"/>
                    <a:pt x="3187" y="2277"/>
                    <a:pt x="3154" y="2277"/>
                  </a:cubicBezTo>
                  <a:cubicBezTo>
                    <a:pt x="3115" y="2179"/>
                    <a:pt x="3008" y="2128"/>
                    <a:pt x="2906" y="2128"/>
                  </a:cubicBezTo>
                  <a:cubicBezTo>
                    <a:pt x="2833" y="2128"/>
                    <a:pt x="2762" y="2154"/>
                    <a:pt x="2720" y="2210"/>
                  </a:cubicBezTo>
                  <a:cubicBezTo>
                    <a:pt x="2687" y="2210"/>
                    <a:pt x="2687" y="2243"/>
                    <a:pt x="2653" y="2277"/>
                  </a:cubicBezTo>
                  <a:lnTo>
                    <a:pt x="2586" y="2277"/>
                  </a:lnTo>
                  <a:cubicBezTo>
                    <a:pt x="2536" y="2239"/>
                    <a:pt x="2477" y="2220"/>
                    <a:pt x="2417" y="2220"/>
                  </a:cubicBezTo>
                  <a:cubicBezTo>
                    <a:pt x="2317" y="2220"/>
                    <a:pt x="2215" y="2272"/>
                    <a:pt x="2153" y="2377"/>
                  </a:cubicBezTo>
                  <a:cubicBezTo>
                    <a:pt x="2119" y="2410"/>
                    <a:pt x="2086" y="2477"/>
                    <a:pt x="2019" y="2543"/>
                  </a:cubicBezTo>
                  <a:cubicBezTo>
                    <a:pt x="2019" y="2510"/>
                    <a:pt x="2019" y="2477"/>
                    <a:pt x="2019" y="2477"/>
                  </a:cubicBezTo>
                  <a:cubicBezTo>
                    <a:pt x="1986" y="2410"/>
                    <a:pt x="1919" y="2343"/>
                    <a:pt x="1886" y="2310"/>
                  </a:cubicBezTo>
                  <a:cubicBezTo>
                    <a:pt x="1953" y="1576"/>
                    <a:pt x="1853" y="842"/>
                    <a:pt x="1552" y="142"/>
                  </a:cubicBezTo>
                  <a:cubicBezTo>
                    <a:pt x="1508" y="42"/>
                    <a:pt x="1430" y="1"/>
                    <a:pt x="13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3"/>
            <p:cNvSpPr/>
            <p:nvPr/>
          </p:nvSpPr>
          <p:spPr>
            <a:xfrm>
              <a:off x="5102550" y="2738050"/>
              <a:ext cx="139325" cy="161125"/>
            </a:xfrm>
            <a:custGeom>
              <a:avLst/>
              <a:gdLst/>
              <a:ahLst/>
              <a:cxnLst/>
              <a:rect l="l" t="t" r="r" b="b"/>
              <a:pathLst>
                <a:path w="5573" h="6445" extrusionOk="0">
                  <a:moveTo>
                    <a:pt x="1348" y="1"/>
                  </a:moveTo>
                  <a:cubicBezTo>
                    <a:pt x="1185" y="1"/>
                    <a:pt x="1007" y="164"/>
                    <a:pt x="1052" y="341"/>
                  </a:cubicBezTo>
                  <a:cubicBezTo>
                    <a:pt x="1219" y="1075"/>
                    <a:pt x="1319" y="1809"/>
                    <a:pt x="1285" y="2510"/>
                  </a:cubicBezTo>
                  <a:cubicBezTo>
                    <a:pt x="1252" y="2543"/>
                    <a:pt x="1185" y="2610"/>
                    <a:pt x="1152" y="2676"/>
                  </a:cubicBezTo>
                  <a:cubicBezTo>
                    <a:pt x="1119" y="2777"/>
                    <a:pt x="1085" y="2877"/>
                    <a:pt x="1052" y="2977"/>
                  </a:cubicBezTo>
                  <a:lnTo>
                    <a:pt x="985" y="2977"/>
                  </a:lnTo>
                  <a:cubicBezTo>
                    <a:pt x="985" y="2977"/>
                    <a:pt x="985" y="2943"/>
                    <a:pt x="952" y="2910"/>
                  </a:cubicBezTo>
                  <a:lnTo>
                    <a:pt x="752" y="3677"/>
                  </a:lnTo>
                  <a:lnTo>
                    <a:pt x="885" y="3677"/>
                  </a:lnTo>
                  <a:cubicBezTo>
                    <a:pt x="818" y="3877"/>
                    <a:pt x="785" y="4044"/>
                    <a:pt x="818" y="4178"/>
                  </a:cubicBezTo>
                  <a:cubicBezTo>
                    <a:pt x="551" y="4778"/>
                    <a:pt x="318" y="5412"/>
                    <a:pt x="84" y="6012"/>
                  </a:cubicBezTo>
                  <a:cubicBezTo>
                    <a:pt x="0" y="6201"/>
                    <a:pt x="181" y="6337"/>
                    <a:pt x="343" y="6337"/>
                  </a:cubicBezTo>
                  <a:cubicBezTo>
                    <a:pt x="438" y="6337"/>
                    <a:pt x="527" y="6290"/>
                    <a:pt x="551" y="6179"/>
                  </a:cubicBezTo>
                  <a:cubicBezTo>
                    <a:pt x="785" y="5612"/>
                    <a:pt x="1018" y="5078"/>
                    <a:pt x="1252" y="4511"/>
                  </a:cubicBezTo>
                  <a:lnTo>
                    <a:pt x="1452" y="4511"/>
                  </a:lnTo>
                  <a:cubicBezTo>
                    <a:pt x="1519" y="4645"/>
                    <a:pt x="1652" y="4711"/>
                    <a:pt x="1886" y="4711"/>
                  </a:cubicBezTo>
                  <a:cubicBezTo>
                    <a:pt x="1952" y="4745"/>
                    <a:pt x="2019" y="4745"/>
                    <a:pt x="2086" y="4778"/>
                  </a:cubicBezTo>
                  <a:cubicBezTo>
                    <a:pt x="2153" y="4786"/>
                    <a:pt x="2215" y="4791"/>
                    <a:pt x="2274" y="4791"/>
                  </a:cubicBezTo>
                  <a:cubicBezTo>
                    <a:pt x="2451" y="4791"/>
                    <a:pt x="2595" y="4753"/>
                    <a:pt x="2720" y="4678"/>
                  </a:cubicBezTo>
                  <a:cubicBezTo>
                    <a:pt x="2820" y="4678"/>
                    <a:pt x="2886" y="4678"/>
                    <a:pt x="2953" y="4645"/>
                  </a:cubicBezTo>
                  <a:lnTo>
                    <a:pt x="3320" y="4645"/>
                  </a:lnTo>
                  <a:cubicBezTo>
                    <a:pt x="3353" y="4645"/>
                    <a:pt x="3353" y="4678"/>
                    <a:pt x="3353" y="4678"/>
                  </a:cubicBezTo>
                  <a:cubicBezTo>
                    <a:pt x="3437" y="4728"/>
                    <a:pt x="3520" y="4753"/>
                    <a:pt x="3604" y="4753"/>
                  </a:cubicBezTo>
                  <a:cubicBezTo>
                    <a:pt x="3687" y="4753"/>
                    <a:pt x="3770" y="4728"/>
                    <a:pt x="3854" y="4678"/>
                  </a:cubicBezTo>
                  <a:cubicBezTo>
                    <a:pt x="3887" y="4811"/>
                    <a:pt x="3921" y="4911"/>
                    <a:pt x="3954" y="5045"/>
                  </a:cubicBezTo>
                  <a:cubicBezTo>
                    <a:pt x="4087" y="5479"/>
                    <a:pt x="4187" y="6079"/>
                    <a:pt x="4554" y="6379"/>
                  </a:cubicBezTo>
                  <a:cubicBezTo>
                    <a:pt x="4596" y="6421"/>
                    <a:pt x="4660" y="6445"/>
                    <a:pt x="4726" y="6445"/>
                  </a:cubicBezTo>
                  <a:cubicBezTo>
                    <a:pt x="4819" y="6445"/>
                    <a:pt x="4916" y="6396"/>
                    <a:pt x="4955" y="6279"/>
                  </a:cubicBezTo>
                  <a:cubicBezTo>
                    <a:pt x="5055" y="5779"/>
                    <a:pt x="4788" y="5312"/>
                    <a:pt x="4621" y="4845"/>
                  </a:cubicBezTo>
                  <a:cubicBezTo>
                    <a:pt x="4521" y="4611"/>
                    <a:pt x="4454" y="4378"/>
                    <a:pt x="4388" y="4144"/>
                  </a:cubicBezTo>
                  <a:cubicBezTo>
                    <a:pt x="4454" y="4011"/>
                    <a:pt x="4488" y="3877"/>
                    <a:pt x="4521" y="3711"/>
                  </a:cubicBezTo>
                  <a:lnTo>
                    <a:pt x="4888" y="2877"/>
                  </a:lnTo>
                  <a:cubicBezTo>
                    <a:pt x="4821" y="2877"/>
                    <a:pt x="4788" y="2910"/>
                    <a:pt x="4754" y="2943"/>
                  </a:cubicBezTo>
                  <a:cubicBezTo>
                    <a:pt x="4754" y="2910"/>
                    <a:pt x="4721" y="2910"/>
                    <a:pt x="4654" y="2877"/>
                  </a:cubicBezTo>
                  <a:cubicBezTo>
                    <a:pt x="4654" y="2777"/>
                    <a:pt x="4654" y="2710"/>
                    <a:pt x="4621" y="2643"/>
                  </a:cubicBezTo>
                  <a:cubicBezTo>
                    <a:pt x="4621" y="2610"/>
                    <a:pt x="4621" y="2576"/>
                    <a:pt x="4621" y="2576"/>
                  </a:cubicBezTo>
                  <a:cubicBezTo>
                    <a:pt x="4654" y="2510"/>
                    <a:pt x="4621" y="2476"/>
                    <a:pt x="4588" y="2443"/>
                  </a:cubicBezTo>
                  <a:cubicBezTo>
                    <a:pt x="4888" y="2043"/>
                    <a:pt x="5155" y="1642"/>
                    <a:pt x="5455" y="1242"/>
                  </a:cubicBezTo>
                  <a:cubicBezTo>
                    <a:pt x="5573" y="1030"/>
                    <a:pt x="5374" y="818"/>
                    <a:pt x="5188" y="818"/>
                  </a:cubicBezTo>
                  <a:cubicBezTo>
                    <a:pt x="5111" y="818"/>
                    <a:pt x="5037" y="854"/>
                    <a:pt x="4988" y="942"/>
                  </a:cubicBezTo>
                  <a:cubicBezTo>
                    <a:pt x="4721" y="1409"/>
                    <a:pt x="4488" y="1843"/>
                    <a:pt x="4254" y="2310"/>
                  </a:cubicBezTo>
                  <a:lnTo>
                    <a:pt x="4221" y="2310"/>
                  </a:lnTo>
                  <a:cubicBezTo>
                    <a:pt x="4127" y="2235"/>
                    <a:pt x="4002" y="2191"/>
                    <a:pt x="3875" y="2191"/>
                  </a:cubicBezTo>
                  <a:cubicBezTo>
                    <a:pt x="3775" y="2191"/>
                    <a:pt x="3675" y="2218"/>
                    <a:pt x="3587" y="2276"/>
                  </a:cubicBezTo>
                  <a:cubicBezTo>
                    <a:pt x="3546" y="2249"/>
                    <a:pt x="3487" y="2232"/>
                    <a:pt x="3425" y="2232"/>
                  </a:cubicBezTo>
                  <a:cubicBezTo>
                    <a:pt x="3338" y="2232"/>
                    <a:pt x="3245" y="2265"/>
                    <a:pt x="3187" y="2343"/>
                  </a:cubicBezTo>
                  <a:cubicBezTo>
                    <a:pt x="3187" y="2310"/>
                    <a:pt x="3187" y="2310"/>
                    <a:pt x="3153" y="2276"/>
                  </a:cubicBezTo>
                  <a:cubicBezTo>
                    <a:pt x="3114" y="2179"/>
                    <a:pt x="3008" y="2127"/>
                    <a:pt x="2906" y="2127"/>
                  </a:cubicBezTo>
                  <a:cubicBezTo>
                    <a:pt x="2832" y="2127"/>
                    <a:pt x="2761" y="2154"/>
                    <a:pt x="2720" y="2209"/>
                  </a:cubicBezTo>
                  <a:cubicBezTo>
                    <a:pt x="2686" y="2243"/>
                    <a:pt x="2686" y="2243"/>
                    <a:pt x="2653" y="2276"/>
                  </a:cubicBezTo>
                  <a:lnTo>
                    <a:pt x="2586" y="2276"/>
                  </a:lnTo>
                  <a:cubicBezTo>
                    <a:pt x="2536" y="2239"/>
                    <a:pt x="2477" y="2220"/>
                    <a:pt x="2417" y="2220"/>
                  </a:cubicBezTo>
                  <a:cubicBezTo>
                    <a:pt x="2317" y="2220"/>
                    <a:pt x="2215" y="2272"/>
                    <a:pt x="2153" y="2376"/>
                  </a:cubicBezTo>
                  <a:cubicBezTo>
                    <a:pt x="2119" y="2410"/>
                    <a:pt x="2086" y="2476"/>
                    <a:pt x="2019" y="2543"/>
                  </a:cubicBezTo>
                  <a:cubicBezTo>
                    <a:pt x="2019" y="2510"/>
                    <a:pt x="2019" y="2476"/>
                    <a:pt x="2019" y="2476"/>
                  </a:cubicBezTo>
                  <a:cubicBezTo>
                    <a:pt x="1986" y="2410"/>
                    <a:pt x="1952" y="2343"/>
                    <a:pt x="1886" y="2310"/>
                  </a:cubicBezTo>
                  <a:cubicBezTo>
                    <a:pt x="1952" y="1576"/>
                    <a:pt x="1852" y="842"/>
                    <a:pt x="1552" y="141"/>
                  </a:cubicBezTo>
                  <a:cubicBezTo>
                    <a:pt x="1508" y="41"/>
                    <a:pt x="1430" y="1"/>
                    <a:pt x="1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3"/>
            <p:cNvSpPr/>
            <p:nvPr/>
          </p:nvSpPr>
          <p:spPr>
            <a:xfrm>
              <a:off x="5624300" y="2724700"/>
              <a:ext cx="139300" cy="161500"/>
            </a:xfrm>
            <a:custGeom>
              <a:avLst/>
              <a:gdLst/>
              <a:ahLst/>
              <a:cxnLst/>
              <a:rect l="l" t="t" r="r" b="b"/>
              <a:pathLst>
                <a:path w="5572" h="6460" extrusionOk="0">
                  <a:moveTo>
                    <a:pt x="1350" y="1"/>
                  </a:moveTo>
                  <a:cubicBezTo>
                    <a:pt x="1197" y="1"/>
                    <a:pt x="1019" y="164"/>
                    <a:pt x="1063" y="342"/>
                  </a:cubicBezTo>
                  <a:cubicBezTo>
                    <a:pt x="1197" y="1076"/>
                    <a:pt x="1297" y="1809"/>
                    <a:pt x="1297" y="2543"/>
                  </a:cubicBezTo>
                  <a:cubicBezTo>
                    <a:pt x="1230" y="2577"/>
                    <a:pt x="1163" y="2610"/>
                    <a:pt x="1130" y="2677"/>
                  </a:cubicBezTo>
                  <a:cubicBezTo>
                    <a:pt x="1097" y="2777"/>
                    <a:pt x="1063" y="2910"/>
                    <a:pt x="1030" y="3010"/>
                  </a:cubicBezTo>
                  <a:cubicBezTo>
                    <a:pt x="1030" y="2994"/>
                    <a:pt x="1022" y="2985"/>
                    <a:pt x="1013" y="2985"/>
                  </a:cubicBezTo>
                  <a:cubicBezTo>
                    <a:pt x="1005" y="2985"/>
                    <a:pt x="997" y="2994"/>
                    <a:pt x="997" y="3010"/>
                  </a:cubicBezTo>
                  <a:cubicBezTo>
                    <a:pt x="997" y="2977"/>
                    <a:pt x="963" y="2944"/>
                    <a:pt x="963" y="2944"/>
                  </a:cubicBezTo>
                  <a:lnTo>
                    <a:pt x="763" y="3678"/>
                  </a:lnTo>
                  <a:cubicBezTo>
                    <a:pt x="797" y="3678"/>
                    <a:pt x="830" y="3711"/>
                    <a:pt x="863" y="3711"/>
                  </a:cubicBezTo>
                  <a:cubicBezTo>
                    <a:pt x="797" y="3878"/>
                    <a:pt x="797" y="4044"/>
                    <a:pt x="830" y="4211"/>
                  </a:cubicBezTo>
                  <a:cubicBezTo>
                    <a:pt x="563" y="4812"/>
                    <a:pt x="296" y="5412"/>
                    <a:pt x="63" y="6046"/>
                  </a:cubicBezTo>
                  <a:cubicBezTo>
                    <a:pt x="0" y="6212"/>
                    <a:pt x="171" y="6339"/>
                    <a:pt x="324" y="6339"/>
                  </a:cubicBezTo>
                  <a:cubicBezTo>
                    <a:pt x="418" y="6339"/>
                    <a:pt x="505" y="6293"/>
                    <a:pt x="530" y="6179"/>
                  </a:cubicBezTo>
                  <a:cubicBezTo>
                    <a:pt x="797" y="5646"/>
                    <a:pt x="1030" y="5079"/>
                    <a:pt x="1230" y="4511"/>
                  </a:cubicBezTo>
                  <a:lnTo>
                    <a:pt x="1430" y="4511"/>
                  </a:lnTo>
                  <a:cubicBezTo>
                    <a:pt x="1488" y="4627"/>
                    <a:pt x="1597" y="4718"/>
                    <a:pt x="1799" y="4718"/>
                  </a:cubicBezTo>
                  <a:cubicBezTo>
                    <a:pt x="1829" y="4718"/>
                    <a:pt x="1862" y="4716"/>
                    <a:pt x="1897" y="4712"/>
                  </a:cubicBezTo>
                  <a:cubicBezTo>
                    <a:pt x="1931" y="4745"/>
                    <a:pt x="1997" y="4778"/>
                    <a:pt x="2097" y="4778"/>
                  </a:cubicBezTo>
                  <a:cubicBezTo>
                    <a:pt x="2163" y="4797"/>
                    <a:pt x="2225" y="4805"/>
                    <a:pt x="2285" y="4805"/>
                  </a:cubicBezTo>
                  <a:cubicBezTo>
                    <a:pt x="2440" y="4805"/>
                    <a:pt x="2578" y="4750"/>
                    <a:pt x="2698" y="4678"/>
                  </a:cubicBezTo>
                  <a:cubicBezTo>
                    <a:pt x="2798" y="4678"/>
                    <a:pt x="2865" y="4678"/>
                    <a:pt x="2965" y="4645"/>
                  </a:cubicBezTo>
                  <a:lnTo>
                    <a:pt x="3198" y="4645"/>
                  </a:lnTo>
                  <a:cubicBezTo>
                    <a:pt x="3232" y="4645"/>
                    <a:pt x="3298" y="4678"/>
                    <a:pt x="3332" y="4678"/>
                  </a:cubicBezTo>
                  <a:cubicBezTo>
                    <a:pt x="3409" y="4740"/>
                    <a:pt x="3487" y="4766"/>
                    <a:pt x="3564" y="4766"/>
                  </a:cubicBezTo>
                  <a:cubicBezTo>
                    <a:pt x="3654" y="4766"/>
                    <a:pt x="3743" y="4732"/>
                    <a:pt x="3832" y="4678"/>
                  </a:cubicBezTo>
                  <a:cubicBezTo>
                    <a:pt x="3865" y="4812"/>
                    <a:pt x="3899" y="4912"/>
                    <a:pt x="3965" y="5045"/>
                  </a:cubicBezTo>
                  <a:cubicBezTo>
                    <a:pt x="4099" y="5479"/>
                    <a:pt x="4166" y="6079"/>
                    <a:pt x="4533" y="6379"/>
                  </a:cubicBezTo>
                  <a:cubicBezTo>
                    <a:pt x="4586" y="6433"/>
                    <a:pt x="4655" y="6459"/>
                    <a:pt x="4722" y="6459"/>
                  </a:cubicBezTo>
                  <a:cubicBezTo>
                    <a:pt x="4821" y="6459"/>
                    <a:pt x="4913" y="6399"/>
                    <a:pt x="4933" y="6279"/>
                  </a:cubicBezTo>
                  <a:cubicBezTo>
                    <a:pt x="5033" y="5812"/>
                    <a:pt x="4766" y="5312"/>
                    <a:pt x="4599" y="4845"/>
                  </a:cubicBezTo>
                  <a:cubicBezTo>
                    <a:pt x="4533" y="4612"/>
                    <a:pt x="4466" y="4378"/>
                    <a:pt x="4366" y="4145"/>
                  </a:cubicBezTo>
                  <a:cubicBezTo>
                    <a:pt x="4432" y="4011"/>
                    <a:pt x="4499" y="3878"/>
                    <a:pt x="4499" y="3711"/>
                  </a:cubicBezTo>
                  <a:lnTo>
                    <a:pt x="4899" y="2877"/>
                  </a:lnTo>
                  <a:lnTo>
                    <a:pt x="4899" y="2877"/>
                  </a:lnTo>
                  <a:cubicBezTo>
                    <a:pt x="4833" y="2910"/>
                    <a:pt x="4799" y="2944"/>
                    <a:pt x="4766" y="2977"/>
                  </a:cubicBezTo>
                  <a:cubicBezTo>
                    <a:pt x="4733" y="2944"/>
                    <a:pt x="4699" y="2910"/>
                    <a:pt x="4666" y="2910"/>
                  </a:cubicBezTo>
                  <a:cubicBezTo>
                    <a:pt x="4666" y="2810"/>
                    <a:pt x="4633" y="2710"/>
                    <a:pt x="4633" y="2643"/>
                  </a:cubicBezTo>
                  <a:cubicBezTo>
                    <a:pt x="4633" y="2610"/>
                    <a:pt x="4633" y="2610"/>
                    <a:pt x="4633" y="2577"/>
                  </a:cubicBezTo>
                  <a:cubicBezTo>
                    <a:pt x="4633" y="2510"/>
                    <a:pt x="4599" y="2477"/>
                    <a:pt x="4599" y="2443"/>
                  </a:cubicBezTo>
                  <a:cubicBezTo>
                    <a:pt x="4866" y="2043"/>
                    <a:pt x="5166" y="1643"/>
                    <a:pt x="5433" y="1242"/>
                  </a:cubicBezTo>
                  <a:cubicBezTo>
                    <a:pt x="5571" y="1035"/>
                    <a:pt x="5376" y="844"/>
                    <a:pt x="5187" y="844"/>
                  </a:cubicBezTo>
                  <a:cubicBezTo>
                    <a:pt x="5102" y="844"/>
                    <a:pt x="5018" y="883"/>
                    <a:pt x="4966" y="976"/>
                  </a:cubicBezTo>
                  <a:cubicBezTo>
                    <a:pt x="4733" y="1409"/>
                    <a:pt x="4466" y="1876"/>
                    <a:pt x="4232" y="2310"/>
                  </a:cubicBezTo>
                  <a:cubicBezTo>
                    <a:pt x="4132" y="2243"/>
                    <a:pt x="4024" y="2210"/>
                    <a:pt x="3915" y="2210"/>
                  </a:cubicBezTo>
                  <a:cubicBezTo>
                    <a:pt x="3807" y="2210"/>
                    <a:pt x="3699" y="2243"/>
                    <a:pt x="3599" y="2310"/>
                  </a:cubicBezTo>
                  <a:cubicBezTo>
                    <a:pt x="3540" y="2266"/>
                    <a:pt x="3476" y="2242"/>
                    <a:pt x="3413" y="2242"/>
                  </a:cubicBezTo>
                  <a:cubicBezTo>
                    <a:pt x="3332" y="2242"/>
                    <a:pt x="3255" y="2283"/>
                    <a:pt x="3198" y="2377"/>
                  </a:cubicBezTo>
                  <a:cubicBezTo>
                    <a:pt x="3198" y="2343"/>
                    <a:pt x="3165" y="2310"/>
                    <a:pt x="3165" y="2276"/>
                  </a:cubicBezTo>
                  <a:cubicBezTo>
                    <a:pt x="3126" y="2179"/>
                    <a:pt x="3019" y="2127"/>
                    <a:pt x="2911" y="2127"/>
                  </a:cubicBezTo>
                  <a:cubicBezTo>
                    <a:pt x="2833" y="2127"/>
                    <a:pt x="2754" y="2154"/>
                    <a:pt x="2698" y="2210"/>
                  </a:cubicBezTo>
                  <a:cubicBezTo>
                    <a:pt x="2698" y="2243"/>
                    <a:pt x="2665" y="2243"/>
                    <a:pt x="2631" y="2276"/>
                  </a:cubicBezTo>
                  <a:cubicBezTo>
                    <a:pt x="2631" y="2276"/>
                    <a:pt x="2598" y="2276"/>
                    <a:pt x="2564" y="2310"/>
                  </a:cubicBezTo>
                  <a:cubicBezTo>
                    <a:pt x="2521" y="2266"/>
                    <a:pt x="2452" y="2242"/>
                    <a:pt x="2379" y="2242"/>
                  </a:cubicBezTo>
                  <a:cubicBezTo>
                    <a:pt x="2286" y="2242"/>
                    <a:pt x="2187" y="2283"/>
                    <a:pt x="2131" y="2377"/>
                  </a:cubicBezTo>
                  <a:cubicBezTo>
                    <a:pt x="2097" y="2410"/>
                    <a:pt x="2064" y="2477"/>
                    <a:pt x="2031" y="2543"/>
                  </a:cubicBezTo>
                  <a:cubicBezTo>
                    <a:pt x="2031" y="2510"/>
                    <a:pt x="2031" y="2510"/>
                    <a:pt x="1997" y="2477"/>
                  </a:cubicBezTo>
                  <a:cubicBezTo>
                    <a:pt x="1997" y="2410"/>
                    <a:pt x="1931" y="2343"/>
                    <a:pt x="1864" y="2310"/>
                  </a:cubicBezTo>
                  <a:cubicBezTo>
                    <a:pt x="1931" y="1609"/>
                    <a:pt x="1831" y="875"/>
                    <a:pt x="1530" y="142"/>
                  </a:cubicBezTo>
                  <a:cubicBezTo>
                    <a:pt x="1497" y="42"/>
                    <a:pt x="1427" y="1"/>
                    <a:pt x="1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3"/>
            <p:cNvSpPr/>
            <p:nvPr/>
          </p:nvSpPr>
          <p:spPr>
            <a:xfrm>
              <a:off x="6145875" y="2712575"/>
              <a:ext cx="139175" cy="161325"/>
            </a:xfrm>
            <a:custGeom>
              <a:avLst/>
              <a:gdLst/>
              <a:ahLst/>
              <a:cxnLst/>
              <a:rect l="l" t="t" r="r" b="b"/>
              <a:pathLst>
                <a:path w="5567" h="6453" extrusionOk="0">
                  <a:moveTo>
                    <a:pt x="1345" y="0"/>
                  </a:moveTo>
                  <a:cubicBezTo>
                    <a:pt x="1182" y="0"/>
                    <a:pt x="1004" y="149"/>
                    <a:pt x="1049" y="326"/>
                  </a:cubicBezTo>
                  <a:cubicBezTo>
                    <a:pt x="1215" y="1060"/>
                    <a:pt x="1316" y="1794"/>
                    <a:pt x="1282" y="2528"/>
                  </a:cubicBezTo>
                  <a:cubicBezTo>
                    <a:pt x="1249" y="2561"/>
                    <a:pt x="1182" y="2595"/>
                    <a:pt x="1149" y="2695"/>
                  </a:cubicBezTo>
                  <a:cubicBezTo>
                    <a:pt x="1115" y="2795"/>
                    <a:pt x="1082" y="2895"/>
                    <a:pt x="1049" y="2995"/>
                  </a:cubicBezTo>
                  <a:lnTo>
                    <a:pt x="982" y="2995"/>
                  </a:lnTo>
                  <a:cubicBezTo>
                    <a:pt x="982" y="2962"/>
                    <a:pt x="982" y="2928"/>
                    <a:pt x="949" y="2928"/>
                  </a:cubicBezTo>
                  <a:lnTo>
                    <a:pt x="748" y="3662"/>
                  </a:lnTo>
                  <a:cubicBezTo>
                    <a:pt x="782" y="3695"/>
                    <a:pt x="815" y="3695"/>
                    <a:pt x="882" y="3695"/>
                  </a:cubicBezTo>
                  <a:cubicBezTo>
                    <a:pt x="815" y="3862"/>
                    <a:pt x="782" y="4029"/>
                    <a:pt x="815" y="4196"/>
                  </a:cubicBezTo>
                  <a:cubicBezTo>
                    <a:pt x="548" y="4796"/>
                    <a:pt x="315" y="5430"/>
                    <a:pt x="81" y="6031"/>
                  </a:cubicBezTo>
                  <a:cubicBezTo>
                    <a:pt x="0" y="6212"/>
                    <a:pt x="165" y="6333"/>
                    <a:pt x="321" y="6333"/>
                  </a:cubicBezTo>
                  <a:cubicBezTo>
                    <a:pt x="423" y="6333"/>
                    <a:pt x="522" y="6282"/>
                    <a:pt x="548" y="6164"/>
                  </a:cubicBezTo>
                  <a:cubicBezTo>
                    <a:pt x="782" y="5630"/>
                    <a:pt x="1015" y="5063"/>
                    <a:pt x="1249" y="4496"/>
                  </a:cubicBezTo>
                  <a:lnTo>
                    <a:pt x="1282" y="4496"/>
                  </a:lnTo>
                  <a:cubicBezTo>
                    <a:pt x="1299" y="4513"/>
                    <a:pt x="1324" y="4521"/>
                    <a:pt x="1353" y="4521"/>
                  </a:cubicBezTo>
                  <a:cubicBezTo>
                    <a:pt x="1382" y="4521"/>
                    <a:pt x="1416" y="4513"/>
                    <a:pt x="1449" y="4496"/>
                  </a:cubicBezTo>
                  <a:cubicBezTo>
                    <a:pt x="1507" y="4612"/>
                    <a:pt x="1615" y="4703"/>
                    <a:pt x="1796" y="4703"/>
                  </a:cubicBezTo>
                  <a:cubicBezTo>
                    <a:pt x="1823" y="4703"/>
                    <a:pt x="1852" y="4701"/>
                    <a:pt x="1883" y="4696"/>
                  </a:cubicBezTo>
                  <a:cubicBezTo>
                    <a:pt x="1949" y="4730"/>
                    <a:pt x="2016" y="4763"/>
                    <a:pt x="2083" y="4763"/>
                  </a:cubicBezTo>
                  <a:cubicBezTo>
                    <a:pt x="2157" y="4782"/>
                    <a:pt x="2227" y="4790"/>
                    <a:pt x="2291" y="4790"/>
                  </a:cubicBezTo>
                  <a:cubicBezTo>
                    <a:pt x="2459" y="4790"/>
                    <a:pt x="2596" y="4735"/>
                    <a:pt x="2717" y="4663"/>
                  </a:cubicBezTo>
                  <a:cubicBezTo>
                    <a:pt x="2817" y="4663"/>
                    <a:pt x="2883" y="4663"/>
                    <a:pt x="2950" y="4630"/>
                  </a:cubicBezTo>
                  <a:lnTo>
                    <a:pt x="3017" y="4630"/>
                  </a:lnTo>
                  <a:cubicBezTo>
                    <a:pt x="3039" y="4641"/>
                    <a:pt x="3061" y="4644"/>
                    <a:pt x="3083" y="4644"/>
                  </a:cubicBezTo>
                  <a:cubicBezTo>
                    <a:pt x="3128" y="4644"/>
                    <a:pt x="3172" y="4630"/>
                    <a:pt x="3217" y="4630"/>
                  </a:cubicBezTo>
                  <a:cubicBezTo>
                    <a:pt x="3250" y="4630"/>
                    <a:pt x="3284" y="4663"/>
                    <a:pt x="3317" y="4663"/>
                  </a:cubicBezTo>
                  <a:lnTo>
                    <a:pt x="3350" y="4663"/>
                  </a:lnTo>
                  <a:cubicBezTo>
                    <a:pt x="3428" y="4725"/>
                    <a:pt x="3505" y="4751"/>
                    <a:pt x="3583" y="4751"/>
                  </a:cubicBezTo>
                  <a:cubicBezTo>
                    <a:pt x="3672" y="4751"/>
                    <a:pt x="3761" y="4716"/>
                    <a:pt x="3851" y="4663"/>
                  </a:cubicBezTo>
                  <a:cubicBezTo>
                    <a:pt x="3884" y="4796"/>
                    <a:pt x="3917" y="4896"/>
                    <a:pt x="3951" y="5030"/>
                  </a:cubicBezTo>
                  <a:cubicBezTo>
                    <a:pt x="4084" y="5497"/>
                    <a:pt x="4184" y="6064"/>
                    <a:pt x="4551" y="6397"/>
                  </a:cubicBezTo>
                  <a:cubicBezTo>
                    <a:pt x="4587" y="6433"/>
                    <a:pt x="4640" y="6452"/>
                    <a:pt x="4697" y="6452"/>
                  </a:cubicBezTo>
                  <a:cubicBezTo>
                    <a:pt x="4797" y="6452"/>
                    <a:pt x="4909" y="6392"/>
                    <a:pt x="4951" y="6264"/>
                  </a:cubicBezTo>
                  <a:cubicBezTo>
                    <a:pt x="5052" y="5797"/>
                    <a:pt x="4785" y="5297"/>
                    <a:pt x="4618" y="4863"/>
                  </a:cubicBezTo>
                  <a:cubicBezTo>
                    <a:pt x="4518" y="4630"/>
                    <a:pt x="4451" y="4363"/>
                    <a:pt x="4384" y="4129"/>
                  </a:cubicBezTo>
                  <a:cubicBezTo>
                    <a:pt x="4451" y="4029"/>
                    <a:pt x="4484" y="3862"/>
                    <a:pt x="4518" y="3695"/>
                  </a:cubicBezTo>
                  <a:lnTo>
                    <a:pt x="4885" y="2862"/>
                  </a:lnTo>
                  <a:lnTo>
                    <a:pt x="4885" y="2862"/>
                  </a:lnTo>
                  <a:cubicBezTo>
                    <a:pt x="4818" y="2895"/>
                    <a:pt x="4785" y="2928"/>
                    <a:pt x="4751" y="2962"/>
                  </a:cubicBezTo>
                  <a:cubicBezTo>
                    <a:pt x="4751" y="2928"/>
                    <a:pt x="4718" y="2895"/>
                    <a:pt x="4651" y="2895"/>
                  </a:cubicBezTo>
                  <a:cubicBezTo>
                    <a:pt x="4651" y="2795"/>
                    <a:pt x="4651" y="2695"/>
                    <a:pt x="4618" y="2628"/>
                  </a:cubicBezTo>
                  <a:cubicBezTo>
                    <a:pt x="4618" y="2595"/>
                    <a:pt x="4618" y="2595"/>
                    <a:pt x="4618" y="2561"/>
                  </a:cubicBezTo>
                  <a:cubicBezTo>
                    <a:pt x="4651" y="2528"/>
                    <a:pt x="4618" y="2461"/>
                    <a:pt x="4585" y="2461"/>
                  </a:cubicBezTo>
                  <a:cubicBezTo>
                    <a:pt x="4885" y="2028"/>
                    <a:pt x="5152" y="1627"/>
                    <a:pt x="5452" y="1227"/>
                  </a:cubicBezTo>
                  <a:cubicBezTo>
                    <a:pt x="5567" y="1020"/>
                    <a:pt x="5380" y="829"/>
                    <a:pt x="5199" y="829"/>
                  </a:cubicBezTo>
                  <a:cubicBezTo>
                    <a:pt x="5117" y="829"/>
                    <a:pt x="5036" y="867"/>
                    <a:pt x="4985" y="960"/>
                  </a:cubicBezTo>
                  <a:cubicBezTo>
                    <a:pt x="4718" y="1394"/>
                    <a:pt x="4484" y="1861"/>
                    <a:pt x="4251" y="2328"/>
                  </a:cubicBezTo>
                  <a:cubicBezTo>
                    <a:pt x="4251" y="2328"/>
                    <a:pt x="4251" y="2328"/>
                    <a:pt x="4218" y="2294"/>
                  </a:cubicBezTo>
                  <a:cubicBezTo>
                    <a:pt x="4134" y="2228"/>
                    <a:pt x="4026" y="2194"/>
                    <a:pt x="3913" y="2194"/>
                  </a:cubicBezTo>
                  <a:cubicBezTo>
                    <a:pt x="3801" y="2194"/>
                    <a:pt x="3684" y="2228"/>
                    <a:pt x="3584" y="2294"/>
                  </a:cubicBezTo>
                  <a:cubicBezTo>
                    <a:pt x="3544" y="2255"/>
                    <a:pt x="3489" y="2236"/>
                    <a:pt x="3431" y="2236"/>
                  </a:cubicBezTo>
                  <a:cubicBezTo>
                    <a:pt x="3341" y="2236"/>
                    <a:pt x="3244" y="2280"/>
                    <a:pt x="3184" y="2361"/>
                  </a:cubicBezTo>
                  <a:cubicBezTo>
                    <a:pt x="3184" y="2328"/>
                    <a:pt x="3184" y="2294"/>
                    <a:pt x="3150" y="2261"/>
                  </a:cubicBezTo>
                  <a:cubicBezTo>
                    <a:pt x="3111" y="2164"/>
                    <a:pt x="3004" y="2112"/>
                    <a:pt x="2902" y="2112"/>
                  </a:cubicBezTo>
                  <a:cubicBezTo>
                    <a:pt x="2829" y="2112"/>
                    <a:pt x="2758" y="2139"/>
                    <a:pt x="2717" y="2194"/>
                  </a:cubicBezTo>
                  <a:cubicBezTo>
                    <a:pt x="2683" y="2228"/>
                    <a:pt x="2683" y="2261"/>
                    <a:pt x="2650" y="2261"/>
                  </a:cubicBezTo>
                  <a:cubicBezTo>
                    <a:pt x="2616" y="2261"/>
                    <a:pt x="2616" y="2294"/>
                    <a:pt x="2583" y="2294"/>
                  </a:cubicBezTo>
                  <a:cubicBezTo>
                    <a:pt x="2525" y="2251"/>
                    <a:pt x="2454" y="2226"/>
                    <a:pt x="2384" y="2226"/>
                  </a:cubicBezTo>
                  <a:cubicBezTo>
                    <a:pt x="2294" y="2226"/>
                    <a:pt x="2206" y="2267"/>
                    <a:pt x="2149" y="2361"/>
                  </a:cubicBezTo>
                  <a:cubicBezTo>
                    <a:pt x="2116" y="2395"/>
                    <a:pt x="2083" y="2461"/>
                    <a:pt x="2049" y="2528"/>
                  </a:cubicBezTo>
                  <a:cubicBezTo>
                    <a:pt x="2016" y="2495"/>
                    <a:pt x="2016" y="2495"/>
                    <a:pt x="2016" y="2461"/>
                  </a:cubicBezTo>
                  <a:cubicBezTo>
                    <a:pt x="1983" y="2395"/>
                    <a:pt x="1949" y="2361"/>
                    <a:pt x="1883" y="2294"/>
                  </a:cubicBezTo>
                  <a:cubicBezTo>
                    <a:pt x="1949" y="1594"/>
                    <a:pt x="1849" y="860"/>
                    <a:pt x="1549" y="126"/>
                  </a:cubicBezTo>
                  <a:cubicBezTo>
                    <a:pt x="1505" y="37"/>
                    <a:pt x="1427" y="0"/>
                    <a:pt x="1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3"/>
            <p:cNvSpPr/>
            <p:nvPr/>
          </p:nvSpPr>
          <p:spPr>
            <a:xfrm>
              <a:off x="3574625" y="2761250"/>
              <a:ext cx="2830975" cy="110725"/>
            </a:xfrm>
            <a:custGeom>
              <a:avLst/>
              <a:gdLst/>
              <a:ahLst/>
              <a:cxnLst/>
              <a:rect l="l" t="t" r="r" b="b"/>
              <a:pathLst>
                <a:path w="113239" h="4429" extrusionOk="0">
                  <a:moveTo>
                    <a:pt x="15902" y="3183"/>
                  </a:moveTo>
                  <a:cubicBezTo>
                    <a:pt x="16203" y="3216"/>
                    <a:pt x="16503" y="3216"/>
                    <a:pt x="16803" y="3216"/>
                  </a:cubicBezTo>
                  <a:cubicBezTo>
                    <a:pt x="16703" y="3216"/>
                    <a:pt x="16636" y="3250"/>
                    <a:pt x="16536" y="3250"/>
                  </a:cubicBezTo>
                  <a:cubicBezTo>
                    <a:pt x="16336" y="3250"/>
                    <a:pt x="16103" y="3216"/>
                    <a:pt x="15902" y="3183"/>
                  </a:cubicBezTo>
                  <a:close/>
                  <a:moveTo>
                    <a:pt x="112924" y="0"/>
                  </a:moveTo>
                  <a:cubicBezTo>
                    <a:pt x="112261" y="0"/>
                    <a:pt x="111621" y="191"/>
                    <a:pt x="111304" y="681"/>
                  </a:cubicBezTo>
                  <a:cubicBezTo>
                    <a:pt x="111271" y="714"/>
                    <a:pt x="111271" y="714"/>
                    <a:pt x="111271" y="714"/>
                  </a:cubicBezTo>
                  <a:cubicBezTo>
                    <a:pt x="111137" y="781"/>
                    <a:pt x="110970" y="814"/>
                    <a:pt x="110837" y="848"/>
                  </a:cubicBezTo>
                  <a:lnTo>
                    <a:pt x="110670" y="848"/>
                  </a:lnTo>
                  <a:cubicBezTo>
                    <a:pt x="110643" y="821"/>
                    <a:pt x="110594" y="772"/>
                    <a:pt x="110524" y="772"/>
                  </a:cubicBezTo>
                  <a:cubicBezTo>
                    <a:pt x="110507" y="772"/>
                    <a:pt x="110489" y="775"/>
                    <a:pt x="110470" y="781"/>
                  </a:cubicBezTo>
                  <a:cubicBezTo>
                    <a:pt x="110303" y="848"/>
                    <a:pt x="110136" y="915"/>
                    <a:pt x="109970" y="948"/>
                  </a:cubicBezTo>
                  <a:cubicBezTo>
                    <a:pt x="109803" y="948"/>
                    <a:pt x="109636" y="981"/>
                    <a:pt x="109469" y="981"/>
                  </a:cubicBezTo>
                  <a:cubicBezTo>
                    <a:pt x="109469" y="915"/>
                    <a:pt x="109436" y="881"/>
                    <a:pt x="109403" y="848"/>
                  </a:cubicBezTo>
                  <a:cubicBezTo>
                    <a:pt x="109048" y="548"/>
                    <a:pt x="108583" y="471"/>
                    <a:pt x="108133" y="471"/>
                  </a:cubicBezTo>
                  <a:cubicBezTo>
                    <a:pt x="108032" y="471"/>
                    <a:pt x="107932" y="475"/>
                    <a:pt x="107835" y="481"/>
                  </a:cubicBezTo>
                  <a:cubicBezTo>
                    <a:pt x="107401" y="514"/>
                    <a:pt x="106801" y="548"/>
                    <a:pt x="106501" y="915"/>
                  </a:cubicBezTo>
                  <a:lnTo>
                    <a:pt x="106400" y="915"/>
                  </a:lnTo>
                  <a:cubicBezTo>
                    <a:pt x="106267" y="981"/>
                    <a:pt x="106134" y="1015"/>
                    <a:pt x="106000" y="1081"/>
                  </a:cubicBezTo>
                  <a:lnTo>
                    <a:pt x="105500" y="1081"/>
                  </a:lnTo>
                  <a:cubicBezTo>
                    <a:pt x="105500" y="1048"/>
                    <a:pt x="105466" y="1048"/>
                    <a:pt x="105466" y="1015"/>
                  </a:cubicBezTo>
                  <a:cubicBezTo>
                    <a:pt x="104951" y="689"/>
                    <a:pt x="104369" y="562"/>
                    <a:pt x="103774" y="562"/>
                  </a:cubicBezTo>
                  <a:cubicBezTo>
                    <a:pt x="103638" y="562"/>
                    <a:pt x="103502" y="569"/>
                    <a:pt x="103365" y="581"/>
                  </a:cubicBezTo>
                  <a:cubicBezTo>
                    <a:pt x="102831" y="648"/>
                    <a:pt x="101964" y="814"/>
                    <a:pt x="101797" y="1382"/>
                  </a:cubicBezTo>
                  <a:cubicBezTo>
                    <a:pt x="101564" y="1448"/>
                    <a:pt x="101297" y="1482"/>
                    <a:pt x="101063" y="1515"/>
                  </a:cubicBezTo>
                  <a:lnTo>
                    <a:pt x="100796" y="1515"/>
                  </a:lnTo>
                  <a:cubicBezTo>
                    <a:pt x="100336" y="1108"/>
                    <a:pt x="99602" y="879"/>
                    <a:pt x="98891" y="879"/>
                  </a:cubicBezTo>
                  <a:cubicBezTo>
                    <a:pt x="98263" y="879"/>
                    <a:pt x="97652" y="1057"/>
                    <a:pt x="97261" y="1448"/>
                  </a:cubicBezTo>
                  <a:cubicBezTo>
                    <a:pt x="97194" y="1515"/>
                    <a:pt x="97161" y="1615"/>
                    <a:pt x="97161" y="1682"/>
                  </a:cubicBezTo>
                  <a:cubicBezTo>
                    <a:pt x="97060" y="1682"/>
                    <a:pt x="96927" y="1682"/>
                    <a:pt x="96827" y="1648"/>
                  </a:cubicBezTo>
                  <a:cubicBezTo>
                    <a:pt x="96769" y="1562"/>
                    <a:pt x="96661" y="1475"/>
                    <a:pt x="96525" y="1475"/>
                  </a:cubicBezTo>
                  <a:cubicBezTo>
                    <a:pt x="96504" y="1475"/>
                    <a:pt x="96482" y="1477"/>
                    <a:pt x="96460" y="1482"/>
                  </a:cubicBezTo>
                  <a:cubicBezTo>
                    <a:pt x="96393" y="1482"/>
                    <a:pt x="96327" y="1482"/>
                    <a:pt x="96260" y="1515"/>
                  </a:cubicBezTo>
                  <a:cubicBezTo>
                    <a:pt x="95793" y="1181"/>
                    <a:pt x="95226" y="1015"/>
                    <a:pt x="94659" y="948"/>
                  </a:cubicBezTo>
                  <a:cubicBezTo>
                    <a:pt x="94499" y="929"/>
                    <a:pt x="94321" y="916"/>
                    <a:pt x="94138" y="916"/>
                  </a:cubicBezTo>
                  <a:cubicBezTo>
                    <a:pt x="93672" y="916"/>
                    <a:pt x="93178" y="1003"/>
                    <a:pt x="92891" y="1315"/>
                  </a:cubicBezTo>
                  <a:cubicBezTo>
                    <a:pt x="92591" y="1281"/>
                    <a:pt x="92290" y="1248"/>
                    <a:pt x="91957" y="1215"/>
                  </a:cubicBezTo>
                  <a:cubicBezTo>
                    <a:pt x="91490" y="848"/>
                    <a:pt x="90923" y="648"/>
                    <a:pt x="90356" y="581"/>
                  </a:cubicBezTo>
                  <a:cubicBezTo>
                    <a:pt x="90182" y="549"/>
                    <a:pt x="89978" y="527"/>
                    <a:pt x="89767" y="527"/>
                  </a:cubicBezTo>
                  <a:cubicBezTo>
                    <a:pt x="89330" y="527"/>
                    <a:pt x="88869" y="622"/>
                    <a:pt x="88621" y="915"/>
                  </a:cubicBezTo>
                  <a:cubicBezTo>
                    <a:pt x="88588" y="948"/>
                    <a:pt x="88588" y="981"/>
                    <a:pt x="88588" y="1015"/>
                  </a:cubicBezTo>
                  <a:cubicBezTo>
                    <a:pt x="88554" y="1048"/>
                    <a:pt x="88521" y="1048"/>
                    <a:pt x="88521" y="1048"/>
                  </a:cubicBezTo>
                  <a:cubicBezTo>
                    <a:pt x="88287" y="1081"/>
                    <a:pt x="88087" y="1081"/>
                    <a:pt x="87887" y="1081"/>
                  </a:cubicBezTo>
                  <a:lnTo>
                    <a:pt x="87820" y="1081"/>
                  </a:lnTo>
                  <a:cubicBezTo>
                    <a:pt x="87387" y="748"/>
                    <a:pt x="86786" y="648"/>
                    <a:pt x="86286" y="648"/>
                  </a:cubicBezTo>
                  <a:cubicBezTo>
                    <a:pt x="85786" y="648"/>
                    <a:pt x="84918" y="681"/>
                    <a:pt x="84685" y="1215"/>
                  </a:cubicBezTo>
                  <a:lnTo>
                    <a:pt x="84151" y="1215"/>
                  </a:lnTo>
                  <a:cubicBezTo>
                    <a:pt x="84018" y="848"/>
                    <a:pt x="83617" y="681"/>
                    <a:pt x="83184" y="614"/>
                  </a:cubicBezTo>
                  <a:cubicBezTo>
                    <a:pt x="82874" y="582"/>
                    <a:pt x="82560" y="567"/>
                    <a:pt x="82246" y="567"/>
                  </a:cubicBezTo>
                  <a:cubicBezTo>
                    <a:pt x="81578" y="567"/>
                    <a:pt x="80906" y="634"/>
                    <a:pt x="80248" y="748"/>
                  </a:cubicBezTo>
                  <a:cubicBezTo>
                    <a:pt x="80182" y="781"/>
                    <a:pt x="80115" y="814"/>
                    <a:pt x="80082" y="848"/>
                  </a:cubicBezTo>
                  <a:cubicBezTo>
                    <a:pt x="79815" y="848"/>
                    <a:pt x="79581" y="814"/>
                    <a:pt x="79314" y="814"/>
                  </a:cubicBezTo>
                  <a:cubicBezTo>
                    <a:pt x="79314" y="781"/>
                    <a:pt x="79281" y="748"/>
                    <a:pt x="79248" y="714"/>
                  </a:cubicBezTo>
                  <a:cubicBezTo>
                    <a:pt x="78789" y="450"/>
                    <a:pt x="78143" y="288"/>
                    <a:pt x="77503" y="288"/>
                  </a:cubicBezTo>
                  <a:cubicBezTo>
                    <a:pt x="76934" y="288"/>
                    <a:pt x="76369" y="416"/>
                    <a:pt x="75945" y="714"/>
                  </a:cubicBezTo>
                  <a:cubicBezTo>
                    <a:pt x="75545" y="714"/>
                    <a:pt x="75145" y="748"/>
                    <a:pt x="74744" y="748"/>
                  </a:cubicBezTo>
                  <a:cubicBezTo>
                    <a:pt x="74457" y="709"/>
                    <a:pt x="74165" y="692"/>
                    <a:pt x="73872" y="692"/>
                  </a:cubicBezTo>
                  <a:cubicBezTo>
                    <a:pt x="72911" y="692"/>
                    <a:pt x="71937" y="877"/>
                    <a:pt x="71042" y="1081"/>
                  </a:cubicBezTo>
                  <a:cubicBezTo>
                    <a:pt x="70908" y="1115"/>
                    <a:pt x="70808" y="1215"/>
                    <a:pt x="70775" y="1315"/>
                  </a:cubicBezTo>
                  <a:cubicBezTo>
                    <a:pt x="70508" y="1348"/>
                    <a:pt x="70241" y="1415"/>
                    <a:pt x="69974" y="1482"/>
                  </a:cubicBezTo>
                  <a:cubicBezTo>
                    <a:pt x="69741" y="1348"/>
                    <a:pt x="69507" y="1281"/>
                    <a:pt x="69241" y="1248"/>
                  </a:cubicBezTo>
                  <a:cubicBezTo>
                    <a:pt x="69169" y="1239"/>
                    <a:pt x="69098" y="1235"/>
                    <a:pt x="69025" y="1235"/>
                  </a:cubicBezTo>
                  <a:cubicBezTo>
                    <a:pt x="68828" y="1235"/>
                    <a:pt x="68626" y="1266"/>
                    <a:pt x="68407" y="1315"/>
                  </a:cubicBezTo>
                  <a:cubicBezTo>
                    <a:pt x="68407" y="1315"/>
                    <a:pt x="68373" y="1315"/>
                    <a:pt x="68373" y="1348"/>
                  </a:cubicBezTo>
                  <a:cubicBezTo>
                    <a:pt x="67806" y="1348"/>
                    <a:pt x="67272" y="1415"/>
                    <a:pt x="66705" y="1515"/>
                  </a:cubicBezTo>
                  <a:cubicBezTo>
                    <a:pt x="66705" y="1482"/>
                    <a:pt x="66672" y="1415"/>
                    <a:pt x="66605" y="1348"/>
                  </a:cubicBezTo>
                  <a:cubicBezTo>
                    <a:pt x="65805" y="1218"/>
                    <a:pt x="65000" y="1163"/>
                    <a:pt x="64192" y="1163"/>
                  </a:cubicBezTo>
                  <a:cubicBezTo>
                    <a:pt x="62104" y="1163"/>
                    <a:pt x="60001" y="1530"/>
                    <a:pt x="57932" y="1915"/>
                  </a:cubicBezTo>
                  <a:cubicBezTo>
                    <a:pt x="57568" y="1776"/>
                    <a:pt x="57173" y="1712"/>
                    <a:pt x="56772" y="1712"/>
                  </a:cubicBezTo>
                  <a:cubicBezTo>
                    <a:pt x="55925" y="1712"/>
                    <a:pt x="55053" y="1996"/>
                    <a:pt x="54397" y="2449"/>
                  </a:cubicBezTo>
                  <a:lnTo>
                    <a:pt x="54163" y="2449"/>
                  </a:lnTo>
                  <a:cubicBezTo>
                    <a:pt x="54163" y="2416"/>
                    <a:pt x="54163" y="2416"/>
                    <a:pt x="54130" y="2416"/>
                  </a:cubicBezTo>
                  <a:cubicBezTo>
                    <a:pt x="53407" y="1718"/>
                    <a:pt x="52181" y="1299"/>
                    <a:pt x="51037" y="1299"/>
                  </a:cubicBezTo>
                  <a:cubicBezTo>
                    <a:pt x="50650" y="1299"/>
                    <a:pt x="50272" y="1347"/>
                    <a:pt x="49927" y="1448"/>
                  </a:cubicBezTo>
                  <a:cubicBezTo>
                    <a:pt x="49237" y="1004"/>
                    <a:pt x="48400" y="751"/>
                    <a:pt x="47562" y="751"/>
                  </a:cubicBezTo>
                  <a:cubicBezTo>
                    <a:pt x="47143" y="751"/>
                    <a:pt x="46724" y="814"/>
                    <a:pt x="46324" y="948"/>
                  </a:cubicBezTo>
                  <a:cubicBezTo>
                    <a:pt x="45823" y="733"/>
                    <a:pt x="45090" y="566"/>
                    <a:pt x="44380" y="566"/>
                  </a:cubicBezTo>
                  <a:cubicBezTo>
                    <a:pt x="43768" y="566"/>
                    <a:pt x="43172" y="690"/>
                    <a:pt x="42755" y="1015"/>
                  </a:cubicBezTo>
                  <a:lnTo>
                    <a:pt x="42688" y="1015"/>
                  </a:lnTo>
                  <a:cubicBezTo>
                    <a:pt x="42300" y="677"/>
                    <a:pt x="41657" y="485"/>
                    <a:pt x="41029" y="485"/>
                  </a:cubicBezTo>
                  <a:cubicBezTo>
                    <a:pt x="40415" y="485"/>
                    <a:pt x="39816" y="669"/>
                    <a:pt x="39486" y="1081"/>
                  </a:cubicBezTo>
                  <a:cubicBezTo>
                    <a:pt x="39021" y="867"/>
                    <a:pt x="38518" y="767"/>
                    <a:pt x="38013" y="767"/>
                  </a:cubicBezTo>
                  <a:cubicBezTo>
                    <a:pt x="37575" y="767"/>
                    <a:pt x="37135" y="842"/>
                    <a:pt x="36717" y="981"/>
                  </a:cubicBezTo>
                  <a:cubicBezTo>
                    <a:pt x="36586" y="942"/>
                    <a:pt x="36454" y="923"/>
                    <a:pt x="36321" y="923"/>
                  </a:cubicBezTo>
                  <a:cubicBezTo>
                    <a:pt x="36115" y="923"/>
                    <a:pt x="35905" y="967"/>
                    <a:pt x="35683" y="1048"/>
                  </a:cubicBezTo>
                  <a:cubicBezTo>
                    <a:pt x="35483" y="1115"/>
                    <a:pt x="35250" y="1248"/>
                    <a:pt x="35049" y="1415"/>
                  </a:cubicBezTo>
                  <a:cubicBezTo>
                    <a:pt x="34846" y="1258"/>
                    <a:pt x="34534" y="1194"/>
                    <a:pt x="34169" y="1194"/>
                  </a:cubicBezTo>
                  <a:cubicBezTo>
                    <a:pt x="32978" y="1194"/>
                    <a:pt x="31222" y="1882"/>
                    <a:pt x="30813" y="2316"/>
                  </a:cubicBezTo>
                  <a:cubicBezTo>
                    <a:pt x="30595" y="2251"/>
                    <a:pt x="30362" y="2222"/>
                    <a:pt x="30124" y="2222"/>
                  </a:cubicBezTo>
                  <a:cubicBezTo>
                    <a:pt x="29375" y="2222"/>
                    <a:pt x="28576" y="2511"/>
                    <a:pt x="28044" y="2916"/>
                  </a:cubicBezTo>
                  <a:cubicBezTo>
                    <a:pt x="27978" y="2949"/>
                    <a:pt x="27944" y="2983"/>
                    <a:pt x="27944" y="3016"/>
                  </a:cubicBezTo>
                  <a:cubicBezTo>
                    <a:pt x="27844" y="2983"/>
                    <a:pt x="27744" y="2983"/>
                    <a:pt x="27644" y="2983"/>
                  </a:cubicBezTo>
                  <a:cubicBezTo>
                    <a:pt x="27355" y="2805"/>
                    <a:pt x="26977" y="2746"/>
                    <a:pt x="26619" y="2746"/>
                  </a:cubicBezTo>
                  <a:cubicBezTo>
                    <a:pt x="26440" y="2746"/>
                    <a:pt x="26265" y="2760"/>
                    <a:pt x="26110" y="2783"/>
                  </a:cubicBezTo>
                  <a:cubicBezTo>
                    <a:pt x="25709" y="2816"/>
                    <a:pt x="25176" y="2883"/>
                    <a:pt x="24809" y="3116"/>
                  </a:cubicBezTo>
                  <a:cubicBezTo>
                    <a:pt x="24775" y="3083"/>
                    <a:pt x="24709" y="3083"/>
                    <a:pt x="24642" y="3083"/>
                  </a:cubicBezTo>
                  <a:cubicBezTo>
                    <a:pt x="24431" y="3125"/>
                    <a:pt x="24236" y="3144"/>
                    <a:pt x="24051" y="3144"/>
                  </a:cubicBezTo>
                  <a:cubicBezTo>
                    <a:pt x="23506" y="3144"/>
                    <a:pt x="23038" y="2982"/>
                    <a:pt x="22440" y="2783"/>
                  </a:cubicBezTo>
                  <a:cubicBezTo>
                    <a:pt x="22078" y="2676"/>
                    <a:pt x="21716" y="2597"/>
                    <a:pt x="21346" y="2597"/>
                  </a:cubicBezTo>
                  <a:cubicBezTo>
                    <a:pt x="21136" y="2597"/>
                    <a:pt x="20923" y="2622"/>
                    <a:pt x="20706" y="2683"/>
                  </a:cubicBezTo>
                  <a:cubicBezTo>
                    <a:pt x="20639" y="2683"/>
                    <a:pt x="20606" y="2716"/>
                    <a:pt x="20572" y="2716"/>
                  </a:cubicBezTo>
                  <a:cubicBezTo>
                    <a:pt x="20372" y="2683"/>
                    <a:pt x="20139" y="2649"/>
                    <a:pt x="19939" y="2616"/>
                  </a:cubicBezTo>
                  <a:cubicBezTo>
                    <a:pt x="19472" y="2516"/>
                    <a:pt x="19005" y="2416"/>
                    <a:pt x="18538" y="2349"/>
                  </a:cubicBezTo>
                  <a:cubicBezTo>
                    <a:pt x="17932" y="2141"/>
                    <a:pt x="17272" y="1997"/>
                    <a:pt x="16638" y="1997"/>
                  </a:cubicBezTo>
                  <a:cubicBezTo>
                    <a:pt x="16155" y="1997"/>
                    <a:pt x="15687" y="2080"/>
                    <a:pt x="15269" y="2282"/>
                  </a:cubicBezTo>
                  <a:cubicBezTo>
                    <a:pt x="14635" y="2282"/>
                    <a:pt x="14034" y="2316"/>
                    <a:pt x="13401" y="2349"/>
                  </a:cubicBezTo>
                  <a:cubicBezTo>
                    <a:pt x="13100" y="2216"/>
                    <a:pt x="12767" y="2182"/>
                    <a:pt x="12467" y="2149"/>
                  </a:cubicBezTo>
                  <a:cubicBezTo>
                    <a:pt x="12133" y="2149"/>
                    <a:pt x="11666" y="2149"/>
                    <a:pt x="11299" y="2316"/>
                  </a:cubicBezTo>
                  <a:cubicBezTo>
                    <a:pt x="11232" y="2316"/>
                    <a:pt x="11132" y="2316"/>
                    <a:pt x="11066" y="2282"/>
                  </a:cubicBezTo>
                  <a:lnTo>
                    <a:pt x="10866" y="2282"/>
                  </a:lnTo>
                  <a:cubicBezTo>
                    <a:pt x="10140" y="1650"/>
                    <a:pt x="9070" y="1363"/>
                    <a:pt x="8059" y="1363"/>
                  </a:cubicBezTo>
                  <a:cubicBezTo>
                    <a:pt x="7628" y="1363"/>
                    <a:pt x="7208" y="1415"/>
                    <a:pt x="6829" y="1515"/>
                  </a:cubicBezTo>
                  <a:cubicBezTo>
                    <a:pt x="6729" y="1548"/>
                    <a:pt x="6629" y="1615"/>
                    <a:pt x="6596" y="1682"/>
                  </a:cubicBezTo>
                  <a:cubicBezTo>
                    <a:pt x="6429" y="1682"/>
                    <a:pt x="6296" y="1648"/>
                    <a:pt x="6129" y="1648"/>
                  </a:cubicBezTo>
                  <a:cubicBezTo>
                    <a:pt x="5642" y="1337"/>
                    <a:pt x="5076" y="1185"/>
                    <a:pt x="4503" y="1185"/>
                  </a:cubicBezTo>
                  <a:cubicBezTo>
                    <a:pt x="4094" y="1185"/>
                    <a:pt x="3682" y="1262"/>
                    <a:pt x="3293" y="1415"/>
                  </a:cubicBezTo>
                  <a:cubicBezTo>
                    <a:pt x="3193" y="1448"/>
                    <a:pt x="3093" y="1515"/>
                    <a:pt x="3060" y="1615"/>
                  </a:cubicBezTo>
                  <a:cubicBezTo>
                    <a:pt x="2059" y="1715"/>
                    <a:pt x="1092" y="1982"/>
                    <a:pt x="158" y="2482"/>
                  </a:cubicBezTo>
                  <a:cubicBezTo>
                    <a:pt x="1" y="2545"/>
                    <a:pt x="51" y="2785"/>
                    <a:pt x="196" y="2785"/>
                  </a:cubicBezTo>
                  <a:cubicBezTo>
                    <a:pt x="205" y="2785"/>
                    <a:pt x="215" y="2785"/>
                    <a:pt x="225" y="2783"/>
                  </a:cubicBezTo>
                  <a:cubicBezTo>
                    <a:pt x="958" y="2549"/>
                    <a:pt x="1626" y="2416"/>
                    <a:pt x="2326" y="2316"/>
                  </a:cubicBezTo>
                  <a:cubicBezTo>
                    <a:pt x="2359" y="2449"/>
                    <a:pt x="2426" y="2549"/>
                    <a:pt x="2593" y="2582"/>
                  </a:cubicBezTo>
                  <a:cubicBezTo>
                    <a:pt x="2894" y="2676"/>
                    <a:pt x="3216" y="2717"/>
                    <a:pt x="3535" y="2717"/>
                  </a:cubicBezTo>
                  <a:cubicBezTo>
                    <a:pt x="3782" y="2717"/>
                    <a:pt x="4028" y="2693"/>
                    <a:pt x="4261" y="2649"/>
                  </a:cubicBezTo>
                  <a:cubicBezTo>
                    <a:pt x="4594" y="2616"/>
                    <a:pt x="5095" y="2516"/>
                    <a:pt x="5295" y="2249"/>
                  </a:cubicBezTo>
                  <a:lnTo>
                    <a:pt x="5562" y="2249"/>
                  </a:lnTo>
                  <a:cubicBezTo>
                    <a:pt x="5628" y="2282"/>
                    <a:pt x="5662" y="2282"/>
                    <a:pt x="5729" y="2316"/>
                  </a:cubicBezTo>
                  <a:cubicBezTo>
                    <a:pt x="5729" y="2382"/>
                    <a:pt x="5762" y="2482"/>
                    <a:pt x="5829" y="2516"/>
                  </a:cubicBezTo>
                  <a:cubicBezTo>
                    <a:pt x="6423" y="2976"/>
                    <a:pt x="7360" y="3216"/>
                    <a:pt x="8284" y="3216"/>
                  </a:cubicBezTo>
                  <a:cubicBezTo>
                    <a:pt x="8966" y="3216"/>
                    <a:pt x="9641" y="3085"/>
                    <a:pt x="10165" y="2816"/>
                  </a:cubicBezTo>
                  <a:lnTo>
                    <a:pt x="10599" y="2816"/>
                  </a:lnTo>
                  <a:cubicBezTo>
                    <a:pt x="10632" y="2816"/>
                    <a:pt x="10632" y="2816"/>
                    <a:pt x="10665" y="2849"/>
                  </a:cubicBezTo>
                  <a:cubicBezTo>
                    <a:pt x="10599" y="2916"/>
                    <a:pt x="10565" y="3049"/>
                    <a:pt x="10632" y="3150"/>
                  </a:cubicBezTo>
                  <a:cubicBezTo>
                    <a:pt x="10999" y="3617"/>
                    <a:pt x="11666" y="3617"/>
                    <a:pt x="12233" y="3617"/>
                  </a:cubicBezTo>
                  <a:cubicBezTo>
                    <a:pt x="12297" y="3620"/>
                    <a:pt x="12361" y="3622"/>
                    <a:pt x="12425" y="3622"/>
                  </a:cubicBezTo>
                  <a:cubicBezTo>
                    <a:pt x="12994" y="3622"/>
                    <a:pt x="13558" y="3489"/>
                    <a:pt x="14068" y="3250"/>
                  </a:cubicBezTo>
                  <a:cubicBezTo>
                    <a:pt x="14101" y="3350"/>
                    <a:pt x="14135" y="3416"/>
                    <a:pt x="14235" y="3450"/>
                  </a:cubicBezTo>
                  <a:cubicBezTo>
                    <a:pt x="14773" y="3770"/>
                    <a:pt x="15652" y="3996"/>
                    <a:pt x="16497" y="3996"/>
                  </a:cubicBezTo>
                  <a:cubicBezTo>
                    <a:pt x="17327" y="3996"/>
                    <a:pt x="18125" y="3778"/>
                    <a:pt x="18538" y="3216"/>
                  </a:cubicBezTo>
                  <a:cubicBezTo>
                    <a:pt x="18838" y="3216"/>
                    <a:pt x="19138" y="3183"/>
                    <a:pt x="19438" y="3150"/>
                  </a:cubicBezTo>
                  <a:cubicBezTo>
                    <a:pt x="19605" y="3183"/>
                    <a:pt x="19805" y="3250"/>
                    <a:pt x="19972" y="3283"/>
                  </a:cubicBezTo>
                  <a:cubicBezTo>
                    <a:pt x="19972" y="3416"/>
                    <a:pt x="20039" y="3550"/>
                    <a:pt x="20172" y="3650"/>
                  </a:cubicBezTo>
                  <a:cubicBezTo>
                    <a:pt x="20612" y="3964"/>
                    <a:pt x="21184" y="4134"/>
                    <a:pt x="21738" y="4134"/>
                  </a:cubicBezTo>
                  <a:cubicBezTo>
                    <a:pt x="22066" y="4134"/>
                    <a:pt x="22389" y="4074"/>
                    <a:pt x="22674" y="3950"/>
                  </a:cubicBezTo>
                  <a:cubicBezTo>
                    <a:pt x="23141" y="4050"/>
                    <a:pt x="23575" y="4084"/>
                    <a:pt x="24042" y="4084"/>
                  </a:cubicBezTo>
                  <a:cubicBezTo>
                    <a:pt x="24042" y="4084"/>
                    <a:pt x="24042" y="4084"/>
                    <a:pt x="24075" y="4117"/>
                  </a:cubicBezTo>
                  <a:cubicBezTo>
                    <a:pt x="24412" y="4334"/>
                    <a:pt x="24841" y="4429"/>
                    <a:pt x="25293" y="4429"/>
                  </a:cubicBezTo>
                  <a:cubicBezTo>
                    <a:pt x="26093" y="4429"/>
                    <a:pt x="26969" y="4131"/>
                    <a:pt x="27544" y="3683"/>
                  </a:cubicBezTo>
                  <a:lnTo>
                    <a:pt x="27611" y="3683"/>
                  </a:lnTo>
                  <a:cubicBezTo>
                    <a:pt x="27815" y="3727"/>
                    <a:pt x="28038" y="3752"/>
                    <a:pt x="28263" y="3752"/>
                  </a:cubicBezTo>
                  <a:cubicBezTo>
                    <a:pt x="28554" y="3752"/>
                    <a:pt x="28849" y="3710"/>
                    <a:pt x="29112" y="3617"/>
                  </a:cubicBezTo>
                  <a:cubicBezTo>
                    <a:pt x="29479" y="3583"/>
                    <a:pt x="29812" y="3483"/>
                    <a:pt x="30113" y="3316"/>
                  </a:cubicBezTo>
                  <a:cubicBezTo>
                    <a:pt x="30446" y="3250"/>
                    <a:pt x="30813" y="3216"/>
                    <a:pt x="31180" y="3150"/>
                  </a:cubicBezTo>
                  <a:cubicBezTo>
                    <a:pt x="31407" y="3219"/>
                    <a:pt x="31652" y="3250"/>
                    <a:pt x="31905" y="3250"/>
                  </a:cubicBezTo>
                  <a:cubicBezTo>
                    <a:pt x="32622" y="3250"/>
                    <a:pt x="33408" y="3003"/>
                    <a:pt x="34049" y="2683"/>
                  </a:cubicBezTo>
                  <a:cubicBezTo>
                    <a:pt x="34382" y="2616"/>
                    <a:pt x="34749" y="2549"/>
                    <a:pt x="35116" y="2482"/>
                  </a:cubicBezTo>
                  <a:cubicBezTo>
                    <a:pt x="35450" y="2549"/>
                    <a:pt x="35783" y="2582"/>
                    <a:pt x="36117" y="2582"/>
                  </a:cubicBezTo>
                  <a:cubicBezTo>
                    <a:pt x="37118" y="2249"/>
                    <a:pt x="38118" y="2015"/>
                    <a:pt x="39119" y="1849"/>
                  </a:cubicBezTo>
                  <a:cubicBezTo>
                    <a:pt x="39152" y="1849"/>
                    <a:pt x="39186" y="1882"/>
                    <a:pt x="39219" y="1882"/>
                  </a:cubicBezTo>
                  <a:cubicBezTo>
                    <a:pt x="39489" y="1979"/>
                    <a:pt x="39794" y="2020"/>
                    <a:pt x="40114" y="2020"/>
                  </a:cubicBezTo>
                  <a:cubicBezTo>
                    <a:pt x="40781" y="2020"/>
                    <a:pt x="41512" y="1841"/>
                    <a:pt x="42121" y="1615"/>
                  </a:cubicBezTo>
                  <a:lnTo>
                    <a:pt x="42121" y="1615"/>
                  </a:lnTo>
                  <a:cubicBezTo>
                    <a:pt x="42088" y="1715"/>
                    <a:pt x="42121" y="1815"/>
                    <a:pt x="42188" y="1882"/>
                  </a:cubicBezTo>
                  <a:cubicBezTo>
                    <a:pt x="42382" y="2046"/>
                    <a:pt x="42589" y="2097"/>
                    <a:pt x="42803" y="2097"/>
                  </a:cubicBezTo>
                  <a:cubicBezTo>
                    <a:pt x="43069" y="2097"/>
                    <a:pt x="43346" y="2019"/>
                    <a:pt x="43622" y="1982"/>
                  </a:cubicBezTo>
                  <a:cubicBezTo>
                    <a:pt x="44323" y="1915"/>
                    <a:pt x="44990" y="1849"/>
                    <a:pt x="45690" y="1782"/>
                  </a:cubicBezTo>
                  <a:lnTo>
                    <a:pt x="45891" y="1782"/>
                  </a:lnTo>
                  <a:cubicBezTo>
                    <a:pt x="46124" y="2249"/>
                    <a:pt x="46891" y="2282"/>
                    <a:pt x="47325" y="2349"/>
                  </a:cubicBezTo>
                  <a:cubicBezTo>
                    <a:pt x="47427" y="2357"/>
                    <a:pt x="47530" y="2361"/>
                    <a:pt x="47632" y="2361"/>
                  </a:cubicBezTo>
                  <a:cubicBezTo>
                    <a:pt x="47961" y="2361"/>
                    <a:pt x="48287" y="2317"/>
                    <a:pt x="48592" y="2216"/>
                  </a:cubicBezTo>
                  <a:cubicBezTo>
                    <a:pt x="48759" y="2249"/>
                    <a:pt x="48926" y="2282"/>
                    <a:pt x="49093" y="2316"/>
                  </a:cubicBezTo>
                  <a:cubicBezTo>
                    <a:pt x="49638" y="3051"/>
                    <a:pt x="50791" y="3364"/>
                    <a:pt x="51807" y="3364"/>
                  </a:cubicBezTo>
                  <a:cubicBezTo>
                    <a:pt x="52220" y="3364"/>
                    <a:pt x="52611" y="3313"/>
                    <a:pt x="52929" y="3216"/>
                  </a:cubicBezTo>
                  <a:cubicBezTo>
                    <a:pt x="53029" y="3183"/>
                    <a:pt x="53096" y="3150"/>
                    <a:pt x="53096" y="3083"/>
                  </a:cubicBezTo>
                  <a:lnTo>
                    <a:pt x="54130" y="3083"/>
                  </a:lnTo>
                  <a:cubicBezTo>
                    <a:pt x="54196" y="3250"/>
                    <a:pt x="54330" y="3350"/>
                    <a:pt x="54497" y="3350"/>
                  </a:cubicBezTo>
                  <a:cubicBezTo>
                    <a:pt x="54810" y="3538"/>
                    <a:pt x="55229" y="3595"/>
                    <a:pt x="55621" y="3595"/>
                  </a:cubicBezTo>
                  <a:cubicBezTo>
                    <a:pt x="55854" y="3595"/>
                    <a:pt x="56078" y="3575"/>
                    <a:pt x="56265" y="3550"/>
                  </a:cubicBezTo>
                  <a:cubicBezTo>
                    <a:pt x="56865" y="3483"/>
                    <a:pt x="57532" y="3283"/>
                    <a:pt x="58033" y="2883"/>
                  </a:cubicBezTo>
                  <a:cubicBezTo>
                    <a:pt x="59400" y="2783"/>
                    <a:pt x="60768" y="2649"/>
                    <a:pt x="62135" y="2516"/>
                  </a:cubicBezTo>
                  <a:cubicBezTo>
                    <a:pt x="62435" y="2648"/>
                    <a:pt x="62774" y="2702"/>
                    <a:pt x="63123" y="2702"/>
                  </a:cubicBezTo>
                  <a:cubicBezTo>
                    <a:pt x="63746" y="2702"/>
                    <a:pt x="64403" y="2529"/>
                    <a:pt x="64937" y="2316"/>
                  </a:cubicBezTo>
                  <a:cubicBezTo>
                    <a:pt x="65371" y="2282"/>
                    <a:pt x="65771" y="2249"/>
                    <a:pt x="66205" y="2249"/>
                  </a:cubicBezTo>
                  <a:cubicBezTo>
                    <a:pt x="66372" y="2216"/>
                    <a:pt x="66505" y="2182"/>
                    <a:pt x="66639" y="2149"/>
                  </a:cubicBezTo>
                  <a:cubicBezTo>
                    <a:pt x="66961" y="2395"/>
                    <a:pt x="67390" y="2491"/>
                    <a:pt x="67848" y="2491"/>
                  </a:cubicBezTo>
                  <a:cubicBezTo>
                    <a:pt x="68197" y="2491"/>
                    <a:pt x="68561" y="2435"/>
                    <a:pt x="68907" y="2349"/>
                  </a:cubicBezTo>
                  <a:cubicBezTo>
                    <a:pt x="69207" y="2249"/>
                    <a:pt x="69507" y="2149"/>
                    <a:pt x="69774" y="2049"/>
                  </a:cubicBezTo>
                  <a:cubicBezTo>
                    <a:pt x="70208" y="1982"/>
                    <a:pt x="70642" y="1915"/>
                    <a:pt x="71075" y="1849"/>
                  </a:cubicBezTo>
                  <a:cubicBezTo>
                    <a:pt x="71109" y="1865"/>
                    <a:pt x="71142" y="1874"/>
                    <a:pt x="71171" y="1874"/>
                  </a:cubicBezTo>
                  <a:cubicBezTo>
                    <a:pt x="71200" y="1874"/>
                    <a:pt x="71225" y="1865"/>
                    <a:pt x="71242" y="1849"/>
                  </a:cubicBezTo>
                  <a:cubicBezTo>
                    <a:pt x="71275" y="1915"/>
                    <a:pt x="71342" y="1949"/>
                    <a:pt x="71375" y="1982"/>
                  </a:cubicBezTo>
                  <a:cubicBezTo>
                    <a:pt x="71834" y="2250"/>
                    <a:pt x="72396" y="2376"/>
                    <a:pt x="72970" y="2376"/>
                  </a:cubicBezTo>
                  <a:cubicBezTo>
                    <a:pt x="73898" y="2376"/>
                    <a:pt x="74860" y="2046"/>
                    <a:pt x="75478" y="1448"/>
                  </a:cubicBezTo>
                  <a:cubicBezTo>
                    <a:pt x="75512" y="1448"/>
                    <a:pt x="75512" y="1448"/>
                    <a:pt x="75545" y="1415"/>
                  </a:cubicBezTo>
                  <a:cubicBezTo>
                    <a:pt x="75601" y="1554"/>
                    <a:pt x="75703" y="1623"/>
                    <a:pt x="75851" y="1623"/>
                  </a:cubicBezTo>
                  <a:cubicBezTo>
                    <a:pt x="75880" y="1623"/>
                    <a:pt x="75912" y="1621"/>
                    <a:pt x="75945" y="1615"/>
                  </a:cubicBezTo>
                  <a:cubicBezTo>
                    <a:pt x="75979" y="1615"/>
                    <a:pt x="76012" y="1582"/>
                    <a:pt x="76045" y="1582"/>
                  </a:cubicBezTo>
                  <a:cubicBezTo>
                    <a:pt x="76045" y="1788"/>
                    <a:pt x="76226" y="1915"/>
                    <a:pt x="76415" y="1915"/>
                  </a:cubicBezTo>
                  <a:cubicBezTo>
                    <a:pt x="76471" y="1915"/>
                    <a:pt x="76527" y="1904"/>
                    <a:pt x="76579" y="1882"/>
                  </a:cubicBezTo>
                  <a:cubicBezTo>
                    <a:pt x="77007" y="1979"/>
                    <a:pt x="77457" y="2031"/>
                    <a:pt x="77910" y="2031"/>
                  </a:cubicBezTo>
                  <a:cubicBezTo>
                    <a:pt x="78234" y="2031"/>
                    <a:pt x="78561" y="2004"/>
                    <a:pt x="78881" y="1949"/>
                  </a:cubicBezTo>
                  <a:cubicBezTo>
                    <a:pt x="79281" y="1882"/>
                    <a:pt x="79815" y="1782"/>
                    <a:pt x="80182" y="1548"/>
                  </a:cubicBezTo>
                  <a:cubicBezTo>
                    <a:pt x="80515" y="1582"/>
                    <a:pt x="80882" y="1615"/>
                    <a:pt x="81216" y="1648"/>
                  </a:cubicBezTo>
                  <a:cubicBezTo>
                    <a:pt x="81249" y="1682"/>
                    <a:pt x="81249" y="1715"/>
                    <a:pt x="81282" y="1748"/>
                  </a:cubicBezTo>
                  <a:cubicBezTo>
                    <a:pt x="81540" y="2048"/>
                    <a:pt x="81962" y="2114"/>
                    <a:pt x="82372" y="2114"/>
                  </a:cubicBezTo>
                  <a:cubicBezTo>
                    <a:pt x="82601" y="2114"/>
                    <a:pt x="82826" y="2094"/>
                    <a:pt x="83017" y="2082"/>
                  </a:cubicBezTo>
                  <a:cubicBezTo>
                    <a:pt x="83317" y="2049"/>
                    <a:pt x="83651" y="2049"/>
                    <a:pt x="83984" y="1982"/>
                  </a:cubicBezTo>
                  <a:cubicBezTo>
                    <a:pt x="84084" y="1982"/>
                    <a:pt x="84218" y="2015"/>
                    <a:pt x="84318" y="2015"/>
                  </a:cubicBezTo>
                  <a:cubicBezTo>
                    <a:pt x="84518" y="2015"/>
                    <a:pt x="84685" y="1982"/>
                    <a:pt x="84885" y="1982"/>
                  </a:cubicBezTo>
                  <a:cubicBezTo>
                    <a:pt x="85183" y="2303"/>
                    <a:pt x="85717" y="2387"/>
                    <a:pt x="86206" y="2387"/>
                  </a:cubicBezTo>
                  <a:cubicBezTo>
                    <a:pt x="86429" y="2387"/>
                    <a:pt x="86642" y="2370"/>
                    <a:pt x="86820" y="2349"/>
                  </a:cubicBezTo>
                  <a:cubicBezTo>
                    <a:pt x="87454" y="2282"/>
                    <a:pt x="88087" y="2049"/>
                    <a:pt x="88588" y="1682"/>
                  </a:cubicBezTo>
                  <a:cubicBezTo>
                    <a:pt x="88754" y="1648"/>
                    <a:pt x="88955" y="1615"/>
                    <a:pt x="89155" y="1582"/>
                  </a:cubicBezTo>
                  <a:cubicBezTo>
                    <a:pt x="89188" y="1582"/>
                    <a:pt x="89188" y="1582"/>
                    <a:pt x="89221" y="1615"/>
                  </a:cubicBezTo>
                  <a:cubicBezTo>
                    <a:pt x="89155" y="1715"/>
                    <a:pt x="89155" y="1849"/>
                    <a:pt x="89255" y="1949"/>
                  </a:cubicBezTo>
                  <a:cubicBezTo>
                    <a:pt x="89576" y="2241"/>
                    <a:pt x="90006" y="2360"/>
                    <a:pt x="90458" y="2360"/>
                  </a:cubicBezTo>
                  <a:cubicBezTo>
                    <a:pt x="91038" y="2360"/>
                    <a:pt x="91655" y="2163"/>
                    <a:pt x="92124" y="1882"/>
                  </a:cubicBezTo>
                  <a:cubicBezTo>
                    <a:pt x="92457" y="1882"/>
                    <a:pt x="92757" y="1915"/>
                    <a:pt x="93091" y="1949"/>
                  </a:cubicBezTo>
                  <a:cubicBezTo>
                    <a:pt x="93124" y="2015"/>
                    <a:pt x="93191" y="2082"/>
                    <a:pt x="93291" y="2115"/>
                  </a:cubicBezTo>
                  <a:cubicBezTo>
                    <a:pt x="93791" y="2312"/>
                    <a:pt x="94340" y="2413"/>
                    <a:pt x="94889" y="2413"/>
                  </a:cubicBezTo>
                  <a:cubicBezTo>
                    <a:pt x="95366" y="2413"/>
                    <a:pt x="95844" y="2337"/>
                    <a:pt x="96293" y="2182"/>
                  </a:cubicBezTo>
                  <a:cubicBezTo>
                    <a:pt x="96727" y="2182"/>
                    <a:pt x="97194" y="2216"/>
                    <a:pt x="97628" y="2216"/>
                  </a:cubicBezTo>
                  <a:cubicBezTo>
                    <a:pt x="97628" y="2216"/>
                    <a:pt x="97628" y="2216"/>
                    <a:pt x="97661" y="2249"/>
                  </a:cubicBezTo>
                  <a:cubicBezTo>
                    <a:pt x="97886" y="2425"/>
                    <a:pt x="98149" y="2478"/>
                    <a:pt x="98425" y="2478"/>
                  </a:cubicBezTo>
                  <a:cubicBezTo>
                    <a:pt x="98722" y="2478"/>
                    <a:pt x="99035" y="2417"/>
                    <a:pt x="99329" y="2382"/>
                  </a:cubicBezTo>
                  <a:cubicBezTo>
                    <a:pt x="99796" y="2349"/>
                    <a:pt x="100229" y="2282"/>
                    <a:pt x="100663" y="2149"/>
                  </a:cubicBezTo>
                  <a:cubicBezTo>
                    <a:pt x="101197" y="2115"/>
                    <a:pt x="101697" y="2049"/>
                    <a:pt x="102231" y="1982"/>
                  </a:cubicBezTo>
                  <a:cubicBezTo>
                    <a:pt x="102231" y="2115"/>
                    <a:pt x="102298" y="2249"/>
                    <a:pt x="102464" y="2282"/>
                  </a:cubicBezTo>
                  <a:cubicBezTo>
                    <a:pt x="102743" y="2350"/>
                    <a:pt x="103042" y="2381"/>
                    <a:pt x="103349" y="2381"/>
                  </a:cubicBezTo>
                  <a:cubicBezTo>
                    <a:pt x="104108" y="2381"/>
                    <a:pt x="104921" y="2190"/>
                    <a:pt x="105633" y="1882"/>
                  </a:cubicBezTo>
                  <a:cubicBezTo>
                    <a:pt x="106267" y="1849"/>
                    <a:pt x="106901" y="1815"/>
                    <a:pt x="107535" y="1782"/>
                  </a:cubicBezTo>
                  <a:cubicBezTo>
                    <a:pt x="107568" y="1849"/>
                    <a:pt x="107635" y="1915"/>
                    <a:pt x="107735" y="1915"/>
                  </a:cubicBezTo>
                  <a:cubicBezTo>
                    <a:pt x="107928" y="1959"/>
                    <a:pt x="108134" y="1980"/>
                    <a:pt x="108344" y="1980"/>
                  </a:cubicBezTo>
                  <a:cubicBezTo>
                    <a:pt x="108930" y="1980"/>
                    <a:pt x="109554" y="1818"/>
                    <a:pt x="110070" y="1548"/>
                  </a:cubicBezTo>
                  <a:cubicBezTo>
                    <a:pt x="110303" y="1482"/>
                    <a:pt x="110570" y="1448"/>
                    <a:pt x="110837" y="1382"/>
                  </a:cubicBezTo>
                  <a:cubicBezTo>
                    <a:pt x="110937" y="1382"/>
                    <a:pt x="111070" y="1382"/>
                    <a:pt x="111204" y="1348"/>
                  </a:cubicBezTo>
                  <a:cubicBezTo>
                    <a:pt x="111537" y="1348"/>
                    <a:pt x="111871" y="1348"/>
                    <a:pt x="112171" y="1315"/>
                  </a:cubicBezTo>
                  <a:lnTo>
                    <a:pt x="112171" y="1315"/>
                  </a:lnTo>
                  <a:cubicBezTo>
                    <a:pt x="112138" y="1415"/>
                    <a:pt x="112171" y="1548"/>
                    <a:pt x="112271" y="1615"/>
                  </a:cubicBezTo>
                  <a:cubicBezTo>
                    <a:pt x="112481" y="1772"/>
                    <a:pt x="112731" y="1826"/>
                    <a:pt x="113007" y="1826"/>
                  </a:cubicBezTo>
                  <a:cubicBezTo>
                    <a:pt x="113082" y="1826"/>
                    <a:pt x="113160" y="1822"/>
                    <a:pt x="113239" y="1815"/>
                  </a:cubicBezTo>
                  <a:lnTo>
                    <a:pt x="113239" y="14"/>
                  </a:lnTo>
                  <a:cubicBezTo>
                    <a:pt x="113134" y="5"/>
                    <a:pt x="113029" y="0"/>
                    <a:pt x="1129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3"/>
            <p:cNvSpPr/>
            <p:nvPr/>
          </p:nvSpPr>
          <p:spPr>
            <a:xfrm>
              <a:off x="1186850" y="2753175"/>
              <a:ext cx="2462300" cy="103325"/>
            </a:xfrm>
            <a:custGeom>
              <a:avLst/>
              <a:gdLst/>
              <a:ahLst/>
              <a:cxnLst/>
              <a:rect l="l" t="t" r="r" b="b"/>
              <a:pathLst>
                <a:path w="98492" h="4133" extrusionOk="0">
                  <a:moveTo>
                    <a:pt x="81926" y="1171"/>
                  </a:moveTo>
                  <a:cubicBezTo>
                    <a:pt x="82159" y="1171"/>
                    <a:pt x="82359" y="1204"/>
                    <a:pt x="82560" y="1238"/>
                  </a:cubicBezTo>
                  <a:cubicBezTo>
                    <a:pt x="82259" y="1204"/>
                    <a:pt x="81992" y="1204"/>
                    <a:pt x="81692" y="1204"/>
                  </a:cubicBezTo>
                  <a:cubicBezTo>
                    <a:pt x="81759" y="1204"/>
                    <a:pt x="81859" y="1171"/>
                    <a:pt x="81926" y="1171"/>
                  </a:cubicBezTo>
                  <a:close/>
                  <a:moveTo>
                    <a:pt x="73158" y="0"/>
                  </a:moveTo>
                  <a:cubicBezTo>
                    <a:pt x="72357" y="0"/>
                    <a:pt x="71485" y="296"/>
                    <a:pt x="70918" y="737"/>
                  </a:cubicBezTo>
                  <a:lnTo>
                    <a:pt x="70885" y="737"/>
                  </a:lnTo>
                  <a:cubicBezTo>
                    <a:pt x="70666" y="694"/>
                    <a:pt x="70441" y="669"/>
                    <a:pt x="70216" y="669"/>
                  </a:cubicBezTo>
                  <a:cubicBezTo>
                    <a:pt x="69925" y="669"/>
                    <a:pt x="69632" y="710"/>
                    <a:pt x="69350" y="804"/>
                  </a:cubicBezTo>
                  <a:cubicBezTo>
                    <a:pt x="69017" y="837"/>
                    <a:pt x="68683" y="937"/>
                    <a:pt x="68383" y="1104"/>
                  </a:cubicBezTo>
                  <a:cubicBezTo>
                    <a:pt x="68016" y="1171"/>
                    <a:pt x="67649" y="1204"/>
                    <a:pt x="67315" y="1271"/>
                  </a:cubicBezTo>
                  <a:cubicBezTo>
                    <a:pt x="67080" y="1201"/>
                    <a:pt x="66828" y="1170"/>
                    <a:pt x="66571" y="1170"/>
                  </a:cubicBezTo>
                  <a:cubicBezTo>
                    <a:pt x="65842" y="1170"/>
                    <a:pt x="65063" y="1418"/>
                    <a:pt x="64447" y="1738"/>
                  </a:cubicBezTo>
                  <a:cubicBezTo>
                    <a:pt x="64080" y="1805"/>
                    <a:pt x="63746" y="1871"/>
                    <a:pt x="63379" y="1938"/>
                  </a:cubicBezTo>
                  <a:cubicBezTo>
                    <a:pt x="63046" y="1871"/>
                    <a:pt x="62712" y="1838"/>
                    <a:pt x="62345" y="1838"/>
                  </a:cubicBezTo>
                  <a:cubicBezTo>
                    <a:pt x="61344" y="2172"/>
                    <a:pt x="60344" y="2438"/>
                    <a:pt x="59376" y="2572"/>
                  </a:cubicBezTo>
                  <a:cubicBezTo>
                    <a:pt x="59343" y="2572"/>
                    <a:pt x="59310" y="2539"/>
                    <a:pt x="59276" y="2539"/>
                  </a:cubicBezTo>
                  <a:cubicBezTo>
                    <a:pt x="58995" y="2441"/>
                    <a:pt x="58686" y="2400"/>
                    <a:pt x="58365" y="2400"/>
                  </a:cubicBezTo>
                  <a:cubicBezTo>
                    <a:pt x="57695" y="2400"/>
                    <a:pt x="56972" y="2580"/>
                    <a:pt x="56341" y="2805"/>
                  </a:cubicBezTo>
                  <a:cubicBezTo>
                    <a:pt x="56374" y="2705"/>
                    <a:pt x="56374" y="2605"/>
                    <a:pt x="56307" y="2539"/>
                  </a:cubicBezTo>
                  <a:cubicBezTo>
                    <a:pt x="56114" y="2375"/>
                    <a:pt x="55907" y="2324"/>
                    <a:pt x="55689" y="2324"/>
                  </a:cubicBezTo>
                  <a:cubicBezTo>
                    <a:pt x="55420" y="2324"/>
                    <a:pt x="55135" y="2402"/>
                    <a:pt x="54840" y="2438"/>
                  </a:cubicBezTo>
                  <a:cubicBezTo>
                    <a:pt x="54173" y="2505"/>
                    <a:pt x="53472" y="2572"/>
                    <a:pt x="52805" y="2639"/>
                  </a:cubicBezTo>
                  <a:lnTo>
                    <a:pt x="52571" y="2639"/>
                  </a:lnTo>
                  <a:cubicBezTo>
                    <a:pt x="52371" y="2172"/>
                    <a:pt x="51604" y="2138"/>
                    <a:pt x="51170" y="2071"/>
                  </a:cubicBezTo>
                  <a:cubicBezTo>
                    <a:pt x="51068" y="2064"/>
                    <a:pt x="50966" y="2059"/>
                    <a:pt x="50864" y="2059"/>
                  </a:cubicBezTo>
                  <a:cubicBezTo>
                    <a:pt x="50534" y="2059"/>
                    <a:pt x="50209" y="2103"/>
                    <a:pt x="49903" y="2205"/>
                  </a:cubicBezTo>
                  <a:cubicBezTo>
                    <a:pt x="49703" y="2172"/>
                    <a:pt x="49536" y="2138"/>
                    <a:pt x="49369" y="2105"/>
                  </a:cubicBezTo>
                  <a:cubicBezTo>
                    <a:pt x="48847" y="1370"/>
                    <a:pt x="47702" y="1056"/>
                    <a:pt x="46675" y="1056"/>
                  </a:cubicBezTo>
                  <a:cubicBezTo>
                    <a:pt x="46258" y="1056"/>
                    <a:pt x="45861" y="1108"/>
                    <a:pt x="45533" y="1204"/>
                  </a:cubicBezTo>
                  <a:cubicBezTo>
                    <a:pt x="45433" y="1238"/>
                    <a:pt x="45400" y="1271"/>
                    <a:pt x="45366" y="1338"/>
                  </a:cubicBezTo>
                  <a:lnTo>
                    <a:pt x="44332" y="1338"/>
                  </a:lnTo>
                  <a:cubicBezTo>
                    <a:pt x="44266" y="1171"/>
                    <a:pt x="44132" y="1071"/>
                    <a:pt x="43965" y="1071"/>
                  </a:cubicBezTo>
                  <a:cubicBezTo>
                    <a:pt x="43652" y="883"/>
                    <a:pt x="43233" y="825"/>
                    <a:pt x="42841" y="825"/>
                  </a:cubicBezTo>
                  <a:cubicBezTo>
                    <a:pt x="42608" y="825"/>
                    <a:pt x="42384" y="846"/>
                    <a:pt x="42197" y="871"/>
                  </a:cubicBezTo>
                  <a:cubicBezTo>
                    <a:pt x="41597" y="937"/>
                    <a:pt x="40930" y="1137"/>
                    <a:pt x="40463" y="1538"/>
                  </a:cubicBezTo>
                  <a:cubicBezTo>
                    <a:pt x="39095" y="1638"/>
                    <a:pt x="37728" y="1771"/>
                    <a:pt x="36327" y="1905"/>
                  </a:cubicBezTo>
                  <a:cubicBezTo>
                    <a:pt x="36039" y="1773"/>
                    <a:pt x="35704" y="1719"/>
                    <a:pt x="35355" y="1719"/>
                  </a:cubicBezTo>
                  <a:cubicBezTo>
                    <a:pt x="34734" y="1719"/>
                    <a:pt x="34071" y="1891"/>
                    <a:pt x="33558" y="2105"/>
                  </a:cubicBezTo>
                  <a:cubicBezTo>
                    <a:pt x="33124" y="2138"/>
                    <a:pt x="32691" y="2172"/>
                    <a:pt x="32257" y="2172"/>
                  </a:cubicBezTo>
                  <a:cubicBezTo>
                    <a:pt x="32124" y="2205"/>
                    <a:pt x="31990" y="2238"/>
                    <a:pt x="31823" y="2272"/>
                  </a:cubicBezTo>
                  <a:cubicBezTo>
                    <a:pt x="31501" y="2025"/>
                    <a:pt x="31072" y="1930"/>
                    <a:pt x="30620" y="1930"/>
                  </a:cubicBezTo>
                  <a:cubicBezTo>
                    <a:pt x="30276" y="1930"/>
                    <a:pt x="29920" y="1985"/>
                    <a:pt x="29588" y="2071"/>
                  </a:cubicBezTo>
                  <a:cubicBezTo>
                    <a:pt x="29255" y="2172"/>
                    <a:pt x="28955" y="2272"/>
                    <a:pt x="28721" y="2372"/>
                  </a:cubicBezTo>
                  <a:cubicBezTo>
                    <a:pt x="28287" y="2438"/>
                    <a:pt x="27820" y="2505"/>
                    <a:pt x="27387" y="2572"/>
                  </a:cubicBezTo>
                  <a:cubicBezTo>
                    <a:pt x="27370" y="2555"/>
                    <a:pt x="27345" y="2547"/>
                    <a:pt x="27316" y="2547"/>
                  </a:cubicBezTo>
                  <a:cubicBezTo>
                    <a:pt x="27287" y="2547"/>
                    <a:pt x="27253" y="2555"/>
                    <a:pt x="27220" y="2572"/>
                  </a:cubicBezTo>
                  <a:cubicBezTo>
                    <a:pt x="27187" y="2505"/>
                    <a:pt x="27153" y="2472"/>
                    <a:pt x="27087" y="2438"/>
                  </a:cubicBezTo>
                  <a:cubicBezTo>
                    <a:pt x="26640" y="2171"/>
                    <a:pt x="26082" y="2044"/>
                    <a:pt x="25507" y="2044"/>
                  </a:cubicBezTo>
                  <a:cubicBezTo>
                    <a:pt x="24577" y="2044"/>
                    <a:pt x="23602" y="2375"/>
                    <a:pt x="22984" y="2972"/>
                  </a:cubicBezTo>
                  <a:cubicBezTo>
                    <a:pt x="22984" y="2972"/>
                    <a:pt x="22950" y="3006"/>
                    <a:pt x="22950" y="3006"/>
                  </a:cubicBezTo>
                  <a:cubicBezTo>
                    <a:pt x="22895" y="2867"/>
                    <a:pt x="22770" y="2797"/>
                    <a:pt x="22614" y="2797"/>
                  </a:cubicBezTo>
                  <a:cubicBezTo>
                    <a:pt x="22582" y="2797"/>
                    <a:pt x="22550" y="2800"/>
                    <a:pt x="22517" y="2805"/>
                  </a:cubicBezTo>
                  <a:cubicBezTo>
                    <a:pt x="22517" y="2805"/>
                    <a:pt x="22483" y="2839"/>
                    <a:pt x="22450" y="2839"/>
                  </a:cubicBezTo>
                  <a:cubicBezTo>
                    <a:pt x="22424" y="2632"/>
                    <a:pt x="22258" y="2505"/>
                    <a:pt x="22076" y="2505"/>
                  </a:cubicBezTo>
                  <a:cubicBezTo>
                    <a:pt x="22023" y="2505"/>
                    <a:pt x="21969" y="2516"/>
                    <a:pt x="21916" y="2539"/>
                  </a:cubicBezTo>
                  <a:cubicBezTo>
                    <a:pt x="21469" y="2441"/>
                    <a:pt x="21022" y="2389"/>
                    <a:pt x="20575" y="2389"/>
                  </a:cubicBezTo>
                  <a:cubicBezTo>
                    <a:pt x="20255" y="2389"/>
                    <a:pt x="19935" y="2416"/>
                    <a:pt x="19615" y="2472"/>
                  </a:cubicBezTo>
                  <a:cubicBezTo>
                    <a:pt x="19214" y="2539"/>
                    <a:pt x="18681" y="2639"/>
                    <a:pt x="18314" y="2872"/>
                  </a:cubicBezTo>
                  <a:cubicBezTo>
                    <a:pt x="17947" y="2839"/>
                    <a:pt x="17613" y="2805"/>
                    <a:pt x="17246" y="2772"/>
                  </a:cubicBezTo>
                  <a:cubicBezTo>
                    <a:pt x="17246" y="2739"/>
                    <a:pt x="17213" y="2705"/>
                    <a:pt x="17180" y="2672"/>
                  </a:cubicBezTo>
                  <a:cubicBezTo>
                    <a:pt x="16907" y="2377"/>
                    <a:pt x="16466" y="2314"/>
                    <a:pt x="16033" y="2314"/>
                  </a:cubicBezTo>
                  <a:cubicBezTo>
                    <a:pt x="15829" y="2314"/>
                    <a:pt x="15627" y="2328"/>
                    <a:pt x="15445" y="2338"/>
                  </a:cubicBezTo>
                  <a:cubicBezTo>
                    <a:pt x="15178" y="2372"/>
                    <a:pt x="14811" y="2372"/>
                    <a:pt x="14511" y="2438"/>
                  </a:cubicBezTo>
                  <a:lnTo>
                    <a:pt x="13610" y="2438"/>
                  </a:lnTo>
                  <a:cubicBezTo>
                    <a:pt x="13290" y="2118"/>
                    <a:pt x="12764" y="2033"/>
                    <a:pt x="12272" y="2033"/>
                  </a:cubicBezTo>
                  <a:cubicBezTo>
                    <a:pt x="12048" y="2033"/>
                    <a:pt x="11830" y="2051"/>
                    <a:pt x="11642" y="2071"/>
                  </a:cubicBezTo>
                  <a:cubicBezTo>
                    <a:pt x="11008" y="2138"/>
                    <a:pt x="10408" y="2372"/>
                    <a:pt x="9908" y="2772"/>
                  </a:cubicBezTo>
                  <a:cubicBezTo>
                    <a:pt x="9708" y="2772"/>
                    <a:pt x="9507" y="2805"/>
                    <a:pt x="9307" y="2839"/>
                  </a:cubicBezTo>
                  <a:cubicBezTo>
                    <a:pt x="9307" y="2839"/>
                    <a:pt x="9274" y="2839"/>
                    <a:pt x="9274" y="2805"/>
                  </a:cubicBezTo>
                  <a:cubicBezTo>
                    <a:pt x="9307" y="2705"/>
                    <a:pt x="9307" y="2572"/>
                    <a:pt x="9207" y="2505"/>
                  </a:cubicBezTo>
                  <a:cubicBezTo>
                    <a:pt x="8895" y="2193"/>
                    <a:pt x="8463" y="2066"/>
                    <a:pt x="8003" y="2066"/>
                  </a:cubicBezTo>
                  <a:cubicBezTo>
                    <a:pt x="7432" y="2066"/>
                    <a:pt x="6819" y="2261"/>
                    <a:pt x="6338" y="2539"/>
                  </a:cubicBezTo>
                  <a:cubicBezTo>
                    <a:pt x="6038" y="2539"/>
                    <a:pt x="5705" y="2505"/>
                    <a:pt x="5371" y="2472"/>
                  </a:cubicBezTo>
                  <a:cubicBezTo>
                    <a:pt x="5338" y="2405"/>
                    <a:pt x="5271" y="2338"/>
                    <a:pt x="5171" y="2305"/>
                  </a:cubicBezTo>
                  <a:cubicBezTo>
                    <a:pt x="4688" y="2108"/>
                    <a:pt x="4139" y="2008"/>
                    <a:pt x="3589" y="2008"/>
                  </a:cubicBezTo>
                  <a:cubicBezTo>
                    <a:pt x="3113" y="2008"/>
                    <a:pt x="2636" y="2083"/>
                    <a:pt x="2202" y="2238"/>
                  </a:cubicBezTo>
                  <a:cubicBezTo>
                    <a:pt x="1735" y="2238"/>
                    <a:pt x="1302" y="2205"/>
                    <a:pt x="835" y="2205"/>
                  </a:cubicBezTo>
                  <a:cubicBezTo>
                    <a:pt x="835" y="2205"/>
                    <a:pt x="835" y="2205"/>
                    <a:pt x="835" y="2172"/>
                  </a:cubicBezTo>
                  <a:cubicBezTo>
                    <a:pt x="601" y="2005"/>
                    <a:pt x="301" y="1938"/>
                    <a:pt x="1" y="1938"/>
                  </a:cubicBezTo>
                  <a:lnTo>
                    <a:pt x="1" y="3506"/>
                  </a:lnTo>
                  <a:cubicBezTo>
                    <a:pt x="468" y="3439"/>
                    <a:pt x="901" y="3272"/>
                    <a:pt x="1235" y="2972"/>
                  </a:cubicBezTo>
                  <a:cubicBezTo>
                    <a:pt x="1302" y="2905"/>
                    <a:pt x="1335" y="2805"/>
                    <a:pt x="1335" y="2739"/>
                  </a:cubicBezTo>
                  <a:cubicBezTo>
                    <a:pt x="1435" y="2739"/>
                    <a:pt x="1535" y="2739"/>
                    <a:pt x="1668" y="2772"/>
                  </a:cubicBezTo>
                  <a:cubicBezTo>
                    <a:pt x="1726" y="2859"/>
                    <a:pt x="1834" y="2945"/>
                    <a:pt x="1949" y="2945"/>
                  </a:cubicBezTo>
                  <a:cubicBezTo>
                    <a:pt x="1966" y="2945"/>
                    <a:pt x="1984" y="2943"/>
                    <a:pt x="2002" y="2939"/>
                  </a:cubicBezTo>
                  <a:cubicBezTo>
                    <a:pt x="2069" y="2939"/>
                    <a:pt x="2135" y="2939"/>
                    <a:pt x="2202" y="2905"/>
                  </a:cubicBezTo>
                  <a:cubicBezTo>
                    <a:pt x="2669" y="3239"/>
                    <a:pt x="3236" y="3406"/>
                    <a:pt x="3803" y="3473"/>
                  </a:cubicBezTo>
                  <a:cubicBezTo>
                    <a:pt x="3963" y="3491"/>
                    <a:pt x="4141" y="3505"/>
                    <a:pt x="4325" y="3505"/>
                  </a:cubicBezTo>
                  <a:cubicBezTo>
                    <a:pt x="4792" y="3505"/>
                    <a:pt x="5293" y="3417"/>
                    <a:pt x="5605" y="3106"/>
                  </a:cubicBezTo>
                  <a:cubicBezTo>
                    <a:pt x="5905" y="3139"/>
                    <a:pt x="6205" y="3172"/>
                    <a:pt x="6505" y="3206"/>
                  </a:cubicBezTo>
                  <a:cubicBezTo>
                    <a:pt x="7006" y="3573"/>
                    <a:pt x="7539" y="3773"/>
                    <a:pt x="8140" y="3873"/>
                  </a:cubicBezTo>
                  <a:cubicBezTo>
                    <a:pt x="8290" y="3892"/>
                    <a:pt x="8462" y="3905"/>
                    <a:pt x="8639" y="3905"/>
                  </a:cubicBezTo>
                  <a:cubicBezTo>
                    <a:pt x="9090" y="3905"/>
                    <a:pt x="9577" y="3817"/>
                    <a:pt x="9841" y="3506"/>
                  </a:cubicBezTo>
                  <a:cubicBezTo>
                    <a:pt x="9874" y="3473"/>
                    <a:pt x="9908" y="3439"/>
                    <a:pt x="9908" y="3406"/>
                  </a:cubicBezTo>
                  <a:cubicBezTo>
                    <a:pt x="9941" y="3372"/>
                    <a:pt x="9941" y="3372"/>
                    <a:pt x="9974" y="3372"/>
                  </a:cubicBezTo>
                  <a:cubicBezTo>
                    <a:pt x="10175" y="3339"/>
                    <a:pt x="10375" y="3339"/>
                    <a:pt x="10575" y="3339"/>
                  </a:cubicBezTo>
                  <a:lnTo>
                    <a:pt x="10675" y="3339"/>
                  </a:lnTo>
                  <a:cubicBezTo>
                    <a:pt x="11075" y="3673"/>
                    <a:pt x="11676" y="3773"/>
                    <a:pt x="12209" y="3773"/>
                  </a:cubicBezTo>
                  <a:cubicBezTo>
                    <a:pt x="12710" y="3773"/>
                    <a:pt x="13577" y="3739"/>
                    <a:pt x="13810" y="3206"/>
                  </a:cubicBezTo>
                  <a:lnTo>
                    <a:pt x="14344" y="3206"/>
                  </a:lnTo>
                  <a:cubicBezTo>
                    <a:pt x="14478" y="3573"/>
                    <a:pt x="14878" y="3739"/>
                    <a:pt x="15278" y="3806"/>
                  </a:cubicBezTo>
                  <a:cubicBezTo>
                    <a:pt x="15588" y="3838"/>
                    <a:pt x="15905" y="3853"/>
                    <a:pt x="16223" y="3853"/>
                  </a:cubicBezTo>
                  <a:cubicBezTo>
                    <a:pt x="16898" y="3853"/>
                    <a:pt x="17579" y="3786"/>
                    <a:pt x="18214" y="3673"/>
                  </a:cubicBezTo>
                  <a:cubicBezTo>
                    <a:pt x="18314" y="3639"/>
                    <a:pt x="18347" y="3606"/>
                    <a:pt x="18414" y="3573"/>
                  </a:cubicBezTo>
                  <a:cubicBezTo>
                    <a:pt x="18647" y="3573"/>
                    <a:pt x="18914" y="3606"/>
                    <a:pt x="19148" y="3639"/>
                  </a:cubicBezTo>
                  <a:cubicBezTo>
                    <a:pt x="19181" y="3639"/>
                    <a:pt x="19214" y="3673"/>
                    <a:pt x="19248" y="3706"/>
                  </a:cubicBezTo>
                  <a:cubicBezTo>
                    <a:pt x="19707" y="3971"/>
                    <a:pt x="20343" y="4133"/>
                    <a:pt x="20974" y="4133"/>
                  </a:cubicBezTo>
                  <a:cubicBezTo>
                    <a:pt x="21535" y="4133"/>
                    <a:pt x="22093" y="4004"/>
                    <a:pt x="22517" y="3706"/>
                  </a:cubicBezTo>
                  <a:cubicBezTo>
                    <a:pt x="22917" y="3706"/>
                    <a:pt x="23317" y="3673"/>
                    <a:pt x="23718" y="3673"/>
                  </a:cubicBezTo>
                  <a:lnTo>
                    <a:pt x="23751" y="3673"/>
                  </a:lnTo>
                  <a:cubicBezTo>
                    <a:pt x="24051" y="3714"/>
                    <a:pt x="24358" y="3733"/>
                    <a:pt x="24667" y="3733"/>
                  </a:cubicBezTo>
                  <a:cubicBezTo>
                    <a:pt x="25596" y="3733"/>
                    <a:pt x="26553" y="3564"/>
                    <a:pt x="27454" y="3339"/>
                  </a:cubicBezTo>
                  <a:cubicBezTo>
                    <a:pt x="27587" y="3306"/>
                    <a:pt x="27654" y="3206"/>
                    <a:pt x="27687" y="3106"/>
                  </a:cubicBezTo>
                  <a:cubicBezTo>
                    <a:pt x="27954" y="3072"/>
                    <a:pt x="28221" y="3006"/>
                    <a:pt x="28488" y="2939"/>
                  </a:cubicBezTo>
                  <a:cubicBezTo>
                    <a:pt x="28721" y="3072"/>
                    <a:pt x="28988" y="3139"/>
                    <a:pt x="29255" y="3172"/>
                  </a:cubicBezTo>
                  <a:cubicBezTo>
                    <a:pt x="29326" y="3181"/>
                    <a:pt x="29398" y="3185"/>
                    <a:pt x="29469" y="3185"/>
                  </a:cubicBezTo>
                  <a:cubicBezTo>
                    <a:pt x="29665" y="3185"/>
                    <a:pt x="29860" y="3154"/>
                    <a:pt x="30055" y="3106"/>
                  </a:cubicBezTo>
                  <a:cubicBezTo>
                    <a:pt x="30089" y="3106"/>
                    <a:pt x="30089" y="3106"/>
                    <a:pt x="30122" y="3072"/>
                  </a:cubicBezTo>
                  <a:cubicBezTo>
                    <a:pt x="30656" y="3072"/>
                    <a:pt x="31223" y="3006"/>
                    <a:pt x="31757" y="2905"/>
                  </a:cubicBezTo>
                  <a:cubicBezTo>
                    <a:pt x="31790" y="2972"/>
                    <a:pt x="31823" y="3006"/>
                    <a:pt x="31890" y="3072"/>
                  </a:cubicBezTo>
                  <a:cubicBezTo>
                    <a:pt x="32681" y="3202"/>
                    <a:pt x="33480" y="3257"/>
                    <a:pt x="34283" y="3257"/>
                  </a:cubicBezTo>
                  <a:cubicBezTo>
                    <a:pt x="36360" y="3257"/>
                    <a:pt x="38470" y="2890"/>
                    <a:pt x="40563" y="2505"/>
                  </a:cubicBezTo>
                  <a:cubicBezTo>
                    <a:pt x="40917" y="2644"/>
                    <a:pt x="41305" y="2708"/>
                    <a:pt x="41701" y="2708"/>
                  </a:cubicBezTo>
                  <a:cubicBezTo>
                    <a:pt x="42537" y="2708"/>
                    <a:pt x="43409" y="2424"/>
                    <a:pt x="44065" y="1971"/>
                  </a:cubicBezTo>
                  <a:lnTo>
                    <a:pt x="44299" y="1971"/>
                  </a:lnTo>
                  <a:cubicBezTo>
                    <a:pt x="44332" y="2005"/>
                    <a:pt x="44332" y="2005"/>
                    <a:pt x="44332" y="2005"/>
                  </a:cubicBezTo>
                  <a:cubicBezTo>
                    <a:pt x="45080" y="2703"/>
                    <a:pt x="46312" y="3121"/>
                    <a:pt x="47458" y="3121"/>
                  </a:cubicBezTo>
                  <a:cubicBezTo>
                    <a:pt x="47845" y="3121"/>
                    <a:pt x="48223" y="3073"/>
                    <a:pt x="48569" y="2972"/>
                  </a:cubicBezTo>
                  <a:cubicBezTo>
                    <a:pt x="49258" y="3417"/>
                    <a:pt x="50096" y="3669"/>
                    <a:pt x="50923" y="3669"/>
                  </a:cubicBezTo>
                  <a:cubicBezTo>
                    <a:pt x="51337" y="3669"/>
                    <a:pt x="51749" y="3606"/>
                    <a:pt x="52138" y="3473"/>
                  </a:cubicBezTo>
                  <a:cubicBezTo>
                    <a:pt x="52657" y="3687"/>
                    <a:pt x="53398" y="3854"/>
                    <a:pt x="54112" y="3854"/>
                  </a:cubicBezTo>
                  <a:cubicBezTo>
                    <a:pt x="54727" y="3854"/>
                    <a:pt x="55323" y="3730"/>
                    <a:pt x="55740" y="3406"/>
                  </a:cubicBezTo>
                  <a:lnTo>
                    <a:pt x="55807" y="3406"/>
                  </a:lnTo>
                  <a:cubicBezTo>
                    <a:pt x="56178" y="3743"/>
                    <a:pt x="56822" y="3935"/>
                    <a:pt x="57454" y="3935"/>
                  </a:cubicBezTo>
                  <a:cubicBezTo>
                    <a:pt x="58072" y="3935"/>
                    <a:pt x="58680" y="3751"/>
                    <a:pt x="59009" y="3339"/>
                  </a:cubicBezTo>
                  <a:cubicBezTo>
                    <a:pt x="59456" y="3554"/>
                    <a:pt x="59961" y="3653"/>
                    <a:pt x="60471" y="3653"/>
                  </a:cubicBezTo>
                  <a:cubicBezTo>
                    <a:pt x="60913" y="3653"/>
                    <a:pt x="61360" y="3578"/>
                    <a:pt x="61778" y="3439"/>
                  </a:cubicBezTo>
                  <a:cubicBezTo>
                    <a:pt x="61910" y="3479"/>
                    <a:pt x="62041" y="3497"/>
                    <a:pt x="62173" y="3497"/>
                  </a:cubicBezTo>
                  <a:cubicBezTo>
                    <a:pt x="62375" y="3497"/>
                    <a:pt x="62577" y="3453"/>
                    <a:pt x="62779" y="3372"/>
                  </a:cubicBezTo>
                  <a:cubicBezTo>
                    <a:pt x="62979" y="3306"/>
                    <a:pt x="63246" y="3172"/>
                    <a:pt x="63413" y="3006"/>
                  </a:cubicBezTo>
                  <a:cubicBezTo>
                    <a:pt x="63624" y="3162"/>
                    <a:pt x="63942" y="3227"/>
                    <a:pt x="64311" y="3227"/>
                  </a:cubicBezTo>
                  <a:cubicBezTo>
                    <a:pt x="65515" y="3227"/>
                    <a:pt x="67266" y="2539"/>
                    <a:pt x="67649" y="2105"/>
                  </a:cubicBezTo>
                  <a:lnTo>
                    <a:pt x="67682" y="2105"/>
                  </a:lnTo>
                  <a:cubicBezTo>
                    <a:pt x="67900" y="2169"/>
                    <a:pt x="68131" y="2199"/>
                    <a:pt x="68367" y="2199"/>
                  </a:cubicBezTo>
                  <a:cubicBezTo>
                    <a:pt x="69108" y="2199"/>
                    <a:pt x="69894" y="1909"/>
                    <a:pt x="70451" y="1504"/>
                  </a:cubicBezTo>
                  <a:cubicBezTo>
                    <a:pt x="70484" y="1471"/>
                    <a:pt x="70518" y="1438"/>
                    <a:pt x="70551" y="1404"/>
                  </a:cubicBezTo>
                  <a:cubicBezTo>
                    <a:pt x="70651" y="1438"/>
                    <a:pt x="70718" y="1438"/>
                    <a:pt x="70818" y="1438"/>
                  </a:cubicBezTo>
                  <a:cubicBezTo>
                    <a:pt x="71107" y="1616"/>
                    <a:pt x="71485" y="1675"/>
                    <a:pt x="71843" y="1675"/>
                  </a:cubicBezTo>
                  <a:cubicBezTo>
                    <a:pt x="72022" y="1675"/>
                    <a:pt x="72197" y="1660"/>
                    <a:pt x="72352" y="1638"/>
                  </a:cubicBezTo>
                  <a:cubicBezTo>
                    <a:pt x="72753" y="1604"/>
                    <a:pt x="73320" y="1538"/>
                    <a:pt x="73687" y="1304"/>
                  </a:cubicBezTo>
                  <a:cubicBezTo>
                    <a:pt x="73720" y="1338"/>
                    <a:pt x="73787" y="1338"/>
                    <a:pt x="73820" y="1338"/>
                  </a:cubicBezTo>
                  <a:cubicBezTo>
                    <a:pt x="74031" y="1295"/>
                    <a:pt x="74228" y="1277"/>
                    <a:pt x="74416" y="1277"/>
                  </a:cubicBezTo>
                  <a:cubicBezTo>
                    <a:pt x="74969" y="1277"/>
                    <a:pt x="75449" y="1439"/>
                    <a:pt x="76022" y="1638"/>
                  </a:cubicBezTo>
                  <a:cubicBezTo>
                    <a:pt x="76388" y="1760"/>
                    <a:pt x="76730" y="1832"/>
                    <a:pt x="77084" y="1832"/>
                  </a:cubicBezTo>
                  <a:cubicBezTo>
                    <a:pt x="77311" y="1832"/>
                    <a:pt x="77542" y="1803"/>
                    <a:pt x="77789" y="1738"/>
                  </a:cubicBezTo>
                  <a:cubicBezTo>
                    <a:pt x="77823" y="1738"/>
                    <a:pt x="77856" y="1738"/>
                    <a:pt x="77890" y="1705"/>
                  </a:cubicBezTo>
                  <a:cubicBezTo>
                    <a:pt x="78123" y="1738"/>
                    <a:pt x="78323" y="1771"/>
                    <a:pt x="78557" y="1805"/>
                  </a:cubicBezTo>
                  <a:cubicBezTo>
                    <a:pt x="79024" y="1938"/>
                    <a:pt x="79491" y="2005"/>
                    <a:pt x="79958" y="2071"/>
                  </a:cubicBezTo>
                  <a:cubicBezTo>
                    <a:pt x="80563" y="2286"/>
                    <a:pt x="81249" y="2444"/>
                    <a:pt x="81901" y="2444"/>
                  </a:cubicBezTo>
                  <a:cubicBezTo>
                    <a:pt x="82362" y="2444"/>
                    <a:pt x="82806" y="2365"/>
                    <a:pt x="83193" y="2172"/>
                  </a:cubicBezTo>
                  <a:cubicBezTo>
                    <a:pt x="83827" y="2138"/>
                    <a:pt x="84461" y="2105"/>
                    <a:pt x="85095" y="2071"/>
                  </a:cubicBezTo>
                  <a:cubicBezTo>
                    <a:pt x="85395" y="2205"/>
                    <a:pt x="85695" y="2272"/>
                    <a:pt x="86029" y="2272"/>
                  </a:cubicBezTo>
                  <a:cubicBezTo>
                    <a:pt x="86104" y="2279"/>
                    <a:pt x="86185" y="2283"/>
                    <a:pt x="86271" y="2283"/>
                  </a:cubicBezTo>
                  <a:cubicBezTo>
                    <a:pt x="86565" y="2283"/>
                    <a:pt x="86904" y="2234"/>
                    <a:pt x="87163" y="2105"/>
                  </a:cubicBezTo>
                  <a:cubicBezTo>
                    <a:pt x="87263" y="2105"/>
                    <a:pt x="87330" y="2105"/>
                    <a:pt x="87430" y="2138"/>
                  </a:cubicBezTo>
                  <a:lnTo>
                    <a:pt x="87630" y="2138"/>
                  </a:lnTo>
                  <a:cubicBezTo>
                    <a:pt x="88353" y="2768"/>
                    <a:pt x="89419" y="3072"/>
                    <a:pt x="90428" y="3072"/>
                  </a:cubicBezTo>
                  <a:cubicBezTo>
                    <a:pt x="90862" y="3072"/>
                    <a:pt x="91285" y="3016"/>
                    <a:pt x="91666" y="2905"/>
                  </a:cubicBezTo>
                  <a:cubicBezTo>
                    <a:pt x="91766" y="2905"/>
                    <a:pt x="91833" y="2805"/>
                    <a:pt x="91900" y="2739"/>
                  </a:cubicBezTo>
                  <a:cubicBezTo>
                    <a:pt x="92033" y="2739"/>
                    <a:pt x="92200" y="2772"/>
                    <a:pt x="92333" y="2772"/>
                  </a:cubicBezTo>
                  <a:cubicBezTo>
                    <a:pt x="92820" y="3083"/>
                    <a:pt x="93386" y="3236"/>
                    <a:pt x="93959" y="3236"/>
                  </a:cubicBezTo>
                  <a:cubicBezTo>
                    <a:pt x="94368" y="3236"/>
                    <a:pt x="94780" y="3158"/>
                    <a:pt x="95169" y="3006"/>
                  </a:cubicBezTo>
                  <a:cubicBezTo>
                    <a:pt x="95302" y="2972"/>
                    <a:pt x="95369" y="2905"/>
                    <a:pt x="95435" y="2805"/>
                  </a:cubicBezTo>
                  <a:cubicBezTo>
                    <a:pt x="96436" y="2705"/>
                    <a:pt x="97403" y="2438"/>
                    <a:pt x="98304" y="1938"/>
                  </a:cubicBezTo>
                  <a:cubicBezTo>
                    <a:pt x="98491" y="1876"/>
                    <a:pt x="98416" y="1668"/>
                    <a:pt x="98270" y="1668"/>
                  </a:cubicBezTo>
                  <a:cubicBezTo>
                    <a:pt x="98259" y="1668"/>
                    <a:pt x="98248" y="1669"/>
                    <a:pt x="98237" y="1671"/>
                  </a:cubicBezTo>
                  <a:cubicBezTo>
                    <a:pt x="97537" y="1871"/>
                    <a:pt x="96836" y="2005"/>
                    <a:pt x="96169" y="2105"/>
                  </a:cubicBezTo>
                  <a:cubicBezTo>
                    <a:pt x="96136" y="1971"/>
                    <a:pt x="96036" y="1871"/>
                    <a:pt x="95902" y="1838"/>
                  </a:cubicBezTo>
                  <a:cubicBezTo>
                    <a:pt x="95583" y="1744"/>
                    <a:pt x="95263" y="1703"/>
                    <a:pt x="94944" y="1703"/>
                  </a:cubicBezTo>
                  <a:cubicBezTo>
                    <a:pt x="94696" y="1703"/>
                    <a:pt x="94449" y="1728"/>
                    <a:pt x="94201" y="1771"/>
                  </a:cubicBezTo>
                  <a:cubicBezTo>
                    <a:pt x="93901" y="1805"/>
                    <a:pt x="93367" y="1905"/>
                    <a:pt x="93167" y="2172"/>
                  </a:cubicBezTo>
                  <a:lnTo>
                    <a:pt x="92900" y="2172"/>
                  </a:lnTo>
                  <a:cubicBezTo>
                    <a:pt x="92867" y="2138"/>
                    <a:pt x="92800" y="2138"/>
                    <a:pt x="92733" y="2105"/>
                  </a:cubicBezTo>
                  <a:cubicBezTo>
                    <a:pt x="92733" y="2038"/>
                    <a:pt x="92700" y="1938"/>
                    <a:pt x="92633" y="1905"/>
                  </a:cubicBezTo>
                  <a:cubicBezTo>
                    <a:pt x="92058" y="1444"/>
                    <a:pt x="91129" y="1204"/>
                    <a:pt x="90209" y="1204"/>
                  </a:cubicBezTo>
                  <a:cubicBezTo>
                    <a:pt x="89529" y="1204"/>
                    <a:pt x="88855" y="1335"/>
                    <a:pt x="88330" y="1604"/>
                  </a:cubicBezTo>
                  <a:lnTo>
                    <a:pt x="87863" y="1604"/>
                  </a:lnTo>
                  <a:cubicBezTo>
                    <a:pt x="87863" y="1604"/>
                    <a:pt x="87830" y="1604"/>
                    <a:pt x="87830" y="1571"/>
                  </a:cubicBezTo>
                  <a:cubicBezTo>
                    <a:pt x="87897" y="1504"/>
                    <a:pt x="87930" y="1371"/>
                    <a:pt x="87830" y="1271"/>
                  </a:cubicBezTo>
                  <a:cubicBezTo>
                    <a:pt x="87463" y="804"/>
                    <a:pt x="86796" y="804"/>
                    <a:pt x="86229" y="804"/>
                  </a:cubicBezTo>
                  <a:cubicBezTo>
                    <a:pt x="86165" y="801"/>
                    <a:pt x="86101" y="799"/>
                    <a:pt x="86037" y="799"/>
                  </a:cubicBezTo>
                  <a:cubicBezTo>
                    <a:pt x="85468" y="799"/>
                    <a:pt x="84904" y="931"/>
                    <a:pt x="84394" y="1171"/>
                  </a:cubicBezTo>
                  <a:cubicBezTo>
                    <a:pt x="84361" y="1104"/>
                    <a:pt x="84327" y="1004"/>
                    <a:pt x="84261" y="971"/>
                  </a:cubicBezTo>
                  <a:cubicBezTo>
                    <a:pt x="83705" y="651"/>
                    <a:pt x="82827" y="424"/>
                    <a:pt x="81981" y="424"/>
                  </a:cubicBezTo>
                  <a:cubicBezTo>
                    <a:pt x="81152" y="424"/>
                    <a:pt x="80354" y="642"/>
                    <a:pt x="79924" y="1204"/>
                  </a:cubicBezTo>
                  <a:cubicBezTo>
                    <a:pt x="79624" y="1204"/>
                    <a:pt x="79357" y="1238"/>
                    <a:pt x="79057" y="1271"/>
                  </a:cubicBezTo>
                  <a:cubicBezTo>
                    <a:pt x="78857" y="1238"/>
                    <a:pt x="78690" y="1171"/>
                    <a:pt x="78490" y="1137"/>
                  </a:cubicBezTo>
                  <a:cubicBezTo>
                    <a:pt x="78523" y="1004"/>
                    <a:pt x="78457" y="871"/>
                    <a:pt x="78290" y="771"/>
                  </a:cubicBezTo>
                  <a:cubicBezTo>
                    <a:pt x="77871" y="456"/>
                    <a:pt x="77307" y="287"/>
                    <a:pt x="76747" y="287"/>
                  </a:cubicBezTo>
                  <a:cubicBezTo>
                    <a:pt x="76416" y="287"/>
                    <a:pt x="76086" y="346"/>
                    <a:pt x="75788" y="470"/>
                  </a:cubicBezTo>
                  <a:cubicBezTo>
                    <a:pt x="75354" y="370"/>
                    <a:pt x="74887" y="337"/>
                    <a:pt x="74420" y="337"/>
                  </a:cubicBezTo>
                  <a:cubicBezTo>
                    <a:pt x="74075" y="102"/>
                    <a:pt x="73629" y="0"/>
                    <a:pt x="73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3"/>
            <p:cNvSpPr/>
            <p:nvPr/>
          </p:nvSpPr>
          <p:spPr>
            <a:xfrm>
              <a:off x="4581100" y="2728559"/>
              <a:ext cx="139325" cy="161100"/>
            </a:xfrm>
            <a:custGeom>
              <a:avLst/>
              <a:gdLst/>
              <a:ahLst/>
              <a:cxnLst/>
              <a:rect l="l" t="t" r="r" b="b"/>
              <a:pathLst>
                <a:path w="5573" h="6444" extrusionOk="0">
                  <a:moveTo>
                    <a:pt x="1338" y="0"/>
                  </a:moveTo>
                  <a:cubicBezTo>
                    <a:pt x="1187" y="0"/>
                    <a:pt x="1018" y="154"/>
                    <a:pt x="1062" y="349"/>
                  </a:cubicBezTo>
                  <a:cubicBezTo>
                    <a:pt x="1195" y="1083"/>
                    <a:pt x="1295" y="1784"/>
                    <a:pt x="1295" y="2517"/>
                  </a:cubicBezTo>
                  <a:cubicBezTo>
                    <a:pt x="1228" y="2551"/>
                    <a:pt x="1162" y="2584"/>
                    <a:pt x="1128" y="2684"/>
                  </a:cubicBezTo>
                  <a:cubicBezTo>
                    <a:pt x="1095" y="2784"/>
                    <a:pt x="1062" y="2884"/>
                    <a:pt x="1028" y="2984"/>
                  </a:cubicBezTo>
                  <a:lnTo>
                    <a:pt x="995" y="2984"/>
                  </a:lnTo>
                  <a:cubicBezTo>
                    <a:pt x="995" y="2951"/>
                    <a:pt x="962" y="2951"/>
                    <a:pt x="962" y="2918"/>
                  </a:cubicBezTo>
                  <a:lnTo>
                    <a:pt x="761" y="3652"/>
                  </a:lnTo>
                  <a:cubicBezTo>
                    <a:pt x="795" y="3685"/>
                    <a:pt x="828" y="3685"/>
                    <a:pt x="861" y="3685"/>
                  </a:cubicBezTo>
                  <a:cubicBezTo>
                    <a:pt x="795" y="3885"/>
                    <a:pt x="795" y="4052"/>
                    <a:pt x="828" y="4185"/>
                  </a:cubicBezTo>
                  <a:cubicBezTo>
                    <a:pt x="561" y="4786"/>
                    <a:pt x="294" y="5419"/>
                    <a:pt x="61" y="6020"/>
                  </a:cubicBezTo>
                  <a:cubicBezTo>
                    <a:pt x="0" y="6202"/>
                    <a:pt x="160" y="6323"/>
                    <a:pt x="310" y="6323"/>
                  </a:cubicBezTo>
                  <a:cubicBezTo>
                    <a:pt x="408" y="6323"/>
                    <a:pt x="502" y="6272"/>
                    <a:pt x="528" y="6153"/>
                  </a:cubicBezTo>
                  <a:cubicBezTo>
                    <a:pt x="795" y="5620"/>
                    <a:pt x="1028" y="5086"/>
                    <a:pt x="1228" y="4519"/>
                  </a:cubicBezTo>
                  <a:lnTo>
                    <a:pt x="1429" y="4519"/>
                  </a:lnTo>
                  <a:cubicBezTo>
                    <a:pt x="1495" y="4652"/>
                    <a:pt x="1629" y="4719"/>
                    <a:pt x="1896" y="4719"/>
                  </a:cubicBezTo>
                  <a:cubicBezTo>
                    <a:pt x="1929" y="4719"/>
                    <a:pt x="1996" y="4752"/>
                    <a:pt x="2096" y="4786"/>
                  </a:cubicBezTo>
                  <a:cubicBezTo>
                    <a:pt x="2154" y="4794"/>
                    <a:pt x="2210" y="4798"/>
                    <a:pt x="2265" y="4798"/>
                  </a:cubicBezTo>
                  <a:cubicBezTo>
                    <a:pt x="2427" y="4798"/>
                    <a:pt x="2571" y="4761"/>
                    <a:pt x="2696" y="4686"/>
                  </a:cubicBezTo>
                  <a:cubicBezTo>
                    <a:pt x="2796" y="4686"/>
                    <a:pt x="2863" y="4652"/>
                    <a:pt x="2930" y="4652"/>
                  </a:cubicBezTo>
                  <a:lnTo>
                    <a:pt x="3030" y="4652"/>
                  </a:lnTo>
                  <a:cubicBezTo>
                    <a:pt x="3096" y="4652"/>
                    <a:pt x="3163" y="4652"/>
                    <a:pt x="3196" y="4619"/>
                  </a:cubicBezTo>
                  <a:cubicBezTo>
                    <a:pt x="3230" y="4652"/>
                    <a:pt x="3297" y="4652"/>
                    <a:pt x="3330" y="4652"/>
                  </a:cubicBezTo>
                  <a:cubicBezTo>
                    <a:pt x="3413" y="4719"/>
                    <a:pt x="3497" y="4744"/>
                    <a:pt x="3580" y="4744"/>
                  </a:cubicBezTo>
                  <a:cubicBezTo>
                    <a:pt x="3663" y="4744"/>
                    <a:pt x="3747" y="4719"/>
                    <a:pt x="3830" y="4686"/>
                  </a:cubicBezTo>
                  <a:cubicBezTo>
                    <a:pt x="3864" y="4786"/>
                    <a:pt x="3897" y="4919"/>
                    <a:pt x="3964" y="5019"/>
                  </a:cubicBezTo>
                  <a:cubicBezTo>
                    <a:pt x="4097" y="5486"/>
                    <a:pt x="4164" y="6053"/>
                    <a:pt x="4531" y="6387"/>
                  </a:cubicBezTo>
                  <a:cubicBezTo>
                    <a:pt x="4581" y="6424"/>
                    <a:pt x="4645" y="6443"/>
                    <a:pt x="4707" y="6443"/>
                  </a:cubicBezTo>
                  <a:cubicBezTo>
                    <a:pt x="4811" y="6443"/>
                    <a:pt x="4910" y="6391"/>
                    <a:pt x="4931" y="6287"/>
                  </a:cubicBezTo>
                  <a:cubicBezTo>
                    <a:pt x="5031" y="5786"/>
                    <a:pt x="4764" y="5319"/>
                    <a:pt x="4597" y="4852"/>
                  </a:cubicBezTo>
                  <a:cubicBezTo>
                    <a:pt x="4531" y="4619"/>
                    <a:pt x="4464" y="4385"/>
                    <a:pt x="4364" y="4152"/>
                  </a:cubicBezTo>
                  <a:cubicBezTo>
                    <a:pt x="4431" y="4018"/>
                    <a:pt x="4497" y="3885"/>
                    <a:pt x="4497" y="3718"/>
                  </a:cubicBezTo>
                  <a:lnTo>
                    <a:pt x="4898" y="2851"/>
                  </a:lnTo>
                  <a:lnTo>
                    <a:pt x="4898" y="2851"/>
                  </a:lnTo>
                  <a:cubicBezTo>
                    <a:pt x="4831" y="2884"/>
                    <a:pt x="4798" y="2918"/>
                    <a:pt x="4764" y="2951"/>
                  </a:cubicBezTo>
                  <a:cubicBezTo>
                    <a:pt x="4731" y="2918"/>
                    <a:pt x="4698" y="2884"/>
                    <a:pt x="4664" y="2884"/>
                  </a:cubicBezTo>
                  <a:cubicBezTo>
                    <a:pt x="4664" y="2784"/>
                    <a:pt x="4631" y="2718"/>
                    <a:pt x="4631" y="2617"/>
                  </a:cubicBezTo>
                  <a:cubicBezTo>
                    <a:pt x="4631" y="2617"/>
                    <a:pt x="4631" y="2584"/>
                    <a:pt x="4631" y="2551"/>
                  </a:cubicBezTo>
                  <a:cubicBezTo>
                    <a:pt x="4631" y="2517"/>
                    <a:pt x="4597" y="2484"/>
                    <a:pt x="4597" y="2451"/>
                  </a:cubicBezTo>
                  <a:cubicBezTo>
                    <a:pt x="4864" y="2050"/>
                    <a:pt x="5165" y="1650"/>
                    <a:pt x="5431" y="1216"/>
                  </a:cubicBezTo>
                  <a:cubicBezTo>
                    <a:pt x="5572" y="1029"/>
                    <a:pt x="5366" y="824"/>
                    <a:pt x="5174" y="824"/>
                  </a:cubicBezTo>
                  <a:cubicBezTo>
                    <a:pt x="5093" y="824"/>
                    <a:pt x="5014" y="861"/>
                    <a:pt x="4964" y="950"/>
                  </a:cubicBezTo>
                  <a:cubicBezTo>
                    <a:pt x="4731" y="1417"/>
                    <a:pt x="4464" y="1850"/>
                    <a:pt x="4231" y="2317"/>
                  </a:cubicBezTo>
                  <a:cubicBezTo>
                    <a:pt x="4125" y="2229"/>
                    <a:pt x="4010" y="2188"/>
                    <a:pt x="3896" y="2188"/>
                  </a:cubicBezTo>
                  <a:cubicBezTo>
                    <a:pt x="3793" y="2188"/>
                    <a:pt x="3691" y="2221"/>
                    <a:pt x="3597" y="2284"/>
                  </a:cubicBezTo>
                  <a:cubicBezTo>
                    <a:pt x="3544" y="2244"/>
                    <a:pt x="3486" y="2226"/>
                    <a:pt x="3429" y="2226"/>
                  </a:cubicBezTo>
                  <a:cubicBezTo>
                    <a:pt x="3342" y="2226"/>
                    <a:pt x="3257" y="2270"/>
                    <a:pt x="3196" y="2351"/>
                  </a:cubicBezTo>
                  <a:cubicBezTo>
                    <a:pt x="3196" y="2317"/>
                    <a:pt x="3163" y="2284"/>
                    <a:pt x="3163" y="2251"/>
                  </a:cubicBezTo>
                  <a:cubicBezTo>
                    <a:pt x="3128" y="2162"/>
                    <a:pt x="3037" y="2121"/>
                    <a:pt x="2939" y="2121"/>
                  </a:cubicBezTo>
                  <a:cubicBezTo>
                    <a:pt x="2852" y="2121"/>
                    <a:pt x="2759" y="2154"/>
                    <a:pt x="2696" y="2217"/>
                  </a:cubicBezTo>
                  <a:cubicBezTo>
                    <a:pt x="2696" y="2217"/>
                    <a:pt x="2663" y="2251"/>
                    <a:pt x="2629" y="2284"/>
                  </a:cubicBezTo>
                  <a:lnTo>
                    <a:pt x="2563" y="2284"/>
                  </a:lnTo>
                  <a:cubicBezTo>
                    <a:pt x="2523" y="2244"/>
                    <a:pt x="2463" y="2226"/>
                    <a:pt x="2398" y="2226"/>
                  </a:cubicBezTo>
                  <a:cubicBezTo>
                    <a:pt x="2299" y="2226"/>
                    <a:pt x="2190" y="2270"/>
                    <a:pt x="2129" y="2351"/>
                  </a:cubicBezTo>
                  <a:cubicBezTo>
                    <a:pt x="2096" y="2417"/>
                    <a:pt x="2062" y="2451"/>
                    <a:pt x="2029" y="2517"/>
                  </a:cubicBezTo>
                  <a:cubicBezTo>
                    <a:pt x="2029" y="2517"/>
                    <a:pt x="2029" y="2484"/>
                    <a:pt x="1996" y="2484"/>
                  </a:cubicBezTo>
                  <a:cubicBezTo>
                    <a:pt x="1996" y="2384"/>
                    <a:pt x="1929" y="2351"/>
                    <a:pt x="1862" y="2317"/>
                  </a:cubicBezTo>
                  <a:cubicBezTo>
                    <a:pt x="1929" y="1583"/>
                    <a:pt x="1829" y="849"/>
                    <a:pt x="1529" y="149"/>
                  </a:cubicBezTo>
                  <a:cubicBezTo>
                    <a:pt x="1494" y="44"/>
                    <a:pt x="1418" y="0"/>
                    <a:pt x="1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3">
  <p:cSld name="CUSTOM_30">
    <p:spTree>
      <p:nvGrpSpPr>
        <p:cNvPr id="1" name="Shape 339"/>
        <p:cNvGrpSpPr/>
        <p:nvPr/>
      </p:nvGrpSpPr>
      <p:grpSpPr>
        <a:xfrm>
          <a:off x="0" y="0"/>
          <a:ext cx="0" cy="0"/>
          <a:chOff x="0" y="0"/>
          <a:chExt cx="0" cy="0"/>
        </a:xfrm>
      </p:grpSpPr>
      <p:sp>
        <p:nvSpPr>
          <p:cNvPr id="340" name="Google Shape;340;p24"/>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41" name="Google Shape;341;p24"/>
          <p:cNvSpPr txBox="1">
            <a:spLocks noGrp="1"/>
          </p:cNvSpPr>
          <p:nvPr>
            <p:ph type="subTitle" idx="1"/>
          </p:nvPr>
        </p:nvSpPr>
        <p:spPr>
          <a:xfrm>
            <a:off x="713225" y="1152475"/>
            <a:ext cx="3858900" cy="3447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2" name="Google Shape;342;p24"/>
          <p:cNvSpPr/>
          <p:nvPr/>
        </p:nvSpPr>
        <p:spPr>
          <a:xfrm>
            <a:off x="2535825" y="2743025"/>
            <a:ext cx="6649565" cy="2400520"/>
          </a:xfrm>
          <a:custGeom>
            <a:avLst/>
            <a:gdLst/>
            <a:ahLst/>
            <a:cxnLst/>
            <a:rect l="l" t="t" r="r" b="b"/>
            <a:pathLst>
              <a:path w="107277" h="38729" extrusionOk="0">
                <a:moveTo>
                  <a:pt x="6071" y="38728"/>
                </a:moveTo>
                <a:cubicBezTo>
                  <a:pt x="2702" y="38728"/>
                  <a:pt x="0" y="36026"/>
                  <a:pt x="0" y="32690"/>
                </a:cubicBezTo>
                <a:cubicBezTo>
                  <a:pt x="0" y="29888"/>
                  <a:pt x="1868" y="27553"/>
                  <a:pt x="4437" y="26853"/>
                </a:cubicBezTo>
                <a:cubicBezTo>
                  <a:pt x="4403" y="26386"/>
                  <a:pt x="4370" y="25886"/>
                  <a:pt x="4370" y="25419"/>
                </a:cubicBezTo>
                <a:cubicBezTo>
                  <a:pt x="4370" y="18747"/>
                  <a:pt x="9774" y="13310"/>
                  <a:pt x="16478" y="13310"/>
                </a:cubicBezTo>
                <a:cubicBezTo>
                  <a:pt x="19381" y="13310"/>
                  <a:pt x="22083" y="14344"/>
                  <a:pt x="24151" y="16079"/>
                </a:cubicBezTo>
                <a:cubicBezTo>
                  <a:pt x="25018" y="11609"/>
                  <a:pt x="28687" y="8140"/>
                  <a:pt x="33224" y="7572"/>
                </a:cubicBezTo>
                <a:cubicBezTo>
                  <a:pt x="34325" y="3236"/>
                  <a:pt x="38294" y="0"/>
                  <a:pt x="42997" y="0"/>
                </a:cubicBezTo>
                <a:cubicBezTo>
                  <a:pt x="47734" y="0"/>
                  <a:pt x="51737" y="3303"/>
                  <a:pt x="52771" y="7739"/>
                </a:cubicBezTo>
                <a:cubicBezTo>
                  <a:pt x="53572" y="7272"/>
                  <a:pt x="54472" y="7005"/>
                  <a:pt x="55440" y="7005"/>
                </a:cubicBezTo>
                <a:cubicBezTo>
                  <a:pt x="58208" y="7005"/>
                  <a:pt x="60510" y="9140"/>
                  <a:pt x="60743" y="11842"/>
                </a:cubicBezTo>
                <a:cubicBezTo>
                  <a:pt x="61811" y="11242"/>
                  <a:pt x="63012" y="10908"/>
                  <a:pt x="64279" y="10908"/>
                </a:cubicBezTo>
                <a:cubicBezTo>
                  <a:pt x="66081" y="10908"/>
                  <a:pt x="67715" y="11542"/>
                  <a:pt x="68949" y="12643"/>
                </a:cubicBezTo>
                <a:cubicBezTo>
                  <a:pt x="70517" y="9874"/>
                  <a:pt x="73486" y="7973"/>
                  <a:pt x="76888" y="7973"/>
                </a:cubicBezTo>
                <a:cubicBezTo>
                  <a:pt x="79423" y="7973"/>
                  <a:pt x="81725" y="9040"/>
                  <a:pt x="83393" y="10741"/>
                </a:cubicBezTo>
                <a:cubicBezTo>
                  <a:pt x="83993" y="6038"/>
                  <a:pt x="87996" y="2402"/>
                  <a:pt x="92866" y="2402"/>
                </a:cubicBezTo>
                <a:cubicBezTo>
                  <a:pt x="95435" y="2402"/>
                  <a:pt x="97770" y="3436"/>
                  <a:pt x="99471" y="5071"/>
                </a:cubicBezTo>
                <a:cubicBezTo>
                  <a:pt x="101339" y="2869"/>
                  <a:pt x="104141" y="1435"/>
                  <a:pt x="107277" y="1435"/>
                </a:cubicBezTo>
                <a:lnTo>
                  <a:pt x="107277" y="38728"/>
                </a:lnTo>
                <a:lnTo>
                  <a:pt x="6071" y="38728"/>
                </a:lnTo>
                <a:close/>
              </a:path>
            </a:pathLst>
          </a:custGeom>
          <a:solidFill>
            <a:srgbClr val="FFDDB7">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4"/>
          <p:cNvSpPr/>
          <p:nvPr/>
        </p:nvSpPr>
        <p:spPr>
          <a:xfrm flipH="1">
            <a:off x="2674981" y="4599466"/>
            <a:ext cx="686392" cy="294592"/>
          </a:xfrm>
          <a:custGeom>
            <a:avLst/>
            <a:gdLst/>
            <a:ahLst/>
            <a:cxnLst/>
            <a:rect l="l" t="t" r="r" b="b"/>
            <a:pathLst>
              <a:path w="20583" h="8834" extrusionOk="0">
                <a:moveTo>
                  <a:pt x="3117" y="0"/>
                </a:moveTo>
                <a:cubicBezTo>
                  <a:pt x="2087" y="0"/>
                  <a:pt x="1029" y="195"/>
                  <a:pt x="1" y="594"/>
                </a:cubicBezTo>
                <a:cubicBezTo>
                  <a:pt x="2202" y="894"/>
                  <a:pt x="3904" y="1428"/>
                  <a:pt x="5305" y="2362"/>
                </a:cubicBezTo>
                <a:cubicBezTo>
                  <a:pt x="6305" y="2996"/>
                  <a:pt x="7473" y="3729"/>
                  <a:pt x="8607" y="4363"/>
                </a:cubicBezTo>
                <a:lnTo>
                  <a:pt x="8340" y="4363"/>
                </a:lnTo>
                <a:cubicBezTo>
                  <a:pt x="7740" y="4430"/>
                  <a:pt x="7173" y="4463"/>
                  <a:pt x="6572" y="4563"/>
                </a:cubicBezTo>
                <a:cubicBezTo>
                  <a:pt x="7073" y="4764"/>
                  <a:pt x="7540" y="5064"/>
                  <a:pt x="7940" y="5431"/>
                </a:cubicBezTo>
                <a:cubicBezTo>
                  <a:pt x="8307" y="5264"/>
                  <a:pt x="8740" y="5130"/>
                  <a:pt x="9141" y="5064"/>
                </a:cubicBezTo>
                <a:cubicBezTo>
                  <a:pt x="9674" y="5731"/>
                  <a:pt x="10408" y="6198"/>
                  <a:pt x="11209" y="6398"/>
                </a:cubicBezTo>
                <a:cubicBezTo>
                  <a:pt x="11676" y="6531"/>
                  <a:pt x="12109" y="6565"/>
                  <a:pt x="12543" y="6698"/>
                </a:cubicBezTo>
                <a:cubicBezTo>
                  <a:pt x="13010" y="6832"/>
                  <a:pt x="13444" y="7065"/>
                  <a:pt x="13644" y="7465"/>
                </a:cubicBezTo>
                <a:cubicBezTo>
                  <a:pt x="13777" y="7232"/>
                  <a:pt x="13777" y="6932"/>
                  <a:pt x="13711" y="6698"/>
                </a:cubicBezTo>
                <a:cubicBezTo>
                  <a:pt x="13611" y="6465"/>
                  <a:pt x="13444" y="6231"/>
                  <a:pt x="13310" y="6031"/>
                </a:cubicBezTo>
                <a:cubicBezTo>
                  <a:pt x="13244" y="5964"/>
                  <a:pt x="13210" y="5898"/>
                  <a:pt x="13144" y="5864"/>
                </a:cubicBezTo>
                <a:lnTo>
                  <a:pt x="13144" y="5864"/>
                </a:lnTo>
                <a:cubicBezTo>
                  <a:pt x="13744" y="5898"/>
                  <a:pt x="14378" y="5964"/>
                  <a:pt x="15145" y="6098"/>
                </a:cubicBezTo>
                <a:cubicBezTo>
                  <a:pt x="17213" y="6498"/>
                  <a:pt x="19281" y="7165"/>
                  <a:pt x="20582" y="8833"/>
                </a:cubicBezTo>
                <a:cubicBezTo>
                  <a:pt x="19915" y="6798"/>
                  <a:pt x="18281" y="5364"/>
                  <a:pt x="16279" y="5064"/>
                </a:cubicBezTo>
                <a:cubicBezTo>
                  <a:pt x="15707" y="4978"/>
                  <a:pt x="15117" y="4972"/>
                  <a:pt x="14527" y="4972"/>
                </a:cubicBezTo>
                <a:cubicBezTo>
                  <a:pt x="14428" y="4972"/>
                  <a:pt x="14330" y="4972"/>
                  <a:pt x="14232" y="4972"/>
                </a:cubicBezTo>
                <a:cubicBezTo>
                  <a:pt x="13544" y="4972"/>
                  <a:pt x="12860" y="4964"/>
                  <a:pt x="12210" y="4830"/>
                </a:cubicBezTo>
                <a:cubicBezTo>
                  <a:pt x="11809" y="4497"/>
                  <a:pt x="11309" y="4263"/>
                  <a:pt x="10775" y="4196"/>
                </a:cubicBezTo>
                <a:lnTo>
                  <a:pt x="10675" y="4196"/>
                </a:lnTo>
                <a:cubicBezTo>
                  <a:pt x="9541" y="3463"/>
                  <a:pt x="8674" y="2295"/>
                  <a:pt x="7606" y="1461"/>
                </a:cubicBezTo>
                <a:cubicBezTo>
                  <a:pt x="6335" y="497"/>
                  <a:pt x="4761" y="0"/>
                  <a:pt x="31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1">
  <p:cSld name="CUSTOM_7">
    <p:spTree>
      <p:nvGrpSpPr>
        <p:cNvPr id="1" name="Shape 344"/>
        <p:cNvGrpSpPr/>
        <p:nvPr/>
      </p:nvGrpSpPr>
      <p:grpSpPr>
        <a:xfrm>
          <a:off x="0" y="0"/>
          <a:ext cx="0" cy="0"/>
          <a:chOff x="0" y="0"/>
          <a:chExt cx="0" cy="0"/>
        </a:xfrm>
      </p:grpSpPr>
      <p:sp>
        <p:nvSpPr>
          <p:cNvPr id="345" name="Google Shape;345;p25"/>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346" name="Google Shape;346;p25"/>
          <p:cNvGrpSpPr/>
          <p:nvPr/>
        </p:nvGrpSpPr>
        <p:grpSpPr>
          <a:xfrm>
            <a:off x="-27" y="4461106"/>
            <a:ext cx="9143772" cy="337805"/>
            <a:chOff x="1186850" y="2712575"/>
            <a:chExt cx="5218750" cy="192800"/>
          </a:xfrm>
        </p:grpSpPr>
        <p:sp>
          <p:nvSpPr>
            <p:cNvPr id="347" name="Google Shape;347;p25"/>
            <p:cNvSpPr/>
            <p:nvPr/>
          </p:nvSpPr>
          <p:spPr>
            <a:xfrm>
              <a:off x="1451325" y="2743900"/>
              <a:ext cx="139300" cy="161475"/>
            </a:xfrm>
            <a:custGeom>
              <a:avLst/>
              <a:gdLst/>
              <a:ahLst/>
              <a:cxnLst/>
              <a:rect l="l" t="t" r="r" b="b"/>
              <a:pathLst>
                <a:path w="5572" h="6459" extrusionOk="0">
                  <a:moveTo>
                    <a:pt x="1334" y="0"/>
                  </a:moveTo>
                  <a:cubicBezTo>
                    <a:pt x="1178" y="0"/>
                    <a:pt x="1008" y="163"/>
                    <a:pt x="1030" y="341"/>
                  </a:cubicBezTo>
                  <a:cubicBezTo>
                    <a:pt x="1197" y="1075"/>
                    <a:pt x="1297" y="1809"/>
                    <a:pt x="1297" y="2543"/>
                  </a:cubicBezTo>
                  <a:cubicBezTo>
                    <a:pt x="1230" y="2576"/>
                    <a:pt x="1163" y="2609"/>
                    <a:pt x="1130" y="2676"/>
                  </a:cubicBezTo>
                  <a:cubicBezTo>
                    <a:pt x="1097" y="2776"/>
                    <a:pt x="1063" y="2910"/>
                    <a:pt x="1030" y="3010"/>
                  </a:cubicBezTo>
                  <a:lnTo>
                    <a:pt x="963" y="3010"/>
                  </a:lnTo>
                  <a:cubicBezTo>
                    <a:pt x="963" y="2976"/>
                    <a:pt x="963" y="2943"/>
                    <a:pt x="963" y="2943"/>
                  </a:cubicBezTo>
                  <a:lnTo>
                    <a:pt x="763" y="3677"/>
                  </a:lnTo>
                  <a:cubicBezTo>
                    <a:pt x="796" y="3677"/>
                    <a:pt x="830" y="3710"/>
                    <a:pt x="863" y="3710"/>
                  </a:cubicBezTo>
                  <a:cubicBezTo>
                    <a:pt x="796" y="3877"/>
                    <a:pt x="796" y="4044"/>
                    <a:pt x="830" y="4210"/>
                  </a:cubicBezTo>
                  <a:cubicBezTo>
                    <a:pt x="563" y="4811"/>
                    <a:pt x="296" y="5411"/>
                    <a:pt x="63" y="6045"/>
                  </a:cubicBezTo>
                  <a:cubicBezTo>
                    <a:pt x="0" y="6211"/>
                    <a:pt x="171" y="6339"/>
                    <a:pt x="324" y="6339"/>
                  </a:cubicBezTo>
                  <a:cubicBezTo>
                    <a:pt x="417" y="6339"/>
                    <a:pt x="504" y="6292"/>
                    <a:pt x="530" y="6179"/>
                  </a:cubicBezTo>
                  <a:cubicBezTo>
                    <a:pt x="796" y="5645"/>
                    <a:pt x="1030" y="5078"/>
                    <a:pt x="1230" y="4511"/>
                  </a:cubicBezTo>
                  <a:lnTo>
                    <a:pt x="1430" y="4511"/>
                  </a:lnTo>
                  <a:cubicBezTo>
                    <a:pt x="1488" y="4627"/>
                    <a:pt x="1596" y="4717"/>
                    <a:pt x="1799" y="4717"/>
                  </a:cubicBezTo>
                  <a:cubicBezTo>
                    <a:pt x="1829" y="4717"/>
                    <a:pt x="1862" y="4715"/>
                    <a:pt x="1897" y="4711"/>
                  </a:cubicBezTo>
                  <a:cubicBezTo>
                    <a:pt x="1931" y="4744"/>
                    <a:pt x="1997" y="4778"/>
                    <a:pt x="2097" y="4778"/>
                  </a:cubicBezTo>
                  <a:cubicBezTo>
                    <a:pt x="2162" y="4796"/>
                    <a:pt x="2225" y="4804"/>
                    <a:pt x="2285" y="4804"/>
                  </a:cubicBezTo>
                  <a:cubicBezTo>
                    <a:pt x="2440" y="4804"/>
                    <a:pt x="2578" y="4750"/>
                    <a:pt x="2698" y="4677"/>
                  </a:cubicBezTo>
                  <a:cubicBezTo>
                    <a:pt x="2798" y="4677"/>
                    <a:pt x="2865" y="4677"/>
                    <a:pt x="2931" y="4644"/>
                  </a:cubicBezTo>
                  <a:lnTo>
                    <a:pt x="3198" y="4644"/>
                  </a:lnTo>
                  <a:cubicBezTo>
                    <a:pt x="3231" y="4644"/>
                    <a:pt x="3265" y="4677"/>
                    <a:pt x="3332" y="4677"/>
                  </a:cubicBezTo>
                  <a:cubicBezTo>
                    <a:pt x="3409" y="4739"/>
                    <a:pt x="3487" y="4765"/>
                    <a:pt x="3564" y="4765"/>
                  </a:cubicBezTo>
                  <a:cubicBezTo>
                    <a:pt x="3653" y="4765"/>
                    <a:pt x="3743" y="4731"/>
                    <a:pt x="3832" y="4677"/>
                  </a:cubicBezTo>
                  <a:cubicBezTo>
                    <a:pt x="3865" y="4811"/>
                    <a:pt x="3899" y="4911"/>
                    <a:pt x="3932" y="5044"/>
                  </a:cubicBezTo>
                  <a:cubicBezTo>
                    <a:pt x="4099" y="5478"/>
                    <a:pt x="4165" y="6078"/>
                    <a:pt x="4532" y="6379"/>
                  </a:cubicBezTo>
                  <a:cubicBezTo>
                    <a:pt x="4586" y="6432"/>
                    <a:pt x="4655" y="6459"/>
                    <a:pt x="4721" y="6459"/>
                  </a:cubicBezTo>
                  <a:cubicBezTo>
                    <a:pt x="4821" y="6459"/>
                    <a:pt x="4913" y="6399"/>
                    <a:pt x="4933" y="6279"/>
                  </a:cubicBezTo>
                  <a:cubicBezTo>
                    <a:pt x="5033" y="5812"/>
                    <a:pt x="4766" y="5311"/>
                    <a:pt x="4599" y="4844"/>
                  </a:cubicBezTo>
                  <a:cubicBezTo>
                    <a:pt x="4532" y="4611"/>
                    <a:pt x="4466" y="4377"/>
                    <a:pt x="4366" y="4144"/>
                  </a:cubicBezTo>
                  <a:cubicBezTo>
                    <a:pt x="4432" y="4044"/>
                    <a:pt x="4499" y="3877"/>
                    <a:pt x="4499" y="3710"/>
                  </a:cubicBezTo>
                  <a:lnTo>
                    <a:pt x="4899" y="2876"/>
                  </a:lnTo>
                  <a:lnTo>
                    <a:pt x="4899" y="2876"/>
                  </a:lnTo>
                  <a:cubicBezTo>
                    <a:pt x="4833" y="2910"/>
                    <a:pt x="4799" y="2943"/>
                    <a:pt x="4766" y="2976"/>
                  </a:cubicBezTo>
                  <a:cubicBezTo>
                    <a:pt x="4733" y="2943"/>
                    <a:pt x="4699" y="2910"/>
                    <a:pt x="4666" y="2910"/>
                  </a:cubicBezTo>
                  <a:cubicBezTo>
                    <a:pt x="4666" y="2809"/>
                    <a:pt x="4632" y="2709"/>
                    <a:pt x="4632" y="2643"/>
                  </a:cubicBezTo>
                  <a:cubicBezTo>
                    <a:pt x="4632" y="2609"/>
                    <a:pt x="4632" y="2609"/>
                    <a:pt x="4632" y="2576"/>
                  </a:cubicBezTo>
                  <a:cubicBezTo>
                    <a:pt x="4632" y="2509"/>
                    <a:pt x="4599" y="2476"/>
                    <a:pt x="4566" y="2442"/>
                  </a:cubicBezTo>
                  <a:cubicBezTo>
                    <a:pt x="4866" y="2042"/>
                    <a:pt x="5166" y="1642"/>
                    <a:pt x="5433" y="1242"/>
                  </a:cubicBezTo>
                  <a:cubicBezTo>
                    <a:pt x="5571" y="1034"/>
                    <a:pt x="5376" y="843"/>
                    <a:pt x="5186" y="843"/>
                  </a:cubicBezTo>
                  <a:cubicBezTo>
                    <a:pt x="5101" y="843"/>
                    <a:pt x="5018" y="882"/>
                    <a:pt x="4966" y="975"/>
                  </a:cubicBezTo>
                  <a:cubicBezTo>
                    <a:pt x="4733" y="1408"/>
                    <a:pt x="4466" y="1875"/>
                    <a:pt x="4232" y="2309"/>
                  </a:cubicBezTo>
                  <a:cubicBezTo>
                    <a:pt x="4132" y="2242"/>
                    <a:pt x="4024" y="2209"/>
                    <a:pt x="3915" y="2209"/>
                  </a:cubicBezTo>
                  <a:cubicBezTo>
                    <a:pt x="3807" y="2209"/>
                    <a:pt x="3698" y="2242"/>
                    <a:pt x="3598" y="2309"/>
                  </a:cubicBezTo>
                  <a:cubicBezTo>
                    <a:pt x="3540" y="2265"/>
                    <a:pt x="3476" y="2241"/>
                    <a:pt x="3413" y="2241"/>
                  </a:cubicBezTo>
                  <a:cubicBezTo>
                    <a:pt x="3332" y="2241"/>
                    <a:pt x="3254" y="2282"/>
                    <a:pt x="3198" y="2376"/>
                  </a:cubicBezTo>
                  <a:cubicBezTo>
                    <a:pt x="3165" y="2342"/>
                    <a:pt x="3165" y="2309"/>
                    <a:pt x="3165" y="2276"/>
                  </a:cubicBezTo>
                  <a:cubicBezTo>
                    <a:pt x="3106" y="2179"/>
                    <a:pt x="3003" y="2127"/>
                    <a:pt x="2900" y="2127"/>
                  </a:cubicBezTo>
                  <a:cubicBezTo>
                    <a:pt x="2827" y="2127"/>
                    <a:pt x="2753" y="2153"/>
                    <a:pt x="2698" y="2209"/>
                  </a:cubicBezTo>
                  <a:cubicBezTo>
                    <a:pt x="2664" y="2242"/>
                    <a:pt x="2664" y="2242"/>
                    <a:pt x="2631" y="2276"/>
                  </a:cubicBezTo>
                  <a:cubicBezTo>
                    <a:pt x="2631" y="2276"/>
                    <a:pt x="2598" y="2276"/>
                    <a:pt x="2564" y="2309"/>
                  </a:cubicBezTo>
                  <a:cubicBezTo>
                    <a:pt x="2521" y="2265"/>
                    <a:pt x="2452" y="2241"/>
                    <a:pt x="2379" y="2241"/>
                  </a:cubicBezTo>
                  <a:cubicBezTo>
                    <a:pt x="2286" y="2241"/>
                    <a:pt x="2187" y="2282"/>
                    <a:pt x="2131" y="2376"/>
                  </a:cubicBezTo>
                  <a:cubicBezTo>
                    <a:pt x="2097" y="2409"/>
                    <a:pt x="2064" y="2476"/>
                    <a:pt x="2031" y="2543"/>
                  </a:cubicBezTo>
                  <a:cubicBezTo>
                    <a:pt x="2031" y="2509"/>
                    <a:pt x="2031" y="2509"/>
                    <a:pt x="1997" y="2476"/>
                  </a:cubicBezTo>
                  <a:cubicBezTo>
                    <a:pt x="1964" y="2409"/>
                    <a:pt x="1931" y="2342"/>
                    <a:pt x="1864" y="2309"/>
                  </a:cubicBezTo>
                  <a:cubicBezTo>
                    <a:pt x="1931" y="1609"/>
                    <a:pt x="1830" y="875"/>
                    <a:pt x="1530" y="141"/>
                  </a:cubicBezTo>
                  <a:cubicBezTo>
                    <a:pt x="1486" y="41"/>
                    <a:pt x="1412" y="0"/>
                    <a:pt x="1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5"/>
            <p:cNvSpPr/>
            <p:nvPr/>
          </p:nvSpPr>
          <p:spPr>
            <a:xfrm>
              <a:off x="1972850" y="2743900"/>
              <a:ext cx="139225" cy="161475"/>
            </a:xfrm>
            <a:custGeom>
              <a:avLst/>
              <a:gdLst/>
              <a:ahLst/>
              <a:cxnLst/>
              <a:rect l="l" t="t" r="r" b="b"/>
              <a:pathLst>
                <a:path w="5569" h="6459" extrusionOk="0">
                  <a:moveTo>
                    <a:pt x="1347" y="0"/>
                  </a:moveTo>
                  <a:cubicBezTo>
                    <a:pt x="1184" y="0"/>
                    <a:pt x="1006" y="163"/>
                    <a:pt x="1050" y="341"/>
                  </a:cubicBezTo>
                  <a:cubicBezTo>
                    <a:pt x="1217" y="1075"/>
                    <a:pt x="1317" y="1809"/>
                    <a:pt x="1284" y="2543"/>
                  </a:cubicBezTo>
                  <a:cubicBezTo>
                    <a:pt x="1217" y="2576"/>
                    <a:pt x="1184" y="2609"/>
                    <a:pt x="1151" y="2676"/>
                  </a:cubicBezTo>
                  <a:cubicBezTo>
                    <a:pt x="1117" y="2776"/>
                    <a:pt x="1084" y="2910"/>
                    <a:pt x="1050" y="3010"/>
                  </a:cubicBezTo>
                  <a:lnTo>
                    <a:pt x="984" y="3010"/>
                  </a:lnTo>
                  <a:cubicBezTo>
                    <a:pt x="984" y="2976"/>
                    <a:pt x="984" y="2943"/>
                    <a:pt x="950" y="2943"/>
                  </a:cubicBezTo>
                  <a:lnTo>
                    <a:pt x="750" y="3677"/>
                  </a:lnTo>
                  <a:cubicBezTo>
                    <a:pt x="784" y="3677"/>
                    <a:pt x="817" y="3710"/>
                    <a:pt x="884" y="3710"/>
                  </a:cubicBezTo>
                  <a:cubicBezTo>
                    <a:pt x="817" y="3877"/>
                    <a:pt x="784" y="4044"/>
                    <a:pt x="817" y="4210"/>
                  </a:cubicBezTo>
                  <a:cubicBezTo>
                    <a:pt x="550" y="4811"/>
                    <a:pt x="317" y="5411"/>
                    <a:pt x="83" y="6045"/>
                  </a:cubicBezTo>
                  <a:cubicBezTo>
                    <a:pt x="0" y="6211"/>
                    <a:pt x="176" y="6339"/>
                    <a:pt x="336" y="6339"/>
                  </a:cubicBezTo>
                  <a:cubicBezTo>
                    <a:pt x="433" y="6339"/>
                    <a:pt x="525" y="6292"/>
                    <a:pt x="550" y="6179"/>
                  </a:cubicBezTo>
                  <a:cubicBezTo>
                    <a:pt x="784" y="5645"/>
                    <a:pt x="1017" y="5078"/>
                    <a:pt x="1251" y="4511"/>
                  </a:cubicBezTo>
                  <a:lnTo>
                    <a:pt x="1451" y="4511"/>
                  </a:lnTo>
                  <a:cubicBezTo>
                    <a:pt x="1509" y="4627"/>
                    <a:pt x="1617" y="4717"/>
                    <a:pt x="1797" y="4717"/>
                  </a:cubicBezTo>
                  <a:cubicBezTo>
                    <a:pt x="1825" y="4717"/>
                    <a:pt x="1854" y="4715"/>
                    <a:pt x="1884" y="4711"/>
                  </a:cubicBezTo>
                  <a:cubicBezTo>
                    <a:pt x="1951" y="4744"/>
                    <a:pt x="2018" y="4778"/>
                    <a:pt x="2085" y="4778"/>
                  </a:cubicBezTo>
                  <a:cubicBezTo>
                    <a:pt x="2159" y="4796"/>
                    <a:pt x="2228" y="4804"/>
                    <a:pt x="2293" y="4804"/>
                  </a:cubicBezTo>
                  <a:cubicBezTo>
                    <a:pt x="2461" y="4804"/>
                    <a:pt x="2598" y="4750"/>
                    <a:pt x="2718" y="4677"/>
                  </a:cubicBezTo>
                  <a:cubicBezTo>
                    <a:pt x="2818" y="4677"/>
                    <a:pt x="2885" y="4677"/>
                    <a:pt x="2952" y="4644"/>
                  </a:cubicBezTo>
                  <a:lnTo>
                    <a:pt x="3219" y="4644"/>
                  </a:lnTo>
                  <a:cubicBezTo>
                    <a:pt x="3252" y="4644"/>
                    <a:pt x="3285" y="4677"/>
                    <a:pt x="3319" y="4677"/>
                  </a:cubicBezTo>
                  <a:lnTo>
                    <a:pt x="3352" y="4677"/>
                  </a:lnTo>
                  <a:cubicBezTo>
                    <a:pt x="3430" y="4739"/>
                    <a:pt x="3507" y="4765"/>
                    <a:pt x="3585" y="4765"/>
                  </a:cubicBezTo>
                  <a:cubicBezTo>
                    <a:pt x="3674" y="4765"/>
                    <a:pt x="3763" y="4731"/>
                    <a:pt x="3852" y="4677"/>
                  </a:cubicBezTo>
                  <a:cubicBezTo>
                    <a:pt x="3886" y="4811"/>
                    <a:pt x="3919" y="4911"/>
                    <a:pt x="3953" y="5044"/>
                  </a:cubicBezTo>
                  <a:cubicBezTo>
                    <a:pt x="4086" y="5478"/>
                    <a:pt x="4186" y="6078"/>
                    <a:pt x="4553" y="6379"/>
                  </a:cubicBezTo>
                  <a:cubicBezTo>
                    <a:pt x="4593" y="6432"/>
                    <a:pt x="4654" y="6459"/>
                    <a:pt x="4718" y="6459"/>
                  </a:cubicBezTo>
                  <a:cubicBezTo>
                    <a:pt x="4813" y="6459"/>
                    <a:pt x="4913" y="6399"/>
                    <a:pt x="4953" y="6279"/>
                  </a:cubicBezTo>
                  <a:cubicBezTo>
                    <a:pt x="5053" y="5812"/>
                    <a:pt x="4786" y="5311"/>
                    <a:pt x="4620" y="4844"/>
                  </a:cubicBezTo>
                  <a:cubicBezTo>
                    <a:pt x="4520" y="4611"/>
                    <a:pt x="4453" y="4377"/>
                    <a:pt x="4386" y="4144"/>
                  </a:cubicBezTo>
                  <a:cubicBezTo>
                    <a:pt x="4453" y="4044"/>
                    <a:pt x="4486" y="3877"/>
                    <a:pt x="4520" y="3710"/>
                  </a:cubicBezTo>
                  <a:lnTo>
                    <a:pt x="4887" y="2876"/>
                  </a:lnTo>
                  <a:lnTo>
                    <a:pt x="4887" y="2876"/>
                  </a:lnTo>
                  <a:cubicBezTo>
                    <a:pt x="4820" y="2910"/>
                    <a:pt x="4786" y="2943"/>
                    <a:pt x="4753" y="2976"/>
                  </a:cubicBezTo>
                  <a:cubicBezTo>
                    <a:pt x="4753" y="2943"/>
                    <a:pt x="4720" y="2910"/>
                    <a:pt x="4653" y="2910"/>
                  </a:cubicBezTo>
                  <a:cubicBezTo>
                    <a:pt x="4653" y="2809"/>
                    <a:pt x="4653" y="2709"/>
                    <a:pt x="4620" y="2643"/>
                  </a:cubicBezTo>
                  <a:cubicBezTo>
                    <a:pt x="4620" y="2609"/>
                    <a:pt x="4620" y="2609"/>
                    <a:pt x="4620" y="2576"/>
                  </a:cubicBezTo>
                  <a:cubicBezTo>
                    <a:pt x="4653" y="2509"/>
                    <a:pt x="4620" y="2476"/>
                    <a:pt x="4586" y="2442"/>
                  </a:cubicBezTo>
                  <a:cubicBezTo>
                    <a:pt x="4887" y="2042"/>
                    <a:pt x="5153" y="1642"/>
                    <a:pt x="5454" y="1242"/>
                  </a:cubicBezTo>
                  <a:cubicBezTo>
                    <a:pt x="5569" y="1034"/>
                    <a:pt x="5382" y="843"/>
                    <a:pt x="5200" y="843"/>
                  </a:cubicBezTo>
                  <a:cubicBezTo>
                    <a:pt x="5119" y="843"/>
                    <a:pt x="5038" y="882"/>
                    <a:pt x="4987" y="975"/>
                  </a:cubicBezTo>
                  <a:cubicBezTo>
                    <a:pt x="4720" y="1408"/>
                    <a:pt x="4486" y="1875"/>
                    <a:pt x="4253" y="2309"/>
                  </a:cubicBezTo>
                  <a:lnTo>
                    <a:pt x="4219" y="2309"/>
                  </a:lnTo>
                  <a:cubicBezTo>
                    <a:pt x="4136" y="2242"/>
                    <a:pt x="4028" y="2209"/>
                    <a:pt x="3915" y="2209"/>
                  </a:cubicBezTo>
                  <a:cubicBezTo>
                    <a:pt x="3802" y="2209"/>
                    <a:pt x="3686" y="2242"/>
                    <a:pt x="3586" y="2309"/>
                  </a:cubicBezTo>
                  <a:cubicBezTo>
                    <a:pt x="3542" y="2265"/>
                    <a:pt x="3479" y="2241"/>
                    <a:pt x="3414" y="2241"/>
                  </a:cubicBezTo>
                  <a:cubicBezTo>
                    <a:pt x="3330" y="2241"/>
                    <a:pt x="3242" y="2282"/>
                    <a:pt x="3185" y="2376"/>
                  </a:cubicBezTo>
                  <a:cubicBezTo>
                    <a:pt x="3185" y="2342"/>
                    <a:pt x="3185" y="2309"/>
                    <a:pt x="3152" y="2276"/>
                  </a:cubicBezTo>
                  <a:cubicBezTo>
                    <a:pt x="3113" y="2179"/>
                    <a:pt x="3006" y="2127"/>
                    <a:pt x="2904" y="2127"/>
                  </a:cubicBezTo>
                  <a:cubicBezTo>
                    <a:pt x="2831" y="2127"/>
                    <a:pt x="2760" y="2153"/>
                    <a:pt x="2718" y="2209"/>
                  </a:cubicBezTo>
                  <a:cubicBezTo>
                    <a:pt x="2685" y="2242"/>
                    <a:pt x="2652" y="2242"/>
                    <a:pt x="2652" y="2276"/>
                  </a:cubicBezTo>
                  <a:cubicBezTo>
                    <a:pt x="2618" y="2276"/>
                    <a:pt x="2618" y="2276"/>
                    <a:pt x="2585" y="2309"/>
                  </a:cubicBezTo>
                  <a:cubicBezTo>
                    <a:pt x="2527" y="2265"/>
                    <a:pt x="2456" y="2241"/>
                    <a:pt x="2386" y="2241"/>
                  </a:cubicBezTo>
                  <a:cubicBezTo>
                    <a:pt x="2296" y="2241"/>
                    <a:pt x="2208" y="2282"/>
                    <a:pt x="2151" y="2376"/>
                  </a:cubicBezTo>
                  <a:cubicBezTo>
                    <a:pt x="2118" y="2409"/>
                    <a:pt x="2085" y="2476"/>
                    <a:pt x="2018" y="2543"/>
                  </a:cubicBezTo>
                  <a:cubicBezTo>
                    <a:pt x="2018" y="2509"/>
                    <a:pt x="2018" y="2509"/>
                    <a:pt x="2018" y="2476"/>
                  </a:cubicBezTo>
                  <a:cubicBezTo>
                    <a:pt x="1984" y="2409"/>
                    <a:pt x="1918" y="2342"/>
                    <a:pt x="1884" y="2309"/>
                  </a:cubicBezTo>
                  <a:cubicBezTo>
                    <a:pt x="1951" y="1609"/>
                    <a:pt x="1851" y="875"/>
                    <a:pt x="1551" y="141"/>
                  </a:cubicBezTo>
                  <a:cubicBezTo>
                    <a:pt x="1506" y="41"/>
                    <a:pt x="1428" y="0"/>
                    <a:pt x="1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5"/>
            <p:cNvSpPr/>
            <p:nvPr/>
          </p:nvSpPr>
          <p:spPr>
            <a:xfrm>
              <a:off x="2494575" y="2743900"/>
              <a:ext cx="139275" cy="161475"/>
            </a:xfrm>
            <a:custGeom>
              <a:avLst/>
              <a:gdLst/>
              <a:ahLst/>
              <a:cxnLst/>
              <a:rect l="l" t="t" r="r" b="b"/>
              <a:pathLst>
                <a:path w="5571" h="6459" extrusionOk="0">
                  <a:moveTo>
                    <a:pt x="1335" y="0"/>
                  </a:moveTo>
                  <a:cubicBezTo>
                    <a:pt x="1182" y="0"/>
                    <a:pt x="1019" y="163"/>
                    <a:pt x="1063" y="341"/>
                  </a:cubicBezTo>
                  <a:cubicBezTo>
                    <a:pt x="1196" y="1075"/>
                    <a:pt x="1297" y="1809"/>
                    <a:pt x="1297" y="2543"/>
                  </a:cubicBezTo>
                  <a:cubicBezTo>
                    <a:pt x="1230" y="2576"/>
                    <a:pt x="1163" y="2609"/>
                    <a:pt x="1130" y="2676"/>
                  </a:cubicBezTo>
                  <a:cubicBezTo>
                    <a:pt x="1096" y="2776"/>
                    <a:pt x="1063" y="2910"/>
                    <a:pt x="1030" y="3010"/>
                  </a:cubicBezTo>
                  <a:lnTo>
                    <a:pt x="996" y="3010"/>
                  </a:lnTo>
                  <a:cubicBezTo>
                    <a:pt x="996" y="2976"/>
                    <a:pt x="963" y="2943"/>
                    <a:pt x="963" y="2943"/>
                  </a:cubicBezTo>
                  <a:lnTo>
                    <a:pt x="763" y="3677"/>
                  </a:lnTo>
                  <a:cubicBezTo>
                    <a:pt x="796" y="3677"/>
                    <a:pt x="830" y="3710"/>
                    <a:pt x="863" y="3710"/>
                  </a:cubicBezTo>
                  <a:cubicBezTo>
                    <a:pt x="796" y="3877"/>
                    <a:pt x="796" y="4044"/>
                    <a:pt x="830" y="4210"/>
                  </a:cubicBezTo>
                  <a:cubicBezTo>
                    <a:pt x="563" y="4811"/>
                    <a:pt x="296" y="5411"/>
                    <a:pt x="62" y="6045"/>
                  </a:cubicBezTo>
                  <a:cubicBezTo>
                    <a:pt x="0" y="6211"/>
                    <a:pt x="170" y="6339"/>
                    <a:pt x="324" y="6339"/>
                  </a:cubicBezTo>
                  <a:cubicBezTo>
                    <a:pt x="417" y="6339"/>
                    <a:pt x="504" y="6292"/>
                    <a:pt x="529" y="6179"/>
                  </a:cubicBezTo>
                  <a:cubicBezTo>
                    <a:pt x="796" y="5645"/>
                    <a:pt x="1030" y="5078"/>
                    <a:pt x="1230" y="4511"/>
                  </a:cubicBezTo>
                  <a:lnTo>
                    <a:pt x="1430" y="4511"/>
                  </a:lnTo>
                  <a:cubicBezTo>
                    <a:pt x="1488" y="4627"/>
                    <a:pt x="1596" y="4717"/>
                    <a:pt x="1798" y="4717"/>
                  </a:cubicBezTo>
                  <a:cubicBezTo>
                    <a:pt x="1829" y="4717"/>
                    <a:pt x="1862" y="4715"/>
                    <a:pt x="1897" y="4711"/>
                  </a:cubicBezTo>
                  <a:cubicBezTo>
                    <a:pt x="1930" y="4744"/>
                    <a:pt x="1997" y="4778"/>
                    <a:pt x="2097" y="4778"/>
                  </a:cubicBezTo>
                  <a:cubicBezTo>
                    <a:pt x="2162" y="4796"/>
                    <a:pt x="2225" y="4804"/>
                    <a:pt x="2285" y="4804"/>
                  </a:cubicBezTo>
                  <a:cubicBezTo>
                    <a:pt x="2440" y="4804"/>
                    <a:pt x="2577" y="4750"/>
                    <a:pt x="2698" y="4677"/>
                  </a:cubicBezTo>
                  <a:cubicBezTo>
                    <a:pt x="2798" y="4677"/>
                    <a:pt x="2864" y="4677"/>
                    <a:pt x="2931" y="4644"/>
                  </a:cubicBezTo>
                  <a:lnTo>
                    <a:pt x="3198" y="4644"/>
                  </a:lnTo>
                  <a:cubicBezTo>
                    <a:pt x="3231" y="4644"/>
                    <a:pt x="3298" y="4677"/>
                    <a:pt x="3331" y="4677"/>
                  </a:cubicBezTo>
                  <a:cubicBezTo>
                    <a:pt x="3409" y="4739"/>
                    <a:pt x="3486" y="4765"/>
                    <a:pt x="3564" y="4765"/>
                  </a:cubicBezTo>
                  <a:cubicBezTo>
                    <a:pt x="3653" y="4765"/>
                    <a:pt x="3742" y="4731"/>
                    <a:pt x="3832" y="4677"/>
                  </a:cubicBezTo>
                  <a:cubicBezTo>
                    <a:pt x="3865" y="4811"/>
                    <a:pt x="3898" y="4911"/>
                    <a:pt x="3965" y="5044"/>
                  </a:cubicBezTo>
                  <a:cubicBezTo>
                    <a:pt x="4099" y="5478"/>
                    <a:pt x="4165" y="6078"/>
                    <a:pt x="4532" y="6379"/>
                  </a:cubicBezTo>
                  <a:cubicBezTo>
                    <a:pt x="4586" y="6432"/>
                    <a:pt x="4655" y="6459"/>
                    <a:pt x="4721" y="6459"/>
                  </a:cubicBezTo>
                  <a:cubicBezTo>
                    <a:pt x="4820" y="6459"/>
                    <a:pt x="4912" y="6399"/>
                    <a:pt x="4932" y="6279"/>
                  </a:cubicBezTo>
                  <a:cubicBezTo>
                    <a:pt x="5033" y="5812"/>
                    <a:pt x="4766" y="5311"/>
                    <a:pt x="4599" y="4844"/>
                  </a:cubicBezTo>
                  <a:cubicBezTo>
                    <a:pt x="4532" y="4611"/>
                    <a:pt x="4465" y="4377"/>
                    <a:pt x="4365" y="4144"/>
                  </a:cubicBezTo>
                  <a:cubicBezTo>
                    <a:pt x="4432" y="4044"/>
                    <a:pt x="4499" y="3877"/>
                    <a:pt x="4499" y="3710"/>
                  </a:cubicBezTo>
                  <a:lnTo>
                    <a:pt x="4899" y="2876"/>
                  </a:lnTo>
                  <a:lnTo>
                    <a:pt x="4899" y="2876"/>
                  </a:lnTo>
                  <a:cubicBezTo>
                    <a:pt x="4832" y="2910"/>
                    <a:pt x="4799" y="2943"/>
                    <a:pt x="4766" y="2976"/>
                  </a:cubicBezTo>
                  <a:cubicBezTo>
                    <a:pt x="4732" y="2943"/>
                    <a:pt x="4699" y="2910"/>
                    <a:pt x="4666" y="2910"/>
                  </a:cubicBezTo>
                  <a:cubicBezTo>
                    <a:pt x="4666" y="2809"/>
                    <a:pt x="4632" y="2709"/>
                    <a:pt x="4632" y="2643"/>
                  </a:cubicBezTo>
                  <a:cubicBezTo>
                    <a:pt x="4632" y="2609"/>
                    <a:pt x="4632" y="2609"/>
                    <a:pt x="4632" y="2576"/>
                  </a:cubicBezTo>
                  <a:cubicBezTo>
                    <a:pt x="4632" y="2509"/>
                    <a:pt x="4599" y="2476"/>
                    <a:pt x="4566" y="2442"/>
                  </a:cubicBezTo>
                  <a:cubicBezTo>
                    <a:pt x="4866" y="2042"/>
                    <a:pt x="5166" y="1642"/>
                    <a:pt x="5433" y="1242"/>
                  </a:cubicBezTo>
                  <a:cubicBezTo>
                    <a:pt x="5571" y="1034"/>
                    <a:pt x="5375" y="843"/>
                    <a:pt x="5186" y="843"/>
                  </a:cubicBezTo>
                  <a:cubicBezTo>
                    <a:pt x="5101" y="843"/>
                    <a:pt x="5017" y="882"/>
                    <a:pt x="4966" y="975"/>
                  </a:cubicBezTo>
                  <a:cubicBezTo>
                    <a:pt x="4732" y="1408"/>
                    <a:pt x="4465" y="1875"/>
                    <a:pt x="4232" y="2309"/>
                  </a:cubicBezTo>
                  <a:cubicBezTo>
                    <a:pt x="4132" y="2242"/>
                    <a:pt x="4023" y="2209"/>
                    <a:pt x="3915" y="2209"/>
                  </a:cubicBezTo>
                  <a:cubicBezTo>
                    <a:pt x="3807" y="2209"/>
                    <a:pt x="3698" y="2242"/>
                    <a:pt x="3598" y="2309"/>
                  </a:cubicBezTo>
                  <a:cubicBezTo>
                    <a:pt x="3540" y="2265"/>
                    <a:pt x="3475" y="2241"/>
                    <a:pt x="3413" y="2241"/>
                  </a:cubicBezTo>
                  <a:cubicBezTo>
                    <a:pt x="3332" y="2241"/>
                    <a:pt x="3254" y="2282"/>
                    <a:pt x="3198" y="2376"/>
                  </a:cubicBezTo>
                  <a:cubicBezTo>
                    <a:pt x="3198" y="2342"/>
                    <a:pt x="3165" y="2309"/>
                    <a:pt x="3165" y="2276"/>
                  </a:cubicBezTo>
                  <a:cubicBezTo>
                    <a:pt x="3126" y="2179"/>
                    <a:pt x="3019" y="2127"/>
                    <a:pt x="2910" y="2127"/>
                  </a:cubicBezTo>
                  <a:cubicBezTo>
                    <a:pt x="2832" y="2127"/>
                    <a:pt x="2753" y="2153"/>
                    <a:pt x="2698" y="2209"/>
                  </a:cubicBezTo>
                  <a:cubicBezTo>
                    <a:pt x="2698" y="2242"/>
                    <a:pt x="2664" y="2242"/>
                    <a:pt x="2631" y="2276"/>
                  </a:cubicBezTo>
                  <a:cubicBezTo>
                    <a:pt x="2631" y="2276"/>
                    <a:pt x="2597" y="2276"/>
                    <a:pt x="2564" y="2309"/>
                  </a:cubicBezTo>
                  <a:cubicBezTo>
                    <a:pt x="2520" y="2265"/>
                    <a:pt x="2451" y="2241"/>
                    <a:pt x="2379" y="2241"/>
                  </a:cubicBezTo>
                  <a:cubicBezTo>
                    <a:pt x="2286" y="2241"/>
                    <a:pt x="2187" y="2282"/>
                    <a:pt x="2130" y="2376"/>
                  </a:cubicBezTo>
                  <a:cubicBezTo>
                    <a:pt x="2097" y="2409"/>
                    <a:pt x="2064" y="2476"/>
                    <a:pt x="2030" y="2543"/>
                  </a:cubicBezTo>
                  <a:cubicBezTo>
                    <a:pt x="2030" y="2509"/>
                    <a:pt x="2030" y="2509"/>
                    <a:pt x="1997" y="2476"/>
                  </a:cubicBezTo>
                  <a:cubicBezTo>
                    <a:pt x="1997" y="2409"/>
                    <a:pt x="1930" y="2342"/>
                    <a:pt x="1864" y="2309"/>
                  </a:cubicBezTo>
                  <a:cubicBezTo>
                    <a:pt x="1930" y="1609"/>
                    <a:pt x="1830" y="875"/>
                    <a:pt x="1530" y="141"/>
                  </a:cubicBezTo>
                  <a:cubicBezTo>
                    <a:pt x="1486" y="41"/>
                    <a:pt x="1411" y="0"/>
                    <a:pt x="1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5"/>
            <p:cNvSpPr/>
            <p:nvPr/>
          </p:nvSpPr>
          <p:spPr>
            <a:xfrm>
              <a:off x="3016150" y="2718675"/>
              <a:ext cx="139225" cy="161100"/>
            </a:xfrm>
            <a:custGeom>
              <a:avLst/>
              <a:gdLst/>
              <a:ahLst/>
              <a:cxnLst/>
              <a:rect l="l" t="t" r="r" b="b"/>
              <a:pathLst>
                <a:path w="5569" h="6444" extrusionOk="0">
                  <a:moveTo>
                    <a:pt x="1334" y="1"/>
                  </a:moveTo>
                  <a:cubicBezTo>
                    <a:pt x="1174" y="1"/>
                    <a:pt x="1005" y="154"/>
                    <a:pt x="1048" y="349"/>
                  </a:cubicBezTo>
                  <a:cubicBezTo>
                    <a:pt x="1215" y="1083"/>
                    <a:pt x="1315" y="1784"/>
                    <a:pt x="1282" y="2517"/>
                  </a:cubicBezTo>
                  <a:cubicBezTo>
                    <a:pt x="1215" y="2551"/>
                    <a:pt x="1182" y="2618"/>
                    <a:pt x="1148" y="2684"/>
                  </a:cubicBezTo>
                  <a:cubicBezTo>
                    <a:pt x="1115" y="2784"/>
                    <a:pt x="1082" y="2884"/>
                    <a:pt x="1048" y="2984"/>
                  </a:cubicBezTo>
                  <a:lnTo>
                    <a:pt x="982" y="2984"/>
                  </a:lnTo>
                  <a:cubicBezTo>
                    <a:pt x="982" y="2951"/>
                    <a:pt x="982" y="2951"/>
                    <a:pt x="948" y="2918"/>
                  </a:cubicBezTo>
                  <a:lnTo>
                    <a:pt x="748" y="3685"/>
                  </a:lnTo>
                  <a:lnTo>
                    <a:pt x="881" y="3685"/>
                  </a:lnTo>
                  <a:cubicBezTo>
                    <a:pt x="815" y="3885"/>
                    <a:pt x="781" y="4052"/>
                    <a:pt x="815" y="4185"/>
                  </a:cubicBezTo>
                  <a:cubicBezTo>
                    <a:pt x="548" y="4786"/>
                    <a:pt x="314" y="5420"/>
                    <a:pt x="81" y="6020"/>
                  </a:cubicBezTo>
                  <a:cubicBezTo>
                    <a:pt x="0" y="6202"/>
                    <a:pt x="164" y="6323"/>
                    <a:pt x="321" y="6323"/>
                  </a:cubicBezTo>
                  <a:cubicBezTo>
                    <a:pt x="423" y="6323"/>
                    <a:pt x="522" y="6272"/>
                    <a:pt x="548" y="6153"/>
                  </a:cubicBezTo>
                  <a:cubicBezTo>
                    <a:pt x="781" y="5620"/>
                    <a:pt x="1015" y="5086"/>
                    <a:pt x="1248" y="4519"/>
                  </a:cubicBezTo>
                  <a:lnTo>
                    <a:pt x="1449" y="4519"/>
                  </a:lnTo>
                  <a:cubicBezTo>
                    <a:pt x="1515" y="4652"/>
                    <a:pt x="1649" y="4719"/>
                    <a:pt x="1882" y="4719"/>
                  </a:cubicBezTo>
                  <a:cubicBezTo>
                    <a:pt x="1949" y="4719"/>
                    <a:pt x="2016" y="4752"/>
                    <a:pt x="2082" y="4786"/>
                  </a:cubicBezTo>
                  <a:cubicBezTo>
                    <a:pt x="2149" y="4794"/>
                    <a:pt x="2212" y="4798"/>
                    <a:pt x="2270" y="4798"/>
                  </a:cubicBezTo>
                  <a:cubicBezTo>
                    <a:pt x="2447" y="4798"/>
                    <a:pt x="2591" y="4761"/>
                    <a:pt x="2716" y="4686"/>
                  </a:cubicBezTo>
                  <a:cubicBezTo>
                    <a:pt x="2816" y="4686"/>
                    <a:pt x="2883" y="4652"/>
                    <a:pt x="2950" y="4652"/>
                  </a:cubicBezTo>
                  <a:lnTo>
                    <a:pt x="3016" y="4652"/>
                  </a:lnTo>
                  <a:cubicBezTo>
                    <a:pt x="3083" y="4652"/>
                    <a:pt x="3150" y="4652"/>
                    <a:pt x="3216" y="4619"/>
                  </a:cubicBezTo>
                  <a:cubicBezTo>
                    <a:pt x="3250" y="4652"/>
                    <a:pt x="3283" y="4652"/>
                    <a:pt x="3317" y="4652"/>
                  </a:cubicBezTo>
                  <a:lnTo>
                    <a:pt x="3350" y="4652"/>
                  </a:lnTo>
                  <a:cubicBezTo>
                    <a:pt x="3433" y="4719"/>
                    <a:pt x="3517" y="4744"/>
                    <a:pt x="3600" y="4744"/>
                  </a:cubicBezTo>
                  <a:cubicBezTo>
                    <a:pt x="3683" y="4744"/>
                    <a:pt x="3767" y="4719"/>
                    <a:pt x="3850" y="4686"/>
                  </a:cubicBezTo>
                  <a:cubicBezTo>
                    <a:pt x="3884" y="4786"/>
                    <a:pt x="3917" y="4919"/>
                    <a:pt x="3950" y="5019"/>
                  </a:cubicBezTo>
                  <a:cubicBezTo>
                    <a:pt x="4084" y="5486"/>
                    <a:pt x="4184" y="6053"/>
                    <a:pt x="4551" y="6387"/>
                  </a:cubicBezTo>
                  <a:cubicBezTo>
                    <a:pt x="4588" y="6424"/>
                    <a:pt x="4645" y="6443"/>
                    <a:pt x="4704" y="6443"/>
                  </a:cubicBezTo>
                  <a:cubicBezTo>
                    <a:pt x="4802" y="6443"/>
                    <a:pt x="4909" y="6391"/>
                    <a:pt x="4951" y="6287"/>
                  </a:cubicBezTo>
                  <a:cubicBezTo>
                    <a:pt x="5051" y="5787"/>
                    <a:pt x="4784" y="5320"/>
                    <a:pt x="4617" y="4853"/>
                  </a:cubicBezTo>
                  <a:cubicBezTo>
                    <a:pt x="4517" y="4619"/>
                    <a:pt x="4451" y="4386"/>
                    <a:pt x="4384" y="4152"/>
                  </a:cubicBezTo>
                  <a:cubicBezTo>
                    <a:pt x="4451" y="4019"/>
                    <a:pt x="4484" y="3885"/>
                    <a:pt x="4517" y="3718"/>
                  </a:cubicBezTo>
                  <a:lnTo>
                    <a:pt x="4884" y="2884"/>
                  </a:lnTo>
                  <a:cubicBezTo>
                    <a:pt x="4818" y="2884"/>
                    <a:pt x="4784" y="2918"/>
                    <a:pt x="4751" y="2951"/>
                  </a:cubicBezTo>
                  <a:cubicBezTo>
                    <a:pt x="4751" y="2918"/>
                    <a:pt x="4718" y="2884"/>
                    <a:pt x="4651" y="2884"/>
                  </a:cubicBezTo>
                  <a:cubicBezTo>
                    <a:pt x="4651" y="2784"/>
                    <a:pt x="4651" y="2718"/>
                    <a:pt x="4617" y="2618"/>
                  </a:cubicBezTo>
                  <a:cubicBezTo>
                    <a:pt x="4617" y="2618"/>
                    <a:pt x="4617" y="2584"/>
                    <a:pt x="4617" y="2584"/>
                  </a:cubicBezTo>
                  <a:cubicBezTo>
                    <a:pt x="4651" y="2517"/>
                    <a:pt x="4617" y="2484"/>
                    <a:pt x="4584" y="2451"/>
                  </a:cubicBezTo>
                  <a:cubicBezTo>
                    <a:pt x="4884" y="2050"/>
                    <a:pt x="5151" y="1650"/>
                    <a:pt x="5451" y="1217"/>
                  </a:cubicBezTo>
                  <a:cubicBezTo>
                    <a:pt x="5569" y="1029"/>
                    <a:pt x="5372" y="825"/>
                    <a:pt x="5187" y="825"/>
                  </a:cubicBezTo>
                  <a:cubicBezTo>
                    <a:pt x="5110" y="825"/>
                    <a:pt x="5034" y="861"/>
                    <a:pt x="4984" y="950"/>
                  </a:cubicBezTo>
                  <a:cubicBezTo>
                    <a:pt x="4718" y="1417"/>
                    <a:pt x="4484" y="1850"/>
                    <a:pt x="4251" y="2317"/>
                  </a:cubicBezTo>
                  <a:lnTo>
                    <a:pt x="4217" y="2317"/>
                  </a:lnTo>
                  <a:cubicBezTo>
                    <a:pt x="4124" y="2242"/>
                    <a:pt x="3998" y="2199"/>
                    <a:pt x="3871" y="2199"/>
                  </a:cubicBezTo>
                  <a:cubicBezTo>
                    <a:pt x="3772" y="2199"/>
                    <a:pt x="3671" y="2225"/>
                    <a:pt x="3583" y="2284"/>
                  </a:cubicBezTo>
                  <a:cubicBezTo>
                    <a:pt x="3544" y="2245"/>
                    <a:pt x="3489" y="2226"/>
                    <a:pt x="3431" y="2226"/>
                  </a:cubicBezTo>
                  <a:cubicBezTo>
                    <a:pt x="3341" y="2226"/>
                    <a:pt x="3244" y="2270"/>
                    <a:pt x="3183" y="2351"/>
                  </a:cubicBezTo>
                  <a:cubicBezTo>
                    <a:pt x="3183" y="2317"/>
                    <a:pt x="3183" y="2284"/>
                    <a:pt x="3150" y="2251"/>
                  </a:cubicBezTo>
                  <a:cubicBezTo>
                    <a:pt x="3115" y="2163"/>
                    <a:pt x="3024" y="2121"/>
                    <a:pt x="2931" y="2121"/>
                  </a:cubicBezTo>
                  <a:cubicBezTo>
                    <a:pt x="2848" y="2121"/>
                    <a:pt x="2763" y="2154"/>
                    <a:pt x="2716" y="2217"/>
                  </a:cubicBezTo>
                  <a:cubicBezTo>
                    <a:pt x="2683" y="2217"/>
                    <a:pt x="2649" y="2251"/>
                    <a:pt x="2649" y="2284"/>
                  </a:cubicBezTo>
                  <a:lnTo>
                    <a:pt x="2583" y="2284"/>
                  </a:lnTo>
                  <a:cubicBezTo>
                    <a:pt x="2530" y="2245"/>
                    <a:pt x="2467" y="2226"/>
                    <a:pt x="2404" y="2226"/>
                  </a:cubicBezTo>
                  <a:cubicBezTo>
                    <a:pt x="2307" y="2226"/>
                    <a:pt x="2210" y="2270"/>
                    <a:pt x="2149" y="2351"/>
                  </a:cubicBezTo>
                  <a:cubicBezTo>
                    <a:pt x="2116" y="2417"/>
                    <a:pt x="2082" y="2484"/>
                    <a:pt x="2016" y="2517"/>
                  </a:cubicBezTo>
                  <a:cubicBezTo>
                    <a:pt x="2016" y="2517"/>
                    <a:pt x="2016" y="2484"/>
                    <a:pt x="2016" y="2484"/>
                  </a:cubicBezTo>
                  <a:cubicBezTo>
                    <a:pt x="1982" y="2417"/>
                    <a:pt x="1916" y="2351"/>
                    <a:pt x="1882" y="2317"/>
                  </a:cubicBezTo>
                  <a:cubicBezTo>
                    <a:pt x="1949" y="1583"/>
                    <a:pt x="1849" y="850"/>
                    <a:pt x="1549" y="149"/>
                  </a:cubicBezTo>
                  <a:cubicBezTo>
                    <a:pt x="1502" y="44"/>
                    <a:pt x="1419" y="1"/>
                    <a:pt x="1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5"/>
            <p:cNvSpPr/>
            <p:nvPr/>
          </p:nvSpPr>
          <p:spPr>
            <a:xfrm>
              <a:off x="3537850" y="2712575"/>
              <a:ext cx="139250" cy="161325"/>
            </a:xfrm>
            <a:custGeom>
              <a:avLst/>
              <a:gdLst/>
              <a:ahLst/>
              <a:cxnLst/>
              <a:rect l="l" t="t" r="r" b="b"/>
              <a:pathLst>
                <a:path w="5570" h="6453" extrusionOk="0">
                  <a:moveTo>
                    <a:pt x="1334" y="0"/>
                  </a:moveTo>
                  <a:cubicBezTo>
                    <a:pt x="1180" y="0"/>
                    <a:pt x="1017" y="149"/>
                    <a:pt x="1062" y="326"/>
                  </a:cubicBezTo>
                  <a:cubicBezTo>
                    <a:pt x="1195" y="1060"/>
                    <a:pt x="1295" y="1794"/>
                    <a:pt x="1295" y="2528"/>
                  </a:cubicBezTo>
                  <a:cubicBezTo>
                    <a:pt x="1229" y="2561"/>
                    <a:pt x="1162" y="2595"/>
                    <a:pt x="1129" y="2695"/>
                  </a:cubicBezTo>
                  <a:cubicBezTo>
                    <a:pt x="1095" y="2795"/>
                    <a:pt x="1062" y="2895"/>
                    <a:pt x="1028" y="2995"/>
                  </a:cubicBezTo>
                  <a:lnTo>
                    <a:pt x="995" y="2995"/>
                  </a:lnTo>
                  <a:cubicBezTo>
                    <a:pt x="995" y="2962"/>
                    <a:pt x="962" y="2928"/>
                    <a:pt x="962" y="2928"/>
                  </a:cubicBezTo>
                  <a:lnTo>
                    <a:pt x="762" y="3662"/>
                  </a:lnTo>
                  <a:cubicBezTo>
                    <a:pt x="795" y="3695"/>
                    <a:pt x="828" y="3695"/>
                    <a:pt x="862" y="3695"/>
                  </a:cubicBezTo>
                  <a:cubicBezTo>
                    <a:pt x="795" y="3862"/>
                    <a:pt x="795" y="4029"/>
                    <a:pt x="828" y="4196"/>
                  </a:cubicBezTo>
                  <a:cubicBezTo>
                    <a:pt x="561" y="4796"/>
                    <a:pt x="295" y="5430"/>
                    <a:pt x="61" y="6031"/>
                  </a:cubicBezTo>
                  <a:cubicBezTo>
                    <a:pt x="0" y="6212"/>
                    <a:pt x="160" y="6333"/>
                    <a:pt x="311" y="6333"/>
                  </a:cubicBezTo>
                  <a:cubicBezTo>
                    <a:pt x="408" y="6333"/>
                    <a:pt x="502" y="6282"/>
                    <a:pt x="528" y="6164"/>
                  </a:cubicBezTo>
                  <a:cubicBezTo>
                    <a:pt x="795" y="5630"/>
                    <a:pt x="1028" y="5063"/>
                    <a:pt x="1229" y="4496"/>
                  </a:cubicBezTo>
                  <a:lnTo>
                    <a:pt x="1262" y="4496"/>
                  </a:lnTo>
                  <a:cubicBezTo>
                    <a:pt x="1295" y="4513"/>
                    <a:pt x="1329" y="4521"/>
                    <a:pt x="1358" y="4521"/>
                  </a:cubicBezTo>
                  <a:cubicBezTo>
                    <a:pt x="1387" y="4521"/>
                    <a:pt x="1412" y="4513"/>
                    <a:pt x="1429" y="4496"/>
                  </a:cubicBezTo>
                  <a:cubicBezTo>
                    <a:pt x="1487" y="4612"/>
                    <a:pt x="1595" y="4703"/>
                    <a:pt x="1797" y="4703"/>
                  </a:cubicBezTo>
                  <a:cubicBezTo>
                    <a:pt x="1828" y="4703"/>
                    <a:pt x="1861" y="4701"/>
                    <a:pt x="1896" y="4696"/>
                  </a:cubicBezTo>
                  <a:cubicBezTo>
                    <a:pt x="1929" y="4730"/>
                    <a:pt x="1996" y="4763"/>
                    <a:pt x="2096" y="4763"/>
                  </a:cubicBezTo>
                  <a:cubicBezTo>
                    <a:pt x="2161" y="4782"/>
                    <a:pt x="2224" y="4790"/>
                    <a:pt x="2284" y="4790"/>
                  </a:cubicBezTo>
                  <a:cubicBezTo>
                    <a:pt x="2439" y="4790"/>
                    <a:pt x="2576" y="4735"/>
                    <a:pt x="2696" y="4663"/>
                  </a:cubicBezTo>
                  <a:cubicBezTo>
                    <a:pt x="2796" y="4663"/>
                    <a:pt x="2863" y="4663"/>
                    <a:pt x="2930" y="4630"/>
                  </a:cubicBezTo>
                  <a:lnTo>
                    <a:pt x="3030" y="4630"/>
                  </a:lnTo>
                  <a:cubicBezTo>
                    <a:pt x="3052" y="4641"/>
                    <a:pt x="3071" y="4644"/>
                    <a:pt x="3088" y="4644"/>
                  </a:cubicBezTo>
                  <a:cubicBezTo>
                    <a:pt x="3123" y="4644"/>
                    <a:pt x="3152" y="4630"/>
                    <a:pt x="3197" y="4630"/>
                  </a:cubicBezTo>
                  <a:cubicBezTo>
                    <a:pt x="3230" y="4630"/>
                    <a:pt x="3297" y="4663"/>
                    <a:pt x="3330" y="4663"/>
                  </a:cubicBezTo>
                  <a:cubicBezTo>
                    <a:pt x="3408" y="4725"/>
                    <a:pt x="3485" y="4751"/>
                    <a:pt x="3563" y="4751"/>
                  </a:cubicBezTo>
                  <a:cubicBezTo>
                    <a:pt x="3652" y="4751"/>
                    <a:pt x="3741" y="4716"/>
                    <a:pt x="3830" y="4663"/>
                  </a:cubicBezTo>
                  <a:cubicBezTo>
                    <a:pt x="3864" y="4796"/>
                    <a:pt x="3897" y="4896"/>
                    <a:pt x="3964" y="5030"/>
                  </a:cubicBezTo>
                  <a:cubicBezTo>
                    <a:pt x="4097" y="5497"/>
                    <a:pt x="4164" y="6064"/>
                    <a:pt x="4531" y="6397"/>
                  </a:cubicBezTo>
                  <a:cubicBezTo>
                    <a:pt x="4579" y="6433"/>
                    <a:pt x="4640" y="6452"/>
                    <a:pt x="4699" y="6452"/>
                  </a:cubicBezTo>
                  <a:cubicBezTo>
                    <a:pt x="4806" y="6452"/>
                    <a:pt x="4910" y="6392"/>
                    <a:pt x="4931" y="6264"/>
                  </a:cubicBezTo>
                  <a:cubicBezTo>
                    <a:pt x="5031" y="5797"/>
                    <a:pt x="4764" y="5297"/>
                    <a:pt x="4598" y="4863"/>
                  </a:cubicBezTo>
                  <a:cubicBezTo>
                    <a:pt x="4531" y="4630"/>
                    <a:pt x="4464" y="4363"/>
                    <a:pt x="4364" y="4129"/>
                  </a:cubicBezTo>
                  <a:cubicBezTo>
                    <a:pt x="4431" y="4029"/>
                    <a:pt x="4498" y="3862"/>
                    <a:pt x="4498" y="3695"/>
                  </a:cubicBezTo>
                  <a:lnTo>
                    <a:pt x="4898" y="2862"/>
                  </a:lnTo>
                  <a:lnTo>
                    <a:pt x="4898" y="2862"/>
                  </a:lnTo>
                  <a:cubicBezTo>
                    <a:pt x="4831" y="2895"/>
                    <a:pt x="4798" y="2928"/>
                    <a:pt x="4764" y="2962"/>
                  </a:cubicBezTo>
                  <a:cubicBezTo>
                    <a:pt x="4731" y="2928"/>
                    <a:pt x="4698" y="2895"/>
                    <a:pt x="4664" y="2895"/>
                  </a:cubicBezTo>
                  <a:cubicBezTo>
                    <a:pt x="4664" y="2795"/>
                    <a:pt x="4631" y="2695"/>
                    <a:pt x="4631" y="2628"/>
                  </a:cubicBezTo>
                  <a:cubicBezTo>
                    <a:pt x="4631" y="2595"/>
                    <a:pt x="4631" y="2595"/>
                    <a:pt x="4631" y="2561"/>
                  </a:cubicBezTo>
                  <a:cubicBezTo>
                    <a:pt x="4631" y="2528"/>
                    <a:pt x="4598" y="2461"/>
                    <a:pt x="4564" y="2461"/>
                  </a:cubicBezTo>
                  <a:cubicBezTo>
                    <a:pt x="4865" y="2028"/>
                    <a:pt x="5165" y="1627"/>
                    <a:pt x="5432" y="1227"/>
                  </a:cubicBezTo>
                  <a:cubicBezTo>
                    <a:pt x="5570" y="1020"/>
                    <a:pt x="5374" y="829"/>
                    <a:pt x="5185" y="829"/>
                  </a:cubicBezTo>
                  <a:cubicBezTo>
                    <a:pt x="5100" y="829"/>
                    <a:pt x="5016" y="867"/>
                    <a:pt x="4965" y="960"/>
                  </a:cubicBezTo>
                  <a:cubicBezTo>
                    <a:pt x="4731" y="1394"/>
                    <a:pt x="4464" y="1861"/>
                    <a:pt x="4231" y="2328"/>
                  </a:cubicBezTo>
                  <a:cubicBezTo>
                    <a:pt x="4231" y="2328"/>
                    <a:pt x="4231" y="2328"/>
                    <a:pt x="4231" y="2294"/>
                  </a:cubicBezTo>
                  <a:cubicBezTo>
                    <a:pt x="4131" y="2228"/>
                    <a:pt x="4022" y="2194"/>
                    <a:pt x="3914" y="2194"/>
                  </a:cubicBezTo>
                  <a:cubicBezTo>
                    <a:pt x="3805" y="2194"/>
                    <a:pt x="3697" y="2228"/>
                    <a:pt x="3597" y="2294"/>
                  </a:cubicBezTo>
                  <a:cubicBezTo>
                    <a:pt x="3544" y="2255"/>
                    <a:pt x="3487" y="2236"/>
                    <a:pt x="3430" y="2236"/>
                  </a:cubicBezTo>
                  <a:cubicBezTo>
                    <a:pt x="3342" y="2236"/>
                    <a:pt x="3257" y="2280"/>
                    <a:pt x="3197" y="2361"/>
                  </a:cubicBezTo>
                  <a:cubicBezTo>
                    <a:pt x="3197" y="2328"/>
                    <a:pt x="3163" y="2294"/>
                    <a:pt x="3163" y="2261"/>
                  </a:cubicBezTo>
                  <a:cubicBezTo>
                    <a:pt x="3124" y="2164"/>
                    <a:pt x="3018" y="2112"/>
                    <a:pt x="2909" y="2112"/>
                  </a:cubicBezTo>
                  <a:cubicBezTo>
                    <a:pt x="2831" y="2112"/>
                    <a:pt x="2752" y="2139"/>
                    <a:pt x="2696" y="2194"/>
                  </a:cubicBezTo>
                  <a:cubicBezTo>
                    <a:pt x="2696" y="2228"/>
                    <a:pt x="2663" y="2261"/>
                    <a:pt x="2630" y="2261"/>
                  </a:cubicBezTo>
                  <a:cubicBezTo>
                    <a:pt x="2630" y="2261"/>
                    <a:pt x="2596" y="2294"/>
                    <a:pt x="2563" y="2294"/>
                  </a:cubicBezTo>
                  <a:cubicBezTo>
                    <a:pt x="2519" y="2251"/>
                    <a:pt x="2450" y="2226"/>
                    <a:pt x="2378" y="2226"/>
                  </a:cubicBezTo>
                  <a:cubicBezTo>
                    <a:pt x="2284" y="2226"/>
                    <a:pt x="2186" y="2267"/>
                    <a:pt x="2129" y="2361"/>
                  </a:cubicBezTo>
                  <a:cubicBezTo>
                    <a:pt x="2096" y="2395"/>
                    <a:pt x="2063" y="2461"/>
                    <a:pt x="2029" y="2528"/>
                  </a:cubicBezTo>
                  <a:cubicBezTo>
                    <a:pt x="2029" y="2495"/>
                    <a:pt x="2029" y="2495"/>
                    <a:pt x="1996" y="2461"/>
                  </a:cubicBezTo>
                  <a:cubicBezTo>
                    <a:pt x="1996" y="2395"/>
                    <a:pt x="1929" y="2361"/>
                    <a:pt x="1862" y="2294"/>
                  </a:cubicBezTo>
                  <a:cubicBezTo>
                    <a:pt x="1929" y="1594"/>
                    <a:pt x="1829" y="860"/>
                    <a:pt x="1529" y="126"/>
                  </a:cubicBezTo>
                  <a:cubicBezTo>
                    <a:pt x="1484" y="37"/>
                    <a:pt x="1410" y="0"/>
                    <a:pt x="1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5"/>
            <p:cNvSpPr/>
            <p:nvPr/>
          </p:nvSpPr>
          <p:spPr>
            <a:xfrm>
              <a:off x="4059300" y="2727200"/>
              <a:ext cx="139325" cy="161150"/>
            </a:xfrm>
            <a:custGeom>
              <a:avLst/>
              <a:gdLst/>
              <a:ahLst/>
              <a:cxnLst/>
              <a:rect l="l" t="t" r="r" b="b"/>
              <a:pathLst>
                <a:path w="5573" h="6446" extrusionOk="0">
                  <a:moveTo>
                    <a:pt x="1349" y="1"/>
                  </a:moveTo>
                  <a:cubicBezTo>
                    <a:pt x="1185" y="1"/>
                    <a:pt x="1008" y="164"/>
                    <a:pt x="1052" y="342"/>
                  </a:cubicBezTo>
                  <a:cubicBezTo>
                    <a:pt x="1219" y="1076"/>
                    <a:pt x="1319" y="1810"/>
                    <a:pt x="1286" y="2510"/>
                  </a:cubicBezTo>
                  <a:cubicBezTo>
                    <a:pt x="1252" y="2543"/>
                    <a:pt x="1185" y="2610"/>
                    <a:pt x="1152" y="2677"/>
                  </a:cubicBezTo>
                  <a:cubicBezTo>
                    <a:pt x="1119" y="2777"/>
                    <a:pt x="1085" y="2877"/>
                    <a:pt x="1052" y="2977"/>
                  </a:cubicBezTo>
                  <a:lnTo>
                    <a:pt x="985" y="2977"/>
                  </a:lnTo>
                  <a:cubicBezTo>
                    <a:pt x="985" y="2977"/>
                    <a:pt x="985" y="2944"/>
                    <a:pt x="952" y="2910"/>
                  </a:cubicBezTo>
                  <a:lnTo>
                    <a:pt x="752" y="3678"/>
                  </a:lnTo>
                  <a:lnTo>
                    <a:pt x="885" y="3678"/>
                  </a:lnTo>
                  <a:cubicBezTo>
                    <a:pt x="819" y="3878"/>
                    <a:pt x="785" y="4045"/>
                    <a:pt x="819" y="4178"/>
                  </a:cubicBezTo>
                  <a:cubicBezTo>
                    <a:pt x="552" y="4778"/>
                    <a:pt x="318" y="5412"/>
                    <a:pt x="85" y="6013"/>
                  </a:cubicBezTo>
                  <a:cubicBezTo>
                    <a:pt x="1" y="6202"/>
                    <a:pt x="181" y="6338"/>
                    <a:pt x="343" y="6338"/>
                  </a:cubicBezTo>
                  <a:cubicBezTo>
                    <a:pt x="438" y="6338"/>
                    <a:pt x="527" y="6291"/>
                    <a:pt x="552" y="6179"/>
                  </a:cubicBezTo>
                  <a:cubicBezTo>
                    <a:pt x="785" y="5612"/>
                    <a:pt x="1019" y="5079"/>
                    <a:pt x="1252" y="4512"/>
                  </a:cubicBezTo>
                  <a:lnTo>
                    <a:pt x="1452" y="4512"/>
                  </a:lnTo>
                  <a:cubicBezTo>
                    <a:pt x="1519" y="4645"/>
                    <a:pt x="1652" y="4712"/>
                    <a:pt x="1886" y="4712"/>
                  </a:cubicBezTo>
                  <a:cubicBezTo>
                    <a:pt x="1953" y="4745"/>
                    <a:pt x="2019" y="4745"/>
                    <a:pt x="2086" y="4778"/>
                  </a:cubicBezTo>
                  <a:cubicBezTo>
                    <a:pt x="2153" y="4787"/>
                    <a:pt x="2215" y="4791"/>
                    <a:pt x="2274" y="4791"/>
                  </a:cubicBezTo>
                  <a:cubicBezTo>
                    <a:pt x="2451" y="4791"/>
                    <a:pt x="2595" y="4753"/>
                    <a:pt x="2720" y="4678"/>
                  </a:cubicBezTo>
                  <a:cubicBezTo>
                    <a:pt x="2820" y="4678"/>
                    <a:pt x="2887" y="4678"/>
                    <a:pt x="2953" y="4645"/>
                  </a:cubicBezTo>
                  <a:lnTo>
                    <a:pt x="3320" y="4645"/>
                  </a:lnTo>
                  <a:cubicBezTo>
                    <a:pt x="3354" y="4645"/>
                    <a:pt x="3354" y="4645"/>
                    <a:pt x="3354" y="4678"/>
                  </a:cubicBezTo>
                  <a:cubicBezTo>
                    <a:pt x="3429" y="4723"/>
                    <a:pt x="3504" y="4741"/>
                    <a:pt x="3580" y="4741"/>
                  </a:cubicBezTo>
                  <a:cubicBezTo>
                    <a:pt x="3671" y="4741"/>
                    <a:pt x="3763" y="4715"/>
                    <a:pt x="3854" y="4678"/>
                  </a:cubicBezTo>
                  <a:cubicBezTo>
                    <a:pt x="3887" y="4778"/>
                    <a:pt x="3921" y="4912"/>
                    <a:pt x="3954" y="5045"/>
                  </a:cubicBezTo>
                  <a:cubicBezTo>
                    <a:pt x="4088" y="5479"/>
                    <a:pt x="4188" y="6079"/>
                    <a:pt x="4555" y="6380"/>
                  </a:cubicBezTo>
                  <a:cubicBezTo>
                    <a:pt x="4596" y="6421"/>
                    <a:pt x="4660" y="6445"/>
                    <a:pt x="4726" y="6445"/>
                  </a:cubicBezTo>
                  <a:cubicBezTo>
                    <a:pt x="4819" y="6445"/>
                    <a:pt x="4916" y="6397"/>
                    <a:pt x="4955" y="6279"/>
                  </a:cubicBezTo>
                  <a:cubicBezTo>
                    <a:pt x="5055" y="5779"/>
                    <a:pt x="4788" y="5312"/>
                    <a:pt x="4621" y="4845"/>
                  </a:cubicBezTo>
                  <a:cubicBezTo>
                    <a:pt x="4521" y="4612"/>
                    <a:pt x="4454" y="4378"/>
                    <a:pt x="4388" y="4145"/>
                  </a:cubicBezTo>
                  <a:cubicBezTo>
                    <a:pt x="4454" y="4011"/>
                    <a:pt x="4488" y="3878"/>
                    <a:pt x="4521" y="3711"/>
                  </a:cubicBezTo>
                  <a:lnTo>
                    <a:pt x="4888" y="2877"/>
                  </a:lnTo>
                  <a:cubicBezTo>
                    <a:pt x="4821" y="2877"/>
                    <a:pt x="4788" y="2910"/>
                    <a:pt x="4755" y="2944"/>
                  </a:cubicBezTo>
                  <a:cubicBezTo>
                    <a:pt x="4755" y="2910"/>
                    <a:pt x="4721" y="2910"/>
                    <a:pt x="4655" y="2877"/>
                  </a:cubicBezTo>
                  <a:cubicBezTo>
                    <a:pt x="4655" y="2777"/>
                    <a:pt x="4655" y="2710"/>
                    <a:pt x="4621" y="2643"/>
                  </a:cubicBezTo>
                  <a:cubicBezTo>
                    <a:pt x="4621" y="2610"/>
                    <a:pt x="4621" y="2577"/>
                    <a:pt x="4621" y="2577"/>
                  </a:cubicBezTo>
                  <a:cubicBezTo>
                    <a:pt x="4655" y="2510"/>
                    <a:pt x="4621" y="2477"/>
                    <a:pt x="4588" y="2443"/>
                  </a:cubicBezTo>
                  <a:cubicBezTo>
                    <a:pt x="4888" y="2043"/>
                    <a:pt x="5155" y="1643"/>
                    <a:pt x="5455" y="1209"/>
                  </a:cubicBezTo>
                  <a:cubicBezTo>
                    <a:pt x="5573" y="1021"/>
                    <a:pt x="5376" y="817"/>
                    <a:pt x="5191" y="817"/>
                  </a:cubicBezTo>
                  <a:cubicBezTo>
                    <a:pt x="5113" y="817"/>
                    <a:pt x="5038" y="853"/>
                    <a:pt x="4988" y="942"/>
                  </a:cubicBezTo>
                  <a:cubicBezTo>
                    <a:pt x="4721" y="1409"/>
                    <a:pt x="4488" y="1843"/>
                    <a:pt x="4254" y="2310"/>
                  </a:cubicBezTo>
                  <a:lnTo>
                    <a:pt x="4221" y="2310"/>
                  </a:lnTo>
                  <a:cubicBezTo>
                    <a:pt x="4127" y="2235"/>
                    <a:pt x="4002" y="2192"/>
                    <a:pt x="3875" y="2192"/>
                  </a:cubicBezTo>
                  <a:cubicBezTo>
                    <a:pt x="3776" y="2192"/>
                    <a:pt x="3675" y="2218"/>
                    <a:pt x="3587" y="2277"/>
                  </a:cubicBezTo>
                  <a:cubicBezTo>
                    <a:pt x="3546" y="2249"/>
                    <a:pt x="3487" y="2233"/>
                    <a:pt x="3426" y="2233"/>
                  </a:cubicBezTo>
                  <a:cubicBezTo>
                    <a:pt x="3338" y="2233"/>
                    <a:pt x="3246" y="2265"/>
                    <a:pt x="3187" y="2343"/>
                  </a:cubicBezTo>
                  <a:cubicBezTo>
                    <a:pt x="3187" y="2310"/>
                    <a:pt x="3187" y="2277"/>
                    <a:pt x="3154" y="2277"/>
                  </a:cubicBezTo>
                  <a:cubicBezTo>
                    <a:pt x="3115" y="2179"/>
                    <a:pt x="3008" y="2128"/>
                    <a:pt x="2906" y="2128"/>
                  </a:cubicBezTo>
                  <a:cubicBezTo>
                    <a:pt x="2833" y="2128"/>
                    <a:pt x="2762" y="2154"/>
                    <a:pt x="2720" y="2210"/>
                  </a:cubicBezTo>
                  <a:cubicBezTo>
                    <a:pt x="2687" y="2210"/>
                    <a:pt x="2687" y="2243"/>
                    <a:pt x="2653" y="2277"/>
                  </a:cubicBezTo>
                  <a:lnTo>
                    <a:pt x="2586" y="2277"/>
                  </a:lnTo>
                  <a:cubicBezTo>
                    <a:pt x="2536" y="2239"/>
                    <a:pt x="2477" y="2220"/>
                    <a:pt x="2417" y="2220"/>
                  </a:cubicBezTo>
                  <a:cubicBezTo>
                    <a:pt x="2317" y="2220"/>
                    <a:pt x="2215" y="2272"/>
                    <a:pt x="2153" y="2377"/>
                  </a:cubicBezTo>
                  <a:cubicBezTo>
                    <a:pt x="2119" y="2410"/>
                    <a:pt x="2086" y="2477"/>
                    <a:pt x="2019" y="2543"/>
                  </a:cubicBezTo>
                  <a:cubicBezTo>
                    <a:pt x="2019" y="2510"/>
                    <a:pt x="2019" y="2477"/>
                    <a:pt x="2019" y="2477"/>
                  </a:cubicBezTo>
                  <a:cubicBezTo>
                    <a:pt x="1986" y="2410"/>
                    <a:pt x="1919" y="2343"/>
                    <a:pt x="1886" y="2310"/>
                  </a:cubicBezTo>
                  <a:cubicBezTo>
                    <a:pt x="1953" y="1576"/>
                    <a:pt x="1853" y="842"/>
                    <a:pt x="1552" y="142"/>
                  </a:cubicBezTo>
                  <a:cubicBezTo>
                    <a:pt x="1508" y="42"/>
                    <a:pt x="1430" y="1"/>
                    <a:pt x="13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5"/>
            <p:cNvSpPr/>
            <p:nvPr/>
          </p:nvSpPr>
          <p:spPr>
            <a:xfrm>
              <a:off x="5102550" y="2738050"/>
              <a:ext cx="139325" cy="161125"/>
            </a:xfrm>
            <a:custGeom>
              <a:avLst/>
              <a:gdLst/>
              <a:ahLst/>
              <a:cxnLst/>
              <a:rect l="l" t="t" r="r" b="b"/>
              <a:pathLst>
                <a:path w="5573" h="6445" extrusionOk="0">
                  <a:moveTo>
                    <a:pt x="1348" y="1"/>
                  </a:moveTo>
                  <a:cubicBezTo>
                    <a:pt x="1185" y="1"/>
                    <a:pt x="1007" y="164"/>
                    <a:pt x="1052" y="341"/>
                  </a:cubicBezTo>
                  <a:cubicBezTo>
                    <a:pt x="1219" y="1075"/>
                    <a:pt x="1319" y="1809"/>
                    <a:pt x="1285" y="2510"/>
                  </a:cubicBezTo>
                  <a:cubicBezTo>
                    <a:pt x="1252" y="2543"/>
                    <a:pt x="1185" y="2610"/>
                    <a:pt x="1152" y="2676"/>
                  </a:cubicBezTo>
                  <a:cubicBezTo>
                    <a:pt x="1119" y="2777"/>
                    <a:pt x="1085" y="2877"/>
                    <a:pt x="1052" y="2977"/>
                  </a:cubicBezTo>
                  <a:lnTo>
                    <a:pt x="985" y="2977"/>
                  </a:lnTo>
                  <a:cubicBezTo>
                    <a:pt x="985" y="2977"/>
                    <a:pt x="985" y="2943"/>
                    <a:pt x="952" y="2910"/>
                  </a:cubicBezTo>
                  <a:lnTo>
                    <a:pt x="752" y="3677"/>
                  </a:lnTo>
                  <a:lnTo>
                    <a:pt x="885" y="3677"/>
                  </a:lnTo>
                  <a:cubicBezTo>
                    <a:pt x="818" y="3877"/>
                    <a:pt x="785" y="4044"/>
                    <a:pt x="818" y="4178"/>
                  </a:cubicBezTo>
                  <a:cubicBezTo>
                    <a:pt x="551" y="4778"/>
                    <a:pt x="318" y="5412"/>
                    <a:pt x="84" y="6012"/>
                  </a:cubicBezTo>
                  <a:cubicBezTo>
                    <a:pt x="0" y="6201"/>
                    <a:pt x="181" y="6337"/>
                    <a:pt x="343" y="6337"/>
                  </a:cubicBezTo>
                  <a:cubicBezTo>
                    <a:pt x="438" y="6337"/>
                    <a:pt x="527" y="6290"/>
                    <a:pt x="551" y="6179"/>
                  </a:cubicBezTo>
                  <a:cubicBezTo>
                    <a:pt x="785" y="5612"/>
                    <a:pt x="1018" y="5078"/>
                    <a:pt x="1252" y="4511"/>
                  </a:cubicBezTo>
                  <a:lnTo>
                    <a:pt x="1452" y="4511"/>
                  </a:lnTo>
                  <a:cubicBezTo>
                    <a:pt x="1519" y="4645"/>
                    <a:pt x="1652" y="4711"/>
                    <a:pt x="1886" y="4711"/>
                  </a:cubicBezTo>
                  <a:cubicBezTo>
                    <a:pt x="1952" y="4745"/>
                    <a:pt x="2019" y="4745"/>
                    <a:pt x="2086" y="4778"/>
                  </a:cubicBezTo>
                  <a:cubicBezTo>
                    <a:pt x="2153" y="4786"/>
                    <a:pt x="2215" y="4791"/>
                    <a:pt x="2274" y="4791"/>
                  </a:cubicBezTo>
                  <a:cubicBezTo>
                    <a:pt x="2451" y="4791"/>
                    <a:pt x="2595" y="4753"/>
                    <a:pt x="2720" y="4678"/>
                  </a:cubicBezTo>
                  <a:cubicBezTo>
                    <a:pt x="2820" y="4678"/>
                    <a:pt x="2886" y="4678"/>
                    <a:pt x="2953" y="4645"/>
                  </a:cubicBezTo>
                  <a:lnTo>
                    <a:pt x="3320" y="4645"/>
                  </a:lnTo>
                  <a:cubicBezTo>
                    <a:pt x="3353" y="4645"/>
                    <a:pt x="3353" y="4678"/>
                    <a:pt x="3353" y="4678"/>
                  </a:cubicBezTo>
                  <a:cubicBezTo>
                    <a:pt x="3437" y="4728"/>
                    <a:pt x="3520" y="4753"/>
                    <a:pt x="3604" y="4753"/>
                  </a:cubicBezTo>
                  <a:cubicBezTo>
                    <a:pt x="3687" y="4753"/>
                    <a:pt x="3770" y="4728"/>
                    <a:pt x="3854" y="4678"/>
                  </a:cubicBezTo>
                  <a:cubicBezTo>
                    <a:pt x="3887" y="4811"/>
                    <a:pt x="3921" y="4911"/>
                    <a:pt x="3954" y="5045"/>
                  </a:cubicBezTo>
                  <a:cubicBezTo>
                    <a:pt x="4087" y="5479"/>
                    <a:pt x="4187" y="6079"/>
                    <a:pt x="4554" y="6379"/>
                  </a:cubicBezTo>
                  <a:cubicBezTo>
                    <a:pt x="4596" y="6421"/>
                    <a:pt x="4660" y="6445"/>
                    <a:pt x="4726" y="6445"/>
                  </a:cubicBezTo>
                  <a:cubicBezTo>
                    <a:pt x="4819" y="6445"/>
                    <a:pt x="4916" y="6396"/>
                    <a:pt x="4955" y="6279"/>
                  </a:cubicBezTo>
                  <a:cubicBezTo>
                    <a:pt x="5055" y="5779"/>
                    <a:pt x="4788" y="5312"/>
                    <a:pt x="4621" y="4845"/>
                  </a:cubicBezTo>
                  <a:cubicBezTo>
                    <a:pt x="4521" y="4611"/>
                    <a:pt x="4454" y="4378"/>
                    <a:pt x="4388" y="4144"/>
                  </a:cubicBezTo>
                  <a:cubicBezTo>
                    <a:pt x="4454" y="4011"/>
                    <a:pt x="4488" y="3877"/>
                    <a:pt x="4521" y="3711"/>
                  </a:cubicBezTo>
                  <a:lnTo>
                    <a:pt x="4888" y="2877"/>
                  </a:lnTo>
                  <a:cubicBezTo>
                    <a:pt x="4821" y="2877"/>
                    <a:pt x="4788" y="2910"/>
                    <a:pt x="4754" y="2943"/>
                  </a:cubicBezTo>
                  <a:cubicBezTo>
                    <a:pt x="4754" y="2910"/>
                    <a:pt x="4721" y="2910"/>
                    <a:pt x="4654" y="2877"/>
                  </a:cubicBezTo>
                  <a:cubicBezTo>
                    <a:pt x="4654" y="2777"/>
                    <a:pt x="4654" y="2710"/>
                    <a:pt x="4621" y="2643"/>
                  </a:cubicBezTo>
                  <a:cubicBezTo>
                    <a:pt x="4621" y="2610"/>
                    <a:pt x="4621" y="2576"/>
                    <a:pt x="4621" y="2576"/>
                  </a:cubicBezTo>
                  <a:cubicBezTo>
                    <a:pt x="4654" y="2510"/>
                    <a:pt x="4621" y="2476"/>
                    <a:pt x="4588" y="2443"/>
                  </a:cubicBezTo>
                  <a:cubicBezTo>
                    <a:pt x="4888" y="2043"/>
                    <a:pt x="5155" y="1642"/>
                    <a:pt x="5455" y="1242"/>
                  </a:cubicBezTo>
                  <a:cubicBezTo>
                    <a:pt x="5573" y="1030"/>
                    <a:pt x="5374" y="818"/>
                    <a:pt x="5188" y="818"/>
                  </a:cubicBezTo>
                  <a:cubicBezTo>
                    <a:pt x="5111" y="818"/>
                    <a:pt x="5037" y="854"/>
                    <a:pt x="4988" y="942"/>
                  </a:cubicBezTo>
                  <a:cubicBezTo>
                    <a:pt x="4721" y="1409"/>
                    <a:pt x="4488" y="1843"/>
                    <a:pt x="4254" y="2310"/>
                  </a:cubicBezTo>
                  <a:lnTo>
                    <a:pt x="4221" y="2310"/>
                  </a:lnTo>
                  <a:cubicBezTo>
                    <a:pt x="4127" y="2235"/>
                    <a:pt x="4002" y="2191"/>
                    <a:pt x="3875" y="2191"/>
                  </a:cubicBezTo>
                  <a:cubicBezTo>
                    <a:pt x="3775" y="2191"/>
                    <a:pt x="3675" y="2218"/>
                    <a:pt x="3587" y="2276"/>
                  </a:cubicBezTo>
                  <a:cubicBezTo>
                    <a:pt x="3546" y="2249"/>
                    <a:pt x="3487" y="2232"/>
                    <a:pt x="3425" y="2232"/>
                  </a:cubicBezTo>
                  <a:cubicBezTo>
                    <a:pt x="3338" y="2232"/>
                    <a:pt x="3245" y="2265"/>
                    <a:pt x="3187" y="2343"/>
                  </a:cubicBezTo>
                  <a:cubicBezTo>
                    <a:pt x="3187" y="2310"/>
                    <a:pt x="3187" y="2310"/>
                    <a:pt x="3153" y="2276"/>
                  </a:cubicBezTo>
                  <a:cubicBezTo>
                    <a:pt x="3114" y="2179"/>
                    <a:pt x="3008" y="2127"/>
                    <a:pt x="2906" y="2127"/>
                  </a:cubicBezTo>
                  <a:cubicBezTo>
                    <a:pt x="2832" y="2127"/>
                    <a:pt x="2761" y="2154"/>
                    <a:pt x="2720" y="2209"/>
                  </a:cubicBezTo>
                  <a:cubicBezTo>
                    <a:pt x="2686" y="2243"/>
                    <a:pt x="2686" y="2243"/>
                    <a:pt x="2653" y="2276"/>
                  </a:cubicBezTo>
                  <a:lnTo>
                    <a:pt x="2586" y="2276"/>
                  </a:lnTo>
                  <a:cubicBezTo>
                    <a:pt x="2536" y="2239"/>
                    <a:pt x="2477" y="2220"/>
                    <a:pt x="2417" y="2220"/>
                  </a:cubicBezTo>
                  <a:cubicBezTo>
                    <a:pt x="2317" y="2220"/>
                    <a:pt x="2215" y="2272"/>
                    <a:pt x="2153" y="2376"/>
                  </a:cubicBezTo>
                  <a:cubicBezTo>
                    <a:pt x="2119" y="2410"/>
                    <a:pt x="2086" y="2476"/>
                    <a:pt x="2019" y="2543"/>
                  </a:cubicBezTo>
                  <a:cubicBezTo>
                    <a:pt x="2019" y="2510"/>
                    <a:pt x="2019" y="2476"/>
                    <a:pt x="2019" y="2476"/>
                  </a:cubicBezTo>
                  <a:cubicBezTo>
                    <a:pt x="1986" y="2410"/>
                    <a:pt x="1952" y="2343"/>
                    <a:pt x="1886" y="2310"/>
                  </a:cubicBezTo>
                  <a:cubicBezTo>
                    <a:pt x="1952" y="1576"/>
                    <a:pt x="1852" y="842"/>
                    <a:pt x="1552" y="141"/>
                  </a:cubicBezTo>
                  <a:cubicBezTo>
                    <a:pt x="1508" y="41"/>
                    <a:pt x="1430" y="1"/>
                    <a:pt x="1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5"/>
            <p:cNvSpPr/>
            <p:nvPr/>
          </p:nvSpPr>
          <p:spPr>
            <a:xfrm>
              <a:off x="5624300" y="2724700"/>
              <a:ext cx="139300" cy="161500"/>
            </a:xfrm>
            <a:custGeom>
              <a:avLst/>
              <a:gdLst/>
              <a:ahLst/>
              <a:cxnLst/>
              <a:rect l="l" t="t" r="r" b="b"/>
              <a:pathLst>
                <a:path w="5572" h="6460" extrusionOk="0">
                  <a:moveTo>
                    <a:pt x="1350" y="1"/>
                  </a:moveTo>
                  <a:cubicBezTo>
                    <a:pt x="1197" y="1"/>
                    <a:pt x="1019" y="164"/>
                    <a:pt x="1063" y="342"/>
                  </a:cubicBezTo>
                  <a:cubicBezTo>
                    <a:pt x="1197" y="1076"/>
                    <a:pt x="1297" y="1809"/>
                    <a:pt x="1297" y="2543"/>
                  </a:cubicBezTo>
                  <a:cubicBezTo>
                    <a:pt x="1230" y="2577"/>
                    <a:pt x="1163" y="2610"/>
                    <a:pt x="1130" y="2677"/>
                  </a:cubicBezTo>
                  <a:cubicBezTo>
                    <a:pt x="1097" y="2777"/>
                    <a:pt x="1063" y="2910"/>
                    <a:pt x="1030" y="3010"/>
                  </a:cubicBezTo>
                  <a:cubicBezTo>
                    <a:pt x="1030" y="2994"/>
                    <a:pt x="1022" y="2985"/>
                    <a:pt x="1013" y="2985"/>
                  </a:cubicBezTo>
                  <a:cubicBezTo>
                    <a:pt x="1005" y="2985"/>
                    <a:pt x="997" y="2994"/>
                    <a:pt x="997" y="3010"/>
                  </a:cubicBezTo>
                  <a:cubicBezTo>
                    <a:pt x="997" y="2977"/>
                    <a:pt x="963" y="2944"/>
                    <a:pt x="963" y="2944"/>
                  </a:cubicBezTo>
                  <a:lnTo>
                    <a:pt x="763" y="3678"/>
                  </a:lnTo>
                  <a:cubicBezTo>
                    <a:pt x="797" y="3678"/>
                    <a:pt x="830" y="3711"/>
                    <a:pt x="863" y="3711"/>
                  </a:cubicBezTo>
                  <a:cubicBezTo>
                    <a:pt x="797" y="3878"/>
                    <a:pt x="797" y="4044"/>
                    <a:pt x="830" y="4211"/>
                  </a:cubicBezTo>
                  <a:cubicBezTo>
                    <a:pt x="563" y="4812"/>
                    <a:pt x="296" y="5412"/>
                    <a:pt x="63" y="6046"/>
                  </a:cubicBezTo>
                  <a:cubicBezTo>
                    <a:pt x="0" y="6212"/>
                    <a:pt x="171" y="6339"/>
                    <a:pt x="324" y="6339"/>
                  </a:cubicBezTo>
                  <a:cubicBezTo>
                    <a:pt x="418" y="6339"/>
                    <a:pt x="505" y="6293"/>
                    <a:pt x="530" y="6179"/>
                  </a:cubicBezTo>
                  <a:cubicBezTo>
                    <a:pt x="797" y="5646"/>
                    <a:pt x="1030" y="5079"/>
                    <a:pt x="1230" y="4511"/>
                  </a:cubicBezTo>
                  <a:lnTo>
                    <a:pt x="1430" y="4511"/>
                  </a:lnTo>
                  <a:cubicBezTo>
                    <a:pt x="1488" y="4627"/>
                    <a:pt x="1597" y="4718"/>
                    <a:pt x="1799" y="4718"/>
                  </a:cubicBezTo>
                  <a:cubicBezTo>
                    <a:pt x="1829" y="4718"/>
                    <a:pt x="1862" y="4716"/>
                    <a:pt x="1897" y="4712"/>
                  </a:cubicBezTo>
                  <a:cubicBezTo>
                    <a:pt x="1931" y="4745"/>
                    <a:pt x="1997" y="4778"/>
                    <a:pt x="2097" y="4778"/>
                  </a:cubicBezTo>
                  <a:cubicBezTo>
                    <a:pt x="2163" y="4797"/>
                    <a:pt x="2225" y="4805"/>
                    <a:pt x="2285" y="4805"/>
                  </a:cubicBezTo>
                  <a:cubicBezTo>
                    <a:pt x="2440" y="4805"/>
                    <a:pt x="2578" y="4750"/>
                    <a:pt x="2698" y="4678"/>
                  </a:cubicBezTo>
                  <a:cubicBezTo>
                    <a:pt x="2798" y="4678"/>
                    <a:pt x="2865" y="4678"/>
                    <a:pt x="2965" y="4645"/>
                  </a:cubicBezTo>
                  <a:lnTo>
                    <a:pt x="3198" y="4645"/>
                  </a:lnTo>
                  <a:cubicBezTo>
                    <a:pt x="3232" y="4645"/>
                    <a:pt x="3298" y="4678"/>
                    <a:pt x="3332" y="4678"/>
                  </a:cubicBezTo>
                  <a:cubicBezTo>
                    <a:pt x="3409" y="4740"/>
                    <a:pt x="3487" y="4766"/>
                    <a:pt x="3564" y="4766"/>
                  </a:cubicBezTo>
                  <a:cubicBezTo>
                    <a:pt x="3654" y="4766"/>
                    <a:pt x="3743" y="4732"/>
                    <a:pt x="3832" y="4678"/>
                  </a:cubicBezTo>
                  <a:cubicBezTo>
                    <a:pt x="3865" y="4812"/>
                    <a:pt x="3899" y="4912"/>
                    <a:pt x="3965" y="5045"/>
                  </a:cubicBezTo>
                  <a:cubicBezTo>
                    <a:pt x="4099" y="5479"/>
                    <a:pt x="4166" y="6079"/>
                    <a:pt x="4533" y="6379"/>
                  </a:cubicBezTo>
                  <a:cubicBezTo>
                    <a:pt x="4586" y="6433"/>
                    <a:pt x="4655" y="6459"/>
                    <a:pt x="4722" y="6459"/>
                  </a:cubicBezTo>
                  <a:cubicBezTo>
                    <a:pt x="4821" y="6459"/>
                    <a:pt x="4913" y="6399"/>
                    <a:pt x="4933" y="6279"/>
                  </a:cubicBezTo>
                  <a:cubicBezTo>
                    <a:pt x="5033" y="5812"/>
                    <a:pt x="4766" y="5312"/>
                    <a:pt x="4599" y="4845"/>
                  </a:cubicBezTo>
                  <a:cubicBezTo>
                    <a:pt x="4533" y="4612"/>
                    <a:pt x="4466" y="4378"/>
                    <a:pt x="4366" y="4145"/>
                  </a:cubicBezTo>
                  <a:cubicBezTo>
                    <a:pt x="4432" y="4011"/>
                    <a:pt x="4499" y="3878"/>
                    <a:pt x="4499" y="3711"/>
                  </a:cubicBezTo>
                  <a:lnTo>
                    <a:pt x="4899" y="2877"/>
                  </a:lnTo>
                  <a:lnTo>
                    <a:pt x="4899" y="2877"/>
                  </a:lnTo>
                  <a:cubicBezTo>
                    <a:pt x="4833" y="2910"/>
                    <a:pt x="4799" y="2944"/>
                    <a:pt x="4766" y="2977"/>
                  </a:cubicBezTo>
                  <a:cubicBezTo>
                    <a:pt x="4733" y="2944"/>
                    <a:pt x="4699" y="2910"/>
                    <a:pt x="4666" y="2910"/>
                  </a:cubicBezTo>
                  <a:cubicBezTo>
                    <a:pt x="4666" y="2810"/>
                    <a:pt x="4633" y="2710"/>
                    <a:pt x="4633" y="2643"/>
                  </a:cubicBezTo>
                  <a:cubicBezTo>
                    <a:pt x="4633" y="2610"/>
                    <a:pt x="4633" y="2610"/>
                    <a:pt x="4633" y="2577"/>
                  </a:cubicBezTo>
                  <a:cubicBezTo>
                    <a:pt x="4633" y="2510"/>
                    <a:pt x="4599" y="2477"/>
                    <a:pt x="4599" y="2443"/>
                  </a:cubicBezTo>
                  <a:cubicBezTo>
                    <a:pt x="4866" y="2043"/>
                    <a:pt x="5166" y="1643"/>
                    <a:pt x="5433" y="1242"/>
                  </a:cubicBezTo>
                  <a:cubicBezTo>
                    <a:pt x="5571" y="1035"/>
                    <a:pt x="5376" y="844"/>
                    <a:pt x="5187" y="844"/>
                  </a:cubicBezTo>
                  <a:cubicBezTo>
                    <a:pt x="5102" y="844"/>
                    <a:pt x="5018" y="883"/>
                    <a:pt x="4966" y="976"/>
                  </a:cubicBezTo>
                  <a:cubicBezTo>
                    <a:pt x="4733" y="1409"/>
                    <a:pt x="4466" y="1876"/>
                    <a:pt x="4232" y="2310"/>
                  </a:cubicBezTo>
                  <a:cubicBezTo>
                    <a:pt x="4132" y="2243"/>
                    <a:pt x="4024" y="2210"/>
                    <a:pt x="3915" y="2210"/>
                  </a:cubicBezTo>
                  <a:cubicBezTo>
                    <a:pt x="3807" y="2210"/>
                    <a:pt x="3699" y="2243"/>
                    <a:pt x="3599" y="2310"/>
                  </a:cubicBezTo>
                  <a:cubicBezTo>
                    <a:pt x="3540" y="2266"/>
                    <a:pt x="3476" y="2242"/>
                    <a:pt x="3413" y="2242"/>
                  </a:cubicBezTo>
                  <a:cubicBezTo>
                    <a:pt x="3332" y="2242"/>
                    <a:pt x="3255" y="2283"/>
                    <a:pt x="3198" y="2377"/>
                  </a:cubicBezTo>
                  <a:cubicBezTo>
                    <a:pt x="3198" y="2343"/>
                    <a:pt x="3165" y="2310"/>
                    <a:pt x="3165" y="2276"/>
                  </a:cubicBezTo>
                  <a:cubicBezTo>
                    <a:pt x="3126" y="2179"/>
                    <a:pt x="3019" y="2127"/>
                    <a:pt x="2911" y="2127"/>
                  </a:cubicBezTo>
                  <a:cubicBezTo>
                    <a:pt x="2833" y="2127"/>
                    <a:pt x="2754" y="2154"/>
                    <a:pt x="2698" y="2210"/>
                  </a:cubicBezTo>
                  <a:cubicBezTo>
                    <a:pt x="2698" y="2243"/>
                    <a:pt x="2665" y="2243"/>
                    <a:pt x="2631" y="2276"/>
                  </a:cubicBezTo>
                  <a:cubicBezTo>
                    <a:pt x="2631" y="2276"/>
                    <a:pt x="2598" y="2276"/>
                    <a:pt x="2564" y="2310"/>
                  </a:cubicBezTo>
                  <a:cubicBezTo>
                    <a:pt x="2521" y="2266"/>
                    <a:pt x="2452" y="2242"/>
                    <a:pt x="2379" y="2242"/>
                  </a:cubicBezTo>
                  <a:cubicBezTo>
                    <a:pt x="2286" y="2242"/>
                    <a:pt x="2187" y="2283"/>
                    <a:pt x="2131" y="2377"/>
                  </a:cubicBezTo>
                  <a:cubicBezTo>
                    <a:pt x="2097" y="2410"/>
                    <a:pt x="2064" y="2477"/>
                    <a:pt x="2031" y="2543"/>
                  </a:cubicBezTo>
                  <a:cubicBezTo>
                    <a:pt x="2031" y="2510"/>
                    <a:pt x="2031" y="2510"/>
                    <a:pt x="1997" y="2477"/>
                  </a:cubicBezTo>
                  <a:cubicBezTo>
                    <a:pt x="1997" y="2410"/>
                    <a:pt x="1931" y="2343"/>
                    <a:pt x="1864" y="2310"/>
                  </a:cubicBezTo>
                  <a:cubicBezTo>
                    <a:pt x="1931" y="1609"/>
                    <a:pt x="1831" y="875"/>
                    <a:pt x="1530" y="142"/>
                  </a:cubicBezTo>
                  <a:cubicBezTo>
                    <a:pt x="1497" y="42"/>
                    <a:pt x="1427" y="1"/>
                    <a:pt x="1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5"/>
            <p:cNvSpPr/>
            <p:nvPr/>
          </p:nvSpPr>
          <p:spPr>
            <a:xfrm>
              <a:off x="6145875" y="2712575"/>
              <a:ext cx="139175" cy="161325"/>
            </a:xfrm>
            <a:custGeom>
              <a:avLst/>
              <a:gdLst/>
              <a:ahLst/>
              <a:cxnLst/>
              <a:rect l="l" t="t" r="r" b="b"/>
              <a:pathLst>
                <a:path w="5567" h="6453" extrusionOk="0">
                  <a:moveTo>
                    <a:pt x="1345" y="0"/>
                  </a:moveTo>
                  <a:cubicBezTo>
                    <a:pt x="1182" y="0"/>
                    <a:pt x="1004" y="149"/>
                    <a:pt x="1049" y="326"/>
                  </a:cubicBezTo>
                  <a:cubicBezTo>
                    <a:pt x="1215" y="1060"/>
                    <a:pt x="1316" y="1794"/>
                    <a:pt x="1282" y="2528"/>
                  </a:cubicBezTo>
                  <a:cubicBezTo>
                    <a:pt x="1249" y="2561"/>
                    <a:pt x="1182" y="2595"/>
                    <a:pt x="1149" y="2695"/>
                  </a:cubicBezTo>
                  <a:cubicBezTo>
                    <a:pt x="1115" y="2795"/>
                    <a:pt x="1082" y="2895"/>
                    <a:pt x="1049" y="2995"/>
                  </a:cubicBezTo>
                  <a:lnTo>
                    <a:pt x="982" y="2995"/>
                  </a:lnTo>
                  <a:cubicBezTo>
                    <a:pt x="982" y="2962"/>
                    <a:pt x="982" y="2928"/>
                    <a:pt x="949" y="2928"/>
                  </a:cubicBezTo>
                  <a:lnTo>
                    <a:pt x="748" y="3662"/>
                  </a:lnTo>
                  <a:cubicBezTo>
                    <a:pt x="782" y="3695"/>
                    <a:pt x="815" y="3695"/>
                    <a:pt x="882" y="3695"/>
                  </a:cubicBezTo>
                  <a:cubicBezTo>
                    <a:pt x="815" y="3862"/>
                    <a:pt x="782" y="4029"/>
                    <a:pt x="815" y="4196"/>
                  </a:cubicBezTo>
                  <a:cubicBezTo>
                    <a:pt x="548" y="4796"/>
                    <a:pt x="315" y="5430"/>
                    <a:pt x="81" y="6031"/>
                  </a:cubicBezTo>
                  <a:cubicBezTo>
                    <a:pt x="0" y="6212"/>
                    <a:pt x="165" y="6333"/>
                    <a:pt x="321" y="6333"/>
                  </a:cubicBezTo>
                  <a:cubicBezTo>
                    <a:pt x="423" y="6333"/>
                    <a:pt x="522" y="6282"/>
                    <a:pt x="548" y="6164"/>
                  </a:cubicBezTo>
                  <a:cubicBezTo>
                    <a:pt x="782" y="5630"/>
                    <a:pt x="1015" y="5063"/>
                    <a:pt x="1249" y="4496"/>
                  </a:cubicBezTo>
                  <a:lnTo>
                    <a:pt x="1282" y="4496"/>
                  </a:lnTo>
                  <a:cubicBezTo>
                    <a:pt x="1299" y="4513"/>
                    <a:pt x="1324" y="4521"/>
                    <a:pt x="1353" y="4521"/>
                  </a:cubicBezTo>
                  <a:cubicBezTo>
                    <a:pt x="1382" y="4521"/>
                    <a:pt x="1416" y="4513"/>
                    <a:pt x="1449" y="4496"/>
                  </a:cubicBezTo>
                  <a:cubicBezTo>
                    <a:pt x="1507" y="4612"/>
                    <a:pt x="1615" y="4703"/>
                    <a:pt x="1796" y="4703"/>
                  </a:cubicBezTo>
                  <a:cubicBezTo>
                    <a:pt x="1823" y="4703"/>
                    <a:pt x="1852" y="4701"/>
                    <a:pt x="1883" y="4696"/>
                  </a:cubicBezTo>
                  <a:cubicBezTo>
                    <a:pt x="1949" y="4730"/>
                    <a:pt x="2016" y="4763"/>
                    <a:pt x="2083" y="4763"/>
                  </a:cubicBezTo>
                  <a:cubicBezTo>
                    <a:pt x="2157" y="4782"/>
                    <a:pt x="2227" y="4790"/>
                    <a:pt x="2291" y="4790"/>
                  </a:cubicBezTo>
                  <a:cubicBezTo>
                    <a:pt x="2459" y="4790"/>
                    <a:pt x="2596" y="4735"/>
                    <a:pt x="2717" y="4663"/>
                  </a:cubicBezTo>
                  <a:cubicBezTo>
                    <a:pt x="2817" y="4663"/>
                    <a:pt x="2883" y="4663"/>
                    <a:pt x="2950" y="4630"/>
                  </a:cubicBezTo>
                  <a:lnTo>
                    <a:pt x="3017" y="4630"/>
                  </a:lnTo>
                  <a:cubicBezTo>
                    <a:pt x="3039" y="4641"/>
                    <a:pt x="3061" y="4644"/>
                    <a:pt x="3083" y="4644"/>
                  </a:cubicBezTo>
                  <a:cubicBezTo>
                    <a:pt x="3128" y="4644"/>
                    <a:pt x="3172" y="4630"/>
                    <a:pt x="3217" y="4630"/>
                  </a:cubicBezTo>
                  <a:cubicBezTo>
                    <a:pt x="3250" y="4630"/>
                    <a:pt x="3284" y="4663"/>
                    <a:pt x="3317" y="4663"/>
                  </a:cubicBezTo>
                  <a:lnTo>
                    <a:pt x="3350" y="4663"/>
                  </a:lnTo>
                  <a:cubicBezTo>
                    <a:pt x="3428" y="4725"/>
                    <a:pt x="3505" y="4751"/>
                    <a:pt x="3583" y="4751"/>
                  </a:cubicBezTo>
                  <a:cubicBezTo>
                    <a:pt x="3672" y="4751"/>
                    <a:pt x="3761" y="4716"/>
                    <a:pt x="3851" y="4663"/>
                  </a:cubicBezTo>
                  <a:cubicBezTo>
                    <a:pt x="3884" y="4796"/>
                    <a:pt x="3917" y="4896"/>
                    <a:pt x="3951" y="5030"/>
                  </a:cubicBezTo>
                  <a:cubicBezTo>
                    <a:pt x="4084" y="5497"/>
                    <a:pt x="4184" y="6064"/>
                    <a:pt x="4551" y="6397"/>
                  </a:cubicBezTo>
                  <a:cubicBezTo>
                    <a:pt x="4587" y="6433"/>
                    <a:pt x="4640" y="6452"/>
                    <a:pt x="4697" y="6452"/>
                  </a:cubicBezTo>
                  <a:cubicBezTo>
                    <a:pt x="4797" y="6452"/>
                    <a:pt x="4909" y="6392"/>
                    <a:pt x="4951" y="6264"/>
                  </a:cubicBezTo>
                  <a:cubicBezTo>
                    <a:pt x="5052" y="5797"/>
                    <a:pt x="4785" y="5297"/>
                    <a:pt x="4618" y="4863"/>
                  </a:cubicBezTo>
                  <a:cubicBezTo>
                    <a:pt x="4518" y="4630"/>
                    <a:pt x="4451" y="4363"/>
                    <a:pt x="4384" y="4129"/>
                  </a:cubicBezTo>
                  <a:cubicBezTo>
                    <a:pt x="4451" y="4029"/>
                    <a:pt x="4484" y="3862"/>
                    <a:pt x="4518" y="3695"/>
                  </a:cubicBezTo>
                  <a:lnTo>
                    <a:pt x="4885" y="2862"/>
                  </a:lnTo>
                  <a:lnTo>
                    <a:pt x="4885" y="2862"/>
                  </a:lnTo>
                  <a:cubicBezTo>
                    <a:pt x="4818" y="2895"/>
                    <a:pt x="4785" y="2928"/>
                    <a:pt x="4751" y="2962"/>
                  </a:cubicBezTo>
                  <a:cubicBezTo>
                    <a:pt x="4751" y="2928"/>
                    <a:pt x="4718" y="2895"/>
                    <a:pt x="4651" y="2895"/>
                  </a:cubicBezTo>
                  <a:cubicBezTo>
                    <a:pt x="4651" y="2795"/>
                    <a:pt x="4651" y="2695"/>
                    <a:pt x="4618" y="2628"/>
                  </a:cubicBezTo>
                  <a:cubicBezTo>
                    <a:pt x="4618" y="2595"/>
                    <a:pt x="4618" y="2595"/>
                    <a:pt x="4618" y="2561"/>
                  </a:cubicBezTo>
                  <a:cubicBezTo>
                    <a:pt x="4651" y="2528"/>
                    <a:pt x="4618" y="2461"/>
                    <a:pt x="4585" y="2461"/>
                  </a:cubicBezTo>
                  <a:cubicBezTo>
                    <a:pt x="4885" y="2028"/>
                    <a:pt x="5152" y="1627"/>
                    <a:pt x="5452" y="1227"/>
                  </a:cubicBezTo>
                  <a:cubicBezTo>
                    <a:pt x="5567" y="1020"/>
                    <a:pt x="5380" y="829"/>
                    <a:pt x="5199" y="829"/>
                  </a:cubicBezTo>
                  <a:cubicBezTo>
                    <a:pt x="5117" y="829"/>
                    <a:pt x="5036" y="867"/>
                    <a:pt x="4985" y="960"/>
                  </a:cubicBezTo>
                  <a:cubicBezTo>
                    <a:pt x="4718" y="1394"/>
                    <a:pt x="4484" y="1861"/>
                    <a:pt x="4251" y="2328"/>
                  </a:cubicBezTo>
                  <a:cubicBezTo>
                    <a:pt x="4251" y="2328"/>
                    <a:pt x="4251" y="2328"/>
                    <a:pt x="4218" y="2294"/>
                  </a:cubicBezTo>
                  <a:cubicBezTo>
                    <a:pt x="4134" y="2228"/>
                    <a:pt x="4026" y="2194"/>
                    <a:pt x="3913" y="2194"/>
                  </a:cubicBezTo>
                  <a:cubicBezTo>
                    <a:pt x="3801" y="2194"/>
                    <a:pt x="3684" y="2228"/>
                    <a:pt x="3584" y="2294"/>
                  </a:cubicBezTo>
                  <a:cubicBezTo>
                    <a:pt x="3544" y="2255"/>
                    <a:pt x="3489" y="2236"/>
                    <a:pt x="3431" y="2236"/>
                  </a:cubicBezTo>
                  <a:cubicBezTo>
                    <a:pt x="3341" y="2236"/>
                    <a:pt x="3244" y="2280"/>
                    <a:pt x="3184" y="2361"/>
                  </a:cubicBezTo>
                  <a:cubicBezTo>
                    <a:pt x="3184" y="2328"/>
                    <a:pt x="3184" y="2294"/>
                    <a:pt x="3150" y="2261"/>
                  </a:cubicBezTo>
                  <a:cubicBezTo>
                    <a:pt x="3111" y="2164"/>
                    <a:pt x="3004" y="2112"/>
                    <a:pt x="2902" y="2112"/>
                  </a:cubicBezTo>
                  <a:cubicBezTo>
                    <a:pt x="2829" y="2112"/>
                    <a:pt x="2758" y="2139"/>
                    <a:pt x="2717" y="2194"/>
                  </a:cubicBezTo>
                  <a:cubicBezTo>
                    <a:pt x="2683" y="2228"/>
                    <a:pt x="2683" y="2261"/>
                    <a:pt x="2650" y="2261"/>
                  </a:cubicBezTo>
                  <a:cubicBezTo>
                    <a:pt x="2616" y="2261"/>
                    <a:pt x="2616" y="2294"/>
                    <a:pt x="2583" y="2294"/>
                  </a:cubicBezTo>
                  <a:cubicBezTo>
                    <a:pt x="2525" y="2251"/>
                    <a:pt x="2454" y="2226"/>
                    <a:pt x="2384" y="2226"/>
                  </a:cubicBezTo>
                  <a:cubicBezTo>
                    <a:pt x="2294" y="2226"/>
                    <a:pt x="2206" y="2267"/>
                    <a:pt x="2149" y="2361"/>
                  </a:cubicBezTo>
                  <a:cubicBezTo>
                    <a:pt x="2116" y="2395"/>
                    <a:pt x="2083" y="2461"/>
                    <a:pt x="2049" y="2528"/>
                  </a:cubicBezTo>
                  <a:cubicBezTo>
                    <a:pt x="2016" y="2495"/>
                    <a:pt x="2016" y="2495"/>
                    <a:pt x="2016" y="2461"/>
                  </a:cubicBezTo>
                  <a:cubicBezTo>
                    <a:pt x="1983" y="2395"/>
                    <a:pt x="1949" y="2361"/>
                    <a:pt x="1883" y="2294"/>
                  </a:cubicBezTo>
                  <a:cubicBezTo>
                    <a:pt x="1949" y="1594"/>
                    <a:pt x="1849" y="860"/>
                    <a:pt x="1549" y="126"/>
                  </a:cubicBezTo>
                  <a:cubicBezTo>
                    <a:pt x="1505" y="37"/>
                    <a:pt x="1427" y="0"/>
                    <a:pt x="1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5"/>
            <p:cNvSpPr/>
            <p:nvPr/>
          </p:nvSpPr>
          <p:spPr>
            <a:xfrm>
              <a:off x="3574625" y="2761250"/>
              <a:ext cx="2830975" cy="110725"/>
            </a:xfrm>
            <a:custGeom>
              <a:avLst/>
              <a:gdLst/>
              <a:ahLst/>
              <a:cxnLst/>
              <a:rect l="l" t="t" r="r" b="b"/>
              <a:pathLst>
                <a:path w="113239" h="4429" extrusionOk="0">
                  <a:moveTo>
                    <a:pt x="15902" y="3183"/>
                  </a:moveTo>
                  <a:cubicBezTo>
                    <a:pt x="16203" y="3216"/>
                    <a:pt x="16503" y="3216"/>
                    <a:pt x="16803" y="3216"/>
                  </a:cubicBezTo>
                  <a:cubicBezTo>
                    <a:pt x="16703" y="3216"/>
                    <a:pt x="16636" y="3250"/>
                    <a:pt x="16536" y="3250"/>
                  </a:cubicBezTo>
                  <a:cubicBezTo>
                    <a:pt x="16336" y="3250"/>
                    <a:pt x="16103" y="3216"/>
                    <a:pt x="15902" y="3183"/>
                  </a:cubicBezTo>
                  <a:close/>
                  <a:moveTo>
                    <a:pt x="112924" y="0"/>
                  </a:moveTo>
                  <a:cubicBezTo>
                    <a:pt x="112261" y="0"/>
                    <a:pt x="111621" y="191"/>
                    <a:pt x="111304" y="681"/>
                  </a:cubicBezTo>
                  <a:cubicBezTo>
                    <a:pt x="111271" y="714"/>
                    <a:pt x="111271" y="714"/>
                    <a:pt x="111271" y="714"/>
                  </a:cubicBezTo>
                  <a:cubicBezTo>
                    <a:pt x="111137" y="781"/>
                    <a:pt x="110970" y="814"/>
                    <a:pt x="110837" y="848"/>
                  </a:cubicBezTo>
                  <a:lnTo>
                    <a:pt x="110670" y="848"/>
                  </a:lnTo>
                  <a:cubicBezTo>
                    <a:pt x="110643" y="821"/>
                    <a:pt x="110594" y="772"/>
                    <a:pt x="110524" y="772"/>
                  </a:cubicBezTo>
                  <a:cubicBezTo>
                    <a:pt x="110507" y="772"/>
                    <a:pt x="110489" y="775"/>
                    <a:pt x="110470" y="781"/>
                  </a:cubicBezTo>
                  <a:cubicBezTo>
                    <a:pt x="110303" y="848"/>
                    <a:pt x="110136" y="915"/>
                    <a:pt x="109970" y="948"/>
                  </a:cubicBezTo>
                  <a:cubicBezTo>
                    <a:pt x="109803" y="948"/>
                    <a:pt x="109636" y="981"/>
                    <a:pt x="109469" y="981"/>
                  </a:cubicBezTo>
                  <a:cubicBezTo>
                    <a:pt x="109469" y="915"/>
                    <a:pt x="109436" y="881"/>
                    <a:pt x="109403" y="848"/>
                  </a:cubicBezTo>
                  <a:cubicBezTo>
                    <a:pt x="109048" y="548"/>
                    <a:pt x="108583" y="471"/>
                    <a:pt x="108133" y="471"/>
                  </a:cubicBezTo>
                  <a:cubicBezTo>
                    <a:pt x="108032" y="471"/>
                    <a:pt x="107932" y="475"/>
                    <a:pt x="107835" y="481"/>
                  </a:cubicBezTo>
                  <a:cubicBezTo>
                    <a:pt x="107401" y="514"/>
                    <a:pt x="106801" y="548"/>
                    <a:pt x="106501" y="915"/>
                  </a:cubicBezTo>
                  <a:lnTo>
                    <a:pt x="106400" y="915"/>
                  </a:lnTo>
                  <a:cubicBezTo>
                    <a:pt x="106267" y="981"/>
                    <a:pt x="106134" y="1015"/>
                    <a:pt x="106000" y="1081"/>
                  </a:cubicBezTo>
                  <a:lnTo>
                    <a:pt x="105500" y="1081"/>
                  </a:lnTo>
                  <a:cubicBezTo>
                    <a:pt x="105500" y="1048"/>
                    <a:pt x="105466" y="1048"/>
                    <a:pt x="105466" y="1015"/>
                  </a:cubicBezTo>
                  <a:cubicBezTo>
                    <a:pt x="104951" y="689"/>
                    <a:pt x="104369" y="562"/>
                    <a:pt x="103774" y="562"/>
                  </a:cubicBezTo>
                  <a:cubicBezTo>
                    <a:pt x="103638" y="562"/>
                    <a:pt x="103502" y="569"/>
                    <a:pt x="103365" y="581"/>
                  </a:cubicBezTo>
                  <a:cubicBezTo>
                    <a:pt x="102831" y="648"/>
                    <a:pt x="101964" y="814"/>
                    <a:pt x="101797" y="1382"/>
                  </a:cubicBezTo>
                  <a:cubicBezTo>
                    <a:pt x="101564" y="1448"/>
                    <a:pt x="101297" y="1482"/>
                    <a:pt x="101063" y="1515"/>
                  </a:cubicBezTo>
                  <a:lnTo>
                    <a:pt x="100796" y="1515"/>
                  </a:lnTo>
                  <a:cubicBezTo>
                    <a:pt x="100336" y="1108"/>
                    <a:pt x="99602" y="879"/>
                    <a:pt x="98891" y="879"/>
                  </a:cubicBezTo>
                  <a:cubicBezTo>
                    <a:pt x="98263" y="879"/>
                    <a:pt x="97652" y="1057"/>
                    <a:pt x="97261" y="1448"/>
                  </a:cubicBezTo>
                  <a:cubicBezTo>
                    <a:pt x="97194" y="1515"/>
                    <a:pt x="97161" y="1615"/>
                    <a:pt x="97161" y="1682"/>
                  </a:cubicBezTo>
                  <a:cubicBezTo>
                    <a:pt x="97060" y="1682"/>
                    <a:pt x="96927" y="1682"/>
                    <a:pt x="96827" y="1648"/>
                  </a:cubicBezTo>
                  <a:cubicBezTo>
                    <a:pt x="96769" y="1562"/>
                    <a:pt x="96661" y="1475"/>
                    <a:pt x="96525" y="1475"/>
                  </a:cubicBezTo>
                  <a:cubicBezTo>
                    <a:pt x="96504" y="1475"/>
                    <a:pt x="96482" y="1477"/>
                    <a:pt x="96460" y="1482"/>
                  </a:cubicBezTo>
                  <a:cubicBezTo>
                    <a:pt x="96393" y="1482"/>
                    <a:pt x="96327" y="1482"/>
                    <a:pt x="96260" y="1515"/>
                  </a:cubicBezTo>
                  <a:cubicBezTo>
                    <a:pt x="95793" y="1181"/>
                    <a:pt x="95226" y="1015"/>
                    <a:pt x="94659" y="948"/>
                  </a:cubicBezTo>
                  <a:cubicBezTo>
                    <a:pt x="94499" y="929"/>
                    <a:pt x="94321" y="916"/>
                    <a:pt x="94138" y="916"/>
                  </a:cubicBezTo>
                  <a:cubicBezTo>
                    <a:pt x="93672" y="916"/>
                    <a:pt x="93178" y="1003"/>
                    <a:pt x="92891" y="1315"/>
                  </a:cubicBezTo>
                  <a:cubicBezTo>
                    <a:pt x="92591" y="1281"/>
                    <a:pt x="92290" y="1248"/>
                    <a:pt x="91957" y="1215"/>
                  </a:cubicBezTo>
                  <a:cubicBezTo>
                    <a:pt x="91490" y="848"/>
                    <a:pt x="90923" y="648"/>
                    <a:pt x="90356" y="581"/>
                  </a:cubicBezTo>
                  <a:cubicBezTo>
                    <a:pt x="90182" y="549"/>
                    <a:pt x="89978" y="527"/>
                    <a:pt x="89767" y="527"/>
                  </a:cubicBezTo>
                  <a:cubicBezTo>
                    <a:pt x="89330" y="527"/>
                    <a:pt x="88869" y="622"/>
                    <a:pt x="88621" y="915"/>
                  </a:cubicBezTo>
                  <a:cubicBezTo>
                    <a:pt x="88588" y="948"/>
                    <a:pt x="88588" y="981"/>
                    <a:pt x="88588" y="1015"/>
                  </a:cubicBezTo>
                  <a:cubicBezTo>
                    <a:pt x="88554" y="1048"/>
                    <a:pt x="88521" y="1048"/>
                    <a:pt x="88521" y="1048"/>
                  </a:cubicBezTo>
                  <a:cubicBezTo>
                    <a:pt x="88287" y="1081"/>
                    <a:pt x="88087" y="1081"/>
                    <a:pt x="87887" y="1081"/>
                  </a:cubicBezTo>
                  <a:lnTo>
                    <a:pt x="87820" y="1081"/>
                  </a:lnTo>
                  <a:cubicBezTo>
                    <a:pt x="87387" y="748"/>
                    <a:pt x="86786" y="648"/>
                    <a:pt x="86286" y="648"/>
                  </a:cubicBezTo>
                  <a:cubicBezTo>
                    <a:pt x="85786" y="648"/>
                    <a:pt x="84918" y="681"/>
                    <a:pt x="84685" y="1215"/>
                  </a:cubicBezTo>
                  <a:lnTo>
                    <a:pt x="84151" y="1215"/>
                  </a:lnTo>
                  <a:cubicBezTo>
                    <a:pt x="84018" y="848"/>
                    <a:pt x="83617" y="681"/>
                    <a:pt x="83184" y="614"/>
                  </a:cubicBezTo>
                  <a:cubicBezTo>
                    <a:pt x="82874" y="582"/>
                    <a:pt x="82560" y="567"/>
                    <a:pt x="82246" y="567"/>
                  </a:cubicBezTo>
                  <a:cubicBezTo>
                    <a:pt x="81578" y="567"/>
                    <a:pt x="80906" y="634"/>
                    <a:pt x="80248" y="748"/>
                  </a:cubicBezTo>
                  <a:cubicBezTo>
                    <a:pt x="80182" y="781"/>
                    <a:pt x="80115" y="814"/>
                    <a:pt x="80082" y="848"/>
                  </a:cubicBezTo>
                  <a:cubicBezTo>
                    <a:pt x="79815" y="848"/>
                    <a:pt x="79581" y="814"/>
                    <a:pt x="79314" y="814"/>
                  </a:cubicBezTo>
                  <a:cubicBezTo>
                    <a:pt x="79314" y="781"/>
                    <a:pt x="79281" y="748"/>
                    <a:pt x="79248" y="714"/>
                  </a:cubicBezTo>
                  <a:cubicBezTo>
                    <a:pt x="78789" y="450"/>
                    <a:pt x="78143" y="288"/>
                    <a:pt x="77503" y="288"/>
                  </a:cubicBezTo>
                  <a:cubicBezTo>
                    <a:pt x="76934" y="288"/>
                    <a:pt x="76369" y="416"/>
                    <a:pt x="75945" y="714"/>
                  </a:cubicBezTo>
                  <a:cubicBezTo>
                    <a:pt x="75545" y="714"/>
                    <a:pt x="75145" y="748"/>
                    <a:pt x="74744" y="748"/>
                  </a:cubicBezTo>
                  <a:cubicBezTo>
                    <a:pt x="74457" y="709"/>
                    <a:pt x="74165" y="692"/>
                    <a:pt x="73872" y="692"/>
                  </a:cubicBezTo>
                  <a:cubicBezTo>
                    <a:pt x="72911" y="692"/>
                    <a:pt x="71937" y="877"/>
                    <a:pt x="71042" y="1081"/>
                  </a:cubicBezTo>
                  <a:cubicBezTo>
                    <a:pt x="70908" y="1115"/>
                    <a:pt x="70808" y="1215"/>
                    <a:pt x="70775" y="1315"/>
                  </a:cubicBezTo>
                  <a:cubicBezTo>
                    <a:pt x="70508" y="1348"/>
                    <a:pt x="70241" y="1415"/>
                    <a:pt x="69974" y="1482"/>
                  </a:cubicBezTo>
                  <a:cubicBezTo>
                    <a:pt x="69741" y="1348"/>
                    <a:pt x="69507" y="1281"/>
                    <a:pt x="69241" y="1248"/>
                  </a:cubicBezTo>
                  <a:cubicBezTo>
                    <a:pt x="69169" y="1239"/>
                    <a:pt x="69098" y="1235"/>
                    <a:pt x="69025" y="1235"/>
                  </a:cubicBezTo>
                  <a:cubicBezTo>
                    <a:pt x="68828" y="1235"/>
                    <a:pt x="68626" y="1266"/>
                    <a:pt x="68407" y="1315"/>
                  </a:cubicBezTo>
                  <a:cubicBezTo>
                    <a:pt x="68407" y="1315"/>
                    <a:pt x="68373" y="1315"/>
                    <a:pt x="68373" y="1348"/>
                  </a:cubicBezTo>
                  <a:cubicBezTo>
                    <a:pt x="67806" y="1348"/>
                    <a:pt x="67272" y="1415"/>
                    <a:pt x="66705" y="1515"/>
                  </a:cubicBezTo>
                  <a:cubicBezTo>
                    <a:pt x="66705" y="1482"/>
                    <a:pt x="66672" y="1415"/>
                    <a:pt x="66605" y="1348"/>
                  </a:cubicBezTo>
                  <a:cubicBezTo>
                    <a:pt x="65805" y="1218"/>
                    <a:pt x="65000" y="1163"/>
                    <a:pt x="64192" y="1163"/>
                  </a:cubicBezTo>
                  <a:cubicBezTo>
                    <a:pt x="62104" y="1163"/>
                    <a:pt x="60001" y="1530"/>
                    <a:pt x="57932" y="1915"/>
                  </a:cubicBezTo>
                  <a:cubicBezTo>
                    <a:pt x="57568" y="1776"/>
                    <a:pt x="57173" y="1712"/>
                    <a:pt x="56772" y="1712"/>
                  </a:cubicBezTo>
                  <a:cubicBezTo>
                    <a:pt x="55925" y="1712"/>
                    <a:pt x="55053" y="1996"/>
                    <a:pt x="54397" y="2449"/>
                  </a:cubicBezTo>
                  <a:lnTo>
                    <a:pt x="54163" y="2449"/>
                  </a:lnTo>
                  <a:cubicBezTo>
                    <a:pt x="54163" y="2416"/>
                    <a:pt x="54163" y="2416"/>
                    <a:pt x="54130" y="2416"/>
                  </a:cubicBezTo>
                  <a:cubicBezTo>
                    <a:pt x="53407" y="1718"/>
                    <a:pt x="52181" y="1299"/>
                    <a:pt x="51037" y="1299"/>
                  </a:cubicBezTo>
                  <a:cubicBezTo>
                    <a:pt x="50650" y="1299"/>
                    <a:pt x="50272" y="1347"/>
                    <a:pt x="49927" y="1448"/>
                  </a:cubicBezTo>
                  <a:cubicBezTo>
                    <a:pt x="49237" y="1004"/>
                    <a:pt x="48400" y="751"/>
                    <a:pt x="47562" y="751"/>
                  </a:cubicBezTo>
                  <a:cubicBezTo>
                    <a:pt x="47143" y="751"/>
                    <a:pt x="46724" y="814"/>
                    <a:pt x="46324" y="948"/>
                  </a:cubicBezTo>
                  <a:cubicBezTo>
                    <a:pt x="45823" y="733"/>
                    <a:pt x="45090" y="566"/>
                    <a:pt x="44380" y="566"/>
                  </a:cubicBezTo>
                  <a:cubicBezTo>
                    <a:pt x="43768" y="566"/>
                    <a:pt x="43172" y="690"/>
                    <a:pt x="42755" y="1015"/>
                  </a:cubicBezTo>
                  <a:lnTo>
                    <a:pt x="42688" y="1015"/>
                  </a:lnTo>
                  <a:cubicBezTo>
                    <a:pt x="42300" y="677"/>
                    <a:pt x="41657" y="485"/>
                    <a:pt x="41029" y="485"/>
                  </a:cubicBezTo>
                  <a:cubicBezTo>
                    <a:pt x="40415" y="485"/>
                    <a:pt x="39816" y="669"/>
                    <a:pt x="39486" y="1081"/>
                  </a:cubicBezTo>
                  <a:cubicBezTo>
                    <a:pt x="39021" y="867"/>
                    <a:pt x="38518" y="767"/>
                    <a:pt x="38013" y="767"/>
                  </a:cubicBezTo>
                  <a:cubicBezTo>
                    <a:pt x="37575" y="767"/>
                    <a:pt x="37135" y="842"/>
                    <a:pt x="36717" y="981"/>
                  </a:cubicBezTo>
                  <a:cubicBezTo>
                    <a:pt x="36586" y="942"/>
                    <a:pt x="36454" y="923"/>
                    <a:pt x="36321" y="923"/>
                  </a:cubicBezTo>
                  <a:cubicBezTo>
                    <a:pt x="36115" y="923"/>
                    <a:pt x="35905" y="967"/>
                    <a:pt x="35683" y="1048"/>
                  </a:cubicBezTo>
                  <a:cubicBezTo>
                    <a:pt x="35483" y="1115"/>
                    <a:pt x="35250" y="1248"/>
                    <a:pt x="35049" y="1415"/>
                  </a:cubicBezTo>
                  <a:cubicBezTo>
                    <a:pt x="34846" y="1258"/>
                    <a:pt x="34534" y="1194"/>
                    <a:pt x="34169" y="1194"/>
                  </a:cubicBezTo>
                  <a:cubicBezTo>
                    <a:pt x="32978" y="1194"/>
                    <a:pt x="31222" y="1882"/>
                    <a:pt x="30813" y="2316"/>
                  </a:cubicBezTo>
                  <a:cubicBezTo>
                    <a:pt x="30595" y="2251"/>
                    <a:pt x="30362" y="2222"/>
                    <a:pt x="30124" y="2222"/>
                  </a:cubicBezTo>
                  <a:cubicBezTo>
                    <a:pt x="29375" y="2222"/>
                    <a:pt x="28576" y="2511"/>
                    <a:pt x="28044" y="2916"/>
                  </a:cubicBezTo>
                  <a:cubicBezTo>
                    <a:pt x="27978" y="2949"/>
                    <a:pt x="27944" y="2983"/>
                    <a:pt x="27944" y="3016"/>
                  </a:cubicBezTo>
                  <a:cubicBezTo>
                    <a:pt x="27844" y="2983"/>
                    <a:pt x="27744" y="2983"/>
                    <a:pt x="27644" y="2983"/>
                  </a:cubicBezTo>
                  <a:cubicBezTo>
                    <a:pt x="27355" y="2805"/>
                    <a:pt x="26977" y="2746"/>
                    <a:pt x="26619" y="2746"/>
                  </a:cubicBezTo>
                  <a:cubicBezTo>
                    <a:pt x="26440" y="2746"/>
                    <a:pt x="26265" y="2760"/>
                    <a:pt x="26110" y="2783"/>
                  </a:cubicBezTo>
                  <a:cubicBezTo>
                    <a:pt x="25709" y="2816"/>
                    <a:pt x="25176" y="2883"/>
                    <a:pt x="24809" y="3116"/>
                  </a:cubicBezTo>
                  <a:cubicBezTo>
                    <a:pt x="24775" y="3083"/>
                    <a:pt x="24709" y="3083"/>
                    <a:pt x="24642" y="3083"/>
                  </a:cubicBezTo>
                  <a:cubicBezTo>
                    <a:pt x="24431" y="3125"/>
                    <a:pt x="24236" y="3144"/>
                    <a:pt x="24051" y="3144"/>
                  </a:cubicBezTo>
                  <a:cubicBezTo>
                    <a:pt x="23506" y="3144"/>
                    <a:pt x="23038" y="2982"/>
                    <a:pt x="22440" y="2783"/>
                  </a:cubicBezTo>
                  <a:cubicBezTo>
                    <a:pt x="22078" y="2676"/>
                    <a:pt x="21716" y="2597"/>
                    <a:pt x="21346" y="2597"/>
                  </a:cubicBezTo>
                  <a:cubicBezTo>
                    <a:pt x="21136" y="2597"/>
                    <a:pt x="20923" y="2622"/>
                    <a:pt x="20706" y="2683"/>
                  </a:cubicBezTo>
                  <a:cubicBezTo>
                    <a:pt x="20639" y="2683"/>
                    <a:pt x="20606" y="2716"/>
                    <a:pt x="20572" y="2716"/>
                  </a:cubicBezTo>
                  <a:cubicBezTo>
                    <a:pt x="20372" y="2683"/>
                    <a:pt x="20139" y="2649"/>
                    <a:pt x="19939" y="2616"/>
                  </a:cubicBezTo>
                  <a:cubicBezTo>
                    <a:pt x="19472" y="2516"/>
                    <a:pt x="19005" y="2416"/>
                    <a:pt x="18538" y="2349"/>
                  </a:cubicBezTo>
                  <a:cubicBezTo>
                    <a:pt x="17932" y="2141"/>
                    <a:pt x="17272" y="1997"/>
                    <a:pt x="16638" y="1997"/>
                  </a:cubicBezTo>
                  <a:cubicBezTo>
                    <a:pt x="16155" y="1997"/>
                    <a:pt x="15687" y="2080"/>
                    <a:pt x="15269" y="2282"/>
                  </a:cubicBezTo>
                  <a:cubicBezTo>
                    <a:pt x="14635" y="2282"/>
                    <a:pt x="14034" y="2316"/>
                    <a:pt x="13401" y="2349"/>
                  </a:cubicBezTo>
                  <a:cubicBezTo>
                    <a:pt x="13100" y="2216"/>
                    <a:pt x="12767" y="2182"/>
                    <a:pt x="12467" y="2149"/>
                  </a:cubicBezTo>
                  <a:cubicBezTo>
                    <a:pt x="12133" y="2149"/>
                    <a:pt x="11666" y="2149"/>
                    <a:pt x="11299" y="2316"/>
                  </a:cubicBezTo>
                  <a:cubicBezTo>
                    <a:pt x="11232" y="2316"/>
                    <a:pt x="11132" y="2316"/>
                    <a:pt x="11066" y="2282"/>
                  </a:cubicBezTo>
                  <a:lnTo>
                    <a:pt x="10866" y="2282"/>
                  </a:lnTo>
                  <a:cubicBezTo>
                    <a:pt x="10140" y="1650"/>
                    <a:pt x="9070" y="1363"/>
                    <a:pt x="8059" y="1363"/>
                  </a:cubicBezTo>
                  <a:cubicBezTo>
                    <a:pt x="7628" y="1363"/>
                    <a:pt x="7208" y="1415"/>
                    <a:pt x="6829" y="1515"/>
                  </a:cubicBezTo>
                  <a:cubicBezTo>
                    <a:pt x="6729" y="1548"/>
                    <a:pt x="6629" y="1615"/>
                    <a:pt x="6596" y="1682"/>
                  </a:cubicBezTo>
                  <a:cubicBezTo>
                    <a:pt x="6429" y="1682"/>
                    <a:pt x="6296" y="1648"/>
                    <a:pt x="6129" y="1648"/>
                  </a:cubicBezTo>
                  <a:cubicBezTo>
                    <a:pt x="5642" y="1337"/>
                    <a:pt x="5076" y="1185"/>
                    <a:pt x="4503" y="1185"/>
                  </a:cubicBezTo>
                  <a:cubicBezTo>
                    <a:pt x="4094" y="1185"/>
                    <a:pt x="3682" y="1262"/>
                    <a:pt x="3293" y="1415"/>
                  </a:cubicBezTo>
                  <a:cubicBezTo>
                    <a:pt x="3193" y="1448"/>
                    <a:pt x="3093" y="1515"/>
                    <a:pt x="3060" y="1615"/>
                  </a:cubicBezTo>
                  <a:cubicBezTo>
                    <a:pt x="2059" y="1715"/>
                    <a:pt x="1092" y="1982"/>
                    <a:pt x="158" y="2482"/>
                  </a:cubicBezTo>
                  <a:cubicBezTo>
                    <a:pt x="1" y="2545"/>
                    <a:pt x="51" y="2785"/>
                    <a:pt x="196" y="2785"/>
                  </a:cubicBezTo>
                  <a:cubicBezTo>
                    <a:pt x="205" y="2785"/>
                    <a:pt x="215" y="2785"/>
                    <a:pt x="225" y="2783"/>
                  </a:cubicBezTo>
                  <a:cubicBezTo>
                    <a:pt x="958" y="2549"/>
                    <a:pt x="1626" y="2416"/>
                    <a:pt x="2326" y="2316"/>
                  </a:cubicBezTo>
                  <a:cubicBezTo>
                    <a:pt x="2359" y="2449"/>
                    <a:pt x="2426" y="2549"/>
                    <a:pt x="2593" y="2582"/>
                  </a:cubicBezTo>
                  <a:cubicBezTo>
                    <a:pt x="2894" y="2676"/>
                    <a:pt x="3216" y="2717"/>
                    <a:pt x="3535" y="2717"/>
                  </a:cubicBezTo>
                  <a:cubicBezTo>
                    <a:pt x="3782" y="2717"/>
                    <a:pt x="4028" y="2693"/>
                    <a:pt x="4261" y="2649"/>
                  </a:cubicBezTo>
                  <a:cubicBezTo>
                    <a:pt x="4594" y="2616"/>
                    <a:pt x="5095" y="2516"/>
                    <a:pt x="5295" y="2249"/>
                  </a:cubicBezTo>
                  <a:lnTo>
                    <a:pt x="5562" y="2249"/>
                  </a:lnTo>
                  <a:cubicBezTo>
                    <a:pt x="5628" y="2282"/>
                    <a:pt x="5662" y="2282"/>
                    <a:pt x="5729" y="2316"/>
                  </a:cubicBezTo>
                  <a:cubicBezTo>
                    <a:pt x="5729" y="2382"/>
                    <a:pt x="5762" y="2482"/>
                    <a:pt x="5829" y="2516"/>
                  </a:cubicBezTo>
                  <a:cubicBezTo>
                    <a:pt x="6423" y="2976"/>
                    <a:pt x="7360" y="3216"/>
                    <a:pt x="8284" y="3216"/>
                  </a:cubicBezTo>
                  <a:cubicBezTo>
                    <a:pt x="8966" y="3216"/>
                    <a:pt x="9641" y="3085"/>
                    <a:pt x="10165" y="2816"/>
                  </a:cubicBezTo>
                  <a:lnTo>
                    <a:pt x="10599" y="2816"/>
                  </a:lnTo>
                  <a:cubicBezTo>
                    <a:pt x="10632" y="2816"/>
                    <a:pt x="10632" y="2816"/>
                    <a:pt x="10665" y="2849"/>
                  </a:cubicBezTo>
                  <a:cubicBezTo>
                    <a:pt x="10599" y="2916"/>
                    <a:pt x="10565" y="3049"/>
                    <a:pt x="10632" y="3150"/>
                  </a:cubicBezTo>
                  <a:cubicBezTo>
                    <a:pt x="10999" y="3617"/>
                    <a:pt x="11666" y="3617"/>
                    <a:pt x="12233" y="3617"/>
                  </a:cubicBezTo>
                  <a:cubicBezTo>
                    <a:pt x="12297" y="3620"/>
                    <a:pt x="12361" y="3622"/>
                    <a:pt x="12425" y="3622"/>
                  </a:cubicBezTo>
                  <a:cubicBezTo>
                    <a:pt x="12994" y="3622"/>
                    <a:pt x="13558" y="3489"/>
                    <a:pt x="14068" y="3250"/>
                  </a:cubicBezTo>
                  <a:cubicBezTo>
                    <a:pt x="14101" y="3350"/>
                    <a:pt x="14135" y="3416"/>
                    <a:pt x="14235" y="3450"/>
                  </a:cubicBezTo>
                  <a:cubicBezTo>
                    <a:pt x="14773" y="3770"/>
                    <a:pt x="15652" y="3996"/>
                    <a:pt x="16497" y="3996"/>
                  </a:cubicBezTo>
                  <a:cubicBezTo>
                    <a:pt x="17327" y="3996"/>
                    <a:pt x="18125" y="3778"/>
                    <a:pt x="18538" y="3216"/>
                  </a:cubicBezTo>
                  <a:cubicBezTo>
                    <a:pt x="18838" y="3216"/>
                    <a:pt x="19138" y="3183"/>
                    <a:pt x="19438" y="3150"/>
                  </a:cubicBezTo>
                  <a:cubicBezTo>
                    <a:pt x="19605" y="3183"/>
                    <a:pt x="19805" y="3250"/>
                    <a:pt x="19972" y="3283"/>
                  </a:cubicBezTo>
                  <a:cubicBezTo>
                    <a:pt x="19972" y="3416"/>
                    <a:pt x="20039" y="3550"/>
                    <a:pt x="20172" y="3650"/>
                  </a:cubicBezTo>
                  <a:cubicBezTo>
                    <a:pt x="20612" y="3964"/>
                    <a:pt x="21184" y="4134"/>
                    <a:pt x="21738" y="4134"/>
                  </a:cubicBezTo>
                  <a:cubicBezTo>
                    <a:pt x="22066" y="4134"/>
                    <a:pt x="22389" y="4074"/>
                    <a:pt x="22674" y="3950"/>
                  </a:cubicBezTo>
                  <a:cubicBezTo>
                    <a:pt x="23141" y="4050"/>
                    <a:pt x="23575" y="4084"/>
                    <a:pt x="24042" y="4084"/>
                  </a:cubicBezTo>
                  <a:cubicBezTo>
                    <a:pt x="24042" y="4084"/>
                    <a:pt x="24042" y="4084"/>
                    <a:pt x="24075" y="4117"/>
                  </a:cubicBezTo>
                  <a:cubicBezTo>
                    <a:pt x="24412" y="4334"/>
                    <a:pt x="24841" y="4429"/>
                    <a:pt x="25293" y="4429"/>
                  </a:cubicBezTo>
                  <a:cubicBezTo>
                    <a:pt x="26093" y="4429"/>
                    <a:pt x="26969" y="4131"/>
                    <a:pt x="27544" y="3683"/>
                  </a:cubicBezTo>
                  <a:lnTo>
                    <a:pt x="27611" y="3683"/>
                  </a:lnTo>
                  <a:cubicBezTo>
                    <a:pt x="27815" y="3727"/>
                    <a:pt x="28038" y="3752"/>
                    <a:pt x="28263" y="3752"/>
                  </a:cubicBezTo>
                  <a:cubicBezTo>
                    <a:pt x="28554" y="3752"/>
                    <a:pt x="28849" y="3710"/>
                    <a:pt x="29112" y="3617"/>
                  </a:cubicBezTo>
                  <a:cubicBezTo>
                    <a:pt x="29479" y="3583"/>
                    <a:pt x="29812" y="3483"/>
                    <a:pt x="30113" y="3316"/>
                  </a:cubicBezTo>
                  <a:cubicBezTo>
                    <a:pt x="30446" y="3250"/>
                    <a:pt x="30813" y="3216"/>
                    <a:pt x="31180" y="3150"/>
                  </a:cubicBezTo>
                  <a:cubicBezTo>
                    <a:pt x="31407" y="3219"/>
                    <a:pt x="31652" y="3250"/>
                    <a:pt x="31905" y="3250"/>
                  </a:cubicBezTo>
                  <a:cubicBezTo>
                    <a:pt x="32622" y="3250"/>
                    <a:pt x="33408" y="3003"/>
                    <a:pt x="34049" y="2683"/>
                  </a:cubicBezTo>
                  <a:cubicBezTo>
                    <a:pt x="34382" y="2616"/>
                    <a:pt x="34749" y="2549"/>
                    <a:pt x="35116" y="2482"/>
                  </a:cubicBezTo>
                  <a:cubicBezTo>
                    <a:pt x="35450" y="2549"/>
                    <a:pt x="35783" y="2582"/>
                    <a:pt x="36117" y="2582"/>
                  </a:cubicBezTo>
                  <a:cubicBezTo>
                    <a:pt x="37118" y="2249"/>
                    <a:pt x="38118" y="2015"/>
                    <a:pt x="39119" y="1849"/>
                  </a:cubicBezTo>
                  <a:cubicBezTo>
                    <a:pt x="39152" y="1849"/>
                    <a:pt x="39186" y="1882"/>
                    <a:pt x="39219" y="1882"/>
                  </a:cubicBezTo>
                  <a:cubicBezTo>
                    <a:pt x="39489" y="1979"/>
                    <a:pt x="39794" y="2020"/>
                    <a:pt x="40114" y="2020"/>
                  </a:cubicBezTo>
                  <a:cubicBezTo>
                    <a:pt x="40781" y="2020"/>
                    <a:pt x="41512" y="1841"/>
                    <a:pt x="42121" y="1615"/>
                  </a:cubicBezTo>
                  <a:lnTo>
                    <a:pt x="42121" y="1615"/>
                  </a:lnTo>
                  <a:cubicBezTo>
                    <a:pt x="42088" y="1715"/>
                    <a:pt x="42121" y="1815"/>
                    <a:pt x="42188" y="1882"/>
                  </a:cubicBezTo>
                  <a:cubicBezTo>
                    <a:pt x="42382" y="2046"/>
                    <a:pt x="42589" y="2097"/>
                    <a:pt x="42803" y="2097"/>
                  </a:cubicBezTo>
                  <a:cubicBezTo>
                    <a:pt x="43069" y="2097"/>
                    <a:pt x="43346" y="2019"/>
                    <a:pt x="43622" y="1982"/>
                  </a:cubicBezTo>
                  <a:cubicBezTo>
                    <a:pt x="44323" y="1915"/>
                    <a:pt x="44990" y="1849"/>
                    <a:pt x="45690" y="1782"/>
                  </a:cubicBezTo>
                  <a:lnTo>
                    <a:pt x="45891" y="1782"/>
                  </a:lnTo>
                  <a:cubicBezTo>
                    <a:pt x="46124" y="2249"/>
                    <a:pt x="46891" y="2282"/>
                    <a:pt x="47325" y="2349"/>
                  </a:cubicBezTo>
                  <a:cubicBezTo>
                    <a:pt x="47427" y="2357"/>
                    <a:pt x="47530" y="2361"/>
                    <a:pt x="47632" y="2361"/>
                  </a:cubicBezTo>
                  <a:cubicBezTo>
                    <a:pt x="47961" y="2361"/>
                    <a:pt x="48287" y="2317"/>
                    <a:pt x="48592" y="2216"/>
                  </a:cubicBezTo>
                  <a:cubicBezTo>
                    <a:pt x="48759" y="2249"/>
                    <a:pt x="48926" y="2282"/>
                    <a:pt x="49093" y="2316"/>
                  </a:cubicBezTo>
                  <a:cubicBezTo>
                    <a:pt x="49638" y="3051"/>
                    <a:pt x="50791" y="3364"/>
                    <a:pt x="51807" y="3364"/>
                  </a:cubicBezTo>
                  <a:cubicBezTo>
                    <a:pt x="52220" y="3364"/>
                    <a:pt x="52611" y="3313"/>
                    <a:pt x="52929" y="3216"/>
                  </a:cubicBezTo>
                  <a:cubicBezTo>
                    <a:pt x="53029" y="3183"/>
                    <a:pt x="53096" y="3150"/>
                    <a:pt x="53096" y="3083"/>
                  </a:cubicBezTo>
                  <a:lnTo>
                    <a:pt x="54130" y="3083"/>
                  </a:lnTo>
                  <a:cubicBezTo>
                    <a:pt x="54196" y="3250"/>
                    <a:pt x="54330" y="3350"/>
                    <a:pt x="54497" y="3350"/>
                  </a:cubicBezTo>
                  <a:cubicBezTo>
                    <a:pt x="54810" y="3538"/>
                    <a:pt x="55229" y="3595"/>
                    <a:pt x="55621" y="3595"/>
                  </a:cubicBezTo>
                  <a:cubicBezTo>
                    <a:pt x="55854" y="3595"/>
                    <a:pt x="56078" y="3575"/>
                    <a:pt x="56265" y="3550"/>
                  </a:cubicBezTo>
                  <a:cubicBezTo>
                    <a:pt x="56865" y="3483"/>
                    <a:pt x="57532" y="3283"/>
                    <a:pt x="58033" y="2883"/>
                  </a:cubicBezTo>
                  <a:cubicBezTo>
                    <a:pt x="59400" y="2783"/>
                    <a:pt x="60768" y="2649"/>
                    <a:pt x="62135" y="2516"/>
                  </a:cubicBezTo>
                  <a:cubicBezTo>
                    <a:pt x="62435" y="2648"/>
                    <a:pt x="62774" y="2702"/>
                    <a:pt x="63123" y="2702"/>
                  </a:cubicBezTo>
                  <a:cubicBezTo>
                    <a:pt x="63746" y="2702"/>
                    <a:pt x="64403" y="2529"/>
                    <a:pt x="64937" y="2316"/>
                  </a:cubicBezTo>
                  <a:cubicBezTo>
                    <a:pt x="65371" y="2282"/>
                    <a:pt x="65771" y="2249"/>
                    <a:pt x="66205" y="2249"/>
                  </a:cubicBezTo>
                  <a:cubicBezTo>
                    <a:pt x="66372" y="2216"/>
                    <a:pt x="66505" y="2182"/>
                    <a:pt x="66639" y="2149"/>
                  </a:cubicBezTo>
                  <a:cubicBezTo>
                    <a:pt x="66961" y="2395"/>
                    <a:pt x="67390" y="2491"/>
                    <a:pt x="67848" y="2491"/>
                  </a:cubicBezTo>
                  <a:cubicBezTo>
                    <a:pt x="68197" y="2491"/>
                    <a:pt x="68561" y="2435"/>
                    <a:pt x="68907" y="2349"/>
                  </a:cubicBezTo>
                  <a:cubicBezTo>
                    <a:pt x="69207" y="2249"/>
                    <a:pt x="69507" y="2149"/>
                    <a:pt x="69774" y="2049"/>
                  </a:cubicBezTo>
                  <a:cubicBezTo>
                    <a:pt x="70208" y="1982"/>
                    <a:pt x="70642" y="1915"/>
                    <a:pt x="71075" y="1849"/>
                  </a:cubicBezTo>
                  <a:cubicBezTo>
                    <a:pt x="71109" y="1865"/>
                    <a:pt x="71142" y="1874"/>
                    <a:pt x="71171" y="1874"/>
                  </a:cubicBezTo>
                  <a:cubicBezTo>
                    <a:pt x="71200" y="1874"/>
                    <a:pt x="71225" y="1865"/>
                    <a:pt x="71242" y="1849"/>
                  </a:cubicBezTo>
                  <a:cubicBezTo>
                    <a:pt x="71275" y="1915"/>
                    <a:pt x="71342" y="1949"/>
                    <a:pt x="71375" y="1982"/>
                  </a:cubicBezTo>
                  <a:cubicBezTo>
                    <a:pt x="71834" y="2250"/>
                    <a:pt x="72396" y="2376"/>
                    <a:pt x="72970" y="2376"/>
                  </a:cubicBezTo>
                  <a:cubicBezTo>
                    <a:pt x="73898" y="2376"/>
                    <a:pt x="74860" y="2046"/>
                    <a:pt x="75478" y="1448"/>
                  </a:cubicBezTo>
                  <a:cubicBezTo>
                    <a:pt x="75512" y="1448"/>
                    <a:pt x="75512" y="1448"/>
                    <a:pt x="75545" y="1415"/>
                  </a:cubicBezTo>
                  <a:cubicBezTo>
                    <a:pt x="75601" y="1554"/>
                    <a:pt x="75703" y="1623"/>
                    <a:pt x="75851" y="1623"/>
                  </a:cubicBezTo>
                  <a:cubicBezTo>
                    <a:pt x="75880" y="1623"/>
                    <a:pt x="75912" y="1621"/>
                    <a:pt x="75945" y="1615"/>
                  </a:cubicBezTo>
                  <a:cubicBezTo>
                    <a:pt x="75979" y="1615"/>
                    <a:pt x="76012" y="1582"/>
                    <a:pt x="76045" y="1582"/>
                  </a:cubicBezTo>
                  <a:cubicBezTo>
                    <a:pt x="76045" y="1788"/>
                    <a:pt x="76226" y="1915"/>
                    <a:pt x="76415" y="1915"/>
                  </a:cubicBezTo>
                  <a:cubicBezTo>
                    <a:pt x="76471" y="1915"/>
                    <a:pt x="76527" y="1904"/>
                    <a:pt x="76579" y="1882"/>
                  </a:cubicBezTo>
                  <a:cubicBezTo>
                    <a:pt x="77007" y="1979"/>
                    <a:pt x="77457" y="2031"/>
                    <a:pt x="77910" y="2031"/>
                  </a:cubicBezTo>
                  <a:cubicBezTo>
                    <a:pt x="78234" y="2031"/>
                    <a:pt x="78561" y="2004"/>
                    <a:pt x="78881" y="1949"/>
                  </a:cubicBezTo>
                  <a:cubicBezTo>
                    <a:pt x="79281" y="1882"/>
                    <a:pt x="79815" y="1782"/>
                    <a:pt x="80182" y="1548"/>
                  </a:cubicBezTo>
                  <a:cubicBezTo>
                    <a:pt x="80515" y="1582"/>
                    <a:pt x="80882" y="1615"/>
                    <a:pt x="81216" y="1648"/>
                  </a:cubicBezTo>
                  <a:cubicBezTo>
                    <a:pt x="81249" y="1682"/>
                    <a:pt x="81249" y="1715"/>
                    <a:pt x="81282" y="1748"/>
                  </a:cubicBezTo>
                  <a:cubicBezTo>
                    <a:pt x="81540" y="2048"/>
                    <a:pt x="81962" y="2114"/>
                    <a:pt x="82372" y="2114"/>
                  </a:cubicBezTo>
                  <a:cubicBezTo>
                    <a:pt x="82601" y="2114"/>
                    <a:pt x="82826" y="2094"/>
                    <a:pt x="83017" y="2082"/>
                  </a:cubicBezTo>
                  <a:cubicBezTo>
                    <a:pt x="83317" y="2049"/>
                    <a:pt x="83651" y="2049"/>
                    <a:pt x="83984" y="1982"/>
                  </a:cubicBezTo>
                  <a:cubicBezTo>
                    <a:pt x="84084" y="1982"/>
                    <a:pt x="84218" y="2015"/>
                    <a:pt x="84318" y="2015"/>
                  </a:cubicBezTo>
                  <a:cubicBezTo>
                    <a:pt x="84518" y="2015"/>
                    <a:pt x="84685" y="1982"/>
                    <a:pt x="84885" y="1982"/>
                  </a:cubicBezTo>
                  <a:cubicBezTo>
                    <a:pt x="85183" y="2303"/>
                    <a:pt x="85717" y="2387"/>
                    <a:pt x="86206" y="2387"/>
                  </a:cubicBezTo>
                  <a:cubicBezTo>
                    <a:pt x="86429" y="2387"/>
                    <a:pt x="86642" y="2370"/>
                    <a:pt x="86820" y="2349"/>
                  </a:cubicBezTo>
                  <a:cubicBezTo>
                    <a:pt x="87454" y="2282"/>
                    <a:pt x="88087" y="2049"/>
                    <a:pt x="88588" y="1682"/>
                  </a:cubicBezTo>
                  <a:cubicBezTo>
                    <a:pt x="88754" y="1648"/>
                    <a:pt x="88955" y="1615"/>
                    <a:pt x="89155" y="1582"/>
                  </a:cubicBezTo>
                  <a:cubicBezTo>
                    <a:pt x="89188" y="1582"/>
                    <a:pt x="89188" y="1582"/>
                    <a:pt x="89221" y="1615"/>
                  </a:cubicBezTo>
                  <a:cubicBezTo>
                    <a:pt x="89155" y="1715"/>
                    <a:pt x="89155" y="1849"/>
                    <a:pt x="89255" y="1949"/>
                  </a:cubicBezTo>
                  <a:cubicBezTo>
                    <a:pt x="89576" y="2241"/>
                    <a:pt x="90006" y="2360"/>
                    <a:pt x="90458" y="2360"/>
                  </a:cubicBezTo>
                  <a:cubicBezTo>
                    <a:pt x="91038" y="2360"/>
                    <a:pt x="91655" y="2163"/>
                    <a:pt x="92124" y="1882"/>
                  </a:cubicBezTo>
                  <a:cubicBezTo>
                    <a:pt x="92457" y="1882"/>
                    <a:pt x="92757" y="1915"/>
                    <a:pt x="93091" y="1949"/>
                  </a:cubicBezTo>
                  <a:cubicBezTo>
                    <a:pt x="93124" y="2015"/>
                    <a:pt x="93191" y="2082"/>
                    <a:pt x="93291" y="2115"/>
                  </a:cubicBezTo>
                  <a:cubicBezTo>
                    <a:pt x="93791" y="2312"/>
                    <a:pt x="94340" y="2413"/>
                    <a:pt x="94889" y="2413"/>
                  </a:cubicBezTo>
                  <a:cubicBezTo>
                    <a:pt x="95366" y="2413"/>
                    <a:pt x="95844" y="2337"/>
                    <a:pt x="96293" y="2182"/>
                  </a:cubicBezTo>
                  <a:cubicBezTo>
                    <a:pt x="96727" y="2182"/>
                    <a:pt x="97194" y="2216"/>
                    <a:pt x="97628" y="2216"/>
                  </a:cubicBezTo>
                  <a:cubicBezTo>
                    <a:pt x="97628" y="2216"/>
                    <a:pt x="97628" y="2216"/>
                    <a:pt x="97661" y="2249"/>
                  </a:cubicBezTo>
                  <a:cubicBezTo>
                    <a:pt x="97886" y="2425"/>
                    <a:pt x="98149" y="2478"/>
                    <a:pt x="98425" y="2478"/>
                  </a:cubicBezTo>
                  <a:cubicBezTo>
                    <a:pt x="98722" y="2478"/>
                    <a:pt x="99035" y="2417"/>
                    <a:pt x="99329" y="2382"/>
                  </a:cubicBezTo>
                  <a:cubicBezTo>
                    <a:pt x="99796" y="2349"/>
                    <a:pt x="100229" y="2282"/>
                    <a:pt x="100663" y="2149"/>
                  </a:cubicBezTo>
                  <a:cubicBezTo>
                    <a:pt x="101197" y="2115"/>
                    <a:pt x="101697" y="2049"/>
                    <a:pt x="102231" y="1982"/>
                  </a:cubicBezTo>
                  <a:cubicBezTo>
                    <a:pt x="102231" y="2115"/>
                    <a:pt x="102298" y="2249"/>
                    <a:pt x="102464" y="2282"/>
                  </a:cubicBezTo>
                  <a:cubicBezTo>
                    <a:pt x="102743" y="2350"/>
                    <a:pt x="103042" y="2381"/>
                    <a:pt x="103349" y="2381"/>
                  </a:cubicBezTo>
                  <a:cubicBezTo>
                    <a:pt x="104108" y="2381"/>
                    <a:pt x="104921" y="2190"/>
                    <a:pt x="105633" y="1882"/>
                  </a:cubicBezTo>
                  <a:cubicBezTo>
                    <a:pt x="106267" y="1849"/>
                    <a:pt x="106901" y="1815"/>
                    <a:pt x="107535" y="1782"/>
                  </a:cubicBezTo>
                  <a:cubicBezTo>
                    <a:pt x="107568" y="1849"/>
                    <a:pt x="107635" y="1915"/>
                    <a:pt x="107735" y="1915"/>
                  </a:cubicBezTo>
                  <a:cubicBezTo>
                    <a:pt x="107928" y="1959"/>
                    <a:pt x="108134" y="1980"/>
                    <a:pt x="108344" y="1980"/>
                  </a:cubicBezTo>
                  <a:cubicBezTo>
                    <a:pt x="108930" y="1980"/>
                    <a:pt x="109554" y="1818"/>
                    <a:pt x="110070" y="1548"/>
                  </a:cubicBezTo>
                  <a:cubicBezTo>
                    <a:pt x="110303" y="1482"/>
                    <a:pt x="110570" y="1448"/>
                    <a:pt x="110837" y="1382"/>
                  </a:cubicBezTo>
                  <a:cubicBezTo>
                    <a:pt x="110937" y="1382"/>
                    <a:pt x="111070" y="1382"/>
                    <a:pt x="111204" y="1348"/>
                  </a:cubicBezTo>
                  <a:cubicBezTo>
                    <a:pt x="111537" y="1348"/>
                    <a:pt x="111871" y="1348"/>
                    <a:pt x="112171" y="1315"/>
                  </a:cubicBezTo>
                  <a:lnTo>
                    <a:pt x="112171" y="1315"/>
                  </a:lnTo>
                  <a:cubicBezTo>
                    <a:pt x="112138" y="1415"/>
                    <a:pt x="112171" y="1548"/>
                    <a:pt x="112271" y="1615"/>
                  </a:cubicBezTo>
                  <a:cubicBezTo>
                    <a:pt x="112481" y="1772"/>
                    <a:pt x="112731" y="1826"/>
                    <a:pt x="113007" y="1826"/>
                  </a:cubicBezTo>
                  <a:cubicBezTo>
                    <a:pt x="113082" y="1826"/>
                    <a:pt x="113160" y="1822"/>
                    <a:pt x="113239" y="1815"/>
                  </a:cubicBezTo>
                  <a:lnTo>
                    <a:pt x="113239" y="14"/>
                  </a:lnTo>
                  <a:cubicBezTo>
                    <a:pt x="113134" y="5"/>
                    <a:pt x="113029" y="0"/>
                    <a:pt x="1129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5"/>
            <p:cNvSpPr/>
            <p:nvPr/>
          </p:nvSpPr>
          <p:spPr>
            <a:xfrm>
              <a:off x="1186850" y="2753175"/>
              <a:ext cx="2462300" cy="103325"/>
            </a:xfrm>
            <a:custGeom>
              <a:avLst/>
              <a:gdLst/>
              <a:ahLst/>
              <a:cxnLst/>
              <a:rect l="l" t="t" r="r" b="b"/>
              <a:pathLst>
                <a:path w="98492" h="4133" extrusionOk="0">
                  <a:moveTo>
                    <a:pt x="81926" y="1171"/>
                  </a:moveTo>
                  <a:cubicBezTo>
                    <a:pt x="82159" y="1171"/>
                    <a:pt x="82359" y="1204"/>
                    <a:pt x="82560" y="1238"/>
                  </a:cubicBezTo>
                  <a:cubicBezTo>
                    <a:pt x="82259" y="1204"/>
                    <a:pt x="81992" y="1204"/>
                    <a:pt x="81692" y="1204"/>
                  </a:cubicBezTo>
                  <a:cubicBezTo>
                    <a:pt x="81759" y="1204"/>
                    <a:pt x="81859" y="1171"/>
                    <a:pt x="81926" y="1171"/>
                  </a:cubicBezTo>
                  <a:close/>
                  <a:moveTo>
                    <a:pt x="73158" y="0"/>
                  </a:moveTo>
                  <a:cubicBezTo>
                    <a:pt x="72357" y="0"/>
                    <a:pt x="71485" y="296"/>
                    <a:pt x="70918" y="737"/>
                  </a:cubicBezTo>
                  <a:lnTo>
                    <a:pt x="70885" y="737"/>
                  </a:lnTo>
                  <a:cubicBezTo>
                    <a:pt x="70666" y="694"/>
                    <a:pt x="70441" y="669"/>
                    <a:pt x="70216" y="669"/>
                  </a:cubicBezTo>
                  <a:cubicBezTo>
                    <a:pt x="69925" y="669"/>
                    <a:pt x="69632" y="710"/>
                    <a:pt x="69350" y="804"/>
                  </a:cubicBezTo>
                  <a:cubicBezTo>
                    <a:pt x="69017" y="837"/>
                    <a:pt x="68683" y="937"/>
                    <a:pt x="68383" y="1104"/>
                  </a:cubicBezTo>
                  <a:cubicBezTo>
                    <a:pt x="68016" y="1171"/>
                    <a:pt x="67649" y="1204"/>
                    <a:pt x="67315" y="1271"/>
                  </a:cubicBezTo>
                  <a:cubicBezTo>
                    <a:pt x="67080" y="1201"/>
                    <a:pt x="66828" y="1170"/>
                    <a:pt x="66571" y="1170"/>
                  </a:cubicBezTo>
                  <a:cubicBezTo>
                    <a:pt x="65842" y="1170"/>
                    <a:pt x="65063" y="1418"/>
                    <a:pt x="64447" y="1738"/>
                  </a:cubicBezTo>
                  <a:cubicBezTo>
                    <a:pt x="64080" y="1805"/>
                    <a:pt x="63746" y="1871"/>
                    <a:pt x="63379" y="1938"/>
                  </a:cubicBezTo>
                  <a:cubicBezTo>
                    <a:pt x="63046" y="1871"/>
                    <a:pt x="62712" y="1838"/>
                    <a:pt x="62345" y="1838"/>
                  </a:cubicBezTo>
                  <a:cubicBezTo>
                    <a:pt x="61344" y="2172"/>
                    <a:pt x="60344" y="2438"/>
                    <a:pt x="59376" y="2572"/>
                  </a:cubicBezTo>
                  <a:cubicBezTo>
                    <a:pt x="59343" y="2572"/>
                    <a:pt x="59310" y="2539"/>
                    <a:pt x="59276" y="2539"/>
                  </a:cubicBezTo>
                  <a:cubicBezTo>
                    <a:pt x="58995" y="2441"/>
                    <a:pt x="58686" y="2400"/>
                    <a:pt x="58365" y="2400"/>
                  </a:cubicBezTo>
                  <a:cubicBezTo>
                    <a:pt x="57695" y="2400"/>
                    <a:pt x="56972" y="2580"/>
                    <a:pt x="56341" y="2805"/>
                  </a:cubicBezTo>
                  <a:cubicBezTo>
                    <a:pt x="56374" y="2705"/>
                    <a:pt x="56374" y="2605"/>
                    <a:pt x="56307" y="2539"/>
                  </a:cubicBezTo>
                  <a:cubicBezTo>
                    <a:pt x="56114" y="2375"/>
                    <a:pt x="55907" y="2324"/>
                    <a:pt x="55689" y="2324"/>
                  </a:cubicBezTo>
                  <a:cubicBezTo>
                    <a:pt x="55420" y="2324"/>
                    <a:pt x="55135" y="2402"/>
                    <a:pt x="54840" y="2438"/>
                  </a:cubicBezTo>
                  <a:cubicBezTo>
                    <a:pt x="54173" y="2505"/>
                    <a:pt x="53472" y="2572"/>
                    <a:pt x="52805" y="2639"/>
                  </a:cubicBezTo>
                  <a:lnTo>
                    <a:pt x="52571" y="2639"/>
                  </a:lnTo>
                  <a:cubicBezTo>
                    <a:pt x="52371" y="2172"/>
                    <a:pt x="51604" y="2138"/>
                    <a:pt x="51170" y="2071"/>
                  </a:cubicBezTo>
                  <a:cubicBezTo>
                    <a:pt x="51068" y="2064"/>
                    <a:pt x="50966" y="2059"/>
                    <a:pt x="50864" y="2059"/>
                  </a:cubicBezTo>
                  <a:cubicBezTo>
                    <a:pt x="50534" y="2059"/>
                    <a:pt x="50209" y="2103"/>
                    <a:pt x="49903" y="2205"/>
                  </a:cubicBezTo>
                  <a:cubicBezTo>
                    <a:pt x="49703" y="2172"/>
                    <a:pt x="49536" y="2138"/>
                    <a:pt x="49369" y="2105"/>
                  </a:cubicBezTo>
                  <a:cubicBezTo>
                    <a:pt x="48847" y="1370"/>
                    <a:pt x="47702" y="1056"/>
                    <a:pt x="46675" y="1056"/>
                  </a:cubicBezTo>
                  <a:cubicBezTo>
                    <a:pt x="46258" y="1056"/>
                    <a:pt x="45861" y="1108"/>
                    <a:pt x="45533" y="1204"/>
                  </a:cubicBezTo>
                  <a:cubicBezTo>
                    <a:pt x="45433" y="1238"/>
                    <a:pt x="45400" y="1271"/>
                    <a:pt x="45366" y="1338"/>
                  </a:cubicBezTo>
                  <a:lnTo>
                    <a:pt x="44332" y="1338"/>
                  </a:lnTo>
                  <a:cubicBezTo>
                    <a:pt x="44266" y="1171"/>
                    <a:pt x="44132" y="1071"/>
                    <a:pt x="43965" y="1071"/>
                  </a:cubicBezTo>
                  <a:cubicBezTo>
                    <a:pt x="43652" y="883"/>
                    <a:pt x="43233" y="825"/>
                    <a:pt x="42841" y="825"/>
                  </a:cubicBezTo>
                  <a:cubicBezTo>
                    <a:pt x="42608" y="825"/>
                    <a:pt x="42384" y="846"/>
                    <a:pt x="42197" y="871"/>
                  </a:cubicBezTo>
                  <a:cubicBezTo>
                    <a:pt x="41597" y="937"/>
                    <a:pt x="40930" y="1137"/>
                    <a:pt x="40463" y="1538"/>
                  </a:cubicBezTo>
                  <a:cubicBezTo>
                    <a:pt x="39095" y="1638"/>
                    <a:pt x="37728" y="1771"/>
                    <a:pt x="36327" y="1905"/>
                  </a:cubicBezTo>
                  <a:cubicBezTo>
                    <a:pt x="36039" y="1773"/>
                    <a:pt x="35704" y="1719"/>
                    <a:pt x="35355" y="1719"/>
                  </a:cubicBezTo>
                  <a:cubicBezTo>
                    <a:pt x="34734" y="1719"/>
                    <a:pt x="34071" y="1891"/>
                    <a:pt x="33558" y="2105"/>
                  </a:cubicBezTo>
                  <a:cubicBezTo>
                    <a:pt x="33124" y="2138"/>
                    <a:pt x="32691" y="2172"/>
                    <a:pt x="32257" y="2172"/>
                  </a:cubicBezTo>
                  <a:cubicBezTo>
                    <a:pt x="32124" y="2205"/>
                    <a:pt x="31990" y="2238"/>
                    <a:pt x="31823" y="2272"/>
                  </a:cubicBezTo>
                  <a:cubicBezTo>
                    <a:pt x="31501" y="2025"/>
                    <a:pt x="31072" y="1930"/>
                    <a:pt x="30620" y="1930"/>
                  </a:cubicBezTo>
                  <a:cubicBezTo>
                    <a:pt x="30276" y="1930"/>
                    <a:pt x="29920" y="1985"/>
                    <a:pt x="29588" y="2071"/>
                  </a:cubicBezTo>
                  <a:cubicBezTo>
                    <a:pt x="29255" y="2172"/>
                    <a:pt x="28955" y="2272"/>
                    <a:pt x="28721" y="2372"/>
                  </a:cubicBezTo>
                  <a:cubicBezTo>
                    <a:pt x="28287" y="2438"/>
                    <a:pt x="27820" y="2505"/>
                    <a:pt x="27387" y="2572"/>
                  </a:cubicBezTo>
                  <a:cubicBezTo>
                    <a:pt x="27370" y="2555"/>
                    <a:pt x="27345" y="2547"/>
                    <a:pt x="27316" y="2547"/>
                  </a:cubicBezTo>
                  <a:cubicBezTo>
                    <a:pt x="27287" y="2547"/>
                    <a:pt x="27253" y="2555"/>
                    <a:pt x="27220" y="2572"/>
                  </a:cubicBezTo>
                  <a:cubicBezTo>
                    <a:pt x="27187" y="2505"/>
                    <a:pt x="27153" y="2472"/>
                    <a:pt x="27087" y="2438"/>
                  </a:cubicBezTo>
                  <a:cubicBezTo>
                    <a:pt x="26640" y="2171"/>
                    <a:pt x="26082" y="2044"/>
                    <a:pt x="25507" y="2044"/>
                  </a:cubicBezTo>
                  <a:cubicBezTo>
                    <a:pt x="24577" y="2044"/>
                    <a:pt x="23602" y="2375"/>
                    <a:pt x="22984" y="2972"/>
                  </a:cubicBezTo>
                  <a:cubicBezTo>
                    <a:pt x="22984" y="2972"/>
                    <a:pt x="22950" y="3006"/>
                    <a:pt x="22950" y="3006"/>
                  </a:cubicBezTo>
                  <a:cubicBezTo>
                    <a:pt x="22895" y="2867"/>
                    <a:pt x="22770" y="2797"/>
                    <a:pt x="22614" y="2797"/>
                  </a:cubicBezTo>
                  <a:cubicBezTo>
                    <a:pt x="22582" y="2797"/>
                    <a:pt x="22550" y="2800"/>
                    <a:pt x="22517" y="2805"/>
                  </a:cubicBezTo>
                  <a:cubicBezTo>
                    <a:pt x="22517" y="2805"/>
                    <a:pt x="22483" y="2839"/>
                    <a:pt x="22450" y="2839"/>
                  </a:cubicBezTo>
                  <a:cubicBezTo>
                    <a:pt x="22424" y="2632"/>
                    <a:pt x="22258" y="2505"/>
                    <a:pt x="22076" y="2505"/>
                  </a:cubicBezTo>
                  <a:cubicBezTo>
                    <a:pt x="22023" y="2505"/>
                    <a:pt x="21969" y="2516"/>
                    <a:pt x="21916" y="2539"/>
                  </a:cubicBezTo>
                  <a:cubicBezTo>
                    <a:pt x="21469" y="2441"/>
                    <a:pt x="21022" y="2389"/>
                    <a:pt x="20575" y="2389"/>
                  </a:cubicBezTo>
                  <a:cubicBezTo>
                    <a:pt x="20255" y="2389"/>
                    <a:pt x="19935" y="2416"/>
                    <a:pt x="19615" y="2472"/>
                  </a:cubicBezTo>
                  <a:cubicBezTo>
                    <a:pt x="19214" y="2539"/>
                    <a:pt x="18681" y="2639"/>
                    <a:pt x="18314" y="2872"/>
                  </a:cubicBezTo>
                  <a:cubicBezTo>
                    <a:pt x="17947" y="2839"/>
                    <a:pt x="17613" y="2805"/>
                    <a:pt x="17246" y="2772"/>
                  </a:cubicBezTo>
                  <a:cubicBezTo>
                    <a:pt x="17246" y="2739"/>
                    <a:pt x="17213" y="2705"/>
                    <a:pt x="17180" y="2672"/>
                  </a:cubicBezTo>
                  <a:cubicBezTo>
                    <a:pt x="16907" y="2377"/>
                    <a:pt x="16466" y="2314"/>
                    <a:pt x="16033" y="2314"/>
                  </a:cubicBezTo>
                  <a:cubicBezTo>
                    <a:pt x="15829" y="2314"/>
                    <a:pt x="15627" y="2328"/>
                    <a:pt x="15445" y="2338"/>
                  </a:cubicBezTo>
                  <a:cubicBezTo>
                    <a:pt x="15178" y="2372"/>
                    <a:pt x="14811" y="2372"/>
                    <a:pt x="14511" y="2438"/>
                  </a:cubicBezTo>
                  <a:lnTo>
                    <a:pt x="13610" y="2438"/>
                  </a:lnTo>
                  <a:cubicBezTo>
                    <a:pt x="13290" y="2118"/>
                    <a:pt x="12764" y="2033"/>
                    <a:pt x="12272" y="2033"/>
                  </a:cubicBezTo>
                  <a:cubicBezTo>
                    <a:pt x="12048" y="2033"/>
                    <a:pt x="11830" y="2051"/>
                    <a:pt x="11642" y="2071"/>
                  </a:cubicBezTo>
                  <a:cubicBezTo>
                    <a:pt x="11008" y="2138"/>
                    <a:pt x="10408" y="2372"/>
                    <a:pt x="9908" y="2772"/>
                  </a:cubicBezTo>
                  <a:cubicBezTo>
                    <a:pt x="9708" y="2772"/>
                    <a:pt x="9507" y="2805"/>
                    <a:pt x="9307" y="2839"/>
                  </a:cubicBezTo>
                  <a:cubicBezTo>
                    <a:pt x="9307" y="2839"/>
                    <a:pt x="9274" y="2839"/>
                    <a:pt x="9274" y="2805"/>
                  </a:cubicBezTo>
                  <a:cubicBezTo>
                    <a:pt x="9307" y="2705"/>
                    <a:pt x="9307" y="2572"/>
                    <a:pt x="9207" y="2505"/>
                  </a:cubicBezTo>
                  <a:cubicBezTo>
                    <a:pt x="8895" y="2193"/>
                    <a:pt x="8463" y="2066"/>
                    <a:pt x="8003" y="2066"/>
                  </a:cubicBezTo>
                  <a:cubicBezTo>
                    <a:pt x="7432" y="2066"/>
                    <a:pt x="6819" y="2261"/>
                    <a:pt x="6338" y="2539"/>
                  </a:cubicBezTo>
                  <a:cubicBezTo>
                    <a:pt x="6038" y="2539"/>
                    <a:pt x="5705" y="2505"/>
                    <a:pt x="5371" y="2472"/>
                  </a:cubicBezTo>
                  <a:cubicBezTo>
                    <a:pt x="5338" y="2405"/>
                    <a:pt x="5271" y="2338"/>
                    <a:pt x="5171" y="2305"/>
                  </a:cubicBezTo>
                  <a:cubicBezTo>
                    <a:pt x="4688" y="2108"/>
                    <a:pt x="4139" y="2008"/>
                    <a:pt x="3589" y="2008"/>
                  </a:cubicBezTo>
                  <a:cubicBezTo>
                    <a:pt x="3113" y="2008"/>
                    <a:pt x="2636" y="2083"/>
                    <a:pt x="2202" y="2238"/>
                  </a:cubicBezTo>
                  <a:cubicBezTo>
                    <a:pt x="1735" y="2238"/>
                    <a:pt x="1302" y="2205"/>
                    <a:pt x="835" y="2205"/>
                  </a:cubicBezTo>
                  <a:cubicBezTo>
                    <a:pt x="835" y="2205"/>
                    <a:pt x="835" y="2205"/>
                    <a:pt x="835" y="2172"/>
                  </a:cubicBezTo>
                  <a:cubicBezTo>
                    <a:pt x="601" y="2005"/>
                    <a:pt x="301" y="1938"/>
                    <a:pt x="1" y="1938"/>
                  </a:cubicBezTo>
                  <a:lnTo>
                    <a:pt x="1" y="3506"/>
                  </a:lnTo>
                  <a:cubicBezTo>
                    <a:pt x="468" y="3439"/>
                    <a:pt x="901" y="3272"/>
                    <a:pt x="1235" y="2972"/>
                  </a:cubicBezTo>
                  <a:cubicBezTo>
                    <a:pt x="1302" y="2905"/>
                    <a:pt x="1335" y="2805"/>
                    <a:pt x="1335" y="2739"/>
                  </a:cubicBezTo>
                  <a:cubicBezTo>
                    <a:pt x="1435" y="2739"/>
                    <a:pt x="1535" y="2739"/>
                    <a:pt x="1668" y="2772"/>
                  </a:cubicBezTo>
                  <a:cubicBezTo>
                    <a:pt x="1726" y="2859"/>
                    <a:pt x="1834" y="2945"/>
                    <a:pt x="1949" y="2945"/>
                  </a:cubicBezTo>
                  <a:cubicBezTo>
                    <a:pt x="1966" y="2945"/>
                    <a:pt x="1984" y="2943"/>
                    <a:pt x="2002" y="2939"/>
                  </a:cubicBezTo>
                  <a:cubicBezTo>
                    <a:pt x="2069" y="2939"/>
                    <a:pt x="2135" y="2939"/>
                    <a:pt x="2202" y="2905"/>
                  </a:cubicBezTo>
                  <a:cubicBezTo>
                    <a:pt x="2669" y="3239"/>
                    <a:pt x="3236" y="3406"/>
                    <a:pt x="3803" y="3473"/>
                  </a:cubicBezTo>
                  <a:cubicBezTo>
                    <a:pt x="3963" y="3491"/>
                    <a:pt x="4141" y="3505"/>
                    <a:pt x="4325" y="3505"/>
                  </a:cubicBezTo>
                  <a:cubicBezTo>
                    <a:pt x="4792" y="3505"/>
                    <a:pt x="5293" y="3417"/>
                    <a:pt x="5605" y="3106"/>
                  </a:cubicBezTo>
                  <a:cubicBezTo>
                    <a:pt x="5905" y="3139"/>
                    <a:pt x="6205" y="3172"/>
                    <a:pt x="6505" y="3206"/>
                  </a:cubicBezTo>
                  <a:cubicBezTo>
                    <a:pt x="7006" y="3573"/>
                    <a:pt x="7539" y="3773"/>
                    <a:pt x="8140" y="3873"/>
                  </a:cubicBezTo>
                  <a:cubicBezTo>
                    <a:pt x="8290" y="3892"/>
                    <a:pt x="8462" y="3905"/>
                    <a:pt x="8639" y="3905"/>
                  </a:cubicBezTo>
                  <a:cubicBezTo>
                    <a:pt x="9090" y="3905"/>
                    <a:pt x="9577" y="3817"/>
                    <a:pt x="9841" y="3506"/>
                  </a:cubicBezTo>
                  <a:cubicBezTo>
                    <a:pt x="9874" y="3473"/>
                    <a:pt x="9908" y="3439"/>
                    <a:pt x="9908" y="3406"/>
                  </a:cubicBezTo>
                  <a:cubicBezTo>
                    <a:pt x="9941" y="3372"/>
                    <a:pt x="9941" y="3372"/>
                    <a:pt x="9974" y="3372"/>
                  </a:cubicBezTo>
                  <a:cubicBezTo>
                    <a:pt x="10175" y="3339"/>
                    <a:pt x="10375" y="3339"/>
                    <a:pt x="10575" y="3339"/>
                  </a:cubicBezTo>
                  <a:lnTo>
                    <a:pt x="10675" y="3339"/>
                  </a:lnTo>
                  <a:cubicBezTo>
                    <a:pt x="11075" y="3673"/>
                    <a:pt x="11676" y="3773"/>
                    <a:pt x="12209" y="3773"/>
                  </a:cubicBezTo>
                  <a:cubicBezTo>
                    <a:pt x="12710" y="3773"/>
                    <a:pt x="13577" y="3739"/>
                    <a:pt x="13810" y="3206"/>
                  </a:cubicBezTo>
                  <a:lnTo>
                    <a:pt x="14344" y="3206"/>
                  </a:lnTo>
                  <a:cubicBezTo>
                    <a:pt x="14478" y="3573"/>
                    <a:pt x="14878" y="3739"/>
                    <a:pt x="15278" y="3806"/>
                  </a:cubicBezTo>
                  <a:cubicBezTo>
                    <a:pt x="15588" y="3838"/>
                    <a:pt x="15905" y="3853"/>
                    <a:pt x="16223" y="3853"/>
                  </a:cubicBezTo>
                  <a:cubicBezTo>
                    <a:pt x="16898" y="3853"/>
                    <a:pt x="17579" y="3786"/>
                    <a:pt x="18214" y="3673"/>
                  </a:cubicBezTo>
                  <a:cubicBezTo>
                    <a:pt x="18314" y="3639"/>
                    <a:pt x="18347" y="3606"/>
                    <a:pt x="18414" y="3573"/>
                  </a:cubicBezTo>
                  <a:cubicBezTo>
                    <a:pt x="18647" y="3573"/>
                    <a:pt x="18914" y="3606"/>
                    <a:pt x="19148" y="3639"/>
                  </a:cubicBezTo>
                  <a:cubicBezTo>
                    <a:pt x="19181" y="3639"/>
                    <a:pt x="19214" y="3673"/>
                    <a:pt x="19248" y="3706"/>
                  </a:cubicBezTo>
                  <a:cubicBezTo>
                    <a:pt x="19707" y="3971"/>
                    <a:pt x="20343" y="4133"/>
                    <a:pt x="20974" y="4133"/>
                  </a:cubicBezTo>
                  <a:cubicBezTo>
                    <a:pt x="21535" y="4133"/>
                    <a:pt x="22093" y="4004"/>
                    <a:pt x="22517" y="3706"/>
                  </a:cubicBezTo>
                  <a:cubicBezTo>
                    <a:pt x="22917" y="3706"/>
                    <a:pt x="23317" y="3673"/>
                    <a:pt x="23718" y="3673"/>
                  </a:cubicBezTo>
                  <a:lnTo>
                    <a:pt x="23751" y="3673"/>
                  </a:lnTo>
                  <a:cubicBezTo>
                    <a:pt x="24051" y="3714"/>
                    <a:pt x="24358" y="3733"/>
                    <a:pt x="24667" y="3733"/>
                  </a:cubicBezTo>
                  <a:cubicBezTo>
                    <a:pt x="25596" y="3733"/>
                    <a:pt x="26553" y="3564"/>
                    <a:pt x="27454" y="3339"/>
                  </a:cubicBezTo>
                  <a:cubicBezTo>
                    <a:pt x="27587" y="3306"/>
                    <a:pt x="27654" y="3206"/>
                    <a:pt x="27687" y="3106"/>
                  </a:cubicBezTo>
                  <a:cubicBezTo>
                    <a:pt x="27954" y="3072"/>
                    <a:pt x="28221" y="3006"/>
                    <a:pt x="28488" y="2939"/>
                  </a:cubicBezTo>
                  <a:cubicBezTo>
                    <a:pt x="28721" y="3072"/>
                    <a:pt x="28988" y="3139"/>
                    <a:pt x="29255" y="3172"/>
                  </a:cubicBezTo>
                  <a:cubicBezTo>
                    <a:pt x="29326" y="3181"/>
                    <a:pt x="29398" y="3185"/>
                    <a:pt x="29469" y="3185"/>
                  </a:cubicBezTo>
                  <a:cubicBezTo>
                    <a:pt x="29665" y="3185"/>
                    <a:pt x="29860" y="3154"/>
                    <a:pt x="30055" y="3106"/>
                  </a:cubicBezTo>
                  <a:cubicBezTo>
                    <a:pt x="30089" y="3106"/>
                    <a:pt x="30089" y="3106"/>
                    <a:pt x="30122" y="3072"/>
                  </a:cubicBezTo>
                  <a:cubicBezTo>
                    <a:pt x="30656" y="3072"/>
                    <a:pt x="31223" y="3006"/>
                    <a:pt x="31757" y="2905"/>
                  </a:cubicBezTo>
                  <a:cubicBezTo>
                    <a:pt x="31790" y="2972"/>
                    <a:pt x="31823" y="3006"/>
                    <a:pt x="31890" y="3072"/>
                  </a:cubicBezTo>
                  <a:cubicBezTo>
                    <a:pt x="32681" y="3202"/>
                    <a:pt x="33480" y="3257"/>
                    <a:pt x="34283" y="3257"/>
                  </a:cubicBezTo>
                  <a:cubicBezTo>
                    <a:pt x="36360" y="3257"/>
                    <a:pt x="38470" y="2890"/>
                    <a:pt x="40563" y="2505"/>
                  </a:cubicBezTo>
                  <a:cubicBezTo>
                    <a:pt x="40917" y="2644"/>
                    <a:pt x="41305" y="2708"/>
                    <a:pt x="41701" y="2708"/>
                  </a:cubicBezTo>
                  <a:cubicBezTo>
                    <a:pt x="42537" y="2708"/>
                    <a:pt x="43409" y="2424"/>
                    <a:pt x="44065" y="1971"/>
                  </a:cubicBezTo>
                  <a:lnTo>
                    <a:pt x="44299" y="1971"/>
                  </a:lnTo>
                  <a:cubicBezTo>
                    <a:pt x="44332" y="2005"/>
                    <a:pt x="44332" y="2005"/>
                    <a:pt x="44332" y="2005"/>
                  </a:cubicBezTo>
                  <a:cubicBezTo>
                    <a:pt x="45080" y="2703"/>
                    <a:pt x="46312" y="3121"/>
                    <a:pt x="47458" y="3121"/>
                  </a:cubicBezTo>
                  <a:cubicBezTo>
                    <a:pt x="47845" y="3121"/>
                    <a:pt x="48223" y="3073"/>
                    <a:pt x="48569" y="2972"/>
                  </a:cubicBezTo>
                  <a:cubicBezTo>
                    <a:pt x="49258" y="3417"/>
                    <a:pt x="50096" y="3669"/>
                    <a:pt x="50923" y="3669"/>
                  </a:cubicBezTo>
                  <a:cubicBezTo>
                    <a:pt x="51337" y="3669"/>
                    <a:pt x="51749" y="3606"/>
                    <a:pt x="52138" y="3473"/>
                  </a:cubicBezTo>
                  <a:cubicBezTo>
                    <a:pt x="52657" y="3687"/>
                    <a:pt x="53398" y="3854"/>
                    <a:pt x="54112" y="3854"/>
                  </a:cubicBezTo>
                  <a:cubicBezTo>
                    <a:pt x="54727" y="3854"/>
                    <a:pt x="55323" y="3730"/>
                    <a:pt x="55740" y="3406"/>
                  </a:cubicBezTo>
                  <a:lnTo>
                    <a:pt x="55807" y="3406"/>
                  </a:lnTo>
                  <a:cubicBezTo>
                    <a:pt x="56178" y="3743"/>
                    <a:pt x="56822" y="3935"/>
                    <a:pt x="57454" y="3935"/>
                  </a:cubicBezTo>
                  <a:cubicBezTo>
                    <a:pt x="58072" y="3935"/>
                    <a:pt x="58680" y="3751"/>
                    <a:pt x="59009" y="3339"/>
                  </a:cubicBezTo>
                  <a:cubicBezTo>
                    <a:pt x="59456" y="3554"/>
                    <a:pt x="59961" y="3653"/>
                    <a:pt x="60471" y="3653"/>
                  </a:cubicBezTo>
                  <a:cubicBezTo>
                    <a:pt x="60913" y="3653"/>
                    <a:pt x="61360" y="3578"/>
                    <a:pt x="61778" y="3439"/>
                  </a:cubicBezTo>
                  <a:cubicBezTo>
                    <a:pt x="61910" y="3479"/>
                    <a:pt x="62041" y="3497"/>
                    <a:pt x="62173" y="3497"/>
                  </a:cubicBezTo>
                  <a:cubicBezTo>
                    <a:pt x="62375" y="3497"/>
                    <a:pt x="62577" y="3453"/>
                    <a:pt x="62779" y="3372"/>
                  </a:cubicBezTo>
                  <a:cubicBezTo>
                    <a:pt x="62979" y="3306"/>
                    <a:pt x="63246" y="3172"/>
                    <a:pt x="63413" y="3006"/>
                  </a:cubicBezTo>
                  <a:cubicBezTo>
                    <a:pt x="63624" y="3162"/>
                    <a:pt x="63942" y="3227"/>
                    <a:pt x="64311" y="3227"/>
                  </a:cubicBezTo>
                  <a:cubicBezTo>
                    <a:pt x="65515" y="3227"/>
                    <a:pt x="67266" y="2539"/>
                    <a:pt x="67649" y="2105"/>
                  </a:cubicBezTo>
                  <a:lnTo>
                    <a:pt x="67682" y="2105"/>
                  </a:lnTo>
                  <a:cubicBezTo>
                    <a:pt x="67900" y="2169"/>
                    <a:pt x="68131" y="2199"/>
                    <a:pt x="68367" y="2199"/>
                  </a:cubicBezTo>
                  <a:cubicBezTo>
                    <a:pt x="69108" y="2199"/>
                    <a:pt x="69894" y="1909"/>
                    <a:pt x="70451" y="1504"/>
                  </a:cubicBezTo>
                  <a:cubicBezTo>
                    <a:pt x="70484" y="1471"/>
                    <a:pt x="70518" y="1438"/>
                    <a:pt x="70551" y="1404"/>
                  </a:cubicBezTo>
                  <a:cubicBezTo>
                    <a:pt x="70651" y="1438"/>
                    <a:pt x="70718" y="1438"/>
                    <a:pt x="70818" y="1438"/>
                  </a:cubicBezTo>
                  <a:cubicBezTo>
                    <a:pt x="71107" y="1616"/>
                    <a:pt x="71485" y="1675"/>
                    <a:pt x="71843" y="1675"/>
                  </a:cubicBezTo>
                  <a:cubicBezTo>
                    <a:pt x="72022" y="1675"/>
                    <a:pt x="72197" y="1660"/>
                    <a:pt x="72352" y="1638"/>
                  </a:cubicBezTo>
                  <a:cubicBezTo>
                    <a:pt x="72753" y="1604"/>
                    <a:pt x="73320" y="1538"/>
                    <a:pt x="73687" y="1304"/>
                  </a:cubicBezTo>
                  <a:cubicBezTo>
                    <a:pt x="73720" y="1338"/>
                    <a:pt x="73787" y="1338"/>
                    <a:pt x="73820" y="1338"/>
                  </a:cubicBezTo>
                  <a:cubicBezTo>
                    <a:pt x="74031" y="1295"/>
                    <a:pt x="74228" y="1277"/>
                    <a:pt x="74416" y="1277"/>
                  </a:cubicBezTo>
                  <a:cubicBezTo>
                    <a:pt x="74969" y="1277"/>
                    <a:pt x="75449" y="1439"/>
                    <a:pt x="76022" y="1638"/>
                  </a:cubicBezTo>
                  <a:cubicBezTo>
                    <a:pt x="76388" y="1760"/>
                    <a:pt x="76730" y="1832"/>
                    <a:pt x="77084" y="1832"/>
                  </a:cubicBezTo>
                  <a:cubicBezTo>
                    <a:pt x="77311" y="1832"/>
                    <a:pt x="77542" y="1803"/>
                    <a:pt x="77789" y="1738"/>
                  </a:cubicBezTo>
                  <a:cubicBezTo>
                    <a:pt x="77823" y="1738"/>
                    <a:pt x="77856" y="1738"/>
                    <a:pt x="77890" y="1705"/>
                  </a:cubicBezTo>
                  <a:cubicBezTo>
                    <a:pt x="78123" y="1738"/>
                    <a:pt x="78323" y="1771"/>
                    <a:pt x="78557" y="1805"/>
                  </a:cubicBezTo>
                  <a:cubicBezTo>
                    <a:pt x="79024" y="1938"/>
                    <a:pt x="79491" y="2005"/>
                    <a:pt x="79958" y="2071"/>
                  </a:cubicBezTo>
                  <a:cubicBezTo>
                    <a:pt x="80563" y="2286"/>
                    <a:pt x="81249" y="2444"/>
                    <a:pt x="81901" y="2444"/>
                  </a:cubicBezTo>
                  <a:cubicBezTo>
                    <a:pt x="82362" y="2444"/>
                    <a:pt x="82806" y="2365"/>
                    <a:pt x="83193" y="2172"/>
                  </a:cubicBezTo>
                  <a:cubicBezTo>
                    <a:pt x="83827" y="2138"/>
                    <a:pt x="84461" y="2105"/>
                    <a:pt x="85095" y="2071"/>
                  </a:cubicBezTo>
                  <a:cubicBezTo>
                    <a:pt x="85395" y="2205"/>
                    <a:pt x="85695" y="2272"/>
                    <a:pt x="86029" y="2272"/>
                  </a:cubicBezTo>
                  <a:cubicBezTo>
                    <a:pt x="86104" y="2279"/>
                    <a:pt x="86185" y="2283"/>
                    <a:pt x="86271" y="2283"/>
                  </a:cubicBezTo>
                  <a:cubicBezTo>
                    <a:pt x="86565" y="2283"/>
                    <a:pt x="86904" y="2234"/>
                    <a:pt x="87163" y="2105"/>
                  </a:cubicBezTo>
                  <a:cubicBezTo>
                    <a:pt x="87263" y="2105"/>
                    <a:pt x="87330" y="2105"/>
                    <a:pt x="87430" y="2138"/>
                  </a:cubicBezTo>
                  <a:lnTo>
                    <a:pt x="87630" y="2138"/>
                  </a:lnTo>
                  <a:cubicBezTo>
                    <a:pt x="88353" y="2768"/>
                    <a:pt x="89419" y="3072"/>
                    <a:pt x="90428" y="3072"/>
                  </a:cubicBezTo>
                  <a:cubicBezTo>
                    <a:pt x="90862" y="3072"/>
                    <a:pt x="91285" y="3016"/>
                    <a:pt x="91666" y="2905"/>
                  </a:cubicBezTo>
                  <a:cubicBezTo>
                    <a:pt x="91766" y="2905"/>
                    <a:pt x="91833" y="2805"/>
                    <a:pt x="91900" y="2739"/>
                  </a:cubicBezTo>
                  <a:cubicBezTo>
                    <a:pt x="92033" y="2739"/>
                    <a:pt x="92200" y="2772"/>
                    <a:pt x="92333" y="2772"/>
                  </a:cubicBezTo>
                  <a:cubicBezTo>
                    <a:pt x="92820" y="3083"/>
                    <a:pt x="93386" y="3236"/>
                    <a:pt x="93959" y="3236"/>
                  </a:cubicBezTo>
                  <a:cubicBezTo>
                    <a:pt x="94368" y="3236"/>
                    <a:pt x="94780" y="3158"/>
                    <a:pt x="95169" y="3006"/>
                  </a:cubicBezTo>
                  <a:cubicBezTo>
                    <a:pt x="95302" y="2972"/>
                    <a:pt x="95369" y="2905"/>
                    <a:pt x="95435" y="2805"/>
                  </a:cubicBezTo>
                  <a:cubicBezTo>
                    <a:pt x="96436" y="2705"/>
                    <a:pt x="97403" y="2438"/>
                    <a:pt x="98304" y="1938"/>
                  </a:cubicBezTo>
                  <a:cubicBezTo>
                    <a:pt x="98491" y="1876"/>
                    <a:pt x="98416" y="1668"/>
                    <a:pt x="98270" y="1668"/>
                  </a:cubicBezTo>
                  <a:cubicBezTo>
                    <a:pt x="98259" y="1668"/>
                    <a:pt x="98248" y="1669"/>
                    <a:pt x="98237" y="1671"/>
                  </a:cubicBezTo>
                  <a:cubicBezTo>
                    <a:pt x="97537" y="1871"/>
                    <a:pt x="96836" y="2005"/>
                    <a:pt x="96169" y="2105"/>
                  </a:cubicBezTo>
                  <a:cubicBezTo>
                    <a:pt x="96136" y="1971"/>
                    <a:pt x="96036" y="1871"/>
                    <a:pt x="95902" y="1838"/>
                  </a:cubicBezTo>
                  <a:cubicBezTo>
                    <a:pt x="95583" y="1744"/>
                    <a:pt x="95263" y="1703"/>
                    <a:pt x="94944" y="1703"/>
                  </a:cubicBezTo>
                  <a:cubicBezTo>
                    <a:pt x="94696" y="1703"/>
                    <a:pt x="94449" y="1728"/>
                    <a:pt x="94201" y="1771"/>
                  </a:cubicBezTo>
                  <a:cubicBezTo>
                    <a:pt x="93901" y="1805"/>
                    <a:pt x="93367" y="1905"/>
                    <a:pt x="93167" y="2172"/>
                  </a:cubicBezTo>
                  <a:lnTo>
                    <a:pt x="92900" y="2172"/>
                  </a:lnTo>
                  <a:cubicBezTo>
                    <a:pt x="92867" y="2138"/>
                    <a:pt x="92800" y="2138"/>
                    <a:pt x="92733" y="2105"/>
                  </a:cubicBezTo>
                  <a:cubicBezTo>
                    <a:pt x="92733" y="2038"/>
                    <a:pt x="92700" y="1938"/>
                    <a:pt x="92633" y="1905"/>
                  </a:cubicBezTo>
                  <a:cubicBezTo>
                    <a:pt x="92058" y="1444"/>
                    <a:pt x="91129" y="1204"/>
                    <a:pt x="90209" y="1204"/>
                  </a:cubicBezTo>
                  <a:cubicBezTo>
                    <a:pt x="89529" y="1204"/>
                    <a:pt x="88855" y="1335"/>
                    <a:pt x="88330" y="1604"/>
                  </a:cubicBezTo>
                  <a:lnTo>
                    <a:pt x="87863" y="1604"/>
                  </a:lnTo>
                  <a:cubicBezTo>
                    <a:pt x="87863" y="1604"/>
                    <a:pt x="87830" y="1604"/>
                    <a:pt x="87830" y="1571"/>
                  </a:cubicBezTo>
                  <a:cubicBezTo>
                    <a:pt x="87897" y="1504"/>
                    <a:pt x="87930" y="1371"/>
                    <a:pt x="87830" y="1271"/>
                  </a:cubicBezTo>
                  <a:cubicBezTo>
                    <a:pt x="87463" y="804"/>
                    <a:pt x="86796" y="804"/>
                    <a:pt x="86229" y="804"/>
                  </a:cubicBezTo>
                  <a:cubicBezTo>
                    <a:pt x="86165" y="801"/>
                    <a:pt x="86101" y="799"/>
                    <a:pt x="86037" y="799"/>
                  </a:cubicBezTo>
                  <a:cubicBezTo>
                    <a:pt x="85468" y="799"/>
                    <a:pt x="84904" y="931"/>
                    <a:pt x="84394" y="1171"/>
                  </a:cubicBezTo>
                  <a:cubicBezTo>
                    <a:pt x="84361" y="1104"/>
                    <a:pt x="84327" y="1004"/>
                    <a:pt x="84261" y="971"/>
                  </a:cubicBezTo>
                  <a:cubicBezTo>
                    <a:pt x="83705" y="651"/>
                    <a:pt x="82827" y="424"/>
                    <a:pt x="81981" y="424"/>
                  </a:cubicBezTo>
                  <a:cubicBezTo>
                    <a:pt x="81152" y="424"/>
                    <a:pt x="80354" y="642"/>
                    <a:pt x="79924" y="1204"/>
                  </a:cubicBezTo>
                  <a:cubicBezTo>
                    <a:pt x="79624" y="1204"/>
                    <a:pt x="79357" y="1238"/>
                    <a:pt x="79057" y="1271"/>
                  </a:cubicBezTo>
                  <a:cubicBezTo>
                    <a:pt x="78857" y="1238"/>
                    <a:pt x="78690" y="1171"/>
                    <a:pt x="78490" y="1137"/>
                  </a:cubicBezTo>
                  <a:cubicBezTo>
                    <a:pt x="78523" y="1004"/>
                    <a:pt x="78457" y="871"/>
                    <a:pt x="78290" y="771"/>
                  </a:cubicBezTo>
                  <a:cubicBezTo>
                    <a:pt x="77871" y="456"/>
                    <a:pt x="77307" y="287"/>
                    <a:pt x="76747" y="287"/>
                  </a:cubicBezTo>
                  <a:cubicBezTo>
                    <a:pt x="76416" y="287"/>
                    <a:pt x="76086" y="346"/>
                    <a:pt x="75788" y="470"/>
                  </a:cubicBezTo>
                  <a:cubicBezTo>
                    <a:pt x="75354" y="370"/>
                    <a:pt x="74887" y="337"/>
                    <a:pt x="74420" y="337"/>
                  </a:cubicBezTo>
                  <a:cubicBezTo>
                    <a:pt x="74075" y="102"/>
                    <a:pt x="73629" y="0"/>
                    <a:pt x="73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5"/>
            <p:cNvSpPr/>
            <p:nvPr/>
          </p:nvSpPr>
          <p:spPr>
            <a:xfrm>
              <a:off x="4581100" y="2728559"/>
              <a:ext cx="139325" cy="161100"/>
            </a:xfrm>
            <a:custGeom>
              <a:avLst/>
              <a:gdLst/>
              <a:ahLst/>
              <a:cxnLst/>
              <a:rect l="l" t="t" r="r" b="b"/>
              <a:pathLst>
                <a:path w="5573" h="6444" extrusionOk="0">
                  <a:moveTo>
                    <a:pt x="1338" y="0"/>
                  </a:moveTo>
                  <a:cubicBezTo>
                    <a:pt x="1187" y="0"/>
                    <a:pt x="1018" y="154"/>
                    <a:pt x="1062" y="349"/>
                  </a:cubicBezTo>
                  <a:cubicBezTo>
                    <a:pt x="1195" y="1083"/>
                    <a:pt x="1295" y="1784"/>
                    <a:pt x="1295" y="2517"/>
                  </a:cubicBezTo>
                  <a:cubicBezTo>
                    <a:pt x="1228" y="2551"/>
                    <a:pt x="1162" y="2584"/>
                    <a:pt x="1128" y="2684"/>
                  </a:cubicBezTo>
                  <a:cubicBezTo>
                    <a:pt x="1095" y="2784"/>
                    <a:pt x="1062" y="2884"/>
                    <a:pt x="1028" y="2984"/>
                  </a:cubicBezTo>
                  <a:lnTo>
                    <a:pt x="995" y="2984"/>
                  </a:lnTo>
                  <a:cubicBezTo>
                    <a:pt x="995" y="2951"/>
                    <a:pt x="962" y="2951"/>
                    <a:pt x="962" y="2918"/>
                  </a:cubicBezTo>
                  <a:lnTo>
                    <a:pt x="761" y="3652"/>
                  </a:lnTo>
                  <a:cubicBezTo>
                    <a:pt x="795" y="3685"/>
                    <a:pt x="828" y="3685"/>
                    <a:pt x="861" y="3685"/>
                  </a:cubicBezTo>
                  <a:cubicBezTo>
                    <a:pt x="795" y="3885"/>
                    <a:pt x="795" y="4052"/>
                    <a:pt x="828" y="4185"/>
                  </a:cubicBezTo>
                  <a:cubicBezTo>
                    <a:pt x="561" y="4786"/>
                    <a:pt x="294" y="5419"/>
                    <a:pt x="61" y="6020"/>
                  </a:cubicBezTo>
                  <a:cubicBezTo>
                    <a:pt x="0" y="6202"/>
                    <a:pt x="160" y="6323"/>
                    <a:pt x="310" y="6323"/>
                  </a:cubicBezTo>
                  <a:cubicBezTo>
                    <a:pt x="408" y="6323"/>
                    <a:pt x="502" y="6272"/>
                    <a:pt x="528" y="6153"/>
                  </a:cubicBezTo>
                  <a:cubicBezTo>
                    <a:pt x="795" y="5620"/>
                    <a:pt x="1028" y="5086"/>
                    <a:pt x="1228" y="4519"/>
                  </a:cubicBezTo>
                  <a:lnTo>
                    <a:pt x="1429" y="4519"/>
                  </a:lnTo>
                  <a:cubicBezTo>
                    <a:pt x="1495" y="4652"/>
                    <a:pt x="1629" y="4719"/>
                    <a:pt x="1896" y="4719"/>
                  </a:cubicBezTo>
                  <a:cubicBezTo>
                    <a:pt x="1929" y="4719"/>
                    <a:pt x="1996" y="4752"/>
                    <a:pt x="2096" y="4786"/>
                  </a:cubicBezTo>
                  <a:cubicBezTo>
                    <a:pt x="2154" y="4794"/>
                    <a:pt x="2210" y="4798"/>
                    <a:pt x="2265" y="4798"/>
                  </a:cubicBezTo>
                  <a:cubicBezTo>
                    <a:pt x="2427" y="4798"/>
                    <a:pt x="2571" y="4761"/>
                    <a:pt x="2696" y="4686"/>
                  </a:cubicBezTo>
                  <a:cubicBezTo>
                    <a:pt x="2796" y="4686"/>
                    <a:pt x="2863" y="4652"/>
                    <a:pt x="2930" y="4652"/>
                  </a:cubicBezTo>
                  <a:lnTo>
                    <a:pt x="3030" y="4652"/>
                  </a:lnTo>
                  <a:cubicBezTo>
                    <a:pt x="3096" y="4652"/>
                    <a:pt x="3163" y="4652"/>
                    <a:pt x="3196" y="4619"/>
                  </a:cubicBezTo>
                  <a:cubicBezTo>
                    <a:pt x="3230" y="4652"/>
                    <a:pt x="3297" y="4652"/>
                    <a:pt x="3330" y="4652"/>
                  </a:cubicBezTo>
                  <a:cubicBezTo>
                    <a:pt x="3413" y="4719"/>
                    <a:pt x="3497" y="4744"/>
                    <a:pt x="3580" y="4744"/>
                  </a:cubicBezTo>
                  <a:cubicBezTo>
                    <a:pt x="3663" y="4744"/>
                    <a:pt x="3747" y="4719"/>
                    <a:pt x="3830" y="4686"/>
                  </a:cubicBezTo>
                  <a:cubicBezTo>
                    <a:pt x="3864" y="4786"/>
                    <a:pt x="3897" y="4919"/>
                    <a:pt x="3964" y="5019"/>
                  </a:cubicBezTo>
                  <a:cubicBezTo>
                    <a:pt x="4097" y="5486"/>
                    <a:pt x="4164" y="6053"/>
                    <a:pt x="4531" y="6387"/>
                  </a:cubicBezTo>
                  <a:cubicBezTo>
                    <a:pt x="4581" y="6424"/>
                    <a:pt x="4645" y="6443"/>
                    <a:pt x="4707" y="6443"/>
                  </a:cubicBezTo>
                  <a:cubicBezTo>
                    <a:pt x="4811" y="6443"/>
                    <a:pt x="4910" y="6391"/>
                    <a:pt x="4931" y="6287"/>
                  </a:cubicBezTo>
                  <a:cubicBezTo>
                    <a:pt x="5031" y="5786"/>
                    <a:pt x="4764" y="5319"/>
                    <a:pt x="4597" y="4852"/>
                  </a:cubicBezTo>
                  <a:cubicBezTo>
                    <a:pt x="4531" y="4619"/>
                    <a:pt x="4464" y="4385"/>
                    <a:pt x="4364" y="4152"/>
                  </a:cubicBezTo>
                  <a:cubicBezTo>
                    <a:pt x="4431" y="4018"/>
                    <a:pt x="4497" y="3885"/>
                    <a:pt x="4497" y="3718"/>
                  </a:cubicBezTo>
                  <a:lnTo>
                    <a:pt x="4898" y="2851"/>
                  </a:lnTo>
                  <a:lnTo>
                    <a:pt x="4898" y="2851"/>
                  </a:lnTo>
                  <a:cubicBezTo>
                    <a:pt x="4831" y="2884"/>
                    <a:pt x="4798" y="2918"/>
                    <a:pt x="4764" y="2951"/>
                  </a:cubicBezTo>
                  <a:cubicBezTo>
                    <a:pt x="4731" y="2918"/>
                    <a:pt x="4698" y="2884"/>
                    <a:pt x="4664" y="2884"/>
                  </a:cubicBezTo>
                  <a:cubicBezTo>
                    <a:pt x="4664" y="2784"/>
                    <a:pt x="4631" y="2718"/>
                    <a:pt x="4631" y="2617"/>
                  </a:cubicBezTo>
                  <a:cubicBezTo>
                    <a:pt x="4631" y="2617"/>
                    <a:pt x="4631" y="2584"/>
                    <a:pt x="4631" y="2551"/>
                  </a:cubicBezTo>
                  <a:cubicBezTo>
                    <a:pt x="4631" y="2517"/>
                    <a:pt x="4597" y="2484"/>
                    <a:pt x="4597" y="2451"/>
                  </a:cubicBezTo>
                  <a:cubicBezTo>
                    <a:pt x="4864" y="2050"/>
                    <a:pt x="5165" y="1650"/>
                    <a:pt x="5431" y="1216"/>
                  </a:cubicBezTo>
                  <a:cubicBezTo>
                    <a:pt x="5572" y="1029"/>
                    <a:pt x="5366" y="824"/>
                    <a:pt x="5174" y="824"/>
                  </a:cubicBezTo>
                  <a:cubicBezTo>
                    <a:pt x="5093" y="824"/>
                    <a:pt x="5014" y="861"/>
                    <a:pt x="4964" y="950"/>
                  </a:cubicBezTo>
                  <a:cubicBezTo>
                    <a:pt x="4731" y="1417"/>
                    <a:pt x="4464" y="1850"/>
                    <a:pt x="4231" y="2317"/>
                  </a:cubicBezTo>
                  <a:cubicBezTo>
                    <a:pt x="4125" y="2229"/>
                    <a:pt x="4010" y="2188"/>
                    <a:pt x="3896" y="2188"/>
                  </a:cubicBezTo>
                  <a:cubicBezTo>
                    <a:pt x="3793" y="2188"/>
                    <a:pt x="3691" y="2221"/>
                    <a:pt x="3597" y="2284"/>
                  </a:cubicBezTo>
                  <a:cubicBezTo>
                    <a:pt x="3544" y="2244"/>
                    <a:pt x="3486" y="2226"/>
                    <a:pt x="3429" y="2226"/>
                  </a:cubicBezTo>
                  <a:cubicBezTo>
                    <a:pt x="3342" y="2226"/>
                    <a:pt x="3257" y="2270"/>
                    <a:pt x="3196" y="2351"/>
                  </a:cubicBezTo>
                  <a:cubicBezTo>
                    <a:pt x="3196" y="2317"/>
                    <a:pt x="3163" y="2284"/>
                    <a:pt x="3163" y="2251"/>
                  </a:cubicBezTo>
                  <a:cubicBezTo>
                    <a:pt x="3128" y="2162"/>
                    <a:pt x="3037" y="2121"/>
                    <a:pt x="2939" y="2121"/>
                  </a:cubicBezTo>
                  <a:cubicBezTo>
                    <a:pt x="2852" y="2121"/>
                    <a:pt x="2759" y="2154"/>
                    <a:pt x="2696" y="2217"/>
                  </a:cubicBezTo>
                  <a:cubicBezTo>
                    <a:pt x="2696" y="2217"/>
                    <a:pt x="2663" y="2251"/>
                    <a:pt x="2629" y="2284"/>
                  </a:cubicBezTo>
                  <a:lnTo>
                    <a:pt x="2563" y="2284"/>
                  </a:lnTo>
                  <a:cubicBezTo>
                    <a:pt x="2523" y="2244"/>
                    <a:pt x="2463" y="2226"/>
                    <a:pt x="2398" y="2226"/>
                  </a:cubicBezTo>
                  <a:cubicBezTo>
                    <a:pt x="2299" y="2226"/>
                    <a:pt x="2190" y="2270"/>
                    <a:pt x="2129" y="2351"/>
                  </a:cubicBezTo>
                  <a:cubicBezTo>
                    <a:pt x="2096" y="2417"/>
                    <a:pt x="2062" y="2451"/>
                    <a:pt x="2029" y="2517"/>
                  </a:cubicBezTo>
                  <a:cubicBezTo>
                    <a:pt x="2029" y="2517"/>
                    <a:pt x="2029" y="2484"/>
                    <a:pt x="1996" y="2484"/>
                  </a:cubicBezTo>
                  <a:cubicBezTo>
                    <a:pt x="1996" y="2384"/>
                    <a:pt x="1929" y="2351"/>
                    <a:pt x="1862" y="2317"/>
                  </a:cubicBezTo>
                  <a:cubicBezTo>
                    <a:pt x="1929" y="1583"/>
                    <a:pt x="1829" y="849"/>
                    <a:pt x="1529" y="149"/>
                  </a:cubicBezTo>
                  <a:cubicBezTo>
                    <a:pt x="1494" y="44"/>
                    <a:pt x="1418" y="0"/>
                    <a:pt x="1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2">
  <p:cSld name="CUSTOM_8">
    <p:spTree>
      <p:nvGrpSpPr>
        <p:cNvPr id="1" name="Shape 359"/>
        <p:cNvGrpSpPr/>
        <p:nvPr/>
      </p:nvGrpSpPr>
      <p:grpSpPr>
        <a:xfrm>
          <a:off x="0" y="0"/>
          <a:ext cx="0" cy="0"/>
          <a:chOff x="0" y="0"/>
          <a:chExt cx="0" cy="0"/>
        </a:xfrm>
      </p:grpSpPr>
      <p:sp>
        <p:nvSpPr>
          <p:cNvPr id="360" name="Google Shape;360;p26"/>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61" name="Google Shape;361;p26"/>
          <p:cNvSpPr/>
          <p:nvPr/>
        </p:nvSpPr>
        <p:spPr>
          <a:xfrm>
            <a:off x="5709863" y="1437713"/>
            <a:ext cx="3296100" cy="3173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6"/>
          <p:cNvSpPr/>
          <p:nvPr/>
        </p:nvSpPr>
        <p:spPr>
          <a:xfrm>
            <a:off x="3531675" y="3102526"/>
            <a:ext cx="5653766" cy="2041018"/>
          </a:xfrm>
          <a:custGeom>
            <a:avLst/>
            <a:gdLst/>
            <a:ahLst/>
            <a:cxnLst/>
            <a:rect l="l" t="t" r="r" b="b"/>
            <a:pathLst>
              <a:path w="107277" h="38729" extrusionOk="0">
                <a:moveTo>
                  <a:pt x="6071" y="38728"/>
                </a:moveTo>
                <a:cubicBezTo>
                  <a:pt x="2702" y="38728"/>
                  <a:pt x="0" y="36026"/>
                  <a:pt x="0" y="32690"/>
                </a:cubicBezTo>
                <a:cubicBezTo>
                  <a:pt x="0" y="29888"/>
                  <a:pt x="1868" y="27553"/>
                  <a:pt x="4437" y="26853"/>
                </a:cubicBezTo>
                <a:cubicBezTo>
                  <a:pt x="4403" y="26386"/>
                  <a:pt x="4370" y="25886"/>
                  <a:pt x="4370" y="25419"/>
                </a:cubicBezTo>
                <a:cubicBezTo>
                  <a:pt x="4370" y="18747"/>
                  <a:pt x="9774" y="13310"/>
                  <a:pt x="16478" y="13310"/>
                </a:cubicBezTo>
                <a:cubicBezTo>
                  <a:pt x="19381" y="13310"/>
                  <a:pt x="22083" y="14344"/>
                  <a:pt x="24151" y="16079"/>
                </a:cubicBezTo>
                <a:cubicBezTo>
                  <a:pt x="25018" y="11609"/>
                  <a:pt x="28687" y="8140"/>
                  <a:pt x="33224" y="7572"/>
                </a:cubicBezTo>
                <a:cubicBezTo>
                  <a:pt x="34325" y="3236"/>
                  <a:pt x="38294" y="0"/>
                  <a:pt x="42997" y="0"/>
                </a:cubicBezTo>
                <a:cubicBezTo>
                  <a:pt x="47734" y="0"/>
                  <a:pt x="51737" y="3303"/>
                  <a:pt x="52771" y="7739"/>
                </a:cubicBezTo>
                <a:cubicBezTo>
                  <a:pt x="53572" y="7272"/>
                  <a:pt x="54472" y="7005"/>
                  <a:pt x="55440" y="7005"/>
                </a:cubicBezTo>
                <a:cubicBezTo>
                  <a:pt x="58208" y="7005"/>
                  <a:pt x="60510" y="9140"/>
                  <a:pt x="60743" y="11842"/>
                </a:cubicBezTo>
                <a:cubicBezTo>
                  <a:pt x="61811" y="11242"/>
                  <a:pt x="63012" y="10908"/>
                  <a:pt x="64279" y="10908"/>
                </a:cubicBezTo>
                <a:cubicBezTo>
                  <a:pt x="66081" y="10908"/>
                  <a:pt x="67715" y="11542"/>
                  <a:pt x="68949" y="12643"/>
                </a:cubicBezTo>
                <a:cubicBezTo>
                  <a:pt x="70517" y="9874"/>
                  <a:pt x="73486" y="7973"/>
                  <a:pt x="76888" y="7973"/>
                </a:cubicBezTo>
                <a:cubicBezTo>
                  <a:pt x="79423" y="7973"/>
                  <a:pt x="81725" y="9040"/>
                  <a:pt x="83393" y="10741"/>
                </a:cubicBezTo>
                <a:cubicBezTo>
                  <a:pt x="83993" y="6038"/>
                  <a:pt x="87996" y="2402"/>
                  <a:pt x="92866" y="2402"/>
                </a:cubicBezTo>
                <a:cubicBezTo>
                  <a:pt x="95435" y="2402"/>
                  <a:pt x="97770" y="3436"/>
                  <a:pt x="99471" y="5071"/>
                </a:cubicBezTo>
                <a:cubicBezTo>
                  <a:pt x="101339" y="2869"/>
                  <a:pt x="104141" y="1435"/>
                  <a:pt x="107277" y="1435"/>
                </a:cubicBezTo>
                <a:lnTo>
                  <a:pt x="107277" y="38728"/>
                </a:lnTo>
                <a:lnTo>
                  <a:pt x="6071" y="38728"/>
                </a:lnTo>
                <a:close/>
              </a:path>
            </a:pathLst>
          </a:custGeom>
          <a:solidFill>
            <a:srgbClr val="FFDDB7">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3" name="Google Shape;363;p26"/>
          <p:cNvGrpSpPr/>
          <p:nvPr/>
        </p:nvGrpSpPr>
        <p:grpSpPr>
          <a:xfrm>
            <a:off x="-27" y="4461106"/>
            <a:ext cx="9143772" cy="337805"/>
            <a:chOff x="1186850" y="2712575"/>
            <a:chExt cx="5218750" cy="192800"/>
          </a:xfrm>
        </p:grpSpPr>
        <p:sp>
          <p:nvSpPr>
            <p:cNvPr id="364" name="Google Shape;364;p26"/>
            <p:cNvSpPr/>
            <p:nvPr/>
          </p:nvSpPr>
          <p:spPr>
            <a:xfrm>
              <a:off x="1451325" y="2743900"/>
              <a:ext cx="139300" cy="161475"/>
            </a:xfrm>
            <a:custGeom>
              <a:avLst/>
              <a:gdLst/>
              <a:ahLst/>
              <a:cxnLst/>
              <a:rect l="l" t="t" r="r" b="b"/>
              <a:pathLst>
                <a:path w="5572" h="6459" extrusionOk="0">
                  <a:moveTo>
                    <a:pt x="1334" y="0"/>
                  </a:moveTo>
                  <a:cubicBezTo>
                    <a:pt x="1178" y="0"/>
                    <a:pt x="1008" y="163"/>
                    <a:pt x="1030" y="341"/>
                  </a:cubicBezTo>
                  <a:cubicBezTo>
                    <a:pt x="1197" y="1075"/>
                    <a:pt x="1297" y="1809"/>
                    <a:pt x="1297" y="2543"/>
                  </a:cubicBezTo>
                  <a:cubicBezTo>
                    <a:pt x="1230" y="2576"/>
                    <a:pt x="1163" y="2609"/>
                    <a:pt x="1130" y="2676"/>
                  </a:cubicBezTo>
                  <a:cubicBezTo>
                    <a:pt x="1097" y="2776"/>
                    <a:pt x="1063" y="2910"/>
                    <a:pt x="1030" y="3010"/>
                  </a:cubicBezTo>
                  <a:lnTo>
                    <a:pt x="963" y="3010"/>
                  </a:lnTo>
                  <a:cubicBezTo>
                    <a:pt x="963" y="2976"/>
                    <a:pt x="963" y="2943"/>
                    <a:pt x="963" y="2943"/>
                  </a:cubicBezTo>
                  <a:lnTo>
                    <a:pt x="763" y="3677"/>
                  </a:lnTo>
                  <a:cubicBezTo>
                    <a:pt x="796" y="3677"/>
                    <a:pt x="830" y="3710"/>
                    <a:pt x="863" y="3710"/>
                  </a:cubicBezTo>
                  <a:cubicBezTo>
                    <a:pt x="796" y="3877"/>
                    <a:pt x="796" y="4044"/>
                    <a:pt x="830" y="4210"/>
                  </a:cubicBezTo>
                  <a:cubicBezTo>
                    <a:pt x="563" y="4811"/>
                    <a:pt x="296" y="5411"/>
                    <a:pt x="63" y="6045"/>
                  </a:cubicBezTo>
                  <a:cubicBezTo>
                    <a:pt x="0" y="6211"/>
                    <a:pt x="171" y="6339"/>
                    <a:pt x="324" y="6339"/>
                  </a:cubicBezTo>
                  <a:cubicBezTo>
                    <a:pt x="417" y="6339"/>
                    <a:pt x="504" y="6292"/>
                    <a:pt x="530" y="6179"/>
                  </a:cubicBezTo>
                  <a:cubicBezTo>
                    <a:pt x="796" y="5645"/>
                    <a:pt x="1030" y="5078"/>
                    <a:pt x="1230" y="4511"/>
                  </a:cubicBezTo>
                  <a:lnTo>
                    <a:pt x="1430" y="4511"/>
                  </a:lnTo>
                  <a:cubicBezTo>
                    <a:pt x="1488" y="4627"/>
                    <a:pt x="1596" y="4717"/>
                    <a:pt x="1799" y="4717"/>
                  </a:cubicBezTo>
                  <a:cubicBezTo>
                    <a:pt x="1829" y="4717"/>
                    <a:pt x="1862" y="4715"/>
                    <a:pt x="1897" y="4711"/>
                  </a:cubicBezTo>
                  <a:cubicBezTo>
                    <a:pt x="1931" y="4744"/>
                    <a:pt x="1997" y="4778"/>
                    <a:pt x="2097" y="4778"/>
                  </a:cubicBezTo>
                  <a:cubicBezTo>
                    <a:pt x="2162" y="4796"/>
                    <a:pt x="2225" y="4804"/>
                    <a:pt x="2285" y="4804"/>
                  </a:cubicBezTo>
                  <a:cubicBezTo>
                    <a:pt x="2440" y="4804"/>
                    <a:pt x="2578" y="4750"/>
                    <a:pt x="2698" y="4677"/>
                  </a:cubicBezTo>
                  <a:cubicBezTo>
                    <a:pt x="2798" y="4677"/>
                    <a:pt x="2865" y="4677"/>
                    <a:pt x="2931" y="4644"/>
                  </a:cubicBezTo>
                  <a:lnTo>
                    <a:pt x="3198" y="4644"/>
                  </a:lnTo>
                  <a:cubicBezTo>
                    <a:pt x="3231" y="4644"/>
                    <a:pt x="3265" y="4677"/>
                    <a:pt x="3332" y="4677"/>
                  </a:cubicBezTo>
                  <a:cubicBezTo>
                    <a:pt x="3409" y="4739"/>
                    <a:pt x="3487" y="4765"/>
                    <a:pt x="3564" y="4765"/>
                  </a:cubicBezTo>
                  <a:cubicBezTo>
                    <a:pt x="3653" y="4765"/>
                    <a:pt x="3743" y="4731"/>
                    <a:pt x="3832" y="4677"/>
                  </a:cubicBezTo>
                  <a:cubicBezTo>
                    <a:pt x="3865" y="4811"/>
                    <a:pt x="3899" y="4911"/>
                    <a:pt x="3932" y="5044"/>
                  </a:cubicBezTo>
                  <a:cubicBezTo>
                    <a:pt x="4099" y="5478"/>
                    <a:pt x="4165" y="6078"/>
                    <a:pt x="4532" y="6379"/>
                  </a:cubicBezTo>
                  <a:cubicBezTo>
                    <a:pt x="4586" y="6432"/>
                    <a:pt x="4655" y="6459"/>
                    <a:pt x="4721" y="6459"/>
                  </a:cubicBezTo>
                  <a:cubicBezTo>
                    <a:pt x="4821" y="6459"/>
                    <a:pt x="4913" y="6399"/>
                    <a:pt x="4933" y="6279"/>
                  </a:cubicBezTo>
                  <a:cubicBezTo>
                    <a:pt x="5033" y="5812"/>
                    <a:pt x="4766" y="5311"/>
                    <a:pt x="4599" y="4844"/>
                  </a:cubicBezTo>
                  <a:cubicBezTo>
                    <a:pt x="4532" y="4611"/>
                    <a:pt x="4466" y="4377"/>
                    <a:pt x="4366" y="4144"/>
                  </a:cubicBezTo>
                  <a:cubicBezTo>
                    <a:pt x="4432" y="4044"/>
                    <a:pt x="4499" y="3877"/>
                    <a:pt x="4499" y="3710"/>
                  </a:cubicBezTo>
                  <a:lnTo>
                    <a:pt x="4899" y="2876"/>
                  </a:lnTo>
                  <a:lnTo>
                    <a:pt x="4899" y="2876"/>
                  </a:lnTo>
                  <a:cubicBezTo>
                    <a:pt x="4833" y="2910"/>
                    <a:pt x="4799" y="2943"/>
                    <a:pt x="4766" y="2976"/>
                  </a:cubicBezTo>
                  <a:cubicBezTo>
                    <a:pt x="4733" y="2943"/>
                    <a:pt x="4699" y="2910"/>
                    <a:pt x="4666" y="2910"/>
                  </a:cubicBezTo>
                  <a:cubicBezTo>
                    <a:pt x="4666" y="2809"/>
                    <a:pt x="4632" y="2709"/>
                    <a:pt x="4632" y="2643"/>
                  </a:cubicBezTo>
                  <a:cubicBezTo>
                    <a:pt x="4632" y="2609"/>
                    <a:pt x="4632" y="2609"/>
                    <a:pt x="4632" y="2576"/>
                  </a:cubicBezTo>
                  <a:cubicBezTo>
                    <a:pt x="4632" y="2509"/>
                    <a:pt x="4599" y="2476"/>
                    <a:pt x="4566" y="2442"/>
                  </a:cubicBezTo>
                  <a:cubicBezTo>
                    <a:pt x="4866" y="2042"/>
                    <a:pt x="5166" y="1642"/>
                    <a:pt x="5433" y="1242"/>
                  </a:cubicBezTo>
                  <a:cubicBezTo>
                    <a:pt x="5571" y="1034"/>
                    <a:pt x="5376" y="843"/>
                    <a:pt x="5186" y="843"/>
                  </a:cubicBezTo>
                  <a:cubicBezTo>
                    <a:pt x="5101" y="843"/>
                    <a:pt x="5018" y="882"/>
                    <a:pt x="4966" y="975"/>
                  </a:cubicBezTo>
                  <a:cubicBezTo>
                    <a:pt x="4733" y="1408"/>
                    <a:pt x="4466" y="1875"/>
                    <a:pt x="4232" y="2309"/>
                  </a:cubicBezTo>
                  <a:cubicBezTo>
                    <a:pt x="4132" y="2242"/>
                    <a:pt x="4024" y="2209"/>
                    <a:pt x="3915" y="2209"/>
                  </a:cubicBezTo>
                  <a:cubicBezTo>
                    <a:pt x="3807" y="2209"/>
                    <a:pt x="3698" y="2242"/>
                    <a:pt x="3598" y="2309"/>
                  </a:cubicBezTo>
                  <a:cubicBezTo>
                    <a:pt x="3540" y="2265"/>
                    <a:pt x="3476" y="2241"/>
                    <a:pt x="3413" y="2241"/>
                  </a:cubicBezTo>
                  <a:cubicBezTo>
                    <a:pt x="3332" y="2241"/>
                    <a:pt x="3254" y="2282"/>
                    <a:pt x="3198" y="2376"/>
                  </a:cubicBezTo>
                  <a:cubicBezTo>
                    <a:pt x="3165" y="2342"/>
                    <a:pt x="3165" y="2309"/>
                    <a:pt x="3165" y="2276"/>
                  </a:cubicBezTo>
                  <a:cubicBezTo>
                    <a:pt x="3106" y="2179"/>
                    <a:pt x="3003" y="2127"/>
                    <a:pt x="2900" y="2127"/>
                  </a:cubicBezTo>
                  <a:cubicBezTo>
                    <a:pt x="2827" y="2127"/>
                    <a:pt x="2753" y="2153"/>
                    <a:pt x="2698" y="2209"/>
                  </a:cubicBezTo>
                  <a:cubicBezTo>
                    <a:pt x="2664" y="2242"/>
                    <a:pt x="2664" y="2242"/>
                    <a:pt x="2631" y="2276"/>
                  </a:cubicBezTo>
                  <a:cubicBezTo>
                    <a:pt x="2631" y="2276"/>
                    <a:pt x="2598" y="2276"/>
                    <a:pt x="2564" y="2309"/>
                  </a:cubicBezTo>
                  <a:cubicBezTo>
                    <a:pt x="2521" y="2265"/>
                    <a:pt x="2452" y="2241"/>
                    <a:pt x="2379" y="2241"/>
                  </a:cubicBezTo>
                  <a:cubicBezTo>
                    <a:pt x="2286" y="2241"/>
                    <a:pt x="2187" y="2282"/>
                    <a:pt x="2131" y="2376"/>
                  </a:cubicBezTo>
                  <a:cubicBezTo>
                    <a:pt x="2097" y="2409"/>
                    <a:pt x="2064" y="2476"/>
                    <a:pt x="2031" y="2543"/>
                  </a:cubicBezTo>
                  <a:cubicBezTo>
                    <a:pt x="2031" y="2509"/>
                    <a:pt x="2031" y="2509"/>
                    <a:pt x="1997" y="2476"/>
                  </a:cubicBezTo>
                  <a:cubicBezTo>
                    <a:pt x="1964" y="2409"/>
                    <a:pt x="1931" y="2342"/>
                    <a:pt x="1864" y="2309"/>
                  </a:cubicBezTo>
                  <a:cubicBezTo>
                    <a:pt x="1931" y="1609"/>
                    <a:pt x="1830" y="875"/>
                    <a:pt x="1530" y="141"/>
                  </a:cubicBezTo>
                  <a:cubicBezTo>
                    <a:pt x="1486" y="41"/>
                    <a:pt x="1412" y="0"/>
                    <a:pt x="1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6"/>
            <p:cNvSpPr/>
            <p:nvPr/>
          </p:nvSpPr>
          <p:spPr>
            <a:xfrm>
              <a:off x="1972850" y="2743900"/>
              <a:ext cx="139225" cy="161475"/>
            </a:xfrm>
            <a:custGeom>
              <a:avLst/>
              <a:gdLst/>
              <a:ahLst/>
              <a:cxnLst/>
              <a:rect l="l" t="t" r="r" b="b"/>
              <a:pathLst>
                <a:path w="5569" h="6459" extrusionOk="0">
                  <a:moveTo>
                    <a:pt x="1347" y="0"/>
                  </a:moveTo>
                  <a:cubicBezTo>
                    <a:pt x="1184" y="0"/>
                    <a:pt x="1006" y="163"/>
                    <a:pt x="1050" y="341"/>
                  </a:cubicBezTo>
                  <a:cubicBezTo>
                    <a:pt x="1217" y="1075"/>
                    <a:pt x="1317" y="1809"/>
                    <a:pt x="1284" y="2543"/>
                  </a:cubicBezTo>
                  <a:cubicBezTo>
                    <a:pt x="1217" y="2576"/>
                    <a:pt x="1184" y="2609"/>
                    <a:pt x="1151" y="2676"/>
                  </a:cubicBezTo>
                  <a:cubicBezTo>
                    <a:pt x="1117" y="2776"/>
                    <a:pt x="1084" y="2910"/>
                    <a:pt x="1050" y="3010"/>
                  </a:cubicBezTo>
                  <a:lnTo>
                    <a:pt x="984" y="3010"/>
                  </a:lnTo>
                  <a:cubicBezTo>
                    <a:pt x="984" y="2976"/>
                    <a:pt x="984" y="2943"/>
                    <a:pt x="950" y="2943"/>
                  </a:cubicBezTo>
                  <a:lnTo>
                    <a:pt x="750" y="3677"/>
                  </a:lnTo>
                  <a:cubicBezTo>
                    <a:pt x="784" y="3677"/>
                    <a:pt x="817" y="3710"/>
                    <a:pt x="884" y="3710"/>
                  </a:cubicBezTo>
                  <a:cubicBezTo>
                    <a:pt x="817" y="3877"/>
                    <a:pt x="784" y="4044"/>
                    <a:pt x="817" y="4210"/>
                  </a:cubicBezTo>
                  <a:cubicBezTo>
                    <a:pt x="550" y="4811"/>
                    <a:pt x="317" y="5411"/>
                    <a:pt x="83" y="6045"/>
                  </a:cubicBezTo>
                  <a:cubicBezTo>
                    <a:pt x="0" y="6211"/>
                    <a:pt x="176" y="6339"/>
                    <a:pt x="336" y="6339"/>
                  </a:cubicBezTo>
                  <a:cubicBezTo>
                    <a:pt x="433" y="6339"/>
                    <a:pt x="525" y="6292"/>
                    <a:pt x="550" y="6179"/>
                  </a:cubicBezTo>
                  <a:cubicBezTo>
                    <a:pt x="784" y="5645"/>
                    <a:pt x="1017" y="5078"/>
                    <a:pt x="1251" y="4511"/>
                  </a:cubicBezTo>
                  <a:lnTo>
                    <a:pt x="1451" y="4511"/>
                  </a:lnTo>
                  <a:cubicBezTo>
                    <a:pt x="1509" y="4627"/>
                    <a:pt x="1617" y="4717"/>
                    <a:pt x="1797" y="4717"/>
                  </a:cubicBezTo>
                  <a:cubicBezTo>
                    <a:pt x="1825" y="4717"/>
                    <a:pt x="1854" y="4715"/>
                    <a:pt x="1884" y="4711"/>
                  </a:cubicBezTo>
                  <a:cubicBezTo>
                    <a:pt x="1951" y="4744"/>
                    <a:pt x="2018" y="4778"/>
                    <a:pt x="2085" y="4778"/>
                  </a:cubicBezTo>
                  <a:cubicBezTo>
                    <a:pt x="2159" y="4796"/>
                    <a:pt x="2228" y="4804"/>
                    <a:pt x="2293" y="4804"/>
                  </a:cubicBezTo>
                  <a:cubicBezTo>
                    <a:pt x="2461" y="4804"/>
                    <a:pt x="2598" y="4750"/>
                    <a:pt x="2718" y="4677"/>
                  </a:cubicBezTo>
                  <a:cubicBezTo>
                    <a:pt x="2818" y="4677"/>
                    <a:pt x="2885" y="4677"/>
                    <a:pt x="2952" y="4644"/>
                  </a:cubicBezTo>
                  <a:lnTo>
                    <a:pt x="3219" y="4644"/>
                  </a:lnTo>
                  <a:cubicBezTo>
                    <a:pt x="3252" y="4644"/>
                    <a:pt x="3285" y="4677"/>
                    <a:pt x="3319" y="4677"/>
                  </a:cubicBezTo>
                  <a:lnTo>
                    <a:pt x="3352" y="4677"/>
                  </a:lnTo>
                  <a:cubicBezTo>
                    <a:pt x="3430" y="4739"/>
                    <a:pt x="3507" y="4765"/>
                    <a:pt x="3585" y="4765"/>
                  </a:cubicBezTo>
                  <a:cubicBezTo>
                    <a:pt x="3674" y="4765"/>
                    <a:pt x="3763" y="4731"/>
                    <a:pt x="3852" y="4677"/>
                  </a:cubicBezTo>
                  <a:cubicBezTo>
                    <a:pt x="3886" y="4811"/>
                    <a:pt x="3919" y="4911"/>
                    <a:pt x="3953" y="5044"/>
                  </a:cubicBezTo>
                  <a:cubicBezTo>
                    <a:pt x="4086" y="5478"/>
                    <a:pt x="4186" y="6078"/>
                    <a:pt x="4553" y="6379"/>
                  </a:cubicBezTo>
                  <a:cubicBezTo>
                    <a:pt x="4593" y="6432"/>
                    <a:pt x="4654" y="6459"/>
                    <a:pt x="4718" y="6459"/>
                  </a:cubicBezTo>
                  <a:cubicBezTo>
                    <a:pt x="4813" y="6459"/>
                    <a:pt x="4913" y="6399"/>
                    <a:pt x="4953" y="6279"/>
                  </a:cubicBezTo>
                  <a:cubicBezTo>
                    <a:pt x="5053" y="5812"/>
                    <a:pt x="4786" y="5311"/>
                    <a:pt x="4620" y="4844"/>
                  </a:cubicBezTo>
                  <a:cubicBezTo>
                    <a:pt x="4520" y="4611"/>
                    <a:pt x="4453" y="4377"/>
                    <a:pt x="4386" y="4144"/>
                  </a:cubicBezTo>
                  <a:cubicBezTo>
                    <a:pt x="4453" y="4044"/>
                    <a:pt x="4486" y="3877"/>
                    <a:pt x="4520" y="3710"/>
                  </a:cubicBezTo>
                  <a:lnTo>
                    <a:pt x="4887" y="2876"/>
                  </a:lnTo>
                  <a:lnTo>
                    <a:pt x="4887" y="2876"/>
                  </a:lnTo>
                  <a:cubicBezTo>
                    <a:pt x="4820" y="2910"/>
                    <a:pt x="4786" y="2943"/>
                    <a:pt x="4753" y="2976"/>
                  </a:cubicBezTo>
                  <a:cubicBezTo>
                    <a:pt x="4753" y="2943"/>
                    <a:pt x="4720" y="2910"/>
                    <a:pt x="4653" y="2910"/>
                  </a:cubicBezTo>
                  <a:cubicBezTo>
                    <a:pt x="4653" y="2809"/>
                    <a:pt x="4653" y="2709"/>
                    <a:pt x="4620" y="2643"/>
                  </a:cubicBezTo>
                  <a:cubicBezTo>
                    <a:pt x="4620" y="2609"/>
                    <a:pt x="4620" y="2609"/>
                    <a:pt x="4620" y="2576"/>
                  </a:cubicBezTo>
                  <a:cubicBezTo>
                    <a:pt x="4653" y="2509"/>
                    <a:pt x="4620" y="2476"/>
                    <a:pt x="4586" y="2442"/>
                  </a:cubicBezTo>
                  <a:cubicBezTo>
                    <a:pt x="4887" y="2042"/>
                    <a:pt x="5153" y="1642"/>
                    <a:pt x="5454" y="1242"/>
                  </a:cubicBezTo>
                  <a:cubicBezTo>
                    <a:pt x="5569" y="1034"/>
                    <a:pt x="5382" y="843"/>
                    <a:pt x="5200" y="843"/>
                  </a:cubicBezTo>
                  <a:cubicBezTo>
                    <a:pt x="5119" y="843"/>
                    <a:pt x="5038" y="882"/>
                    <a:pt x="4987" y="975"/>
                  </a:cubicBezTo>
                  <a:cubicBezTo>
                    <a:pt x="4720" y="1408"/>
                    <a:pt x="4486" y="1875"/>
                    <a:pt x="4253" y="2309"/>
                  </a:cubicBezTo>
                  <a:lnTo>
                    <a:pt x="4219" y="2309"/>
                  </a:lnTo>
                  <a:cubicBezTo>
                    <a:pt x="4136" y="2242"/>
                    <a:pt x="4028" y="2209"/>
                    <a:pt x="3915" y="2209"/>
                  </a:cubicBezTo>
                  <a:cubicBezTo>
                    <a:pt x="3802" y="2209"/>
                    <a:pt x="3686" y="2242"/>
                    <a:pt x="3586" y="2309"/>
                  </a:cubicBezTo>
                  <a:cubicBezTo>
                    <a:pt x="3542" y="2265"/>
                    <a:pt x="3479" y="2241"/>
                    <a:pt x="3414" y="2241"/>
                  </a:cubicBezTo>
                  <a:cubicBezTo>
                    <a:pt x="3330" y="2241"/>
                    <a:pt x="3242" y="2282"/>
                    <a:pt x="3185" y="2376"/>
                  </a:cubicBezTo>
                  <a:cubicBezTo>
                    <a:pt x="3185" y="2342"/>
                    <a:pt x="3185" y="2309"/>
                    <a:pt x="3152" y="2276"/>
                  </a:cubicBezTo>
                  <a:cubicBezTo>
                    <a:pt x="3113" y="2179"/>
                    <a:pt x="3006" y="2127"/>
                    <a:pt x="2904" y="2127"/>
                  </a:cubicBezTo>
                  <a:cubicBezTo>
                    <a:pt x="2831" y="2127"/>
                    <a:pt x="2760" y="2153"/>
                    <a:pt x="2718" y="2209"/>
                  </a:cubicBezTo>
                  <a:cubicBezTo>
                    <a:pt x="2685" y="2242"/>
                    <a:pt x="2652" y="2242"/>
                    <a:pt x="2652" y="2276"/>
                  </a:cubicBezTo>
                  <a:cubicBezTo>
                    <a:pt x="2618" y="2276"/>
                    <a:pt x="2618" y="2276"/>
                    <a:pt x="2585" y="2309"/>
                  </a:cubicBezTo>
                  <a:cubicBezTo>
                    <a:pt x="2527" y="2265"/>
                    <a:pt x="2456" y="2241"/>
                    <a:pt x="2386" y="2241"/>
                  </a:cubicBezTo>
                  <a:cubicBezTo>
                    <a:pt x="2296" y="2241"/>
                    <a:pt x="2208" y="2282"/>
                    <a:pt x="2151" y="2376"/>
                  </a:cubicBezTo>
                  <a:cubicBezTo>
                    <a:pt x="2118" y="2409"/>
                    <a:pt x="2085" y="2476"/>
                    <a:pt x="2018" y="2543"/>
                  </a:cubicBezTo>
                  <a:cubicBezTo>
                    <a:pt x="2018" y="2509"/>
                    <a:pt x="2018" y="2509"/>
                    <a:pt x="2018" y="2476"/>
                  </a:cubicBezTo>
                  <a:cubicBezTo>
                    <a:pt x="1984" y="2409"/>
                    <a:pt x="1918" y="2342"/>
                    <a:pt x="1884" y="2309"/>
                  </a:cubicBezTo>
                  <a:cubicBezTo>
                    <a:pt x="1951" y="1609"/>
                    <a:pt x="1851" y="875"/>
                    <a:pt x="1551" y="141"/>
                  </a:cubicBezTo>
                  <a:cubicBezTo>
                    <a:pt x="1506" y="41"/>
                    <a:pt x="1428" y="0"/>
                    <a:pt x="1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6"/>
            <p:cNvSpPr/>
            <p:nvPr/>
          </p:nvSpPr>
          <p:spPr>
            <a:xfrm>
              <a:off x="2494575" y="2743900"/>
              <a:ext cx="139275" cy="161475"/>
            </a:xfrm>
            <a:custGeom>
              <a:avLst/>
              <a:gdLst/>
              <a:ahLst/>
              <a:cxnLst/>
              <a:rect l="l" t="t" r="r" b="b"/>
              <a:pathLst>
                <a:path w="5571" h="6459" extrusionOk="0">
                  <a:moveTo>
                    <a:pt x="1335" y="0"/>
                  </a:moveTo>
                  <a:cubicBezTo>
                    <a:pt x="1182" y="0"/>
                    <a:pt x="1019" y="163"/>
                    <a:pt x="1063" y="341"/>
                  </a:cubicBezTo>
                  <a:cubicBezTo>
                    <a:pt x="1196" y="1075"/>
                    <a:pt x="1297" y="1809"/>
                    <a:pt x="1297" y="2543"/>
                  </a:cubicBezTo>
                  <a:cubicBezTo>
                    <a:pt x="1230" y="2576"/>
                    <a:pt x="1163" y="2609"/>
                    <a:pt x="1130" y="2676"/>
                  </a:cubicBezTo>
                  <a:cubicBezTo>
                    <a:pt x="1096" y="2776"/>
                    <a:pt x="1063" y="2910"/>
                    <a:pt x="1030" y="3010"/>
                  </a:cubicBezTo>
                  <a:lnTo>
                    <a:pt x="996" y="3010"/>
                  </a:lnTo>
                  <a:cubicBezTo>
                    <a:pt x="996" y="2976"/>
                    <a:pt x="963" y="2943"/>
                    <a:pt x="963" y="2943"/>
                  </a:cubicBezTo>
                  <a:lnTo>
                    <a:pt x="763" y="3677"/>
                  </a:lnTo>
                  <a:cubicBezTo>
                    <a:pt x="796" y="3677"/>
                    <a:pt x="830" y="3710"/>
                    <a:pt x="863" y="3710"/>
                  </a:cubicBezTo>
                  <a:cubicBezTo>
                    <a:pt x="796" y="3877"/>
                    <a:pt x="796" y="4044"/>
                    <a:pt x="830" y="4210"/>
                  </a:cubicBezTo>
                  <a:cubicBezTo>
                    <a:pt x="563" y="4811"/>
                    <a:pt x="296" y="5411"/>
                    <a:pt x="62" y="6045"/>
                  </a:cubicBezTo>
                  <a:cubicBezTo>
                    <a:pt x="0" y="6211"/>
                    <a:pt x="170" y="6339"/>
                    <a:pt x="324" y="6339"/>
                  </a:cubicBezTo>
                  <a:cubicBezTo>
                    <a:pt x="417" y="6339"/>
                    <a:pt x="504" y="6292"/>
                    <a:pt x="529" y="6179"/>
                  </a:cubicBezTo>
                  <a:cubicBezTo>
                    <a:pt x="796" y="5645"/>
                    <a:pt x="1030" y="5078"/>
                    <a:pt x="1230" y="4511"/>
                  </a:cubicBezTo>
                  <a:lnTo>
                    <a:pt x="1430" y="4511"/>
                  </a:lnTo>
                  <a:cubicBezTo>
                    <a:pt x="1488" y="4627"/>
                    <a:pt x="1596" y="4717"/>
                    <a:pt x="1798" y="4717"/>
                  </a:cubicBezTo>
                  <a:cubicBezTo>
                    <a:pt x="1829" y="4717"/>
                    <a:pt x="1862" y="4715"/>
                    <a:pt x="1897" y="4711"/>
                  </a:cubicBezTo>
                  <a:cubicBezTo>
                    <a:pt x="1930" y="4744"/>
                    <a:pt x="1997" y="4778"/>
                    <a:pt x="2097" y="4778"/>
                  </a:cubicBezTo>
                  <a:cubicBezTo>
                    <a:pt x="2162" y="4796"/>
                    <a:pt x="2225" y="4804"/>
                    <a:pt x="2285" y="4804"/>
                  </a:cubicBezTo>
                  <a:cubicBezTo>
                    <a:pt x="2440" y="4804"/>
                    <a:pt x="2577" y="4750"/>
                    <a:pt x="2698" y="4677"/>
                  </a:cubicBezTo>
                  <a:cubicBezTo>
                    <a:pt x="2798" y="4677"/>
                    <a:pt x="2864" y="4677"/>
                    <a:pt x="2931" y="4644"/>
                  </a:cubicBezTo>
                  <a:lnTo>
                    <a:pt x="3198" y="4644"/>
                  </a:lnTo>
                  <a:cubicBezTo>
                    <a:pt x="3231" y="4644"/>
                    <a:pt x="3298" y="4677"/>
                    <a:pt x="3331" y="4677"/>
                  </a:cubicBezTo>
                  <a:cubicBezTo>
                    <a:pt x="3409" y="4739"/>
                    <a:pt x="3486" y="4765"/>
                    <a:pt x="3564" y="4765"/>
                  </a:cubicBezTo>
                  <a:cubicBezTo>
                    <a:pt x="3653" y="4765"/>
                    <a:pt x="3742" y="4731"/>
                    <a:pt x="3832" y="4677"/>
                  </a:cubicBezTo>
                  <a:cubicBezTo>
                    <a:pt x="3865" y="4811"/>
                    <a:pt x="3898" y="4911"/>
                    <a:pt x="3965" y="5044"/>
                  </a:cubicBezTo>
                  <a:cubicBezTo>
                    <a:pt x="4099" y="5478"/>
                    <a:pt x="4165" y="6078"/>
                    <a:pt x="4532" y="6379"/>
                  </a:cubicBezTo>
                  <a:cubicBezTo>
                    <a:pt x="4586" y="6432"/>
                    <a:pt x="4655" y="6459"/>
                    <a:pt x="4721" y="6459"/>
                  </a:cubicBezTo>
                  <a:cubicBezTo>
                    <a:pt x="4820" y="6459"/>
                    <a:pt x="4912" y="6399"/>
                    <a:pt x="4932" y="6279"/>
                  </a:cubicBezTo>
                  <a:cubicBezTo>
                    <a:pt x="5033" y="5812"/>
                    <a:pt x="4766" y="5311"/>
                    <a:pt x="4599" y="4844"/>
                  </a:cubicBezTo>
                  <a:cubicBezTo>
                    <a:pt x="4532" y="4611"/>
                    <a:pt x="4465" y="4377"/>
                    <a:pt x="4365" y="4144"/>
                  </a:cubicBezTo>
                  <a:cubicBezTo>
                    <a:pt x="4432" y="4044"/>
                    <a:pt x="4499" y="3877"/>
                    <a:pt x="4499" y="3710"/>
                  </a:cubicBezTo>
                  <a:lnTo>
                    <a:pt x="4899" y="2876"/>
                  </a:lnTo>
                  <a:lnTo>
                    <a:pt x="4899" y="2876"/>
                  </a:lnTo>
                  <a:cubicBezTo>
                    <a:pt x="4832" y="2910"/>
                    <a:pt x="4799" y="2943"/>
                    <a:pt x="4766" y="2976"/>
                  </a:cubicBezTo>
                  <a:cubicBezTo>
                    <a:pt x="4732" y="2943"/>
                    <a:pt x="4699" y="2910"/>
                    <a:pt x="4666" y="2910"/>
                  </a:cubicBezTo>
                  <a:cubicBezTo>
                    <a:pt x="4666" y="2809"/>
                    <a:pt x="4632" y="2709"/>
                    <a:pt x="4632" y="2643"/>
                  </a:cubicBezTo>
                  <a:cubicBezTo>
                    <a:pt x="4632" y="2609"/>
                    <a:pt x="4632" y="2609"/>
                    <a:pt x="4632" y="2576"/>
                  </a:cubicBezTo>
                  <a:cubicBezTo>
                    <a:pt x="4632" y="2509"/>
                    <a:pt x="4599" y="2476"/>
                    <a:pt x="4566" y="2442"/>
                  </a:cubicBezTo>
                  <a:cubicBezTo>
                    <a:pt x="4866" y="2042"/>
                    <a:pt x="5166" y="1642"/>
                    <a:pt x="5433" y="1242"/>
                  </a:cubicBezTo>
                  <a:cubicBezTo>
                    <a:pt x="5571" y="1034"/>
                    <a:pt x="5375" y="843"/>
                    <a:pt x="5186" y="843"/>
                  </a:cubicBezTo>
                  <a:cubicBezTo>
                    <a:pt x="5101" y="843"/>
                    <a:pt x="5017" y="882"/>
                    <a:pt x="4966" y="975"/>
                  </a:cubicBezTo>
                  <a:cubicBezTo>
                    <a:pt x="4732" y="1408"/>
                    <a:pt x="4465" y="1875"/>
                    <a:pt x="4232" y="2309"/>
                  </a:cubicBezTo>
                  <a:cubicBezTo>
                    <a:pt x="4132" y="2242"/>
                    <a:pt x="4023" y="2209"/>
                    <a:pt x="3915" y="2209"/>
                  </a:cubicBezTo>
                  <a:cubicBezTo>
                    <a:pt x="3807" y="2209"/>
                    <a:pt x="3698" y="2242"/>
                    <a:pt x="3598" y="2309"/>
                  </a:cubicBezTo>
                  <a:cubicBezTo>
                    <a:pt x="3540" y="2265"/>
                    <a:pt x="3475" y="2241"/>
                    <a:pt x="3413" y="2241"/>
                  </a:cubicBezTo>
                  <a:cubicBezTo>
                    <a:pt x="3332" y="2241"/>
                    <a:pt x="3254" y="2282"/>
                    <a:pt x="3198" y="2376"/>
                  </a:cubicBezTo>
                  <a:cubicBezTo>
                    <a:pt x="3198" y="2342"/>
                    <a:pt x="3165" y="2309"/>
                    <a:pt x="3165" y="2276"/>
                  </a:cubicBezTo>
                  <a:cubicBezTo>
                    <a:pt x="3126" y="2179"/>
                    <a:pt x="3019" y="2127"/>
                    <a:pt x="2910" y="2127"/>
                  </a:cubicBezTo>
                  <a:cubicBezTo>
                    <a:pt x="2832" y="2127"/>
                    <a:pt x="2753" y="2153"/>
                    <a:pt x="2698" y="2209"/>
                  </a:cubicBezTo>
                  <a:cubicBezTo>
                    <a:pt x="2698" y="2242"/>
                    <a:pt x="2664" y="2242"/>
                    <a:pt x="2631" y="2276"/>
                  </a:cubicBezTo>
                  <a:cubicBezTo>
                    <a:pt x="2631" y="2276"/>
                    <a:pt x="2597" y="2276"/>
                    <a:pt x="2564" y="2309"/>
                  </a:cubicBezTo>
                  <a:cubicBezTo>
                    <a:pt x="2520" y="2265"/>
                    <a:pt x="2451" y="2241"/>
                    <a:pt x="2379" y="2241"/>
                  </a:cubicBezTo>
                  <a:cubicBezTo>
                    <a:pt x="2286" y="2241"/>
                    <a:pt x="2187" y="2282"/>
                    <a:pt x="2130" y="2376"/>
                  </a:cubicBezTo>
                  <a:cubicBezTo>
                    <a:pt x="2097" y="2409"/>
                    <a:pt x="2064" y="2476"/>
                    <a:pt x="2030" y="2543"/>
                  </a:cubicBezTo>
                  <a:cubicBezTo>
                    <a:pt x="2030" y="2509"/>
                    <a:pt x="2030" y="2509"/>
                    <a:pt x="1997" y="2476"/>
                  </a:cubicBezTo>
                  <a:cubicBezTo>
                    <a:pt x="1997" y="2409"/>
                    <a:pt x="1930" y="2342"/>
                    <a:pt x="1864" y="2309"/>
                  </a:cubicBezTo>
                  <a:cubicBezTo>
                    <a:pt x="1930" y="1609"/>
                    <a:pt x="1830" y="875"/>
                    <a:pt x="1530" y="141"/>
                  </a:cubicBezTo>
                  <a:cubicBezTo>
                    <a:pt x="1486" y="41"/>
                    <a:pt x="1411" y="0"/>
                    <a:pt x="1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6"/>
            <p:cNvSpPr/>
            <p:nvPr/>
          </p:nvSpPr>
          <p:spPr>
            <a:xfrm>
              <a:off x="3016150" y="2718675"/>
              <a:ext cx="139225" cy="161100"/>
            </a:xfrm>
            <a:custGeom>
              <a:avLst/>
              <a:gdLst/>
              <a:ahLst/>
              <a:cxnLst/>
              <a:rect l="l" t="t" r="r" b="b"/>
              <a:pathLst>
                <a:path w="5569" h="6444" extrusionOk="0">
                  <a:moveTo>
                    <a:pt x="1334" y="1"/>
                  </a:moveTo>
                  <a:cubicBezTo>
                    <a:pt x="1174" y="1"/>
                    <a:pt x="1005" y="154"/>
                    <a:pt x="1048" y="349"/>
                  </a:cubicBezTo>
                  <a:cubicBezTo>
                    <a:pt x="1215" y="1083"/>
                    <a:pt x="1315" y="1784"/>
                    <a:pt x="1282" y="2517"/>
                  </a:cubicBezTo>
                  <a:cubicBezTo>
                    <a:pt x="1215" y="2551"/>
                    <a:pt x="1182" y="2618"/>
                    <a:pt x="1148" y="2684"/>
                  </a:cubicBezTo>
                  <a:cubicBezTo>
                    <a:pt x="1115" y="2784"/>
                    <a:pt x="1082" y="2884"/>
                    <a:pt x="1048" y="2984"/>
                  </a:cubicBezTo>
                  <a:lnTo>
                    <a:pt x="982" y="2984"/>
                  </a:lnTo>
                  <a:cubicBezTo>
                    <a:pt x="982" y="2951"/>
                    <a:pt x="982" y="2951"/>
                    <a:pt x="948" y="2918"/>
                  </a:cubicBezTo>
                  <a:lnTo>
                    <a:pt x="748" y="3685"/>
                  </a:lnTo>
                  <a:lnTo>
                    <a:pt x="881" y="3685"/>
                  </a:lnTo>
                  <a:cubicBezTo>
                    <a:pt x="815" y="3885"/>
                    <a:pt x="781" y="4052"/>
                    <a:pt x="815" y="4185"/>
                  </a:cubicBezTo>
                  <a:cubicBezTo>
                    <a:pt x="548" y="4786"/>
                    <a:pt x="314" y="5420"/>
                    <a:pt x="81" y="6020"/>
                  </a:cubicBezTo>
                  <a:cubicBezTo>
                    <a:pt x="0" y="6202"/>
                    <a:pt x="164" y="6323"/>
                    <a:pt x="321" y="6323"/>
                  </a:cubicBezTo>
                  <a:cubicBezTo>
                    <a:pt x="423" y="6323"/>
                    <a:pt x="522" y="6272"/>
                    <a:pt x="548" y="6153"/>
                  </a:cubicBezTo>
                  <a:cubicBezTo>
                    <a:pt x="781" y="5620"/>
                    <a:pt x="1015" y="5086"/>
                    <a:pt x="1248" y="4519"/>
                  </a:cubicBezTo>
                  <a:lnTo>
                    <a:pt x="1449" y="4519"/>
                  </a:lnTo>
                  <a:cubicBezTo>
                    <a:pt x="1515" y="4652"/>
                    <a:pt x="1649" y="4719"/>
                    <a:pt x="1882" y="4719"/>
                  </a:cubicBezTo>
                  <a:cubicBezTo>
                    <a:pt x="1949" y="4719"/>
                    <a:pt x="2016" y="4752"/>
                    <a:pt x="2082" y="4786"/>
                  </a:cubicBezTo>
                  <a:cubicBezTo>
                    <a:pt x="2149" y="4794"/>
                    <a:pt x="2212" y="4798"/>
                    <a:pt x="2270" y="4798"/>
                  </a:cubicBezTo>
                  <a:cubicBezTo>
                    <a:pt x="2447" y="4798"/>
                    <a:pt x="2591" y="4761"/>
                    <a:pt x="2716" y="4686"/>
                  </a:cubicBezTo>
                  <a:cubicBezTo>
                    <a:pt x="2816" y="4686"/>
                    <a:pt x="2883" y="4652"/>
                    <a:pt x="2950" y="4652"/>
                  </a:cubicBezTo>
                  <a:lnTo>
                    <a:pt x="3016" y="4652"/>
                  </a:lnTo>
                  <a:cubicBezTo>
                    <a:pt x="3083" y="4652"/>
                    <a:pt x="3150" y="4652"/>
                    <a:pt x="3216" y="4619"/>
                  </a:cubicBezTo>
                  <a:cubicBezTo>
                    <a:pt x="3250" y="4652"/>
                    <a:pt x="3283" y="4652"/>
                    <a:pt x="3317" y="4652"/>
                  </a:cubicBezTo>
                  <a:lnTo>
                    <a:pt x="3350" y="4652"/>
                  </a:lnTo>
                  <a:cubicBezTo>
                    <a:pt x="3433" y="4719"/>
                    <a:pt x="3517" y="4744"/>
                    <a:pt x="3600" y="4744"/>
                  </a:cubicBezTo>
                  <a:cubicBezTo>
                    <a:pt x="3683" y="4744"/>
                    <a:pt x="3767" y="4719"/>
                    <a:pt x="3850" y="4686"/>
                  </a:cubicBezTo>
                  <a:cubicBezTo>
                    <a:pt x="3884" y="4786"/>
                    <a:pt x="3917" y="4919"/>
                    <a:pt x="3950" y="5019"/>
                  </a:cubicBezTo>
                  <a:cubicBezTo>
                    <a:pt x="4084" y="5486"/>
                    <a:pt x="4184" y="6053"/>
                    <a:pt x="4551" y="6387"/>
                  </a:cubicBezTo>
                  <a:cubicBezTo>
                    <a:pt x="4588" y="6424"/>
                    <a:pt x="4645" y="6443"/>
                    <a:pt x="4704" y="6443"/>
                  </a:cubicBezTo>
                  <a:cubicBezTo>
                    <a:pt x="4802" y="6443"/>
                    <a:pt x="4909" y="6391"/>
                    <a:pt x="4951" y="6287"/>
                  </a:cubicBezTo>
                  <a:cubicBezTo>
                    <a:pt x="5051" y="5787"/>
                    <a:pt x="4784" y="5320"/>
                    <a:pt x="4617" y="4853"/>
                  </a:cubicBezTo>
                  <a:cubicBezTo>
                    <a:pt x="4517" y="4619"/>
                    <a:pt x="4451" y="4386"/>
                    <a:pt x="4384" y="4152"/>
                  </a:cubicBezTo>
                  <a:cubicBezTo>
                    <a:pt x="4451" y="4019"/>
                    <a:pt x="4484" y="3885"/>
                    <a:pt x="4517" y="3718"/>
                  </a:cubicBezTo>
                  <a:lnTo>
                    <a:pt x="4884" y="2884"/>
                  </a:lnTo>
                  <a:cubicBezTo>
                    <a:pt x="4818" y="2884"/>
                    <a:pt x="4784" y="2918"/>
                    <a:pt x="4751" y="2951"/>
                  </a:cubicBezTo>
                  <a:cubicBezTo>
                    <a:pt x="4751" y="2918"/>
                    <a:pt x="4718" y="2884"/>
                    <a:pt x="4651" y="2884"/>
                  </a:cubicBezTo>
                  <a:cubicBezTo>
                    <a:pt x="4651" y="2784"/>
                    <a:pt x="4651" y="2718"/>
                    <a:pt x="4617" y="2618"/>
                  </a:cubicBezTo>
                  <a:cubicBezTo>
                    <a:pt x="4617" y="2618"/>
                    <a:pt x="4617" y="2584"/>
                    <a:pt x="4617" y="2584"/>
                  </a:cubicBezTo>
                  <a:cubicBezTo>
                    <a:pt x="4651" y="2517"/>
                    <a:pt x="4617" y="2484"/>
                    <a:pt x="4584" y="2451"/>
                  </a:cubicBezTo>
                  <a:cubicBezTo>
                    <a:pt x="4884" y="2050"/>
                    <a:pt x="5151" y="1650"/>
                    <a:pt x="5451" y="1217"/>
                  </a:cubicBezTo>
                  <a:cubicBezTo>
                    <a:pt x="5569" y="1029"/>
                    <a:pt x="5372" y="825"/>
                    <a:pt x="5187" y="825"/>
                  </a:cubicBezTo>
                  <a:cubicBezTo>
                    <a:pt x="5110" y="825"/>
                    <a:pt x="5034" y="861"/>
                    <a:pt x="4984" y="950"/>
                  </a:cubicBezTo>
                  <a:cubicBezTo>
                    <a:pt x="4718" y="1417"/>
                    <a:pt x="4484" y="1850"/>
                    <a:pt x="4251" y="2317"/>
                  </a:cubicBezTo>
                  <a:lnTo>
                    <a:pt x="4217" y="2317"/>
                  </a:lnTo>
                  <a:cubicBezTo>
                    <a:pt x="4124" y="2242"/>
                    <a:pt x="3998" y="2199"/>
                    <a:pt x="3871" y="2199"/>
                  </a:cubicBezTo>
                  <a:cubicBezTo>
                    <a:pt x="3772" y="2199"/>
                    <a:pt x="3671" y="2225"/>
                    <a:pt x="3583" y="2284"/>
                  </a:cubicBezTo>
                  <a:cubicBezTo>
                    <a:pt x="3544" y="2245"/>
                    <a:pt x="3489" y="2226"/>
                    <a:pt x="3431" y="2226"/>
                  </a:cubicBezTo>
                  <a:cubicBezTo>
                    <a:pt x="3341" y="2226"/>
                    <a:pt x="3244" y="2270"/>
                    <a:pt x="3183" y="2351"/>
                  </a:cubicBezTo>
                  <a:cubicBezTo>
                    <a:pt x="3183" y="2317"/>
                    <a:pt x="3183" y="2284"/>
                    <a:pt x="3150" y="2251"/>
                  </a:cubicBezTo>
                  <a:cubicBezTo>
                    <a:pt x="3115" y="2163"/>
                    <a:pt x="3024" y="2121"/>
                    <a:pt x="2931" y="2121"/>
                  </a:cubicBezTo>
                  <a:cubicBezTo>
                    <a:pt x="2848" y="2121"/>
                    <a:pt x="2763" y="2154"/>
                    <a:pt x="2716" y="2217"/>
                  </a:cubicBezTo>
                  <a:cubicBezTo>
                    <a:pt x="2683" y="2217"/>
                    <a:pt x="2649" y="2251"/>
                    <a:pt x="2649" y="2284"/>
                  </a:cubicBezTo>
                  <a:lnTo>
                    <a:pt x="2583" y="2284"/>
                  </a:lnTo>
                  <a:cubicBezTo>
                    <a:pt x="2530" y="2245"/>
                    <a:pt x="2467" y="2226"/>
                    <a:pt x="2404" y="2226"/>
                  </a:cubicBezTo>
                  <a:cubicBezTo>
                    <a:pt x="2307" y="2226"/>
                    <a:pt x="2210" y="2270"/>
                    <a:pt x="2149" y="2351"/>
                  </a:cubicBezTo>
                  <a:cubicBezTo>
                    <a:pt x="2116" y="2417"/>
                    <a:pt x="2082" y="2484"/>
                    <a:pt x="2016" y="2517"/>
                  </a:cubicBezTo>
                  <a:cubicBezTo>
                    <a:pt x="2016" y="2517"/>
                    <a:pt x="2016" y="2484"/>
                    <a:pt x="2016" y="2484"/>
                  </a:cubicBezTo>
                  <a:cubicBezTo>
                    <a:pt x="1982" y="2417"/>
                    <a:pt x="1916" y="2351"/>
                    <a:pt x="1882" y="2317"/>
                  </a:cubicBezTo>
                  <a:cubicBezTo>
                    <a:pt x="1949" y="1583"/>
                    <a:pt x="1849" y="850"/>
                    <a:pt x="1549" y="149"/>
                  </a:cubicBezTo>
                  <a:cubicBezTo>
                    <a:pt x="1502" y="44"/>
                    <a:pt x="1419" y="1"/>
                    <a:pt x="1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6"/>
            <p:cNvSpPr/>
            <p:nvPr/>
          </p:nvSpPr>
          <p:spPr>
            <a:xfrm>
              <a:off x="3537850" y="2712575"/>
              <a:ext cx="139250" cy="161325"/>
            </a:xfrm>
            <a:custGeom>
              <a:avLst/>
              <a:gdLst/>
              <a:ahLst/>
              <a:cxnLst/>
              <a:rect l="l" t="t" r="r" b="b"/>
              <a:pathLst>
                <a:path w="5570" h="6453" extrusionOk="0">
                  <a:moveTo>
                    <a:pt x="1334" y="0"/>
                  </a:moveTo>
                  <a:cubicBezTo>
                    <a:pt x="1180" y="0"/>
                    <a:pt x="1017" y="149"/>
                    <a:pt x="1062" y="326"/>
                  </a:cubicBezTo>
                  <a:cubicBezTo>
                    <a:pt x="1195" y="1060"/>
                    <a:pt x="1295" y="1794"/>
                    <a:pt x="1295" y="2528"/>
                  </a:cubicBezTo>
                  <a:cubicBezTo>
                    <a:pt x="1229" y="2561"/>
                    <a:pt x="1162" y="2595"/>
                    <a:pt x="1129" y="2695"/>
                  </a:cubicBezTo>
                  <a:cubicBezTo>
                    <a:pt x="1095" y="2795"/>
                    <a:pt x="1062" y="2895"/>
                    <a:pt x="1028" y="2995"/>
                  </a:cubicBezTo>
                  <a:lnTo>
                    <a:pt x="995" y="2995"/>
                  </a:lnTo>
                  <a:cubicBezTo>
                    <a:pt x="995" y="2962"/>
                    <a:pt x="962" y="2928"/>
                    <a:pt x="962" y="2928"/>
                  </a:cubicBezTo>
                  <a:lnTo>
                    <a:pt x="762" y="3662"/>
                  </a:lnTo>
                  <a:cubicBezTo>
                    <a:pt x="795" y="3695"/>
                    <a:pt x="828" y="3695"/>
                    <a:pt x="862" y="3695"/>
                  </a:cubicBezTo>
                  <a:cubicBezTo>
                    <a:pt x="795" y="3862"/>
                    <a:pt x="795" y="4029"/>
                    <a:pt x="828" y="4196"/>
                  </a:cubicBezTo>
                  <a:cubicBezTo>
                    <a:pt x="561" y="4796"/>
                    <a:pt x="295" y="5430"/>
                    <a:pt x="61" y="6031"/>
                  </a:cubicBezTo>
                  <a:cubicBezTo>
                    <a:pt x="0" y="6212"/>
                    <a:pt x="160" y="6333"/>
                    <a:pt x="311" y="6333"/>
                  </a:cubicBezTo>
                  <a:cubicBezTo>
                    <a:pt x="408" y="6333"/>
                    <a:pt x="502" y="6282"/>
                    <a:pt x="528" y="6164"/>
                  </a:cubicBezTo>
                  <a:cubicBezTo>
                    <a:pt x="795" y="5630"/>
                    <a:pt x="1028" y="5063"/>
                    <a:pt x="1229" y="4496"/>
                  </a:cubicBezTo>
                  <a:lnTo>
                    <a:pt x="1262" y="4496"/>
                  </a:lnTo>
                  <a:cubicBezTo>
                    <a:pt x="1295" y="4513"/>
                    <a:pt x="1329" y="4521"/>
                    <a:pt x="1358" y="4521"/>
                  </a:cubicBezTo>
                  <a:cubicBezTo>
                    <a:pt x="1387" y="4521"/>
                    <a:pt x="1412" y="4513"/>
                    <a:pt x="1429" y="4496"/>
                  </a:cubicBezTo>
                  <a:cubicBezTo>
                    <a:pt x="1487" y="4612"/>
                    <a:pt x="1595" y="4703"/>
                    <a:pt x="1797" y="4703"/>
                  </a:cubicBezTo>
                  <a:cubicBezTo>
                    <a:pt x="1828" y="4703"/>
                    <a:pt x="1861" y="4701"/>
                    <a:pt x="1896" y="4696"/>
                  </a:cubicBezTo>
                  <a:cubicBezTo>
                    <a:pt x="1929" y="4730"/>
                    <a:pt x="1996" y="4763"/>
                    <a:pt x="2096" y="4763"/>
                  </a:cubicBezTo>
                  <a:cubicBezTo>
                    <a:pt x="2161" y="4782"/>
                    <a:pt x="2224" y="4790"/>
                    <a:pt x="2284" y="4790"/>
                  </a:cubicBezTo>
                  <a:cubicBezTo>
                    <a:pt x="2439" y="4790"/>
                    <a:pt x="2576" y="4735"/>
                    <a:pt x="2696" y="4663"/>
                  </a:cubicBezTo>
                  <a:cubicBezTo>
                    <a:pt x="2796" y="4663"/>
                    <a:pt x="2863" y="4663"/>
                    <a:pt x="2930" y="4630"/>
                  </a:cubicBezTo>
                  <a:lnTo>
                    <a:pt x="3030" y="4630"/>
                  </a:lnTo>
                  <a:cubicBezTo>
                    <a:pt x="3052" y="4641"/>
                    <a:pt x="3071" y="4644"/>
                    <a:pt x="3088" y="4644"/>
                  </a:cubicBezTo>
                  <a:cubicBezTo>
                    <a:pt x="3123" y="4644"/>
                    <a:pt x="3152" y="4630"/>
                    <a:pt x="3197" y="4630"/>
                  </a:cubicBezTo>
                  <a:cubicBezTo>
                    <a:pt x="3230" y="4630"/>
                    <a:pt x="3297" y="4663"/>
                    <a:pt x="3330" y="4663"/>
                  </a:cubicBezTo>
                  <a:cubicBezTo>
                    <a:pt x="3408" y="4725"/>
                    <a:pt x="3485" y="4751"/>
                    <a:pt x="3563" y="4751"/>
                  </a:cubicBezTo>
                  <a:cubicBezTo>
                    <a:pt x="3652" y="4751"/>
                    <a:pt x="3741" y="4716"/>
                    <a:pt x="3830" y="4663"/>
                  </a:cubicBezTo>
                  <a:cubicBezTo>
                    <a:pt x="3864" y="4796"/>
                    <a:pt x="3897" y="4896"/>
                    <a:pt x="3964" y="5030"/>
                  </a:cubicBezTo>
                  <a:cubicBezTo>
                    <a:pt x="4097" y="5497"/>
                    <a:pt x="4164" y="6064"/>
                    <a:pt x="4531" y="6397"/>
                  </a:cubicBezTo>
                  <a:cubicBezTo>
                    <a:pt x="4579" y="6433"/>
                    <a:pt x="4640" y="6452"/>
                    <a:pt x="4699" y="6452"/>
                  </a:cubicBezTo>
                  <a:cubicBezTo>
                    <a:pt x="4806" y="6452"/>
                    <a:pt x="4910" y="6392"/>
                    <a:pt x="4931" y="6264"/>
                  </a:cubicBezTo>
                  <a:cubicBezTo>
                    <a:pt x="5031" y="5797"/>
                    <a:pt x="4764" y="5297"/>
                    <a:pt x="4598" y="4863"/>
                  </a:cubicBezTo>
                  <a:cubicBezTo>
                    <a:pt x="4531" y="4630"/>
                    <a:pt x="4464" y="4363"/>
                    <a:pt x="4364" y="4129"/>
                  </a:cubicBezTo>
                  <a:cubicBezTo>
                    <a:pt x="4431" y="4029"/>
                    <a:pt x="4498" y="3862"/>
                    <a:pt x="4498" y="3695"/>
                  </a:cubicBezTo>
                  <a:lnTo>
                    <a:pt x="4898" y="2862"/>
                  </a:lnTo>
                  <a:lnTo>
                    <a:pt x="4898" y="2862"/>
                  </a:lnTo>
                  <a:cubicBezTo>
                    <a:pt x="4831" y="2895"/>
                    <a:pt x="4798" y="2928"/>
                    <a:pt x="4764" y="2962"/>
                  </a:cubicBezTo>
                  <a:cubicBezTo>
                    <a:pt x="4731" y="2928"/>
                    <a:pt x="4698" y="2895"/>
                    <a:pt x="4664" y="2895"/>
                  </a:cubicBezTo>
                  <a:cubicBezTo>
                    <a:pt x="4664" y="2795"/>
                    <a:pt x="4631" y="2695"/>
                    <a:pt x="4631" y="2628"/>
                  </a:cubicBezTo>
                  <a:cubicBezTo>
                    <a:pt x="4631" y="2595"/>
                    <a:pt x="4631" y="2595"/>
                    <a:pt x="4631" y="2561"/>
                  </a:cubicBezTo>
                  <a:cubicBezTo>
                    <a:pt x="4631" y="2528"/>
                    <a:pt x="4598" y="2461"/>
                    <a:pt x="4564" y="2461"/>
                  </a:cubicBezTo>
                  <a:cubicBezTo>
                    <a:pt x="4865" y="2028"/>
                    <a:pt x="5165" y="1627"/>
                    <a:pt x="5432" y="1227"/>
                  </a:cubicBezTo>
                  <a:cubicBezTo>
                    <a:pt x="5570" y="1020"/>
                    <a:pt x="5374" y="829"/>
                    <a:pt x="5185" y="829"/>
                  </a:cubicBezTo>
                  <a:cubicBezTo>
                    <a:pt x="5100" y="829"/>
                    <a:pt x="5016" y="867"/>
                    <a:pt x="4965" y="960"/>
                  </a:cubicBezTo>
                  <a:cubicBezTo>
                    <a:pt x="4731" y="1394"/>
                    <a:pt x="4464" y="1861"/>
                    <a:pt x="4231" y="2328"/>
                  </a:cubicBezTo>
                  <a:cubicBezTo>
                    <a:pt x="4231" y="2328"/>
                    <a:pt x="4231" y="2328"/>
                    <a:pt x="4231" y="2294"/>
                  </a:cubicBezTo>
                  <a:cubicBezTo>
                    <a:pt x="4131" y="2228"/>
                    <a:pt x="4022" y="2194"/>
                    <a:pt x="3914" y="2194"/>
                  </a:cubicBezTo>
                  <a:cubicBezTo>
                    <a:pt x="3805" y="2194"/>
                    <a:pt x="3697" y="2228"/>
                    <a:pt x="3597" y="2294"/>
                  </a:cubicBezTo>
                  <a:cubicBezTo>
                    <a:pt x="3544" y="2255"/>
                    <a:pt x="3487" y="2236"/>
                    <a:pt x="3430" y="2236"/>
                  </a:cubicBezTo>
                  <a:cubicBezTo>
                    <a:pt x="3342" y="2236"/>
                    <a:pt x="3257" y="2280"/>
                    <a:pt x="3197" y="2361"/>
                  </a:cubicBezTo>
                  <a:cubicBezTo>
                    <a:pt x="3197" y="2328"/>
                    <a:pt x="3163" y="2294"/>
                    <a:pt x="3163" y="2261"/>
                  </a:cubicBezTo>
                  <a:cubicBezTo>
                    <a:pt x="3124" y="2164"/>
                    <a:pt x="3018" y="2112"/>
                    <a:pt x="2909" y="2112"/>
                  </a:cubicBezTo>
                  <a:cubicBezTo>
                    <a:pt x="2831" y="2112"/>
                    <a:pt x="2752" y="2139"/>
                    <a:pt x="2696" y="2194"/>
                  </a:cubicBezTo>
                  <a:cubicBezTo>
                    <a:pt x="2696" y="2228"/>
                    <a:pt x="2663" y="2261"/>
                    <a:pt x="2630" y="2261"/>
                  </a:cubicBezTo>
                  <a:cubicBezTo>
                    <a:pt x="2630" y="2261"/>
                    <a:pt x="2596" y="2294"/>
                    <a:pt x="2563" y="2294"/>
                  </a:cubicBezTo>
                  <a:cubicBezTo>
                    <a:pt x="2519" y="2251"/>
                    <a:pt x="2450" y="2226"/>
                    <a:pt x="2378" y="2226"/>
                  </a:cubicBezTo>
                  <a:cubicBezTo>
                    <a:pt x="2284" y="2226"/>
                    <a:pt x="2186" y="2267"/>
                    <a:pt x="2129" y="2361"/>
                  </a:cubicBezTo>
                  <a:cubicBezTo>
                    <a:pt x="2096" y="2395"/>
                    <a:pt x="2063" y="2461"/>
                    <a:pt x="2029" y="2528"/>
                  </a:cubicBezTo>
                  <a:cubicBezTo>
                    <a:pt x="2029" y="2495"/>
                    <a:pt x="2029" y="2495"/>
                    <a:pt x="1996" y="2461"/>
                  </a:cubicBezTo>
                  <a:cubicBezTo>
                    <a:pt x="1996" y="2395"/>
                    <a:pt x="1929" y="2361"/>
                    <a:pt x="1862" y="2294"/>
                  </a:cubicBezTo>
                  <a:cubicBezTo>
                    <a:pt x="1929" y="1594"/>
                    <a:pt x="1829" y="860"/>
                    <a:pt x="1529" y="126"/>
                  </a:cubicBezTo>
                  <a:cubicBezTo>
                    <a:pt x="1484" y="37"/>
                    <a:pt x="1410" y="0"/>
                    <a:pt x="1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6"/>
            <p:cNvSpPr/>
            <p:nvPr/>
          </p:nvSpPr>
          <p:spPr>
            <a:xfrm>
              <a:off x="4059300" y="2727200"/>
              <a:ext cx="139325" cy="161150"/>
            </a:xfrm>
            <a:custGeom>
              <a:avLst/>
              <a:gdLst/>
              <a:ahLst/>
              <a:cxnLst/>
              <a:rect l="l" t="t" r="r" b="b"/>
              <a:pathLst>
                <a:path w="5573" h="6446" extrusionOk="0">
                  <a:moveTo>
                    <a:pt x="1349" y="1"/>
                  </a:moveTo>
                  <a:cubicBezTo>
                    <a:pt x="1185" y="1"/>
                    <a:pt x="1008" y="164"/>
                    <a:pt x="1052" y="342"/>
                  </a:cubicBezTo>
                  <a:cubicBezTo>
                    <a:pt x="1219" y="1076"/>
                    <a:pt x="1319" y="1810"/>
                    <a:pt x="1286" y="2510"/>
                  </a:cubicBezTo>
                  <a:cubicBezTo>
                    <a:pt x="1252" y="2543"/>
                    <a:pt x="1185" y="2610"/>
                    <a:pt x="1152" y="2677"/>
                  </a:cubicBezTo>
                  <a:cubicBezTo>
                    <a:pt x="1119" y="2777"/>
                    <a:pt x="1085" y="2877"/>
                    <a:pt x="1052" y="2977"/>
                  </a:cubicBezTo>
                  <a:lnTo>
                    <a:pt x="985" y="2977"/>
                  </a:lnTo>
                  <a:cubicBezTo>
                    <a:pt x="985" y="2977"/>
                    <a:pt x="985" y="2944"/>
                    <a:pt x="952" y="2910"/>
                  </a:cubicBezTo>
                  <a:lnTo>
                    <a:pt x="752" y="3678"/>
                  </a:lnTo>
                  <a:lnTo>
                    <a:pt x="885" y="3678"/>
                  </a:lnTo>
                  <a:cubicBezTo>
                    <a:pt x="819" y="3878"/>
                    <a:pt x="785" y="4045"/>
                    <a:pt x="819" y="4178"/>
                  </a:cubicBezTo>
                  <a:cubicBezTo>
                    <a:pt x="552" y="4778"/>
                    <a:pt x="318" y="5412"/>
                    <a:pt x="85" y="6013"/>
                  </a:cubicBezTo>
                  <a:cubicBezTo>
                    <a:pt x="1" y="6202"/>
                    <a:pt x="181" y="6338"/>
                    <a:pt x="343" y="6338"/>
                  </a:cubicBezTo>
                  <a:cubicBezTo>
                    <a:pt x="438" y="6338"/>
                    <a:pt x="527" y="6291"/>
                    <a:pt x="552" y="6179"/>
                  </a:cubicBezTo>
                  <a:cubicBezTo>
                    <a:pt x="785" y="5612"/>
                    <a:pt x="1019" y="5079"/>
                    <a:pt x="1252" y="4512"/>
                  </a:cubicBezTo>
                  <a:lnTo>
                    <a:pt x="1452" y="4512"/>
                  </a:lnTo>
                  <a:cubicBezTo>
                    <a:pt x="1519" y="4645"/>
                    <a:pt x="1652" y="4712"/>
                    <a:pt x="1886" y="4712"/>
                  </a:cubicBezTo>
                  <a:cubicBezTo>
                    <a:pt x="1953" y="4745"/>
                    <a:pt x="2019" y="4745"/>
                    <a:pt x="2086" y="4778"/>
                  </a:cubicBezTo>
                  <a:cubicBezTo>
                    <a:pt x="2153" y="4787"/>
                    <a:pt x="2215" y="4791"/>
                    <a:pt x="2274" y="4791"/>
                  </a:cubicBezTo>
                  <a:cubicBezTo>
                    <a:pt x="2451" y="4791"/>
                    <a:pt x="2595" y="4753"/>
                    <a:pt x="2720" y="4678"/>
                  </a:cubicBezTo>
                  <a:cubicBezTo>
                    <a:pt x="2820" y="4678"/>
                    <a:pt x="2887" y="4678"/>
                    <a:pt x="2953" y="4645"/>
                  </a:cubicBezTo>
                  <a:lnTo>
                    <a:pt x="3320" y="4645"/>
                  </a:lnTo>
                  <a:cubicBezTo>
                    <a:pt x="3354" y="4645"/>
                    <a:pt x="3354" y="4645"/>
                    <a:pt x="3354" y="4678"/>
                  </a:cubicBezTo>
                  <a:cubicBezTo>
                    <a:pt x="3429" y="4723"/>
                    <a:pt x="3504" y="4741"/>
                    <a:pt x="3580" y="4741"/>
                  </a:cubicBezTo>
                  <a:cubicBezTo>
                    <a:pt x="3671" y="4741"/>
                    <a:pt x="3763" y="4715"/>
                    <a:pt x="3854" y="4678"/>
                  </a:cubicBezTo>
                  <a:cubicBezTo>
                    <a:pt x="3887" y="4778"/>
                    <a:pt x="3921" y="4912"/>
                    <a:pt x="3954" y="5045"/>
                  </a:cubicBezTo>
                  <a:cubicBezTo>
                    <a:pt x="4088" y="5479"/>
                    <a:pt x="4188" y="6079"/>
                    <a:pt x="4555" y="6380"/>
                  </a:cubicBezTo>
                  <a:cubicBezTo>
                    <a:pt x="4596" y="6421"/>
                    <a:pt x="4660" y="6445"/>
                    <a:pt x="4726" y="6445"/>
                  </a:cubicBezTo>
                  <a:cubicBezTo>
                    <a:pt x="4819" y="6445"/>
                    <a:pt x="4916" y="6397"/>
                    <a:pt x="4955" y="6279"/>
                  </a:cubicBezTo>
                  <a:cubicBezTo>
                    <a:pt x="5055" y="5779"/>
                    <a:pt x="4788" y="5312"/>
                    <a:pt x="4621" y="4845"/>
                  </a:cubicBezTo>
                  <a:cubicBezTo>
                    <a:pt x="4521" y="4612"/>
                    <a:pt x="4454" y="4378"/>
                    <a:pt x="4388" y="4145"/>
                  </a:cubicBezTo>
                  <a:cubicBezTo>
                    <a:pt x="4454" y="4011"/>
                    <a:pt x="4488" y="3878"/>
                    <a:pt x="4521" y="3711"/>
                  </a:cubicBezTo>
                  <a:lnTo>
                    <a:pt x="4888" y="2877"/>
                  </a:lnTo>
                  <a:cubicBezTo>
                    <a:pt x="4821" y="2877"/>
                    <a:pt x="4788" y="2910"/>
                    <a:pt x="4755" y="2944"/>
                  </a:cubicBezTo>
                  <a:cubicBezTo>
                    <a:pt x="4755" y="2910"/>
                    <a:pt x="4721" y="2910"/>
                    <a:pt x="4655" y="2877"/>
                  </a:cubicBezTo>
                  <a:cubicBezTo>
                    <a:pt x="4655" y="2777"/>
                    <a:pt x="4655" y="2710"/>
                    <a:pt x="4621" y="2643"/>
                  </a:cubicBezTo>
                  <a:cubicBezTo>
                    <a:pt x="4621" y="2610"/>
                    <a:pt x="4621" y="2577"/>
                    <a:pt x="4621" y="2577"/>
                  </a:cubicBezTo>
                  <a:cubicBezTo>
                    <a:pt x="4655" y="2510"/>
                    <a:pt x="4621" y="2477"/>
                    <a:pt x="4588" y="2443"/>
                  </a:cubicBezTo>
                  <a:cubicBezTo>
                    <a:pt x="4888" y="2043"/>
                    <a:pt x="5155" y="1643"/>
                    <a:pt x="5455" y="1209"/>
                  </a:cubicBezTo>
                  <a:cubicBezTo>
                    <a:pt x="5573" y="1021"/>
                    <a:pt x="5376" y="817"/>
                    <a:pt x="5191" y="817"/>
                  </a:cubicBezTo>
                  <a:cubicBezTo>
                    <a:pt x="5113" y="817"/>
                    <a:pt x="5038" y="853"/>
                    <a:pt x="4988" y="942"/>
                  </a:cubicBezTo>
                  <a:cubicBezTo>
                    <a:pt x="4721" y="1409"/>
                    <a:pt x="4488" y="1843"/>
                    <a:pt x="4254" y="2310"/>
                  </a:cubicBezTo>
                  <a:lnTo>
                    <a:pt x="4221" y="2310"/>
                  </a:lnTo>
                  <a:cubicBezTo>
                    <a:pt x="4127" y="2235"/>
                    <a:pt x="4002" y="2192"/>
                    <a:pt x="3875" y="2192"/>
                  </a:cubicBezTo>
                  <a:cubicBezTo>
                    <a:pt x="3776" y="2192"/>
                    <a:pt x="3675" y="2218"/>
                    <a:pt x="3587" y="2277"/>
                  </a:cubicBezTo>
                  <a:cubicBezTo>
                    <a:pt x="3546" y="2249"/>
                    <a:pt x="3487" y="2233"/>
                    <a:pt x="3426" y="2233"/>
                  </a:cubicBezTo>
                  <a:cubicBezTo>
                    <a:pt x="3338" y="2233"/>
                    <a:pt x="3246" y="2265"/>
                    <a:pt x="3187" y="2343"/>
                  </a:cubicBezTo>
                  <a:cubicBezTo>
                    <a:pt x="3187" y="2310"/>
                    <a:pt x="3187" y="2277"/>
                    <a:pt x="3154" y="2277"/>
                  </a:cubicBezTo>
                  <a:cubicBezTo>
                    <a:pt x="3115" y="2179"/>
                    <a:pt x="3008" y="2128"/>
                    <a:pt x="2906" y="2128"/>
                  </a:cubicBezTo>
                  <a:cubicBezTo>
                    <a:pt x="2833" y="2128"/>
                    <a:pt x="2762" y="2154"/>
                    <a:pt x="2720" y="2210"/>
                  </a:cubicBezTo>
                  <a:cubicBezTo>
                    <a:pt x="2687" y="2210"/>
                    <a:pt x="2687" y="2243"/>
                    <a:pt x="2653" y="2277"/>
                  </a:cubicBezTo>
                  <a:lnTo>
                    <a:pt x="2586" y="2277"/>
                  </a:lnTo>
                  <a:cubicBezTo>
                    <a:pt x="2536" y="2239"/>
                    <a:pt x="2477" y="2220"/>
                    <a:pt x="2417" y="2220"/>
                  </a:cubicBezTo>
                  <a:cubicBezTo>
                    <a:pt x="2317" y="2220"/>
                    <a:pt x="2215" y="2272"/>
                    <a:pt x="2153" y="2377"/>
                  </a:cubicBezTo>
                  <a:cubicBezTo>
                    <a:pt x="2119" y="2410"/>
                    <a:pt x="2086" y="2477"/>
                    <a:pt x="2019" y="2543"/>
                  </a:cubicBezTo>
                  <a:cubicBezTo>
                    <a:pt x="2019" y="2510"/>
                    <a:pt x="2019" y="2477"/>
                    <a:pt x="2019" y="2477"/>
                  </a:cubicBezTo>
                  <a:cubicBezTo>
                    <a:pt x="1986" y="2410"/>
                    <a:pt x="1919" y="2343"/>
                    <a:pt x="1886" y="2310"/>
                  </a:cubicBezTo>
                  <a:cubicBezTo>
                    <a:pt x="1953" y="1576"/>
                    <a:pt x="1853" y="842"/>
                    <a:pt x="1552" y="142"/>
                  </a:cubicBezTo>
                  <a:cubicBezTo>
                    <a:pt x="1508" y="42"/>
                    <a:pt x="1430" y="1"/>
                    <a:pt x="13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6"/>
            <p:cNvSpPr/>
            <p:nvPr/>
          </p:nvSpPr>
          <p:spPr>
            <a:xfrm>
              <a:off x="5102550" y="2738050"/>
              <a:ext cx="139325" cy="161125"/>
            </a:xfrm>
            <a:custGeom>
              <a:avLst/>
              <a:gdLst/>
              <a:ahLst/>
              <a:cxnLst/>
              <a:rect l="l" t="t" r="r" b="b"/>
              <a:pathLst>
                <a:path w="5573" h="6445" extrusionOk="0">
                  <a:moveTo>
                    <a:pt x="1348" y="1"/>
                  </a:moveTo>
                  <a:cubicBezTo>
                    <a:pt x="1185" y="1"/>
                    <a:pt x="1007" y="164"/>
                    <a:pt x="1052" y="341"/>
                  </a:cubicBezTo>
                  <a:cubicBezTo>
                    <a:pt x="1219" y="1075"/>
                    <a:pt x="1319" y="1809"/>
                    <a:pt x="1285" y="2510"/>
                  </a:cubicBezTo>
                  <a:cubicBezTo>
                    <a:pt x="1252" y="2543"/>
                    <a:pt x="1185" y="2610"/>
                    <a:pt x="1152" y="2676"/>
                  </a:cubicBezTo>
                  <a:cubicBezTo>
                    <a:pt x="1119" y="2777"/>
                    <a:pt x="1085" y="2877"/>
                    <a:pt x="1052" y="2977"/>
                  </a:cubicBezTo>
                  <a:lnTo>
                    <a:pt x="985" y="2977"/>
                  </a:lnTo>
                  <a:cubicBezTo>
                    <a:pt x="985" y="2977"/>
                    <a:pt x="985" y="2943"/>
                    <a:pt x="952" y="2910"/>
                  </a:cubicBezTo>
                  <a:lnTo>
                    <a:pt x="752" y="3677"/>
                  </a:lnTo>
                  <a:lnTo>
                    <a:pt x="885" y="3677"/>
                  </a:lnTo>
                  <a:cubicBezTo>
                    <a:pt x="818" y="3877"/>
                    <a:pt x="785" y="4044"/>
                    <a:pt x="818" y="4178"/>
                  </a:cubicBezTo>
                  <a:cubicBezTo>
                    <a:pt x="551" y="4778"/>
                    <a:pt x="318" y="5412"/>
                    <a:pt x="84" y="6012"/>
                  </a:cubicBezTo>
                  <a:cubicBezTo>
                    <a:pt x="0" y="6201"/>
                    <a:pt x="181" y="6337"/>
                    <a:pt x="343" y="6337"/>
                  </a:cubicBezTo>
                  <a:cubicBezTo>
                    <a:pt x="438" y="6337"/>
                    <a:pt x="527" y="6290"/>
                    <a:pt x="551" y="6179"/>
                  </a:cubicBezTo>
                  <a:cubicBezTo>
                    <a:pt x="785" y="5612"/>
                    <a:pt x="1018" y="5078"/>
                    <a:pt x="1252" y="4511"/>
                  </a:cubicBezTo>
                  <a:lnTo>
                    <a:pt x="1452" y="4511"/>
                  </a:lnTo>
                  <a:cubicBezTo>
                    <a:pt x="1519" y="4645"/>
                    <a:pt x="1652" y="4711"/>
                    <a:pt x="1886" y="4711"/>
                  </a:cubicBezTo>
                  <a:cubicBezTo>
                    <a:pt x="1952" y="4745"/>
                    <a:pt x="2019" y="4745"/>
                    <a:pt x="2086" y="4778"/>
                  </a:cubicBezTo>
                  <a:cubicBezTo>
                    <a:pt x="2153" y="4786"/>
                    <a:pt x="2215" y="4791"/>
                    <a:pt x="2274" y="4791"/>
                  </a:cubicBezTo>
                  <a:cubicBezTo>
                    <a:pt x="2451" y="4791"/>
                    <a:pt x="2595" y="4753"/>
                    <a:pt x="2720" y="4678"/>
                  </a:cubicBezTo>
                  <a:cubicBezTo>
                    <a:pt x="2820" y="4678"/>
                    <a:pt x="2886" y="4678"/>
                    <a:pt x="2953" y="4645"/>
                  </a:cubicBezTo>
                  <a:lnTo>
                    <a:pt x="3320" y="4645"/>
                  </a:lnTo>
                  <a:cubicBezTo>
                    <a:pt x="3353" y="4645"/>
                    <a:pt x="3353" y="4678"/>
                    <a:pt x="3353" y="4678"/>
                  </a:cubicBezTo>
                  <a:cubicBezTo>
                    <a:pt x="3437" y="4728"/>
                    <a:pt x="3520" y="4753"/>
                    <a:pt x="3604" y="4753"/>
                  </a:cubicBezTo>
                  <a:cubicBezTo>
                    <a:pt x="3687" y="4753"/>
                    <a:pt x="3770" y="4728"/>
                    <a:pt x="3854" y="4678"/>
                  </a:cubicBezTo>
                  <a:cubicBezTo>
                    <a:pt x="3887" y="4811"/>
                    <a:pt x="3921" y="4911"/>
                    <a:pt x="3954" y="5045"/>
                  </a:cubicBezTo>
                  <a:cubicBezTo>
                    <a:pt x="4087" y="5479"/>
                    <a:pt x="4187" y="6079"/>
                    <a:pt x="4554" y="6379"/>
                  </a:cubicBezTo>
                  <a:cubicBezTo>
                    <a:pt x="4596" y="6421"/>
                    <a:pt x="4660" y="6445"/>
                    <a:pt x="4726" y="6445"/>
                  </a:cubicBezTo>
                  <a:cubicBezTo>
                    <a:pt x="4819" y="6445"/>
                    <a:pt x="4916" y="6396"/>
                    <a:pt x="4955" y="6279"/>
                  </a:cubicBezTo>
                  <a:cubicBezTo>
                    <a:pt x="5055" y="5779"/>
                    <a:pt x="4788" y="5312"/>
                    <a:pt x="4621" y="4845"/>
                  </a:cubicBezTo>
                  <a:cubicBezTo>
                    <a:pt x="4521" y="4611"/>
                    <a:pt x="4454" y="4378"/>
                    <a:pt x="4388" y="4144"/>
                  </a:cubicBezTo>
                  <a:cubicBezTo>
                    <a:pt x="4454" y="4011"/>
                    <a:pt x="4488" y="3877"/>
                    <a:pt x="4521" y="3711"/>
                  </a:cubicBezTo>
                  <a:lnTo>
                    <a:pt x="4888" y="2877"/>
                  </a:lnTo>
                  <a:cubicBezTo>
                    <a:pt x="4821" y="2877"/>
                    <a:pt x="4788" y="2910"/>
                    <a:pt x="4754" y="2943"/>
                  </a:cubicBezTo>
                  <a:cubicBezTo>
                    <a:pt x="4754" y="2910"/>
                    <a:pt x="4721" y="2910"/>
                    <a:pt x="4654" y="2877"/>
                  </a:cubicBezTo>
                  <a:cubicBezTo>
                    <a:pt x="4654" y="2777"/>
                    <a:pt x="4654" y="2710"/>
                    <a:pt x="4621" y="2643"/>
                  </a:cubicBezTo>
                  <a:cubicBezTo>
                    <a:pt x="4621" y="2610"/>
                    <a:pt x="4621" y="2576"/>
                    <a:pt x="4621" y="2576"/>
                  </a:cubicBezTo>
                  <a:cubicBezTo>
                    <a:pt x="4654" y="2510"/>
                    <a:pt x="4621" y="2476"/>
                    <a:pt x="4588" y="2443"/>
                  </a:cubicBezTo>
                  <a:cubicBezTo>
                    <a:pt x="4888" y="2043"/>
                    <a:pt x="5155" y="1642"/>
                    <a:pt x="5455" y="1242"/>
                  </a:cubicBezTo>
                  <a:cubicBezTo>
                    <a:pt x="5573" y="1030"/>
                    <a:pt x="5374" y="818"/>
                    <a:pt x="5188" y="818"/>
                  </a:cubicBezTo>
                  <a:cubicBezTo>
                    <a:pt x="5111" y="818"/>
                    <a:pt x="5037" y="854"/>
                    <a:pt x="4988" y="942"/>
                  </a:cubicBezTo>
                  <a:cubicBezTo>
                    <a:pt x="4721" y="1409"/>
                    <a:pt x="4488" y="1843"/>
                    <a:pt x="4254" y="2310"/>
                  </a:cubicBezTo>
                  <a:lnTo>
                    <a:pt x="4221" y="2310"/>
                  </a:lnTo>
                  <a:cubicBezTo>
                    <a:pt x="4127" y="2235"/>
                    <a:pt x="4002" y="2191"/>
                    <a:pt x="3875" y="2191"/>
                  </a:cubicBezTo>
                  <a:cubicBezTo>
                    <a:pt x="3775" y="2191"/>
                    <a:pt x="3675" y="2218"/>
                    <a:pt x="3587" y="2276"/>
                  </a:cubicBezTo>
                  <a:cubicBezTo>
                    <a:pt x="3546" y="2249"/>
                    <a:pt x="3487" y="2232"/>
                    <a:pt x="3425" y="2232"/>
                  </a:cubicBezTo>
                  <a:cubicBezTo>
                    <a:pt x="3338" y="2232"/>
                    <a:pt x="3245" y="2265"/>
                    <a:pt x="3187" y="2343"/>
                  </a:cubicBezTo>
                  <a:cubicBezTo>
                    <a:pt x="3187" y="2310"/>
                    <a:pt x="3187" y="2310"/>
                    <a:pt x="3153" y="2276"/>
                  </a:cubicBezTo>
                  <a:cubicBezTo>
                    <a:pt x="3114" y="2179"/>
                    <a:pt x="3008" y="2127"/>
                    <a:pt x="2906" y="2127"/>
                  </a:cubicBezTo>
                  <a:cubicBezTo>
                    <a:pt x="2832" y="2127"/>
                    <a:pt x="2761" y="2154"/>
                    <a:pt x="2720" y="2209"/>
                  </a:cubicBezTo>
                  <a:cubicBezTo>
                    <a:pt x="2686" y="2243"/>
                    <a:pt x="2686" y="2243"/>
                    <a:pt x="2653" y="2276"/>
                  </a:cubicBezTo>
                  <a:lnTo>
                    <a:pt x="2586" y="2276"/>
                  </a:lnTo>
                  <a:cubicBezTo>
                    <a:pt x="2536" y="2239"/>
                    <a:pt x="2477" y="2220"/>
                    <a:pt x="2417" y="2220"/>
                  </a:cubicBezTo>
                  <a:cubicBezTo>
                    <a:pt x="2317" y="2220"/>
                    <a:pt x="2215" y="2272"/>
                    <a:pt x="2153" y="2376"/>
                  </a:cubicBezTo>
                  <a:cubicBezTo>
                    <a:pt x="2119" y="2410"/>
                    <a:pt x="2086" y="2476"/>
                    <a:pt x="2019" y="2543"/>
                  </a:cubicBezTo>
                  <a:cubicBezTo>
                    <a:pt x="2019" y="2510"/>
                    <a:pt x="2019" y="2476"/>
                    <a:pt x="2019" y="2476"/>
                  </a:cubicBezTo>
                  <a:cubicBezTo>
                    <a:pt x="1986" y="2410"/>
                    <a:pt x="1952" y="2343"/>
                    <a:pt x="1886" y="2310"/>
                  </a:cubicBezTo>
                  <a:cubicBezTo>
                    <a:pt x="1952" y="1576"/>
                    <a:pt x="1852" y="842"/>
                    <a:pt x="1552" y="141"/>
                  </a:cubicBezTo>
                  <a:cubicBezTo>
                    <a:pt x="1508" y="41"/>
                    <a:pt x="1430" y="1"/>
                    <a:pt x="1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6"/>
            <p:cNvSpPr/>
            <p:nvPr/>
          </p:nvSpPr>
          <p:spPr>
            <a:xfrm>
              <a:off x="5624300" y="2724700"/>
              <a:ext cx="139300" cy="161500"/>
            </a:xfrm>
            <a:custGeom>
              <a:avLst/>
              <a:gdLst/>
              <a:ahLst/>
              <a:cxnLst/>
              <a:rect l="l" t="t" r="r" b="b"/>
              <a:pathLst>
                <a:path w="5572" h="6460" extrusionOk="0">
                  <a:moveTo>
                    <a:pt x="1350" y="1"/>
                  </a:moveTo>
                  <a:cubicBezTo>
                    <a:pt x="1197" y="1"/>
                    <a:pt x="1019" y="164"/>
                    <a:pt x="1063" y="342"/>
                  </a:cubicBezTo>
                  <a:cubicBezTo>
                    <a:pt x="1197" y="1076"/>
                    <a:pt x="1297" y="1809"/>
                    <a:pt x="1297" y="2543"/>
                  </a:cubicBezTo>
                  <a:cubicBezTo>
                    <a:pt x="1230" y="2577"/>
                    <a:pt x="1163" y="2610"/>
                    <a:pt x="1130" y="2677"/>
                  </a:cubicBezTo>
                  <a:cubicBezTo>
                    <a:pt x="1097" y="2777"/>
                    <a:pt x="1063" y="2910"/>
                    <a:pt x="1030" y="3010"/>
                  </a:cubicBezTo>
                  <a:cubicBezTo>
                    <a:pt x="1030" y="2994"/>
                    <a:pt x="1022" y="2985"/>
                    <a:pt x="1013" y="2985"/>
                  </a:cubicBezTo>
                  <a:cubicBezTo>
                    <a:pt x="1005" y="2985"/>
                    <a:pt x="997" y="2994"/>
                    <a:pt x="997" y="3010"/>
                  </a:cubicBezTo>
                  <a:cubicBezTo>
                    <a:pt x="997" y="2977"/>
                    <a:pt x="963" y="2944"/>
                    <a:pt x="963" y="2944"/>
                  </a:cubicBezTo>
                  <a:lnTo>
                    <a:pt x="763" y="3678"/>
                  </a:lnTo>
                  <a:cubicBezTo>
                    <a:pt x="797" y="3678"/>
                    <a:pt x="830" y="3711"/>
                    <a:pt x="863" y="3711"/>
                  </a:cubicBezTo>
                  <a:cubicBezTo>
                    <a:pt x="797" y="3878"/>
                    <a:pt x="797" y="4044"/>
                    <a:pt x="830" y="4211"/>
                  </a:cubicBezTo>
                  <a:cubicBezTo>
                    <a:pt x="563" y="4812"/>
                    <a:pt x="296" y="5412"/>
                    <a:pt x="63" y="6046"/>
                  </a:cubicBezTo>
                  <a:cubicBezTo>
                    <a:pt x="0" y="6212"/>
                    <a:pt x="171" y="6339"/>
                    <a:pt x="324" y="6339"/>
                  </a:cubicBezTo>
                  <a:cubicBezTo>
                    <a:pt x="418" y="6339"/>
                    <a:pt x="505" y="6293"/>
                    <a:pt x="530" y="6179"/>
                  </a:cubicBezTo>
                  <a:cubicBezTo>
                    <a:pt x="797" y="5646"/>
                    <a:pt x="1030" y="5079"/>
                    <a:pt x="1230" y="4511"/>
                  </a:cubicBezTo>
                  <a:lnTo>
                    <a:pt x="1430" y="4511"/>
                  </a:lnTo>
                  <a:cubicBezTo>
                    <a:pt x="1488" y="4627"/>
                    <a:pt x="1597" y="4718"/>
                    <a:pt x="1799" y="4718"/>
                  </a:cubicBezTo>
                  <a:cubicBezTo>
                    <a:pt x="1829" y="4718"/>
                    <a:pt x="1862" y="4716"/>
                    <a:pt x="1897" y="4712"/>
                  </a:cubicBezTo>
                  <a:cubicBezTo>
                    <a:pt x="1931" y="4745"/>
                    <a:pt x="1997" y="4778"/>
                    <a:pt x="2097" y="4778"/>
                  </a:cubicBezTo>
                  <a:cubicBezTo>
                    <a:pt x="2163" y="4797"/>
                    <a:pt x="2225" y="4805"/>
                    <a:pt x="2285" y="4805"/>
                  </a:cubicBezTo>
                  <a:cubicBezTo>
                    <a:pt x="2440" y="4805"/>
                    <a:pt x="2578" y="4750"/>
                    <a:pt x="2698" y="4678"/>
                  </a:cubicBezTo>
                  <a:cubicBezTo>
                    <a:pt x="2798" y="4678"/>
                    <a:pt x="2865" y="4678"/>
                    <a:pt x="2965" y="4645"/>
                  </a:cubicBezTo>
                  <a:lnTo>
                    <a:pt x="3198" y="4645"/>
                  </a:lnTo>
                  <a:cubicBezTo>
                    <a:pt x="3232" y="4645"/>
                    <a:pt x="3298" y="4678"/>
                    <a:pt x="3332" y="4678"/>
                  </a:cubicBezTo>
                  <a:cubicBezTo>
                    <a:pt x="3409" y="4740"/>
                    <a:pt x="3487" y="4766"/>
                    <a:pt x="3564" y="4766"/>
                  </a:cubicBezTo>
                  <a:cubicBezTo>
                    <a:pt x="3654" y="4766"/>
                    <a:pt x="3743" y="4732"/>
                    <a:pt x="3832" y="4678"/>
                  </a:cubicBezTo>
                  <a:cubicBezTo>
                    <a:pt x="3865" y="4812"/>
                    <a:pt x="3899" y="4912"/>
                    <a:pt x="3965" y="5045"/>
                  </a:cubicBezTo>
                  <a:cubicBezTo>
                    <a:pt x="4099" y="5479"/>
                    <a:pt x="4166" y="6079"/>
                    <a:pt x="4533" y="6379"/>
                  </a:cubicBezTo>
                  <a:cubicBezTo>
                    <a:pt x="4586" y="6433"/>
                    <a:pt x="4655" y="6459"/>
                    <a:pt x="4722" y="6459"/>
                  </a:cubicBezTo>
                  <a:cubicBezTo>
                    <a:pt x="4821" y="6459"/>
                    <a:pt x="4913" y="6399"/>
                    <a:pt x="4933" y="6279"/>
                  </a:cubicBezTo>
                  <a:cubicBezTo>
                    <a:pt x="5033" y="5812"/>
                    <a:pt x="4766" y="5312"/>
                    <a:pt x="4599" y="4845"/>
                  </a:cubicBezTo>
                  <a:cubicBezTo>
                    <a:pt x="4533" y="4612"/>
                    <a:pt x="4466" y="4378"/>
                    <a:pt x="4366" y="4145"/>
                  </a:cubicBezTo>
                  <a:cubicBezTo>
                    <a:pt x="4432" y="4011"/>
                    <a:pt x="4499" y="3878"/>
                    <a:pt x="4499" y="3711"/>
                  </a:cubicBezTo>
                  <a:lnTo>
                    <a:pt x="4899" y="2877"/>
                  </a:lnTo>
                  <a:lnTo>
                    <a:pt x="4899" y="2877"/>
                  </a:lnTo>
                  <a:cubicBezTo>
                    <a:pt x="4833" y="2910"/>
                    <a:pt x="4799" y="2944"/>
                    <a:pt x="4766" y="2977"/>
                  </a:cubicBezTo>
                  <a:cubicBezTo>
                    <a:pt x="4733" y="2944"/>
                    <a:pt x="4699" y="2910"/>
                    <a:pt x="4666" y="2910"/>
                  </a:cubicBezTo>
                  <a:cubicBezTo>
                    <a:pt x="4666" y="2810"/>
                    <a:pt x="4633" y="2710"/>
                    <a:pt x="4633" y="2643"/>
                  </a:cubicBezTo>
                  <a:cubicBezTo>
                    <a:pt x="4633" y="2610"/>
                    <a:pt x="4633" y="2610"/>
                    <a:pt x="4633" y="2577"/>
                  </a:cubicBezTo>
                  <a:cubicBezTo>
                    <a:pt x="4633" y="2510"/>
                    <a:pt x="4599" y="2477"/>
                    <a:pt x="4599" y="2443"/>
                  </a:cubicBezTo>
                  <a:cubicBezTo>
                    <a:pt x="4866" y="2043"/>
                    <a:pt x="5166" y="1643"/>
                    <a:pt x="5433" y="1242"/>
                  </a:cubicBezTo>
                  <a:cubicBezTo>
                    <a:pt x="5571" y="1035"/>
                    <a:pt x="5376" y="844"/>
                    <a:pt x="5187" y="844"/>
                  </a:cubicBezTo>
                  <a:cubicBezTo>
                    <a:pt x="5102" y="844"/>
                    <a:pt x="5018" y="883"/>
                    <a:pt x="4966" y="976"/>
                  </a:cubicBezTo>
                  <a:cubicBezTo>
                    <a:pt x="4733" y="1409"/>
                    <a:pt x="4466" y="1876"/>
                    <a:pt x="4232" y="2310"/>
                  </a:cubicBezTo>
                  <a:cubicBezTo>
                    <a:pt x="4132" y="2243"/>
                    <a:pt x="4024" y="2210"/>
                    <a:pt x="3915" y="2210"/>
                  </a:cubicBezTo>
                  <a:cubicBezTo>
                    <a:pt x="3807" y="2210"/>
                    <a:pt x="3699" y="2243"/>
                    <a:pt x="3599" y="2310"/>
                  </a:cubicBezTo>
                  <a:cubicBezTo>
                    <a:pt x="3540" y="2266"/>
                    <a:pt x="3476" y="2242"/>
                    <a:pt x="3413" y="2242"/>
                  </a:cubicBezTo>
                  <a:cubicBezTo>
                    <a:pt x="3332" y="2242"/>
                    <a:pt x="3255" y="2283"/>
                    <a:pt x="3198" y="2377"/>
                  </a:cubicBezTo>
                  <a:cubicBezTo>
                    <a:pt x="3198" y="2343"/>
                    <a:pt x="3165" y="2310"/>
                    <a:pt x="3165" y="2276"/>
                  </a:cubicBezTo>
                  <a:cubicBezTo>
                    <a:pt x="3126" y="2179"/>
                    <a:pt x="3019" y="2127"/>
                    <a:pt x="2911" y="2127"/>
                  </a:cubicBezTo>
                  <a:cubicBezTo>
                    <a:pt x="2833" y="2127"/>
                    <a:pt x="2754" y="2154"/>
                    <a:pt x="2698" y="2210"/>
                  </a:cubicBezTo>
                  <a:cubicBezTo>
                    <a:pt x="2698" y="2243"/>
                    <a:pt x="2665" y="2243"/>
                    <a:pt x="2631" y="2276"/>
                  </a:cubicBezTo>
                  <a:cubicBezTo>
                    <a:pt x="2631" y="2276"/>
                    <a:pt x="2598" y="2276"/>
                    <a:pt x="2564" y="2310"/>
                  </a:cubicBezTo>
                  <a:cubicBezTo>
                    <a:pt x="2521" y="2266"/>
                    <a:pt x="2452" y="2242"/>
                    <a:pt x="2379" y="2242"/>
                  </a:cubicBezTo>
                  <a:cubicBezTo>
                    <a:pt x="2286" y="2242"/>
                    <a:pt x="2187" y="2283"/>
                    <a:pt x="2131" y="2377"/>
                  </a:cubicBezTo>
                  <a:cubicBezTo>
                    <a:pt x="2097" y="2410"/>
                    <a:pt x="2064" y="2477"/>
                    <a:pt x="2031" y="2543"/>
                  </a:cubicBezTo>
                  <a:cubicBezTo>
                    <a:pt x="2031" y="2510"/>
                    <a:pt x="2031" y="2510"/>
                    <a:pt x="1997" y="2477"/>
                  </a:cubicBezTo>
                  <a:cubicBezTo>
                    <a:pt x="1997" y="2410"/>
                    <a:pt x="1931" y="2343"/>
                    <a:pt x="1864" y="2310"/>
                  </a:cubicBezTo>
                  <a:cubicBezTo>
                    <a:pt x="1931" y="1609"/>
                    <a:pt x="1831" y="875"/>
                    <a:pt x="1530" y="142"/>
                  </a:cubicBezTo>
                  <a:cubicBezTo>
                    <a:pt x="1497" y="42"/>
                    <a:pt x="1427" y="1"/>
                    <a:pt x="1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6"/>
            <p:cNvSpPr/>
            <p:nvPr/>
          </p:nvSpPr>
          <p:spPr>
            <a:xfrm>
              <a:off x="6145875" y="2712575"/>
              <a:ext cx="139175" cy="161325"/>
            </a:xfrm>
            <a:custGeom>
              <a:avLst/>
              <a:gdLst/>
              <a:ahLst/>
              <a:cxnLst/>
              <a:rect l="l" t="t" r="r" b="b"/>
              <a:pathLst>
                <a:path w="5567" h="6453" extrusionOk="0">
                  <a:moveTo>
                    <a:pt x="1345" y="0"/>
                  </a:moveTo>
                  <a:cubicBezTo>
                    <a:pt x="1182" y="0"/>
                    <a:pt x="1004" y="149"/>
                    <a:pt x="1049" y="326"/>
                  </a:cubicBezTo>
                  <a:cubicBezTo>
                    <a:pt x="1215" y="1060"/>
                    <a:pt x="1316" y="1794"/>
                    <a:pt x="1282" y="2528"/>
                  </a:cubicBezTo>
                  <a:cubicBezTo>
                    <a:pt x="1249" y="2561"/>
                    <a:pt x="1182" y="2595"/>
                    <a:pt x="1149" y="2695"/>
                  </a:cubicBezTo>
                  <a:cubicBezTo>
                    <a:pt x="1115" y="2795"/>
                    <a:pt x="1082" y="2895"/>
                    <a:pt x="1049" y="2995"/>
                  </a:cubicBezTo>
                  <a:lnTo>
                    <a:pt x="982" y="2995"/>
                  </a:lnTo>
                  <a:cubicBezTo>
                    <a:pt x="982" y="2962"/>
                    <a:pt x="982" y="2928"/>
                    <a:pt x="949" y="2928"/>
                  </a:cubicBezTo>
                  <a:lnTo>
                    <a:pt x="748" y="3662"/>
                  </a:lnTo>
                  <a:cubicBezTo>
                    <a:pt x="782" y="3695"/>
                    <a:pt x="815" y="3695"/>
                    <a:pt x="882" y="3695"/>
                  </a:cubicBezTo>
                  <a:cubicBezTo>
                    <a:pt x="815" y="3862"/>
                    <a:pt x="782" y="4029"/>
                    <a:pt x="815" y="4196"/>
                  </a:cubicBezTo>
                  <a:cubicBezTo>
                    <a:pt x="548" y="4796"/>
                    <a:pt x="315" y="5430"/>
                    <a:pt x="81" y="6031"/>
                  </a:cubicBezTo>
                  <a:cubicBezTo>
                    <a:pt x="0" y="6212"/>
                    <a:pt x="165" y="6333"/>
                    <a:pt x="321" y="6333"/>
                  </a:cubicBezTo>
                  <a:cubicBezTo>
                    <a:pt x="423" y="6333"/>
                    <a:pt x="522" y="6282"/>
                    <a:pt x="548" y="6164"/>
                  </a:cubicBezTo>
                  <a:cubicBezTo>
                    <a:pt x="782" y="5630"/>
                    <a:pt x="1015" y="5063"/>
                    <a:pt x="1249" y="4496"/>
                  </a:cubicBezTo>
                  <a:lnTo>
                    <a:pt x="1282" y="4496"/>
                  </a:lnTo>
                  <a:cubicBezTo>
                    <a:pt x="1299" y="4513"/>
                    <a:pt x="1324" y="4521"/>
                    <a:pt x="1353" y="4521"/>
                  </a:cubicBezTo>
                  <a:cubicBezTo>
                    <a:pt x="1382" y="4521"/>
                    <a:pt x="1416" y="4513"/>
                    <a:pt x="1449" y="4496"/>
                  </a:cubicBezTo>
                  <a:cubicBezTo>
                    <a:pt x="1507" y="4612"/>
                    <a:pt x="1615" y="4703"/>
                    <a:pt x="1796" y="4703"/>
                  </a:cubicBezTo>
                  <a:cubicBezTo>
                    <a:pt x="1823" y="4703"/>
                    <a:pt x="1852" y="4701"/>
                    <a:pt x="1883" y="4696"/>
                  </a:cubicBezTo>
                  <a:cubicBezTo>
                    <a:pt x="1949" y="4730"/>
                    <a:pt x="2016" y="4763"/>
                    <a:pt x="2083" y="4763"/>
                  </a:cubicBezTo>
                  <a:cubicBezTo>
                    <a:pt x="2157" y="4782"/>
                    <a:pt x="2227" y="4790"/>
                    <a:pt x="2291" y="4790"/>
                  </a:cubicBezTo>
                  <a:cubicBezTo>
                    <a:pt x="2459" y="4790"/>
                    <a:pt x="2596" y="4735"/>
                    <a:pt x="2717" y="4663"/>
                  </a:cubicBezTo>
                  <a:cubicBezTo>
                    <a:pt x="2817" y="4663"/>
                    <a:pt x="2883" y="4663"/>
                    <a:pt x="2950" y="4630"/>
                  </a:cubicBezTo>
                  <a:lnTo>
                    <a:pt x="3017" y="4630"/>
                  </a:lnTo>
                  <a:cubicBezTo>
                    <a:pt x="3039" y="4641"/>
                    <a:pt x="3061" y="4644"/>
                    <a:pt x="3083" y="4644"/>
                  </a:cubicBezTo>
                  <a:cubicBezTo>
                    <a:pt x="3128" y="4644"/>
                    <a:pt x="3172" y="4630"/>
                    <a:pt x="3217" y="4630"/>
                  </a:cubicBezTo>
                  <a:cubicBezTo>
                    <a:pt x="3250" y="4630"/>
                    <a:pt x="3284" y="4663"/>
                    <a:pt x="3317" y="4663"/>
                  </a:cubicBezTo>
                  <a:lnTo>
                    <a:pt x="3350" y="4663"/>
                  </a:lnTo>
                  <a:cubicBezTo>
                    <a:pt x="3428" y="4725"/>
                    <a:pt x="3505" y="4751"/>
                    <a:pt x="3583" y="4751"/>
                  </a:cubicBezTo>
                  <a:cubicBezTo>
                    <a:pt x="3672" y="4751"/>
                    <a:pt x="3761" y="4716"/>
                    <a:pt x="3851" y="4663"/>
                  </a:cubicBezTo>
                  <a:cubicBezTo>
                    <a:pt x="3884" y="4796"/>
                    <a:pt x="3917" y="4896"/>
                    <a:pt x="3951" y="5030"/>
                  </a:cubicBezTo>
                  <a:cubicBezTo>
                    <a:pt x="4084" y="5497"/>
                    <a:pt x="4184" y="6064"/>
                    <a:pt x="4551" y="6397"/>
                  </a:cubicBezTo>
                  <a:cubicBezTo>
                    <a:pt x="4587" y="6433"/>
                    <a:pt x="4640" y="6452"/>
                    <a:pt x="4697" y="6452"/>
                  </a:cubicBezTo>
                  <a:cubicBezTo>
                    <a:pt x="4797" y="6452"/>
                    <a:pt x="4909" y="6392"/>
                    <a:pt x="4951" y="6264"/>
                  </a:cubicBezTo>
                  <a:cubicBezTo>
                    <a:pt x="5052" y="5797"/>
                    <a:pt x="4785" y="5297"/>
                    <a:pt x="4618" y="4863"/>
                  </a:cubicBezTo>
                  <a:cubicBezTo>
                    <a:pt x="4518" y="4630"/>
                    <a:pt x="4451" y="4363"/>
                    <a:pt x="4384" y="4129"/>
                  </a:cubicBezTo>
                  <a:cubicBezTo>
                    <a:pt x="4451" y="4029"/>
                    <a:pt x="4484" y="3862"/>
                    <a:pt x="4518" y="3695"/>
                  </a:cubicBezTo>
                  <a:lnTo>
                    <a:pt x="4885" y="2862"/>
                  </a:lnTo>
                  <a:lnTo>
                    <a:pt x="4885" y="2862"/>
                  </a:lnTo>
                  <a:cubicBezTo>
                    <a:pt x="4818" y="2895"/>
                    <a:pt x="4785" y="2928"/>
                    <a:pt x="4751" y="2962"/>
                  </a:cubicBezTo>
                  <a:cubicBezTo>
                    <a:pt x="4751" y="2928"/>
                    <a:pt x="4718" y="2895"/>
                    <a:pt x="4651" y="2895"/>
                  </a:cubicBezTo>
                  <a:cubicBezTo>
                    <a:pt x="4651" y="2795"/>
                    <a:pt x="4651" y="2695"/>
                    <a:pt x="4618" y="2628"/>
                  </a:cubicBezTo>
                  <a:cubicBezTo>
                    <a:pt x="4618" y="2595"/>
                    <a:pt x="4618" y="2595"/>
                    <a:pt x="4618" y="2561"/>
                  </a:cubicBezTo>
                  <a:cubicBezTo>
                    <a:pt x="4651" y="2528"/>
                    <a:pt x="4618" y="2461"/>
                    <a:pt x="4585" y="2461"/>
                  </a:cubicBezTo>
                  <a:cubicBezTo>
                    <a:pt x="4885" y="2028"/>
                    <a:pt x="5152" y="1627"/>
                    <a:pt x="5452" y="1227"/>
                  </a:cubicBezTo>
                  <a:cubicBezTo>
                    <a:pt x="5567" y="1020"/>
                    <a:pt x="5380" y="829"/>
                    <a:pt x="5199" y="829"/>
                  </a:cubicBezTo>
                  <a:cubicBezTo>
                    <a:pt x="5117" y="829"/>
                    <a:pt x="5036" y="867"/>
                    <a:pt x="4985" y="960"/>
                  </a:cubicBezTo>
                  <a:cubicBezTo>
                    <a:pt x="4718" y="1394"/>
                    <a:pt x="4484" y="1861"/>
                    <a:pt x="4251" y="2328"/>
                  </a:cubicBezTo>
                  <a:cubicBezTo>
                    <a:pt x="4251" y="2328"/>
                    <a:pt x="4251" y="2328"/>
                    <a:pt x="4218" y="2294"/>
                  </a:cubicBezTo>
                  <a:cubicBezTo>
                    <a:pt x="4134" y="2228"/>
                    <a:pt x="4026" y="2194"/>
                    <a:pt x="3913" y="2194"/>
                  </a:cubicBezTo>
                  <a:cubicBezTo>
                    <a:pt x="3801" y="2194"/>
                    <a:pt x="3684" y="2228"/>
                    <a:pt x="3584" y="2294"/>
                  </a:cubicBezTo>
                  <a:cubicBezTo>
                    <a:pt x="3544" y="2255"/>
                    <a:pt x="3489" y="2236"/>
                    <a:pt x="3431" y="2236"/>
                  </a:cubicBezTo>
                  <a:cubicBezTo>
                    <a:pt x="3341" y="2236"/>
                    <a:pt x="3244" y="2280"/>
                    <a:pt x="3184" y="2361"/>
                  </a:cubicBezTo>
                  <a:cubicBezTo>
                    <a:pt x="3184" y="2328"/>
                    <a:pt x="3184" y="2294"/>
                    <a:pt x="3150" y="2261"/>
                  </a:cubicBezTo>
                  <a:cubicBezTo>
                    <a:pt x="3111" y="2164"/>
                    <a:pt x="3004" y="2112"/>
                    <a:pt x="2902" y="2112"/>
                  </a:cubicBezTo>
                  <a:cubicBezTo>
                    <a:pt x="2829" y="2112"/>
                    <a:pt x="2758" y="2139"/>
                    <a:pt x="2717" y="2194"/>
                  </a:cubicBezTo>
                  <a:cubicBezTo>
                    <a:pt x="2683" y="2228"/>
                    <a:pt x="2683" y="2261"/>
                    <a:pt x="2650" y="2261"/>
                  </a:cubicBezTo>
                  <a:cubicBezTo>
                    <a:pt x="2616" y="2261"/>
                    <a:pt x="2616" y="2294"/>
                    <a:pt x="2583" y="2294"/>
                  </a:cubicBezTo>
                  <a:cubicBezTo>
                    <a:pt x="2525" y="2251"/>
                    <a:pt x="2454" y="2226"/>
                    <a:pt x="2384" y="2226"/>
                  </a:cubicBezTo>
                  <a:cubicBezTo>
                    <a:pt x="2294" y="2226"/>
                    <a:pt x="2206" y="2267"/>
                    <a:pt x="2149" y="2361"/>
                  </a:cubicBezTo>
                  <a:cubicBezTo>
                    <a:pt x="2116" y="2395"/>
                    <a:pt x="2083" y="2461"/>
                    <a:pt x="2049" y="2528"/>
                  </a:cubicBezTo>
                  <a:cubicBezTo>
                    <a:pt x="2016" y="2495"/>
                    <a:pt x="2016" y="2495"/>
                    <a:pt x="2016" y="2461"/>
                  </a:cubicBezTo>
                  <a:cubicBezTo>
                    <a:pt x="1983" y="2395"/>
                    <a:pt x="1949" y="2361"/>
                    <a:pt x="1883" y="2294"/>
                  </a:cubicBezTo>
                  <a:cubicBezTo>
                    <a:pt x="1949" y="1594"/>
                    <a:pt x="1849" y="860"/>
                    <a:pt x="1549" y="126"/>
                  </a:cubicBezTo>
                  <a:cubicBezTo>
                    <a:pt x="1505" y="37"/>
                    <a:pt x="1427" y="0"/>
                    <a:pt x="1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6"/>
            <p:cNvSpPr/>
            <p:nvPr/>
          </p:nvSpPr>
          <p:spPr>
            <a:xfrm>
              <a:off x="3574625" y="2761250"/>
              <a:ext cx="2830975" cy="110725"/>
            </a:xfrm>
            <a:custGeom>
              <a:avLst/>
              <a:gdLst/>
              <a:ahLst/>
              <a:cxnLst/>
              <a:rect l="l" t="t" r="r" b="b"/>
              <a:pathLst>
                <a:path w="113239" h="4429" extrusionOk="0">
                  <a:moveTo>
                    <a:pt x="15902" y="3183"/>
                  </a:moveTo>
                  <a:cubicBezTo>
                    <a:pt x="16203" y="3216"/>
                    <a:pt x="16503" y="3216"/>
                    <a:pt x="16803" y="3216"/>
                  </a:cubicBezTo>
                  <a:cubicBezTo>
                    <a:pt x="16703" y="3216"/>
                    <a:pt x="16636" y="3250"/>
                    <a:pt x="16536" y="3250"/>
                  </a:cubicBezTo>
                  <a:cubicBezTo>
                    <a:pt x="16336" y="3250"/>
                    <a:pt x="16103" y="3216"/>
                    <a:pt x="15902" y="3183"/>
                  </a:cubicBezTo>
                  <a:close/>
                  <a:moveTo>
                    <a:pt x="112924" y="0"/>
                  </a:moveTo>
                  <a:cubicBezTo>
                    <a:pt x="112261" y="0"/>
                    <a:pt x="111621" y="191"/>
                    <a:pt x="111304" y="681"/>
                  </a:cubicBezTo>
                  <a:cubicBezTo>
                    <a:pt x="111271" y="714"/>
                    <a:pt x="111271" y="714"/>
                    <a:pt x="111271" y="714"/>
                  </a:cubicBezTo>
                  <a:cubicBezTo>
                    <a:pt x="111137" y="781"/>
                    <a:pt x="110970" y="814"/>
                    <a:pt x="110837" y="848"/>
                  </a:cubicBezTo>
                  <a:lnTo>
                    <a:pt x="110670" y="848"/>
                  </a:lnTo>
                  <a:cubicBezTo>
                    <a:pt x="110643" y="821"/>
                    <a:pt x="110594" y="772"/>
                    <a:pt x="110524" y="772"/>
                  </a:cubicBezTo>
                  <a:cubicBezTo>
                    <a:pt x="110507" y="772"/>
                    <a:pt x="110489" y="775"/>
                    <a:pt x="110470" y="781"/>
                  </a:cubicBezTo>
                  <a:cubicBezTo>
                    <a:pt x="110303" y="848"/>
                    <a:pt x="110136" y="915"/>
                    <a:pt x="109970" y="948"/>
                  </a:cubicBezTo>
                  <a:cubicBezTo>
                    <a:pt x="109803" y="948"/>
                    <a:pt x="109636" y="981"/>
                    <a:pt x="109469" y="981"/>
                  </a:cubicBezTo>
                  <a:cubicBezTo>
                    <a:pt x="109469" y="915"/>
                    <a:pt x="109436" y="881"/>
                    <a:pt x="109403" y="848"/>
                  </a:cubicBezTo>
                  <a:cubicBezTo>
                    <a:pt x="109048" y="548"/>
                    <a:pt x="108583" y="471"/>
                    <a:pt x="108133" y="471"/>
                  </a:cubicBezTo>
                  <a:cubicBezTo>
                    <a:pt x="108032" y="471"/>
                    <a:pt x="107932" y="475"/>
                    <a:pt x="107835" y="481"/>
                  </a:cubicBezTo>
                  <a:cubicBezTo>
                    <a:pt x="107401" y="514"/>
                    <a:pt x="106801" y="548"/>
                    <a:pt x="106501" y="915"/>
                  </a:cubicBezTo>
                  <a:lnTo>
                    <a:pt x="106400" y="915"/>
                  </a:lnTo>
                  <a:cubicBezTo>
                    <a:pt x="106267" y="981"/>
                    <a:pt x="106134" y="1015"/>
                    <a:pt x="106000" y="1081"/>
                  </a:cubicBezTo>
                  <a:lnTo>
                    <a:pt x="105500" y="1081"/>
                  </a:lnTo>
                  <a:cubicBezTo>
                    <a:pt x="105500" y="1048"/>
                    <a:pt x="105466" y="1048"/>
                    <a:pt x="105466" y="1015"/>
                  </a:cubicBezTo>
                  <a:cubicBezTo>
                    <a:pt x="104951" y="689"/>
                    <a:pt x="104369" y="562"/>
                    <a:pt x="103774" y="562"/>
                  </a:cubicBezTo>
                  <a:cubicBezTo>
                    <a:pt x="103638" y="562"/>
                    <a:pt x="103502" y="569"/>
                    <a:pt x="103365" y="581"/>
                  </a:cubicBezTo>
                  <a:cubicBezTo>
                    <a:pt x="102831" y="648"/>
                    <a:pt x="101964" y="814"/>
                    <a:pt x="101797" y="1382"/>
                  </a:cubicBezTo>
                  <a:cubicBezTo>
                    <a:pt x="101564" y="1448"/>
                    <a:pt x="101297" y="1482"/>
                    <a:pt x="101063" y="1515"/>
                  </a:cubicBezTo>
                  <a:lnTo>
                    <a:pt x="100796" y="1515"/>
                  </a:lnTo>
                  <a:cubicBezTo>
                    <a:pt x="100336" y="1108"/>
                    <a:pt x="99602" y="879"/>
                    <a:pt x="98891" y="879"/>
                  </a:cubicBezTo>
                  <a:cubicBezTo>
                    <a:pt x="98263" y="879"/>
                    <a:pt x="97652" y="1057"/>
                    <a:pt x="97261" y="1448"/>
                  </a:cubicBezTo>
                  <a:cubicBezTo>
                    <a:pt x="97194" y="1515"/>
                    <a:pt x="97161" y="1615"/>
                    <a:pt x="97161" y="1682"/>
                  </a:cubicBezTo>
                  <a:cubicBezTo>
                    <a:pt x="97060" y="1682"/>
                    <a:pt x="96927" y="1682"/>
                    <a:pt x="96827" y="1648"/>
                  </a:cubicBezTo>
                  <a:cubicBezTo>
                    <a:pt x="96769" y="1562"/>
                    <a:pt x="96661" y="1475"/>
                    <a:pt x="96525" y="1475"/>
                  </a:cubicBezTo>
                  <a:cubicBezTo>
                    <a:pt x="96504" y="1475"/>
                    <a:pt x="96482" y="1477"/>
                    <a:pt x="96460" y="1482"/>
                  </a:cubicBezTo>
                  <a:cubicBezTo>
                    <a:pt x="96393" y="1482"/>
                    <a:pt x="96327" y="1482"/>
                    <a:pt x="96260" y="1515"/>
                  </a:cubicBezTo>
                  <a:cubicBezTo>
                    <a:pt x="95793" y="1181"/>
                    <a:pt x="95226" y="1015"/>
                    <a:pt x="94659" y="948"/>
                  </a:cubicBezTo>
                  <a:cubicBezTo>
                    <a:pt x="94499" y="929"/>
                    <a:pt x="94321" y="916"/>
                    <a:pt x="94138" y="916"/>
                  </a:cubicBezTo>
                  <a:cubicBezTo>
                    <a:pt x="93672" y="916"/>
                    <a:pt x="93178" y="1003"/>
                    <a:pt x="92891" y="1315"/>
                  </a:cubicBezTo>
                  <a:cubicBezTo>
                    <a:pt x="92591" y="1281"/>
                    <a:pt x="92290" y="1248"/>
                    <a:pt x="91957" y="1215"/>
                  </a:cubicBezTo>
                  <a:cubicBezTo>
                    <a:pt x="91490" y="848"/>
                    <a:pt x="90923" y="648"/>
                    <a:pt x="90356" y="581"/>
                  </a:cubicBezTo>
                  <a:cubicBezTo>
                    <a:pt x="90182" y="549"/>
                    <a:pt x="89978" y="527"/>
                    <a:pt x="89767" y="527"/>
                  </a:cubicBezTo>
                  <a:cubicBezTo>
                    <a:pt x="89330" y="527"/>
                    <a:pt x="88869" y="622"/>
                    <a:pt x="88621" y="915"/>
                  </a:cubicBezTo>
                  <a:cubicBezTo>
                    <a:pt x="88588" y="948"/>
                    <a:pt x="88588" y="981"/>
                    <a:pt x="88588" y="1015"/>
                  </a:cubicBezTo>
                  <a:cubicBezTo>
                    <a:pt x="88554" y="1048"/>
                    <a:pt x="88521" y="1048"/>
                    <a:pt x="88521" y="1048"/>
                  </a:cubicBezTo>
                  <a:cubicBezTo>
                    <a:pt x="88287" y="1081"/>
                    <a:pt x="88087" y="1081"/>
                    <a:pt x="87887" y="1081"/>
                  </a:cubicBezTo>
                  <a:lnTo>
                    <a:pt x="87820" y="1081"/>
                  </a:lnTo>
                  <a:cubicBezTo>
                    <a:pt x="87387" y="748"/>
                    <a:pt x="86786" y="648"/>
                    <a:pt x="86286" y="648"/>
                  </a:cubicBezTo>
                  <a:cubicBezTo>
                    <a:pt x="85786" y="648"/>
                    <a:pt x="84918" y="681"/>
                    <a:pt x="84685" y="1215"/>
                  </a:cubicBezTo>
                  <a:lnTo>
                    <a:pt x="84151" y="1215"/>
                  </a:lnTo>
                  <a:cubicBezTo>
                    <a:pt x="84018" y="848"/>
                    <a:pt x="83617" y="681"/>
                    <a:pt x="83184" y="614"/>
                  </a:cubicBezTo>
                  <a:cubicBezTo>
                    <a:pt x="82874" y="582"/>
                    <a:pt x="82560" y="567"/>
                    <a:pt x="82246" y="567"/>
                  </a:cubicBezTo>
                  <a:cubicBezTo>
                    <a:pt x="81578" y="567"/>
                    <a:pt x="80906" y="634"/>
                    <a:pt x="80248" y="748"/>
                  </a:cubicBezTo>
                  <a:cubicBezTo>
                    <a:pt x="80182" y="781"/>
                    <a:pt x="80115" y="814"/>
                    <a:pt x="80082" y="848"/>
                  </a:cubicBezTo>
                  <a:cubicBezTo>
                    <a:pt x="79815" y="848"/>
                    <a:pt x="79581" y="814"/>
                    <a:pt x="79314" y="814"/>
                  </a:cubicBezTo>
                  <a:cubicBezTo>
                    <a:pt x="79314" y="781"/>
                    <a:pt x="79281" y="748"/>
                    <a:pt x="79248" y="714"/>
                  </a:cubicBezTo>
                  <a:cubicBezTo>
                    <a:pt x="78789" y="450"/>
                    <a:pt x="78143" y="288"/>
                    <a:pt x="77503" y="288"/>
                  </a:cubicBezTo>
                  <a:cubicBezTo>
                    <a:pt x="76934" y="288"/>
                    <a:pt x="76369" y="416"/>
                    <a:pt x="75945" y="714"/>
                  </a:cubicBezTo>
                  <a:cubicBezTo>
                    <a:pt x="75545" y="714"/>
                    <a:pt x="75145" y="748"/>
                    <a:pt x="74744" y="748"/>
                  </a:cubicBezTo>
                  <a:cubicBezTo>
                    <a:pt x="74457" y="709"/>
                    <a:pt x="74165" y="692"/>
                    <a:pt x="73872" y="692"/>
                  </a:cubicBezTo>
                  <a:cubicBezTo>
                    <a:pt x="72911" y="692"/>
                    <a:pt x="71937" y="877"/>
                    <a:pt x="71042" y="1081"/>
                  </a:cubicBezTo>
                  <a:cubicBezTo>
                    <a:pt x="70908" y="1115"/>
                    <a:pt x="70808" y="1215"/>
                    <a:pt x="70775" y="1315"/>
                  </a:cubicBezTo>
                  <a:cubicBezTo>
                    <a:pt x="70508" y="1348"/>
                    <a:pt x="70241" y="1415"/>
                    <a:pt x="69974" y="1482"/>
                  </a:cubicBezTo>
                  <a:cubicBezTo>
                    <a:pt x="69741" y="1348"/>
                    <a:pt x="69507" y="1281"/>
                    <a:pt x="69241" y="1248"/>
                  </a:cubicBezTo>
                  <a:cubicBezTo>
                    <a:pt x="69169" y="1239"/>
                    <a:pt x="69098" y="1235"/>
                    <a:pt x="69025" y="1235"/>
                  </a:cubicBezTo>
                  <a:cubicBezTo>
                    <a:pt x="68828" y="1235"/>
                    <a:pt x="68626" y="1266"/>
                    <a:pt x="68407" y="1315"/>
                  </a:cubicBezTo>
                  <a:cubicBezTo>
                    <a:pt x="68407" y="1315"/>
                    <a:pt x="68373" y="1315"/>
                    <a:pt x="68373" y="1348"/>
                  </a:cubicBezTo>
                  <a:cubicBezTo>
                    <a:pt x="67806" y="1348"/>
                    <a:pt x="67272" y="1415"/>
                    <a:pt x="66705" y="1515"/>
                  </a:cubicBezTo>
                  <a:cubicBezTo>
                    <a:pt x="66705" y="1482"/>
                    <a:pt x="66672" y="1415"/>
                    <a:pt x="66605" y="1348"/>
                  </a:cubicBezTo>
                  <a:cubicBezTo>
                    <a:pt x="65805" y="1218"/>
                    <a:pt x="65000" y="1163"/>
                    <a:pt x="64192" y="1163"/>
                  </a:cubicBezTo>
                  <a:cubicBezTo>
                    <a:pt x="62104" y="1163"/>
                    <a:pt x="60001" y="1530"/>
                    <a:pt x="57932" y="1915"/>
                  </a:cubicBezTo>
                  <a:cubicBezTo>
                    <a:pt x="57568" y="1776"/>
                    <a:pt x="57173" y="1712"/>
                    <a:pt x="56772" y="1712"/>
                  </a:cubicBezTo>
                  <a:cubicBezTo>
                    <a:pt x="55925" y="1712"/>
                    <a:pt x="55053" y="1996"/>
                    <a:pt x="54397" y="2449"/>
                  </a:cubicBezTo>
                  <a:lnTo>
                    <a:pt x="54163" y="2449"/>
                  </a:lnTo>
                  <a:cubicBezTo>
                    <a:pt x="54163" y="2416"/>
                    <a:pt x="54163" y="2416"/>
                    <a:pt x="54130" y="2416"/>
                  </a:cubicBezTo>
                  <a:cubicBezTo>
                    <a:pt x="53407" y="1718"/>
                    <a:pt x="52181" y="1299"/>
                    <a:pt x="51037" y="1299"/>
                  </a:cubicBezTo>
                  <a:cubicBezTo>
                    <a:pt x="50650" y="1299"/>
                    <a:pt x="50272" y="1347"/>
                    <a:pt x="49927" y="1448"/>
                  </a:cubicBezTo>
                  <a:cubicBezTo>
                    <a:pt x="49237" y="1004"/>
                    <a:pt x="48400" y="751"/>
                    <a:pt x="47562" y="751"/>
                  </a:cubicBezTo>
                  <a:cubicBezTo>
                    <a:pt x="47143" y="751"/>
                    <a:pt x="46724" y="814"/>
                    <a:pt x="46324" y="948"/>
                  </a:cubicBezTo>
                  <a:cubicBezTo>
                    <a:pt x="45823" y="733"/>
                    <a:pt x="45090" y="566"/>
                    <a:pt x="44380" y="566"/>
                  </a:cubicBezTo>
                  <a:cubicBezTo>
                    <a:pt x="43768" y="566"/>
                    <a:pt x="43172" y="690"/>
                    <a:pt x="42755" y="1015"/>
                  </a:cubicBezTo>
                  <a:lnTo>
                    <a:pt x="42688" y="1015"/>
                  </a:lnTo>
                  <a:cubicBezTo>
                    <a:pt x="42300" y="677"/>
                    <a:pt x="41657" y="485"/>
                    <a:pt x="41029" y="485"/>
                  </a:cubicBezTo>
                  <a:cubicBezTo>
                    <a:pt x="40415" y="485"/>
                    <a:pt x="39816" y="669"/>
                    <a:pt x="39486" y="1081"/>
                  </a:cubicBezTo>
                  <a:cubicBezTo>
                    <a:pt x="39021" y="867"/>
                    <a:pt x="38518" y="767"/>
                    <a:pt x="38013" y="767"/>
                  </a:cubicBezTo>
                  <a:cubicBezTo>
                    <a:pt x="37575" y="767"/>
                    <a:pt x="37135" y="842"/>
                    <a:pt x="36717" y="981"/>
                  </a:cubicBezTo>
                  <a:cubicBezTo>
                    <a:pt x="36586" y="942"/>
                    <a:pt x="36454" y="923"/>
                    <a:pt x="36321" y="923"/>
                  </a:cubicBezTo>
                  <a:cubicBezTo>
                    <a:pt x="36115" y="923"/>
                    <a:pt x="35905" y="967"/>
                    <a:pt x="35683" y="1048"/>
                  </a:cubicBezTo>
                  <a:cubicBezTo>
                    <a:pt x="35483" y="1115"/>
                    <a:pt x="35250" y="1248"/>
                    <a:pt x="35049" y="1415"/>
                  </a:cubicBezTo>
                  <a:cubicBezTo>
                    <a:pt x="34846" y="1258"/>
                    <a:pt x="34534" y="1194"/>
                    <a:pt x="34169" y="1194"/>
                  </a:cubicBezTo>
                  <a:cubicBezTo>
                    <a:pt x="32978" y="1194"/>
                    <a:pt x="31222" y="1882"/>
                    <a:pt x="30813" y="2316"/>
                  </a:cubicBezTo>
                  <a:cubicBezTo>
                    <a:pt x="30595" y="2251"/>
                    <a:pt x="30362" y="2222"/>
                    <a:pt x="30124" y="2222"/>
                  </a:cubicBezTo>
                  <a:cubicBezTo>
                    <a:pt x="29375" y="2222"/>
                    <a:pt x="28576" y="2511"/>
                    <a:pt x="28044" y="2916"/>
                  </a:cubicBezTo>
                  <a:cubicBezTo>
                    <a:pt x="27978" y="2949"/>
                    <a:pt x="27944" y="2983"/>
                    <a:pt x="27944" y="3016"/>
                  </a:cubicBezTo>
                  <a:cubicBezTo>
                    <a:pt x="27844" y="2983"/>
                    <a:pt x="27744" y="2983"/>
                    <a:pt x="27644" y="2983"/>
                  </a:cubicBezTo>
                  <a:cubicBezTo>
                    <a:pt x="27355" y="2805"/>
                    <a:pt x="26977" y="2746"/>
                    <a:pt x="26619" y="2746"/>
                  </a:cubicBezTo>
                  <a:cubicBezTo>
                    <a:pt x="26440" y="2746"/>
                    <a:pt x="26265" y="2760"/>
                    <a:pt x="26110" y="2783"/>
                  </a:cubicBezTo>
                  <a:cubicBezTo>
                    <a:pt x="25709" y="2816"/>
                    <a:pt x="25176" y="2883"/>
                    <a:pt x="24809" y="3116"/>
                  </a:cubicBezTo>
                  <a:cubicBezTo>
                    <a:pt x="24775" y="3083"/>
                    <a:pt x="24709" y="3083"/>
                    <a:pt x="24642" y="3083"/>
                  </a:cubicBezTo>
                  <a:cubicBezTo>
                    <a:pt x="24431" y="3125"/>
                    <a:pt x="24236" y="3144"/>
                    <a:pt x="24051" y="3144"/>
                  </a:cubicBezTo>
                  <a:cubicBezTo>
                    <a:pt x="23506" y="3144"/>
                    <a:pt x="23038" y="2982"/>
                    <a:pt x="22440" y="2783"/>
                  </a:cubicBezTo>
                  <a:cubicBezTo>
                    <a:pt x="22078" y="2676"/>
                    <a:pt x="21716" y="2597"/>
                    <a:pt x="21346" y="2597"/>
                  </a:cubicBezTo>
                  <a:cubicBezTo>
                    <a:pt x="21136" y="2597"/>
                    <a:pt x="20923" y="2622"/>
                    <a:pt x="20706" y="2683"/>
                  </a:cubicBezTo>
                  <a:cubicBezTo>
                    <a:pt x="20639" y="2683"/>
                    <a:pt x="20606" y="2716"/>
                    <a:pt x="20572" y="2716"/>
                  </a:cubicBezTo>
                  <a:cubicBezTo>
                    <a:pt x="20372" y="2683"/>
                    <a:pt x="20139" y="2649"/>
                    <a:pt x="19939" y="2616"/>
                  </a:cubicBezTo>
                  <a:cubicBezTo>
                    <a:pt x="19472" y="2516"/>
                    <a:pt x="19005" y="2416"/>
                    <a:pt x="18538" y="2349"/>
                  </a:cubicBezTo>
                  <a:cubicBezTo>
                    <a:pt x="17932" y="2141"/>
                    <a:pt x="17272" y="1997"/>
                    <a:pt x="16638" y="1997"/>
                  </a:cubicBezTo>
                  <a:cubicBezTo>
                    <a:pt x="16155" y="1997"/>
                    <a:pt x="15687" y="2080"/>
                    <a:pt x="15269" y="2282"/>
                  </a:cubicBezTo>
                  <a:cubicBezTo>
                    <a:pt x="14635" y="2282"/>
                    <a:pt x="14034" y="2316"/>
                    <a:pt x="13401" y="2349"/>
                  </a:cubicBezTo>
                  <a:cubicBezTo>
                    <a:pt x="13100" y="2216"/>
                    <a:pt x="12767" y="2182"/>
                    <a:pt x="12467" y="2149"/>
                  </a:cubicBezTo>
                  <a:cubicBezTo>
                    <a:pt x="12133" y="2149"/>
                    <a:pt x="11666" y="2149"/>
                    <a:pt x="11299" y="2316"/>
                  </a:cubicBezTo>
                  <a:cubicBezTo>
                    <a:pt x="11232" y="2316"/>
                    <a:pt x="11132" y="2316"/>
                    <a:pt x="11066" y="2282"/>
                  </a:cubicBezTo>
                  <a:lnTo>
                    <a:pt x="10866" y="2282"/>
                  </a:lnTo>
                  <a:cubicBezTo>
                    <a:pt x="10140" y="1650"/>
                    <a:pt x="9070" y="1363"/>
                    <a:pt x="8059" y="1363"/>
                  </a:cubicBezTo>
                  <a:cubicBezTo>
                    <a:pt x="7628" y="1363"/>
                    <a:pt x="7208" y="1415"/>
                    <a:pt x="6829" y="1515"/>
                  </a:cubicBezTo>
                  <a:cubicBezTo>
                    <a:pt x="6729" y="1548"/>
                    <a:pt x="6629" y="1615"/>
                    <a:pt x="6596" y="1682"/>
                  </a:cubicBezTo>
                  <a:cubicBezTo>
                    <a:pt x="6429" y="1682"/>
                    <a:pt x="6296" y="1648"/>
                    <a:pt x="6129" y="1648"/>
                  </a:cubicBezTo>
                  <a:cubicBezTo>
                    <a:pt x="5642" y="1337"/>
                    <a:pt x="5076" y="1185"/>
                    <a:pt x="4503" y="1185"/>
                  </a:cubicBezTo>
                  <a:cubicBezTo>
                    <a:pt x="4094" y="1185"/>
                    <a:pt x="3682" y="1262"/>
                    <a:pt x="3293" y="1415"/>
                  </a:cubicBezTo>
                  <a:cubicBezTo>
                    <a:pt x="3193" y="1448"/>
                    <a:pt x="3093" y="1515"/>
                    <a:pt x="3060" y="1615"/>
                  </a:cubicBezTo>
                  <a:cubicBezTo>
                    <a:pt x="2059" y="1715"/>
                    <a:pt x="1092" y="1982"/>
                    <a:pt x="158" y="2482"/>
                  </a:cubicBezTo>
                  <a:cubicBezTo>
                    <a:pt x="1" y="2545"/>
                    <a:pt x="51" y="2785"/>
                    <a:pt x="196" y="2785"/>
                  </a:cubicBezTo>
                  <a:cubicBezTo>
                    <a:pt x="205" y="2785"/>
                    <a:pt x="215" y="2785"/>
                    <a:pt x="225" y="2783"/>
                  </a:cubicBezTo>
                  <a:cubicBezTo>
                    <a:pt x="958" y="2549"/>
                    <a:pt x="1626" y="2416"/>
                    <a:pt x="2326" y="2316"/>
                  </a:cubicBezTo>
                  <a:cubicBezTo>
                    <a:pt x="2359" y="2449"/>
                    <a:pt x="2426" y="2549"/>
                    <a:pt x="2593" y="2582"/>
                  </a:cubicBezTo>
                  <a:cubicBezTo>
                    <a:pt x="2894" y="2676"/>
                    <a:pt x="3216" y="2717"/>
                    <a:pt x="3535" y="2717"/>
                  </a:cubicBezTo>
                  <a:cubicBezTo>
                    <a:pt x="3782" y="2717"/>
                    <a:pt x="4028" y="2693"/>
                    <a:pt x="4261" y="2649"/>
                  </a:cubicBezTo>
                  <a:cubicBezTo>
                    <a:pt x="4594" y="2616"/>
                    <a:pt x="5095" y="2516"/>
                    <a:pt x="5295" y="2249"/>
                  </a:cubicBezTo>
                  <a:lnTo>
                    <a:pt x="5562" y="2249"/>
                  </a:lnTo>
                  <a:cubicBezTo>
                    <a:pt x="5628" y="2282"/>
                    <a:pt x="5662" y="2282"/>
                    <a:pt x="5729" y="2316"/>
                  </a:cubicBezTo>
                  <a:cubicBezTo>
                    <a:pt x="5729" y="2382"/>
                    <a:pt x="5762" y="2482"/>
                    <a:pt x="5829" y="2516"/>
                  </a:cubicBezTo>
                  <a:cubicBezTo>
                    <a:pt x="6423" y="2976"/>
                    <a:pt x="7360" y="3216"/>
                    <a:pt x="8284" y="3216"/>
                  </a:cubicBezTo>
                  <a:cubicBezTo>
                    <a:pt x="8966" y="3216"/>
                    <a:pt x="9641" y="3085"/>
                    <a:pt x="10165" y="2816"/>
                  </a:cubicBezTo>
                  <a:lnTo>
                    <a:pt x="10599" y="2816"/>
                  </a:lnTo>
                  <a:cubicBezTo>
                    <a:pt x="10632" y="2816"/>
                    <a:pt x="10632" y="2816"/>
                    <a:pt x="10665" y="2849"/>
                  </a:cubicBezTo>
                  <a:cubicBezTo>
                    <a:pt x="10599" y="2916"/>
                    <a:pt x="10565" y="3049"/>
                    <a:pt x="10632" y="3150"/>
                  </a:cubicBezTo>
                  <a:cubicBezTo>
                    <a:pt x="10999" y="3617"/>
                    <a:pt x="11666" y="3617"/>
                    <a:pt x="12233" y="3617"/>
                  </a:cubicBezTo>
                  <a:cubicBezTo>
                    <a:pt x="12297" y="3620"/>
                    <a:pt x="12361" y="3622"/>
                    <a:pt x="12425" y="3622"/>
                  </a:cubicBezTo>
                  <a:cubicBezTo>
                    <a:pt x="12994" y="3622"/>
                    <a:pt x="13558" y="3489"/>
                    <a:pt x="14068" y="3250"/>
                  </a:cubicBezTo>
                  <a:cubicBezTo>
                    <a:pt x="14101" y="3350"/>
                    <a:pt x="14135" y="3416"/>
                    <a:pt x="14235" y="3450"/>
                  </a:cubicBezTo>
                  <a:cubicBezTo>
                    <a:pt x="14773" y="3770"/>
                    <a:pt x="15652" y="3996"/>
                    <a:pt x="16497" y="3996"/>
                  </a:cubicBezTo>
                  <a:cubicBezTo>
                    <a:pt x="17327" y="3996"/>
                    <a:pt x="18125" y="3778"/>
                    <a:pt x="18538" y="3216"/>
                  </a:cubicBezTo>
                  <a:cubicBezTo>
                    <a:pt x="18838" y="3216"/>
                    <a:pt x="19138" y="3183"/>
                    <a:pt x="19438" y="3150"/>
                  </a:cubicBezTo>
                  <a:cubicBezTo>
                    <a:pt x="19605" y="3183"/>
                    <a:pt x="19805" y="3250"/>
                    <a:pt x="19972" y="3283"/>
                  </a:cubicBezTo>
                  <a:cubicBezTo>
                    <a:pt x="19972" y="3416"/>
                    <a:pt x="20039" y="3550"/>
                    <a:pt x="20172" y="3650"/>
                  </a:cubicBezTo>
                  <a:cubicBezTo>
                    <a:pt x="20612" y="3964"/>
                    <a:pt x="21184" y="4134"/>
                    <a:pt x="21738" y="4134"/>
                  </a:cubicBezTo>
                  <a:cubicBezTo>
                    <a:pt x="22066" y="4134"/>
                    <a:pt x="22389" y="4074"/>
                    <a:pt x="22674" y="3950"/>
                  </a:cubicBezTo>
                  <a:cubicBezTo>
                    <a:pt x="23141" y="4050"/>
                    <a:pt x="23575" y="4084"/>
                    <a:pt x="24042" y="4084"/>
                  </a:cubicBezTo>
                  <a:cubicBezTo>
                    <a:pt x="24042" y="4084"/>
                    <a:pt x="24042" y="4084"/>
                    <a:pt x="24075" y="4117"/>
                  </a:cubicBezTo>
                  <a:cubicBezTo>
                    <a:pt x="24412" y="4334"/>
                    <a:pt x="24841" y="4429"/>
                    <a:pt x="25293" y="4429"/>
                  </a:cubicBezTo>
                  <a:cubicBezTo>
                    <a:pt x="26093" y="4429"/>
                    <a:pt x="26969" y="4131"/>
                    <a:pt x="27544" y="3683"/>
                  </a:cubicBezTo>
                  <a:lnTo>
                    <a:pt x="27611" y="3683"/>
                  </a:lnTo>
                  <a:cubicBezTo>
                    <a:pt x="27815" y="3727"/>
                    <a:pt x="28038" y="3752"/>
                    <a:pt x="28263" y="3752"/>
                  </a:cubicBezTo>
                  <a:cubicBezTo>
                    <a:pt x="28554" y="3752"/>
                    <a:pt x="28849" y="3710"/>
                    <a:pt x="29112" y="3617"/>
                  </a:cubicBezTo>
                  <a:cubicBezTo>
                    <a:pt x="29479" y="3583"/>
                    <a:pt x="29812" y="3483"/>
                    <a:pt x="30113" y="3316"/>
                  </a:cubicBezTo>
                  <a:cubicBezTo>
                    <a:pt x="30446" y="3250"/>
                    <a:pt x="30813" y="3216"/>
                    <a:pt x="31180" y="3150"/>
                  </a:cubicBezTo>
                  <a:cubicBezTo>
                    <a:pt x="31407" y="3219"/>
                    <a:pt x="31652" y="3250"/>
                    <a:pt x="31905" y="3250"/>
                  </a:cubicBezTo>
                  <a:cubicBezTo>
                    <a:pt x="32622" y="3250"/>
                    <a:pt x="33408" y="3003"/>
                    <a:pt x="34049" y="2683"/>
                  </a:cubicBezTo>
                  <a:cubicBezTo>
                    <a:pt x="34382" y="2616"/>
                    <a:pt x="34749" y="2549"/>
                    <a:pt x="35116" y="2482"/>
                  </a:cubicBezTo>
                  <a:cubicBezTo>
                    <a:pt x="35450" y="2549"/>
                    <a:pt x="35783" y="2582"/>
                    <a:pt x="36117" y="2582"/>
                  </a:cubicBezTo>
                  <a:cubicBezTo>
                    <a:pt x="37118" y="2249"/>
                    <a:pt x="38118" y="2015"/>
                    <a:pt x="39119" y="1849"/>
                  </a:cubicBezTo>
                  <a:cubicBezTo>
                    <a:pt x="39152" y="1849"/>
                    <a:pt x="39186" y="1882"/>
                    <a:pt x="39219" y="1882"/>
                  </a:cubicBezTo>
                  <a:cubicBezTo>
                    <a:pt x="39489" y="1979"/>
                    <a:pt x="39794" y="2020"/>
                    <a:pt x="40114" y="2020"/>
                  </a:cubicBezTo>
                  <a:cubicBezTo>
                    <a:pt x="40781" y="2020"/>
                    <a:pt x="41512" y="1841"/>
                    <a:pt x="42121" y="1615"/>
                  </a:cubicBezTo>
                  <a:lnTo>
                    <a:pt x="42121" y="1615"/>
                  </a:lnTo>
                  <a:cubicBezTo>
                    <a:pt x="42088" y="1715"/>
                    <a:pt x="42121" y="1815"/>
                    <a:pt x="42188" y="1882"/>
                  </a:cubicBezTo>
                  <a:cubicBezTo>
                    <a:pt x="42382" y="2046"/>
                    <a:pt x="42589" y="2097"/>
                    <a:pt x="42803" y="2097"/>
                  </a:cubicBezTo>
                  <a:cubicBezTo>
                    <a:pt x="43069" y="2097"/>
                    <a:pt x="43346" y="2019"/>
                    <a:pt x="43622" y="1982"/>
                  </a:cubicBezTo>
                  <a:cubicBezTo>
                    <a:pt x="44323" y="1915"/>
                    <a:pt x="44990" y="1849"/>
                    <a:pt x="45690" y="1782"/>
                  </a:cubicBezTo>
                  <a:lnTo>
                    <a:pt x="45891" y="1782"/>
                  </a:lnTo>
                  <a:cubicBezTo>
                    <a:pt x="46124" y="2249"/>
                    <a:pt x="46891" y="2282"/>
                    <a:pt x="47325" y="2349"/>
                  </a:cubicBezTo>
                  <a:cubicBezTo>
                    <a:pt x="47427" y="2357"/>
                    <a:pt x="47530" y="2361"/>
                    <a:pt x="47632" y="2361"/>
                  </a:cubicBezTo>
                  <a:cubicBezTo>
                    <a:pt x="47961" y="2361"/>
                    <a:pt x="48287" y="2317"/>
                    <a:pt x="48592" y="2216"/>
                  </a:cubicBezTo>
                  <a:cubicBezTo>
                    <a:pt x="48759" y="2249"/>
                    <a:pt x="48926" y="2282"/>
                    <a:pt x="49093" y="2316"/>
                  </a:cubicBezTo>
                  <a:cubicBezTo>
                    <a:pt x="49638" y="3051"/>
                    <a:pt x="50791" y="3364"/>
                    <a:pt x="51807" y="3364"/>
                  </a:cubicBezTo>
                  <a:cubicBezTo>
                    <a:pt x="52220" y="3364"/>
                    <a:pt x="52611" y="3313"/>
                    <a:pt x="52929" y="3216"/>
                  </a:cubicBezTo>
                  <a:cubicBezTo>
                    <a:pt x="53029" y="3183"/>
                    <a:pt x="53096" y="3150"/>
                    <a:pt x="53096" y="3083"/>
                  </a:cubicBezTo>
                  <a:lnTo>
                    <a:pt x="54130" y="3083"/>
                  </a:lnTo>
                  <a:cubicBezTo>
                    <a:pt x="54196" y="3250"/>
                    <a:pt x="54330" y="3350"/>
                    <a:pt x="54497" y="3350"/>
                  </a:cubicBezTo>
                  <a:cubicBezTo>
                    <a:pt x="54810" y="3538"/>
                    <a:pt x="55229" y="3595"/>
                    <a:pt x="55621" y="3595"/>
                  </a:cubicBezTo>
                  <a:cubicBezTo>
                    <a:pt x="55854" y="3595"/>
                    <a:pt x="56078" y="3575"/>
                    <a:pt x="56265" y="3550"/>
                  </a:cubicBezTo>
                  <a:cubicBezTo>
                    <a:pt x="56865" y="3483"/>
                    <a:pt x="57532" y="3283"/>
                    <a:pt x="58033" y="2883"/>
                  </a:cubicBezTo>
                  <a:cubicBezTo>
                    <a:pt x="59400" y="2783"/>
                    <a:pt x="60768" y="2649"/>
                    <a:pt x="62135" y="2516"/>
                  </a:cubicBezTo>
                  <a:cubicBezTo>
                    <a:pt x="62435" y="2648"/>
                    <a:pt x="62774" y="2702"/>
                    <a:pt x="63123" y="2702"/>
                  </a:cubicBezTo>
                  <a:cubicBezTo>
                    <a:pt x="63746" y="2702"/>
                    <a:pt x="64403" y="2529"/>
                    <a:pt x="64937" y="2316"/>
                  </a:cubicBezTo>
                  <a:cubicBezTo>
                    <a:pt x="65371" y="2282"/>
                    <a:pt x="65771" y="2249"/>
                    <a:pt x="66205" y="2249"/>
                  </a:cubicBezTo>
                  <a:cubicBezTo>
                    <a:pt x="66372" y="2216"/>
                    <a:pt x="66505" y="2182"/>
                    <a:pt x="66639" y="2149"/>
                  </a:cubicBezTo>
                  <a:cubicBezTo>
                    <a:pt x="66961" y="2395"/>
                    <a:pt x="67390" y="2491"/>
                    <a:pt x="67848" y="2491"/>
                  </a:cubicBezTo>
                  <a:cubicBezTo>
                    <a:pt x="68197" y="2491"/>
                    <a:pt x="68561" y="2435"/>
                    <a:pt x="68907" y="2349"/>
                  </a:cubicBezTo>
                  <a:cubicBezTo>
                    <a:pt x="69207" y="2249"/>
                    <a:pt x="69507" y="2149"/>
                    <a:pt x="69774" y="2049"/>
                  </a:cubicBezTo>
                  <a:cubicBezTo>
                    <a:pt x="70208" y="1982"/>
                    <a:pt x="70642" y="1915"/>
                    <a:pt x="71075" y="1849"/>
                  </a:cubicBezTo>
                  <a:cubicBezTo>
                    <a:pt x="71109" y="1865"/>
                    <a:pt x="71142" y="1874"/>
                    <a:pt x="71171" y="1874"/>
                  </a:cubicBezTo>
                  <a:cubicBezTo>
                    <a:pt x="71200" y="1874"/>
                    <a:pt x="71225" y="1865"/>
                    <a:pt x="71242" y="1849"/>
                  </a:cubicBezTo>
                  <a:cubicBezTo>
                    <a:pt x="71275" y="1915"/>
                    <a:pt x="71342" y="1949"/>
                    <a:pt x="71375" y="1982"/>
                  </a:cubicBezTo>
                  <a:cubicBezTo>
                    <a:pt x="71834" y="2250"/>
                    <a:pt x="72396" y="2376"/>
                    <a:pt x="72970" y="2376"/>
                  </a:cubicBezTo>
                  <a:cubicBezTo>
                    <a:pt x="73898" y="2376"/>
                    <a:pt x="74860" y="2046"/>
                    <a:pt x="75478" y="1448"/>
                  </a:cubicBezTo>
                  <a:cubicBezTo>
                    <a:pt x="75512" y="1448"/>
                    <a:pt x="75512" y="1448"/>
                    <a:pt x="75545" y="1415"/>
                  </a:cubicBezTo>
                  <a:cubicBezTo>
                    <a:pt x="75601" y="1554"/>
                    <a:pt x="75703" y="1623"/>
                    <a:pt x="75851" y="1623"/>
                  </a:cubicBezTo>
                  <a:cubicBezTo>
                    <a:pt x="75880" y="1623"/>
                    <a:pt x="75912" y="1621"/>
                    <a:pt x="75945" y="1615"/>
                  </a:cubicBezTo>
                  <a:cubicBezTo>
                    <a:pt x="75979" y="1615"/>
                    <a:pt x="76012" y="1582"/>
                    <a:pt x="76045" y="1582"/>
                  </a:cubicBezTo>
                  <a:cubicBezTo>
                    <a:pt x="76045" y="1788"/>
                    <a:pt x="76226" y="1915"/>
                    <a:pt x="76415" y="1915"/>
                  </a:cubicBezTo>
                  <a:cubicBezTo>
                    <a:pt x="76471" y="1915"/>
                    <a:pt x="76527" y="1904"/>
                    <a:pt x="76579" y="1882"/>
                  </a:cubicBezTo>
                  <a:cubicBezTo>
                    <a:pt x="77007" y="1979"/>
                    <a:pt x="77457" y="2031"/>
                    <a:pt x="77910" y="2031"/>
                  </a:cubicBezTo>
                  <a:cubicBezTo>
                    <a:pt x="78234" y="2031"/>
                    <a:pt x="78561" y="2004"/>
                    <a:pt x="78881" y="1949"/>
                  </a:cubicBezTo>
                  <a:cubicBezTo>
                    <a:pt x="79281" y="1882"/>
                    <a:pt x="79815" y="1782"/>
                    <a:pt x="80182" y="1548"/>
                  </a:cubicBezTo>
                  <a:cubicBezTo>
                    <a:pt x="80515" y="1582"/>
                    <a:pt x="80882" y="1615"/>
                    <a:pt x="81216" y="1648"/>
                  </a:cubicBezTo>
                  <a:cubicBezTo>
                    <a:pt x="81249" y="1682"/>
                    <a:pt x="81249" y="1715"/>
                    <a:pt x="81282" y="1748"/>
                  </a:cubicBezTo>
                  <a:cubicBezTo>
                    <a:pt x="81540" y="2048"/>
                    <a:pt x="81962" y="2114"/>
                    <a:pt x="82372" y="2114"/>
                  </a:cubicBezTo>
                  <a:cubicBezTo>
                    <a:pt x="82601" y="2114"/>
                    <a:pt x="82826" y="2094"/>
                    <a:pt x="83017" y="2082"/>
                  </a:cubicBezTo>
                  <a:cubicBezTo>
                    <a:pt x="83317" y="2049"/>
                    <a:pt x="83651" y="2049"/>
                    <a:pt x="83984" y="1982"/>
                  </a:cubicBezTo>
                  <a:cubicBezTo>
                    <a:pt x="84084" y="1982"/>
                    <a:pt x="84218" y="2015"/>
                    <a:pt x="84318" y="2015"/>
                  </a:cubicBezTo>
                  <a:cubicBezTo>
                    <a:pt x="84518" y="2015"/>
                    <a:pt x="84685" y="1982"/>
                    <a:pt x="84885" y="1982"/>
                  </a:cubicBezTo>
                  <a:cubicBezTo>
                    <a:pt x="85183" y="2303"/>
                    <a:pt x="85717" y="2387"/>
                    <a:pt x="86206" y="2387"/>
                  </a:cubicBezTo>
                  <a:cubicBezTo>
                    <a:pt x="86429" y="2387"/>
                    <a:pt x="86642" y="2370"/>
                    <a:pt x="86820" y="2349"/>
                  </a:cubicBezTo>
                  <a:cubicBezTo>
                    <a:pt x="87454" y="2282"/>
                    <a:pt x="88087" y="2049"/>
                    <a:pt x="88588" y="1682"/>
                  </a:cubicBezTo>
                  <a:cubicBezTo>
                    <a:pt x="88754" y="1648"/>
                    <a:pt x="88955" y="1615"/>
                    <a:pt x="89155" y="1582"/>
                  </a:cubicBezTo>
                  <a:cubicBezTo>
                    <a:pt x="89188" y="1582"/>
                    <a:pt x="89188" y="1582"/>
                    <a:pt x="89221" y="1615"/>
                  </a:cubicBezTo>
                  <a:cubicBezTo>
                    <a:pt x="89155" y="1715"/>
                    <a:pt x="89155" y="1849"/>
                    <a:pt x="89255" y="1949"/>
                  </a:cubicBezTo>
                  <a:cubicBezTo>
                    <a:pt x="89576" y="2241"/>
                    <a:pt x="90006" y="2360"/>
                    <a:pt x="90458" y="2360"/>
                  </a:cubicBezTo>
                  <a:cubicBezTo>
                    <a:pt x="91038" y="2360"/>
                    <a:pt x="91655" y="2163"/>
                    <a:pt x="92124" y="1882"/>
                  </a:cubicBezTo>
                  <a:cubicBezTo>
                    <a:pt x="92457" y="1882"/>
                    <a:pt x="92757" y="1915"/>
                    <a:pt x="93091" y="1949"/>
                  </a:cubicBezTo>
                  <a:cubicBezTo>
                    <a:pt x="93124" y="2015"/>
                    <a:pt x="93191" y="2082"/>
                    <a:pt x="93291" y="2115"/>
                  </a:cubicBezTo>
                  <a:cubicBezTo>
                    <a:pt x="93791" y="2312"/>
                    <a:pt x="94340" y="2413"/>
                    <a:pt x="94889" y="2413"/>
                  </a:cubicBezTo>
                  <a:cubicBezTo>
                    <a:pt x="95366" y="2413"/>
                    <a:pt x="95844" y="2337"/>
                    <a:pt x="96293" y="2182"/>
                  </a:cubicBezTo>
                  <a:cubicBezTo>
                    <a:pt x="96727" y="2182"/>
                    <a:pt x="97194" y="2216"/>
                    <a:pt x="97628" y="2216"/>
                  </a:cubicBezTo>
                  <a:cubicBezTo>
                    <a:pt x="97628" y="2216"/>
                    <a:pt x="97628" y="2216"/>
                    <a:pt x="97661" y="2249"/>
                  </a:cubicBezTo>
                  <a:cubicBezTo>
                    <a:pt x="97886" y="2425"/>
                    <a:pt x="98149" y="2478"/>
                    <a:pt x="98425" y="2478"/>
                  </a:cubicBezTo>
                  <a:cubicBezTo>
                    <a:pt x="98722" y="2478"/>
                    <a:pt x="99035" y="2417"/>
                    <a:pt x="99329" y="2382"/>
                  </a:cubicBezTo>
                  <a:cubicBezTo>
                    <a:pt x="99796" y="2349"/>
                    <a:pt x="100229" y="2282"/>
                    <a:pt x="100663" y="2149"/>
                  </a:cubicBezTo>
                  <a:cubicBezTo>
                    <a:pt x="101197" y="2115"/>
                    <a:pt x="101697" y="2049"/>
                    <a:pt x="102231" y="1982"/>
                  </a:cubicBezTo>
                  <a:cubicBezTo>
                    <a:pt x="102231" y="2115"/>
                    <a:pt x="102298" y="2249"/>
                    <a:pt x="102464" y="2282"/>
                  </a:cubicBezTo>
                  <a:cubicBezTo>
                    <a:pt x="102743" y="2350"/>
                    <a:pt x="103042" y="2381"/>
                    <a:pt x="103349" y="2381"/>
                  </a:cubicBezTo>
                  <a:cubicBezTo>
                    <a:pt x="104108" y="2381"/>
                    <a:pt x="104921" y="2190"/>
                    <a:pt x="105633" y="1882"/>
                  </a:cubicBezTo>
                  <a:cubicBezTo>
                    <a:pt x="106267" y="1849"/>
                    <a:pt x="106901" y="1815"/>
                    <a:pt x="107535" y="1782"/>
                  </a:cubicBezTo>
                  <a:cubicBezTo>
                    <a:pt x="107568" y="1849"/>
                    <a:pt x="107635" y="1915"/>
                    <a:pt x="107735" y="1915"/>
                  </a:cubicBezTo>
                  <a:cubicBezTo>
                    <a:pt x="107928" y="1959"/>
                    <a:pt x="108134" y="1980"/>
                    <a:pt x="108344" y="1980"/>
                  </a:cubicBezTo>
                  <a:cubicBezTo>
                    <a:pt x="108930" y="1980"/>
                    <a:pt x="109554" y="1818"/>
                    <a:pt x="110070" y="1548"/>
                  </a:cubicBezTo>
                  <a:cubicBezTo>
                    <a:pt x="110303" y="1482"/>
                    <a:pt x="110570" y="1448"/>
                    <a:pt x="110837" y="1382"/>
                  </a:cubicBezTo>
                  <a:cubicBezTo>
                    <a:pt x="110937" y="1382"/>
                    <a:pt x="111070" y="1382"/>
                    <a:pt x="111204" y="1348"/>
                  </a:cubicBezTo>
                  <a:cubicBezTo>
                    <a:pt x="111537" y="1348"/>
                    <a:pt x="111871" y="1348"/>
                    <a:pt x="112171" y="1315"/>
                  </a:cubicBezTo>
                  <a:lnTo>
                    <a:pt x="112171" y="1315"/>
                  </a:lnTo>
                  <a:cubicBezTo>
                    <a:pt x="112138" y="1415"/>
                    <a:pt x="112171" y="1548"/>
                    <a:pt x="112271" y="1615"/>
                  </a:cubicBezTo>
                  <a:cubicBezTo>
                    <a:pt x="112481" y="1772"/>
                    <a:pt x="112731" y="1826"/>
                    <a:pt x="113007" y="1826"/>
                  </a:cubicBezTo>
                  <a:cubicBezTo>
                    <a:pt x="113082" y="1826"/>
                    <a:pt x="113160" y="1822"/>
                    <a:pt x="113239" y="1815"/>
                  </a:cubicBezTo>
                  <a:lnTo>
                    <a:pt x="113239" y="14"/>
                  </a:lnTo>
                  <a:cubicBezTo>
                    <a:pt x="113134" y="5"/>
                    <a:pt x="113029" y="0"/>
                    <a:pt x="1129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6"/>
            <p:cNvSpPr/>
            <p:nvPr/>
          </p:nvSpPr>
          <p:spPr>
            <a:xfrm>
              <a:off x="1186850" y="2753175"/>
              <a:ext cx="2462300" cy="103325"/>
            </a:xfrm>
            <a:custGeom>
              <a:avLst/>
              <a:gdLst/>
              <a:ahLst/>
              <a:cxnLst/>
              <a:rect l="l" t="t" r="r" b="b"/>
              <a:pathLst>
                <a:path w="98492" h="4133" extrusionOk="0">
                  <a:moveTo>
                    <a:pt x="81926" y="1171"/>
                  </a:moveTo>
                  <a:cubicBezTo>
                    <a:pt x="82159" y="1171"/>
                    <a:pt x="82359" y="1204"/>
                    <a:pt x="82560" y="1238"/>
                  </a:cubicBezTo>
                  <a:cubicBezTo>
                    <a:pt x="82259" y="1204"/>
                    <a:pt x="81992" y="1204"/>
                    <a:pt x="81692" y="1204"/>
                  </a:cubicBezTo>
                  <a:cubicBezTo>
                    <a:pt x="81759" y="1204"/>
                    <a:pt x="81859" y="1171"/>
                    <a:pt x="81926" y="1171"/>
                  </a:cubicBezTo>
                  <a:close/>
                  <a:moveTo>
                    <a:pt x="73158" y="0"/>
                  </a:moveTo>
                  <a:cubicBezTo>
                    <a:pt x="72357" y="0"/>
                    <a:pt x="71485" y="296"/>
                    <a:pt x="70918" y="737"/>
                  </a:cubicBezTo>
                  <a:lnTo>
                    <a:pt x="70885" y="737"/>
                  </a:lnTo>
                  <a:cubicBezTo>
                    <a:pt x="70666" y="694"/>
                    <a:pt x="70441" y="669"/>
                    <a:pt x="70216" y="669"/>
                  </a:cubicBezTo>
                  <a:cubicBezTo>
                    <a:pt x="69925" y="669"/>
                    <a:pt x="69632" y="710"/>
                    <a:pt x="69350" y="804"/>
                  </a:cubicBezTo>
                  <a:cubicBezTo>
                    <a:pt x="69017" y="837"/>
                    <a:pt x="68683" y="937"/>
                    <a:pt x="68383" y="1104"/>
                  </a:cubicBezTo>
                  <a:cubicBezTo>
                    <a:pt x="68016" y="1171"/>
                    <a:pt x="67649" y="1204"/>
                    <a:pt x="67315" y="1271"/>
                  </a:cubicBezTo>
                  <a:cubicBezTo>
                    <a:pt x="67080" y="1201"/>
                    <a:pt x="66828" y="1170"/>
                    <a:pt x="66571" y="1170"/>
                  </a:cubicBezTo>
                  <a:cubicBezTo>
                    <a:pt x="65842" y="1170"/>
                    <a:pt x="65063" y="1418"/>
                    <a:pt x="64447" y="1738"/>
                  </a:cubicBezTo>
                  <a:cubicBezTo>
                    <a:pt x="64080" y="1805"/>
                    <a:pt x="63746" y="1871"/>
                    <a:pt x="63379" y="1938"/>
                  </a:cubicBezTo>
                  <a:cubicBezTo>
                    <a:pt x="63046" y="1871"/>
                    <a:pt x="62712" y="1838"/>
                    <a:pt x="62345" y="1838"/>
                  </a:cubicBezTo>
                  <a:cubicBezTo>
                    <a:pt x="61344" y="2172"/>
                    <a:pt x="60344" y="2438"/>
                    <a:pt x="59376" y="2572"/>
                  </a:cubicBezTo>
                  <a:cubicBezTo>
                    <a:pt x="59343" y="2572"/>
                    <a:pt x="59310" y="2539"/>
                    <a:pt x="59276" y="2539"/>
                  </a:cubicBezTo>
                  <a:cubicBezTo>
                    <a:pt x="58995" y="2441"/>
                    <a:pt x="58686" y="2400"/>
                    <a:pt x="58365" y="2400"/>
                  </a:cubicBezTo>
                  <a:cubicBezTo>
                    <a:pt x="57695" y="2400"/>
                    <a:pt x="56972" y="2580"/>
                    <a:pt x="56341" y="2805"/>
                  </a:cubicBezTo>
                  <a:cubicBezTo>
                    <a:pt x="56374" y="2705"/>
                    <a:pt x="56374" y="2605"/>
                    <a:pt x="56307" y="2539"/>
                  </a:cubicBezTo>
                  <a:cubicBezTo>
                    <a:pt x="56114" y="2375"/>
                    <a:pt x="55907" y="2324"/>
                    <a:pt x="55689" y="2324"/>
                  </a:cubicBezTo>
                  <a:cubicBezTo>
                    <a:pt x="55420" y="2324"/>
                    <a:pt x="55135" y="2402"/>
                    <a:pt x="54840" y="2438"/>
                  </a:cubicBezTo>
                  <a:cubicBezTo>
                    <a:pt x="54173" y="2505"/>
                    <a:pt x="53472" y="2572"/>
                    <a:pt x="52805" y="2639"/>
                  </a:cubicBezTo>
                  <a:lnTo>
                    <a:pt x="52571" y="2639"/>
                  </a:lnTo>
                  <a:cubicBezTo>
                    <a:pt x="52371" y="2172"/>
                    <a:pt x="51604" y="2138"/>
                    <a:pt x="51170" y="2071"/>
                  </a:cubicBezTo>
                  <a:cubicBezTo>
                    <a:pt x="51068" y="2064"/>
                    <a:pt x="50966" y="2059"/>
                    <a:pt x="50864" y="2059"/>
                  </a:cubicBezTo>
                  <a:cubicBezTo>
                    <a:pt x="50534" y="2059"/>
                    <a:pt x="50209" y="2103"/>
                    <a:pt x="49903" y="2205"/>
                  </a:cubicBezTo>
                  <a:cubicBezTo>
                    <a:pt x="49703" y="2172"/>
                    <a:pt x="49536" y="2138"/>
                    <a:pt x="49369" y="2105"/>
                  </a:cubicBezTo>
                  <a:cubicBezTo>
                    <a:pt x="48847" y="1370"/>
                    <a:pt x="47702" y="1056"/>
                    <a:pt x="46675" y="1056"/>
                  </a:cubicBezTo>
                  <a:cubicBezTo>
                    <a:pt x="46258" y="1056"/>
                    <a:pt x="45861" y="1108"/>
                    <a:pt x="45533" y="1204"/>
                  </a:cubicBezTo>
                  <a:cubicBezTo>
                    <a:pt x="45433" y="1238"/>
                    <a:pt x="45400" y="1271"/>
                    <a:pt x="45366" y="1338"/>
                  </a:cubicBezTo>
                  <a:lnTo>
                    <a:pt x="44332" y="1338"/>
                  </a:lnTo>
                  <a:cubicBezTo>
                    <a:pt x="44266" y="1171"/>
                    <a:pt x="44132" y="1071"/>
                    <a:pt x="43965" y="1071"/>
                  </a:cubicBezTo>
                  <a:cubicBezTo>
                    <a:pt x="43652" y="883"/>
                    <a:pt x="43233" y="825"/>
                    <a:pt x="42841" y="825"/>
                  </a:cubicBezTo>
                  <a:cubicBezTo>
                    <a:pt x="42608" y="825"/>
                    <a:pt x="42384" y="846"/>
                    <a:pt x="42197" y="871"/>
                  </a:cubicBezTo>
                  <a:cubicBezTo>
                    <a:pt x="41597" y="937"/>
                    <a:pt x="40930" y="1137"/>
                    <a:pt x="40463" y="1538"/>
                  </a:cubicBezTo>
                  <a:cubicBezTo>
                    <a:pt x="39095" y="1638"/>
                    <a:pt x="37728" y="1771"/>
                    <a:pt x="36327" y="1905"/>
                  </a:cubicBezTo>
                  <a:cubicBezTo>
                    <a:pt x="36039" y="1773"/>
                    <a:pt x="35704" y="1719"/>
                    <a:pt x="35355" y="1719"/>
                  </a:cubicBezTo>
                  <a:cubicBezTo>
                    <a:pt x="34734" y="1719"/>
                    <a:pt x="34071" y="1891"/>
                    <a:pt x="33558" y="2105"/>
                  </a:cubicBezTo>
                  <a:cubicBezTo>
                    <a:pt x="33124" y="2138"/>
                    <a:pt x="32691" y="2172"/>
                    <a:pt x="32257" y="2172"/>
                  </a:cubicBezTo>
                  <a:cubicBezTo>
                    <a:pt x="32124" y="2205"/>
                    <a:pt x="31990" y="2238"/>
                    <a:pt x="31823" y="2272"/>
                  </a:cubicBezTo>
                  <a:cubicBezTo>
                    <a:pt x="31501" y="2025"/>
                    <a:pt x="31072" y="1930"/>
                    <a:pt x="30620" y="1930"/>
                  </a:cubicBezTo>
                  <a:cubicBezTo>
                    <a:pt x="30276" y="1930"/>
                    <a:pt x="29920" y="1985"/>
                    <a:pt x="29588" y="2071"/>
                  </a:cubicBezTo>
                  <a:cubicBezTo>
                    <a:pt x="29255" y="2172"/>
                    <a:pt x="28955" y="2272"/>
                    <a:pt x="28721" y="2372"/>
                  </a:cubicBezTo>
                  <a:cubicBezTo>
                    <a:pt x="28287" y="2438"/>
                    <a:pt x="27820" y="2505"/>
                    <a:pt x="27387" y="2572"/>
                  </a:cubicBezTo>
                  <a:cubicBezTo>
                    <a:pt x="27370" y="2555"/>
                    <a:pt x="27345" y="2547"/>
                    <a:pt x="27316" y="2547"/>
                  </a:cubicBezTo>
                  <a:cubicBezTo>
                    <a:pt x="27287" y="2547"/>
                    <a:pt x="27253" y="2555"/>
                    <a:pt x="27220" y="2572"/>
                  </a:cubicBezTo>
                  <a:cubicBezTo>
                    <a:pt x="27187" y="2505"/>
                    <a:pt x="27153" y="2472"/>
                    <a:pt x="27087" y="2438"/>
                  </a:cubicBezTo>
                  <a:cubicBezTo>
                    <a:pt x="26640" y="2171"/>
                    <a:pt x="26082" y="2044"/>
                    <a:pt x="25507" y="2044"/>
                  </a:cubicBezTo>
                  <a:cubicBezTo>
                    <a:pt x="24577" y="2044"/>
                    <a:pt x="23602" y="2375"/>
                    <a:pt x="22984" y="2972"/>
                  </a:cubicBezTo>
                  <a:cubicBezTo>
                    <a:pt x="22984" y="2972"/>
                    <a:pt x="22950" y="3006"/>
                    <a:pt x="22950" y="3006"/>
                  </a:cubicBezTo>
                  <a:cubicBezTo>
                    <a:pt x="22895" y="2867"/>
                    <a:pt x="22770" y="2797"/>
                    <a:pt x="22614" y="2797"/>
                  </a:cubicBezTo>
                  <a:cubicBezTo>
                    <a:pt x="22582" y="2797"/>
                    <a:pt x="22550" y="2800"/>
                    <a:pt x="22517" y="2805"/>
                  </a:cubicBezTo>
                  <a:cubicBezTo>
                    <a:pt x="22517" y="2805"/>
                    <a:pt x="22483" y="2839"/>
                    <a:pt x="22450" y="2839"/>
                  </a:cubicBezTo>
                  <a:cubicBezTo>
                    <a:pt x="22424" y="2632"/>
                    <a:pt x="22258" y="2505"/>
                    <a:pt x="22076" y="2505"/>
                  </a:cubicBezTo>
                  <a:cubicBezTo>
                    <a:pt x="22023" y="2505"/>
                    <a:pt x="21969" y="2516"/>
                    <a:pt x="21916" y="2539"/>
                  </a:cubicBezTo>
                  <a:cubicBezTo>
                    <a:pt x="21469" y="2441"/>
                    <a:pt x="21022" y="2389"/>
                    <a:pt x="20575" y="2389"/>
                  </a:cubicBezTo>
                  <a:cubicBezTo>
                    <a:pt x="20255" y="2389"/>
                    <a:pt x="19935" y="2416"/>
                    <a:pt x="19615" y="2472"/>
                  </a:cubicBezTo>
                  <a:cubicBezTo>
                    <a:pt x="19214" y="2539"/>
                    <a:pt x="18681" y="2639"/>
                    <a:pt x="18314" y="2872"/>
                  </a:cubicBezTo>
                  <a:cubicBezTo>
                    <a:pt x="17947" y="2839"/>
                    <a:pt x="17613" y="2805"/>
                    <a:pt x="17246" y="2772"/>
                  </a:cubicBezTo>
                  <a:cubicBezTo>
                    <a:pt x="17246" y="2739"/>
                    <a:pt x="17213" y="2705"/>
                    <a:pt x="17180" y="2672"/>
                  </a:cubicBezTo>
                  <a:cubicBezTo>
                    <a:pt x="16907" y="2377"/>
                    <a:pt x="16466" y="2314"/>
                    <a:pt x="16033" y="2314"/>
                  </a:cubicBezTo>
                  <a:cubicBezTo>
                    <a:pt x="15829" y="2314"/>
                    <a:pt x="15627" y="2328"/>
                    <a:pt x="15445" y="2338"/>
                  </a:cubicBezTo>
                  <a:cubicBezTo>
                    <a:pt x="15178" y="2372"/>
                    <a:pt x="14811" y="2372"/>
                    <a:pt x="14511" y="2438"/>
                  </a:cubicBezTo>
                  <a:lnTo>
                    <a:pt x="13610" y="2438"/>
                  </a:lnTo>
                  <a:cubicBezTo>
                    <a:pt x="13290" y="2118"/>
                    <a:pt x="12764" y="2033"/>
                    <a:pt x="12272" y="2033"/>
                  </a:cubicBezTo>
                  <a:cubicBezTo>
                    <a:pt x="12048" y="2033"/>
                    <a:pt x="11830" y="2051"/>
                    <a:pt x="11642" y="2071"/>
                  </a:cubicBezTo>
                  <a:cubicBezTo>
                    <a:pt x="11008" y="2138"/>
                    <a:pt x="10408" y="2372"/>
                    <a:pt x="9908" y="2772"/>
                  </a:cubicBezTo>
                  <a:cubicBezTo>
                    <a:pt x="9708" y="2772"/>
                    <a:pt x="9507" y="2805"/>
                    <a:pt x="9307" y="2839"/>
                  </a:cubicBezTo>
                  <a:cubicBezTo>
                    <a:pt x="9307" y="2839"/>
                    <a:pt x="9274" y="2839"/>
                    <a:pt x="9274" y="2805"/>
                  </a:cubicBezTo>
                  <a:cubicBezTo>
                    <a:pt x="9307" y="2705"/>
                    <a:pt x="9307" y="2572"/>
                    <a:pt x="9207" y="2505"/>
                  </a:cubicBezTo>
                  <a:cubicBezTo>
                    <a:pt x="8895" y="2193"/>
                    <a:pt x="8463" y="2066"/>
                    <a:pt x="8003" y="2066"/>
                  </a:cubicBezTo>
                  <a:cubicBezTo>
                    <a:pt x="7432" y="2066"/>
                    <a:pt x="6819" y="2261"/>
                    <a:pt x="6338" y="2539"/>
                  </a:cubicBezTo>
                  <a:cubicBezTo>
                    <a:pt x="6038" y="2539"/>
                    <a:pt x="5705" y="2505"/>
                    <a:pt x="5371" y="2472"/>
                  </a:cubicBezTo>
                  <a:cubicBezTo>
                    <a:pt x="5338" y="2405"/>
                    <a:pt x="5271" y="2338"/>
                    <a:pt x="5171" y="2305"/>
                  </a:cubicBezTo>
                  <a:cubicBezTo>
                    <a:pt x="4688" y="2108"/>
                    <a:pt x="4139" y="2008"/>
                    <a:pt x="3589" y="2008"/>
                  </a:cubicBezTo>
                  <a:cubicBezTo>
                    <a:pt x="3113" y="2008"/>
                    <a:pt x="2636" y="2083"/>
                    <a:pt x="2202" y="2238"/>
                  </a:cubicBezTo>
                  <a:cubicBezTo>
                    <a:pt x="1735" y="2238"/>
                    <a:pt x="1302" y="2205"/>
                    <a:pt x="835" y="2205"/>
                  </a:cubicBezTo>
                  <a:cubicBezTo>
                    <a:pt x="835" y="2205"/>
                    <a:pt x="835" y="2205"/>
                    <a:pt x="835" y="2172"/>
                  </a:cubicBezTo>
                  <a:cubicBezTo>
                    <a:pt x="601" y="2005"/>
                    <a:pt x="301" y="1938"/>
                    <a:pt x="1" y="1938"/>
                  </a:cubicBezTo>
                  <a:lnTo>
                    <a:pt x="1" y="3506"/>
                  </a:lnTo>
                  <a:cubicBezTo>
                    <a:pt x="468" y="3439"/>
                    <a:pt x="901" y="3272"/>
                    <a:pt x="1235" y="2972"/>
                  </a:cubicBezTo>
                  <a:cubicBezTo>
                    <a:pt x="1302" y="2905"/>
                    <a:pt x="1335" y="2805"/>
                    <a:pt x="1335" y="2739"/>
                  </a:cubicBezTo>
                  <a:cubicBezTo>
                    <a:pt x="1435" y="2739"/>
                    <a:pt x="1535" y="2739"/>
                    <a:pt x="1668" y="2772"/>
                  </a:cubicBezTo>
                  <a:cubicBezTo>
                    <a:pt x="1726" y="2859"/>
                    <a:pt x="1834" y="2945"/>
                    <a:pt x="1949" y="2945"/>
                  </a:cubicBezTo>
                  <a:cubicBezTo>
                    <a:pt x="1966" y="2945"/>
                    <a:pt x="1984" y="2943"/>
                    <a:pt x="2002" y="2939"/>
                  </a:cubicBezTo>
                  <a:cubicBezTo>
                    <a:pt x="2069" y="2939"/>
                    <a:pt x="2135" y="2939"/>
                    <a:pt x="2202" y="2905"/>
                  </a:cubicBezTo>
                  <a:cubicBezTo>
                    <a:pt x="2669" y="3239"/>
                    <a:pt x="3236" y="3406"/>
                    <a:pt x="3803" y="3473"/>
                  </a:cubicBezTo>
                  <a:cubicBezTo>
                    <a:pt x="3963" y="3491"/>
                    <a:pt x="4141" y="3505"/>
                    <a:pt x="4325" y="3505"/>
                  </a:cubicBezTo>
                  <a:cubicBezTo>
                    <a:pt x="4792" y="3505"/>
                    <a:pt x="5293" y="3417"/>
                    <a:pt x="5605" y="3106"/>
                  </a:cubicBezTo>
                  <a:cubicBezTo>
                    <a:pt x="5905" y="3139"/>
                    <a:pt x="6205" y="3172"/>
                    <a:pt x="6505" y="3206"/>
                  </a:cubicBezTo>
                  <a:cubicBezTo>
                    <a:pt x="7006" y="3573"/>
                    <a:pt x="7539" y="3773"/>
                    <a:pt x="8140" y="3873"/>
                  </a:cubicBezTo>
                  <a:cubicBezTo>
                    <a:pt x="8290" y="3892"/>
                    <a:pt x="8462" y="3905"/>
                    <a:pt x="8639" y="3905"/>
                  </a:cubicBezTo>
                  <a:cubicBezTo>
                    <a:pt x="9090" y="3905"/>
                    <a:pt x="9577" y="3817"/>
                    <a:pt x="9841" y="3506"/>
                  </a:cubicBezTo>
                  <a:cubicBezTo>
                    <a:pt x="9874" y="3473"/>
                    <a:pt x="9908" y="3439"/>
                    <a:pt x="9908" y="3406"/>
                  </a:cubicBezTo>
                  <a:cubicBezTo>
                    <a:pt x="9941" y="3372"/>
                    <a:pt x="9941" y="3372"/>
                    <a:pt x="9974" y="3372"/>
                  </a:cubicBezTo>
                  <a:cubicBezTo>
                    <a:pt x="10175" y="3339"/>
                    <a:pt x="10375" y="3339"/>
                    <a:pt x="10575" y="3339"/>
                  </a:cubicBezTo>
                  <a:lnTo>
                    <a:pt x="10675" y="3339"/>
                  </a:lnTo>
                  <a:cubicBezTo>
                    <a:pt x="11075" y="3673"/>
                    <a:pt x="11676" y="3773"/>
                    <a:pt x="12209" y="3773"/>
                  </a:cubicBezTo>
                  <a:cubicBezTo>
                    <a:pt x="12710" y="3773"/>
                    <a:pt x="13577" y="3739"/>
                    <a:pt x="13810" y="3206"/>
                  </a:cubicBezTo>
                  <a:lnTo>
                    <a:pt x="14344" y="3206"/>
                  </a:lnTo>
                  <a:cubicBezTo>
                    <a:pt x="14478" y="3573"/>
                    <a:pt x="14878" y="3739"/>
                    <a:pt x="15278" y="3806"/>
                  </a:cubicBezTo>
                  <a:cubicBezTo>
                    <a:pt x="15588" y="3838"/>
                    <a:pt x="15905" y="3853"/>
                    <a:pt x="16223" y="3853"/>
                  </a:cubicBezTo>
                  <a:cubicBezTo>
                    <a:pt x="16898" y="3853"/>
                    <a:pt x="17579" y="3786"/>
                    <a:pt x="18214" y="3673"/>
                  </a:cubicBezTo>
                  <a:cubicBezTo>
                    <a:pt x="18314" y="3639"/>
                    <a:pt x="18347" y="3606"/>
                    <a:pt x="18414" y="3573"/>
                  </a:cubicBezTo>
                  <a:cubicBezTo>
                    <a:pt x="18647" y="3573"/>
                    <a:pt x="18914" y="3606"/>
                    <a:pt x="19148" y="3639"/>
                  </a:cubicBezTo>
                  <a:cubicBezTo>
                    <a:pt x="19181" y="3639"/>
                    <a:pt x="19214" y="3673"/>
                    <a:pt x="19248" y="3706"/>
                  </a:cubicBezTo>
                  <a:cubicBezTo>
                    <a:pt x="19707" y="3971"/>
                    <a:pt x="20343" y="4133"/>
                    <a:pt x="20974" y="4133"/>
                  </a:cubicBezTo>
                  <a:cubicBezTo>
                    <a:pt x="21535" y="4133"/>
                    <a:pt x="22093" y="4004"/>
                    <a:pt x="22517" y="3706"/>
                  </a:cubicBezTo>
                  <a:cubicBezTo>
                    <a:pt x="22917" y="3706"/>
                    <a:pt x="23317" y="3673"/>
                    <a:pt x="23718" y="3673"/>
                  </a:cubicBezTo>
                  <a:lnTo>
                    <a:pt x="23751" y="3673"/>
                  </a:lnTo>
                  <a:cubicBezTo>
                    <a:pt x="24051" y="3714"/>
                    <a:pt x="24358" y="3733"/>
                    <a:pt x="24667" y="3733"/>
                  </a:cubicBezTo>
                  <a:cubicBezTo>
                    <a:pt x="25596" y="3733"/>
                    <a:pt x="26553" y="3564"/>
                    <a:pt x="27454" y="3339"/>
                  </a:cubicBezTo>
                  <a:cubicBezTo>
                    <a:pt x="27587" y="3306"/>
                    <a:pt x="27654" y="3206"/>
                    <a:pt x="27687" y="3106"/>
                  </a:cubicBezTo>
                  <a:cubicBezTo>
                    <a:pt x="27954" y="3072"/>
                    <a:pt x="28221" y="3006"/>
                    <a:pt x="28488" y="2939"/>
                  </a:cubicBezTo>
                  <a:cubicBezTo>
                    <a:pt x="28721" y="3072"/>
                    <a:pt x="28988" y="3139"/>
                    <a:pt x="29255" y="3172"/>
                  </a:cubicBezTo>
                  <a:cubicBezTo>
                    <a:pt x="29326" y="3181"/>
                    <a:pt x="29398" y="3185"/>
                    <a:pt x="29469" y="3185"/>
                  </a:cubicBezTo>
                  <a:cubicBezTo>
                    <a:pt x="29665" y="3185"/>
                    <a:pt x="29860" y="3154"/>
                    <a:pt x="30055" y="3106"/>
                  </a:cubicBezTo>
                  <a:cubicBezTo>
                    <a:pt x="30089" y="3106"/>
                    <a:pt x="30089" y="3106"/>
                    <a:pt x="30122" y="3072"/>
                  </a:cubicBezTo>
                  <a:cubicBezTo>
                    <a:pt x="30656" y="3072"/>
                    <a:pt x="31223" y="3006"/>
                    <a:pt x="31757" y="2905"/>
                  </a:cubicBezTo>
                  <a:cubicBezTo>
                    <a:pt x="31790" y="2972"/>
                    <a:pt x="31823" y="3006"/>
                    <a:pt x="31890" y="3072"/>
                  </a:cubicBezTo>
                  <a:cubicBezTo>
                    <a:pt x="32681" y="3202"/>
                    <a:pt x="33480" y="3257"/>
                    <a:pt x="34283" y="3257"/>
                  </a:cubicBezTo>
                  <a:cubicBezTo>
                    <a:pt x="36360" y="3257"/>
                    <a:pt x="38470" y="2890"/>
                    <a:pt x="40563" y="2505"/>
                  </a:cubicBezTo>
                  <a:cubicBezTo>
                    <a:pt x="40917" y="2644"/>
                    <a:pt x="41305" y="2708"/>
                    <a:pt x="41701" y="2708"/>
                  </a:cubicBezTo>
                  <a:cubicBezTo>
                    <a:pt x="42537" y="2708"/>
                    <a:pt x="43409" y="2424"/>
                    <a:pt x="44065" y="1971"/>
                  </a:cubicBezTo>
                  <a:lnTo>
                    <a:pt x="44299" y="1971"/>
                  </a:lnTo>
                  <a:cubicBezTo>
                    <a:pt x="44332" y="2005"/>
                    <a:pt x="44332" y="2005"/>
                    <a:pt x="44332" y="2005"/>
                  </a:cubicBezTo>
                  <a:cubicBezTo>
                    <a:pt x="45080" y="2703"/>
                    <a:pt x="46312" y="3121"/>
                    <a:pt x="47458" y="3121"/>
                  </a:cubicBezTo>
                  <a:cubicBezTo>
                    <a:pt x="47845" y="3121"/>
                    <a:pt x="48223" y="3073"/>
                    <a:pt x="48569" y="2972"/>
                  </a:cubicBezTo>
                  <a:cubicBezTo>
                    <a:pt x="49258" y="3417"/>
                    <a:pt x="50096" y="3669"/>
                    <a:pt x="50923" y="3669"/>
                  </a:cubicBezTo>
                  <a:cubicBezTo>
                    <a:pt x="51337" y="3669"/>
                    <a:pt x="51749" y="3606"/>
                    <a:pt x="52138" y="3473"/>
                  </a:cubicBezTo>
                  <a:cubicBezTo>
                    <a:pt x="52657" y="3687"/>
                    <a:pt x="53398" y="3854"/>
                    <a:pt x="54112" y="3854"/>
                  </a:cubicBezTo>
                  <a:cubicBezTo>
                    <a:pt x="54727" y="3854"/>
                    <a:pt x="55323" y="3730"/>
                    <a:pt x="55740" y="3406"/>
                  </a:cubicBezTo>
                  <a:lnTo>
                    <a:pt x="55807" y="3406"/>
                  </a:lnTo>
                  <a:cubicBezTo>
                    <a:pt x="56178" y="3743"/>
                    <a:pt x="56822" y="3935"/>
                    <a:pt x="57454" y="3935"/>
                  </a:cubicBezTo>
                  <a:cubicBezTo>
                    <a:pt x="58072" y="3935"/>
                    <a:pt x="58680" y="3751"/>
                    <a:pt x="59009" y="3339"/>
                  </a:cubicBezTo>
                  <a:cubicBezTo>
                    <a:pt x="59456" y="3554"/>
                    <a:pt x="59961" y="3653"/>
                    <a:pt x="60471" y="3653"/>
                  </a:cubicBezTo>
                  <a:cubicBezTo>
                    <a:pt x="60913" y="3653"/>
                    <a:pt x="61360" y="3578"/>
                    <a:pt x="61778" y="3439"/>
                  </a:cubicBezTo>
                  <a:cubicBezTo>
                    <a:pt x="61910" y="3479"/>
                    <a:pt x="62041" y="3497"/>
                    <a:pt x="62173" y="3497"/>
                  </a:cubicBezTo>
                  <a:cubicBezTo>
                    <a:pt x="62375" y="3497"/>
                    <a:pt x="62577" y="3453"/>
                    <a:pt x="62779" y="3372"/>
                  </a:cubicBezTo>
                  <a:cubicBezTo>
                    <a:pt x="62979" y="3306"/>
                    <a:pt x="63246" y="3172"/>
                    <a:pt x="63413" y="3006"/>
                  </a:cubicBezTo>
                  <a:cubicBezTo>
                    <a:pt x="63624" y="3162"/>
                    <a:pt x="63942" y="3227"/>
                    <a:pt x="64311" y="3227"/>
                  </a:cubicBezTo>
                  <a:cubicBezTo>
                    <a:pt x="65515" y="3227"/>
                    <a:pt x="67266" y="2539"/>
                    <a:pt x="67649" y="2105"/>
                  </a:cubicBezTo>
                  <a:lnTo>
                    <a:pt x="67682" y="2105"/>
                  </a:lnTo>
                  <a:cubicBezTo>
                    <a:pt x="67900" y="2169"/>
                    <a:pt x="68131" y="2199"/>
                    <a:pt x="68367" y="2199"/>
                  </a:cubicBezTo>
                  <a:cubicBezTo>
                    <a:pt x="69108" y="2199"/>
                    <a:pt x="69894" y="1909"/>
                    <a:pt x="70451" y="1504"/>
                  </a:cubicBezTo>
                  <a:cubicBezTo>
                    <a:pt x="70484" y="1471"/>
                    <a:pt x="70518" y="1438"/>
                    <a:pt x="70551" y="1404"/>
                  </a:cubicBezTo>
                  <a:cubicBezTo>
                    <a:pt x="70651" y="1438"/>
                    <a:pt x="70718" y="1438"/>
                    <a:pt x="70818" y="1438"/>
                  </a:cubicBezTo>
                  <a:cubicBezTo>
                    <a:pt x="71107" y="1616"/>
                    <a:pt x="71485" y="1675"/>
                    <a:pt x="71843" y="1675"/>
                  </a:cubicBezTo>
                  <a:cubicBezTo>
                    <a:pt x="72022" y="1675"/>
                    <a:pt x="72197" y="1660"/>
                    <a:pt x="72352" y="1638"/>
                  </a:cubicBezTo>
                  <a:cubicBezTo>
                    <a:pt x="72753" y="1604"/>
                    <a:pt x="73320" y="1538"/>
                    <a:pt x="73687" y="1304"/>
                  </a:cubicBezTo>
                  <a:cubicBezTo>
                    <a:pt x="73720" y="1338"/>
                    <a:pt x="73787" y="1338"/>
                    <a:pt x="73820" y="1338"/>
                  </a:cubicBezTo>
                  <a:cubicBezTo>
                    <a:pt x="74031" y="1295"/>
                    <a:pt x="74228" y="1277"/>
                    <a:pt x="74416" y="1277"/>
                  </a:cubicBezTo>
                  <a:cubicBezTo>
                    <a:pt x="74969" y="1277"/>
                    <a:pt x="75449" y="1439"/>
                    <a:pt x="76022" y="1638"/>
                  </a:cubicBezTo>
                  <a:cubicBezTo>
                    <a:pt x="76388" y="1760"/>
                    <a:pt x="76730" y="1832"/>
                    <a:pt x="77084" y="1832"/>
                  </a:cubicBezTo>
                  <a:cubicBezTo>
                    <a:pt x="77311" y="1832"/>
                    <a:pt x="77542" y="1803"/>
                    <a:pt x="77789" y="1738"/>
                  </a:cubicBezTo>
                  <a:cubicBezTo>
                    <a:pt x="77823" y="1738"/>
                    <a:pt x="77856" y="1738"/>
                    <a:pt x="77890" y="1705"/>
                  </a:cubicBezTo>
                  <a:cubicBezTo>
                    <a:pt x="78123" y="1738"/>
                    <a:pt x="78323" y="1771"/>
                    <a:pt x="78557" y="1805"/>
                  </a:cubicBezTo>
                  <a:cubicBezTo>
                    <a:pt x="79024" y="1938"/>
                    <a:pt x="79491" y="2005"/>
                    <a:pt x="79958" y="2071"/>
                  </a:cubicBezTo>
                  <a:cubicBezTo>
                    <a:pt x="80563" y="2286"/>
                    <a:pt x="81249" y="2444"/>
                    <a:pt x="81901" y="2444"/>
                  </a:cubicBezTo>
                  <a:cubicBezTo>
                    <a:pt x="82362" y="2444"/>
                    <a:pt x="82806" y="2365"/>
                    <a:pt x="83193" y="2172"/>
                  </a:cubicBezTo>
                  <a:cubicBezTo>
                    <a:pt x="83827" y="2138"/>
                    <a:pt x="84461" y="2105"/>
                    <a:pt x="85095" y="2071"/>
                  </a:cubicBezTo>
                  <a:cubicBezTo>
                    <a:pt x="85395" y="2205"/>
                    <a:pt x="85695" y="2272"/>
                    <a:pt x="86029" y="2272"/>
                  </a:cubicBezTo>
                  <a:cubicBezTo>
                    <a:pt x="86104" y="2279"/>
                    <a:pt x="86185" y="2283"/>
                    <a:pt x="86271" y="2283"/>
                  </a:cubicBezTo>
                  <a:cubicBezTo>
                    <a:pt x="86565" y="2283"/>
                    <a:pt x="86904" y="2234"/>
                    <a:pt x="87163" y="2105"/>
                  </a:cubicBezTo>
                  <a:cubicBezTo>
                    <a:pt x="87263" y="2105"/>
                    <a:pt x="87330" y="2105"/>
                    <a:pt x="87430" y="2138"/>
                  </a:cubicBezTo>
                  <a:lnTo>
                    <a:pt x="87630" y="2138"/>
                  </a:lnTo>
                  <a:cubicBezTo>
                    <a:pt x="88353" y="2768"/>
                    <a:pt x="89419" y="3072"/>
                    <a:pt x="90428" y="3072"/>
                  </a:cubicBezTo>
                  <a:cubicBezTo>
                    <a:pt x="90862" y="3072"/>
                    <a:pt x="91285" y="3016"/>
                    <a:pt x="91666" y="2905"/>
                  </a:cubicBezTo>
                  <a:cubicBezTo>
                    <a:pt x="91766" y="2905"/>
                    <a:pt x="91833" y="2805"/>
                    <a:pt x="91900" y="2739"/>
                  </a:cubicBezTo>
                  <a:cubicBezTo>
                    <a:pt x="92033" y="2739"/>
                    <a:pt x="92200" y="2772"/>
                    <a:pt x="92333" y="2772"/>
                  </a:cubicBezTo>
                  <a:cubicBezTo>
                    <a:pt x="92820" y="3083"/>
                    <a:pt x="93386" y="3236"/>
                    <a:pt x="93959" y="3236"/>
                  </a:cubicBezTo>
                  <a:cubicBezTo>
                    <a:pt x="94368" y="3236"/>
                    <a:pt x="94780" y="3158"/>
                    <a:pt x="95169" y="3006"/>
                  </a:cubicBezTo>
                  <a:cubicBezTo>
                    <a:pt x="95302" y="2972"/>
                    <a:pt x="95369" y="2905"/>
                    <a:pt x="95435" y="2805"/>
                  </a:cubicBezTo>
                  <a:cubicBezTo>
                    <a:pt x="96436" y="2705"/>
                    <a:pt x="97403" y="2438"/>
                    <a:pt x="98304" y="1938"/>
                  </a:cubicBezTo>
                  <a:cubicBezTo>
                    <a:pt x="98491" y="1876"/>
                    <a:pt x="98416" y="1668"/>
                    <a:pt x="98270" y="1668"/>
                  </a:cubicBezTo>
                  <a:cubicBezTo>
                    <a:pt x="98259" y="1668"/>
                    <a:pt x="98248" y="1669"/>
                    <a:pt x="98237" y="1671"/>
                  </a:cubicBezTo>
                  <a:cubicBezTo>
                    <a:pt x="97537" y="1871"/>
                    <a:pt x="96836" y="2005"/>
                    <a:pt x="96169" y="2105"/>
                  </a:cubicBezTo>
                  <a:cubicBezTo>
                    <a:pt x="96136" y="1971"/>
                    <a:pt x="96036" y="1871"/>
                    <a:pt x="95902" y="1838"/>
                  </a:cubicBezTo>
                  <a:cubicBezTo>
                    <a:pt x="95583" y="1744"/>
                    <a:pt x="95263" y="1703"/>
                    <a:pt x="94944" y="1703"/>
                  </a:cubicBezTo>
                  <a:cubicBezTo>
                    <a:pt x="94696" y="1703"/>
                    <a:pt x="94449" y="1728"/>
                    <a:pt x="94201" y="1771"/>
                  </a:cubicBezTo>
                  <a:cubicBezTo>
                    <a:pt x="93901" y="1805"/>
                    <a:pt x="93367" y="1905"/>
                    <a:pt x="93167" y="2172"/>
                  </a:cubicBezTo>
                  <a:lnTo>
                    <a:pt x="92900" y="2172"/>
                  </a:lnTo>
                  <a:cubicBezTo>
                    <a:pt x="92867" y="2138"/>
                    <a:pt x="92800" y="2138"/>
                    <a:pt x="92733" y="2105"/>
                  </a:cubicBezTo>
                  <a:cubicBezTo>
                    <a:pt x="92733" y="2038"/>
                    <a:pt x="92700" y="1938"/>
                    <a:pt x="92633" y="1905"/>
                  </a:cubicBezTo>
                  <a:cubicBezTo>
                    <a:pt x="92058" y="1444"/>
                    <a:pt x="91129" y="1204"/>
                    <a:pt x="90209" y="1204"/>
                  </a:cubicBezTo>
                  <a:cubicBezTo>
                    <a:pt x="89529" y="1204"/>
                    <a:pt x="88855" y="1335"/>
                    <a:pt x="88330" y="1604"/>
                  </a:cubicBezTo>
                  <a:lnTo>
                    <a:pt x="87863" y="1604"/>
                  </a:lnTo>
                  <a:cubicBezTo>
                    <a:pt x="87863" y="1604"/>
                    <a:pt x="87830" y="1604"/>
                    <a:pt x="87830" y="1571"/>
                  </a:cubicBezTo>
                  <a:cubicBezTo>
                    <a:pt x="87897" y="1504"/>
                    <a:pt x="87930" y="1371"/>
                    <a:pt x="87830" y="1271"/>
                  </a:cubicBezTo>
                  <a:cubicBezTo>
                    <a:pt x="87463" y="804"/>
                    <a:pt x="86796" y="804"/>
                    <a:pt x="86229" y="804"/>
                  </a:cubicBezTo>
                  <a:cubicBezTo>
                    <a:pt x="86165" y="801"/>
                    <a:pt x="86101" y="799"/>
                    <a:pt x="86037" y="799"/>
                  </a:cubicBezTo>
                  <a:cubicBezTo>
                    <a:pt x="85468" y="799"/>
                    <a:pt x="84904" y="931"/>
                    <a:pt x="84394" y="1171"/>
                  </a:cubicBezTo>
                  <a:cubicBezTo>
                    <a:pt x="84361" y="1104"/>
                    <a:pt x="84327" y="1004"/>
                    <a:pt x="84261" y="971"/>
                  </a:cubicBezTo>
                  <a:cubicBezTo>
                    <a:pt x="83705" y="651"/>
                    <a:pt x="82827" y="424"/>
                    <a:pt x="81981" y="424"/>
                  </a:cubicBezTo>
                  <a:cubicBezTo>
                    <a:pt x="81152" y="424"/>
                    <a:pt x="80354" y="642"/>
                    <a:pt x="79924" y="1204"/>
                  </a:cubicBezTo>
                  <a:cubicBezTo>
                    <a:pt x="79624" y="1204"/>
                    <a:pt x="79357" y="1238"/>
                    <a:pt x="79057" y="1271"/>
                  </a:cubicBezTo>
                  <a:cubicBezTo>
                    <a:pt x="78857" y="1238"/>
                    <a:pt x="78690" y="1171"/>
                    <a:pt x="78490" y="1137"/>
                  </a:cubicBezTo>
                  <a:cubicBezTo>
                    <a:pt x="78523" y="1004"/>
                    <a:pt x="78457" y="871"/>
                    <a:pt x="78290" y="771"/>
                  </a:cubicBezTo>
                  <a:cubicBezTo>
                    <a:pt x="77871" y="456"/>
                    <a:pt x="77307" y="287"/>
                    <a:pt x="76747" y="287"/>
                  </a:cubicBezTo>
                  <a:cubicBezTo>
                    <a:pt x="76416" y="287"/>
                    <a:pt x="76086" y="346"/>
                    <a:pt x="75788" y="470"/>
                  </a:cubicBezTo>
                  <a:cubicBezTo>
                    <a:pt x="75354" y="370"/>
                    <a:pt x="74887" y="337"/>
                    <a:pt x="74420" y="337"/>
                  </a:cubicBezTo>
                  <a:cubicBezTo>
                    <a:pt x="74075" y="102"/>
                    <a:pt x="73629" y="0"/>
                    <a:pt x="73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6"/>
            <p:cNvSpPr/>
            <p:nvPr/>
          </p:nvSpPr>
          <p:spPr>
            <a:xfrm>
              <a:off x="4581100" y="2728559"/>
              <a:ext cx="139325" cy="161100"/>
            </a:xfrm>
            <a:custGeom>
              <a:avLst/>
              <a:gdLst/>
              <a:ahLst/>
              <a:cxnLst/>
              <a:rect l="l" t="t" r="r" b="b"/>
              <a:pathLst>
                <a:path w="5573" h="6444" extrusionOk="0">
                  <a:moveTo>
                    <a:pt x="1338" y="0"/>
                  </a:moveTo>
                  <a:cubicBezTo>
                    <a:pt x="1187" y="0"/>
                    <a:pt x="1018" y="154"/>
                    <a:pt x="1062" y="349"/>
                  </a:cubicBezTo>
                  <a:cubicBezTo>
                    <a:pt x="1195" y="1083"/>
                    <a:pt x="1295" y="1784"/>
                    <a:pt x="1295" y="2517"/>
                  </a:cubicBezTo>
                  <a:cubicBezTo>
                    <a:pt x="1228" y="2551"/>
                    <a:pt x="1162" y="2584"/>
                    <a:pt x="1128" y="2684"/>
                  </a:cubicBezTo>
                  <a:cubicBezTo>
                    <a:pt x="1095" y="2784"/>
                    <a:pt x="1062" y="2884"/>
                    <a:pt x="1028" y="2984"/>
                  </a:cubicBezTo>
                  <a:lnTo>
                    <a:pt x="995" y="2984"/>
                  </a:lnTo>
                  <a:cubicBezTo>
                    <a:pt x="995" y="2951"/>
                    <a:pt x="962" y="2951"/>
                    <a:pt x="962" y="2918"/>
                  </a:cubicBezTo>
                  <a:lnTo>
                    <a:pt x="761" y="3652"/>
                  </a:lnTo>
                  <a:cubicBezTo>
                    <a:pt x="795" y="3685"/>
                    <a:pt x="828" y="3685"/>
                    <a:pt x="861" y="3685"/>
                  </a:cubicBezTo>
                  <a:cubicBezTo>
                    <a:pt x="795" y="3885"/>
                    <a:pt x="795" y="4052"/>
                    <a:pt x="828" y="4185"/>
                  </a:cubicBezTo>
                  <a:cubicBezTo>
                    <a:pt x="561" y="4786"/>
                    <a:pt x="294" y="5419"/>
                    <a:pt x="61" y="6020"/>
                  </a:cubicBezTo>
                  <a:cubicBezTo>
                    <a:pt x="0" y="6202"/>
                    <a:pt x="160" y="6323"/>
                    <a:pt x="310" y="6323"/>
                  </a:cubicBezTo>
                  <a:cubicBezTo>
                    <a:pt x="408" y="6323"/>
                    <a:pt x="502" y="6272"/>
                    <a:pt x="528" y="6153"/>
                  </a:cubicBezTo>
                  <a:cubicBezTo>
                    <a:pt x="795" y="5620"/>
                    <a:pt x="1028" y="5086"/>
                    <a:pt x="1228" y="4519"/>
                  </a:cubicBezTo>
                  <a:lnTo>
                    <a:pt x="1429" y="4519"/>
                  </a:lnTo>
                  <a:cubicBezTo>
                    <a:pt x="1495" y="4652"/>
                    <a:pt x="1629" y="4719"/>
                    <a:pt x="1896" y="4719"/>
                  </a:cubicBezTo>
                  <a:cubicBezTo>
                    <a:pt x="1929" y="4719"/>
                    <a:pt x="1996" y="4752"/>
                    <a:pt x="2096" y="4786"/>
                  </a:cubicBezTo>
                  <a:cubicBezTo>
                    <a:pt x="2154" y="4794"/>
                    <a:pt x="2210" y="4798"/>
                    <a:pt x="2265" y="4798"/>
                  </a:cubicBezTo>
                  <a:cubicBezTo>
                    <a:pt x="2427" y="4798"/>
                    <a:pt x="2571" y="4761"/>
                    <a:pt x="2696" y="4686"/>
                  </a:cubicBezTo>
                  <a:cubicBezTo>
                    <a:pt x="2796" y="4686"/>
                    <a:pt x="2863" y="4652"/>
                    <a:pt x="2930" y="4652"/>
                  </a:cubicBezTo>
                  <a:lnTo>
                    <a:pt x="3030" y="4652"/>
                  </a:lnTo>
                  <a:cubicBezTo>
                    <a:pt x="3096" y="4652"/>
                    <a:pt x="3163" y="4652"/>
                    <a:pt x="3196" y="4619"/>
                  </a:cubicBezTo>
                  <a:cubicBezTo>
                    <a:pt x="3230" y="4652"/>
                    <a:pt x="3297" y="4652"/>
                    <a:pt x="3330" y="4652"/>
                  </a:cubicBezTo>
                  <a:cubicBezTo>
                    <a:pt x="3413" y="4719"/>
                    <a:pt x="3497" y="4744"/>
                    <a:pt x="3580" y="4744"/>
                  </a:cubicBezTo>
                  <a:cubicBezTo>
                    <a:pt x="3663" y="4744"/>
                    <a:pt x="3747" y="4719"/>
                    <a:pt x="3830" y="4686"/>
                  </a:cubicBezTo>
                  <a:cubicBezTo>
                    <a:pt x="3864" y="4786"/>
                    <a:pt x="3897" y="4919"/>
                    <a:pt x="3964" y="5019"/>
                  </a:cubicBezTo>
                  <a:cubicBezTo>
                    <a:pt x="4097" y="5486"/>
                    <a:pt x="4164" y="6053"/>
                    <a:pt x="4531" y="6387"/>
                  </a:cubicBezTo>
                  <a:cubicBezTo>
                    <a:pt x="4581" y="6424"/>
                    <a:pt x="4645" y="6443"/>
                    <a:pt x="4707" y="6443"/>
                  </a:cubicBezTo>
                  <a:cubicBezTo>
                    <a:pt x="4811" y="6443"/>
                    <a:pt x="4910" y="6391"/>
                    <a:pt x="4931" y="6287"/>
                  </a:cubicBezTo>
                  <a:cubicBezTo>
                    <a:pt x="5031" y="5786"/>
                    <a:pt x="4764" y="5319"/>
                    <a:pt x="4597" y="4852"/>
                  </a:cubicBezTo>
                  <a:cubicBezTo>
                    <a:pt x="4531" y="4619"/>
                    <a:pt x="4464" y="4385"/>
                    <a:pt x="4364" y="4152"/>
                  </a:cubicBezTo>
                  <a:cubicBezTo>
                    <a:pt x="4431" y="4018"/>
                    <a:pt x="4497" y="3885"/>
                    <a:pt x="4497" y="3718"/>
                  </a:cubicBezTo>
                  <a:lnTo>
                    <a:pt x="4898" y="2851"/>
                  </a:lnTo>
                  <a:lnTo>
                    <a:pt x="4898" y="2851"/>
                  </a:lnTo>
                  <a:cubicBezTo>
                    <a:pt x="4831" y="2884"/>
                    <a:pt x="4798" y="2918"/>
                    <a:pt x="4764" y="2951"/>
                  </a:cubicBezTo>
                  <a:cubicBezTo>
                    <a:pt x="4731" y="2918"/>
                    <a:pt x="4698" y="2884"/>
                    <a:pt x="4664" y="2884"/>
                  </a:cubicBezTo>
                  <a:cubicBezTo>
                    <a:pt x="4664" y="2784"/>
                    <a:pt x="4631" y="2718"/>
                    <a:pt x="4631" y="2617"/>
                  </a:cubicBezTo>
                  <a:cubicBezTo>
                    <a:pt x="4631" y="2617"/>
                    <a:pt x="4631" y="2584"/>
                    <a:pt x="4631" y="2551"/>
                  </a:cubicBezTo>
                  <a:cubicBezTo>
                    <a:pt x="4631" y="2517"/>
                    <a:pt x="4597" y="2484"/>
                    <a:pt x="4597" y="2451"/>
                  </a:cubicBezTo>
                  <a:cubicBezTo>
                    <a:pt x="4864" y="2050"/>
                    <a:pt x="5165" y="1650"/>
                    <a:pt x="5431" y="1216"/>
                  </a:cubicBezTo>
                  <a:cubicBezTo>
                    <a:pt x="5572" y="1029"/>
                    <a:pt x="5366" y="824"/>
                    <a:pt x="5174" y="824"/>
                  </a:cubicBezTo>
                  <a:cubicBezTo>
                    <a:pt x="5093" y="824"/>
                    <a:pt x="5014" y="861"/>
                    <a:pt x="4964" y="950"/>
                  </a:cubicBezTo>
                  <a:cubicBezTo>
                    <a:pt x="4731" y="1417"/>
                    <a:pt x="4464" y="1850"/>
                    <a:pt x="4231" y="2317"/>
                  </a:cubicBezTo>
                  <a:cubicBezTo>
                    <a:pt x="4125" y="2229"/>
                    <a:pt x="4010" y="2188"/>
                    <a:pt x="3896" y="2188"/>
                  </a:cubicBezTo>
                  <a:cubicBezTo>
                    <a:pt x="3793" y="2188"/>
                    <a:pt x="3691" y="2221"/>
                    <a:pt x="3597" y="2284"/>
                  </a:cubicBezTo>
                  <a:cubicBezTo>
                    <a:pt x="3544" y="2244"/>
                    <a:pt x="3486" y="2226"/>
                    <a:pt x="3429" y="2226"/>
                  </a:cubicBezTo>
                  <a:cubicBezTo>
                    <a:pt x="3342" y="2226"/>
                    <a:pt x="3257" y="2270"/>
                    <a:pt x="3196" y="2351"/>
                  </a:cubicBezTo>
                  <a:cubicBezTo>
                    <a:pt x="3196" y="2317"/>
                    <a:pt x="3163" y="2284"/>
                    <a:pt x="3163" y="2251"/>
                  </a:cubicBezTo>
                  <a:cubicBezTo>
                    <a:pt x="3128" y="2162"/>
                    <a:pt x="3037" y="2121"/>
                    <a:pt x="2939" y="2121"/>
                  </a:cubicBezTo>
                  <a:cubicBezTo>
                    <a:pt x="2852" y="2121"/>
                    <a:pt x="2759" y="2154"/>
                    <a:pt x="2696" y="2217"/>
                  </a:cubicBezTo>
                  <a:cubicBezTo>
                    <a:pt x="2696" y="2217"/>
                    <a:pt x="2663" y="2251"/>
                    <a:pt x="2629" y="2284"/>
                  </a:cubicBezTo>
                  <a:lnTo>
                    <a:pt x="2563" y="2284"/>
                  </a:lnTo>
                  <a:cubicBezTo>
                    <a:pt x="2523" y="2244"/>
                    <a:pt x="2463" y="2226"/>
                    <a:pt x="2398" y="2226"/>
                  </a:cubicBezTo>
                  <a:cubicBezTo>
                    <a:pt x="2299" y="2226"/>
                    <a:pt x="2190" y="2270"/>
                    <a:pt x="2129" y="2351"/>
                  </a:cubicBezTo>
                  <a:cubicBezTo>
                    <a:pt x="2096" y="2417"/>
                    <a:pt x="2062" y="2451"/>
                    <a:pt x="2029" y="2517"/>
                  </a:cubicBezTo>
                  <a:cubicBezTo>
                    <a:pt x="2029" y="2517"/>
                    <a:pt x="2029" y="2484"/>
                    <a:pt x="1996" y="2484"/>
                  </a:cubicBezTo>
                  <a:cubicBezTo>
                    <a:pt x="1996" y="2384"/>
                    <a:pt x="1929" y="2351"/>
                    <a:pt x="1862" y="2317"/>
                  </a:cubicBezTo>
                  <a:cubicBezTo>
                    <a:pt x="1929" y="1583"/>
                    <a:pt x="1829" y="849"/>
                    <a:pt x="1529" y="149"/>
                  </a:cubicBezTo>
                  <a:cubicBezTo>
                    <a:pt x="1494" y="44"/>
                    <a:pt x="1418" y="0"/>
                    <a:pt x="1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3">
  <p:cSld name="CUSTOM_9">
    <p:spTree>
      <p:nvGrpSpPr>
        <p:cNvPr id="1" name="Shape 376"/>
        <p:cNvGrpSpPr/>
        <p:nvPr/>
      </p:nvGrpSpPr>
      <p:grpSpPr>
        <a:xfrm>
          <a:off x="0" y="0"/>
          <a:ext cx="0" cy="0"/>
          <a:chOff x="0" y="0"/>
          <a:chExt cx="0" cy="0"/>
        </a:xfrm>
      </p:grpSpPr>
      <p:sp>
        <p:nvSpPr>
          <p:cNvPr id="377" name="Google Shape;377;p27"/>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78" name="Google Shape;378;p27"/>
          <p:cNvSpPr/>
          <p:nvPr/>
        </p:nvSpPr>
        <p:spPr>
          <a:xfrm flipH="1">
            <a:off x="-20" y="2864351"/>
            <a:ext cx="6313520" cy="2279202"/>
          </a:xfrm>
          <a:custGeom>
            <a:avLst/>
            <a:gdLst/>
            <a:ahLst/>
            <a:cxnLst/>
            <a:rect l="l" t="t" r="r" b="b"/>
            <a:pathLst>
              <a:path w="107277" h="38729" extrusionOk="0">
                <a:moveTo>
                  <a:pt x="6071" y="38728"/>
                </a:moveTo>
                <a:cubicBezTo>
                  <a:pt x="2702" y="38728"/>
                  <a:pt x="0" y="36026"/>
                  <a:pt x="0" y="32690"/>
                </a:cubicBezTo>
                <a:cubicBezTo>
                  <a:pt x="0" y="29888"/>
                  <a:pt x="1868" y="27553"/>
                  <a:pt x="4437" y="26853"/>
                </a:cubicBezTo>
                <a:cubicBezTo>
                  <a:pt x="4403" y="26386"/>
                  <a:pt x="4370" y="25886"/>
                  <a:pt x="4370" y="25419"/>
                </a:cubicBezTo>
                <a:cubicBezTo>
                  <a:pt x="4370" y="18747"/>
                  <a:pt x="9774" y="13310"/>
                  <a:pt x="16478" y="13310"/>
                </a:cubicBezTo>
                <a:cubicBezTo>
                  <a:pt x="19381" y="13310"/>
                  <a:pt x="22083" y="14344"/>
                  <a:pt x="24151" y="16079"/>
                </a:cubicBezTo>
                <a:cubicBezTo>
                  <a:pt x="25018" y="11609"/>
                  <a:pt x="28687" y="8140"/>
                  <a:pt x="33224" y="7572"/>
                </a:cubicBezTo>
                <a:cubicBezTo>
                  <a:pt x="34325" y="3236"/>
                  <a:pt x="38294" y="0"/>
                  <a:pt x="42997" y="0"/>
                </a:cubicBezTo>
                <a:cubicBezTo>
                  <a:pt x="47734" y="0"/>
                  <a:pt x="51737" y="3303"/>
                  <a:pt x="52771" y="7739"/>
                </a:cubicBezTo>
                <a:cubicBezTo>
                  <a:pt x="53572" y="7272"/>
                  <a:pt x="54472" y="7005"/>
                  <a:pt x="55440" y="7005"/>
                </a:cubicBezTo>
                <a:cubicBezTo>
                  <a:pt x="58208" y="7005"/>
                  <a:pt x="60510" y="9140"/>
                  <a:pt x="60743" y="11842"/>
                </a:cubicBezTo>
                <a:cubicBezTo>
                  <a:pt x="61811" y="11242"/>
                  <a:pt x="63012" y="10908"/>
                  <a:pt x="64279" y="10908"/>
                </a:cubicBezTo>
                <a:cubicBezTo>
                  <a:pt x="66081" y="10908"/>
                  <a:pt x="67715" y="11542"/>
                  <a:pt x="68949" y="12643"/>
                </a:cubicBezTo>
                <a:cubicBezTo>
                  <a:pt x="70517" y="9874"/>
                  <a:pt x="73486" y="7973"/>
                  <a:pt x="76888" y="7973"/>
                </a:cubicBezTo>
                <a:cubicBezTo>
                  <a:pt x="79423" y="7973"/>
                  <a:pt x="81725" y="9040"/>
                  <a:pt x="83393" y="10741"/>
                </a:cubicBezTo>
                <a:cubicBezTo>
                  <a:pt x="83993" y="6038"/>
                  <a:pt x="87996" y="2402"/>
                  <a:pt x="92866" y="2402"/>
                </a:cubicBezTo>
                <a:cubicBezTo>
                  <a:pt x="95435" y="2402"/>
                  <a:pt x="97770" y="3436"/>
                  <a:pt x="99471" y="5071"/>
                </a:cubicBezTo>
                <a:cubicBezTo>
                  <a:pt x="101339" y="2869"/>
                  <a:pt x="104141" y="1435"/>
                  <a:pt x="107277" y="1435"/>
                </a:cubicBezTo>
                <a:lnTo>
                  <a:pt x="107277" y="38728"/>
                </a:lnTo>
                <a:lnTo>
                  <a:pt x="6071" y="38728"/>
                </a:lnTo>
                <a:close/>
              </a:path>
            </a:pathLst>
          </a:custGeom>
          <a:solidFill>
            <a:srgbClr val="FFDDB7">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9" name="Google Shape;379;p27"/>
          <p:cNvGrpSpPr/>
          <p:nvPr/>
        </p:nvGrpSpPr>
        <p:grpSpPr>
          <a:xfrm>
            <a:off x="-27" y="4461106"/>
            <a:ext cx="9143772" cy="337805"/>
            <a:chOff x="1186850" y="2712575"/>
            <a:chExt cx="5218750" cy="192800"/>
          </a:xfrm>
        </p:grpSpPr>
        <p:sp>
          <p:nvSpPr>
            <p:cNvPr id="380" name="Google Shape;380;p27"/>
            <p:cNvSpPr/>
            <p:nvPr/>
          </p:nvSpPr>
          <p:spPr>
            <a:xfrm>
              <a:off x="1451325" y="2743900"/>
              <a:ext cx="139300" cy="161475"/>
            </a:xfrm>
            <a:custGeom>
              <a:avLst/>
              <a:gdLst/>
              <a:ahLst/>
              <a:cxnLst/>
              <a:rect l="l" t="t" r="r" b="b"/>
              <a:pathLst>
                <a:path w="5572" h="6459" extrusionOk="0">
                  <a:moveTo>
                    <a:pt x="1334" y="0"/>
                  </a:moveTo>
                  <a:cubicBezTo>
                    <a:pt x="1178" y="0"/>
                    <a:pt x="1008" y="163"/>
                    <a:pt x="1030" y="341"/>
                  </a:cubicBezTo>
                  <a:cubicBezTo>
                    <a:pt x="1197" y="1075"/>
                    <a:pt x="1297" y="1809"/>
                    <a:pt x="1297" y="2543"/>
                  </a:cubicBezTo>
                  <a:cubicBezTo>
                    <a:pt x="1230" y="2576"/>
                    <a:pt x="1163" y="2609"/>
                    <a:pt x="1130" y="2676"/>
                  </a:cubicBezTo>
                  <a:cubicBezTo>
                    <a:pt x="1097" y="2776"/>
                    <a:pt x="1063" y="2910"/>
                    <a:pt x="1030" y="3010"/>
                  </a:cubicBezTo>
                  <a:lnTo>
                    <a:pt x="963" y="3010"/>
                  </a:lnTo>
                  <a:cubicBezTo>
                    <a:pt x="963" y="2976"/>
                    <a:pt x="963" y="2943"/>
                    <a:pt x="963" y="2943"/>
                  </a:cubicBezTo>
                  <a:lnTo>
                    <a:pt x="763" y="3677"/>
                  </a:lnTo>
                  <a:cubicBezTo>
                    <a:pt x="796" y="3677"/>
                    <a:pt x="830" y="3710"/>
                    <a:pt x="863" y="3710"/>
                  </a:cubicBezTo>
                  <a:cubicBezTo>
                    <a:pt x="796" y="3877"/>
                    <a:pt x="796" y="4044"/>
                    <a:pt x="830" y="4210"/>
                  </a:cubicBezTo>
                  <a:cubicBezTo>
                    <a:pt x="563" y="4811"/>
                    <a:pt x="296" y="5411"/>
                    <a:pt x="63" y="6045"/>
                  </a:cubicBezTo>
                  <a:cubicBezTo>
                    <a:pt x="0" y="6211"/>
                    <a:pt x="171" y="6339"/>
                    <a:pt x="324" y="6339"/>
                  </a:cubicBezTo>
                  <a:cubicBezTo>
                    <a:pt x="417" y="6339"/>
                    <a:pt x="504" y="6292"/>
                    <a:pt x="530" y="6179"/>
                  </a:cubicBezTo>
                  <a:cubicBezTo>
                    <a:pt x="796" y="5645"/>
                    <a:pt x="1030" y="5078"/>
                    <a:pt x="1230" y="4511"/>
                  </a:cubicBezTo>
                  <a:lnTo>
                    <a:pt x="1430" y="4511"/>
                  </a:lnTo>
                  <a:cubicBezTo>
                    <a:pt x="1488" y="4627"/>
                    <a:pt x="1596" y="4717"/>
                    <a:pt x="1799" y="4717"/>
                  </a:cubicBezTo>
                  <a:cubicBezTo>
                    <a:pt x="1829" y="4717"/>
                    <a:pt x="1862" y="4715"/>
                    <a:pt x="1897" y="4711"/>
                  </a:cubicBezTo>
                  <a:cubicBezTo>
                    <a:pt x="1931" y="4744"/>
                    <a:pt x="1997" y="4778"/>
                    <a:pt x="2097" y="4778"/>
                  </a:cubicBezTo>
                  <a:cubicBezTo>
                    <a:pt x="2162" y="4796"/>
                    <a:pt x="2225" y="4804"/>
                    <a:pt x="2285" y="4804"/>
                  </a:cubicBezTo>
                  <a:cubicBezTo>
                    <a:pt x="2440" y="4804"/>
                    <a:pt x="2578" y="4750"/>
                    <a:pt x="2698" y="4677"/>
                  </a:cubicBezTo>
                  <a:cubicBezTo>
                    <a:pt x="2798" y="4677"/>
                    <a:pt x="2865" y="4677"/>
                    <a:pt x="2931" y="4644"/>
                  </a:cubicBezTo>
                  <a:lnTo>
                    <a:pt x="3198" y="4644"/>
                  </a:lnTo>
                  <a:cubicBezTo>
                    <a:pt x="3231" y="4644"/>
                    <a:pt x="3265" y="4677"/>
                    <a:pt x="3332" y="4677"/>
                  </a:cubicBezTo>
                  <a:cubicBezTo>
                    <a:pt x="3409" y="4739"/>
                    <a:pt x="3487" y="4765"/>
                    <a:pt x="3564" y="4765"/>
                  </a:cubicBezTo>
                  <a:cubicBezTo>
                    <a:pt x="3653" y="4765"/>
                    <a:pt x="3743" y="4731"/>
                    <a:pt x="3832" y="4677"/>
                  </a:cubicBezTo>
                  <a:cubicBezTo>
                    <a:pt x="3865" y="4811"/>
                    <a:pt x="3899" y="4911"/>
                    <a:pt x="3932" y="5044"/>
                  </a:cubicBezTo>
                  <a:cubicBezTo>
                    <a:pt x="4099" y="5478"/>
                    <a:pt x="4165" y="6078"/>
                    <a:pt x="4532" y="6379"/>
                  </a:cubicBezTo>
                  <a:cubicBezTo>
                    <a:pt x="4586" y="6432"/>
                    <a:pt x="4655" y="6459"/>
                    <a:pt x="4721" y="6459"/>
                  </a:cubicBezTo>
                  <a:cubicBezTo>
                    <a:pt x="4821" y="6459"/>
                    <a:pt x="4913" y="6399"/>
                    <a:pt x="4933" y="6279"/>
                  </a:cubicBezTo>
                  <a:cubicBezTo>
                    <a:pt x="5033" y="5812"/>
                    <a:pt x="4766" y="5311"/>
                    <a:pt x="4599" y="4844"/>
                  </a:cubicBezTo>
                  <a:cubicBezTo>
                    <a:pt x="4532" y="4611"/>
                    <a:pt x="4466" y="4377"/>
                    <a:pt x="4366" y="4144"/>
                  </a:cubicBezTo>
                  <a:cubicBezTo>
                    <a:pt x="4432" y="4044"/>
                    <a:pt x="4499" y="3877"/>
                    <a:pt x="4499" y="3710"/>
                  </a:cubicBezTo>
                  <a:lnTo>
                    <a:pt x="4899" y="2876"/>
                  </a:lnTo>
                  <a:lnTo>
                    <a:pt x="4899" y="2876"/>
                  </a:lnTo>
                  <a:cubicBezTo>
                    <a:pt x="4833" y="2910"/>
                    <a:pt x="4799" y="2943"/>
                    <a:pt x="4766" y="2976"/>
                  </a:cubicBezTo>
                  <a:cubicBezTo>
                    <a:pt x="4733" y="2943"/>
                    <a:pt x="4699" y="2910"/>
                    <a:pt x="4666" y="2910"/>
                  </a:cubicBezTo>
                  <a:cubicBezTo>
                    <a:pt x="4666" y="2809"/>
                    <a:pt x="4632" y="2709"/>
                    <a:pt x="4632" y="2643"/>
                  </a:cubicBezTo>
                  <a:cubicBezTo>
                    <a:pt x="4632" y="2609"/>
                    <a:pt x="4632" y="2609"/>
                    <a:pt x="4632" y="2576"/>
                  </a:cubicBezTo>
                  <a:cubicBezTo>
                    <a:pt x="4632" y="2509"/>
                    <a:pt x="4599" y="2476"/>
                    <a:pt x="4566" y="2442"/>
                  </a:cubicBezTo>
                  <a:cubicBezTo>
                    <a:pt x="4866" y="2042"/>
                    <a:pt x="5166" y="1642"/>
                    <a:pt x="5433" y="1242"/>
                  </a:cubicBezTo>
                  <a:cubicBezTo>
                    <a:pt x="5571" y="1034"/>
                    <a:pt x="5376" y="843"/>
                    <a:pt x="5186" y="843"/>
                  </a:cubicBezTo>
                  <a:cubicBezTo>
                    <a:pt x="5101" y="843"/>
                    <a:pt x="5018" y="882"/>
                    <a:pt x="4966" y="975"/>
                  </a:cubicBezTo>
                  <a:cubicBezTo>
                    <a:pt x="4733" y="1408"/>
                    <a:pt x="4466" y="1875"/>
                    <a:pt x="4232" y="2309"/>
                  </a:cubicBezTo>
                  <a:cubicBezTo>
                    <a:pt x="4132" y="2242"/>
                    <a:pt x="4024" y="2209"/>
                    <a:pt x="3915" y="2209"/>
                  </a:cubicBezTo>
                  <a:cubicBezTo>
                    <a:pt x="3807" y="2209"/>
                    <a:pt x="3698" y="2242"/>
                    <a:pt x="3598" y="2309"/>
                  </a:cubicBezTo>
                  <a:cubicBezTo>
                    <a:pt x="3540" y="2265"/>
                    <a:pt x="3476" y="2241"/>
                    <a:pt x="3413" y="2241"/>
                  </a:cubicBezTo>
                  <a:cubicBezTo>
                    <a:pt x="3332" y="2241"/>
                    <a:pt x="3254" y="2282"/>
                    <a:pt x="3198" y="2376"/>
                  </a:cubicBezTo>
                  <a:cubicBezTo>
                    <a:pt x="3165" y="2342"/>
                    <a:pt x="3165" y="2309"/>
                    <a:pt x="3165" y="2276"/>
                  </a:cubicBezTo>
                  <a:cubicBezTo>
                    <a:pt x="3106" y="2179"/>
                    <a:pt x="3003" y="2127"/>
                    <a:pt x="2900" y="2127"/>
                  </a:cubicBezTo>
                  <a:cubicBezTo>
                    <a:pt x="2827" y="2127"/>
                    <a:pt x="2753" y="2153"/>
                    <a:pt x="2698" y="2209"/>
                  </a:cubicBezTo>
                  <a:cubicBezTo>
                    <a:pt x="2664" y="2242"/>
                    <a:pt x="2664" y="2242"/>
                    <a:pt x="2631" y="2276"/>
                  </a:cubicBezTo>
                  <a:cubicBezTo>
                    <a:pt x="2631" y="2276"/>
                    <a:pt x="2598" y="2276"/>
                    <a:pt x="2564" y="2309"/>
                  </a:cubicBezTo>
                  <a:cubicBezTo>
                    <a:pt x="2521" y="2265"/>
                    <a:pt x="2452" y="2241"/>
                    <a:pt x="2379" y="2241"/>
                  </a:cubicBezTo>
                  <a:cubicBezTo>
                    <a:pt x="2286" y="2241"/>
                    <a:pt x="2187" y="2282"/>
                    <a:pt x="2131" y="2376"/>
                  </a:cubicBezTo>
                  <a:cubicBezTo>
                    <a:pt x="2097" y="2409"/>
                    <a:pt x="2064" y="2476"/>
                    <a:pt x="2031" y="2543"/>
                  </a:cubicBezTo>
                  <a:cubicBezTo>
                    <a:pt x="2031" y="2509"/>
                    <a:pt x="2031" y="2509"/>
                    <a:pt x="1997" y="2476"/>
                  </a:cubicBezTo>
                  <a:cubicBezTo>
                    <a:pt x="1964" y="2409"/>
                    <a:pt x="1931" y="2342"/>
                    <a:pt x="1864" y="2309"/>
                  </a:cubicBezTo>
                  <a:cubicBezTo>
                    <a:pt x="1931" y="1609"/>
                    <a:pt x="1830" y="875"/>
                    <a:pt x="1530" y="141"/>
                  </a:cubicBezTo>
                  <a:cubicBezTo>
                    <a:pt x="1486" y="41"/>
                    <a:pt x="1412" y="0"/>
                    <a:pt x="1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7"/>
            <p:cNvSpPr/>
            <p:nvPr/>
          </p:nvSpPr>
          <p:spPr>
            <a:xfrm>
              <a:off x="1972850" y="2743900"/>
              <a:ext cx="139225" cy="161475"/>
            </a:xfrm>
            <a:custGeom>
              <a:avLst/>
              <a:gdLst/>
              <a:ahLst/>
              <a:cxnLst/>
              <a:rect l="l" t="t" r="r" b="b"/>
              <a:pathLst>
                <a:path w="5569" h="6459" extrusionOk="0">
                  <a:moveTo>
                    <a:pt x="1347" y="0"/>
                  </a:moveTo>
                  <a:cubicBezTo>
                    <a:pt x="1184" y="0"/>
                    <a:pt x="1006" y="163"/>
                    <a:pt x="1050" y="341"/>
                  </a:cubicBezTo>
                  <a:cubicBezTo>
                    <a:pt x="1217" y="1075"/>
                    <a:pt x="1317" y="1809"/>
                    <a:pt x="1284" y="2543"/>
                  </a:cubicBezTo>
                  <a:cubicBezTo>
                    <a:pt x="1217" y="2576"/>
                    <a:pt x="1184" y="2609"/>
                    <a:pt x="1151" y="2676"/>
                  </a:cubicBezTo>
                  <a:cubicBezTo>
                    <a:pt x="1117" y="2776"/>
                    <a:pt x="1084" y="2910"/>
                    <a:pt x="1050" y="3010"/>
                  </a:cubicBezTo>
                  <a:lnTo>
                    <a:pt x="984" y="3010"/>
                  </a:lnTo>
                  <a:cubicBezTo>
                    <a:pt x="984" y="2976"/>
                    <a:pt x="984" y="2943"/>
                    <a:pt x="950" y="2943"/>
                  </a:cubicBezTo>
                  <a:lnTo>
                    <a:pt x="750" y="3677"/>
                  </a:lnTo>
                  <a:cubicBezTo>
                    <a:pt x="784" y="3677"/>
                    <a:pt x="817" y="3710"/>
                    <a:pt x="884" y="3710"/>
                  </a:cubicBezTo>
                  <a:cubicBezTo>
                    <a:pt x="817" y="3877"/>
                    <a:pt x="784" y="4044"/>
                    <a:pt x="817" y="4210"/>
                  </a:cubicBezTo>
                  <a:cubicBezTo>
                    <a:pt x="550" y="4811"/>
                    <a:pt x="317" y="5411"/>
                    <a:pt x="83" y="6045"/>
                  </a:cubicBezTo>
                  <a:cubicBezTo>
                    <a:pt x="0" y="6211"/>
                    <a:pt x="176" y="6339"/>
                    <a:pt x="336" y="6339"/>
                  </a:cubicBezTo>
                  <a:cubicBezTo>
                    <a:pt x="433" y="6339"/>
                    <a:pt x="525" y="6292"/>
                    <a:pt x="550" y="6179"/>
                  </a:cubicBezTo>
                  <a:cubicBezTo>
                    <a:pt x="784" y="5645"/>
                    <a:pt x="1017" y="5078"/>
                    <a:pt x="1251" y="4511"/>
                  </a:cubicBezTo>
                  <a:lnTo>
                    <a:pt x="1451" y="4511"/>
                  </a:lnTo>
                  <a:cubicBezTo>
                    <a:pt x="1509" y="4627"/>
                    <a:pt x="1617" y="4717"/>
                    <a:pt x="1797" y="4717"/>
                  </a:cubicBezTo>
                  <a:cubicBezTo>
                    <a:pt x="1825" y="4717"/>
                    <a:pt x="1854" y="4715"/>
                    <a:pt x="1884" y="4711"/>
                  </a:cubicBezTo>
                  <a:cubicBezTo>
                    <a:pt x="1951" y="4744"/>
                    <a:pt x="2018" y="4778"/>
                    <a:pt x="2085" y="4778"/>
                  </a:cubicBezTo>
                  <a:cubicBezTo>
                    <a:pt x="2159" y="4796"/>
                    <a:pt x="2228" y="4804"/>
                    <a:pt x="2293" y="4804"/>
                  </a:cubicBezTo>
                  <a:cubicBezTo>
                    <a:pt x="2461" y="4804"/>
                    <a:pt x="2598" y="4750"/>
                    <a:pt x="2718" y="4677"/>
                  </a:cubicBezTo>
                  <a:cubicBezTo>
                    <a:pt x="2818" y="4677"/>
                    <a:pt x="2885" y="4677"/>
                    <a:pt x="2952" y="4644"/>
                  </a:cubicBezTo>
                  <a:lnTo>
                    <a:pt x="3219" y="4644"/>
                  </a:lnTo>
                  <a:cubicBezTo>
                    <a:pt x="3252" y="4644"/>
                    <a:pt x="3285" y="4677"/>
                    <a:pt x="3319" y="4677"/>
                  </a:cubicBezTo>
                  <a:lnTo>
                    <a:pt x="3352" y="4677"/>
                  </a:lnTo>
                  <a:cubicBezTo>
                    <a:pt x="3430" y="4739"/>
                    <a:pt x="3507" y="4765"/>
                    <a:pt x="3585" y="4765"/>
                  </a:cubicBezTo>
                  <a:cubicBezTo>
                    <a:pt x="3674" y="4765"/>
                    <a:pt x="3763" y="4731"/>
                    <a:pt x="3852" y="4677"/>
                  </a:cubicBezTo>
                  <a:cubicBezTo>
                    <a:pt x="3886" y="4811"/>
                    <a:pt x="3919" y="4911"/>
                    <a:pt x="3953" y="5044"/>
                  </a:cubicBezTo>
                  <a:cubicBezTo>
                    <a:pt x="4086" y="5478"/>
                    <a:pt x="4186" y="6078"/>
                    <a:pt x="4553" y="6379"/>
                  </a:cubicBezTo>
                  <a:cubicBezTo>
                    <a:pt x="4593" y="6432"/>
                    <a:pt x="4654" y="6459"/>
                    <a:pt x="4718" y="6459"/>
                  </a:cubicBezTo>
                  <a:cubicBezTo>
                    <a:pt x="4813" y="6459"/>
                    <a:pt x="4913" y="6399"/>
                    <a:pt x="4953" y="6279"/>
                  </a:cubicBezTo>
                  <a:cubicBezTo>
                    <a:pt x="5053" y="5812"/>
                    <a:pt x="4786" y="5311"/>
                    <a:pt x="4620" y="4844"/>
                  </a:cubicBezTo>
                  <a:cubicBezTo>
                    <a:pt x="4520" y="4611"/>
                    <a:pt x="4453" y="4377"/>
                    <a:pt x="4386" y="4144"/>
                  </a:cubicBezTo>
                  <a:cubicBezTo>
                    <a:pt x="4453" y="4044"/>
                    <a:pt x="4486" y="3877"/>
                    <a:pt x="4520" y="3710"/>
                  </a:cubicBezTo>
                  <a:lnTo>
                    <a:pt x="4887" y="2876"/>
                  </a:lnTo>
                  <a:lnTo>
                    <a:pt x="4887" y="2876"/>
                  </a:lnTo>
                  <a:cubicBezTo>
                    <a:pt x="4820" y="2910"/>
                    <a:pt x="4786" y="2943"/>
                    <a:pt x="4753" y="2976"/>
                  </a:cubicBezTo>
                  <a:cubicBezTo>
                    <a:pt x="4753" y="2943"/>
                    <a:pt x="4720" y="2910"/>
                    <a:pt x="4653" y="2910"/>
                  </a:cubicBezTo>
                  <a:cubicBezTo>
                    <a:pt x="4653" y="2809"/>
                    <a:pt x="4653" y="2709"/>
                    <a:pt x="4620" y="2643"/>
                  </a:cubicBezTo>
                  <a:cubicBezTo>
                    <a:pt x="4620" y="2609"/>
                    <a:pt x="4620" y="2609"/>
                    <a:pt x="4620" y="2576"/>
                  </a:cubicBezTo>
                  <a:cubicBezTo>
                    <a:pt x="4653" y="2509"/>
                    <a:pt x="4620" y="2476"/>
                    <a:pt x="4586" y="2442"/>
                  </a:cubicBezTo>
                  <a:cubicBezTo>
                    <a:pt x="4887" y="2042"/>
                    <a:pt x="5153" y="1642"/>
                    <a:pt x="5454" y="1242"/>
                  </a:cubicBezTo>
                  <a:cubicBezTo>
                    <a:pt x="5569" y="1034"/>
                    <a:pt x="5382" y="843"/>
                    <a:pt x="5200" y="843"/>
                  </a:cubicBezTo>
                  <a:cubicBezTo>
                    <a:pt x="5119" y="843"/>
                    <a:pt x="5038" y="882"/>
                    <a:pt x="4987" y="975"/>
                  </a:cubicBezTo>
                  <a:cubicBezTo>
                    <a:pt x="4720" y="1408"/>
                    <a:pt x="4486" y="1875"/>
                    <a:pt x="4253" y="2309"/>
                  </a:cubicBezTo>
                  <a:lnTo>
                    <a:pt x="4219" y="2309"/>
                  </a:lnTo>
                  <a:cubicBezTo>
                    <a:pt x="4136" y="2242"/>
                    <a:pt x="4028" y="2209"/>
                    <a:pt x="3915" y="2209"/>
                  </a:cubicBezTo>
                  <a:cubicBezTo>
                    <a:pt x="3802" y="2209"/>
                    <a:pt x="3686" y="2242"/>
                    <a:pt x="3586" y="2309"/>
                  </a:cubicBezTo>
                  <a:cubicBezTo>
                    <a:pt x="3542" y="2265"/>
                    <a:pt x="3479" y="2241"/>
                    <a:pt x="3414" y="2241"/>
                  </a:cubicBezTo>
                  <a:cubicBezTo>
                    <a:pt x="3330" y="2241"/>
                    <a:pt x="3242" y="2282"/>
                    <a:pt x="3185" y="2376"/>
                  </a:cubicBezTo>
                  <a:cubicBezTo>
                    <a:pt x="3185" y="2342"/>
                    <a:pt x="3185" y="2309"/>
                    <a:pt x="3152" y="2276"/>
                  </a:cubicBezTo>
                  <a:cubicBezTo>
                    <a:pt x="3113" y="2179"/>
                    <a:pt x="3006" y="2127"/>
                    <a:pt x="2904" y="2127"/>
                  </a:cubicBezTo>
                  <a:cubicBezTo>
                    <a:pt x="2831" y="2127"/>
                    <a:pt x="2760" y="2153"/>
                    <a:pt x="2718" y="2209"/>
                  </a:cubicBezTo>
                  <a:cubicBezTo>
                    <a:pt x="2685" y="2242"/>
                    <a:pt x="2652" y="2242"/>
                    <a:pt x="2652" y="2276"/>
                  </a:cubicBezTo>
                  <a:cubicBezTo>
                    <a:pt x="2618" y="2276"/>
                    <a:pt x="2618" y="2276"/>
                    <a:pt x="2585" y="2309"/>
                  </a:cubicBezTo>
                  <a:cubicBezTo>
                    <a:pt x="2527" y="2265"/>
                    <a:pt x="2456" y="2241"/>
                    <a:pt x="2386" y="2241"/>
                  </a:cubicBezTo>
                  <a:cubicBezTo>
                    <a:pt x="2296" y="2241"/>
                    <a:pt x="2208" y="2282"/>
                    <a:pt x="2151" y="2376"/>
                  </a:cubicBezTo>
                  <a:cubicBezTo>
                    <a:pt x="2118" y="2409"/>
                    <a:pt x="2085" y="2476"/>
                    <a:pt x="2018" y="2543"/>
                  </a:cubicBezTo>
                  <a:cubicBezTo>
                    <a:pt x="2018" y="2509"/>
                    <a:pt x="2018" y="2509"/>
                    <a:pt x="2018" y="2476"/>
                  </a:cubicBezTo>
                  <a:cubicBezTo>
                    <a:pt x="1984" y="2409"/>
                    <a:pt x="1918" y="2342"/>
                    <a:pt x="1884" y="2309"/>
                  </a:cubicBezTo>
                  <a:cubicBezTo>
                    <a:pt x="1951" y="1609"/>
                    <a:pt x="1851" y="875"/>
                    <a:pt x="1551" y="141"/>
                  </a:cubicBezTo>
                  <a:cubicBezTo>
                    <a:pt x="1506" y="41"/>
                    <a:pt x="1428" y="0"/>
                    <a:pt x="1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7"/>
            <p:cNvSpPr/>
            <p:nvPr/>
          </p:nvSpPr>
          <p:spPr>
            <a:xfrm>
              <a:off x="2494575" y="2743900"/>
              <a:ext cx="139275" cy="161475"/>
            </a:xfrm>
            <a:custGeom>
              <a:avLst/>
              <a:gdLst/>
              <a:ahLst/>
              <a:cxnLst/>
              <a:rect l="l" t="t" r="r" b="b"/>
              <a:pathLst>
                <a:path w="5571" h="6459" extrusionOk="0">
                  <a:moveTo>
                    <a:pt x="1335" y="0"/>
                  </a:moveTo>
                  <a:cubicBezTo>
                    <a:pt x="1182" y="0"/>
                    <a:pt x="1019" y="163"/>
                    <a:pt x="1063" y="341"/>
                  </a:cubicBezTo>
                  <a:cubicBezTo>
                    <a:pt x="1196" y="1075"/>
                    <a:pt x="1297" y="1809"/>
                    <a:pt x="1297" y="2543"/>
                  </a:cubicBezTo>
                  <a:cubicBezTo>
                    <a:pt x="1230" y="2576"/>
                    <a:pt x="1163" y="2609"/>
                    <a:pt x="1130" y="2676"/>
                  </a:cubicBezTo>
                  <a:cubicBezTo>
                    <a:pt x="1096" y="2776"/>
                    <a:pt x="1063" y="2910"/>
                    <a:pt x="1030" y="3010"/>
                  </a:cubicBezTo>
                  <a:lnTo>
                    <a:pt x="996" y="3010"/>
                  </a:lnTo>
                  <a:cubicBezTo>
                    <a:pt x="996" y="2976"/>
                    <a:pt x="963" y="2943"/>
                    <a:pt x="963" y="2943"/>
                  </a:cubicBezTo>
                  <a:lnTo>
                    <a:pt x="763" y="3677"/>
                  </a:lnTo>
                  <a:cubicBezTo>
                    <a:pt x="796" y="3677"/>
                    <a:pt x="830" y="3710"/>
                    <a:pt x="863" y="3710"/>
                  </a:cubicBezTo>
                  <a:cubicBezTo>
                    <a:pt x="796" y="3877"/>
                    <a:pt x="796" y="4044"/>
                    <a:pt x="830" y="4210"/>
                  </a:cubicBezTo>
                  <a:cubicBezTo>
                    <a:pt x="563" y="4811"/>
                    <a:pt x="296" y="5411"/>
                    <a:pt x="62" y="6045"/>
                  </a:cubicBezTo>
                  <a:cubicBezTo>
                    <a:pt x="0" y="6211"/>
                    <a:pt x="170" y="6339"/>
                    <a:pt x="324" y="6339"/>
                  </a:cubicBezTo>
                  <a:cubicBezTo>
                    <a:pt x="417" y="6339"/>
                    <a:pt x="504" y="6292"/>
                    <a:pt x="529" y="6179"/>
                  </a:cubicBezTo>
                  <a:cubicBezTo>
                    <a:pt x="796" y="5645"/>
                    <a:pt x="1030" y="5078"/>
                    <a:pt x="1230" y="4511"/>
                  </a:cubicBezTo>
                  <a:lnTo>
                    <a:pt x="1430" y="4511"/>
                  </a:lnTo>
                  <a:cubicBezTo>
                    <a:pt x="1488" y="4627"/>
                    <a:pt x="1596" y="4717"/>
                    <a:pt x="1798" y="4717"/>
                  </a:cubicBezTo>
                  <a:cubicBezTo>
                    <a:pt x="1829" y="4717"/>
                    <a:pt x="1862" y="4715"/>
                    <a:pt x="1897" y="4711"/>
                  </a:cubicBezTo>
                  <a:cubicBezTo>
                    <a:pt x="1930" y="4744"/>
                    <a:pt x="1997" y="4778"/>
                    <a:pt x="2097" y="4778"/>
                  </a:cubicBezTo>
                  <a:cubicBezTo>
                    <a:pt x="2162" y="4796"/>
                    <a:pt x="2225" y="4804"/>
                    <a:pt x="2285" y="4804"/>
                  </a:cubicBezTo>
                  <a:cubicBezTo>
                    <a:pt x="2440" y="4804"/>
                    <a:pt x="2577" y="4750"/>
                    <a:pt x="2698" y="4677"/>
                  </a:cubicBezTo>
                  <a:cubicBezTo>
                    <a:pt x="2798" y="4677"/>
                    <a:pt x="2864" y="4677"/>
                    <a:pt x="2931" y="4644"/>
                  </a:cubicBezTo>
                  <a:lnTo>
                    <a:pt x="3198" y="4644"/>
                  </a:lnTo>
                  <a:cubicBezTo>
                    <a:pt x="3231" y="4644"/>
                    <a:pt x="3298" y="4677"/>
                    <a:pt x="3331" y="4677"/>
                  </a:cubicBezTo>
                  <a:cubicBezTo>
                    <a:pt x="3409" y="4739"/>
                    <a:pt x="3486" y="4765"/>
                    <a:pt x="3564" y="4765"/>
                  </a:cubicBezTo>
                  <a:cubicBezTo>
                    <a:pt x="3653" y="4765"/>
                    <a:pt x="3742" y="4731"/>
                    <a:pt x="3832" y="4677"/>
                  </a:cubicBezTo>
                  <a:cubicBezTo>
                    <a:pt x="3865" y="4811"/>
                    <a:pt x="3898" y="4911"/>
                    <a:pt x="3965" y="5044"/>
                  </a:cubicBezTo>
                  <a:cubicBezTo>
                    <a:pt x="4099" y="5478"/>
                    <a:pt x="4165" y="6078"/>
                    <a:pt x="4532" y="6379"/>
                  </a:cubicBezTo>
                  <a:cubicBezTo>
                    <a:pt x="4586" y="6432"/>
                    <a:pt x="4655" y="6459"/>
                    <a:pt x="4721" y="6459"/>
                  </a:cubicBezTo>
                  <a:cubicBezTo>
                    <a:pt x="4820" y="6459"/>
                    <a:pt x="4912" y="6399"/>
                    <a:pt x="4932" y="6279"/>
                  </a:cubicBezTo>
                  <a:cubicBezTo>
                    <a:pt x="5033" y="5812"/>
                    <a:pt x="4766" y="5311"/>
                    <a:pt x="4599" y="4844"/>
                  </a:cubicBezTo>
                  <a:cubicBezTo>
                    <a:pt x="4532" y="4611"/>
                    <a:pt x="4465" y="4377"/>
                    <a:pt x="4365" y="4144"/>
                  </a:cubicBezTo>
                  <a:cubicBezTo>
                    <a:pt x="4432" y="4044"/>
                    <a:pt x="4499" y="3877"/>
                    <a:pt x="4499" y="3710"/>
                  </a:cubicBezTo>
                  <a:lnTo>
                    <a:pt x="4899" y="2876"/>
                  </a:lnTo>
                  <a:lnTo>
                    <a:pt x="4899" y="2876"/>
                  </a:lnTo>
                  <a:cubicBezTo>
                    <a:pt x="4832" y="2910"/>
                    <a:pt x="4799" y="2943"/>
                    <a:pt x="4766" y="2976"/>
                  </a:cubicBezTo>
                  <a:cubicBezTo>
                    <a:pt x="4732" y="2943"/>
                    <a:pt x="4699" y="2910"/>
                    <a:pt x="4666" y="2910"/>
                  </a:cubicBezTo>
                  <a:cubicBezTo>
                    <a:pt x="4666" y="2809"/>
                    <a:pt x="4632" y="2709"/>
                    <a:pt x="4632" y="2643"/>
                  </a:cubicBezTo>
                  <a:cubicBezTo>
                    <a:pt x="4632" y="2609"/>
                    <a:pt x="4632" y="2609"/>
                    <a:pt x="4632" y="2576"/>
                  </a:cubicBezTo>
                  <a:cubicBezTo>
                    <a:pt x="4632" y="2509"/>
                    <a:pt x="4599" y="2476"/>
                    <a:pt x="4566" y="2442"/>
                  </a:cubicBezTo>
                  <a:cubicBezTo>
                    <a:pt x="4866" y="2042"/>
                    <a:pt x="5166" y="1642"/>
                    <a:pt x="5433" y="1242"/>
                  </a:cubicBezTo>
                  <a:cubicBezTo>
                    <a:pt x="5571" y="1034"/>
                    <a:pt x="5375" y="843"/>
                    <a:pt x="5186" y="843"/>
                  </a:cubicBezTo>
                  <a:cubicBezTo>
                    <a:pt x="5101" y="843"/>
                    <a:pt x="5017" y="882"/>
                    <a:pt x="4966" y="975"/>
                  </a:cubicBezTo>
                  <a:cubicBezTo>
                    <a:pt x="4732" y="1408"/>
                    <a:pt x="4465" y="1875"/>
                    <a:pt x="4232" y="2309"/>
                  </a:cubicBezTo>
                  <a:cubicBezTo>
                    <a:pt x="4132" y="2242"/>
                    <a:pt x="4023" y="2209"/>
                    <a:pt x="3915" y="2209"/>
                  </a:cubicBezTo>
                  <a:cubicBezTo>
                    <a:pt x="3807" y="2209"/>
                    <a:pt x="3698" y="2242"/>
                    <a:pt x="3598" y="2309"/>
                  </a:cubicBezTo>
                  <a:cubicBezTo>
                    <a:pt x="3540" y="2265"/>
                    <a:pt x="3475" y="2241"/>
                    <a:pt x="3413" y="2241"/>
                  </a:cubicBezTo>
                  <a:cubicBezTo>
                    <a:pt x="3332" y="2241"/>
                    <a:pt x="3254" y="2282"/>
                    <a:pt x="3198" y="2376"/>
                  </a:cubicBezTo>
                  <a:cubicBezTo>
                    <a:pt x="3198" y="2342"/>
                    <a:pt x="3165" y="2309"/>
                    <a:pt x="3165" y="2276"/>
                  </a:cubicBezTo>
                  <a:cubicBezTo>
                    <a:pt x="3126" y="2179"/>
                    <a:pt x="3019" y="2127"/>
                    <a:pt x="2910" y="2127"/>
                  </a:cubicBezTo>
                  <a:cubicBezTo>
                    <a:pt x="2832" y="2127"/>
                    <a:pt x="2753" y="2153"/>
                    <a:pt x="2698" y="2209"/>
                  </a:cubicBezTo>
                  <a:cubicBezTo>
                    <a:pt x="2698" y="2242"/>
                    <a:pt x="2664" y="2242"/>
                    <a:pt x="2631" y="2276"/>
                  </a:cubicBezTo>
                  <a:cubicBezTo>
                    <a:pt x="2631" y="2276"/>
                    <a:pt x="2597" y="2276"/>
                    <a:pt x="2564" y="2309"/>
                  </a:cubicBezTo>
                  <a:cubicBezTo>
                    <a:pt x="2520" y="2265"/>
                    <a:pt x="2451" y="2241"/>
                    <a:pt x="2379" y="2241"/>
                  </a:cubicBezTo>
                  <a:cubicBezTo>
                    <a:pt x="2286" y="2241"/>
                    <a:pt x="2187" y="2282"/>
                    <a:pt x="2130" y="2376"/>
                  </a:cubicBezTo>
                  <a:cubicBezTo>
                    <a:pt x="2097" y="2409"/>
                    <a:pt x="2064" y="2476"/>
                    <a:pt x="2030" y="2543"/>
                  </a:cubicBezTo>
                  <a:cubicBezTo>
                    <a:pt x="2030" y="2509"/>
                    <a:pt x="2030" y="2509"/>
                    <a:pt x="1997" y="2476"/>
                  </a:cubicBezTo>
                  <a:cubicBezTo>
                    <a:pt x="1997" y="2409"/>
                    <a:pt x="1930" y="2342"/>
                    <a:pt x="1864" y="2309"/>
                  </a:cubicBezTo>
                  <a:cubicBezTo>
                    <a:pt x="1930" y="1609"/>
                    <a:pt x="1830" y="875"/>
                    <a:pt x="1530" y="141"/>
                  </a:cubicBezTo>
                  <a:cubicBezTo>
                    <a:pt x="1486" y="41"/>
                    <a:pt x="1411" y="0"/>
                    <a:pt x="1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7"/>
            <p:cNvSpPr/>
            <p:nvPr/>
          </p:nvSpPr>
          <p:spPr>
            <a:xfrm>
              <a:off x="3016150" y="2718675"/>
              <a:ext cx="139225" cy="161100"/>
            </a:xfrm>
            <a:custGeom>
              <a:avLst/>
              <a:gdLst/>
              <a:ahLst/>
              <a:cxnLst/>
              <a:rect l="l" t="t" r="r" b="b"/>
              <a:pathLst>
                <a:path w="5569" h="6444" extrusionOk="0">
                  <a:moveTo>
                    <a:pt x="1334" y="1"/>
                  </a:moveTo>
                  <a:cubicBezTo>
                    <a:pt x="1174" y="1"/>
                    <a:pt x="1005" y="154"/>
                    <a:pt x="1048" y="349"/>
                  </a:cubicBezTo>
                  <a:cubicBezTo>
                    <a:pt x="1215" y="1083"/>
                    <a:pt x="1315" y="1784"/>
                    <a:pt x="1282" y="2517"/>
                  </a:cubicBezTo>
                  <a:cubicBezTo>
                    <a:pt x="1215" y="2551"/>
                    <a:pt x="1182" y="2618"/>
                    <a:pt x="1148" y="2684"/>
                  </a:cubicBezTo>
                  <a:cubicBezTo>
                    <a:pt x="1115" y="2784"/>
                    <a:pt x="1082" y="2884"/>
                    <a:pt x="1048" y="2984"/>
                  </a:cubicBezTo>
                  <a:lnTo>
                    <a:pt x="982" y="2984"/>
                  </a:lnTo>
                  <a:cubicBezTo>
                    <a:pt x="982" y="2951"/>
                    <a:pt x="982" y="2951"/>
                    <a:pt x="948" y="2918"/>
                  </a:cubicBezTo>
                  <a:lnTo>
                    <a:pt x="748" y="3685"/>
                  </a:lnTo>
                  <a:lnTo>
                    <a:pt x="881" y="3685"/>
                  </a:lnTo>
                  <a:cubicBezTo>
                    <a:pt x="815" y="3885"/>
                    <a:pt x="781" y="4052"/>
                    <a:pt x="815" y="4185"/>
                  </a:cubicBezTo>
                  <a:cubicBezTo>
                    <a:pt x="548" y="4786"/>
                    <a:pt x="314" y="5420"/>
                    <a:pt x="81" y="6020"/>
                  </a:cubicBezTo>
                  <a:cubicBezTo>
                    <a:pt x="0" y="6202"/>
                    <a:pt x="164" y="6323"/>
                    <a:pt x="321" y="6323"/>
                  </a:cubicBezTo>
                  <a:cubicBezTo>
                    <a:pt x="423" y="6323"/>
                    <a:pt x="522" y="6272"/>
                    <a:pt x="548" y="6153"/>
                  </a:cubicBezTo>
                  <a:cubicBezTo>
                    <a:pt x="781" y="5620"/>
                    <a:pt x="1015" y="5086"/>
                    <a:pt x="1248" y="4519"/>
                  </a:cubicBezTo>
                  <a:lnTo>
                    <a:pt x="1449" y="4519"/>
                  </a:lnTo>
                  <a:cubicBezTo>
                    <a:pt x="1515" y="4652"/>
                    <a:pt x="1649" y="4719"/>
                    <a:pt x="1882" y="4719"/>
                  </a:cubicBezTo>
                  <a:cubicBezTo>
                    <a:pt x="1949" y="4719"/>
                    <a:pt x="2016" y="4752"/>
                    <a:pt x="2082" y="4786"/>
                  </a:cubicBezTo>
                  <a:cubicBezTo>
                    <a:pt x="2149" y="4794"/>
                    <a:pt x="2212" y="4798"/>
                    <a:pt x="2270" y="4798"/>
                  </a:cubicBezTo>
                  <a:cubicBezTo>
                    <a:pt x="2447" y="4798"/>
                    <a:pt x="2591" y="4761"/>
                    <a:pt x="2716" y="4686"/>
                  </a:cubicBezTo>
                  <a:cubicBezTo>
                    <a:pt x="2816" y="4686"/>
                    <a:pt x="2883" y="4652"/>
                    <a:pt x="2950" y="4652"/>
                  </a:cubicBezTo>
                  <a:lnTo>
                    <a:pt x="3016" y="4652"/>
                  </a:lnTo>
                  <a:cubicBezTo>
                    <a:pt x="3083" y="4652"/>
                    <a:pt x="3150" y="4652"/>
                    <a:pt x="3216" y="4619"/>
                  </a:cubicBezTo>
                  <a:cubicBezTo>
                    <a:pt x="3250" y="4652"/>
                    <a:pt x="3283" y="4652"/>
                    <a:pt x="3317" y="4652"/>
                  </a:cubicBezTo>
                  <a:lnTo>
                    <a:pt x="3350" y="4652"/>
                  </a:lnTo>
                  <a:cubicBezTo>
                    <a:pt x="3433" y="4719"/>
                    <a:pt x="3517" y="4744"/>
                    <a:pt x="3600" y="4744"/>
                  </a:cubicBezTo>
                  <a:cubicBezTo>
                    <a:pt x="3683" y="4744"/>
                    <a:pt x="3767" y="4719"/>
                    <a:pt x="3850" y="4686"/>
                  </a:cubicBezTo>
                  <a:cubicBezTo>
                    <a:pt x="3884" y="4786"/>
                    <a:pt x="3917" y="4919"/>
                    <a:pt x="3950" y="5019"/>
                  </a:cubicBezTo>
                  <a:cubicBezTo>
                    <a:pt x="4084" y="5486"/>
                    <a:pt x="4184" y="6053"/>
                    <a:pt x="4551" y="6387"/>
                  </a:cubicBezTo>
                  <a:cubicBezTo>
                    <a:pt x="4588" y="6424"/>
                    <a:pt x="4645" y="6443"/>
                    <a:pt x="4704" y="6443"/>
                  </a:cubicBezTo>
                  <a:cubicBezTo>
                    <a:pt x="4802" y="6443"/>
                    <a:pt x="4909" y="6391"/>
                    <a:pt x="4951" y="6287"/>
                  </a:cubicBezTo>
                  <a:cubicBezTo>
                    <a:pt x="5051" y="5787"/>
                    <a:pt x="4784" y="5320"/>
                    <a:pt x="4617" y="4853"/>
                  </a:cubicBezTo>
                  <a:cubicBezTo>
                    <a:pt x="4517" y="4619"/>
                    <a:pt x="4451" y="4386"/>
                    <a:pt x="4384" y="4152"/>
                  </a:cubicBezTo>
                  <a:cubicBezTo>
                    <a:pt x="4451" y="4019"/>
                    <a:pt x="4484" y="3885"/>
                    <a:pt x="4517" y="3718"/>
                  </a:cubicBezTo>
                  <a:lnTo>
                    <a:pt x="4884" y="2884"/>
                  </a:lnTo>
                  <a:cubicBezTo>
                    <a:pt x="4818" y="2884"/>
                    <a:pt x="4784" y="2918"/>
                    <a:pt x="4751" y="2951"/>
                  </a:cubicBezTo>
                  <a:cubicBezTo>
                    <a:pt x="4751" y="2918"/>
                    <a:pt x="4718" y="2884"/>
                    <a:pt x="4651" y="2884"/>
                  </a:cubicBezTo>
                  <a:cubicBezTo>
                    <a:pt x="4651" y="2784"/>
                    <a:pt x="4651" y="2718"/>
                    <a:pt x="4617" y="2618"/>
                  </a:cubicBezTo>
                  <a:cubicBezTo>
                    <a:pt x="4617" y="2618"/>
                    <a:pt x="4617" y="2584"/>
                    <a:pt x="4617" y="2584"/>
                  </a:cubicBezTo>
                  <a:cubicBezTo>
                    <a:pt x="4651" y="2517"/>
                    <a:pt x="4617" y="2484"/>
                    <a:pt x="4584" y="2451"/>
                  </a:cubicBezTo>
                  <a:cubicBezTo>
                    <a:pt x="4884" y="2050"/>
                    <a:pt x="5151" y="1650"/>
                    <a:pt x="5451" y="1217"/>
                  </a:cubicBezTo>
                  <a:cubicBezTo>
                    <a:pt x="5569" y="1029"/>
                    <a:pt x="5372" y="825"/>
                    <a:pt x="5187" y="825"/>
                  </a:cubicBezTo>
                  <a:cubicBezTo>
                    <a:pt x="5110" y="825"/>
                    <a:pt x="5034" y="861"/>
                    <a:pt x="4984" y="950"/>
                  </a:cubicBezTo>
                  <a:cubicBezTo>
                    <a:pt x="4718" y="1417"/>
                    <a:pt x="4484" y="1850"/>
                    <a:pt x="4251" y="2317"/>
                  </a:cubicBezTo>
                  <a:lnTo>
                    <a:pt x="4217" y="2317"/>
                  </a:lnTo>
                  <a:cubicBezTo>
                    <a:pt x="4124" y="2242"/>
                    <a:pt x="3998" y="2199"/>
                    <a:pt x="3871" y="2199"/>
                  </a:cubicBezTo>
                  <a:cubicBezTo>
                    <a:pt x="3772" y="2199"/>
                    <a:pt x="3671" y="2225"/>
                    <a:pt x="3583" y="2284"/>
                  </a:cubicBezTo>
                  <a:cubicBezTo>
                    <a:pt x="3544" y="2245"/>
                    <a:pt x="3489" y="2226"/>
                    <a:pt x="3431" y="2226"/>
                  </a:cubicBezTo>
                  <a:cubicBezTo>
                    <a:pt x="3341" y="2226"/>
                    <a:pt x="3244" y="2270"/>
                    <a:pt x="3183" y="2351"/>
                  </a:cubicBezTo>
                  <a:cubicBezTo>
                    <a:pt x="3183" y="2317"/>
                    <a:pt x="3183" y="2284"/>
                    <a:pt x="3150" y="2251"/>
                  </a:cubicBezTo>
                  <a:cubicBezTo>
                    <a:pt x="3115" y="2163"/>
                    <a:pt x="3024" y="2121"/>
                    <a:pt x="2931" y="2121"/>
                  </a:cubicBezTo>
                  <a:cubicBezTo>
                    <a:pt x="2848" y="2121"/>
                    <a:pt x="2763" y="2154"/>
                    <a:pt x="2716" y="2217"/>
                  </a:cubicBezTo>
                  <a:cubicBezTo>
                    <a:pt x="2683" y="2217"/>
                    <a:pt x="2649" y="2251"/>
                    <a:pt x="2649" y="2284"/>
                  </a:cubicBezTo>
                  <a:lnTo>
                    <a:pt x="2583" y="2284"/>
                  </a:lnTo>
                  <a:cubicBezTo>
                    <a:pt x="2530" y="2245"/>
                    <a:pt x="2467" y="2226"/>
                    <a:pt x="2404" y="2226"/>
                  </a:cubicBezTo>
                  <a:cubicBezTo>
                    <a:pt x="2307" y="2226"/>
                    <a:pt x="2210" y="2270"/>
                    <a:pt x="2149" y="2351"/>
                  </a:cubicBezTo>
                  <a:cubicBezTo>
                    <a:pt x="2116" y="2417"/>
                    <a:pt x="2082" y="2484"/>
                    <a:pt x="2016" y="2517"/>
                  </a:cubicBezTo>
                  <a:cubicBezTo>
                    <a:pt x="2016" y="2517"/>
                    <a:pt x="2016" y="2484"/>
                    <a:pt x="2016" y="2484"/>
                  </a:cubicBezTo>
                  <a:cubicBezTo>
                    <a:pt x="1982" y="2417"/>
                    <a:pt x="1916" y="2351"/>
                    <a:pt x="1882" y="2317"/>
                  </a:cubicBezTo>
                  <a:cubicBezTo>
                    <a:pt x="1949" y="1583"/>
                    <a:pt x="1849" y="850"/>
                    <a:pt x="1549" y="149"/>
                  </a:cubicBezTo>
                  <a:cubicBezTo>
                    <a:pt x="1502" y="44"/>
                    <a:pt x="1419" y="1"/>
                    <a:pt x="1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7"/>
            <p:cNvSpPr/>
            <p:nvPr/>
          </p:nvSpPr>
          <p:spPr>
            <a:xfrm>
              <a:off x="3537850" y="2712575"/>
              <a:ext cx="139250" cy="161325"/>
            </a:xfrm>
            <a:custGeom>
              <a:avLst/>
              <a:gdLst/>
              <a:ahLst/>
              <a:cxnLst/>
              <a:rect l="l" t="t" r="r" b="b"/>
              <a:pathLst>
                <a:path w="5570" h="6453" extrusionOk="0">
                  <a:moveTo>
                    <a:pt x="1334" y="0"/>
                  </a:moveTo>
                  <a:cubicBezTo>
                    <a:pt x="1180" y="0"/>
                    <a:pt x="1017" y="149"/>
                    <a:pt x="1062" y="326"/>
                  </a:cubicBezTo>
                  <a:cubicBezTo>
                    <a:pt x="1195" y="1060"/>
                    <a:pt x="1295" y="1794"/>
                    <a:pt x="1295" y="2528"/>
                  </a:cubicBezTo>
                  <a:cubicBezTo>
                    <a:pt x="1229" y="2561"/>
                    <a:pt x="1162" y="2595"/>
                    <a:pt x="1129" y="2695"/>
                  </a:cubicBezTo>
                  <a:cubicBezTo>
                    <a:pt x="1095" y="2795"/>
                    <a:pt x="1062" y="2895"/>
                    <a:pt x="1028" y="2995"/>
                  </a:cubicBezTo>
                  <a:lnTo>
                    <a:pt x="995" y="2995"/>
                  </a:lnTo>
                  <a:cubicBezTo>
                    <a:pt x="995" y="2962"/>
                    <a:pt x="962" y="2928"/>
                    <a:pt x="962" y="2928"/>
                  </a:cubicBezTo>
                  <a:lnTo>
                    <a:pt x="762" y="3662"/>
                  </a:lnTo>
                  <a:cubicBezTo>
                    <a:pt x="795" y="3695"/>
                    <a:pt x="828" y="3695"/>
                    <a:pt x="862" y="3695"/>
                  </a:cubicBezTo>
                  <a:cubicBezTo>
                    <a:pt x="795" y="3862"/>
                    <a:pt x="795" y="4029"/>
                    <a:pt x="828" y="4196"/>
                  </a:cubicBezTo>
                  <a:cubicBezTo>
                    <a:pt x="561" y="4796"/>
                    <a:pt x="295" y="5430"/>
                    <a:pt x="61" y="6031"/>
                  </a:cubicBezTo>
                  <a:cubicBezTo>
                    <a:pt x="0" y="6212"/>
                    <a:pt x="160" y="6333"/>
                    <a:pt x="311" y="6333"/>
                  </a:cubicBezTo>
                  <a:cubicBezTo>
                    <a:pt x="408" y="6333"/>
                    <a:pt x="502" y="6282"/>
                    <a:pt x="528" y="6164"/>
                  </a:cubicBezTo>
                  <a:cubicBezTo>
                    <a:pt x="795" y="5630"/>
                    <a:pt x="1028" y="5063"/>
                    <a:pt x="1229" y="4496"/>
                  </a:cubicBezTo>
                  <a:lnTo>
                    <a:pt x="1262" y="4496"/>
                  </a:lnTo>
                  <a:cubicBezTo>
                    <a:pt x="1295" y="4513"/>
                    <a:pt x="1329" y="4521"/>
                    <a:pt x="1358" y="4521"/>
                  </a:cubicBezTo>
                  <a:cubicBezTo>
                    <a:pt x="1387" y="4521"/>
                    <a:pt x="1412" y="4513"/>
                    <a:pt x="1429" y="4496"/>
                  </a:cubicBezTo>
                  <a:cubicBezTo>
                    <a:pt x="1487" y="4612"/>
                    <a:pt x="1595" y="4703"/>
                    <a:pt x="1797" y="4703"/>
                  </a:cubicBezTo>
                  <a:cubicBezTo>
                    <a:pt x="1828" y="4703"/>
                    <a:pt x="1861" y="4701"/>
                    <a:pt x="1896" y="4696"/>
                  </a:cubicBezTo>
                  <a:cubicBezTo>
                    <a:pt x="1929" y="4730"/>
                    <a:pt x="1996" y="4763"/>
                    <a:pt x="2096" y="4763"/>
                  </a:cubicBezTo>
                  <a:cubicBezTo>
                    <a:pt x="2161" y="4782"/>
                    <a:pt x="2224" y="4790"/>
                    <a:pt x="2284" y="4790"/>
                  </a:cubicBezTo>
                  <a:cubicBezTo>
                    <a:pt x="2439" y="4790"/>
                    <a:pt x="2576" y="4735"/>
                    <a:pt x="2696" y="4663"/>
                  </a:cubicBezTo>
                  <a:cubicBezTo>
                    <a:pt x="2796" y="4663"/>
                    <a:pt x="2863" y="4663"/>
                    <a:pt x="2930" y="4630"/>
                  </a:cubicBezTo>
                  <a:lnTo>
                    <a:pt x="3030" y="4630"/>
                  </a:lnTo>
                  <a:cubicBezTo>
                    <a:pt x="3052" y="4641"/>
                    <a:pt x="3071" y="4644"/>
                    <a:pt x="3088" y="4644"/>
                  </a:cubicBezTo>
                  <a:cubicBezTo>
                    <a:pt x="3123" y="4644"/>
                    <a:pt x="3152" y="4630"/>
                    <a:pt x="3197" y="4630"/>
                  </a:cubicBezTo>
                  <a:cubicBezTo>
                    <a:pt x="3230" y="4630"/>
                    <a:pt x="3297" y="4663"/>
                    <a:pt x="3330" y="4663"/>
                  </a:cubicBezTo>
                  <a:cubicBezTo>
                    <a:pt x="3408" y="4725"/>
                    <a:pt x="3485" y="4751"/>
                    <a:pt x="3563" y="4751"/>
                  </a:cubicBezTo>
                  <a:cubicBezTo>
                    <a:pt x="3652" y="4751"/>
                    <a:pt x="3741" y="4716"/>
                    <a:pt x="3830" y="4663"/>
                  </a:cubicBezTo>
                  <a:cubicBezTo>
                    <a:pt x="3864" y="4796"/>
                    <a:pt x="3897" y="4896"/>
                    <a:pt x="3964" y="5030"/>
                  </a:cubicBezTo>
                  <a:cubicBezTo>
                    <a:pt x="4097" y="5497"/>
                    <a:pt x="4164" y="6064"/>
                    <a:pt x="4531" y="6397"/>
                  </a:cubicBezTo>
                  <a:cubicBezTo>
                    <a:pt x="4579" y="6433"/>
                    <a:pt x="4640" y="6452"/>
                    <a:pt x="4699" y="6452"/>
                  </a:cubicBezTo>
                  <a:cubicBezTo>
                    <a:pt x="4806" y="6452"/>
                    <a:pt x="4910" y="6392"/>
                    <a:pt x="4931" y="6264"/>
                  </a:cubicBezTo>
                  <a:cubicBezTo>
                    <a:pt x="5031" y="5797"/>
                    <a:pt x="4764" y="5297"/>
                    <a:pt x="4598" y="4863"/>
                  </a:cubicBezTo>
                  <a:cubicBezTo>
                    <a:pt x="4531" y="4630"/>
                    <a:pt x="4464" y="4363"/>
                    <a:pt x="4364" y="4129"/>
                  </a:cubicBezTo>
                  <a:cubicBezTo>
                    <a:pt x="4431" y="4029"/>
                    <a:pt x="4498" y="3862"/>
                    <a:pt x="4498" y="3695"/>
                  </a:cubicBezTo>
                  <a:lnTo>
                    <a:pt x="4898" y="2862"/>
                  </a:lnTo>
                  <a:lnTo>
                    <a:pt x="4898" y="2862"/>
                  </a:lnTo>
                  <a:cubicBezTo>
                    <a:pt x="4831" y="2895"/>
                    <a:pt x="4798" y="2928"/>
                    <a:pt x="4764" y="2962"/>
                  </a:cubicBezTo>
                  <a:cubicBezTo>
                    <a:pt x="4731" y="2928"/>
                    <a:pt x="4698" y="2895"/>
                    <a:pt x="4664" y="2895"/>
                  </a:cubicBezTo>
                  <a:cubicBezTo>
                    <a:pt x="4664" y="2795"/>
                    <a:pt x="4631" y="2695"/>
                    <a:pt x="4631" y="2628"/>
                  </a:cubicBezTo>
                  <a:cubicBezTo>
                    <a:pt x="4631" y="2595"/>
                    <a:pt x="4631" y="2595"/>
                    <a:pt x="4631" y="2561"/>
                  </a:cubicBezTo>
                  <a:cubicBezTo>
                    <a:pt x="4631" y="2528"/>
                    <a:pt x="4598" y="2461"/>
                    <a:pt x="4564" y="2461"/>
                  </a:cubicBezTo>
                  <a:cubicBezTo>
                    <a:pt x="4865" y="2028"/>
                    <a:pt x="5165" y="1627"/>
                    <a:pt x="5432" y="1227"/>
                  </a:cubicBezTo>
                  <a:cubicBezTo>
                    <a:pt x="5570" y="1020"/>
                    <a:pt x="5374" y="829"/>
                    <a:pt x="5185" y="829"/>
                  </a:cubicBezTo>
                  <a:cubicBezTo>
                    <a:pt x="5100" y="829"/>
                    <a:pt x="5016" y="867"/>
                    <a:pt x="4965" y="960"/>
                  </a:cubicBezTo>
                  <a:cubicBezTo>
                    <a:pt x="4731" y="1394"/>
                    <a:pt x="4464" y="1861"/>
                    <a:pt x="4231" y="2328"/>
                  </a:cubicBezTo>
                  <a:cubicBezTo>
                    <a:pt x="4231" y="2328"/>
                    <a:pt x="4231" y="2328"/>
                    <a:pt x="4231" y="2294"/>
                  </a:cubicBezTo>
                  <a:cubicBezTo>
                    <a:pt x="4131" y="2228"/>
                    <a:pt x="4022" y="2194"/>
                    <a:pt x="3914" y="2194"/>
                  </a:cubicBezTo>
                  <a:cubicBezTo>
                    <a:pt x="3805" y="2194"/>
                    <a:pt x="3697" y="2228"/>
                    <a:pt x="3597" y="2294"/>
                  </a:cubicBezTo>
                  <a:cubicBezTo>
                    <a:pt x="3544" y="2255"/>
                    <a:pt x="3487" y="2236"/>
                    <a:pt x="3430" y="2236"/>
                  </a:cubicBezTo>
                  <a:cubicBezTo>
                    <a:pt x="3342" y="2236"/>
                    <a:pt x="3257" y="2280"/>
                    <a:pt x="3197" y="2361"/>
                  </a:cubicBezTo>
                  <a:cubicBezTo>
                    <a:pt x="3197" y="2328"/>
                    <a:pt x="3163" y="2294"/>
                    <a:pt x="3163" y="2261"/>
                  </a:cubicBezTo>
                  <a:cubicBezTo>
                    <a:pt x="3124" y="2164"/>
                    <a:pt x="3018" y="2112"/>
                    <a:pt x="2909" y="2112"/>
                  </a:cubicBezTo>
                  <a:cubicBezTo>
                    <a:pt x="2831" y="2112"/>
                    <a:pt x="2752" y="2139"/>
                    <a:pt x="2696" y="2194"/>
                  </a:cubicBezTo>
                  <a:cubicBezTo>
                    <a:pt x="2696" y="2228"/>
                    <a:pt x="2663" y="2261"/>
                    <a:pt x="2630" y="2261"/>
                  </a:cubicBezTo>
                  <a:cubicBezTo>
                    <a:pt x="2630" y="2261"/>
                    <a:pt x="2596" y="2294"/>
                    <a:pt x="2563" y="2294"/>
                  </a:cubicBezTo>
                  <a:cubicBezTo>
                    <a:pt x="2519" y="2251"/>
                    <a:pt x="2450" y="2226"/>
                    <a:pt x="2378" y="2226"/>
                  </a:cubicBezTo>
                  <a:cubicBezTo>
                    <a:pt x="2284" y="2226"/>
                    <a:pt x="2186" y="2267"/>
                    <a:pt x="2129" y="2361"/>
                  </a:cubicBezTo>
                  <a:cubicBezTo>
                    <a:pt x="2096" y="2395"/>
                    <a:pt x="2063" y="2461"/>
                    <a:pt x="2029" y="2528"/>
                  </a:cubicBezTo>
                  <a:cubicBezTo>
                    <a:pt x="2029" y="2495"/>
                    <a:pt x="2029" y="2495"/>
                    <a:pt x="1996" y="2461"/>
                  </a:cubicBezTo>
                  <a:cubicBezTo>
                    <a:pt x="1996" y="2395"/>
                    <a:pt x="1929" y="2361"/>
                    <a:pt x="1862" y="2294"/>
                  </a:cubicBezTo>
                  <a:cubicBezTo>
                    <a:pt x="1929" y="1594"/>
                    <a:pt x="1829" y="860"/>
                    <a:pt x="1529" y="126"/>
                  </a:cubicBezTo>
                  <a:cubicBezTo>
                    <a:pt x="1484" y="37"/>
                    <a:pt x="1410" y="0"/>
                    <a:pt x="1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7"/>
            <p:cNvSpPr/>
            <p:nvPr/>
          </p:nvSpPr>
          <p:spPr>
            <a:xfrm>
              <a:off x="4059300" y="2727200"/>
              <a:ext cx="139325" cy="161150"/>
            </a:xfrm>
            <a:custGeom>
              <a:avLst/>
              <a:gdLst/>
              <a:ahLst/>
              <a:cxnLst/>
              <a:rect l="l" t="t" r="r" b="b"/>
              <a:pathLst>
                <a:path w="5573" h="6446" extrusionOk="0">
                  <a:moveTo>
                    <a:pt x="1349" y="1"/>
                  </a:moveTo>
                  <a:cubicBezTo>
                    <a:pt x="1185" y="1"/>
                    <a:pt x="1008" y="164"/>
                    <a:pt x="1052" y="342"/>
                  </a:cubicBezTo>
                  <a:cubicBezTo>
                    <a:pt x="1219" y="1076"/>
                    <a:pt x="1319" y="1810"/>
                    <a:pt x="1286" y="2510"/>
                  </a:cubicBezTo>
                  <a:cubicBezTo>
                    <a:pt x="1252" y="2543"/>
                    <a:pt x="1185" y="2610"/>
                    <a:pt x="1152" y="2677"/>
                  </a:cubicBezTo>
                  <a:cubicBezTo>
                    <a:pt x="1119" y="2777"/>
                    <a:pt x="1085" y="2877"/>
                    <a:pt x="1052" y="2977"/>
                  </a:cubicBezTo>
                  <a:lnTo>
                    <a:pt x="985" y="2977"/>
                  </a:lnTo>
                  <a:cubicBezTo>
                    <a:pt x="985" y="2977"/>
                    <a:pt x="985" y="2944"/>
                    <a:pt x="952" y="2910"/>
                  </a:cubicBezTo>
                  <a:lnTo>
                    <a:pt x="752" y="3678"/>
                  </a:lnTo>
                  <a:lnTo>
                    <a:pt x="885" y="3678"/>
                  </a:lnTo>
                  <a:cubicBezTo>
                    <a:pt x="819" y="3878"/>
                    <a:pt x="785" y="4045"/>
                    <a:pt x="819" y="4178"/>
                  </a:cubicBezTo>
                  <a:cubicBezTo>
                    <a:pt x="552" y="4778"/>
                    <a:pt x="318" y="5412"/>
                    <a:pt x="85" y="6013"/>
                  </a:cubicBezTo>
                  <a:cubicBezTo>
                    <a:pt x="1" y="6202"/>
                    <a:pt x="181" y="6338"/>
                    <a:pt x="343" y="6338"/>
                  </a:cubicBezTo>
                  <a:cubicBezTo>
                    <a:pt x="438" y="6338"/>
                    <a:pt x="527" y="6291"/>
                    <a:pt x="552" y="6179"/>
                  </a:cubicBezTo>
                  <a:cubicBezTo>
                    <a:pt x="785" y="5612"/>
                    <a:pt x="1019" y="5079"/>
                    <a:pt x="1252" y="4512"/>
                  </a:cubicBezTo>
                  <a:lnTo>
                    <a:pt x="1452" y="4512"/>
                  </a:lnTo>
                  <a:cubicBezTo>
                    <a:pt x="1519" y="4645"/>
                    <a:pt x="1652" y="4712"/>
                    <a:pt x="1886" y="4712"/>
                  </a:cubicBezTo>
                  <a:cubicBezTo>
                    <a:pt x="1953" y="4745"/>
                    <a:pt x="2019" y="4745"/>
                    <a:pt x="2086" y="4778"/>
                  </a:cubicBezTo>
                  <a:cubicBezTo>
                    <a:pt x="2153" y="4787"/>
                    <a:pt x="2215" y="4791"/>
                    <a:pt x="2274" y="4791"/>
                  </a:cubicBezTo>
                  <a:cubicBezTo>
                    <a:pt x="2451" y="4791"/>
                    <a:pt x="2595" y="4753"/>
                    <a:pt x="2720" y="4678"/>
                  </a:cubicBezTo>
                  <a:cubicBezTo>
                    <a:pt x="2820" y="4678"/>
                    <a:pt x="2887" y="4678"/>
                    <a:pt x="2953" y="4645"/>
                  </a:cubicBezTo>
                  <a:lnTo>
                    <a:pt x="3320" y="4645"/>
                  </a:lnTo>
                  <a:cubicBezTo>
                    <a:pt x="3354" y="4645"/>
                    <a:pt x="3354" y="4645"/>
                    <a:pt x="3354" y="4678"/>
                  </a:cubicBezTo>
                  <a:cubicBezTo>
                    <a:pt x="3429" y="4723"/>
                    <a:pt x="3504" y="4741"/>
                    <a:pt x="3580" y="4741"/>
                  </a:cubicBezTo>
                  <a:cubicBezTo>
                    <a:pt x="3671" y="4741"/>
                    <a:pt x="3763" y="4715"/>
                    <a:pt x="3854" y="4678"/>
                  </a:cubicBezTo>
                  <a:cubicBezTo>
                    <a:pt x="3887" y="4778"/>
                    <a:pt x="3921" y="4912"/>
                    <a:pt x="3954" y="5045"/>
                  </a:cubicBezTo>
                  <a:cubicBezTo>
                    <a:pt x="4088" y="5479"/>
                    <a:pt x="4188" y="6079"/>
                    <a:pt x="4555" y="6380"/>
                  </a:cubicBezTo>
                  <a:cubicBezTo>
                    <a:pt x="4596" y="6421"/>
                    <a:pt x="4660" y="6445"/>
                    <a:pt x="4726" y="6445"/>
                  </a:cubicBezTo>
                  <a:cubicBezTo>
                    <a:pt x="4819" y="6445"/>
                    <a:pt x="4916" y="6397"/>
                    <a:pt x="4955" y="6279"/>
                  </a:cubicBezTo>
                  <a:cubicBezTo>
                    <a:pt x="5055" y="5779"/>
                    <a:pt x="4788" y="5312"/>
                    <a:pt x="4621" y="4845"/>
                  </a:cubicBezTo>
                  <a:cubicBezTo>
                    <a:pt x="4521" y="4612"/>
                    <a:pt x="4454" y="4378"/>
                    <a:pt x="4388" y="4145"/>
                  </a:cubicBezTo>
                  <a:cubicBezTo>
                    <a:pt x="4454" y="4011"/>
                    <a:pt x="4488" y="3878"/>
                    <a:pt x="4521" y="3711"/>
                  </a:cubicBezTo>
                  <a:lnTo>
                    <a:pt x="4888" y="2877"/>
                  </a:lnTo>
                  <a:cubicBezTo>
                    <a:pt x="4821" y="2877"/>
                    <a:pt x="4788" y="2910"/>
                    <a:pt x="4755" y="2944"/>
                  </a:cubicBezTo>
                  <a:cubicBezTo>
                    <a:pt x="4755" y="2910"/>
                    <a:pt x="4721" y="2910"/>
                    <a:pt x="4655" y="2877"/>
                  </a:cubicBezTo>
                  <a:cubicBezTo>
                    <a:pt x="4655" y="2777"/>
                    <a:pt x="4655" y="2710"/>
                    <a:pt x="4621" y="2643"/>
                  </a:cubicBezTo>
                  <a:cubicBezTo>
                    <a:pt x="4621" y="2610"/>
                    <a:pt x="4621" y="2577"/>
                    <a:pt x="4621" y="2577"/>
                  </a:cubicBezTo>
                  <a:cubicBezTo>
                    <a:pt x="4655" y="2510"/>
                    <a:pt x="4621" y="2477"/>
                    <a:pt x="4588" y="2443"/>
                  </a:cubicBezTo>
                  <a:cubicBezTo>
                    <a:pt x="4888" y="2043"/>
                    <a:pt x="5155" y="1643"/>
                    <a:pt x="5455" y="1209"/>
                  </a:cubicBezTo>
                  <a:cubicBezTo>
                    <a:pt x="5573" y="1021"/>
                    <a:pt x="5376" y="817"/>
                    <a:pt x="5191" y="817"/>
                  </a:cubicBezTo>
                  <a:cubicBezTo>
                    <a:pt x="5113" y="817"/>
                    <a:pt x="5038" y="853"/>
                    <a:pt x="4988" y="942"/>
                  </a:cubicBezTo>
                  <a:cubicBezTo>
                    <a:pt x="4721" y="1409"/>
                    <a:pt x="4488" y="1843"/>
                    <a:pt x="4254" y="2310"/>
                  </a:cubicBezTo>
                  <a:lnTo>
                    <a:pt x="4221" y="2310"/>
                  </a:lnTo>
                  <a:cubicBezTo>
                    <a:pt x="4127" y="2235"/>
                    <a:pt x="4002" y="2192"/>
                    <a:pt x="3875" y="2192"/>
                  </a:cubicBezTo>
                  <a:cubicBezTo>
                    <a:pt x="3776" y="2192"/>
                    <a:pt x="3675" y="2218"/>
                    <a:pt x="3587" y="2277"/>
                  </a:cubicBezTo>
                  <a:cubicBezTo>
                    <a:pt x="3546" y="2249"/>
                    <a:pt x="3487" y="2233"/>
                    <a:pt x="3426" y="2233"/>
                  </a:cubicBezTo>
                  <a:cubicBezTo>
                    <a:pt x="3338" y="2233"/>
                    <a:pt x="3246" y="2265"/>
                    <a:pt x="3187" y="2343"/>
                  </a:cubicBezTo>
                  <a:cubicBezTo>
                    <a:pt x="3187" y="2310"/>
                    <a:pt x="3187" y="2277"/>
                    <a:pt x="3154" y="2277"/>
                  </a:cubicBezTo>
                  <a:cubicBezTo>
                    <a:pt x="3115" y="2179"/>
                    <a:pt x="3008" y="2128"/>
                    <a:pt x="2906" y="2128"/>
                  </a:cubicBezTo>
                  <a:cubicBezTo>
                    <a:pt x="2833" y="2128"/>
                    <a:pt x="2762" y="2154"/>
                    <a:pt x="2720" y="2210"/>
                  </a:cubicBezTo>
                  <a:cubicBezTo>
                    <a:pt x="2687" y="2210"/>
                    <a:pt x="2687" y="2243"/>
                    <a:pt x="2653" y="2277"/>
                  </a:cubicBezTo>
                  <a:lnTo>
                    <a:pt x="2586" y="2277"/>
                  </a:lnTo>
                  <a:cubicBezTo>
                    <a:pt x="2536" y="2239"/>
                    <a:pt x="2477" y="2220"/>
                    <a:pt x="2417" y="2220"/>
                  </a:cubicBezTo>
                  <a:cubicBezTo>
                    <a:pt x="2317" y="2220"/>
                    <a:pt x="2215" y="2272"/>
                    <a:pt x="2153" y="2377"/>
                  </a:cubicBezTo>
                  <a:cubicBezTo>
                    <a:pt x="2119" y="2410"/>
                    <a:pt x="2086" y="2477"/>
                    <a:pt x="2019" y="2543"/>
                  </a:cubicBezTo>
                  <a:cubicBezTo>
                    <a:pt x="2019" y="2510"/>
                    <a:pt x="2019" y="2477"/>
                    <a:pt x="2019" y="2477"/>
                  </a:cubicBezTo>
                  <a:cubicBezTo>
                    <a:pt x="1986" y="2410"/>
                    <a:pt x="1919" y="2343"/>
                    <a:pt x="1886" y="2310"/>
                  </a:cubicBezTo>
                  <a:cubicBezTo>
                    <a:pt x="1953" y="1576"/>
                    <a:pt x="1853" y="842"/>
                    <a:pt x="1552" y="142"/>
                  </a:cubicBezTo>
                  <a:cubicBezTo>
                    <a:pt x="1508" y="42"/>
                    <a:pt x="1430" y="1"/>
                    <a:pt x="13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7"/>
            <p:cNvSpPr/>
            <p:nvPr/>
          </p:nvSpPr>
          <p:spPr>
            <a:xfrm>
              <a:off x="5102550" y="2738050"/>
              <a:ext cx="139325" cy="161125"/>
            </a:xfrm>
            <a:custGeom>
              <a:avLst/>
              <a:gdLst/>
              <a:ahLst/>
              <a:cxnLst/>
              <a:rect l="l" t="t" r="r" b="b"/>
              <a:pathLst>
                <a:path w="5573" h="6445" extrusionOk="0">
                  <a:moveTo>
                    <a:pt x="1348" y="1"/>
                  </a:moveTo>
                  <a:cubicBezTo>
                    <a:pt x="1185" y="1"/>
                    <a:pt x="1007" y="164"/>
                    <a:pt x="1052" y="341"/>
                  </a:cubicBezTo>
                  <a:cubicBezTo>
                    <a:pt x="1219" y="1075"/>
                    <a:pt x="1319" y="1809"/>
                    <a:pt x="1285" y="2510"/>
                  </a:cubicBezTo>
                  <a:cubicBezTo>
                    <a:pt x="1252" y="2543"/>
                    <a:pt x="1185" y="2610"/>
                    <a:pt x="1152" y="2676"/>
                  </a:cubicBezTo>
                  <a:cubicBezTo>
                    <a:pt x="1119" y="2777"/>
                    <a:pt x="1085" y="2877"/>
                    <a:pt x="1052" y="2977"/>
                  </a:cubicBezTo>
                  <a:lnTo>
                    <a:pt x="985" y="2977"/>
                  </a:lnTo>
                  <a:cubicBezTo>
                    <a:pt x="985" y="2977"/>
                    <a:pt x="985" y="2943"/>
                    <a:pt x="952" y="2910"/>
                  </a:cubicBezTo>
                  <a:lnTo>
                    <a:pt x="752" y="3677"/>
                  </a:lnTo>
                  <a:lnTo>
                    <a:pt x="885" y="3677"/>
                  </a:lnTo>
                  <a:cubicBezTo>
                    <a:pt x="818" y="3877"/>
                    <a:pt x="785" y="4044"/>
                    <a:pt x="818" y="4178"/>
                  </a:cubicBezTo>
                  <a:cubicBezTo>
                    <a:pt x="551" y="4778"/>
                    <a:pt x="318" y="5412"/>
                    <a:pt x="84" y="6012"/>
                  </a:cubicBezTo>
                  <a:cubicBezTo>
                    <a:pt x="0" y="6201"/>
                    <a:pt x="181" y="6337"/>
                    <a:pt x="343" y="6337"/>
                  </a:cubicBezTo>
                  <a:cubicBezTo>
                    <a:pt x="438" y="6337"/>
                    <a:pt x="527" y="6290"/>
                    <a:pt x="551" y="6179"/>
                  </a:cubicBezTo>
                  <a:cubicBezTo>
                    <a:pt x="785" y="5612"/>
                    <a:pt x="1018" y="5078"/>
                    <a:pt x="1252" y="4511"/>
                  </a:cubicBezTo>
                  <a:lnTo>
                    <a:pt x="1452" y="4511"/>
                  </a:lnTo>
                  <a:cubicBezTo>
                    <a:pt x="1519" y="4645"/>
                    <a:pt x="1652" y="4711"/>
                    <a:pt x="1886" y="4711"/>
                  </a:cubicBezTo>
                  <a:cubicBezTo>
                    <a:pt x="1952" y="4745"/>
                    <a:pt x="2019" y="4745"/>
                    <a:pt x="2086" y="4778"/>
                  </a:cubicBezTo>
                  <a:cubicBezTo>
                    <a:pt x="2153" y="4786"/>
                    <a:pt x="2215" y="4791"/>
                    <a:pt x="2274" y="4791"/>
                  </a:cubicBezTo>
                  <a:cubicBezTo>
                    <a:pt x="2451" y="4791"/>
                    <a:pt x="2595" y="4753"/>
                    <a:pt x="2720" y="4678"/>
                  </a:cubicBezTo>
                  <a:cubicBezTo>
                    <a:pt x="2820" y="4678"/>
                    <a:pt x="2886" y="4678"/>
                    <a:pt x="2953" y="4645"/>
                  </a:cubicBezTo>
                  <a:lnTo>
                    <a:pt x="3320" y="4645"/>
                  </a:lnTo>
                  <a:cubicBezTo>
                    <a:pt x="3353" y="4645"/>
                    <a:pt x="3353" y="4678"/>
                    <a:pt x="3353" y="4678"/>
                  </a:cubicBezTo>
                  <a:cubicBezTo>
                    <a:pt x="3437" y="4728"/>
                    <a:pt x="3520" y="4753"/>
                    <a:pt x="3604" y="4753"/>
                  </a:cubicBezTo>
                  <a:cubicBezTo>
                    <a:pt x="3687" y="4753"/>
                    <a:pt x="3770" y="4728"/>
                    <a:pt x="3854" y="4678"/>
                  </a:cubicBezTo>
                  <a:cubicBezTo>
                    <a:pt x="3887" y="4811"/>
                    <a:pt x="3921" y="4911"/>
                    <a:pt x="3954" y="5045"/>
                  </a:cubicBezTo>
                  <a:cubicBezTo>
                    <a:pt x="4087" y="5479"/>
                    <a:pt x="4187" y="6079"/>
                    <a:pt x="4554" y="6379"/>
                  </a:cubicBezTo>
                  <a:cubicBezTo>
                    <a:pt x="4596" y="6421"/>
                    <a:pt x="4660" y="6445"/>
                    <a:pt x="4726" y="6445"/>
                  </a:cubicBezTo>
                  <a:cubicBezTo>
                    <a:pt x="4819" y="6445"/>
                    <a:pt x="4916" y="6396"/>
                    <a:pt x="4955" y="6279"/>
                  </a:cubicBezTo>
                  <a:cubicBezTo>
                    <a:pt x="5055" y="5779"/>
                    <a:pt x="4788" y="5312"/>
                    <a:pt x="4621" y="4845"/>
                  </a:cubicBezTo>
                  <a:cubicBezTo>
                    <a:pt x="4521" y="4611"/>
                    <a:pt x="4454" y="4378"/>
                    <a:pt x="4388" y="4144"/>
                  </a:cubicBezTo>
                  <a:cubicBezTo>
                    <a:pt x="4454" y="4011"/>
                    <a:pt x="4488" y="3877"/>
                    <a:pt x="4521" y="3711"/>
                  </a:cubicBezTo>
                  <a:lnTo>
                    <a:pt x="4888" y="2877"/>
                  </a:lnTo>
                  <a:cubicBezTo>
                    <a:pt x="4821" y="2877"/>
                    <a:pt x="4788" y="2910"/>
                    <a:pt x="4754" y="2943"/>
                  </a:cubicBezTo>
                  <a:cubicBezTo>
                    <a:pt x="4754" y="2910"/>
                    <a:pt x="4721" y="2910"/>
                    <a:pt x="4654" y="2877"/>
                  </a:cubicBezTo>
                  <a:cubicBezTo>
                    <a:pt x="4654" y="2777"/>
                    <a:pt x="4654" y="2710"/>
                    <a:pt x="4621" y="2643"/>
                  </a:cubicBezTo>
                  <a:cubicBezTo>
                    <a:pt x="4621" y="2610"/>
                    <a:pt x="4621" y="2576"/>
                    <a:pt x="4621" y="2576"/>
                  </a:cubicBezTo>
                  <a:cubicBezTo>
                    <a:pt x="4654" y="2510"/>
                    <a:pt x="4621" y="2476"/>
                    <a:pt x="4588" y="2443"/>
                  </a:cubicBezTo>
                  <a:cubicBezTo>
                    <a:pt x="4888" y="2043"/>
                    <a:pt x="5155" y="1642"/>
                    <a:pt x="5455" y="1242"/>
                  </a:cubicBezTo>
                  <a:cubicBezTo>
                    <a:pt x="5573" y="1030"/>
                    <a:pt x="5374" y="818"/>
                    <a:pt x="5188" y="818"/>
                  </a:cubicBezTo>
                  <a:cubicBezTo>
                    <a:pt x="5111" y="818"/>
                    <a:pt x="5037" y="854"/>
                    <a:pt x="4988" y="942"/>
                  </a:cubicBezTo>
                  <a:cubicBezTo>
                    <a:pt x="4721" y="1409"/>
                    <a:pt x="4488" y="1843"/>
                    <a:pt x="4254" y="2310"/>
                  </a:cubicBezTo>
                  <a:lnTo>
                    <a:pt x="4221" y="2310"/>
                  </a:lnTo>
                  <a:cubicBezTo>
                    <a:pt x="4127" y="2235"/>
                    <a:pt x="4002" y="2191"/>
                    <a:pt x="3875" y="2191"/>
                  </a:cubicBezTo>
                  <a:cubicBezTo>
                    <a:pt x="3775" y="2191"/>
                    <a:pt x="3675" y="2218"/>
                    <a:pt x="3587" y="2276"/>
                  </a:cubicBezTo>
                  <a:cubicBezTo>
                    <a:pt x="3546" y="2249"/>
                    <a:pt x="3487" y="2232"/>
                    <a:pt x="3425" y="2232"/>
                  </a:cubicBezTo>
                  <a:cubicBezTo>
                    <a:pt x="3338" y="2232"/>
                    <a:pt x="3245" y="2265"/>
                    <a:pt x="3187" y="2343"/>
                  </a:cubicBezTo>
                  <a:cubicBezTo>
                    <a:pt x="3187" y="2310"/>
                    <a:pt x="3187" y="2310"/>
                    <a:pt x="3153" y="2276"/>
                  </a:cubicBezTo>
                  <a:cubicBezTo>
                    <a:pt x="3114" y="2179"/>
                    <a:pt x="3008" y="2127"/>
                    <a:pt x="2906" y="2127"/>
                  </a:cubicBezTo>
                  <a:cubicBezTo>
                    <a:pt x="2832" y="2127"/>
                    <a:pt x="2761" y="2154"/>
                    <a:pt x="2720" y="2209"/>
                  </a:cubicBezTo>
                  <a:cubicBezTo>
                    <a:pt x="2686" y="2243"/>
                    <a:pt x="2686" y="2243"/>
                    <a:pt x="2653" y="2276"/>
                  </a:cubicBezTo>
                  <a:lnTo>
                    <a:pt x="2586" y="2276"/>
                  </a:lnTo>
                  <a:cubicBezTo>
                    <a:pt x="2536" y="2239"/>
                    <a:pt x="2477" y="2220"/>
                    <a:pt x="2417" y="2220"/>
                  </a:cubicBezTo>
                  <a:cubicBezTo>
                    <a:pt x="2317" y="2220"/>
                    <a:pt x="2215" y="2272"/>
                    <a:pt x="2153" y="2376"/>
                  </a:cubicBezTo>
                  <a:cubicBezTo>
                    <a:pt x="2119" y="2410"/>
                    <a:pt x="2086" y="2476"/>
                    <a:pt x="2019" y="2543"/>
                  </a:cubicBezTo>
                  <a:cubicBezTo>
                    <a:pt x="2019" y="2510"/>
                    <a:pt x="2019" y="2476"/>
                    <a:pt x="2019" y="2476"/>
                  </a:cubicBezTo>
                  <a:cubicBezTo>
                    <a:pt x="1986" y="2410"/>
                    <a:pt x="1952" y="2343"/>
                    <a:pt x="1886" y="2310"/>
                  </a:cubicBezTo>
                  <a:cubicBezTo>
                    <a:pt x="1952" y="1576"/>
                    <a:pt x="1852" y="842"/>
                    <a:pt x="1552" y="141"/>
                  </a:cubicBezTo>
                  <a:cubicBezTo>
                    <a:pt x="1508" y="41"/>
                    <a:pt x="1430" y="1"/>
                    <a:pt x="1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7"/>
            <p:cNvSpPr/>
            <p:nvPr/>
          </p:nvSpPr>
          <p:spPr>
            <a:xfrm>
              <a:off x="5624300" y="2724700"/>
              <a:ext cx="139300" cy="161500"/>
            </a:xfrm>
            <a:custGeom>
              <a:avLst/>
              <a:gdLst/>
              <a:ahLst/>
              <a:cxnLst/>
              <a:rect l="l" t="t" r="r" b="b"/>
              <a:pathLst>
                <a:path w="5572" h="6460" extrusionOk="0">
                  <a:moveTo>
                    <a:pt x="1350" y="1"/>
                  </a:moveTo>
                  <a:cubicBezTo>
                    <a:pt x="1197" y="1"/>
                    <a:pt x="1019" y="164"/>
                    <a:pt x="1063" y="342"/>
                  </a:cubicBezTo>
                  <a:cubicBezTo>
                    <a:pt x="1197" y="1076"/>
                    <a:pt x="1297" y="1809"/>
                    <a:pt x="1297" y="2543"/>
                  </a:cubicBezTo>
                  <a:cubicBezTo>
                    <a:pt x="1230" y="2577"/>
                    <a:pt x="1163" y="2610"/>
                    <a:pt x="1130" y="2677"/>
                  </a:cubicBezTo>
                  <a:cubicBezTo>
                    <a:pt x="1097" y="2777"/>
                    <a:pt x="1063" y="2910"/>
                    <a:pt x="1030" y="3010"/>
                  </a:cubicBezTo>
                  <a:cubicBezTo>
                    <a:pt x="1030" y="2994"/>
                    <a:pt x="1022" y="2985"/>
                    <a:pt x="1013" y="2985"/>
                  </a:cubicBezTo>
                  <a:cubicBezTo>
                    <a:pt x="1005" y="2985"/>
                    <a:pt x="997" y="2994"/>
                    <a:pt x="997" y="3010"/>
                  </a:cubicBezTo>
                  <a:cubicBezTo>
                    <a:pt x="997" y="2977"/>
                    <a:pt x="963" y="2944"/>
                    <a:pt x="963" y="2944"/>
                  </a:cubicBezTo>
                  <a:lnTo>
                    <a:pt x="763" y="3678"/>
                  </a:lnTo>
                  <a:cubicBezTo>
                    <a:pt x="797" y="3678"/>
                    <a:pt x="830" y="3711"/>
                    <a:pt x="863" y="3711"/>
                  </a:cubicBezTo>
                  <a:cubicBezTo>
                    <a:pt x="797" y="3878"/>
                    <a:pt x="797" y="4044"/>
                    <a:pt x="830" y="4211"/>
                  </a:cubicBezTo>
                  <a:cubicBezTo>
                    <a:pt x="563" y="4812"/>
                    <a:pt x="296" y="5412"/>
                    <a:pt x="63" y="6046"/>
                  </a:cubicBezTo>
                  <a:cubicBezTo>
                    <a:pt x="0" y="6212"/>
                    <a:pt x="171" y="6339"/>
                    <a:pt x="324" y="6339"/>
                  </a:cubicBezTo>
                  <a:cubicBezTo>
                    <a:pt x="418" y="6339"/>
                    <a:pt x="505" y="6293"/>
                    <a:pt x="530" y="6179"/>
                  </a:cubicBezTo>
                  <a:cubicBezTo>
                    <a:pt x="797" y="5646"/>
                    <a:pt x="1030" y="5079"/>
                    <a:pt x="1230" y="4511"/>
                  </a:cubicBezTo>
                  <a:lnTo>
                    <a:pt x="1430" y="4511"/>
                  </a:lnTo>
                  <a:cubicBezTo>
                    <a:pt x="1488" y="4627"/>
                    <a:pt x="1597" y="4718"/>
                    <a:pt x="1799" y="4718"/>
                  </a:cubicBezTo>
                  <a:cubicBezTo>
                    <a:pt x="1829" y="4718"/>
                    <a:pt x="1862" y="4716"/>
                    <a:pt x="1897" y="4712"/>
                  </a:cubicBezTo>
                  <a:cubicBezTo>
                    <a:pt x="1931" y="4745"/>
                    <a:pt x="1997" y="4778"/>
                    <a:pt x="2097" y="4778"/>
                  </a:cubicBezTo>
                  <a:cubicBezTo>
                    <a:pt x="2163" y="4797"/>
                    <a:pt x="2225" y="4805"/>
                    <a:pt x="2285" y="4805"/>
                  </a:cubicBezTo>
                  <a:cubicBezTo>
                    <a:pt x="2440" y="4805"/>
                    <a:pt x="2578" y="4750"/>
                    <a:pt x="2698" y="4678"/>
                  </a:cubicBezTo>
                  <a:cubicBezTo>
                    <a:pt x="2798" y="4678"/>
                    <a:pt x="2865" y="4678"/>
                    <a:pt x="2965" y="4645"/>
                  </a:cubicBezTo>
                  <a:lnTo>
                    <a:pt x="3198" y="4645"/>
                  </a:lnTo>
                  <a:cubicBezTo>
                    <a:pt x="3232" y="4645"/>
                    <a:pt x="3298" y="4678"/>
                    <a:pt x="3332" y="4678"/>
                  </a:cubicBezTo>
                  <a:cubicBezTo>
                    <a:pt x="3409" y="4740"/>
                    <a:pt x="3487" y="4766"/>
                    <a:pt x="3564" y="4766"/>
                  </a:cubicBezTo>
                  <a:cubicBezTo>
                    <a:pt x="3654" y="4766"/>
                    <a:pt x="3743" y="4732"/>
                    <a:pt x="3832" y="4678"/>
                  </a:cubicBezTo>
                  <a:cubicBezTo>
                    <a:pt x="3865" y="4812"/>
                    <a:pt x="3899" y="4912"/>
                    <a:pt x="3965" y="5045"/>
                  </a:cubicBezTo>
                  <a:cubicBezTo>
                    <a:pt x="4099" y="5479"/>
                    <a:pt x="4166" y="6079"/>
                    <a:pt x="4533" y="6379"/>
                  </a:cubicBezTo>
                  <a:cubicBezTo>
                    <a:pt x="4586" y="6433"/>
                    <a:pt x="4655" y="6459"/>
                    <a:pt x="4722" y="6459"/>
                  </a:cubicBezTo>
                  <a:cubicBezTo>
                    <a:pt x="4821" y="6459"/>
                    <a:pt x="4913" y="6399"/>
                    <a:pt x="4933" y="6279"/>
                  </a:cubicBezTo>
                  <a:cubicBezTo>
                    <a:pt x="5033" y="5812"/>
                    <a:pt x="4766" y="5312"/>
                    <a:pt x="4599" y="4845"/>
                  </a:cubicBezTo>
                  <a:cubicBezTo>
                    <a:pt x="4533" y="4612"/>
                    <a:pt x="4466" y="4378"/>
                    <a:pt x="4366" y="4145"/>
                  </a:cubicBezTo>
                  <a:cubicBezTo>
                    <a:pt x="4432" y="4011"/>
                    <a:pt x="4499" y="3878"/>
                    <a:pt x="4499" y="3711"/>
                  </a:cubicBezTo>
                  <a:lnTo>
                    <a:pt x="4899" y="2877"/>
                  </a:lnTo>
                  <a:lnTo>
                    <a:pt x="4899" y="2877"/>
                  </a:lnTo>
                  <a:cubicBezTo>
                    <a:pt x="4833" y="2910"/>
                    <a:pt x="4799" y="2944"/>
                    <a:pt x="4766" y="2977"/>
                  </a:cubicBezTo>
                  <a:cubicBezTo>
                    <a:pt x="4733" y="2944"/>
                    <a:pt x="4699" y="2910"/>
                    <a:pt x="4666" y="2910"/>
                  </a:cubicBezTo>
                  <a:cubicBezTo>
                    <a:pt x="4666" y="2810"/>
                    <a:pt x="4633" y="2710"/>
                    <a:pt x="4633" y="2643"/>
                  </a:cubicBezTo>
                  <a:cubicBezTo>
                    <a:pt x="4633" y="2610"/>
                    <a:pt x="4633" y="2610"/>
                    <a:pt x="4633" y="2577"/>
                  </a:cubicBezTo>
                  <a:cubicBezTo>
                    <a:pt x="4633" y="2510"/>
                    <a:pt x="4599" y="2477"/>
                    <a:pt x="4599" y="2443"/>
                  </a:cubicBezTo>
                  <a:cubicBezTo>
                    <a:pt x="4866" y="2043"/>
                    <a:pt x="5166" y="1643"/>
                    <a:pt x="5433" y="1242"/>
                  </a:cubicBezTo>
                  <a:cubicBezTo>
                    <a:pt x="5571" y="1035"/>
                    <a:pt x="5376" y="844"/>
                    <a:pt x="5187" y="844"/>
                  </a:cubicBezTo>
                  <a:cubicBezTo>
                    <a:pt x="5102" y="844"/>
                    <a:pt x="5018" y="883"/>
                    <a:pt x="4966" y="976"/>
                  </a:cubicBezTo>
                  <a:cubicBezTo>
                    <a:pt x="4733" y="1409"/>
                    <a:pt x="4466" y="1876"/>
                    <a:pt x="4232" y="2310"/>
                  </a:cubicBezTo>
                  <a:cubicBezTo>
                    <a:pt x="4132" y="2243"/>
                    <a:pt x="4024" y="2210"/>
                    <a:pt x="3915" y="2210"/>
                  </a:cubicBezTo>
                  <a:cubicBezTo>
                    <a:pt x="3807" y="2210"/>
                    <a:pt x="3699" y="2243"/>
                    <a:pt x="3599" y="2310"/>
                  </a:cubicBezTo>
                  <a:cubicBezTo>
                    <a:pt x="3540" y="2266"/>
                    <a:pt x="3476" y="2242"/>
                    <a:pt x="3413" y="2242"/>
                  </a:cubicBezTo>
                  <a:cubicBezTo>
                    <a:pt x="3332" y="2242"/>
                    <a:pt x="3255" y="2283"/>
                    <a:pt x="3198" y="2377"/>
                  </a:cubicBezTo>
                  <a:cubicBezTo>
                    <a:pt x="3198" y="2343"/>
                    <a:pt x="3165" y="2310"/>
                    <a:pt x="3165" y="2276"/>
                  </a:cubicBezTo>
                  <a:cubicBezTo>
                    <a:pt x="3126" y="2179"/>
                    <a:pt x="3019" y="2127"/>
                    <a:pt x="2911" y="2127"/>
                  </a:cubicBezTo>
                  <a:cubicBezTo>
                    <a:pt x="2833" y="2127"/>
                    <a:pt x="2754" y="2154"/>
                    <a:pt x="2698" y="2210"/>
                  </a:cubicBezTo>
                  <a:cubicBezTo>
                    <a:pt x="2698" y="2243"/>
                    <a:pt x="2665" y="2243"/>
                    <a:pt x="2631" y="2276"/>
                  </a:cubicBezTo>
                  <a:cubicBezTo>
                    <a:pt x="2631" y="2276"/>
                    <a:pt x="2598" y="2276"/>
                    <a:pt x="2564" y="2310"/>
                  </a:cubicBezTo>
                  <a:cubicBezTo>
                    <a:pt x="2521" y="2266"/>
                    <a:pt x="2452" y="2242"/>
                    <a:pt x="2379" y="2242"/>
                  </a:cubicBezTo>
                  <a:cubicBezTo>
                    <a:pt x="2286" y="2242"/>
                    <a:pt x="2187" y="2283"/>
                    <a:pt x="2131" y="2377"/>
                  </a:cubicBezTo>
                  <a:cubicBezTo>
                    <a:pt x="2097" y="2410"/>
                    <a:pt x="2064" y="2477"/>
                    <a:pt x="2031" y="2543"/>
                  </a:cubicBezTo>
                  <a:cubicBezTo>
                    <a:pt x="2031" y="2510"/>
                    <a:pt x="2031" y="2510"/>
                    <a:pt x="1997" y="2477"/>
                  </a:cubicBezTo>
                  <a:cubicBezTo>
                    <a:pt x="1997" y="2410"/>
                    <a:pt x="1931" y="2343"/>
                    <a:pt x="1864" y="2310"/>
                  </a:cubicBezTo>
                  <a:cubicBezTo>
                    <a:pt x="1931" y="1609"/>
                    <a:pt x="1831" y="875"/>
                    <a:pt x="1530" y="142"/>
                  </a:cubicBezTo>
                  <a:cubicBezTo>
                    <a:pt x="1497" y="42"/>
                    <a:pt x="1427" y="1"/>
                    <a:pt x="1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7"/>
            <p:cNvSpPr/>
            <p:nvPr/>
          </p:nvSpPr>
          <p:spPr>
            <a:xfrm>
              <a:off x="6145875" y="2712575"/>
              <a:ext cx="139175" cy="161325"/>
            </a:xfrm>
            <a:custGeom>
              <a:avLst/>
              <a:gdLst/>
              <a:ahLst/>
              <a:cxnLst/>
              <a:rect l="l" t="t" r="r" b="b"/>
              <a:pathLst>
                <a:path w="5567" h="6453" extrusionOk="0">
                  <a:moveTo>
                    <a:pt x="1345" y="0"/>
                  </a:moveTo>
                  <a:cubicBezTo>
                    <a:pt x="1182" y="0"/>
                    <a:pt x="1004" y="149"/>
                    <a:pt x="1049" y="326"/>
                  </a:cubicBezTo>
                  <a:cubicBezTo>
                    <a:pt x="1215" y="1060"/>
                    <a:pt x="1316" y="1794"/>
                    <a:pt x="1282" y="2528"/>
                  </a:cubicBezTo>
                  <a:cubicBezTo>
                    <a:pt x="1249" y="2561"/>
                    <a:pt x="1182" y="2595"/>
                    <a:pt x="1149" y="2695"/>
                  </a:cubicBezTo>
                  <a:cubicBezTo>
                    <a:pt x="1115" y="2795"/>
                    <a:pt x="1082" y="2895"/>
                    <a:pt x="1049" y="2995"/>
                  </a:cubicBezTo>
                  <a:lnTo>
                    <a:pt x="982" y="2995"/>
                  </a:lnTo>
                  <a:cubicBezTo>
                    <a:pt x="982" y="2962"/>
                    <a:pt x="982" y="2928"/>
                    <a:pt x="949" y="2928"/>
                  </a:cubicBezTo>
                  <a:lnTo>
                    <a:pt x="748" y="3662"/>
                  </a:lnTo>
                  <a:cubicBezTo>
                    <a:pt x="782" y="3695"/>
                    <a:pt x="815" y="3695"/>
                    <a:pt x="882" y="3695"/>
                  </a:cubicBezTo>
                  <a:cubicBezTo>
                    <a:pt x="815" y="3862"/>
                    <a:pt x="782" y="4029"/>
                    <a:pt x="815" y="4196"/>
                  </a:cubicBezTo>
                  <a:cubicBezTo>
                    <a:pt x="548" y="4796"/>
                    <a:pt x="315" y="5430"/>
                    <a:pt x="81" y="6031"/>
                  </a:cubicBezTo>
                  <a:cubicBezTo>
                    <a:pt x="0" y="6212"/>
                    <a:pt x="165" y="6333"/>
                    <a:pt x="321" y="6333"/>
                  </a:cubicBezTo>
                  <a:cubicBezTo>
                    <a:pt x="423" y="6333"/>
                    <a:pt x="522" y="6282"/>
                    <a:pt x="548" y="6164"/>
                  </a:cubicBezTo>
                  <a:cubicBezTo>
                    <a:pt x="782" y="5630"/>
                    <a:pt x="1015" y="5063"/>
                    <a:pt x="1249" y="4496"/>
                  </a:cubicBezTo>
                  <a:lnTo>
                    <a:pt x="1282" y="4496"/>
                  </a:lnTo>
                  <a:cubicBezTo>
                    <a:pt x="1299" y="4513"/>
                    <a:pt x="1324" y="4521"/>
                    <a:pt x="1353" y="4521"/>
                  </a:cubicBezTo>
                  <a:cubicBezTo>
                    <a:pt x="1382" y="4521"/>
                    <a:pt x="1416" y="4513"/>
                    <a:pt x="1449" y="4496"/>
                  </a:cubicBezTo>
                  <a:cubicBezTo>
                    <a:pt x="1507" y="4612"/>
                    <a:pt x="1615" y="4703"/>
                    <a:pt x="1796" y="4703"/>
                  </a:cubicBezTo>
                  <a:cubicBezTo>
                    <a:pt x="1823" y="4703"/>
                    <a:pt x="1852" y="4701"/>
                    <a:pt x="1883" y="4696"/>
                  </a:cubicBezTo>
                  <a:cubicBezTo>
                    <a:pt x="1949" y="4730"/>
                    <a:pt x="2016" y="4763"/>
                    <a:pt x="2083" y="4763"/>
                  </a:cubicBezTo>
                  <a:cubicBezTo>
                    <a:pt x="2157" y="4782"/>
                    <a:pt x="2227" y="4790"/>
                    <a:pt x="2291" y="4790"/>
                  </a:cubicBezTo>
                  <a:cubicBezTo>
                    <a:pt x="2459" y="4790"/>
                    <a:pt x="2596" y="4735"/>
                    <a:pt x="2717" y="4663"/>
                  </a:cubicBezTo>
                  <a:cubicBezTo>
                    <a:pt x="2817" y="4663"/>
                    <a:pt x="2883" y="4663"/>
                    <a:pt x="2950" y="4630"/>
                  </a:cubicBezTo>
                  <a:lnTo>
                    <a:pt x="3017" y="4630"/>
                  </a:lnTo>
                  <a:cubicBezTo>
                    <a:pt x="3039" y="4641"/>
                    <a:pt x="3061" y="4644"/>
                    <a:pt x="3083" y="4644"/>
                  </a:cubicBezTo>
                  <a:cubicBezTo>
                    <a:pt x="3128" y="4644"/>
                    <a:pt x="3172" y="4630"/>
                    <a:pt x="3217" y="4630"/>
                  </a:cubicBezTo>
                  <a:cubicBezTo>
                    <a:pt x="3250" y="4630"/>
                    <a:pt x="3284" y="4663"/>
                    <a:pt x="3317" y="4663"/>
                  </a:cubicBezTo>
                  <a:lnTo>
                    <a:pt x="3350" y="4663"/>
                  </a:lnTo>
                  <a:cubicBezTo>
                    <a:pt x="3428" y="4725"/>
                    <a:pt x="3505" y="4751"/>
                    <a:pt x="3583" y="4751"/>
                  </a:cubicBezTo>
                  <a:cubicBezTo>
                    <a:pt x="3672" y="4751"/>
                    <a:pt x="3761" y="4716"/>
                    <a:pt x="3851" y="4663"/>
                  </a:cubicBezTo>
                  <a:cubicBezTo>
                    <a:pt x="3884" y="4796"/>
                    <a:pt x="3917" y="4896"/>
                    <a:pt x="3951" y="5030"/>
                  </a:cubicBezTo>
                  <a:cubicBezTo>
                    <a:pt x="4084" y="5497"/>
                    <a:pt x="4184" y="6064"/>
                    <a:pt x="4551" y="6397"/>
                  </a:cubicBezTo>
                  <a:cubicBezTo>
                    <a:pt x="4587" y="6433"/>
                    <a:pt x="4640" y="6452"/>
                    <a:pt x="4697" y="6452"/>
                  </a:cubicBezTo>
                  <a:cubicBezTo>
                    <a:pt x="4797" y="6452"/>
                    <a:pt x="4909" y="6392"/>
                    <a:pt x="4951" y="6264"/>
                  </a:cubicBezTo>
                  <a:cubicBezTo>
                    <a:pt x="5052" y="5797"/>
                    <a:pt x="4785" y="5297"/>
                    <a:pt x="4618" y="4863"/>
                  </a:cubicBezTo>
                  <a:cubicBezTo>
                    <a:pt x="4518" y="4630"/>
                    <a:pt x="4451" y="4363"/>
                    <a:pt x="4384" y="4129"/>
                  </a:cubicBezTo>
                  <a:cubicBezTo>
                    <a:pt x="4451" y="4029"/>
                    <a:pt x="4484" y="3862"/>
                    <a:pt x="4518" y="3695"/>
                  </a:cubicBezTo>
                  <a:lnTo>
                    <a:pt x="4885" y="2862"/>
                  </a:lnTo>
                  <a:lnTo>
                    <a:pt x="4885" y="2862"/>
                  </a:lnTo>
                  <a:cubicBezTo>
                    <a:pt x="4818" y="2895"/>
                    <a:pt x="4785" y="2928"/>
                    <a:pt x="4751" y="2962"/>
                  </a:cubicBezTo>
                  <a:cubicBezTo>
                    <a:pt x="4751" y="2928"/>
                    <a:pt x="4718" y="2895"/>
                    <a:pt x="4651" y="2895"/>
                  </a:cubicBezTo>
                  <a:cubicBezTo>
                    <a:pt x="4651" y="2795"/>
                    <a:pt x="4651" y="2695"/>
                    <a:pt x="4618" y="2628"/>
                  </a:cubicBezTo>
                  <a:cubicBezTo>
                    <a:pt x="4618" y="2595"/>
                    <a:pt x="4618" y="2595"/>
                    <a:pt x="4618" y="2561"/>
                  </a:cubicBezTo>
                  <a:cubicBezTo>
                    <a:pt x="4651" y="2528"/>
                    <a:pt x="4618" y="2461"/>
                    <a:pt x="4585" y="2461"/>
                  </a:cubicBezTo>
                  <a:cubicBezTo>
                    <a:pt x="4885" y="2028"/>
                    <a:pt x="5152" y="1627"/>
                    <a:pt x="5452" y="1227"/>
                  </a:cubicBezTo>
                  <a:cubicBezTo>
                    <a:pt x="5567" y="1020"/>
                    <a:pt x="5380" y="829"/>
                    <a:pt x="5199" y="829"/>
                  </a:cubicBezTo>
                  <a:cubicBezTo>
                    <a:pt x="5117" y="829"/>
                    <a:pt x="5036" y="867"/>
                    <a:pt x="4985" y="960"/>
                  </a:cubicBezTo>
                  <a:cubicBezTo>
                    <a:pt x="4718" y="1394"/>
                    <a:pt x="4484" y="1861"/>
                    <a:pt x="4251" y="2328"/>
                  </a:cubicBezTo>
                  <a:cubicBezTo>
                    <a:pt x="4251" y="2328"/>
                    <a:pt x="4251" y="2328"/>
                    <a:pt x="4218" y="2294"/>
                  </a:cubicBezTo>
                  <a:cubicBezTo>
                    <a:pt x="4134" y="2228"/>
                    <a:pt x="4026" y="2194"/>
                    <a:pt x="3913" y="2194"/>
                  </a:cubicBezTo>
                  <a:cubicBezTo>
                    <a:pt x="3801" y="2194"/>
                    <a:pt x="3684" y="2228"/>
                    <a:pt x="3584" y="2294"/>
                  </a:cubicBezTo>
                  <a:cubicBezTo>
                    <a:pt x="3544" y="2255"/>
                    <a:pt x="3489" y="2236"/>
                    <a:pt x="3431" y="2236"/>
                  </a:cubicBezTo>
                  <a:cubicBezTo>
                    <a:pt x="3341" y="2236"/>
                    <a:pt x="3244" y="2280"/>
                    <a:pt x="3184" y="2361"/>
                  </a:cubicBezTo>
                  <a:cubicBezTo>
                    <a:pt x="3184" y="2328"/>
                    <a:pt x="3184" y="2294"/>
                    <a:pt x="3150" y="2261"/>
                  </a:cubicBezTo>
                  <a:cubicBezTo>
                    <a:pt x="3111" y="2164"/>
                    <a:pt x="3004" y="2112"/>
                    <a:pt x="2902" y="2112"/>
                  </a:cubicBezTo>
                  <a:cubicBezTo>
                    <a:pt x="2829" y="2112"/>
                    <a:pt x="2758" y="2139"/>
                    <a:pt x="2717" y="2194"/>
                  </a:cubicBezTo>
                  <a:cubicBezTo>
                    <a:pt x="2683" y="2228"/>
                    <a:pt x="2683" y="2261"/>
                    <a:pt x="2650" y="2261"/>
                  </a:cubicBezTo>
                  <a:cubicBezTo>
                    <a:pt x="2616" y="2261"/>
                    <a:pt x="2616" y="2294"/>
                    <a:pt x="2583" y="2294"/>
                  </a:cubicBezTo>
                  <a:cubicBezTo>
                    <a:pt x="2525" y="2251"/>
                    <a:pt x="2454" y="2226"/>
                    <a:pt x="2384" y="2226"/>
                  </a:cubicBezTo>
                  <a:cubicBezTo>
                    <a:pt x="2294" y="2226"/>
                    <a:pt x="2206" y="2267"/>
                    <a:pt x="2149" y="2361"/>
                  </a:cubicBezTo>
                  <a:cubicBezTo>
                    <a:pt x="2116" y="2395"/>
                    <a:pt x="2083" y="2461"/>
                    <a:pt x="2049" y="2528"/>
                  </a:cubicBezTo>
                  <a:cubicBezTo>
                    <a:pt x="2016" y="2495"/>
                    <a:pt x="2016" y="2495"/>
                    <a:pt x="2016" y="2461"/>
                  </a:cubicBezTo>
                  <a:cubicBezTo>
                    <a:pt x="1983" y="2395"/>
                    <a:pt x="1949" y="2361"/>
                    <a:pt x="1883" y="2294"/>
                  </a:cubicBezTo>
                  <a:cubicBezTo>
                    <a:pt x="1949" y="1594"/>
                    <a:pt x="1849" y="860"/>
                    <a:pt x="1549" y="126"/>
                  </a:cubicBezTo>
                  <a:cubicBezTo>
                    <a:pt x="1505" y="37"/>
                    <a:pt x="1427" y="0"/>
                    <a:pt x="1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7"/>
            <p:cNvSpPr/>
            <p:nvPr/>
          </p:nvSpPr>
          <p:spPr>
            <a:xfrm>
              <a:off x="3574625" y="2761250"/>
              <a:ext cx="2830975" cy="110725"/>
            </a:xfrm>
            <a:custGeom>
              <a:avLst/>
              <a:gdLst/>
              <a:ahLst/>
              <a:cxnLst/>
              <a:rect l="l" t="t" r="r" b="b"/>
              <a:pathLst>
                <a:path w="113239" h="4429" extrusionOk="0">
                  <a:moveTo>
                    <a:pt x="15902" y="3183"/>
                  </a:moveTo>
                  <a:cubicBezTo>
                    <a:pt x="16203" y="3216"/>
                    <a:pt x="16503" y="3216"/>
                    <a:pt x="16803" y="3216"/>
                  </a:cubicBezTo>
                  <a:cubicBezTo>
                    <a:pt x="16703" y="3216"/>
                    <a:pt x="16636" y="3250"/>
                    <a:pt x="16536" y="3250"/>
                  </a:cubicBezTo>
                  <a:cubicBezTo>
                    <a:pt x="16336" y="3250"/>
                    <a:pt x="16103" y="3216"/>
                    <a:pt x="15902" y="3183"/>
                  </a:cubicBezTo>
                  <a:close/>
                  <a:moveTo>
                    <a:pt x="112924" y="0"/>
                  </a:moveTo>
                  <a:cubicBezTo>
                    <a:pt x="112261" y="0"/>
                    <a:pt x="111621" y="191"/>
                    <a:pt x="111304" y="681"/>
                  </a:cubicBezTo>
                  <a:cubicBezTo>
                    <a:pt x="111271" y="714"/>
                    <a:pt x="111271" y="714"/>
                    <a:pt x="111271" y="714"/>
                  </a:cubicBezTo>
                  <a:cubicBezTo>
                    <a:pt x="111137" y="781"/>
                    <a:pt x="110970" y="814"/>
                    <a:pt x="110837" y="848"/>
                  </a:cubicBezTo>
                  <a:lnTo>
                    <a:pt x="110670" y="848"/>
                  </a:lnTo>
                  <a:cubicBezTo>
                    <a:pt x="110643" y="821"/>
                    <a:pt x="110594" y="772"/>
                    <a:pt x="110524" y="772"/>
                  </a:cubicBezTo>
                  <a:cubicBezTo>
                    <a:pt x="110507" y="772"/>
                    <a:pt x="110489" y="775"/>
                    <a:pt x="110470" y="781"/>
                  </a:cubicBezTo>
                  <a:cubicBezTo>
                    <a:pt x="110303" y="848"/>
                    <a:pt x="110136" y="915"/>
                    <a:pt x="109970" y="948"/>
                  </a:cubicBezTo>
                  <a:cubicBezTo>
                    <a:pt x="109803" y="948"/>
                    <a:pt x="109636" y="981"/>
                    <a:pt x="109469" y="981"/>
                  </a:cubicBezTo>
                  <a:cubicBezTo>
                    <a:pt x="109469" y="915"/>
                    <a:pt x="109436" y="881"/>
                    <a:pt x="109403" y="848"/>
                  </a:cubicBezTo>
                  <a:cubicBezTo>
                    <a:pt x="109048" y="548"/>
                    <a:pt x="108583" y="471"/>
                    <a:pt x="108133" y="471"/>
                  </a:cubicBezTo>
                  <a:cubicBezTo>
                    <a:pt x="108032" y="471"/>
                    <a:pt x="107932" y="475"/>
                    <a:pt x="107835" y="481"/>
                  </a:cubicBezTo>
                  <a:cubicBezTo>
                    <a:pt x="107401" y="514"/>
                    <a:pt x="106801" y="548"/>
                    <a:pt x="106501" y="915"/>
                  </a:cubicBezTo>
                  <a:lnTo>
                    <a:pt x="106400" y="915"/>
                  </a:lnTo>
                  <a:cubicBezTo>
                    <a:pt x="106267" y="981"/>
                    <a:pt x="106134" y="1015"/>
                    <a:pt x="106000" y="1081"/>
                  </a:cubicBezTo>
                  <a:lnTo>
                    <a:pt x="105500" y="1081"/>
                  </a:lnTo>
                  <a:cubicBezTo>
                    <a:pt x="105500" y="1048"/>
                    <a:pt x="105466" y="1048"/>
                    <a:pt x="105466" y="1015"/>
                  </a:cubicBezTo>
                  <a:cubicBezTo>
                    <a:pt x="104951" y="689"/>
                    <a:pt x="104369" y="562"/>
                    <a:pt x="103774" y="562"/>
                  </a:cubicBezTo>
                  <a:cubicBezTo>
                    <a:pt x="103638" y="562"/>
                    <a:pt x="103502" y="569"/>
                    <a:pt x="103365" y="581"/>
                  </a:cubicBezTo>
                  <a:cubicBezTo>
                    <a:pt x="102831" y="648"/>
                    <a:pt x="101964" y="814"/>
                    <a:pt x="101797" y="1382"/>
                  </a:cubicBezTo>
                  <a:cubicBezTo>
                    <a:pt x="101564" y="1448"/>
                    <a:pt x="101297" y="1482"/>
                    <a:pt x="101063" y="1515"/>
                  </a:cubicBezTo>
                  <a:lnTo>
                    <a:pt x="100796" y="1515"/>
                  </a:lnTo>
                  <a:cubicBezTo>
                    <a:pt x="100336" y="1108"/>
                    <a:pt x="99602" y="879"/>
                    <a:pt x="98891" y="879"/>
                  </a:cubicBezTo>
                  <a:cubicBezTo>
                    <a:pt x="98263" y="879"/>
                    <a:pt x="97652" y="1057"/>
                    <a:pt x="97261" y="1448"/>
                  </a:cubicBezTo>
                  <a:cubicBezTo>
                    <a:pt x="97194" y="1515"/>
                    <a:pt x="97161" y="1615"/>
                    <a:pt x="97161" y="1682"/>
                  </a:cubicBezTo>
                  <a:cubicBezTo>
                    <a:pt x="97060" y="1682"/>
                    <a:pt x="96927" y="1682"/>
                    <a:pt x="96827" y="1648"/>
                  </a:cubicBezTo>
                  <a:cubicBezTo>
                    <a:pt x="96769" y="1562"/>
                    <a:pt x="96661" y="1475"/>
                    <a:pt x="96525" y="1475"/>
                  </a:cubicBezTo>
                  <a:cubicBezTo>
                    <a:pt x="96504" y="1475"/>
                    <a:pt x="96482" y="1477"/>
                    <a:pt x="96460" y="1482"/>
                  </a:cubicBezTo>
                  <a:cubicBezTo>
                    <a:pt x="96393" y="1482"/>
                    <a:pt x="96327" y="1482"/>
                    <a:pt x="96260" y="1515"/>
                  </a:cubicBezTo>
                  <a:cubicBezTo>
                    <a:pt x="95793" y="1181"/>
                    <a:pt x="95226" y="1015"/>
                    <a:pt x="94659" y="948"/>
                  </a:cubicBezTo>
                  <a:cubicBezTo>
                    <a:pt x="94499" y="929"/>
                    <a:pt x="94321" y="916"/>
                    <a:pt x="94138" y="916"/>
                  </a:cubicBezTo>
                  <a:cubicBezTo>
                    <a:pt x="93672" y="916"/>
                    <a:pt x="93178" y="1003"/>
                    <a:pt x="92891" y="1315"/>
                  </a:cubicBezTo>
                  <a:cubicBezTo>
                    <a:pt x="92591" y="1281"/>
                    <a:pt x="92290" y="1248"/>
                    <a:pt x="91957" y="1215"/>
                  </a:cubicBezTo>
                  <a:cubicBezTo>
                    <a:pt x="91490" y="848"/>
                    <a:pt x="90923" y="648"/>
                    <a:pt x="90356" y="581"/>
                  </a:cubicBezTo>
                  <a:cubicBezTo>
                    <a:pt x="90182" y="549"/>
                    <a:pt x="89978" y="527"/>
                    <a:pt x="89767" y="527"/>
                  </a:cubicBezTo>
                  <a:cubicBezTo>
                    <a:pt x="89330" y="527"/>
                    <a:pt x="88869" y="622"/>
                    <a:pt x="88621" y="915"/>
                  </a:cubicBezTo>
                  <a:cubicBezTo>
                    <a:pt x="88588" y="948"/>
                    <a:pt x="88588" y="981"/>
                    <a:pt x="88588" y="1015"/>
                  </a:cubicBezTo>
                  <a:cubicBezTo>
                    <a:pt x="88554" y="1048"/>
                    <a:pt x="88521" y="1048"/>
                    <a:pt x="88521" y="1048"/>
                  </a:cubicBezTo>
                  <a:cubicBezTo>
                    <a:pt x="88287" y="1081"/>
                    <a:pt x="88087" y="1081"/>
                    <a:pt x="87887" y="1081"/>
                  </a:cubicBezTo>
                  <a:lnTo>
                    <a:pt x="87820" y="1081"/>
                  </a:lnTo>
                  <a:cubicBezTo>
                    <a:pt x="87387" y="748"/>
                    <a:pt x="86786" y="648"/>
                    <a:pt x="86286" y="648"/>
                  </a:cubicBezTo>
                  <a:cubicBezTo>
                    <a:pt x="85786" y="648"/>
                    <a:pt x="84918" y="681"/>
                    <a:pt x="84685" y="1215"/>
                  </a:cubicBezTo>
                  <a:lnTo>
                    <a:pt x="84151" y="1215"/>
                  </a:lnTo>
                  <a:cubicBezTo>
                    <a:pt x="84018" y="848"/>
                    <a:pt x="83617" y="681"/>
                    <a:pt x="83184" y="614"/>
                  </a:cubicBezTo>
                  <a:cubicBezTo>
                    <a:pt x="82874" y="582"/>
                    <a:pt x="82560" y="567"/>
                    <a:pt x="82246" y="567"/>
                  </a:cubicBezTo>
                  <a:cubicBezTo>
                    <a:pt x="81578" y="567"/>
                    <a:pt x="80906" y="634"/>
                    <a:pt x="80248" y="748"/>
                  </a:cubicBezTo>
                  <a:cubicBezTo>
                    <a:pt x="80182" y="781"/>
                    <a:pt x="80115" y="814"/>
                    <a:pt x="80082" y="848"/>
                  </a:cubicBezTo>
                  <a:cubicBezTo>
                    <a:pt x="79815" y="848"/>
                    <a:pt x="79581" y="814"/>
                    <a:pt x="79314" y="814"/>
                  </a:cubicBezTo>
                  <a:cubicBezTo>
                    <a:pt x="79314" y="781"/>
                    <a:pt x="79281" y="748"/>
                    <a:pt x="79248" y="714"/>
                  </a:cubicBezTo>
                  <a:cubicBezTo>
                    <a:pt x="78789" y="450"/>
                    <a:pt x="78143" y="288"/>
                    <a:pt x="77503" y="288"/>
                  </a:cubicBezTo>
                  <a:cubicBezTo>
                    <a:pt x="76934" y="288"/>
                    <a:pt x="76369" y="416"/>
                    <a:pt x="75945" y="714"/>
                  </a:cubicBezTo>
                  <a:cubicBezTo>
                    <a:pt x="75545" y="714"/>
                    <a:pt x="75145" y="748"/>
                    <a:pt x="74744" y="748"/>
                  </a:cubicBezTo>
                  <a:cubicBezTo>
                    <a:pt x="74457" y="709"/>
                    <a:pt x="74165" y="692"/>
                    <a:pt x="73872" y="692"/>
                  </a:cubicBezTo>
                  <a:cubicBezTo>
                    <a:pt x="72911" y="692"/>
                    <a:pt x="71937" y="877"/>
                    <a:pt x="71042" y="1081"/>
                  </a:cubicBezTo>
                  <a:cubicBezTo>
                    <a:pt x="70908" y="1115"/>
                    <a:pt x="70808" y="1215"/>
                    <a:pt x="70775" y="1315"/>
                  </a:cubicBezTo>
                  <a:cubicBezTo>
                    <a:pt x="70508" y="1348"/>
                    <a:pt x="70241" y="1415"/>
                    <a:pt x="69974" y="1482"/>
                  </a:cubicBezTo>
                  <a:cubicBezTo>
                    <a:pt x="69741" y="1348"/>
                    <a:pt x="69507" y="1281"/>
                    <a:pt x="69241" y="1248"/>
                  </a:cubicBezTo>
                  <a:cubicBezTo>
                    <a:pt x="69169" y="1239"/>
                    <a:pt x="69098" y="1235"/>
                    <a:pt x="69025" y="1235"/>
                  </a:cubicBezTo>
                  <a:cubicBezTo>
                    <a:pt x="68828" y="1235"/>
                    <a:pt x="68626" y="1266"/>
                    <a:pt x="68407" y="1315"/>
                  </a:cubicBezTo>
                  <a:cubicBezTo>
                    <a:pt x="68407" y="1315"/>
                    <a:pt x="68373" y="1315"/>
                    <a:pt x="68373" y="1348"/>
                  </a:cubicBezTo>
                  <a:cubicBezTo>
                    <a:pt x="67806" y="1348"/>
                    <a:pt x="67272" y="1415"/>
                    <a:pt x="66705" y="1515"/>
                  </a:cubicBezTo>
                  <a:cubicBezTo>
                    <a:pt x="66705" y="1482"/>
                    <a:pt x="66672" y="1415"/>
                    <a:pt x="66605" y="1348"/>
                  </a:cubicBezTo>
                  <a:cubicBezTo>
                    <a:pt x="65805" y="1218"/>
                    <a:pt x="65000" y="1163"/>
                    <a:pt x="64192" y="1163"/>
                  </a:cubicBezTo>
                  <a:cubicBezTo>
                    <a:pt x="62104" y="1163"/>
                    <a:pt x="60001" y="1530"/>
                    <a:pt x="57932" y="1915"/>
                  </a:cubicBezTo>
                  <a:cubicBezTo>
                    <a:pt x="57568" y="1776"/>
                    <a:pt x="57173" y="1712"/>
                    <a:pt x="56772" y="1712"/>
                  </a:cubicBezTo>
                  <a:cubicBezTo>
                    <a:pt x="55925" y="1712"/>
                    <a:pt x="55053" y="1996"/>
                    <a:pt x="54397" y="2449"/>
                  </a:cubicBezTo>
                  <a:lnTo>
                    <a:pt x="54163" y="2449"/>
                  </a:lnTo>
                  <a:cubicBezTo>
                    <a:pt x="54163" y="2416"/>
                    <a:pt x="54163" y="2416"/>
                    <a:pt x="54130" y="2416"/>
                  </a:cubicBezTo>
                  <a:cubicBezTo>
                    <a:pt x="53407" y="1718"/>
                    <a:pt x="52181" y="1299"/>
                    <a:pt x="51037" y="1299"/>
                  </a:cubicBezTo>
                  <a:cubicBezTo>
                    <a:pt x="50650" y="1299"/>
                    <a:pt x="50272" y="1347"/>
                    <a:pt x="49927" y="1448"/>
                  </a:cubicBezTo>
                  <a:cubicBezTo>
                    <a:pt x="49237" y="1004"/>
                    <a:pt x="48400" y="751"/>
                    <a:pt x="47562" y="751"/>
                  </a:cubicBezTo>
                  <a:cubicBezTo>
                    <a:pt x="47143" y="751"/>
                    <a:pt x="46724" y="814"/>
                    <a:pt x="46324" y="948"/>
                  </a:cubicBezTo>
                  <a:cubicBezTo>
                    <a:pt x="45823" y="733"/>
                    <a:pt x="45090" y="566"/>
                    <a:pt x="44380" y="566"/>
                  </a:cubicBezTo>
                  <a:cubicBezTo>
                    <a:pt x="43768" y="566"/>
                    <a:pt x="43172" y="690"/>
                    <a:pt x="42755" y="1015"/>
                  </a:cubicBezTo>
                  <a:lnTo>
                    <a:pt x="42688" y="1015"/>
                  </a:lnTo>
                  <a:cubicBezTo>
                    <a:pt x="42300" y="677"/>
                    <a:pt x="41657" y="485"/>
                    <a:pt x="41029" y="485"/>
                  </a:cubicBezTo>
                  <a:cubicBezTo>
                    <a:pt x="40415" y="485"/>
                    <a:pt x="39816" y="669"/>
                    <a:pt x="39486" y="1081"/>
                  </a:cubicBezTo>
                  <a:cubicBezTo>
                    <a:pt x="39021" y="867"/>
                    <a:pt x="38518" y="767"/>
                    <a:pt x="38013" y="767"/>
                  </a:cubicBezTo>
                  <a:cubicBezTo>
                    <a:pt x="37575" y="767"/>
                    <a:pt x="37135" y="842"/>
                    <a:pt x="36717" y="981"/>
                  </a:cubicBezTo>
                  <a:cubicBezTo>
                    <a:pt x="36586" y="942"/>
                    <a:pt x="36454" y="923"/>
                    <a:pt x="36321" y="923"/>
                  </a:cubicBezTo>
                  <a:cubicBezTo>
                    <a:pt x="36115" y="923"/>
                    <a:pt x="35905" y="967"/>
                    <a:pt x="35683" y="1048"/>
                  </a:cubicBezTo>
                  <a:cubicBezTo>
                    <a:pt x="35483" y="1115"/>
                    <a:pt x="35250" y="1248"/>
                    <a:pt x="35049" y="1415"/>
                  </a:cubicBezTo>
                  <a:cubicBezTo>
                    <a:pt x="34846" y="1258"/>
                    <a:pt x="34534" y="1194"/>
                    <a:pt x="34169" y="1194"/>
                  </a:cubicBezTo>
                  <a:cubicBezTo>
                    <a:pt x="32978" y="1194"/>
                    <a:pt x="31222" y="1882"/>
                    <a:pt x="30813" y="2316"/>
                  </a:cubicBezTo>
                  <a:cubicBezTo>
                    <a:pt x="30595" y="2251"/>
                    <a:pt x="30362" y="2222"/>
                    <a:pt x="30124" y="2222"/>
                  </a:cubicBezTo>
                  <a:cubicBezTo>
                    <a:pt x="29375" y="2222"/>
                    <a:pt x="28576" y="2511"/>
                    <a:pt x="28044" y="2916"/>
                  </a:cubicBezTo>
                  <a:cubicBezTo>
                    <a:pt x="27978" y="2949"/>
                    <a:pt x="27944" y="2983"/>
                    <a:pt x="27944" y="3016"/>
                  </a:cubicBezTo>
                  <a:cubicBezTo>
                    <a:pt x="27844" y="2983"/>
                    <a:pt x="27744" y="2983"/>
                    <a:pt x="27644" y="2983"/>
                  </a:cubicBezTo>
                  <a:cubicBezTo>
                    <a:pt x="27355" y="2805"/>
                    <a:pt x="26977" y="2746"/>
                    <a:pt x="26619" y="2746"/>
                  </a:cubicBezTo>
                  <a:cubicBezTo>
                    <a:pt x="26440" y="2746"/>
                    <a:pt x="26265" y="2760"/>
                    <a:pt x="26110" y="2783"/>
                  </a:cubicBezTo>
                  <a:cubicBezTo>
                    <a:pt x="25709" y="2816"/>
                    <a:pt x="25176" y="2883"/>
                    <a:pt x="24809" y="3116"/>
                  </a:cubicBezTo>
                  <a:cubicBezTo>
                    <a:pt x="24775" y="3083"/>
                    <a:pt x="24709" y="3083"/>
                    <a:pt x="24642" y="3083"/>
                  </a:cubicBezTo>
                  <a:cubicBezTo>
                    <a:pt x="24431" y="3125"/>
                    <a:pt x="24236" y="3144"/>
                    <a:pt x="24051" y="3144"/>
                  </a:cubicBezTo>
                  <a:cubicBezTo>
                    <a:pt x="23506" y="3144"/>
                    <a:pt x="23038" y="2982"/>
                    <a:pt x="22440" y="2783"/>
                  </a:cubicBezTo>
                  <a:cubicBezTo>
                    <a:pt x="22078" y="2676"/>
                    <a:pt x="21716" y="2597"/>
                    <a:pt x="21346" y="2597"/>
                  </a:cubicBezTo>
                  <a:cubicBezTo>
                    <a:pt x="21136" y="2597"/>
                    <a:pt x="20923" y="2622"/>
                    <a:pt x="20706" y="2683"/>
                  </a:cubicBezTo>
                  <a:cubicBezTo>
                    <a:pt x="20639" y="2683"/>
                    <a:pt x="20606" y="2716"/>
                    <a:pt x="20572" y="2716"/>
                  </a:cubicBezTo>
                  <a:cubicBezTo>
                    <a:pt x="20372" y="2683"/>
                    <a:pt x="20139" y="2649"/>
                    <a:pt x="19939" y="2616"/>
                  </a:cubicBezTo>
                  <a:cubicBezTo>
                    <a:pt x="19472" y="2516"/>
                    <a:pt x="19005" y="2416"/>
                    <a:pt x="18538" y="2349"/>
                  </a:cubicBezTo>
                  <a:cubicBezTo>
                    <a:pt x="17932" y="2141"/>
                    <a:pt x="17272" y="1997"/>
                    <a:pt x="16638" y="1997"/>
                  </a:cubicBezTo>
                  <a:cubicBezTo>
                    <a:pt x="16155" y="1997"/>
                    <a:pt x="15687" y="2080"/>
                    <a:pt x="15269" y="2282"/>
                  </a:cubicBezTo>
                  <a:cubicBezTo>
                    <a:pt x="14635" y="2282"/>
                    <a:pt x="14034" y="2316"/>
                    <a:pt x="13401" y="2349"/>
                  </a:cubicBezTo>
                  <a:cubicBezTo>
                    <a:pt x="13100" y="2216"/>
                    <a:pt x="12767" y="2182"/>
                    <a:pt x="12467" y="2149"/>
                  </a:cubicBezTo>
                  <a:cubicBezTo>
                    <a:pt x="12133" y="2149"/>
                    <a:pt x="11666" y="2149"/>
                    <a:pt x="11299" y="2316"/>
                  </a:cubicBezTo>
                  <a:cubicBezTo>
                    <a:pt x="11232" y="2316"/>
                    <a:pt x="11132" y="2316"/>
                    <a:pt x="11066" y="2282"/>
                  </a:cubicBezTo>
                  <a:lnTo>
                    <a:pt x="10866" y="2282"/>
                  </a:lnTo>
                  <a:cubicBezTo>
                    <a:pt x="10140" y="1650"/>
                    <a:pt x="9070" y="1363"/>
                    <a:pt x="8059" y="1363"/>
                  </a:cubicBezTo>
                  <a:cubicBezTo>
                    <a:pt x="7628" y="1363"/>
                    <a:pt x="7208" y="1415"/>
                    <a:pt x="6829" y="1515"/>
                  </a:cubicBezTo>
                  <a:cubicBezTo>
                    <a:pt x="6729" y="1548"/>
                    <a:pt x="6629" y="1615"/>
                    <a:pt x="6596" y="1682"/>
                  </a:cubicBezTo>
                  <a:cubicBezTo>
                    <a:pt x="6429" y="1682"/>
                    <a:pt x="6296" y="1648"/>
                    <a:pt x="6129" y="1648"/>
                  </a:cubicBezTo>
                  <a:cubicBezTo>
                    <a:pt x="5642" y="1337"/>
                    <a:pt x="5076" y="1185"/>
                    <a:pt x="4503" y="1185"/>
                  </a:cubicBezTo>
                  <a:cubicBezTo>
                    <a:pt x="4094" y="1185"/>
                    <a:pt x="3682" y="1262"/>
                    <a:pt x="3293" y="1415"/>
                  </a:cubicBezTo>
                  <a:cubicBezTo>
                    <a:pt x="3193" y="1448"/>
                    <a:pt x="3093" y="1515"/>
                    <a:pt x="3060" y="1615"/>
                  </a:cubicBezTo>
                  <a:cubicBezTo>
                    <a:pt x="2059" y="1715"/>
                    <a:pt x="1092" y="1982"/>
                    <a:pt x="158" y="2482"/>
                  </a:cubicBezTo>
                  <a:cubicBezTo>
                    <a:pt x="1" y="2545"/>
                    <a:pt x="51" y="2785"/>
                    <a:pt x="196" y="2785"/>
                  </a:cubicBezTo>
                  <a:cubicBezTo>
                    <a:pt x="205" y="2785"/>
                    <a:pt x="215" y="2785"/>
                    <a:pt x="225" y="2783"/>
                  </a:cubicBezTo>
                  <a:cubicBezTo>
                    <a:pt x="958" y="2549"/>
                    <a:pt x="1626" y="2416"/>
                    <a:pt x="2326" y="2316"/>
                  </a:cubicBezTo>
                  <a:cubicBezTo>
                    <a:pt x="2359" y="2449"/>
                    <a:pt x="2426" y="2549"/>
                    <a:pt x="2593" y="2582"/>
                  </a:cubicBezTo>
                  <a:cubicBezTo>
                    <a:pt x="2894" y="2676"/>
                    <a:pt x="3216" y="2717"/>
                    <a:pt x="3535" y="2717"/>
                  </a:cubicBezTo>
                  <a:cubicBezTo>
                    <a:pt x="3782" y="2717"/>
                    <a:pt x="4028" y="2693"/>
                    <a:pt x="4261" y="2649"/>
                  </a:cubicBezTo>
                  <a:cubicBezTo>
                    <a:pt x="4594" y="2616"/>
                    <a:pt x="5095" y="2516"/>
                    <a:pt x="5295" y="2249"/>
                  </a:cubicBezTo>
                  <a:lnTo>
                    <a:pt x="5562" y="2249"/>
                  </a:lnTo>
                  <a:cubicBezTo>
                    <a:pt x="5628" y="2282"/>
                    <a:pt x="5662" y="2282"/>
                    <a:pt x="5729" y="2316"/>
                  </a:cubicBezTo>
                  <a:cubicBezTo>
                    <a:pt x="5729" y="2382"/>
                    <a:pt x="5762" y="2482"/>
                    <a:pt x="5829" y="2516"/>
                  </a:cubicBezTo>
                  <a:cubicBezTo>
                    <a:pt x="6423" y="2976"/>
                    <a:pt x="7360" y="3216"/>
                    <a:pt x="8284" y="3216"/>
                  </a:cubicBezTo>
                  <a:cubicBezTo>
                    <a:pt x="8966" y="3216"/>
                    <a:pt x="9641" y="3085"/>
                    <a:pt x="10165" y="2816"/>
                  </a:cubicBezTo>
                  <a:lnTo>
                    <a:pt x="10599" y="2816"/>
                  </a:lnTo>
                  <a:cubicBezTo>
                    <a:pt x="10632" y="2816"/>
                    <a:pt x="10632" y="2816"/>
                    <a:pt x="10665" y="2849"/>
                  </a:cubicBezTo>
                  <a:cubicBezTo>
                    <a:pt x="10599" y="2916"/>
                    <a:pt x="10565" y="3049"/>
                    <a:pt x="10632" y="3150"/>
                  </a:cubicBezTo>
                  <a:cubicBezTo>
                    <a:pt x="10999" y="3617"/>
                    <a:pt x="11666" y="3617"/>
                    <a:pt x="12233" y="3617"/>
                  </a:cubicBezTo>
                  <a:cubicBezTo>
                    <a:pt x="12297" y="3620"/>
                    <a:pt x="12361" y="3622"/>
                    <a:pt x="12425" y="3622"/>
                  </a:cubicBezTo>
                  <a:cubicBezTo>
                    <a:pt x="12994" y="3622"/>
                    <a:pt x="13558" y="3489"/>
                    <a:pt x="14068" y="3250"/>
                  </a:cubicBezTo>
                  <a:cubicBezTo>
                    <a:pt x="14101" y="3350"/>
                    <a:pt x="14135" y="3416"/>
                    <a:pt x="14235" y="3450"/>
                  </a:cubicBezTo>
                  <a:cubicBezTo>
                    <a:pt x="14773" y="3770"/>
                    <a:pt x="15652" y="3996"/>
                    <a:pt x="16497" y="3996"/>
                  </a:cubicBezTo>
                  <a:cubicBezTo>
                    <a:pt x="17327" y="3996"/>
                    <a:pt x="18125" y="3778"/>
                    <a:pt x="18538" y="3216"/>
                  </a:cubicBezTo>
                  <a:cubicBezTo>
                    <a:pt x="18838" y="3216"/>
                    <a:pt x="19138" y="3183"/>
                    <a:pt x="19438" y="3150"/>
                  </a:cubicBezTo>
                  <a:cubicBezTo>
                    <a:pt x="19605" y="3183"/>
                    <a:pt x="19805" y="3250"/>
                    <a:pt x="19972" y="3283"/>
                  </a:cubicBezTo>
                  <a:cubicBezTo>
                    <a:pt x="19972" y="3416"/>
                    <a:pt x="20039" y="3550"/>
                    <a:pt x="20172" y="3650"/>
                  </a:cubicBezTo>
                  <a:cubicBezTo>
                    <a:pt x="20612" y="3964"/>
                    <a:pt x="21184" y="4134"/>
                    <a:pt x="21738" y="4134"/>
                  </a:cubicBezTo>
                  <a:cubicBezTo>
                    <a:pt x="22066" y="4134"/>
                    <a:pt x="22389" y="4074"/>
                    <a:pt x="22674" y="3950"/>
                  </a:cubicBezTo>
                  <a:cubicBezTo>
                    <a:pt x="23141" y="4050"/>
                    <a:pt x="23575" y="4084"/>
                    <a:pt x="24042" y="4084"/>
                  </a:cubicBezTo>
                  <a:cubicBezTo>
                    <a:pt x="24042" y="4084"/>
                    <a:pt x="24042" y="4084"/>
                    <a:pt x="24075" y="4117"/>
                  </a:cubicBezTo>
                  <a:cubicBezTo>
                    <a:pt x="24412" y="4334"/>
                    <a:pt x="24841" y="4429"/>
                    <a:pt x="25293" y="4429"/>
                  </a:cubicBezTo>
                  <a:cubicBezTo>
                    <a:pt x="26093" y="4429"/>
                    <a:pt x="26969" y="4131"/>
                    <a:pt x="27544" y="3683"/>
                  </a:cubicBezTo>
                  <a:lnTo>
                    <a:pt x="27611" y="3683"/>
                  </a:lnTo>
                  <a:cubicBezTo>
                    <a:pt x="27815" y="3727"/>
                    <a:pt x="28038" y="3752"/>
                    <a:pt x="28263" y="3752"/>
                  </a:cubicBezTo>
                  <a:cubicBezTo>
                    <a:pt x="28554" y="3752"/>
                    <a:pt x="28849" y="3710"/>
                    <a:pt x="29112" y="3617"/>
                  </a:cubicBezTo>
                  <a:cubicBezTo>
                    <a:pt x="29479" y="3583"/>
                    <a:pt x="29812" y="3483"/>
                    <a:pt x="30113" y="3316"/>
                  </a:cubicBezTo>
                  <a:cubicBezTo>
                    <a:pt x="30446" y="3250"/>
                    <a:pt x="30813" y="3216"/>
                    <a:pt x="31180" y="3150"/>
                  </a:cubicBezTo>
                  <a:cubicBezTo>
                    <a:pt x="31407" y="3219"/>
                    <a:pt x="31652" y="3250"/>
                    <a:pt x="31905" y="3250"/>
                  </a:cubicBezTo>
                  <a:cubicBezTo>
                    <a:pt x="32622" y="3250"/>
                    <a:pt x="33408" y="3003"/>
                    <a:pt x="34049" y="2683"/>
                  </a:cubicBezTo>
                  <a:cubicBezTo>
                    <a:pt x="34382" y="2616"/>
                    <a:pt x="34749" y="2549"/>
                    <a:pt x="35116" y="2482"/>
                  </a:cubicBezTo>
                  <a:cubicBezTo>
                    <a:pt x="35450" y="2549"/>
                    <a:pt x="35783" y="2582"/>
                    <a:pt x="36117" y="2582"/>
                  </a:cubicBezTo>
                  <a:cubicBezTo>
                    <a:pt x="37118" y="2249"/>
                    <a:pt x="38118" y="2015"/>
                    <a:pt x="39119" y="1849"/>
                  </a:cubicBezTo>
                  <a:cubicBezTo>
                    <a:pt x="39152" y="1849"/>
                    <a:pt x="39186" y="1882"/>
                    <a:pt x="39219" y="1882"/>
                  </a:cubicBezTo>
                  <a:cubicBezTo>
                    <a:pt x="39489" y="1979"/>
                    <a:pt x="39794" y="2020"/>
                    <a:pt x="40114" y="2020"/>
                  </a:cubicBezTo>
                  <a:cubicBezTo>
                    <a:pt x="40781" y="2020"/>
                    <a:pt x="41512" y="1841"/>
                    <a:pt x="42121" y="1615"/>
                  </a:cubicBezTo>
                  <a:lnTo>
                    <a:pt x="42121" y="1615"/>
                  </a:lnTo>
                  <a:cubicBezTo>
                    <a:pt x="42088" y="1715"/>
                    <a:pt x="42121" y="1815"/>
                    <a:pt x="42188" y="1882"/>
                  </a:cubicBezTo>
                  <a:cubicBezTo>
                    <a:pt x="42382" y="2046"/>
                    <a:pt x="42589" y="2097"/>
                    <a:pt x="42803" y="2097"/>
                  </a:cubicBezTo>
                  <a:cubicBezTo>
                    <a:pt x="43069" y="2097"/>
                    <a:pt x="43346" y="2019"/>
                    <a:pt x="43622" y="1982"/>
                  </a:cubicBezTo>
                  <a:cubicBezTo>
                    <a:pt x="44323" y="1915"/>
                    <a:pt x="44990" y="1849"/>
                    <a:pt x="45690" y="1782"/>
                  </a:cubicBezTo>
                  <a:lnTo>
                    <a:pt x="45891" y="1782"/>
                  </a:lnTo>
                  <a:cubicBezTo>
                    <a:pt x="46124" y="2249"/>
                    <a:pt x="46891" y="2282"/>
                    <a:pt x="47325" y="2349"/>
                  </a:cubicBezTo>
                  <a:cubicBezTo>
                    <a:pt x="47427" y="2357"/>
                    <a:pt x="47530" y="2361"/>
                    <a:pt x="47632" y="2361"/>
                  </a:cubicBezTo>
                  <a:cubicBezTo>
                    <a:pt x="47961" y="2361"/>
                    <a:pt x="48287" y="2317"/>
                    <a:pt x="48592" y="2216"/>
                  </a:cubicBezTo>
                  <a:cubicBezTo>
                    <a:pt x="48759" y="2249"/>
                    <a:pt x="48926" y="2282"/>
                    <a:pt x="49093" y="2316"/>
                  </a:cubicBezTo>
                  <a:cubicBezTo>
                    <a:pt x="49638" y="3051"/>
                    <a:pt x="50791" y="3364"/>
                    <a:pt x="51807" y="3364"/>
                  </a:cubicBezTo>
                  <a:cubicBezTo>
                    <a:pt x="52220" y="3364"/>
                    <a:pt x="52611" y="3313"/>
                    <a:pt x="52929" y="3216"/>
                  </a:cubicBezTo>
                  <a:cubicBezTo>
                    <a:pt x="53029" y="3183"/>
                    <a:pt x="53096" y="3150"/>
                    <a:pt x="53096" y="3083"/>
                  </a:cubicBezTo>
                  <a:lnTo>
                    <a:pt x="54130" y="3083"/>
                  </a:lnTo>
                  <a:cubicBezTo>
                    <a:pt x="54196" y="3250"/>
                    <a:pt x="54330" y="3350"/>
                    <a:pt x="54497" y="3350"/>
                  </a:cubicBezTo>
                  <a:cubicBezTo>
                    <a:pt x="54810" y="3538"/>
                    <a:pt x="55229" y="3595"/>
                    <a:pt x="55621" y="3595"/>
                  </a:cubicBezTo>
                  <a:cubicBezTo>
                    <a:pt x="55854" y="3595"/>
                    <a:pt x="56078" y="3575"/>
                    <a:pt x="56265" y="3550"/>
                  </a:cubicBezTo>
                  <a:cubicBezTo>
                    <a:pt x="56865" y="3483"/>
                    <a:pt x="57532" y="3283"/>
                    <a:pt x="58033" y="2883"/>
                  </a:cubicBezTo>
                  <a:cubicBezTo>
                    <a:pt x="59400" y="2783"/>
                    <a:pt x="60768" y="2649"/>
                    <a:pt x="62135" y="2516"/>
                  </a:cubicBezTo>
                  <a:cubicBezTo>
                    <a:pt x="62435" y="2648"/>
                    <a:pt x="62774" y="2702"/>
                    <a:pt x="63123" y="2702"/>
                  </a:cubicBezTo>
                  <a:cubicBezTo>
                    <a:pt x="63746" y="2702"/>
                    <a:pt x="64403" y="2529"/>
                    <a:pt x="64937" y="2316"/>
                  </a:cubicBezTo>
                  <a:cubicBezTo>
                    <a:pt x="65371" y="2282"/>
                    <a:pt x="65771" y="2249"/>
                    <a:pt x="66205" y="2249"/>
                  </a:cubicBezTo>
                  <a:cubicBezTo>
                    <a:pt x="66372" y="2216"/>
                    <a:pt x="66505" y="2182"/>
                    <a:pt x="66639" y="2149"/>
                  </a:cubicBezTo>
                  <a:cubicBezTo>
                    <a:pt x="66961" y="2395"/>
                    <a:pt x="67390" y="2491"/>
                    <a:pt x="67848" y="2491"/>
                  </a:cubicBezTo>
                  <a:cubicBezTo>
                    <a:pt x="68197" y="2491"/>
                    <a:pt x="68561" y="2435"/>
                    <a:pt x="68907" y="2349"/>
                  </a:cubicBezTo>
                  <a:cubicBezTo>
                    <a:pt x="69207" y="2249"/>
                    <a:pt x="69507" y="2149"/>
                    <a:pt x="69774" y="2049"/>
                  </a:cubicBezTo>
                  <a:cubicBezTo>
                    <a:pt x="70208" y="1982"/>
                    <a:pt x="70642" y="1915"/>
                    <a:pt x="71075" y="1849"/>
                  </a:cubicBezTo>
                  <a:cubicBezTo>
                    <a:pt x="71109" y="1865"/>
                    <a:pt x="71142" y="1874"/>
                    <a:pt x="71171" y="1874"/>
                  </a:cubicBezTo>
                  <a:cubicBezTo>
                    <a:pt x="71200" y="1874"/>
                    <a:pt x="71225" y="1865"/>
                    <a:pt x="71242" y="1849"/>
                  </a:cubicBezTo>
                  <a:cubicBezTo>
                    <a:pt x="71275" y="1915"/>
                    <a:pt x="71342" y="1949"/>
                    <a:pt x="71375" y="1982"/>
                  </a:cubicBezTo>
                  <a:cubicBezTo>
                    <a:pt x="71834" y="2250"/>
                    <a:pt x="72396" y="2376"/>
                    <a:pt x="72970" y="2376"/>
                  </a:cubicBezTo>
                  <a:cubicBezTo>
                    <a:pt x="73898" y="2376"/>
                    <a:pt x="74860" y="2046"/>
                    <a:pt x="75478" y="1448"/>
                  </a:cubicBezTo>
                  <a:cubicBezTo>
                    <a:pt x="75512" y="1448"/>
                    <a:pt x="75512" y="1448"/>
                    <a:pt x="75545" y="1415"/>
                  </a:cubicBezTo>
                  <a:cubicBezTo>
                    <a:pt x="75601" y="1554"/>
                    <a:pt x="75703" y="1623"/>
                    <a:pt x="75851" y="1623"/>
                  </a:cubicBezTo>
                  <a:cubicBezTo>
                    <a:pt x="75880" y="1623"/>
                    <a:pt x="75912" y="1621"/>
                    <a:pt x="75945" y="1615"/>
                  </a:cubicBezTo>
                  <a:cubicBezTo>
                    <a:pt x="75979" y="1615"/>
                    <a:pt x="76012" y="1582"/>
                    <a:pt x="76045" y="1582"/>
                  </a:cubicBezTo>
                  <a:cubicBezTo>
                    <a:pt x="76045" y="1788"/>
                    <a:pt x="76226" y="1915"/>
                    <a:pt x="76415" y="1915"/>
                  </a:cubicBezTo>
                  <a:cubicBezTo>
                    <a:pt x="76471" y="1915"/>
                    <a:pt x="76527" y="1904"/>
                    <a:pt x="76579" y="1882"/>
                  </a:cubicBezTo>
                  <a:cubicBezTo>
                    <a:pt x="77007" y="1979"/>
                    <a:pt x="77457" y="2031"/>
                    <a:pt x="77910" y="2031"/>
                  </a:cubicBezTo>
                  <a:cubicBezTo>
                    <a:pt x="78234" y="2031"/>
                    <a:pt x="78561" y="2004"/>
                    <a:pt x="78881" y="1949"/>
                  </a:cubicBezTo>
                  <a:cubicBezTo>
                    <a:pt x="79281" y="1882"/>
                    <a:pt x="79815" y="1782"/>
                    <a:pt x="80182" y="1548"/>
                  </a:cubicBezTo>
                  <a:cubicBezTo>
                    <a:pt x="80515" y="1582"/>
                    <a:pt x="80882" y="1615"/>
                    <a:pt x="81216" y="1648"/>
                  </a:cubicBezTo>
                  <a:cubicBezTo>
                    <a:pt x="81249" y="1682"/>
                    <a:pt x="81249" y="1715"/>
                    <a:pt x="81282" y="1748"/>
                  </a:cubicBezTo>
                  <a:cubicBezTo>
                    <a:pt x="81540" y="2048"/>
                    <a:pt x="81962" y="2114"/>
                    <a:pt x="82372" y="2114"/>
                  </a:cubicBezTo>
                  <a:cubicBezTo>
                    <a:pt x="82601" y="2114"/>
                    <a:pt x="82826" y="2094"/>
                    <a:pt x="83017" y="2082"/>
                  </a:cubicBezTo>
                  <a:cubicBezTo>
                    <a:pt x="83317" y="2049"/>
                    <a:pt x="83651" y="2049"/>
                    <a:pt x="83984" y="1982"/>
                  </a:cubicBezTo>
                  <a:cubicBezTo>
                    <a:pt x="84084" y="1982"/>
                    <a:pt x="84218" y="2015"/>
                    <a:pt x="84318" y="2015"/>
                  </a:cubicBezTo>
                  <a:cubicBezTo>
                    <a:pt x="84518" y="2015"/>
                    <a:pt x="84685" y="1982"/>
                    <a:pt x="84885" y="1982"/>
                  </a:cubicBezTo>
                  <a:cubicBezTo>
                    <a:pt x="85183" y="2303"/>
                    <a:pt x="85717" y="2387"/>
                    <a:pt x="86206" y="2387"/>
                  </a:cubicBezTo>
                  <a:cubicBezTo>
                    <a:pt x="86429" y="2387"/>
                    <a:pt x="86642" y="2370"/>
                    <a:pt x="86820" y="2349"/>
                  </a:cubicBezTo>
                  <a:cubicBezTo>
                    <a:pt x="87454" y="2282"/>
                    <a:pt x="88087" y="2049"/>
                    <a:pt x="88588" y="1682"/>
                  </a:cubicBezTo>
                  <a:cubicBezTo>
                    <a:pt x="88754" y="1648"/>
                    <a:pt x="88955" y="1615"/>
                    <a:pt x="89155" y="1582"/>
                  </a:cubicBezTo>
                  <a:cubicBezTo>
                    <a:pt x="89188" y="1582"/>
                    <a:pt x="89188" y="1582"/>
                    <a:pt x="89221" y="1615"/>
                  </a:cubicBezTo>
                  <a:cubicBezTo>
                    <a:pt x="89155" y="1715"/>
                    <a:pt x="89155" y="1849"/>
                    <a:pt x="89255" y="1949"/>
                  </a:cubicBezTo>
                  <a:cubicBezTo>
                    <a:pt x="89576" y="2241"/>
                    <a:pt x="90006" y="2360"/>
                    <a:pt x="90458" y="2360"/>
                  </a:cubicBezTo>
                  <a:cubicBezTo>
                    <a:pt x="91038" y="2360"/>
                    <a:pt x="91655" y="2163"/>
                    <a:pt x="92124" y="1882"/>
                  </a:cubicBezTo>
                  <a:cubicBezTo>
                    <a:pt x="92457" y="1882"/>
                    <a:pt x="92757" y="1915"/>
                    <a:pt x="93091" y="1949"/>
                  </a:cubicBezTo>
                  <a:cubicBezTo>
                    <a:pt x="93124" y="2015"/>
                    <a:pt x="93191" y="2082"/>
                    <a:pt x="93291" y="2115"/>
                  </a:cubicBezTo>
                  <a:cubicBezTo>
                    <a:pt x="93791" y="2312"/>
                    <a:pt x="94340" y="2413"/>
                    <a:pt x="94889" y="2413"/>
                  </a:cubicBezTo>
                  <a:cubicBezTo>
                    <a:pt x="95366" y="2413"/>
                    <a:pt x="95844" y="2337"/>
                    <a:pt x="96293" y="2182"/>
                  </a:cubicBezTo>
                  <a:cubicBezTo>
                    <a:pt x="96727" y="2182"/>
                    <a:pt x="97194" y="2216"/>
                    <a:pt x="97628" y="2216"/>
                  </a:cubicBezTo>
                  <a:cubicBezTo>
                    <a:pt x="97628" y="2216"/>
                    <a:pt x="97628" y="2216"/>
                    <a:pt x="97661" y="2249"/>
                  </a:cubicBezTo>
                  <a:cubicBezTo>
                    <a:pt x="97886" y="2425"/>
                    <a:pt x="98149" y="2478"/>
                    <a:pt x="98425" y="2478"/>
                  </a:cubicBezTo>
                  <a:cubicBezTo>
                    <a:pt x="98722" y="2478"/>
                    <a:pt x="99035" y="2417"/>
                    <a:pt x="99329" y="2382"/>
                  </a:cubicBezTo>
                  <a:cubicBezTo>
                    <a:pt x="99796" y="2349"/>
                    <a:pt x="100229" y="2282"/>
                    <a:pt x="100663" y="2149"/>
                  </a:cubicBezTo>
                  <a:cubicBezTo>
                    <a:pt x="101197" y="2115"/>
                    <a:pt x="101697" y="2049"/>
                    <a:pt x="102231" y="1982"/>
                  </a:cubicBezTo>
                  <a:cubicBezTo>
                    <a:pt x="102231" y="2115"/>
                    <a:pt x="102298" y="2249"/>
                    <a:pt x="102464" y="2282"/>
                  </a:cubicBezTo>
                  <a:cubicBezTo>
                    <a:pt x="102743" y="2350"/>
                    <a:pt x="103042" y="2381"/>
                    <a:pt x="103349" y="2381"/>
                  </a:cubicBezTo>
                  <a:cubicBezTo>
                    <a:pt x="104108" y="2381"/>
                    <a:pt x="104921" y="2190"/>
                    <a:pt x="105633" y="1882"/>
                  </a:cubicBezTo>
                  <a:cubicBezTo>
                    <a:pt x="106267" y="1849"/>
                    <a:pt x="106901" y="1815"/>
                    <a:pt x="107535" y="1782"/>
                  </a:cubicBezTo>
                  <a:cubicBezTo>
                    <a:pt x="107568" y="1849"/>
                    <a:pt x="107635" y="1915"/>
                    <a:pt x="107735" y="1915"/>
                  </a:cubicBezTo>
                  <a:cubicBezTo>
                    <a:pt x="107928" y="1959"/>
                    <a:pt x="108134" y="1980"/>
                    <a:pt x="108344" y="1980"/>
                  </a:cubicBezTo>
                  <a:cubicBezTo>
                    <a:pt x="108930" y="1980"/>
                    <a:pt x="109554" y="1818"/>
                    <a:pt x="110070" y="1548"/>
                  </a:cubicBezTo>
                  <a:cubicBezTo>
                    <a:pt x="110303" y="1482"/>
                    <a:pt x="110570" y="1448"/>
                    <a:pt x="110837" y="1382"/>
                  </a:cubicBezTo>
                  <a:cubicBezTo>
                    <a:pt x="110937" y="1382"/>
                    <a:pt x="111070" y="1382"/>
                    <a:pt x="111204" y="1348"/>
                  </a:cubicBezTo>
                  <a:cubicBezTo>
                    <a:pt x="111537" y="1348"/>
                    <a:pt x="111871" y="1348"/>
                    <a:pt x="112171" y="1315"/>
                  </a:cubicBezTo>
                  <a:lnTo>
                    <a:pt x="112171" y="1315"/>
                  </a:lnTo>
                  <a:cubicBezTo>
                    <a:pt x="112138" y="1415"/>
                    <a:pt x="112171" y="1548"/>
                    <a:pt x="112271" y="1615"/>
                  </a:cubicBezTo>
                  <a:cubicBezTo>
                    <a:pt x="112481" y="1772"/>
                    <a:pt x="112731" y="1826"/>
                    <a:pt x="113007" y="1826"/>
                  </a:cubicBezTo>
                  <a:cubicBezTo>
                    <a:pt x="113082" y="1826"/>
                    <a:pt x="113160" y="1822"/>
                    <a:pt x="113239" y="1815"/>
                  </a:cubicBezTo>
                  <a:lnTo>
                    <a:pt x="113239" y="14"/>
                  </a:lnTo>
                  <a:cubicBezTo>
                    <a:pt x="113134" y="5"/>
                    <a:pt x="113029" y="0"/>
                    <a:pt x="1129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7"/>
            <p:cNvSpPr/>
            <p:nvPr/>
          </p:nvSpPr>
          <p:spPr>
            <a:xfrm>
              <a:off x="1186850" y="2753175"/>
              <a:ext cx="2462300" cy="103325"/>
            </a:xfrm>
            <a:custGeom>
              <a:avLst/>
              <a:gdLst/>
              <a:ahLst/>
              <a:cxnLst/>
              <a:rect l="l" t="t" r="r" b="b"/>
              <a:pathLst>
                <a:path w="98492" h="4133" extrusionOk="0">
                  <a:moveTo>
                    <a:pt x="81926" y="1171"/>
                  </a:moveTo>
                  <a:cubicBezTo>
                    <a:pt x="82159" y="1171"/>
                    <a:pt x="82359" y="1204"/>
                    <a:pt x="82560" y="1238"/>
                  </a:cubicBezTo>
                  <a:cubicBezTo>
                    <a:pt x="82259" y="1204"/>
                    <a:pt x="81992" y="1204"/>
                    <a:pt x="81692" y="1204"/>
                  </a:cubicBezTo>
                  <a:cubicBezTo>
                    <a:pt x="81759" y="1204"/>
                    <a:pt x="81859" y="1171"/>
                    <a:pt x="81926" y="1171"/>
                  </a:cubicBezTo>
                  <a:close/>
                  <a:moveTo>
                    <a:pt x="73158" y="0"/>
                  </a:moveTo>
                  <a:cubicBezTo>
                    <a:pt x="72357" y="0"/>
                    <a:pt x="71485" y="296"/>
                    <a:pt x="70918" y="737"/>
                  </a:cubicBezTo>
                  <a:lnTo>
                    <a:pt x="70885" y="737"/>
                  </a:lnTo>
                  <a:cubicBezTo>
                    <a:pt x="70666" y="694"/>
                    <a:pt x="70441" y="669"/>
                    <a:pt x="70216" y="669"/>
                  </a:cubicBezTo>
                  <a:cubicBezTo>
                    <a:pt x="69925" y="669"/>
                    <a:pt x="69632" y="710"/>
                    <a:pt x="69350" y="804"/>
                  </a:cubicBezTo>
                  <a:cubicBezTo>
                    <a:pt x="69017" y="837"/>
                    <a:pt x="68683" y="937"/>
                    <a:pt x="68383" y="1104"/>
                  </a:cubicBezTo>
                  <a:cubicBezTo>
                    <a:pt x="68016" y="1171"/>
                    <a:pt x="67649" y="1204"/>
                    <a:pt x="67315" y="1271"/>
                  </a:cubicBezTo>
                  <a:cubicBezTo>
                    <a:pt x="67080" y="1201"/>
                    <a:pt x="66828" y="1170"/>
                    <a:pt x="66571" y="1170"/>
                  </a:cubicBezTo>
                  <a:cubicBezTo>
                    <a:pt x="65842" y="1170"/>
                    <a:pt x="65063" y="1418"/>
                    <a:pt x="64447" y="1738"/>
                  </a:cubicBezTo>
                  <a:cubicBezTo>
                    <a:pt x="64080" y="1805"/>
                    <a:pt x="63746" y="1871"/>
                    <a:pt x="63379" y="1938"/>
                  </a:cubicBezTo>
                  <a:cubicBezTo>
                    <a:pt x="63046" y="1871"/>
                    <a:pt x="62712" y="1838"/>
                    <a:pt x="62345" y="1838"/>
                  </a:cubicBezTo>
                  <a:cubicBezTo>
                    <a:pt x="61344" y="2172"/>
                    <a:pt x="60344" y="2438"/>
                    <a:pt x="59376" y="2572"/>
                  </a:cubicBezTo>
                  <a:cubicBezTo>
                    <a:pt x="59343" y="2572"/>
                    <a:pt x="59310" y="2539"/>
                    <a:pt x="59276" y="2539"/>
                  </a:cubicBezTo>
                  <a:cubicBezTo>
                    <a:pt x="58995" y="2441"/>
                    <a:pt x="58686" y="2400"/>
                    <a:pt x="58365" y="2400"/>
                  </a:cubicBezTo>
                  <a:cubicBezTo>
                    <a:pt x="57695" y="2400"/>
                    <a:pt x="56972" y="2580"/>
                    <a:pt x="56341" y="2805"/>
                  </a:cubicBezTo>
                  <a:cubicBezTo>
                    <a:pt x="56374" y="2705"/>
                    <a:pt x="56374" y="2605"/>
                    <a:pt x="56307" y="2539"/>
                  </a:cubicBezTo>
                  <a:cubicBezTo>
                    <a:pt x="56114" y="2375"/>
                    <a:pt x="55907" y="2324"/>
                    <a:pt x="55689" y="2324"/>
                  </a:cubicBezTo>
                  <a:cubicBezTo>
                    <a:pt x="55420" y="2324"/>
                    <a:pt x="55135" y="2402"/>
                    <a:pt x="54840" y="2438"/>
                  </a:cubicBezTo>
                  <a:cubicBezTo>
                    <a:pt x="54173" y="2505"/>
                    <a:pt x="53472" y="2572"/>
                    <a:pt x="52805" y="2639"/>
                  </a:cubicBezTo>
                  <a:lnTo>
                    <a:pt x="52571" y="2639"/>
                  </a:lnTo>
                  <a:cubicBezTo>
                    <a:pt x="52371" y="2172"/>
                    <a:pt x="51604" y="2138"/>
                    <a:pt x="51170" y="2071"/>
                  </a:cubicBezTo>
                  <a:cubicBezTo>
                    <a:pt x="51068" y="2064"/>
                    <a:pt x="50966" y="2059"/>
                    <a:pt x="50864" y="2059"/>
                  </a:cubicBezTo>
                  <a:cubicBezTo>
                    <a:pt x="50534" y="2059"/>
                    <a:pt x="50209" y="2103"/>
                    <a:pt x="49903" y="2205"/>
                  </a:cubicBezTo>
                  <a:cubicBezTo>
                    <a:pt x="49703" y="2172"/>
                    <a:pt x="49536" y="2138"/>
                    <a:pt x="49369" y="2105"/>
                  </a:cubicBezTo>
                  <a:cubicBezTo>
                    <a:pt x="48847" y="1370"/>
                    <a:pt x="47702" y="1056"/>
                    <a:pt x="46675" y="1056"/>
                  </a:cubicBezTo>
                  <a:cubicBezTo>
                    <a:pt x="46258" y="1056"/>
                    <a:pt x="45861" y="1108"/>
                    <a:pt x="45533" y="1204"/>
                  </a:cubicBezTo>
                  <a:cubicBezTo>
                    <a:pt x="45433" y="1238"/>
                    <a:pt x="45400" y="1271"/>
                    <a:pt x="45366" y="1338"/>
                  </a:cubicBezTo>
                  <a:lnTo>
                    <a:pt x="44332" y="1338"/>
                  </a:lnTo>
                  <a:cubicBezTo>
                    <a:pt x="44266" y="1171"/>
                    <a:pt x="44132" y="1071"/>
                    <a:pt x="43965" y="1071"/>
                  </a:cubicBezTo>
                  <a:cubicBezTo>
                    <a:pt x="43652" y="883"/>
                    <a:pt x="43233" y="825"/>
                    <a:pt x="42841" y="825"/>
                  </a:cubicBezTo>
                  <a:cubicBezTo>
                    <a:pt x="42608" y="825"/>
                    <a:pt x="42384" y="846"/>
                    <a:pt x="42197" y="871"/>
                  </a:cubicBezTo>
                  <a:cubicBezTo>
                    <a:pt x="41597" y="937"/>
                    <a:pt x="40930" y="1137"/>
                    <a:pt x="40463" y="1538"/>
                  </a:cubicBezTo>
                  <a:cubicBezTo>
                    <a:pt x="39095" y="1638"/>
                    <a:pt x="37728" y="1771"/>
                    <a:pt x="36327" y="1905"/>
                  </a:cubicBezTo>
                  <a:cubicBezTo>
                    <a:pt x="36039" y="1773"/>
                    <a:pt x="35704" y="1719"/>
                    <a:pt x="35355" y="1719"/>
                  </a:cubicBezTo>
                  <a:cubicBezTo>
                    <a:pt x="34734" y="1719"/>
                    <a:pt x="34071" y="1891"/>
                    <a:pt x="33558" y="2105"/>
                  </a:cubicBezTo>
                  <a:cubicBezTo>
                    <a:pt x="33124" y="2138"/>
                    <a:pt x="32691" y="2172"/>
                    <a:pt x="32257" y="2172"/>
                  </a:cubicBezTo>
                  <a:cubicBezTo>
                    <a:pt x="32124" y="2205"/>
                    <a:pt x="31990" y="2238"/>
                    <a:pt x="31823" y="2272"/>
                  </a:cubicBezTo>
                  <a:cubicBezTo>
                    <a:pt x="31501" y="2025"/>
                    <a:pt x="31072" y="1930"/>
                    <a:pt x="30620" y="1930"/>
                  </a:cubicBezTo>
                  <a:cubicBezTo>
                    <a:pt x="30276" y="1930"/>
                    <a:pt x="29920" y="1985"/>
                    <a:pt x="29588" y="2071"/>
                  </a:cubicBezTo>
                  <a:cubicBezTo>
                    <a:pt x="29255" y="2172"/>
                    <a:pt x="28955" y="2272"/>
                    <a:pt x="28721" y="2372"/>
                  </a:cubicBezTo>
                  <a:cubicBezTo>
                    <a:pt x="28287" y="2438"/>
                    <a:pt x="27820" y="2505"/>
                    <a:pt x="27387" y="2572"/>
                  </a:cubicBezTo>
                  <a:cubicBezTo>
                    <a:pt x="27370" y="2555"/>
                    <a:pt x="27345" y="2547"/>
                    <a:pt x="27316" y="2547"/>
                  </a:cubicBezTo>
                  <a:cubicBezTo>
                    <a:pt x="27287" y="2547"/>
                    <a:pt x="27253" y="2555"/>
                    <a:pt x="27220" y="2572"/>
                  </a:cubicBezTo>
                  <a:cubicBezTo>
                    <a:pt x="27187" y="2505"/>
                    <a:pt x="27153" y="2472"/>
                    <a:pt x="27087" y="2438"/>
                  </a:cubicBezTo>
                  <a:cubicBezTo>
                    <a:pt x="26640" y="2171"/>
                    <a:pt x="26082" y="2044"/>
                    <a:pt x="25507" y="2044"/>
                  </a:cubicBezTo>
                  <a:cubicBezTo>
                    <a:pt x="24577" y="2044"/>
                    <a:pt x="23602" y="2375"/>
                    <a:pt x="22984" y="2972"/>
                  </a:cubicBezTo>
                  <a:cubicBezTo>
                    <a:pt x="22984" y="2972"/>
                    <a:pt x="22950" y="3006"/>
                    <a:pt x="22950" y="3006"/>
                  </a:cubicBezTo>
                  <a:cubicBezTo>
                    <a:pt x="22895" y="2867"/>
                    <a:pt x="22770" y="2797"/>
                    <a:pt x="22614" y="2797"/>
                  </a:cubicBezTo>
                  <a:cubicBezTo>
                    <a:pt x="22582" y="2797"/>
                    <a:pt x="22550" y="2800"/>
                    <a:pt x="22517" y="2805"/>
                  </a:cubicBezTo>
                  <a:cubicBezTo>
                    <a:pt x="22517" y="2805"/>
                    <a:pt x="22483" y="2839"/>
                    <a:pt x="22450" y="2839"/>
                  </a:cubicBezTo>
                  <a:cubicBezTo>
                    <a:pt x="22424" y="2632"/>
                    <a:pt x="22258" y="2505"/>
                    <a:pt x="22076" y="2505"/>
                  </a:cubicBezTo>
                  <a:cubicBezTo>
                    <a:pt x="22023" y="2505"/>
                    <a:pt x="21969" y="2516"/>
                    <a:pt x="21916" y="2539"/>
                  </a:cubicBezTo>
                  <a:cubicBezTo>
                    <a:pt x="21469" y="2441"/>
                    <a:pt x="21022" y="2389"/>
                    <a:pt x="20575" y="2389"/>
                  </a:cubicBezTo>
                  <a:cubicBezTo>
                    <a:pt x="20255" y="2389"/>
                    <a:pt x="19935" y="2416"/>
                    <a:pt x="19615" y="2472"/>
                  </a:cubicBezTo>
                  <a:cubicBezTo>
                    <a:pt x="19214" y="2539"/>
                    <a:pt x="18681" y="2639"/>
                    <a:pt x="18314" y="2872"/>
                  </a:cubicBezTo>
                  <a:cubicBezTo>
                    <a:pt x="17947" y="2839"/>
                    <a:pt x="17613" y="2805"/>
                    <a:pt x="17246" y="2772"/>
                  </a:cubicBezTo>
                  <a:cubicBezTo>
                    <a:pt x="17246" y="2739"/>
                    <a:pt x="17213" y="2705"/>
                    <a:pt x="17180" y="2672"/>
                  </a:cubicBezTo>
                  <a:cubicBezTo>
                    <a:pt x="16907" y="2377"/>
                    <a:pt x="16466" y="2314"/>
                    <a:pt x="16033" y="2314"/>
                  </a:cubicBezTo>
                  <a:cubicBezTo>
                    <a:pt x="15829" y="2314"/>
                    <a:pt x="15627" y="2328"/>
                    <a:pt x="15445" y="2338"/>
                  </a:cubicBezTo>
                  <a:cubicBezTo>
                    <a:pt x="15178" y="2372"/>
                    <a:pt x="14811" y="2372"/>
                    <a:pt x="14511" y="2438"/>
                  </a:cubicBezTo>
                  <a:lnTo>
                    <a:pt x="13610" y="2438"/>
                  </a:lnTo>
                  <a:cubicBezTo>
                    <a:pt x="13290" y="2118"/>
                    <a:pt x="12764" y="2033"/>
                    <a:pt x="12272" y="2033"/>
                  </a:cubicBezTo>
                  <a:cubicBezTo>
                    <a:pt x="12048" y="2033"/>
                    <a:pt x="11830" y="2051"/>
                    <a:pt x="11642" y="2071"/>
                  </a:cubicBezTo>
                  <a:cubicBezTo>
                    <a:pt x="11008" y="2138"/>
                    <a:pt x="10408" y="2372"/>
                    <a:pt x="9908" y="2772"/>
                  </a:cubicBezTo>
                  <a:cubicBezTo>
                    <a:pt x="9708" y="2772"/>
                    <a:pt x="9507" y="2805"/>
                    <a:pt x="9307" y="2839"/>
                  </a:cubicBezTo>
                  <a:cubicBezTo>
                    <a:pt x="9307" y="2839"/>
                    <a:pt x="9274" y="2839"/>
                    <a:pt x="9274" y="2805"/>
                  </a:cubicBezTo>
                  <a:cubicBezTo>
                    <a:pt x="9307" y="2705"/>
                    <a:pt x="9307" y="2572"/>
                    <a:pt x="9207" y="2505"/>
                  </a:cubicBezTo>
                  <a:cubicBezTo>
                    <a:pt x="8895" y="2193"/>
                    <a:pt x="8463" y="2066"/>
                    <a:pt x="8003" y="2066"/>
                  </a:cubicBezTo>
                  <a:cubicBezTo>
                    <a:pt x="7432" y="2066"/>
                    <a:pt x="6819" y="2261"/>
                    <a:pt x="6338" y="2539"/>
                  </a:cubicBezTo>
                  <a:cubicBezTo>
                    <a:pt x="6038" y="2539"/>
                    <a:pt x="5705" y="2505"/>
                    <a:pt x="5371" y="2472"/>
                  </a:cubicBezTo>
                  <a:cubicBezTo>
                    <a:pt x="5338" y="2405"/>
                    <a:pt x="5271" y="2338"/>
                    <a:pt x="5171" y="2305"/>
                  </a:cubicBezTo>
                  <a:cubicBezTo>
                    <a:pt x="4688" y="2108"/>
                    <a:pt x="4139" y="2008"/>
                    <a:pt x="3589" y="2008"/>
                  </a:cubicBezTo>
                  <a:cubicBezTo>
                    <a:pt x="3113" y="2008"/>
                    <a:pt x="2636" y="2083"/>
                    <a:pt x="2202" y="2238"/>
                  </a:cubicBezTo>
                  <a:cubicBezTo>
                    <a:pt x="1735" y="2238"/>
                    <a:pt x="1302" y="2205"/>
                    <a:pt x="835" y="2205"/>
                  </a:cubicBezTo>
                  <a:cubicBezTo>
                    <a:pt x="835" y="2205"/>
                    <a:pt x="835" y="2205"/>
                    <a:pt x="835" y="2172"/>
                  </a:cubicBezTo>
                  <a:cubicBezTo>
                    <a:pt x="601" y="2005"/>
                    <a:pt x="301" y="1938"/>
                    <a:pt x="1" y="1938"/>
                  </a:cubicBezTo>
                  <a:lnTo>
                    <a:pt x="1" y="3506"/>
                  </a:lnTo>
                  <a:cubicBezTo>
                    <a:pt x="468" y="3439"/>
                    <a:pt x="901" y="3272"/>
                    <a:pt x="1235" y="2972"/>
                  </a:cubicBezTo>
                  <a:cubicBezTo>
                    <a:pt x="1302" y="2905"/>
                    <a:pt x="1335" y="2805"/>
                    <a:pt x="1335" y="2739"/>
                  </a:cubicBezTo>
                  <a:cubicBezTo>
                    <a:pt x="1435" y="2739"/>
                    <a:pt x="1535" y="2739"/>
                    <a:pt x="1668" y="2772"/>
                  </a:cubicBezTo>
                  <a:cubicBezTo>
                    <a:pt x="1726" y="2859"/>
                    <a:pt x="1834" y="2945"/>
                    <a:pt x="1949" y="2945"/>
                  </a:cubicBezTo>
                  <a:cubicBezTo>
                    <a:pt x="1966" y="2945"/>
                    <a:pt x="1984" y="2943"/>
                    <a:pt x="2002" y="2939"/>
                  </a:cubicBezTo>
                  <a:cubicBezTo>
                    <a:pt x="2069" y="2939"/>
                    <a:pt x="2135" y="2939"/>
                    <a:pt x="2202" y="2905"/>
                  </a:cubicBezTo>
                  <a:cubicBezTo>
                    <a:pt x="2669" y="3239"/>
                    <a:pt x="3236" y="3406"/>
                    <a:pt x="3803" y="3473"/>
                  </a:cubicBezTo>
                  <a:cubicBezTo>
                    <a:pt x="3963" y="3491"/>
                    <a:pt x="4141" y="3505"/>
                    <a:pt x="4325" y="3505"/>
                  </a:cubicBezTo>
                  <a:cubicBezTo>
                    <a:pt x="4792" y="3505"/>
                    <a:pt x="5293" y="3417"/>
                    <a:pt x="5605" y="3106"/>
                  </a:cubicBezTo>
                  <a:cubicBezTo>
                    <a:pt x="5905" y="3139"/>
                    <a:pt x="6205" y="3172"/>
                    <a:pt x="6505" y="3206"/>
                  </a:cubicBezTo>
                  <a:cubicBezTo>
                    <a:pt x="7006" y="3573"/>
                    <a:pt x="7539" y="3773"/>
                    <a:pt x="8140" y="3873"/>
                  </a:cubicBezTo>
                  <a:cubicBezTo>
                    <a:pt x="8290" y="3892"/>
                    <a:pt x="8462" y="3905"/>
                    <a:pt x="8639" y="3905"/>
                  </a:cubicBezTo>
                  <a:cubicBezTo>
                    <a:pt x="9090" y="3905"/>
                    <a:pt x="9577" y="3817"/>
                    <a:pt x="9841" y="3506"/>
                  </a:cubicBezTo>
                  <a:cubicBezTo>
                    <a:pt x="9874" y="3473"/>
                    <a:pt x="9908" y="3439"/>
                    <a:pt x="9908" y="3406"/>
                  </a:cubicBezTo>
                  <a:cubicBezTo>
                    <a:pt x="9941" y="3372"/>
                    <a:pt x="9941" y="3372"/>
                    <a:pt x="9974" y="3372"/>
                  </a:cubicBezTo>
                  <a:cubicBezTo>
                    <a:pt x="10175" y="3339"/>
                    <a:pt x="10375" y="3339"/>
                    <a:pt x="10575" y="3339"/>
                  </a:cubicBezTo>
                  <a:lnTo>
                    <a:pt x="10675" y="3339"/>
                  </a:lnTo>
                  <a:cubicBezTo>
                    <a:pt x="11075" y="3673"/>
                    <a:pt x="11676" y="3773"/>
                    <a:pt x="12209" y="3773"/>
                  </a:cubicBezTo>
                  <a:cubicBezTo>
                    <a:pt x="12710" y="3773"/>
                    <a:pt x="13577" y="3739"/>
                    <a:pt x="13810" y="3206"/>
                  </a:cubicBezTo>
                  <a:lnTo>
                    <a:pt x="14344" y="3206"/>
                  </a:lnTo>
                  <a:cubicBezTo>
                    <a:pt x="14478" y="3573"/>
                    <a:pt x="14878" y="3739"/>
                    <a:pt x="15278" y="3806"/>
                  </a:cubicBezTo>
                  <a:cubicBezTo>
                    <a:pt x="15588" y="3838"/>
                    <a:pt x="15905" y="3853"/>
                    <a:pt x="16223" y="3853"/>
                  </a:cubicBezTo>
                  <a:cubicBezTo>
                    <a:pt x="16898" y="3853"/>
                    <a:pt x="17579" y="3786"/>
                    <a:pt x="18214" y="3673"/>
                  </a:cubicBezTo>
                  <a:cubicBezTo>
                    <a:pt x="18314" y="3639"/>
                    <a:pt x="18347" y="3606"/>
                    <a:pt x="18414" y="3573"/>
                  </a:cubicBezTo>
                  <a:cubicBezTo>
                    <a:pt x="18647" y="3573"/>
                    <a:pt x="18914" y="3606"/>
                    <a:pt x="19148" y="3639"/>
                  </a:cubicBezTo>
                  <a:cubicBezTo>
                    <a:pt x="19181" y="3639"/>
                    <a:pt x="19214" y="3673"/>
                    <a:pt x="19248" y="3706"/>
                  </a:cubicBezTo>
                  <a:cubicBezTo>
                    <a:pt x="19707" y="3971"/>
                    <a:pt x="20343" y="4133"/>
                    <a:pt x="20974" y="4133"/>
                  </a:cubicBezTo>
                  <a:cubicBezTo>
                    <a:pt x="21535" y="4133"/>
                    <a:pt x="22093" y="4004"/>
                    <a:pt x="22517" y="3706"/>
                  </a:cubicBezTo>
                  <a:cubicBezTo>
                    <a:pt x="22917" y="3706"/>
                    <a:pt x="23317" y="3673"/>
                    <a:pt x="23718" y="3673"/>
                  </a:cubicBezTo>
                  <a:lnTo>
                    <a:pt x="23751" y="3673"/>
                  </a:lnTo>
                  <a:cubicBezTo>
                    <a:pt x="24051" y="3714"/>
                    <a:pt x="24358" y="3733"/>
                    <a:pt x="24667" y="3733"/>
                  </a:cubicBezTo>
                  <a:cubicBezTo>
                    <a:pt x="25596" y="3733"/>
                    <a:pt x="26553" y="3564"/>
                    <a:pt x="27454" y="3339"/>
                  </a:cubicBezTo>
                  <a:cubicBezTo>
                    <a:pt x="27587" y="3306"/>
                    <a:pt x="27654" y="3206"/>
                    <a:pt x="27687" y="3106"/>
                  </a:cubicBezTo>
                  <a:cubicBezTo>
                    <a:pt x="27954" y="3072"/>
                    <a:pt x="28221" y="3006"/>
                    <a:pt x="28488" y="2939"/>
                  </a:cubicBezTo>
                  <a:cubicBezTo>
                    <a:pt x="28721" y="3072"/>
                    <a:pt x="28988" y="3139"/>
                    <a:pt x="29255" y="3172"/>
                  </a:cubicBezTo>
                  <a:cubicBezTo>
                    <a:pt x="29326" y="3181"/>
                    <a:pt x="29398" y="3185"/>
                    <a:pt x="29469" y="3185"/>
                  </a:cubicBezTo>
                  <a:cubicBezTo>
                    <a:pt x="29665" y="3185"/>
                    <a:pt x="29860" y="3154"/>
                    <a:pt x="30055" y="3106"/>
                  </a:cubicBezTo>
                  <a:cubicBezTo>
                    <a:pt x="30089" y="3106"/>
                    <a:pt x="30089" y="3106"/>
                    <a:pt x="30122" y="3072"/>
                  </a:cubicBezTo>
                  <a:cubicBezTo>
                    <a:pt x="30656" y="3072"/>
                    <a:pt x="31223" y="3006"/>
                    <a:pt x="31757" y="2905"/>
                  </a:cubicBezTo>
                  <a:cubicBezTo>
                    <a:pt x="31790" y="2972"/>
                    <a:pt x="31823" y="3006"/>
                    <a:pt x="31890" y="3072"/>
                  </a:cubicBezTo>
                  <a:cubicBezTo>
                    <a:pt x="32681" y="3202"/>
                    <a:pt x="33480" y="3257"/>
                    <a:pt x="34283" y="3257"/>
                  </a:cubicBezTo>
                  <a:cubicBezTo>
                    <a:pt x="36360" y="3257"/>
                    <a:pt x="38470" y="2890"/>
                    <a:pt x="40563" y="2505"/>
                  </a:cubicBezTo>
                  <a:cubicBezTo>
                    <a:pt x="40917" y="2644"/>
                    <a:pt x="41305" y="2708"/>
                    <a:pt x="41701" y="2708"/>
                  </a:cubicBezTo>
                  <a:cubicBezTo>
                    <a:pt x="42537" y="2708"/>
                    <a:pt x="43409" y="2424"/>
                    <a:pt x="44065" y="1971"/>
                  </a:cubicBezTo>
                  <a:lnTo>
                    <a:pt x="44299" y="1971"/>
                  </a:lnTo>
                  <a:cubicBezTo>
                    <a:pt x="44332" y="2005"/>
                    <a:pt x="44332" y="2005"/>
                    <a:pt x="44332" y="2005"/>
                  </a:cubicBezTo>
                  <a:cubicBezTo>
                    <a:pt x="45080" y="2703"/>
                    <a:pt x="46312" y="3121"/>
                    <a:pt x="47458" y="3121"/>
                  </a:cubicBezTo>
                  <a:cubicBezTo>
                    <a:pt x="47845" y="3121"/>
                    <a:pt x="48223" y="3073"/>
                    <a:pt x="48569" y="2972"/>
                  </a:cubicBezTo>
                  <a:cubicBezTo>
                    <a:pt x="49258" y="3417"/>
                    <a:pt x="50096" y="3669"/>
                    <a:pt x="50923" y="3669"/>
                  </a:cubicBezTo>
                  <a:cubicBezTo>
                    <a:pt x="51337" y="3669"/>
                    <a:pt x="51749" y="3606"/>
                    <a:pt x="52138" y="3473"/>
                  </a:cubicBezTo>
                  <a:cubicBezTo>
                    <a:pt x="52657" y="3687"/>
                    <a:pt x="53398" y="3854"/>
                    <a:pt x="54112" y="3854"/>
                  </a:cubicBezTo>
                  <a:cubicBezTo>
                    <a:pt x="54727" y="3854"/>
                    <a:pt x="55323" y="3730"/>
                    <a:pt x="55740" y="3406"/>
                  </a:cubicBezTo>
                  <a:lnTo>
                    <a:pt x="55807" y="3406"/>
                  </a:lnTo>
                  <a:cubicBezTo>
                    <a:pt x="56178" y="3743"/>
                    <a:pt x="56822" y="3935"/>
                    <a:pt x="57454" y="3935"/>
                  </a:cubicBezTo>
                  <a:cubicBezTo>
                    <a:pt x="58072" y="3935"/>
                    <a:pt x="58680" y="3751"/>
                    <a:pt x="59009" y="3339"/>
                  </a:cubicBezTo>
                  <a:cubicBezTo>
                    <a:pt x="59456" y="3554"/>
                    <a:pt x="59961" y="3653"/>
                    <a:pt x="60471" y="3653"/>
                  </a:cubicBezTo>
                  <a:cubicBezTo>
                    <a:pt x="60913" y="3653"/>
                    <a:pt x="61360" y="3578"/>
                    <a:pt x="61778" y="3439"/>
                  </a:cubicBezTo>
                  <a:cubicBezTo>
                    <a:pt x="61910" y="3479"/>
                    <a:pt x="62041" y="3497"/>
                    <a:pt x="62173" y="3497"/>
                  </a:cubicBezTo>
                  <a:cubicBezTo>
                    <a:pt x="62375" y="3497"/>
                    <a:pt x="62577" y="3453"/>
                    <a:pt x="62779" y="3372"/>
                  </a:cubicBezTo>
                  <a:cubicBezTo>
                    <a:pt x="62979" y="3306"/>
                    <a:pt x="63246" y="3172"/>
                    <a:pt x="63413" y="3006"/>
                  </a:cubicBezTo>
                  <a:cubicBezTo>
                    <a:pt x="63624" y="3162"/>
                    <a:pt x="63942" y="3227"/>
                    <a:pt x="64311" y="3227"/>
                  </a:cubicBezTo>
                  <a:cubicBezTo>
                    <a:pt x="65515" y="3227"/>
                    <a:pt x="67266" y="2539"/>
                    <a:pt x="67649" y="2105"/>
                  </a:cubicBezTo>
                  <a:lnTo>
                    <a:pt x="67682" y="2105"/>
                  </a:lnTo>
                  <a:cubicBezTo>
                    <a:pt x="67900" y="2169"/>
                    <a:pt x="68131" y="2199"/>
                    <a:pt x="68367" y="2199"/>
                  </a:cubicBezTo>
                  <a:cubicBezTo>
                    <a:pt x="69108" y="2199"/>
                    <a:pt x="69894" y="1909"/>
                    <a:pt x="70451" y="1504"/>
                  </a:cubicBezTo>
                  <a:cubicBezTo>
                    <a:pt x="70484" y="1471"/>
                    <a:pt x="70518" y="1438"/>
                    <a:pt x="70551" y="1404"/>
                  </a:cubicBezTo>
                  <a:cubicBezTo>
                    <a:pt x="70651" y="1438"/>
                    <a:pt x="70718" y="1438"/>
                    <a:pt x="70818" y="1438"/>
                  </a:cubicBezTo>
                  <a:cubicBezTo>
                    <a:pt x="71107" y="1616"/>
                    <a:pt x="71485" y="1675"/>
                    <a:pt x="71843" y="1675"/>
                  </a:cubicBezTo>
                  <a:cubicBezTo>
                    <a:pt x="72022" y="1675"/>
                    <a:pt x="72197" y="1660"/>
                    <a:pt x="72352" y="1638"/>
                  </a:cubicBezTo>
                  <a:cubicBezTo>
                    <a:pt x="72753" y="1604"/>
                    <a:pt x="73320" y="1538"/>
                    <a:pt x="73687" y="1304"/>
                  </a:cubicBezTo>
                  <a:cubicBezTo>
                    <a:pt x="73720" y="1338"/>
                    <a:pt x="73787" y="1338"/>
                    <a:pt x="73820" y="1338"/>
                  </a:cubicBezTo>
                  <a:cubicBezTo>
                    <a:pt x="74031" y="1295"/>
                    <a:pt x="74228" y="1277"/>
                    <a:pt x="74416" y="1277"/>
                  </a:cubicBezTo>
                  <a:cubicBezTo>
                    <a:pt x="74969" y="1277"/>
                    <a:pt x="75449" y="1439"/>
                    <a:pt x="76022" y="1638"/>
                  </a:cubicBezTo>
                  <a:cubicBezTo>
                    <a:pt x="76388" y="1760"/>
                    <a:pt x="76730" y="1832"/>
                    <a:pt x="77084" y="1832"/>
                  </a:cubicBezTo>
                  <a:cubicBezTo>
                    <a:pt x="77311" y="1832"/>
                    <a:pt x="77542" y="1803"/>
                    <a:pt x="77789" y="1738"/>
                  </a:cubicBezTo>
                  <a:cubicBezTo>
                    <a:pt x="77823" y="1738"/>
                    <a:pt x="77856" y="1738"/>
                    <a:pt x="77890" y="1705"/>
                  </a:cubicBezTo>
                  <a:cubicBezTo>
                    <a:pt x="78123" y="1738"/>
                    <a:pt x="78323" y="1771"/>
                    <a:pt x="78557" y="1805"/>
                  </a:cubicBezTo>
                  <a:cubicBezTo>
                    <a:pt x="79024" y="1938"/>
                    <a:pt x="79491" y="2005"/>
                    <a:pt x="79958" y="2071"/>
                  </a:cubicBezTo>
                  <a:cubicBezTo>
                    <a:pt x="80563" y="2286"/>
                    <a:pt x="81249" y="2444"/>
                    <a:pt x="81901" y="2444"/>
                  </a:cubicBezTo>
                  <a:cubicBezTo>
                    <a:pt x="82362" y="2444"/>
                    <a:pt x="82806" y="2365"/>
                    <a:pt x="83193" y="2172"/>
                  </a:cubicBezTo>
                  <a:cubicBezTo>
                    <a:pt x="83827" y="2138"/>
                    <a:pt x="84461" y="2105"/>
                    <a:pt x="85095" y="2071"/>
                  </a:cubicBezTo>
                  <a:cubicBezTo>
                    <a:pt x="85395" y="2205"/>
                    <a:pt x="85695" y="2272"/>
                    <a:pt x="86029" y="2272"/>
                  </a:cubicBezTo>
                  <a:cubicBezTo>
                    <a:pt x="86104" y="2279"/>
                    <a:pt x="86185" y="2283"/>
                    <a:pt x="86271" y="2283"/>
                  </a:cubicBezTo>
                  <a:cubicBezTo>
                    <a:pt x="86565" y="2283"/>
                    <a:pt x="86904" y="2234"/>
                    <a:pt x="87163" y="2105"/>
                  </a:cubicBezTo>
                  <a:cubicBezTo>
                    <a:pt x="87263" y="2105"/>
                    <a:pt x="87330" y="2105"/>
                    <a:pt x="87430" y="2138"/>
                  </a:cubicBezTo>
                  <a:lnTo>
                    <a:pt x="87630" y="2138"/>
                  </a:lnTo>
                  <a:cubicBezTo>
                    <a:pt x="88353" y="2768"/>
                    <a:pt x="89419" y="3072"/>
                    <a:pt x="90428" y="3072"/>
                  </a:cubicBezTo>
                  <a:cubicBezTo>
                    <a:pt x="90862" y="3072"/>
                    <a:pt x="91285" y="3016"/>
                    <a:pt x="91666" y="2905"/>
                  </a:cubicBezTo>
                  <a:cubicBezTo>
                    <a:pt x="91766" y="2905"/>
                    <a:pt x="91833" y="2805"/>
                    <a:pt x="91900" y="2739"/>
                  </a:cubicBezTo>
                  <a:cubicBezTo>
                    <a:pt x="92033" y="2739"/>
                    <a:pt x="92200" y="2772"/>
                    <a:pt x="92333" y="2772"/>
                  </a:cubicBezTo>
                  <a:cubicBezTo>
                    <a:pt x="92820" y="3083"/>
                    <a:pt x="93386" y="3236"/>
                    <a:pt x="93959" y="3236"/>
                  </a:cubicBezTo>
                  <a:cubicBezTo>
                    <a:pt x="94368" y="3236"/>
                    <a:pt x="94780" y="3158"/>
                    <a:pt x="95169" y="3006"/>
                  </a:cubicBezTo>
                  <a:cubicBezTo>
                    <a:pt x="95302" y="2972"/>
                    <a:pt x="95369" y="2905"/>
                    <a:pt x="95435" y="2805"/>
                  </a:cubicBezTo>
                  <a:cubicBezTo>
                    <a:pt x="96436" y="2705"/>
                    <a:pt x="97403" y="2438"/>
                    <a:pt x="98304" y="1938"/>
                  </a:cubicBezTo>
                  <a:cubicBezTo>
                    <a:pt x="98491" y="1876"/>
                    <a:pt x="98416" y="1668"/>
                    <a:pt x="98270" y="1668"/>
                  </a:cubicBezTo>
                  <a:cubicBezTo>
                    <a:pt x="98259" y="1668"/>
                    <a:pt x="98248" y="1669"/>
                    <a:pt x="98237" y="1671"/>
                  </a:cubicBezTo>
                  <a:cubicBezTo>
                    <a:pt x="97537" y="1871"/>
                    <a:pt x="96836" y="2005"/>
                    <a:pt x="96169" y="2105"/>
                  </a:cubicBezTo>
                  <a:cubicBezTo>
                    <a:pt x="96136" y="1971"/>
                    <a:pt x="96036" y="1871"/>
                    <a:pt x="95902" y="1838"/>
                  </a:cubicBezTo>
                  <a:cubicBezTo>
                    <a:pt x="95583" y="1744"/>
                    <a:pt x="95263" y="1703"/>
                    <a:pt x="94944" y="1703"/>
                  </a:cubicBezTo>
                  <a:cubicBezTo>
                    <a:pt x="94696" y="1703"/>
                    <a:pt x="94449" y="1728"/>
                    <a:pt x="94201" y="1771"/>
                  </a:cubicBezTo>
                  <a:cubicBezTo>
                    <a:pt x="93901" y="1805"/>
                    <a:pt x="93367" y="1905"/>
                    <a:pt x="93167" y="2172"/>
                  </a:cubicBezTo>
                  <a:lnTo>
                    <a:pt x="92900" y="2172"/>
                  </a:lnTo>
                  <a:cubicBezTo>
                    <a:pt x="92867" y="2138"/>
                    <a:pt x="92800" y="2138"/>
                    <a:pt x="92733" y="2105"/>
                  </a:cubicBezTo>
                  <a:cubicBezTo>
                    <a:pt x="92733" y="2038"/>
                    <a:pt x="92700" y="1938"/>
                    <a:pt x="92633" y="1905"/>
                  </a:cubicBezTo>
                  <a:cubicBezTo>
                    <a:pt x="92058" y="1444"/>
                    <a:pt x="91129" y="1204"/>
                    <a:pt x="90209" y="1204"/>
                  </a:cubicBezTo>
                  <a:cubicBezTo>
                    <a:pt x="89529" y="1204"/>
                    <a:pt x="88855" y="1335"/>
                    <a:pt x="88330" y="1604"/>
                  </a:cubicBezTo>
                  <a:lnTo>
                    <a:pt x="87863" y="1604"/>
                  </a:lnTo>
                  <a:cubicBezTo>
                    <a:pt x="87863" y="1604"/>
                    <a:pt x="87830" y="1604"/>
                    <a:pt x="87830" y="1571"/>
                  </a:cubicBezTo>
                  <a:cubicBezTo>
                    <a:pt x="87897" y="1504"/>
                    <a:pt x="87930" y="1371"/>
                    <a:pt x="87830" y="1271"/>
                  </a:cubicBezTo>
                  <a:cubicBezTo>
                    <a:pt x="87463" y="804"/>
                    <a:pt x="86796" y="804"/>
                    <a:pt x="86229" y="804"/>
                  </a:cubicBezTo>
                  <a:cubicBezTo>
                    <a:pt x="86165" y="801"/>
                    <a:pt x="86101" y="799"/>
                    <a:pt x="86037" y="799"/>
                  </a:cubicBezTo>
                  <a:cubicBezTo>
                    <a:pt x="85468" y="799"/>
                    <a:pt x="84904" y="931"/>
                    <a:pt x="84394" y="1171"/>
                  </a:cubicBezTo>
                  <a:cubicBezTo>
                    <a:pt x="84361" y="1104"/>
                    <a:pt x="84327" y="1004"/>
                    <a:pt x="84261" y="971"/>
                  </a:cubicBezTo>
                  <a:cubicBezTo>
                    <a:pt x="83705" y="651"/>
                    <a:pt x="82827" y="424"/>
                    <a:pt x="81981" y="424"/>
                  </a:cubicBezTo>
                  <a:cubicBezTo>
                    <a:pt x="81152" y="424"/>
                    <a:pt x="80354" y="642"/>
                    <a:pt x="79924" y="1204"/>
                  </a:cubicBezTo>
                  <a:cubicBezTo>
                    <a:pt x="79624" y="1204"/>
                    <a:pt x="79357" y="1238"/>
                    <a:pt x="79057" y="1271"/>
                  </a:cubicBezTo>
                  <a:cubicBezTo>
                    <a:pt x="78857" y="1238"/>
                    <a:pt x="78690" y="1171"/>
                    <a:pt x="78490" y="1137"/>
                  </a:cubicBezTo>
                  <a:cubicBezTo>
                    <a:pt x="78523" y="1004"/>
                    <a:pt x="78457" y="871"/>
                    <a:pt x="78290" y="771"/>
                  </a:cubicBezTo>
                  <a:cubicBezTo>
                    <a:pt x="77871" y="456"/>
                    <a:pt x="77307" y="287"/>
                    <a:pt x="76747" y="287"/>
                  </a:cubicBezTo>
                  <a:cubicBezTo>
                    <a:pt x="76416" y="287"/>
                    <a:pt x="76086" y="346"/>
                    <a:pt x="75788" y="470"/>
                  </a:cubicBezTo>
                  <a:cubicBezTo>
                    <a:pt x="75354" y="370"/>
                    <a:pt x="74887" y="337"/>
                    <a:pt x="74420" y="337"/>
                  </a:cubicBezTo>
                  <a:cubicBezTo>
                    <a:pt x="74075" y="102"/>
                    <a:pt x="73629" y="0"/>
                    <a:pt x="73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7"/>
            <p:cNvSpPr/>
            <p:nvPr/>
          </p:nvSpPr>
          <p:spPr>
            <a:xfrm>
              <a:off x="4581100" y="2728559"/>
              <a:ext cx="139325" cy="161100"/>
            </a:xfrm>
            <a:custGeom>
              <a:avLst/>
              <a:gdLst/>
              <a:ahLst/>
              <a:cxnLst/>
              <a:rect l="l" t="t" r="r" b="b"/>
              <a:pathLst>
                <a:path w="5573" h="6444" extrusionOk="0">
                  <a:moveTo>
                    <a:pt x="1338" y="0"/>
                  </a:moveTo>
                  <a:cubicBezTo>
                    <a:pt x="1187" y="0"/>
                    <a:pt x="1018" y="154"/>
                    <a:pt x="1062" y="349"/>
                  </a:cubicBezTo>
                  <a:cubicBezTo>
                    <a:pt x="1195" y="1083"/>
                    <a:pt x="1295" y="1784"/>
                    <a:pt x="1295" y="2517"/>
                  </a:cubicBezTo>
                  <a:cubicBezTo>
                    <a:pt x="1228" y="2551"/>
                    <a:pt x="1162" y="2584"/>
                    <a:pt x="1128" y="2684"/>
                  </a:cubicBezTo>
                  <a:cubicBezTo>
                    <a:pt x="1095" y="2784"/>
                    <a:pt x="1062" y="2884"/>
                    <a:pt x="1028" y="2984"/>
                  </a:cubicBezTo>
                  <a:lnTo>
                    <a:pt x="995" y="2984"/>
                  </a:lnTo>
                  <a:cubicBezTo>
                    <a:pt x="995" y="2951"/>
                    <a:pt x="962" y="2951"/>
                    <a:pt x="962" y="2918"/>
                  </a:cubicBezTo>
                  <a:lnTo>
                    <a:pt x="761" y="3652"/>
                  </a:lnTo>
                  <a:cubicBezTo>
                    <a:pt x="795" y="3685"/>
                    <a:pt x="828" y="3685"/>
                    <a:pt x="861" y="3685"/>
                  </a:cubicBezTo>
                  <a:cubicBezTo>
                    <a:pt x="795" y="3885"/>
                    <a:pt x="795" y="4052"/>
                    <a:pt x="828" y="4185"/>
                  </a:cubicBezTo>
                  <a:cubicBezTo>
                    <a:pt x="561" y="4786"/>
                    <a:pt x="294" y="5419"/>
                    <a:pt x="61" y="6020"/>
                  </a:cubicBezTo>
                  <a:cubicBezTo>
                    <a:pt x="0" y="6202"/>
                    <a:pt x="160" y="6323"/>
                    <a:pt x="310" y="6323"/>
                  </a:cubicBezTo>
                  <a:cubicBezTo>
                    <a:pt x="408" y="6323"/>
                    <a:pt x="502" y="6272"/>
                    <a:pt x="528" y="6153"/>
                  </a:cubicBezTo>
                  <a:cubicBezTo>
                    <a:pt x="795" y="5620"/>
                    <a:pt x="1028" y="5086"/>
                    <a:pt x="1228" y="4519"/>
                  </a:cubicBezTo>
                  <a:lnTo>
                    <a:pt x="1429" y="4519"/>
                  </a:lnTo>
                  <a:cubicBezTo>
                    <a:pt x="1495" y="4652"/>
                    <a:pt x="1629" y="4719"/>
                    <a:pt x="1896" y="4719"/>
                  </a:cubicBezTo>
                  <a:cubicBezTo>
                    <a:pt x="1929" y="4719"/>
                    <a:pt x="1996" y="4752"/>
                    <a:pt x="2096" y="4786"/>
                  </a:cubicBezTo>
                  <a:cubicBezTo>
                    <a:pt x="2154" y="4794"/>
                    <a:pt x="2210" y="4798"/>
                    <a:pt x="2265" y="4798"/>
                  </a:cubicBezTo>
                  <a:cubicBezTo>
                    <a:pt x="2427" y="4798"/>
                    <a:pt x="2571" y="4761"/>
                    <a:pt x="2696" y="4686"/>
                  </a:cubicBezTo>
                  <a:cubicBezTo>
                    <a:pt x="2796" y="4686"/>
                    <a:pt x="2863" y="4652"/>
                    <a:pt x="2930" y="4652"/>
                  </a:cubicBezTo>
                  <a:lnTo>
                    <a:pt x="3030" y="4652"/>
                  </a:lnTo>
                  <a:cubicBezTo>
                    <a:pt x="3096" y="4652"/>
                    <a:pt x="3163" y="4652"/>
                    <a:pt x="3196" y="4619"/>
                  </a:cubicBezTo>
                  <a:cubicBezTo>
                    <a:pt x="3230" y="4652"/>
                    <a:pt x="3297" y="4652"/>
                    <a:pt x="3330" y="4652"/>
                  </a:cubicBezTo>
                  <a:cubicBezTo>
                    <a:pt x="3413" y="4719"/>
                    <a:pt x="3497" y="4744"/>
                    <a:pt x="3580" y="4744"/>
                  </a:cubicBezTo>
                  <a:cubicBezTo>
                    <a:pt x="3663" y="4744"/>
                    <a:pt x="3747" y="4719"/>
                    <a:pt x="3830" y="4686"/>
                  </a:cubicBezTo>
                  <a:cubicBezTo>
                    <a:pt x="3864" y="4786"/>
                    <a:pt x="3897" y="4919"/>
                    <a:pt x="3964" y="5019"/>
                  </a:cubicBezTo>
                  <a:cubicBezTo>
                    <a:pt x="4097" y="5486"/>
                    <a:pt x="4164" y="6053"/>
                    <a:pt x="4531" y="6387"/>
                  </a:cubicBezTo>
                  <a:cubicBezTo>
                    <a:pt x="4581" y="6424"/>
                    <a:pt x="4645" y="6443"/>
                    <a:pt x="4707" y="6443"/>
                  </a:cubicBezTo>
                  <a:cubicBezTo>
                    <a:pt x="4811" y="6443"/>
                    <a:pt x="4910" y="6391"/>
                    <a:pt x="4931" y="6287"/>
                  </a:cubicBezTo>
                  <a:cubicBezTo>
                    <a:pt x="5031" y="5786"/>
                    <a:pt x="4764" y="5319"/>
                    <a:pt x="4597" y="4852"/>
                  </a:cubicBezTo>
                  <a:cubicBezTo>
                    <a:pt x="4531" y="4619"/>
                    <a:pt x="4464" y="4385"/>
                    <a:pt x="4364" y="4152"/>
                  </a:cubicBezTo>
                  <a:cubicBezTo>
                    <a:pt x="4431" y="4018"/>
                    <a:pt x="4497" y="3885"/>
                    <a:pt x="4497" y="3718"/>
                  </a:cubicBezTo>
                  <a:lnTo>
                    <a:pt x="4898" y="2851"/>
                  </a:lnTo>
                  <a:lnTo>
                    <a:pt x="4898" y="2851"/>
                  </a:lnTo>
                  <a:cubicBezTo>
                    <a:pt x="4831" y="2884"/>
                    <a:pt x="4798" y="2918"/>
                    <a:pt x="4764" y="2951"/>
                  </a:cubicBezTo>
                  <a:cubicBezTo>
                    <a:pt x="4731" y="2918"/>
                    <a:pt x="4698" y="2884"/>
                    <a:pt x="4664" y="2884"/>
                  </a:cubicBezTo>
                  <a:cubicBezTo>
                    <a:pt x="4664" y="2784"/>
                    <a:pt x="4631" y="2718"/>
                    <a:pt x="4631" y="2617"/>
                  </a:cubicBezTo>
                  <a:cubicBezTo>
                    <a:pt x="4631" y="2617"/>
                    <a:pt x="4631" y="2584"/>
                    <a:pt x="4631" y="2551"/>
                  </a:cubicBezTo>
                  <a:cubicBezTo>
                    <a:pt x="4631" y="2517"/>
                    <a:pt x="4597" y="2484"/>
                    <a:pt x="4597" y="2451"/>
                  </a:cubicBezTo>
                  <a:cubicBezTo>
                    <a:pt x="4864" y="2050"/>
                    <a:pt x="5165" y="1650"/>
                    <a:pt x="5431" y="1216"/>
                  </a:cubicBezTo>
                  <a:cubicBezTo>
                    <a:pt x="5572" y="1029"/>
                    <a:pt x="5366" y="824"/>
                    <a:pt x="5174" y="824"/>
                  </a:cubicBezTo>
                  <a:cubicBezTo>
                    <a:pt x="5093" y="824"/>
                    <a:pt x="5014" y="861"/>
                    <a:pt x="4964" y="950"/>
                  </a:cubicBezTo>
                  <a:cubicBezTo>
                    <a:pt x="4731" y="1417"/>
                    <a:pt x="4464" y="1850"/>
                    <a:pt x="4231" y="2317"/>
                  </a:cubicBezTo>
                  <a:cubicBezTo>
                    <a:pt x="4125" y="2229"/>
                    <a:pt x="4010" y="2188"/>
                    <a:pt x="3896" y="2188"/>
                  </a:cubicBezTo>
                  <a:cubicBezTo>
                    <a:pt x="3793" y="2188"/>
                    <a:pt x="3691" y="2221"/>
                    <a:pt x="3597" y="2284"/>
                  </a:cubicBezTo>
                  <a:cubicBezTo>
                    <a:pt x="3544" y="2244"/>
                    <a:pt x="3486" y="2226"/>
                    <a:pt x="3429" y="2226"/>
                  </a:cubicBezTo>
                  <a:cubicBezTo>
                    <a:pt x="3342" y="2226"/>
                    <a:pt x="3257" y="2270"/>
                    <a:pt x="3196" y="2351"/>
                  </a:cubicBezTo>
                  <a:cubicBezTo>
                    <a:pt x="3196" y="2317"/>
                    <a:pt x="3163" y="2284"/>
                    <a:pt x="3163" y="2251"/>
                  </a:cubicBezTo>
                  <a:cubicBezTo>
                    <a:pt x="3128" y="2162"/>
                    <a:pt x="3037" y="2121"/>
                    <a:pt x="2939" y="2121"/>
                  </a:cubicBezTo>
                  <a:cubicBezTo>
                    <a:pt x="2852" y="2121"/>
                    <a:pt x="2759" y="2154"/>
                    <a:pt x="2696" y="2217"/>
                  </a:cubicBezTo>
                  <a:cubicBezTo>
                    <a:pt x="2696" y="2217"/>
                    <a:pt x="2663" y="2251"/>
                    <a:pt x="2629" y="2284"/>
                  </a:cubicBezTo>
                  <a:lnTo>
                    <a:pt x="2563" y="2284"/>
                  </a:lnTo>
                  <a:cubicBezTo>
                    <a:pt x="2523" y="2244"/>
                    <a:pt x="2463" y="2226"/>
                    <a:pt x="2398" y="2226"/>
                  </a:cubicBezTo>
                  <a:cubicBezTo>
                    <a:pt x="2299" y="2226"/>
                    <a:pt x="2190" y="2270"/>
                    <a:pt x="2129" y="2351"/>
                  </a:cubicBezTo>
                  <a:cubicBezTo>
                    <a:pt x="2096" y="2417"/>
                    <a:pt x="2062" y="2451"/>
                    <a:pt x="2029" y="2517"/>
                  </a:cubicBezTo>
                  <a:cubicBezTo>
                    <a:pt x="2029" y="2517"/>
                    <a:pt x="2029" y="2484"/>
                    <a:pt x="1996" y="2484"/>
                  </a:cubicBezTo>
                  <a:cubicBezTo>
                    <a:pt x="1996" y="2384"/>
                    <a:pt x="1929" y="2351"/>
                    <a:pt x="1862" y="2317"/>
                  </a:cubicBezTo>
                  <a:cubicBezTo>
                    <a:pt x="1929" y="1583"/>
                    <a:pt x="1829" y="849"/>
                    <a:pt x="1529" y="149"/>
                  </a:cubicBezTo>
                  <a:cubicBezTo>
                    <a:pt x="1494" y="44"/>
                    <a:pt x="1418" y="0"/>
                    <a:pt x="1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4">
  <p:cSld name="CUSTOM_13">
    <p:spTree>
      <p:nvGrpSpPr>
        <p:cNvPr id="1" name="Shape 392"/>
        <p:cNvGrpSpPr/>
        <p:nvPr/>
      </p:nvGrpSpPr>
      <p:grpSpPr>
        <a:xfrm>
          <a:off x="0" y="0"/>
          <a:ext cx="0" cy="0"/>
          <a:chOff x="0" y="0"/>
          <a:chExt cx="0" cy="0"/>
        </a:xfrm>
      </p:grpSpPr>
      <p:sp>
        <p:nvSpPr>
          <p:cNvPr id="393" name="Google Shape;393;p28"/>
          <p:cNvSpPr/>
          <p:nvPr/>
        </p:nvSpPr>
        <p:spPr>
          <a:xfrm flipH="1">
            <a:off x="-50" y="2712250"/>
            <a:ext cx="6734850" cy="2431310"/>
          </a:xfrm>
          <a:custGeom>
            <a:avLst/>
            <a:gdLst/>
            <a:ahLst/>
            <a:cxnLst/>
            <a:rect l="l" t="t" r="r" b="b"/>
            <a:pathLst>
              <a:path w="107277" h="38729" extrusionOk="0">
                <a:moveTo>
                  <a:pt x="6071" y="38728"/>
                </a:moveTo>
                <a:cubicBezTo>
                  <a:pt x="2702" y="38728"/>
                  <a:pt x="0" y="36026"/>
                  <a:pt x="0" y="32690"/>
                </a:cubicBezTo>
                <a:cubicBezTo>
                  <a:pt x="0" y="29888"/>
                  <a:pt x="1868" y="27553"/>
                  <a:pt x="4437" y="26853"/>
                </a:cubicBezTo>
                <a:cubicBezTo>
                  <a:pt x="4403" y="26386"/>
                  <a:pt x="4370" y="25886"/>
                  <a:pt x="4370" y="25419"/>
                </a:cubicBezTo>
                <a:cubicBezTo>
                  <a:pt x="4370" y="18747"/>
                  <a:pt x="9774" y="13310"/>
                  <a:pt x="16478" y="13310"/>
                </a:cubicBezTo>
                <a:cubicBezTo>
                  <a:pt x="19381" y="13310"/>
                  <a:pt x="22083" y="14344"/>
                  <a:pt x="24151" y="16079"/>
                </a:cubicBezTo>
                <a:cubicBezTo>
                  <a:pt x="25018" y="11609"/>
                  <a:pt x="28687" y="8140"/>
                  <a:pt x="33224" y="7572"/>
                </a:cubicBezTo>
                <a:cubicBezTo>
                  <a:pt x="34325" y="3236"/>
                  <a:pt x="38294" y="0"/>
                  <a:pt x="42997" y="0"/>
                </a:cubicBezTo>
                <a:cubicBezTo>
                  <a:pt x="47734" y="0"/>
                  <a:pt x="51737" y="3303"/>
                  <a:pt x="52771" y="7739"/>
                </a:cubicBezTo>
                <a:cubicBezTo>
                  <a:pt x="53572" y="7272"/>
                  <a:pt x="54472" y="7005"/>
                  <a:pt x="55440" y="7005"/>
                </a:cubicBezTo>
                <a:cubicBezTo>
                  <a:pt x="58208" y="7005"/>
                  <a:pt x="60510" y="9140"/>
                  <a:pt x="60743" y="11842"/>
                </a:cubicBezTo>
                <a:cubicBezTo>
                  <a:pt x="61811" y="11242"/>
                  <a:pt x="63012" y="10908"/>
                  <a:pt x="64279" y="10908"/>
                </a:cubicBezTo>
                <a:cubicBezTo>
                  <a:pt x="66081" y="10908"/>
                  <a:pt x="67715" y="11542"/>
                  <a:pt x="68949" y="12643"/>
                </a:cubicBezTo>
                <a:cubicBezTo>
                  <a:pt x="70517" y="9874"/>
                  <a:pt x="73486" y="7973"/>
                  <a:pt x="76888" y="7973"/>
                </a:cubicBezTo>
                <a:cubicBezTo>
                  <a:pt x="79423" y="7973"/>
                  <a:pt x="81725" y="9040"/>
                  <a:pt x="83393" y="10741"/>
                </a:cubicBezTo>
                <a:cubicBezTo>
                  <a:pt x="83993" y="6038"/>
                  <a:pt x="87996" y="2402"/>
                  <a:pt x="92866" y="2402"/>
                </a:cubicBezTo>
                <a:cubicBezTo>
                  <a:pt x="95435" y="2402"/>
                  <a:pt x="97770" y="3436"/>
                  <a:pt x="99471" y="5071"/>
                </a:cubicBezTo>
                <a:cubicBezTo>
                  <a:pt x="101339" y="2869"/>
                  <a:pt x="104141" y="1435"/>
                  <a:pt x="107277" y="1435"/>
                </a:cubicBezTo>
                <a:lnTo>
                  <a:pt x="107277" y="38728"/>
                </a:lnTo>
                <a:lnTo>
                  <a:pt x="6071" y="38728"/>
                </a:lnTo>
                <a:close/>
              </a:path>
            </a:pathLst>
          </a:custGeom>
          <a:solidFill>
            <a:srgbClr val="FFDDB7">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8"/>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5">
  <p:cSld name="CUSTOM_19">
    <p:spTree>
      <p:nvGrpSpPr>
        <p:cNvPr id="1" name="Shape 395"/>
        <p:cNvGrpSpPr/>
        <p:nvPr/>
      </p:nvGrpSpPr>
      <p:grpSpPr>
        <a:xfrm>
          <a:off x="0" y="0"/>
          <a:ext cx="0" cy="0"/>
          <a:chOff x="0" y="0"/>
          <a:chExt cx="0" cy="0"/>
        </a:xfrm>
      </p:grpSpPr>
      <p:sp>
        <p:nvSpPr>
          <p:cNvPr id="396" name="Google Shape;396;p29"/>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wo columns 1">
  <p:cSld name="CUSTOM_18">
    <p:spTree>
      <p:nvGrpSpPr>
        <p:cNvPr id="1" name="Shape 397"/>
        <p:cNvGrpSpPr/>
        <p:nvPr/>
      </p:nvGrpSpPr>
      <p:grpSpPr>
        <a:xfrm>
          <a:off x="0" y="0"/>
          <a:ext cx="0" cy="0"/>
          <a:chOff x="0" y="0"/>
          <a:chExt cx="0" cy="0"/>
        </a:xfrm>
      </p:grpSpPr>
      <p:sp>
        <p:nvSpPr>
          <p:cNvPr id="398" name="Google Shape;398;p30"/>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99" name="Google Shape;399;p30"/>
          <p:cNvSpPr txBox="1">
            <a:spLocks noGrp="1"/>
          </p:cNvSpPr>
          <p:nvPr>
            <p:ph type="subTitle" idx="1"/>
          </p:nvPr>
        </p:nvSpPr>
        <p:spPr>
          <a:xfrm>
            <a:off x="713225" y="1152475"/>
            <a:ext cx="3858900" cy="3447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00" name="Google Shape;400;p30"/>
          <p:cNvSpPr txBox="1">
            <a:spLocks noGrp="1"/>
          </p:cNvSpPr>
          <p:nvPr>
            <p:ph type="subTitle" idx="2"/>
          </p:nvPr>
        </p:nvSpPr>
        <p:spPr>
          <a:xfrm>
            <a:off x="4571800" y="1152475"/>
            <a:ext cx="3858900" cy="3447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7"/>
        <p:cNvGrpSpPr/>
        <p:nvPr/>
      </p:nvGrpSpPr>
      <p:grpSpPr>
        <a:xfrm>
          <a:off x="0" y="0"/>
          <a:ext cx="0" cy="0"/>
          <a:chOff x="0" y="0"/>
          <a:chExt cx="0" cy="0"/>
        </a:xfrm>
      </p:grpSpPr>
      <p:sp>
        <p:nvSpPr>
          <p:cNvPr id="58" name="Google Shape;58;p4"/>
          <p:cNvSpPr/>
          <p:nvPr/>
        </p:nvSpPr>
        <p:spPr>
          <a:xfrm>
            <a:off x="2792476" y="3131275"/>
            <a:ext cx="6351603" cy="2012262"/>
          </a:xfrm>
          <a:custGeom>
            <a:avLst/>
            <a:gdLst/>
            <a:ahLst/>
            <a:cxnLst/>
            <a:rect l="l" t="t" r="r" b="b"/>
            <a:pathLst>
              <a:path w="107277" h="38729" extrusionOk="0">
                <a:moveTo>
                  <a:pt x="6071" y="38728"/>
                </a:moveTo>
                <a:cubicBezTo>
                  <a:pt x="2702" y="38728"/>
                  <a:pt x="0" y="36026"/>
                  <a:pt x="0" y="32690"/>
                </a:cubicBezTo>
                <a:cubicBezTo>
                  <a:pt x="0" y="29888"/>
                  <a:pt x="1868" y="27553"/>
                  <a:pt x="4437" y="26853"/>
                </a:cubicBezTo>
                <a:cubicBezTo>
                  <a:pt x="4403" y="26386"/>
                  <a:pt x="4370" y="25886"/>
                  <a:pt x="4370" y="25419"/>
                </a:cubicBezTo>
                <a:cubicBezTo>
                  <a:pt x="4370" y="18747"/>
                  <a:pt x="9774" y="13310"/>
                  <a:pt x="16478" y="13310"/>
                </a:cubicBezTo>
                <a:cubicBezTo>
                  <a:pt x="19381" y="13310"/>
                  <a:pt x="22083" y="14344"/>
                  <a:pt x="24151" y="16079"/>
                </a:cubicBezTo>
                <a:cubicBezTo>
                  <a:pt x="25018" y="11609"/>
                  <a:pt x="28687" y="8140"/>
                  <a:pt x="33224" y="7572"/>
                </a:cubicBezTo>
                <a:cubicBezTo>
                  <a:pt x="34325" y="3236"/>
                  <a:pt x="38294" y="0"/>
                  <a:pt x="42997" y="0"/>
                </a:cubicBezTo>
                <a:cubicBezTo>
                  <a:pt x="47734" y="0"/>
                  <a:pt x="51737" y="3303"/>
                  <a:pt x="52771" y="7739"/>
                </a:cubicBezTo>
                <a:cubicBezTo>
                  <a:pt x="53572" y="7272"/>
                  <a:pt x="54472" y="7005"/>
                  <a:pt x="55440" y="7005"/>
                </a:cubicBezTo>
                <a:cubicBezTo>
                  <a:pt x="58208" y="7005"/>
                  <a:pt x="60510" y="9140"/>
                  <a:pt x="60743" y="11842"/>
                </a:cubicBezTo>
                <a:cubicBezTo>
                  <a:pt x="61811" y="11242"/>
                  <a:pt x="63012" y="10908"/>
                  <a:pt x="64279" y="10908"/>
                </a:cubicBezTo>
                <a:cubicBezTo>
                  <a:pt x="66081" y="10908"/>
                  <a:pt x="67715" y="11542"/>
                  <a:pt x="68949" y="12643"/>
                </a:cubicBezTo>
                <a:cubicBezTo>
                  <a:pt x="70517" y="9874"/>
                  <a:pt x="73486" y="7973"/>
                  <a:pt x="76888" y="7973"/>
                </a:cubicBezTo>
                <a:cubicBezTo>
                  <a:pt x="79423" y="7973"/>
                  <a:pt x="81725" y="9040"/>
                  <a:pt x="83393" y="10741"/>
                </a:cubicBezTo>
                <a:cubicBezTo>
                  <a:pt x="83993" y="6038"/>
                  <a:pt x="87996" y="2402"/>
                  <a:pt x="92866" y="2402"/>
                </a:cubicBezTo>
                <a:cubicBezTo>
                  <a:pt x="95435" y="2402"/>
                  <a:pt x="97770" y="3436"/>
                  <a:pt x="99471" y="5071"/>
                </a:cubicBezTo>
                <a:cubicBezTo>
                  <a:pt x="101339" y="2869"/>
                  <a:pt x="104141" y="1435"/>
                  <a:pt x="107277" y="1435"/>
                </a:cubicBezTo>
                <a:lnTo>
                  <a:pt x="107277" y="38728"/>
                </a:lnTo>
                <a:lnTo>
                  <a:pt x="6071" y="38728"/>
                </a:lnTo>
                <a:close/>
              </a:path>
            </a:pathLst>
          </a:custGeom>
          <a:solidFill>
            <a:srgbClr val="FFDDB7">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txBox="1">
            <a:spLocks noGrp="1"/>
          </p:cNvSpPr>
          <p:nvPr>
            <p:ph type="body" idx="1"/>
          </p:nvPr>
        </p:nvSpPr>
        <p:spPr>
          <a:xfrm>
            <a:off x="713225" y="1255125"/>
            <a:ext cx="7717500" cy="3344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accent5"/>
              </a:buClr>
              <a:buSzPts val="1200"/>
              <a:buAutoNum type="arabicPeriod"/>
              <a:defRPr sz="11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
        <p:nvSpPr>
          <p:cNvPr id="60" name="Google Shape;60;p4"/>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wo columns 2">
  <p:cSld name="CUSTOM_23">
    <p:spTree>
      <p:nvGrpSpPr>
        <p:cNvPr id="1" name="Shape 401"/>
        <p:cNvGrpSpPr/>
        <p:nvPr/>
      </p:nvGrpSpPr>
      <p:grpSpPr>
        <a:xfrm>
          <a:off x="0" y="0"/>
          <a:ext cx="0" cy="0"/>
          <a:chOff x="0" y="0"/>
          <a:chExt cx="0" cy="0"/>
        </a:xfrm>
      </p:grpSpPr>
      <p:sp>
        <p:nvSpPr>
          <p:cNvPr id="402" name="Google Shape;402;p31"/>
          <p:cNvSpPr/>
          <p:nvPr/>
        </p:nvSpPr>
        <p:spPr>
          <a:xfrm>
            <a:off x="2061405" y="2571752"/>
            <a:ext cx="7123997" cy="2571799"/>
          </a:xfrm>
          <a:custGeom>
            <a:avLst/>
            <a:gdLst/>
            <a:ahLst/>
            <a:cxnLst/>
            <a:rect l="l" t="t" r="r" b="b"/>
            <a:pathLst>
              <a:path w="107277" h="38729" extrusionOk="0">
                <a:moveTo>
                  <a:pt x="6071" y="38728"/>
                </a:moveTo>
                <a:cubicBezTo>
                  <a:pt x="2702" y="38728"/>
                  <a:pt x="0" y="36026"/>
                  <a:pt x="0" y="32690"/>
                </a:cubicBezTo>
                <a:cubicBezTo>
                  <a:pt x="0" y="29888"/>
                  <a:pt x="1868" y="27553"/>
                  <a:pt x="4437" y="26853"/>
                </a:cubicBezTo>
                <a:cubicBezTo>
                  <a:pt x="4403" y="26386"/>
                  <a:pt x="4370" y="25886"/>
                  <a:pt x="4370" y="25419"/>
                </a:cubicBezTo>
                <a:cubicBezTo>
                  <a:pt x="4370" y="18747"/>
                  <a:pt x="9774" y="13310"/>
                  <a:pt x="16478" y="13310"/>
                </a:cubicBezTo>
                <a:cubicBezTo>
                  <a:pt x="19381" y="13310"/>
                  <a:pt x="22083" y="14344"/>
                  <a:pt x="24151" y="16079"/>
                </a:cubicBezTo>
                <a:cubicBezTo>
                  <a:pt x="25018" y="11609"/>
                  <a:pt x="28687" y="8140"/>
                  <a:pt x="33224" y="7572"/>
                </a:cubicBezTo>
                <a:cubicBezTo>
                  <a:pt x="34325" y="3236"/>
                  <a:pt x="38294" y="0"/>
                  <a:pt x="42997" y="0"/>
                </a:cubicBezTo>
                <a:cubicBezTo>
                  <a:pt x="47734" y="0"/>
                  <a:pt x="51737" y="3303"/>
                  <a:pt x="52771" y="7739"/>
                </a:cubicBezTo>
                <a:cubicBezTo>
                  <a:pt x="53572" y="7272"/>
                  <a:pt x="54472" y="7005"/>
                  <a:pt x="55440" y="7005"/>
                </a:cubicBezTo>
                <a:cubicBezTo>
                  <a:pt x="58208" y="7005"/>
                  <a:pt x="60510" y="9140"/>
                  <a:pt x="60743" y="11842"/>
                </a:cubicBezTo>
                <a:cubicBezTo>
                  <a:pt x="61811" y="11242"/>
                  <a:pt x="63012" y="10908"/>
                  <a:pt x="64279" y="10908"/>
                </a:cubicBezTo>
                <a:cubicBezTo>
                  <a:pt x="66081" y="10908"/>
                  <a:pt x="67715" y="11542"/>
                  <a:pt x="68949" y="12643"/>
                </a:cubicBezTo>
                <a:cubicBezTo>
                  <a:pt x="70517" y="9874"/>
                  <a:pt x="73486" y="7973"/>
                  <a:pt x="76888" y="7973"/>
                </a:cubicBezTo>
                <a:cubicBezTo>
                  <a:pt x="79423" y="7973"/>
                  <a:pt x="81725" y="9040"/>
                  <a:pt x="83393" y="10741"/>
                </a:cubicBezTo>
                <a:cubicBezTo>
                  <a:pt x="83993" y="6038"/>
                  <a:pt x="87996" y="2402"/>
                  <a:pt x="92866" y="2402"/>
                </a:cubicBezTo>
                <a:cubicBezTo>
                  <a:pt x="95435" y="2402"/>
                  <a:pt x="97770" y="3436"/>
                  <a:pt x="99471" y="5071"/>
                </a:cubicBezTo>
                <a:cubicBezTo>
                  <a:pt x="101339" y="2869"/>
                  <a:pt x="104141" y="1435"/>
                  <a:pt x="107277" y="1435"/>
                </a:cubicBezTo>
                <a:lnTo>
                  <a:pt x="107277" y="38728"/>
                </a:lnTo>
                <a:lnTo>
                  <a:pt x="6071" y="38728"/>
                </a:lnTo>
                <a:close/>
              </a:path>
            </a:pathLst>
          </a:custGeom>
          <a:solidFill>
            <a:srgbClr val="FFDDB7">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1"/>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04" name="Google Shape;404;p31"/>
          <p:cNvSpPr txBox="1">
            <a:spLocks noGrp="1"/>
          </p:cNvSpPr>
          <p:nvPr>
            <p:ph type="subTitle" idx="1"/>
          </p:nvPr>
        </p:nvSpPr>
        <p:spPr>
          <a:xfrm>
            <a:off x="1485912" y="2751900"/>
            <a:ext cx="2541000" cy="45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200" b="1">
                <a:solidFill>
                  <a:schemeClr val="accent5"/>
                </a:solidFill>
                <a:latin typeface="Inter"/>
                <a:ea typeface="Inter"/>
                <a:cs typeface="Inter"/>
                <a:sym typeface="Inter"/>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05" name="Google Shape;405;p31"/>
          <p:cNvSpPr txBox="1">
            <a:spLocks noGrp="1"/>
          </p:cNvSpPr>
          <p:nvPr>
            <p:ph type="subTitle" idx="2"/>
          </p:nvPr>
        </p:nvSpPr>
        <p:spPr>
          <a:xfrm>
            <a:off x="5117088" y="2734530"/>
            <a:ext cx="2541000" cy="45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200" b="1">
                <a:solidFill>
                  <a:schemeClr val="accent5"/>
                </a:solidFill>
                <a:latin typeface="Inter"/>
                <a:ea typeface="Inter"/>
                <a:cs typeface="Inter"/>
                <a:sym typeface="Inter"/>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06" name="Google Shape;406;p31"/>
          <p:cNvSpPr txBox="1">
            <a:spLocks noGrp="1"/>
          </p:cNvSpPr>
          <p:nvPr>
            <p:ph type="subTitle" idx="3"/>
          </p:nvPr>
        </p:nvSpPr>
        <p:spPr>
          <a:xfrm>
            <a:off x="1485912" y="3218826"/>
            <a:ext cx="2541000" cy="937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07" name="Google Shape;407;p31"/>
          <p:cNvSpPr txBox="1">
            <a:spLocks noGrp="1"/>
          </p:cNvSpPr>
          <p:nvPr>
            <p:ph type="subTitle" idx="4"/>
          </p:nvPr>
        </p:nvSpPr>
        <p:spPr>
          <a:xfrm>
            <a:off x="5117088" y="3218825"/>
            <a:ext cx="2541000" cy="937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6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grpSp>
        <p:nvGrpSpPr>
          <p:cNvPr id="408" name="Google Shape;408;p31"/>
          <p:cNvGrpSpPr/>
          <p:nvPr/>
        </p:nvGrpSpPr>
        <p:grpSpPr>
          <a:xfrm>
            <a:off x="-27" y="4461106"/>
            <a:ext cx="9143772" cy="337805"/>
            <a:chOff x="1186850" y="2712575"/>
            <a:chExt cx="5218750" cy="192800"/>
          </a:xfrm>
        </p:grpSpPr>
        <p:sp>
          <p:nvSpPr>
            <p:cNvPr id="409" name="Google Shape;409;p31"/>
            <p:cNvSpPr/>
            <p:nvPr/>
          </p:nvSpPr>
          <p:spPr>
            <a:xfrm>
              <a:off x="1451325" y="2743900"/>
              <a:ext cx="139300" cy="161475"/>
            </a:xfrm>
            <a:custGeom>
              <a:avLst/>
              <a:gdLst/>
              <a:ahLst/>
              <a:cxnLst/>
              <a:rect l="l" t="t" r="r" b="b"/>
              <a:pathLst>
                <a:path w="5572" h="6459" extrusionOk="0">
                  <a:moveTo>
                    <a:pt x="1334" y="0"/>
                  </a:moveTo>
                  <a:cubicBezTo>
                    <a:pt x="1178" y="0"/>
                    <a:pt x="1008" y="163"/>
                    <a:pt x="1030" y="341"/>
                  </a:cubicBezTo>
                  <a:cubicBezTo>
                    <a:pt x="1197" y="1075"/>
                    <a:pt x="1297" y="1809"/>
                    <a:pt x="1297" y="2543"/>
                  </a:cubicBezTo>
                  <a:cubicBezTo>
                    <a:pt x="1230" y="2576"/>
                    <a:pt x="1163" y="2609"/>
                    <a:pt x="1130" y="2676"/>
                  </a:cubicBezTo>
                  <a:cubicBezTo>
                    <a:pt x="1097" y="2776"/>
                    <a:pt x="1063" y="2910"/>
                    <a:pt x="1030" y="3010"/>
                  </a:cubicBezTo>
                  <a:lnTo>
                    <a:pt x="963" y="3010"/>
                  </a:lnTo>
                  <a:cubicBezTo>
                    <a:pt x="963" y="2976"/>
                    <a:pt x="963" y="2943"/>
                    <a:pt x="963" y="2943"/>
                  </a:cubicBezTo>
                  <a:lnTo>
                    <a:pt x="763" y="3677"/>
                  </a:lnTo>
                  <a:cubicBezTo>
                    <a:pt x="796" y="3677"/>
                    <a:pt x="830" y="3710"/>
                    <a:pt x="863" y="3710"/>
                  </a:cubicBezTo>
                  <a:cubicBezTo>
                    <a:pt x="796" y="3877"/>
                    <a:pt x="796" y="4044"/>
                    <a:pt x="830" y="4210"/>
                  </a:cubicBezTo>
                  <a:cubicBezTo>
                    <a:pt x="563" y="4811"/>
                    <a:pt x="296" y="5411"/>
                    <a:pt x="63" y="6045"/>
                  </a:cubicBezTo>
                  <a:cubicBezTo>
                    <a:pt x="0" y="6211"/>
                    <a:pt x="171" y="6339"/>
                    <a:pt x="324" y="6339"/>
                  </a:cubicBezTo>
                  <a:cubicBezTo>
                    <a:pt x="417" y="6339"/>
                    <a:pt x="504" y="6292"/>
                    <a:pt x="530" y="6179"/>
                  </a:cubicBezTo>
                  <a:cubicBezTo>
                    <a:pt x="796" y="5645"/>
                    <a:pt x="1030" y="5078"/>
                    <a:pt x="1230" y="4511"/>
                  </a:cubicBezTo>
                  <a:lnTo>
                    <a:pt x="1430" y="4511"/>
                  </a:lnTo>
                  <a:cubicBezTo>
                    <a:pt x="1488" y="4627"/>
                    <a:pt x="1596" y="4717"/>
                    <a:pt x="1799" y="4717"/>
                  </a:cubicBezTo>
                  <a:cubicBezTo>
                    <a:pt x="1829" y="4717"/>
                    <a:pt x="1862" y="4715"/>
                    <a:pt x="1897" y="4711"/>
                  </a:cubicBezTo>
                  <a:cubicBezTo>
                    <a:pt x="1931" y="4744"/>
                    <a:pt x="1997" y="4778"/>
                    <a:pt x="2097" y="4778"/>
                  </a:cubicBezTo>
                  <a:cubicBezTo>
                    <a:pt x="2162" y="4796"/>
                    <a:pt x="2225" y="4804"/>
                    <a:pt x="2285" y="4804"/>
                  </a:cubicBezTo>
                  <a:cubicBezTo>
                    <a:pt x="2440" y="4804"/>
                    <a:pt x="2578" y="4750"/>
                    <a:pt x="2698" y="4677"/>
                  </a:cubicBezTo>
                  <a:cubicBezTo>
                    <a:pt x="2798" y="4677"/>
                    <a:pt x="2865" y="4677"/>
                    <a:pt x="2931" y="4644"/>
                  </a:cubicBezTo>
                  <a:lnTo>
                    <a:pt x="3198" y="4644"/>
                  </a:lnTo>
                  <a:cubicBezTo>
                    <a:pt x="3231" y="4644"/>
                    <a:pt x="3265" y="4677"/>
                    <a:pt x="3332" y="4677"/>
                  </a:cubicBezTo>
                  <a:cubicBezTo>
                    <a:pt x="3409" y="4739"/>
                    <a:pt x="3487" y="4765"/>
                    <a:pt x="3564" y="4765"/>
                  </a:cubicBezTo>
                  <a:cubicBezTo>
                    <a:pt x="3653" y="4765"/>
                    <a:pt x="3743" y="4731"/>
                    <a:pt x="3832" y="4677"/>
                  </a:cubicBezTo>
                  <a:cubicBezTo>
                    <a:pt x="3865" y="4811"/>
                    <a:pt x="3899" y="4911"/>
                    <a:pt x="3932" y="5044"/>
                  </a:cubicBezTo>
                  <a:cubicBezTo>
                    <a:pt x="4099" y="5478"/>
                    <a:pt x="4165" y="6078"/>
                    <a:pt x="4532" y="6379"/>
                  </a:cubicBezTo>
                  <a:cubicBezTo>
                    <a:pt x="4586" y="6432"/>
                    <a:pt x="4655" y="6459"/>
                    <a:pt x="4721" y="6459"/>
                  </a:cubicBezTo>
                  <a:cubicBezTo>
                    <a:pt x="4821" y="6459"/>
                    <a:pt x="4913" y="6399"/>
                    <a:pt x="4933" y="6279"/>
                  </a:cubicBezTo>
                  <a:cubicBezTo>
                    <a:pt x="5033" y="5812"/>
                    <a:pt x="4766" y="5311"/>
                    <a:pt x="4599" y="4844"/>
                  </a:cubicBezTo>
                  <a:cubicBezTo>
                    <a:pt x="4532" y="4611"/>
                    <a:pt x="4466" y="4377"/>
                    <a:pt x="4366" y="4144"/>
                  </a:cubicBezTo>
                  <a:cubicBezTo>
                    <a:pt x="4432" y="4044"/>
                    <a:pt x="4499" y="3877"/>
                    <a:pt x="4499" y="3710"/>
                  </a:cubicBezTo>
                  <a:lnTo>
                    <a:pt x="4899" y="2876"/>
                  </a:lnTo>
                  <a:lnTo>
                    <a:pt x="4899" y="2876"/>
                  </a:lnTo>
                  <a:cubicBezTo>
                    <a:pt x="4833" y="2910"/>
                    <a:pt x="4799" y="2943"/>
                    <a:pt x="4766" y="2976"/>
                  </a:cubicBezTo>
                  <a:cubicBezTo>
                    <a:pt x="4733" y="2943"/>
                    <a:pt x="4699" y="2910"/>
                    <a:pt x="4666" y="2910"/>
                  </a:cubicBezTo>
                  <a:cubicBezTo>
                    <a:pt x="4666" y="2809"/>
                    <a:pt x="4632" y="2709"/>
                    <a:pt x="4632" y="2643"/>
                  </a:cubicBezTo>
                  <a:cubicBezTo>
                    <a:pt x="4632" y="2609"/>
                    <a:pt x="4632" y="2609"/>
                    <a:pt x="4632" y="2576"/>
                  </a:cubicBezTo>
                  <a:cubicBezTo>
                    <a:pt x="4632" y="2509"/>
                    <a:pt x="4599" y="2476"/>
                    <a:pt x="4566" y="2442"/>
                  </a:cubicBezTo>
                  <a:cubicBezTo>
                    <a:pt x="4866" y="2042"/>
                    <a:pt x="5166" y="1642"/>
                    <a:pt x="5433" y="1242"/>
                  </a:cubicBezTo>
                  <a:cubicBezTo>
                    <a:pt x="5571" y="1034"/>
                    <a:pt x="5376" y="843"/>
                    <a:pt x="5186" y="843"/>
                  </a:cubicBezTo>
                  <a:cubicBezTo>
                    <a:pt x="5101" y="843"/>
                    <a:pt x="5018" y="882"/>
                    <a:pt x="4966" y="975"/>
                  </a:cubicBezTo>
                  <a:cubicBezTo>
                    <a:pt x="4733" y="1408"/>
                    <a:pt x="4466" y="1875"/>
                    <a:pt x="4232" y="2309"/>
                  </a:cubicBezTo>
                  <a:cubicBezTo>
                    <a:pt x="4132" y="2242"/>
                    <a:pt x="4024" y="2209"/>
                    <a:pt x="3915" y="2209"/>
                  </a:cubicBezTo>
                  <a:cubicBezTo>
                    <a:pt x="3807" y="2209"/>
                    <a:pt x="3698" y="2242"/>
                    <a:pt x="3598" y="2309"/>
                  </a:cubicBezTo>
                  <a:cubicBezTo>
                    <a:pt x="3540" y="2265"/>
                    <a:pt x="3476" y="2241"/>
                    <a:pt x="3413" y="2241"/>
                  </a:cubicBezTo>
                  <a:cubicBezTo>
                    <a:pt x="3332" y="2241"/>
                    <a:pt x="3254" y="2282"/>
                    <a:pt x="3198" y="2376"/>
                  </a:cubicBezTo>
                  <a:cubicBezTo>
                    <a:pt x="3165" y="2342"/>
                    <a:pt x="3165" y="2309"/>
                    <a:pt x="3165" y="2276"/>
                  </a:cubicBezTo>
                  <a:cubicBezTo>
                    <a:pt x="3106" y="2179"/>
                    <a:pt x="3003" y="2127"/>
                    <a:pt x="2900" y="2127"/>
                  </a:cubicBezTo>
                  <a:cubicBezTo>
                    <a:pt x="2827" y="2127"/>
                    <a:pt x="2753" y="2153"/>
                    <a:pt x="2698" y="2209"/>
                  </a:cubicBezTo>
                  <a:cubicBezTo>
                    <a:pt x="2664" y="2242"/>
                    <a:pt x="2664" y="2242"/>
                    <a:pt x="2631" y="2276"/>
                  </a:cubicBezTo>
                  <a:cubicBezTo>
                    <a:pt x="2631" y="2276"/>
                    <a:pt x="2598" y="2276"/>
                    <a:pt x="2564" y="2309"/>
                  </a:cubicBezTo>
                  <a:cubicBezTo>
                    <a:pt x="2521" y="2265"/>
                    <a:pt x="2452" y="2241"/>
                    <a:pt x="2379" y="2241"/>
                  </a:cubicBezTo>
                  <a:cubicBezTo>
                    <a:pt x="2286" y="2241"/>
                    <a:pt x="2187" y="2282"/>
                    <a:pt x="2131" y="2376"/>
                  </a:cubicBezTo>
                  <a:cubicBezTo>
                    <a:pt x="2097" y="2409"/>
                    <a:pt x="2064" y="2476"/>
                    <a:pt x="2031" y="2543"/>
                  </a:cubicBezTo>
                  <a:cubicBezTo>
                    <a:pt x="2031" y="2509"/>
                    <a:pt x="2031" y="2509"/>
                    <a:pt x="1997" y="2476"/>
                  </a:cubicBezTo>
                  <a:cubicBezTo>
                    <a:pt x="1964" y="2409"/>
                    <a:pt x="1931" y="2342"/>
                    <a:pt x="1864" y="2309"/>
                  </a:cubicBezTo>
                  <a:cubicBezTo>
                    <a:pt x="1931" y="1609"/>
                    <a:pt x="1830" y="875"/>
                    <a:pt x="1530" y="141"/>
                  </a:cubicBezTo>
                  <a:cubicBezTo>
                    <a:pt x="1486" y="41"/>
                    <a:pt x="1412" y="0"/>
                    <a:pt x="1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1"/>
            <p:cNvSpPr/>
            <p:nvPr/>
          </p:nvSpPr>
          <p:spPr>
            <a:xfrm>
              <a:off x="1972850" y="2743900"/>
              <a:ext cx="139225" cy="161475"/>
            </a:xfrm>
            <a:custGeom>
              <a:avLst/>
              <a:gdLst/>
              <a:ahLst/>
              <a:cxnLst/>
              <a:rect l="l" t="t" r="r" b="b"/>
              <a:pathLst>
                <a:path w="5569" h="6459" extrusionOk="0">
                  <a:moveTo>
                    <a:pt x="1347" y="0"/>
                  </a:moveTo>
                  <a:cubicBezTo>
                    <a:pt x="1184" y="0"/>
                    <a:pt x="1006" y="163"/>
                    <a:pt x="1050" y="341"/>
                  </a:cubicBezTo>
                  <a:cubicBezTo>
                    <a:pt x="1217" y="1075"/>
                    <a:pt x="1317" y="1809"/>
                    <a:pt x="1284" y="2543"/>
                  </a:cubicBezTo>
                  <a:cubicBezTo>
                    <a:pt x="1217" y="2576"/>
                    <a:pt x="1184" y="2609"/>
                    <a:pt x="1151" y="2676"/>
                  </a:cubicBezTo>
                  <a:cubicBezTo>
                    <a:pt x="1117" y="2776"/>
                    <a:pt x="1084" y="2910"/>
                    <a:pt x="1050" y="3010"/>
                  </a:cubicBezTo>
                  <a:lnTo>
                    <a:pt x="984" y="3010"/>
                  </a:lnTo>
                  <a:cubicBezTo>
                    <a:pt x="984" y="2976"/>
                    <a:pt x="984" y="2943"/>
                    <a:pt x="950" y="2943"/>
                  </a:cubicBezTo>
                  <a:lnTo>
                    <a:pt x="750" y="3677"/>
                  </a:lnTo>
                  <a:cubicBezTo>
                    <a:pt x="784" y="3677"/>
                    <a:pt x="817" y="3710"/>
                    <a:pt x="884" y="3710"/>
                  </a:cubicBezTo>
                  <a:cubicBezTo>
                    <a:pt x="817" y="3877"/>
                    <a:pt x="784" y="4044"/>
                    <a:pt x="817" y="4210"/>
                  </a:cubicBezTo>
                  <a:cubicBezTo>
                    <a:pt x="550" y="4811"/>
                    <a:pt x="317" y="5411"/>
                    <a:pt x="83" y="6045"/>
                  </a:cubicBezTo>
                  <a:cubicBezTo>
                    <a:pt x="0" y="6211"/>
                    <a:pt x="176" y="6339"/>
                    <a:pt x="336" y="6339"/>
                  </a:cubicBezTo>
                  <a:cubicBezTo>
                    <a:pt x="433" y="6339"/>
                    <a:pt x="525" y="6292"/>
                    <a:pt x="550" y="6179"/>
                  </a:cubicBezTo>
                  <a:cubicBezTo>
                    <a:pt x="784" y="5645"/>
                    <a:pt x="1017" y="5078"/>
                    <a:pt x="1251" y="4511"/>
                  </a:cubicBezTo>
                  <a:lnTo>
                    <a:pt x="1451" y="4511"/>
                  </a:lnTo>
                  <a:cubicBezTo>
                    <a:pt x="1509" y="4627"/>
                    <a:pt x="1617" y="4717"/>
                    <a:pt x="1797" y="4717"/>
                  </a:cubicBezTo>
                  <a:cubicBezTo>
                    <a:pt x="1825" y="4717"/>
                    <a:pt x="1854" y="4715"/>
                    <a:pt x="1884" y="4711"/>
                  </a:cubicBezTo>
                  <a:cubicBezTo>
                    <a:pt x="1951" y="4744"/>
                    <a:pt x="2018" y="4778"/>
                    <a:pt x="2085" y="4778"/>
                  </a:cubicBezTo>
                  <a:cubicBezTo>
                    <a:pt x="2159" y="4796"/>
                    <a:pt x="2228" y="4804"/>
                    <a:pt x="2293" y="4804"/>
                  </a:cubicBezTo>
                  <a:cubicBezTo>
                    <a:pt x="2461" y="4804"/>
                    <a:pt x="2598" y="4750"/>
                    <a:pt x="2718" y="4677"/>
                  </a:cubicBezTo>
                  <a:cubicBezTo>
                    <a:pt x="2818" y="4677"/>
                    <a:pt x="2885" y="4677"/>
                    <a:pt x="2952" y="4644"/>
                  </a:cubicBezTo>
                  <a:lnTo>
                    <a:pt x="3219" y="4644"/>
                  </a:lnTo>
                  <a:cubicBezTo>
                    <a:pt x="3252" y="4644"/>
                    <a:pt x="3285" y="4677"/>
                    <a:pt x="3319" y="4677"/>
                  </a:cubicBezTo>
                  <a:lnTo>
                    <a:pt x="3352" y="4677"/>
                  </a:lnTo>
                  <a:cubicBezTo>
                    <a:pt x="3430" y="4739"/>
                    <a:pt x="3507" y="4765"/>
                    <a:pt x="3585" y="4765"/>
                  </a:cubicBezTo>
                  <a:cubicBezTo>
                    <a:pt x="3674" y="4765"/>
                    <a:pt x="3763" y="4731"/>
                    <a:pt x="3852" y="4677"/>
                  </a:cubicBezTo>
                  <a:cubicBezTo>
                    <a:pt x="3886" y="4811"/>
                    <a:pt x="3919" y="4911"/>
                    <a:pt x="3953" y="5044"/>
                  </a:cubicBezTo>
                  <a:cubicBezTo>
                    <a:pt x="4086" y="5478"/>
                    <a:pt x="4186" y="6078"/>
                    <a:pt x="4553" y="6379"/>
                  </a:cubicBezTo>
                  <a:cubicBezTo>
                    <a:pt x="4593" y="6432"/>
                    <a:pt x="4654" y="6459"/>
                    <a:pt x="4718" y="6459"/>
                  </a:cubicBezTo>
                  <a:cubicBezTo>
                    <a:pt x="4813" y="6459"/>
                    <a:pt x="4913" y="6399"/>
                    <a:pt x="4953" y="6279"/>
                  </a:cubicBezTo>
                  <a:cubicBezTo>
                    <a:pt x="5053" y="5812"/>
                    <a:pt x="4786" y="5311"/>
                    <a:pt x="4620" y="4844"/>
                  </a:cubicBezTo>
                  <a:cubicBezTo>
                    <a:pt x="4520" y="4611"/>
                    <a:pt x="4453" y="4377"/>
                    <a:pt x="4386" y="4144"/>
                  </a:cubicBezTo>
                  <a:cubicBezTo>
                    <a:pt x="4453" y="4044"/>
                    <a:pt x="4486" y="3877"/>
                    <a:pt x="4520" y="3710"/>
                  </a:cubicBezTo>
                  <a:lnTo>
                    <a:pt x="4887" y="2876"/>
                  </a:lnTo>
                  <a:lnTo>
                    <a:pt x="4887" y="2876"/>
                  </a:lnTo>
                  <a:cubicBezTo>
                    <a:pt x="4820" y="2910"/>
                    <a:pt x="4786" y="2943"/>
                    <a:pt x="4753" y="2976"/>
                  </a:cubicBezTo>
                  <a:cubicBezTo>
                    <a:pt x="4753" y="2943"/>
                    <a:pt x="4720" y="2910"/>
                    <a:pt x="4653" y="2910"/>
                  </a:cubicBezTo>
                  <a:cubicBezTo>
                    <a:pt x="4653" y="2809"/>
                    <a:pt x="4653" y="2709"/>
                    <a:pt x="4620" y="2643"/>
                  </a:cubicBezTo>
                  <a:cubicBezTo>
                    <a:pt x="4620" y="2609"/>
                    <a:pt x="4620" y="2609"/>
                    <a:pt x="4620" y="2576"/>
                  </a:cubicBezTo>
                  <a:cubicBezTo>
                    <a:pt x="4653" y="2509"/>
                    <a:pt x="4620" y="2476"/>
                    <a:pt x="4586" y="2442"/>
                  </a:cubicBezTo>
                  <a:cubicBezTo>
                    <a:pt x="4887" y="2042"/>
                    <a:pt x="5153" y="1642"/>
                    <a:pt x="5454" y="1242"/>
                  </a:cubicBezTo>
                  <a:cubicBezTo>
                    <a:pt x="5569" y="1034"/>
                    <a:pt x="5382" y="843"/>
                    <a:pt x="5200" y="843"/>
                  </a:cubicBezTo>
                  <a:cubicBezTo>
                    <a:pt x="5119" y="843"/>
                    <a:pt x="5038" y="882"/>
                    <a:pt x="4987" y="975"/>
                  </a:cubicBezTo>
                  <a:cubicBezTo>
                    <a:pt x="4720" y="1408"/>
                    <a:pt x="4486" y="1875"/>
                    <a:pt x="4253" y="2309"/>
                  </a:cubicBezTo>
                  <a:lnTo>
                    <a:pt x="4219" y="2309"/>
                  </a:lnTo>
                  <a:cubicBezTo>
                    <a:pt x="4136" y="2242"/>
                    <a:pt x="4028" y="2209"/>
                    <a:pt x="3915" y="2209"/>
                  </a:cubicBezTo>
                  <a:cubicBezTo>
                    <a:pt x="3802" y="2209"/>
                    <a:pt x="3686" y="2242"/>
                    <a:pt x="3586" y="2309"/>
                  </a:cubicBezTo>
                  <a:cubicBezTo>
                    <a:pt x="3542" y="2265"/>
                    <a:pt x="3479" y="2241"/>
                    <a:pt x="3414" y="2241"/>
                  </a:cubicBezTo>
                  <a:cubicBezTo>
                    <a:pt x="3330" y="2241"/>
                    <a:pt x="3242" y="2282"/>
                    <a:pt x="3185" y="2376"/>
                  </a:cubicBezTo>
                  <a:cubicBezTo>
                    <a:pt x="3185" y="2342"/>
                    <a:pt x="3185" y="2309"/>
                    <a:pt x="3152" y="2276"/>
                  </a:cubicBezTo>
                  <a:cubicBezTo>
                    <a:pt x="3113" y="2179"/>
                    <a:pt x="3006" y="2127"/>
                    <a:pt x="2904" y="2127"/>
                  </a:cubicBezTo>
                  <a:cubicBezTo>
                    <a:pt x="2831" y="2127"/>
                    <a:pt x="2760" y="2153"/>
                    <a:pt x="2718" y="2209"/>
                  </a:cubicBezTo>
                  <a:cubicBezTo>
                    <a:pt x="2685" y="2242"/>
                    <a:pt x="2652" y="2242"/>
                    <a:pt x="2652" y="2276"/>
                  </a:cubicBezTo>
                  <a:cubicBezTo>
                    <a:pt x="2618" y="2276"/>
                    <a:pt x="2618" y="2276"/>
                    <a:pt x="2585" y="2309"/>
                  </a:cubicBezTo>
                  <a:cubicBezTo>
                    <a:pt x="2527" y="2265"/>
                    <a:pt x="2456" y="2241"/>
                    <a:pt x="2386" y="2241"/>
                  </a:cubicBezTo>
                  <a:cubicBezTo>
                    <a:pt x="2296" y="2241"/>
                    <a:pt x="2208" y="2282"/>
                    <a:pt x="2151" y="2376"/>
                  </a:cubicBezTo>
                  <a:cubicBezTo>
                    <a:pt x="2118" y="2409"/>
                    <a:pt x="2085" y="2476"/>
                    <a:pt x="2018" y="2543"/>
                  </a:cubicBezTo>
                  <a:cubicBezTo>
                    <a:pt x="2018" y="2509"/>
                    <a:pt x="2018" y="2509"/>
                    <a:pt x="2018" y="2476"/>
                  </a:cubicBezTo>
                  <a:cubicBezTo>
                    <a:pt x="1984" y="2409"/>
                    <a:pt x="1918" y="2342"/>
                    <a:pt x="1884" y="2309"/>
                  </a:cubicBezTo>
                  <a:cubicBezTo>
                    <a:pt x="1951" y="1609"/>
                    <a:pt x="1851" y="875"/>
                    <a:pt x="1551" y="141"/>
                  </a:cubicBezTo>
                  <a:cubicBezTo>
                    <a:pt x="1506" y="41"/>
                    <a:pt x="1428" y="0"/>
                    <a:pt x="1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1"/>
            <p:cNvSpPr/>
            <p:nvPr/>
          </p:nvSpPr>
          <p:spPr>
            <a:xfrm>
              <a:off x="2494575" y="2743900"/>
              <a:ext cx="139275" cy="161475"/>
            </a:xfrm>
            <a:custGeom>
              <a:avLst/>
              <a:gdLst/>
              <a:ahLst/>
              <a:cxnLst/>
              <a:rect l="l" t="t" r="r" b="b"/>
              <a:pathLst>
                <a:path w="5571" h="6459" extrusionOk="0">
                  <a:moveTo>
                    <a:pt x="1335" y="0"/>
                  </a:moveTo>
                  <a:cubicBezTo>
                    <a:pt x="1182" y="0"/>
                    <a:pt x="1019" y="163"/>
                    <a:pt x="1063" y="341"/>
                  </a:cubicBezTo>
                  <a:cubicBezTo>
                    <a:pt x="1196" y="1075"/>
                    <a:pt x="1297" y="1809"/>
                    <a:pt x="1297" y="2543"/>
                  </a:cubicBezTo>
                  <a:cubicBezTo>
                    <a:pt x="1230" y="2576"/>
                    <a:pt x="1163" y="2609"/>
                    <a:pt x="1130" y="2676"/>
                  </a:cubicBezTo>
                  <a:cubicBezTo>
                    <a:pt x="1096" y="2776"/>
                    <a:pt x="1063" y="2910"/>
                    <a:pt x="1030" y="3010"/>
                  </a:cubicBezTo>
                  <a:lnTo>
                    <a:pt x="996" y="3010"/>
                  </a:lnTo>
                  <a:cubicBezTo>
                    <a:pt x="996" y="2976"/>
                    <a:pt x="963" y="2943"/>
                    <a:pt x="963" y="2943"/>
                  </a:cubicBezTo>
                  <a:lnTo>
                    <a:pt x="763" y="3677"/>
                  </a:lnTo>
                  <a:cubicBezTo>
                    <a:pt x="796" y="3677"/>
                    <a:pt x="830" y="3710"/>
                    <a:pt x="863" y="3710"/>
                  </a:cubicBezTo>
                  <a:cubicBezTo>
                    <a:pt x="796" y="3877"/>
                    <a:pt x="796" y="4044"/>
                    <a:pt x="830" y="4210"/>
                  </a:cubicBezTo>
                  <a:cubicBezTo>
                    <a:pt x="563" y="4811"/>
                    <a:pt x="296" y="5411"/>
                    <a:pt x="62" y="6045"/>
                  </a:cubicBezTo>
                  <a:cubicBezTo>
                    <a:pt x="0" y="6211"/>
                    <a:pt x="170" y="6339"/>
                    <a:pt x="324" y="6339"/>
                  </a:cubicBezTo>
                  <a:cubicBezTo>
                    <a:pt x="417" y="6339"/>
                    <a:pt x="504" y="6292"/>
                    <a:pt x="529" y="6179"/>
                  </a:cubicBezTo>
                  <a:cubicBezTo>
                    <a:pt x="796" y="5645"/>
                    <a:pt x="1030" y="5078"/>
                    <a:pt x="1230" y="4511"/>
                  </a:cubicBezTo>
                  <a:lnTo>
                    <a:pt x="1430" y="4511"/>
                  </a:lnTo>
                  <a:cubicBezTo>
                    <a:pt x="1488" y="4627"/>
                    <a:pt x="1596" y="4717"/>
                    <a:pt x="1798" y="4717"/>
                  </a:cubicBezTo>
                  <a:cubicBezTo>
                    <a:pt x="1829" y="4717"/>
                    <a:pt x="1862" y="4715"/>
                    <a:pt x="1897" y="4711"/>
                  </a:cubicBezTo>
                  <a:cubicBezTo>
                    <a:pt x="1930" y="4744"/>
                    <a:pt x="1997" y="4778"/>
                    <a:pt x="2097" y="4778"/>
                  </a:cubicBezTo>
                  <a:cubicBezTo>
                    <a:pt x="2162" y="4796"/>
                    <a:pt x="2225" y="4804"/>
                    <a:pt x="2285" y="4804"/>
                  </a:cubicBezTo>
                  <a:cubicBezTo>
                    <a:pt x="2440" y="4804"/>
                    <a:pt x="2577" y="4750"/>
                    <a:pt x="2698" y="4677"/>
                  </a:cubicBezTo>
                  <a:cubicBezTo>
                    <a:pt x="2798" y="4677"/>
                    <a:pt x="2864" y="4677"/>
                    <a:pt x="2931" y="4644"/>
                  </a:cubicBezTo>
                  <a:lnTo>
                    <a:pt x="3198" y="4644"/>
                  </a:lnTo>
                  <a:cubicBezTo>
                    <a:pt x="3231" y="4644"/>
                    <a:pt x="3298" y="4677"/>
                    <a:pt x="3331" y="4677"/>
                  </a:cubicBezTo>
                  <a:cubicBezTo>
                    <a:pt x="3409" y="4739"/>
                    <a:pt x="3486" y="4765"/>
                    <a:pt x="3564" y="4765"/>
                  </a:cubicBezTo>
                  <a:cubicBezTo>
                    <a:pt x="3653" y="4765"/>
                    <a:pt x="3742" y="4731"/>
                    <a:pt x="3832" y="4677"/>
                  </a:cubicBezTo>
                  <a:cubicBezTo>
                    <a:pt x="3865" y="4811"/>
                    <a:pt x="3898" y="4911"/>
                    <a:pt x="3965" y="5044"/>
                  </a:cubicBezTo>
                  <a:cubicBezTo>
                    <a:pt x="4099" y="5478"/>
                    <a:pt x="4165" y="6078"/>
                    <a:pt x="4532" y="6379"/>
                  </a:cubicBezTo>
                  <a:cubicBezTo>
                    <a:pt x="4586" y="6432"/>
                    <a:pt x="4655" y="6459"/>
                    <a:pt x="4721" y="6459"/>
                  </a:cubicBezTo>
                  <a:cubicBezTo>
                    <a:pt x="4820" y="6459"/>
                    <a:pt x="4912" y="6399"/>
                    <a:pt x="4932" y="6279"/>
                  </a:cubicBezTo>
                  <a:cubicBezTo>
                    <a:pt x="5033" y="5812"/>
                    <a:pt x="4766" y="5311"/>
                    <a:pt x="4599" y="4844"/>
                  </a:cubicBezTo>
                  <a:cubicBezTo>
                    <a:pt x="4532" y="4611"/>
                    <a:pt x="4465" y="4377"/>
                    <a:pt x="4365" y="4144"/>
                  </a:cubicBezTo>
                  <a:cubicBezTo>
                    <a:pt x="4432" y="4044"/>
                    <a:pt x="4499" y="3877"/>
                    <a:pt x="4499" y="3710"/>
                  </a:cubicBezTo>
                  <a:lnTo>
                    <a:pt x="4899" y="2876"/>
                  </a:lnTo>
                  <a:lnTo>
                    <a:pt x="4899" y="2876"/>
                  </a:lnTo>
                  <a:cubicBezTo>
                    <a:pt x="4832" y="2910"/>
                    <a:pt x="4799" y="2943"/>
                    <a:pt x="4766" y="2976"/>
                  </a:cubicBezTo>
                  <a:cubicBezTo>
                    <a:pt x="4732" y="2943"/>
                    <a:pt x="4699" y="2910"/>
                    <a:pt x="4666" y="2910"/>
                  </a:cubicBezTo>
                  <a:cubicBezTo>
                    <a:pt x="4666" y="2809"/>
                    <a:pt x="4632" y="2709"/>
                    <a:pt x="4632" y="2643"/>
                  </a:cubicBezTo>
                  <a:cubicBezTo>
                    <a:pt x="4632" y="2609"/>
                    <a:pt x="4632" y="2609"/>
                    <a:pt x="4632" y="2576"/>
                  </a:cubicBezTo>
                  <a:cubicBezTo>
                    <a:pt x="4632" y="2509"/>
                    <a:pt x="4599" y="2476"/>
                    <a:pt x="4566" y="2442"/>
                  </a:cubicBezTo>
                  <a:cubicBezTo>
                    <a:pt x="4866" y="2042"/>
                    <a:pt x="5166" y="1642"/>
                    <a:pt x="5433" y="1242"/>
                  </a:cubicBezTo>
                  <a:cubicBezTo>
                    <a:pt x="5571" y="1034"/>
                    <a:pt x="5375" y="843"/>
                    <a:pt x="5186" y="843"/>
                  </a:cubicBezTo>
                  <a:cubicBezTo>
                    <a:pt x="5101" y="843"/>
                    <a:pt x="5017" y="882"/>
                    <a:pt x="4966" y="975"/>
                  </a:cubicBezTo>
                  <a:cubicBezTo>
                    <a:pt x="4732" y="1408"/>
                    <a:pt x="4465" y="1875"/>
                    <a:pt x="4232" y="2309"/>
                  </a:cubicBezTo>
                  <a:cubicBezTo>
                    <a:pt x="4132" y="2242"/>
                    <a:pt x="4023" y="2209"/>
                    <a:pt x="3915" y="2209"/>
                  </a:cubicBezTo>
                  <a:cubicBezTo>
                    <a:pt x="3807" y="2209"/>
                    <a:pt x="3698" y="2242"/>
                    <a:pt x="3598" y="2309"/>
                  </a:cubicBezTo>
                  <a:cubicBezTo>
                    <a:pt x="3540" y="2265"/>
                    <a:pt x="3475" y="2241"/>
                    <a:pt x="3413" y="2241"/>
                  </a:cubicBezTo>
                  <a:cubicBezTo>
                    <a:pt x="3332" y="2241"/>
                    <a:pt x="3254" y="2282"/>
                    <a:pt x="3198" y="2376"/>
                  </a:cubicBezTo>
                  <a:cubicBezTo>
                    <a:pt x="3198" y="2342"/>
                    <a:pt x="3165" y="2309"/>
                    <a:pt x="3165" y="2276"/>
                  </a:cubicBezTo>
                  <a:cubicBezTo>
                    <a:pt x="3126" y="2179"/>
                    <a:pt x="3019" y="2127"/>
                    <a:pt x="2910" y="2127"/>
                  </a:cubicBezTo>
                  <a:cubicBezTo>
                    <a:pt x="2832" y="2127"/>
                    <a:pt x="2753" y="2153"/>
                    <a:pt x="2698" y="2209"/>
                  </a:cubicBezTo>
                  <a:cubicBezTo>
                    <a:pt x="2698" y="2242"/>
                    <a:pt x="2664" y="2242"/>
                    <a:pt x="2631" y="2276"/>
                  </a:cubicBezTo>
                  <a:cubicBezTo>
                    <a:pt x="2631" y="2276"/>
                    <a:pt x="2597" y="2276"/>
                    <a:pt x="2564" y="2309"/>
                  </a:cubicBezTo>
                  <a:cubicBezTo>
                    <a:pt x="2520" y="2265"/>
                    <a:pt x="2451" y="2241"/>
                    <a:pt x="2379" y="2241"/>
                  </a:cubicBezTo>
                  <a:cubicBezTo>
                    <a:pt x="2286" y="2241"/>
                    <a:pt x="2187" y="2282"/>
                    <a:pt x="2130" y="2376"/>
                  </a:cubicBezTo>
                  <a:cubicBezTo>
                    <a:pt x="2097" y="2409"/>
                    <a:pt x="2064" y="2476"/>
                    <a:pt x="2030" y="2543"/>
                  </a:cubicBezTo>
                  <a:cubicBezTo>
                    <a:pt x="2030" y="2509"/>
                    <a:pt x="2030" y="2509"/>
                    <a:pt x="1997" y="2476"/>
                  </a:cubicBezTo>
                  <a:cubicBezTo>
                    <a:pt x="1997" y="2409"/>
                    <a:pt x="1930" y="2342"/>
                    <a:pt x="1864" y="2309"/>
                  </a:cubicBezTo>
                  <a:cubicBezTo>
                    <a:pt x="1930" y="1609"/>
                    <a:pt x="1830" y="875"/>
                    <a:pt x="1530" y="141"/>
                  </a:cubicBezTo>
                  <a:cubicBezTo>
                    <a:pt x="1486" y="41"/>
                    <a:pt x="1411" y="0"/>
                    <a:pt x="1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1"/>
            <p:cNvSpPr/>
            <p:nvPr/>
          </p:nvSpPr>
          <p:spPr>
            <a:xfrm>
              <a:off x="3016150" y="2718675"/>
              <a:ext cx="139225" cy="161100"/>
            </a:xfrm>
            <a:custGeom>
              <a:avLst/>
              <a:gdLst/>
              <a:ahLst/>
              <a:cxnLst/>
              <a:rect l="l" t="t" r="r" b="b"/>
              <a:pathLst>
                <a:path w="5569" h="6444" extrusionOk="0">
                  <a:moveTo>
                    <a:pt x="1334" y="1"/>
                  </a:moveTo>
                  <a:cubicBezTo>
                    <a:pt x="1174" y="1"/>
                    <a:pt x="1005" y="154"/>
                    <a:pt x="1048" y="349"/>
                  </a:cubicBezTo>
                  <a:cubicBezTo>
                    <a:pt x="1215" y="1083"/>
                    <a:pt x="1315" y="1784"/>
                    <a:pt x="1282" y="2517"/>
                  </a:cubicBezTo>
                  <a:cubicBezTo>
                    <a:pt x="1215" y="2551"/>
                    <a:pt x="1182" y="2618"/>
                    <a:pt x="1148" y="2684"/>
                  </a:cubicBezTo>
                  <a:cubicBezTo>
                    <a:pt x="1115" y="2784"/>
                    <a:pt x="1082" y="2884"/>
                    <a:pt x="1048" y="2984"/>
                  </a:cubicBezTo>
                  <a:lnTo>
                    <a:pt x="982" y="2984"/>
                  </a:lnTo>
                  <a:cubicBezTo>
                    <a:pt x="982" y="2951"/>
                    <a:pt x="982" y="2951"/>
                    <a:pt x="948" y="2918"/>
                  </a:cubicBezTo>
                  <a:lnTo>
                    <a:pt x="748" y="3685"/>
                  </a:lnTo>
                  <a:lnTo>
                    <a:pt x="881" y="3685"/>
                  </a:lnTo>
                  <a:cubicBezTo>
                    <a:pt x="815" y="3885"/>
                    <a:pt x="781" y="4052"/>
                    <a:pt x="815" y="4185"/>
                  </a:cubicBezTo>
                  <a:cubicBezTo>
                    <a:pt x="548" y="4786"/>
                    <a:pt x="314" y="5420"/>
                    <a:pt x="81" y="6020"/>
                  </a:cubicBezTo>
                  <a:cubicBezTo>
                    <a:pt x="0" y="6202"/>
                    <a:pt x="164" y="6323"/>
                    <a:pt x="321" y="6323"/>
                  </a:cubicBezTo>
                  <a:cubicBezTo>
                    <a:pt x="423" y="6323"/>
                    <a:pt x="522" y="6272"/>
                    <a:pt x="548" y="6153"/>
                  </a:cubicBezTo>
                  <a:cubicBezTo>
                    <a:pt x="781" y="5620"/>
                    <a:pt x="1015" y="5086"/>
                    <a:pt x="1248" y="4519"/>
                  </a:cubicBezTo>
                  <a:lnTo>
                    <a:pt x="1449" y="4519"/>
                  </a:lnTo>
                  <a:cubicBezTo>
                    <a:pt x="1515" y="4652"/>
                    <a:pt x="1649" y="4719"/>
                    <a:pt x="1882" y="4719"/>
                  </a:cubicBezTo>
                  <a:cubicBezTo>
                    <a:pt x="1949" y="4719"/>
                    <a:pt x="2016" y="4752"/>
                    <a:pt x="2082" y="4786"/>
                  </a:cubicBezTo>
                  <a:cubicBezTo>
                    <a:pt x="2149" y="4794"/>
                    <a:pt x="2212" y="4798"/>
                    <a:pt x="2270" y="4798"/>
                  </a:cubicBezTo>
                  <a:cubicBezTo>
                    <a:pt x="2447" y="4798"/>
                    <a:pt x="2591" y="4761"/>
                    <a:pt x="2716" y="4686"/>
                  </a:cubicBezTo>
                  <a:cubicBezTo>
                    <a:pt x="2816" y="4686"/>
                    <a:pt x="2883" y="4652"/>
                    <a:pt x="2950" y="4652"/>
                  </a:cubicBezTo>
                  <a:lnTo>
                    <a:pt x="3016" y="4652"/>
                  </a:lnTo>
                  <a:cubicBezTo>
                    <a:pt x="3083" y="4652"/>
                    <a:pt x="3150" y="4652"/>
                    <a:pt x="3216" y="4619"/>
                  </a:cubicBezTo>
                  <a:cubicBezTo>
                    <a:pt x="3250" y="4652"/>
                    <a:pt x="3283" y="4652"/>
                    <a:pt x="3317" y="4652"/>
                  </a:cubicBezTo>
                  <a:lnTo>
                    <a:pt x="3350" y="4652"/>
                  </a:lnTo>
                  <a:cubicBezTo>
                    <a:pt x="3433" y="4719"/>
                    <a:pt x="3517" y="4744"/>
                    <a:pt x="3600" y="4744"/>
                  </a:cubicBezTo>
                  <a:cubicBezTo>
                    <a:pt x="3683" y="4744"/>
                    <a:pt x="3767" y="4719"/>
                    <a:pt x="3850" y="4686"/>
                  </a:cubicBezTo>
                  <a:cubicBezTo>
                    <a:pt x="3884" y="4786"/>
                    <a:pt x="3917" y="4919"/>
                    <a:pt x="3950" y="5019"/>
                  </a:cubicBezTo>
                  <a:cubicBezTo>
                    <a:pt x="4084" y="5486"/>
                    <a:pt x="4184" y="6053"/>
                    <a:pt x="4551" y="6387"/>
                  </a:cubicBezTo>
                  <a:cubicBezTo>
                    <a:pt x="4588" y="6424"/>
                    <a:pt x="4645" y="6443"/>
                    <a:pt x="4704" y="6443"/>
                  </a:cubicBezTo>
                  <a:cubicBezTo>
                    <a:pt x="4802" y="6443"/>
                    <a:pt x="4909" y="6391"/>
                    <a:pt x="4951" y="6287"/>
                  </a:cubicBezTo>
                  <a:cubicBezTo>
                    <a:pt x="5051" y="5787"/>
                    <a:pt x="4784" y="5320"/>
                    <a:pt x="4617" y="4853"/>
                  </a:cubicBezTo>
                  <a:cubicBezTo>
                    <a:pt x="4517" y="4619"/>
                    <a:pt x="4451" y="4386"/>
                    <a:pt x="4384" y="4152"/>
                  </a:cubicBezTo>
                  <a:cubicBezTo>
                    <a:pt x="4451" y="4019"/>
                    <a:pt x="4484" y="3885"/>
                    <a:pt x="4517" y="3718"/>
                  </a:cubicBezTo>
                  <a:lnTo>
                    <a:pt x="4884" y="2884"/>
                  </a:lnTo>
                  <a:cubicBezTo>
                    <a:pt x="4818" y="2884"/>
                    <a:pt x="4784" y="2918"/>
                    <a:pt x="4751" y="2951"/>
                  </a:cubicBezTo>
                  <a:cubicBezTo>
                    <a:pt x="4751" y="2918"/>
                    <a:pt x="4718" y="2884"/>
                    <a:pt x="4651" y="2884"/>
                  </a:cubicBezTo>
                  <a:cubicBezTo>
                    <a:pt x="4651" y="2784"/>
                    <a:pt x="4651" y="2718"/>
                    <a:pt x="4617" y="2618"/>
                  </a:cubicBezTo>
                  <a:cubicBezTo>
                    <a:pt x="4617" y="2618"/>
                    <a:pt x="4617" y="2584"/>
                    <a:pt x="4617" y="2584"/>
                  </a:cubicBezTo>
                  <a:cubicBezTo>
                    <a:pt x="4651" y="2517"/>
                    <a:pt x="4617" y="2484"/>
                    <a:pt x="4584" y="2451"/>
                  </a:cubicBezTo>
                  <a:cubicBezTo>
                    <a:pt x="4884" y="2050"/>
                    <a:pt x="5151" y="1650"/>
                    <a:pt x="5451" y="1217"/>
                  </a:cubicBezTo>
                  <a:cubicBezTo>
                    <a:pt x="5569" y="1029"/>
                    <a:pt x="5372" y="825"/>
                    <a:pt x="5187" y="825"/>
                  </a:cubicBezTo>
                  <a:cubicBezTo>
                    <a:pt x="5110" y="825"/>
                    <a:pt x="5034" y="861"/>
                    <a:pt x="4984" y="950"/>
                  </a:cubicBezTo>
                  <a:cubicBezTo>
                    <a:pt x="4718" y="1417"/>
                    <a:pt x="4484" y="1850"/>
                    <a:pt x="4251" y="2317"/>
                  </a:cubicBezTo>
                  <a:lnTo>
                    <a:pt x="4217" y="2317"/>
                  </a:lnTo>
                  <a:cubicBezTo>
                    <a:pt x="4124" y="2242"/>
                    <a:pt x="3998" y="2199"/>
                    <a:pt x="3871" y="2199"/>
                  </a:cubicBezTo>
                  <a:cubicBezTo>
                    <a:pt x="3772" y="2199"/>
                    <a:pt x="3671" y="2225"/>
                    <a:pt x="3583" y="2284"/>
                  </a:cubicBezTo>
                  <a:cubicBezTo>
                    <a:pt x="3544" y="2245"/>
                    <a:pt x="3489" y="2226"/>
                    <a:pt x="3431" y="2226"/>
                  </a:cubicBezTo>
                  <a:cubicBezTo>
                    <a:pt x="3341" y="2226"/>
                    <a:pt x="3244" y="2270"/>
                    <a:pt x="3183" y="2351"/>
                  </a:cubicBezTo>
                  <a:cubicBezTo>
                    <a:pt x="3183" y="2317"/>
                    <a:pt x="3183" y="2284"/>
                    <a:pt x="3150" y="2251"/>
                  </a:cubicBezTo>
                  <a:cubicBezTo>
                    <a:pt x="3115" y="2163"/>
                    <a:pt x="3024" y="2121"/>
                    <a:pt x="2931" y="2121"/>
                  </a:cubicBezTo>
                  <a:cubicBezTo>
                    <a:pt x="2848" y="2121"/>
                    <a:pt x="2763" y="2154"/>
                    <a:pt x="2716" y="2217"/>
                  </a:cubicBezTo>
                  <a:cubicBezTo>
                    <a:pt x="2683" y="2217"/>
                    <a:pt x="2649" y="2251"/>
                    <a:pt x="2649" y="2284"/>
                  </a:cubicBezTo>
                  <a:lnTo>
                    <a:pt x="2583" y="2284"/>
                  </a:lnTo>
                  <a:cubicBezTo>
                    <a:pt x="2530" y="2245"/>
                    <a:pt x="2467" y="2226"/>
                    <a:pt x="2404" y="2226"/>
                  </a:cubicBezTo>
                  <a:cubicBezTo>
                    <a:pt x="2307" y="2226"/>
                    <a:pt x="2210" y="2270"/>
                    <a:pt x="2149" y="2351"/>
                  </a:cubicBezTo>
                  <a:cubicBezTo>
                    <a:pt x="2116" y="2417"/>
                    <a:pt x="2082" y="2484"/>
                    <a:pt x="2016" y="2517"/>
                  </a:cubicBezTo>
                  <a:cubicBezTo>
                    <a:pt x="2016" y="2517"/>
                    <a:pt x="2016" y="2484"/>
                    <a:pt x="2016" y="2484"/>
                  </a:cubicBezTo>
                  <a:cubicBezTo>
                    <a:pt x="1982" y="2417"/>
                    <a:pt x="1916" y="2351"/>
                    <a:pt x="1882" y="2317"/>
                  </a:cubicBezTo>
                  <a:cubicBezTo>
                    <a:pt x="1949" y="1583"/>
                    <a:pt x="1849" y="850"/>
                    <a:pt x="1549" y="149"/>
                  </a:cubicBezTo>
                  <a:cubicBezTo>
                    <a:pt x="1502" y="44"/>
                    <a:pt x="1419" y="1"/>
                    <a:pt x="1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1"/>
            <p:cNvSpPr/>
            <p:nvPr/>
          </p:nvSpPr>
          <p:spPr>
            <a:xfrm>
              <a:off x="3537850" y="2712575"/>
              <a:ext cx="139250" cy="161325"/>
            </a:xfrm>
            <a:custGeom>
              <a:avLst/>
              <a:gdLst/>
              <a:ahLst/>
              <a:cxnLst/>
              <a:rect l="l" t="t" r="r" b="b"/>
              <a:pathLst>
                <a:path w="5570" h="6453" extrusionOk="0">
                  <a:moveTo>
                    <a:pt x="1334" y="0"/>
                  </a:moveTo>
                  <a:cubicBezTo>
                    <a:pt x="1180" y="0"/>
                    <a:pt x="1017" y="149"/>
                    <a:pt x="1062" y="326"/>
                  </a:cubicBezTo>
                  <a:cubicBezTo>
                    <a:pt x="1195" y="1060"/>
                    <a:pt x="1295" y="1794"/>
                    <a:pt x="1295" y="2528"/>
                  </a:cubicBezTo>
                  <a:cubicBezTo>
                    <a:pt x="1229" y="2561"/>
                    <a:pt x="1162" y="2595"/>
                    <a:pt x="1129" y="2695"/>
                  </a:cubicBezTo>
                  <a:cubicBezTo>
                    <a:pt x="1095" y="2795"/>
                    <a:pt x="1062" y="2895"/>
                    <a:pt x="1028" y="2995"/>
                  </a:cubicBezTo>
                  <a:lnTo>
                    <a:pt x="995" y="2995"/>
                  </a:lnTo>
                  <a:cubicBezTo>
                    <a:pt x="995" y="2962"/>
                    <a:pt x="962" y="2928"/>
                    <a:pt x="962" y="2928"/>
                  </a:cubicBezTo>
                  <a:lnTo>
                    <a:pt x="762" y="3662"/>
                  </a:lnTo>
                  <a:cubicBezTo>
                    <a:pt x="795" y="3695"/>
                    <a:pt x="828" y="3695"/>
                    <a:pt x="862" y="3695"/>
                  </a:cubicBezTo>
                  <a:cubicBezTo>
                    <a:pt x="795" y="3862"/>
                    <a:pt x="795" y="4029"/>
                    <a:pt x="828" y="4196"/>
                  </a:cubicBezTo>
                  <a:cubicBezTo>
                    <a:pt x="561" y="4796"/>
                    <a:pt x="295" y="5430"/>
                    <a:pt x="61" y="6031"/>
                  </a:cubicBezTo>
                  <a:cubicBezTo>
                    <a:pt x="0" y="6212"/>
                    <a:pt x="160" y="6333"/>
                    <a:pt x="311" y="6333"/>
                  </a:cubicBezTo>
                  <a:cubicBezTo>
                    <a:pt x="408" y="6333"/>
                    <a:pt x="502" y="6282"/>
                    <a:pt x="528" y="6164"/>
                  </a:cubicBezTo>
                  <a:cubicBezTo>
                    <a:pt x="795" y="5630"/>
                    <a:pt x="1028" y="5063"/>
                    <a:pt x="1229" y="4496"/>
                  </a:cubicBezTo>
                  <a:lnTo>
                    <a:pt x="1262" y="4496"/>
                  </a:lnTo>
                  <a:cubicBezTo>
                    <a:pt x="1295" y="4513"/>
                    <a:pt x="1329" y="4521"/>
                    <a:pt x="1358" y="4521"/>
                  </a:cubicBezTo>
                  <a:cubicBezTo>
                    <a:pt x="1387" y="4521"/>
                    <a:pt x="1412" y="4513"/>
                    <a:pt x="1429" y="4496"/>
                  </a:cubicBezTo>
                  <a:cubicBezTo>
                    <a:pt x="1487" y="4612"/>
                    <a:pt x="1595" y="4703"/>
                    <a:pt x="1797" y="4703"/>
                  </a:cubicBezTo>
                  <a:cubicBezTo>
                    <a:pt x="1828" y="4703"/>
                    <a:pt x="1861" y="4701"/>
                    <a:pt x="1896" y="4696"/>
                  </a:cubicBezTo>
                  <a:cubicBezTo>
                    <a:pt x="1929" y="4730"/>
                    <a:pt x="1996" y="4763"/>
                    <a:pt x="2096" y="4763"/>
                  </a:cubicBezTo>
                  <a:cubicBezTo>
                    <a:pt x="2161" y="4782"/>
                    <a:pt x="2224" y="4790"/>
                    <a:pt x="2284" y="4790"/>
                  </a:cubicBezTo>
                  <a:cubicBezTo>
                    <a:pt x="2439" y="4790"/>
                    <a:pt x="2576" y="4735"/>
                    <a:pt x="2696" y="4663"/>
                  </a:cubicBezTo>
                  <a:cubicBezTo>
                    <a:pt x="2796" y="4663"/>
                    <a:pt x="2863" y="4663"/>
                    <a:pt x="2930" y="4630"/>
                  </a:cubicBezTo>
                  <a:lnTo>
                    <a:pt x="3030" y="4630"/>
                  </a:lnTo>
                  <a:cubicBezTo>
                    <a:pt x="3052" y="4641"/>
                    <a:pt x="3071" y="4644"/>
                    <a:pt x="3088" y="4644"/>
                  </a:cubicBezTo>
                  <a:cubicBezTo>
                    <a:pt x="3123" y="4644"/>
                    <a:pt x="3152" y="4630"/>
                    <a:pt x="3197" y="4630"/>
                  </a:cubicBezTo>
                  <a:cubicBezTo>
                    <a:pt x="3230" y="4630"/>
                    <a:pt x="3297" y="4663"/>
                    <a:pt x="3330" y="4663"/>
                  </a:cubicBezTo>
                  <a:cubicBezTo>
                    <a:pt x="3408" y="4725"/>
                    <a:pt x="3485" y="4751"/>
                    <a:pt x="3563" y="4751"/>
                  </a:cubicBezTo>
                  <a:cubicBezTo>
                    <a:pt x="3652" y="4751"/>
                    <a:pt x="3741" y="4716"/>
                    <a:pt x="3830" y="4663"/>
                  </a:cubicBezTo>
                  <a:cubicBezTo>
                    <a:pt x="3864" y="4796"/>
                    <a:pt x="3897" y="4896"/>
                    <a:pt x="3964" y="5030"/>
                  </a:cubicBezTo>
                  <a:cubicBezTo>
                    <a:pt x="4097" y="5497"/>
                    <a:pt x="4164" y="6064"/>
                    <a:pt x="4531" y="6397"/>
                  </a:cubicBezTo>
                  <a:cubicBezTo>
                    <a:pt x="4579" y="6433"/>
                    <a:pt x="4640" y="6452"/>
                    <a:pt x="4699" y="6452"/>
                  </a:cubicBezTo>
                  <a:cubicBezTo>
                    <a:pt x="4806" y="6452"/>
                    <a:pt x="4910" y="6392"/>
                    <a:pt x="4931" y="6264"/>
                  </a:cubicBezTo>
                  <a:cubicBezTo>
                    <a:pt x="5031" y="5797"/>
                    <a:pt x="4764" y="5297"/>
                    <a:pt x="4598" y="4863"/>
                  </a:cubicBezTo>
                  <a:cubicBezTo>
                    <a:pt x="4531" y="4630"/>
                    <a:pt x="4464" y="4363"/>
                    <a:pt x="4364" y="4129"/>
                  </a:cubicBezTo>
                  <a:cubicBezTo>
                    <a:pt x="4431" y="4029"/>
                    <a:pt x="4498" y="3862"/>
                    <a:pt x="4498" y="3695"/>
                  </a:cubicBezTo>
                  <a:lnTo>
                    <a:pt x="4898" y="2862"/>
                  </a:lnTo>
                  <a:lnTo>
                    <a:pt x="4898" y="2862"/>
                  </a:lnTo>
                  <a:cubicBezTo>
                    <a:pt x="4831" y="2895"/>
                    <a:pt x="4798" y="2928"/>
                    <a:pt x="4764" y="2962"/>
                  </a:cubicBezTo>
                  <a:cubicBezTo>
                    <a:pt x="4731" y="2928"/>
                    <a:pt x="4698" y="2895"/>
                    <a:pt x="4664" y="2895"/>
                  </a:cubicBezTo>
                  <a:cubicBezTo>
                    <a:pt x="4664" y="2795"/>
                    <a:pt x="4631" y="2695"/>
                    <a:pt x="4631" y="2628"/>
                  </a:cubicBezTo>
                  <a:cubicBezTo>
                    <a:pt x="4631" y="2595"/>
                    <a:pt x="4631" y="2595"/>
                    <a:pt x="4631" y="2561"/>
                  </a:cubicBezTo>
                  <a:cubicBezTo>
                    <a:pt x="4631" y="2528"/>
                    <a:pt x="4598" y="2461"/>
                    <a:pt x="4564" y="2461"/>
                  </a:cubicBezTo>
                  <a:cubicBezTo>
                    <a:pt x="4865" y="2028"/>
                    <a:pt x="5165" y="1627"/>
                    <a:pt x="5432" y="1227"/>
                  </a:cubicBezTo>
                  <a:cubicBezTo>
                    <a:pt x="5570" y="1020"/>
                    <a:pt x="5374" y="829"/>
                    <a:pt x="5185" y="829"/>
                  </a:cubicBezTo>
                  <a:cubicBezTo>
                    <a:pt x="5100" y="829"/>
                    <a:pt x="5016" y="867"/>
                    <a:pt x="4965" y="960"/>
                  </a:cubicBezTo>
                  <a:cubicBezTo>
                    <a:pt x="4731" y="1394"/>
                    <a:pt x="4464" y="1861"/>
                    <a:pt x="4231" y="2328"/>
                  </a:cubicBezTo>
                  <a:cubicBezTo>
                    <a:pt x="4231" y="2328"/>
                    <a:pt x="4231" y="2328"/>
                    <a:pt x="4231" y="2294"/>
                  </a:cubicBezTo>
                  <a:cubicBezTo>
                    <a:pt x="4131" y="2228"/>
                    <a:pt x="4022" y="2194"/>
                    <a:pt x="3914" y="2194"/>
                  </a:cubicBezTo>
                  <a:cubicBezTo>
                    <a:pt x="3805" y="2194"/>
                    <a:pt x="3697" y="2228"/>
                    <a:pt x="3597" y="2294"/>
                  </a:cubicBezTo>
                  <a:cubicBezTo>
                    <a:pt x="3544" y="2255"/>
                    <a:pt x="3487" y="2236"/>
                    <a:pt x="3430" y="2236"/>
                  </a:cubicBezTo>
                  <a:cubicBezTo>
                    <a:pt x="3342" y="2236"/>
                    <a:pt x="3257" y="2280"/>
                    <a:pt x="3197" y="2361"/>
                  </a:cubicBezTo>
                  <a:cubicBezTo>
                    <a:pt x="3197" y="2328"/>
                    <a:pt x="3163" y="2294"/>
                    <a:pt x="3163" y="2261"/>
                  </a:cubicBezTo>
                  <a:cubicBezTo>
                    <a:pt x="3124" y="2164"/>
                    <a:pt x="3018" y="2112"/>
                    <a:pt x="2909" y="2112"/>
                  </a:cubicBezTo>
                  <a:cubicBezTo>
                    <a:pt x="2831" y="2112"/>
                    <a:pt x="2752" y="2139"/>
                    <a:pt x="2696" y="2194"/>
                  </a:cubicBezTo>
                  <a:cubicBezTo>
                    <a:pt x="2696" y="2228"/>
                    <a:pt x="2663" y="2261"/>
                    <a:pt x="2630" y="2261"/>
                  </a:cubicBezTo>
                  <a:cubicBezTo>
                    <a:pt x="2630" y="2261"/>
                    <a:pt x="2596" y="2294"/>
                    <a:pt x="2563" y="2294"/>
                  </a:cubicBezTo>
                  <a:cubicBezTo>
                    <a:pt x="2519" y="2251"/>
                    <a:pt x="2450" y="2226"/>
                    <a:pt x="2378" y="2226"/>
                  </a:cubicBezTo>
                  <a:cubicBezTo>
                    <a:pt x="2284" y="2226"/>
                    <a:pt x="2186" y="2267"/>
                    <a:pt x="2129" y="2361"/>
                  </a:cubicBezTo>
                  <a:cubicBezTo>
                    <a:pt x="2096" y="2395"/>
                    <a:pt x="2063" y="2461"/>
                    <a:pt x="2029" y="2528"/>
                  </a:cubicBezTo>
                  <a:cubicBezTo>
                    <a:pt x="2029" y="2495"/>
                    <a:pt x="2029" y="2495"/>
                    <a:pt x="1996" y="2461"/>
                  </a:cubicBezTo>
                  <a:cubicBezTo>
                    <a:pt x="1996" y="2395"/>
                    <a:pt x="1929" y="2361"/>
                    <a:pt x="1862" y="2294"/>
                  </a:cubicBezTo>
                  <a:cubicBezTo>
                    <a:pt x="1929" y="1594"/>
                    <a:pt x="1829" y="860"/>
                    <a:pt x="1529" y="126"/>
                  </a:cubicBezTo>
                  <a:cubicBezTo>
                    <a:pt x="1484" y="37"/>
                    <a:pt x="1410" y="0"/>
                    <a:pt x="1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1"/>
            <p:cNvSpPr/>
            <p:nvPr/>
          </p:nvSpPr>
          <p:spPr>
            <a:xfrm>
              <a:off x="4059300" y="2727200"/>
              <a:ext cx="139325" cy="161150"/>
            </a:xfrm>
            <a:custGeom>
              <a:avLst/>
              <a:gdLst/>
              <a:ahLst/>
              <a:cxnLst/>
              <a:rect l="l" t="t" r="r" b="b"/>
              <a:pathLst>
                <a:path w="5573" h="6446" extrusionOk="0">
                  <a:moveTo>
                    <a:pt x="1349" y="1"/>
                  </a:moveTo>
                  <a:cubicBezTo>
                    <a:pt x="1185" y="1"/>
                    <a:pt x="1008" y="164"/>
                    <a:pt x="1052" y="342"/>
                  </a:cubicBezTo>
                  <a:cubicBezTo>
                    <a:pt x="1219" y="1076"/>
                    <a:pt x="1319" y="1810"/>
                    <a:pt x="1286" y="2510"/>
                  </a:cubicBezTo>
                  <a:cubicBezTo>
                    <a:pt x="1252" y="2543"/>
                    <a:pt x="1185" y="2610"/>
                    <a:pt x="1152" y="2677"/>
                  </a:cubicBezTo>
                  <a:cubicBezTo>
                    <a:pt x="1119" y="2777"/>
                    <a:pt x="1085" y="2877"/>
                    <a:pt x="1052" y="2977"/>
                  </a:cubicBezTo>
                  <a:lnTo>
                    <a:pt x="985" y="2977"/>
                  </a:lnTo>
                  <a:cubicBezTo>
                    <a:pt x="985" y="2977"/>
                    <a:pt x="985" y="2944"/>
                    <a:pt x="952" y="2910"/>
                  </a:cubicBezTo>
                  <a:lnTo>
                    <a:pt x="752" y="3678"/>
                  </a:lnTo>
                  <a:lnTo>
                    <a:pt x="885" y="3678"/>
                  </a:lnTo>
                  <a:cubicBezTo>
                    <a:pt x="819" y="3878"/>
                    <a:pt x="785" y="4045"/>
                    <a:pt x="819" y="4178"/>
                  </a:cubicBezTo>
                  <a:cubicBezTo>
                    <a:pt x="552" y="4778"/>
                    <a:pt x="318" y="5412"/>
                    <a:pt x="85" y="6013"/>
                  </a:cubicBezTo>
                  <a:cubicBezTo>
                    <a:pt x="1" y="6202"/>
                    <a:pt x="181" y="6338"/>
                    <a:pt x="343" y="6338"/>
                  </a:cubicBezTo>
                  <a:cubicBezTo>
                    <a:pt x="438" y="6338"/>
                    <a:pt x="527" y="6291"/>
                    <a:pt x="552" y="6179"/>
                  </a:cubicBezTo>
                  <a:cubicBezTo>
                    <a:pt x="785" y="5612"/>
                    <a:pt x="1019" y="5079"/>
                    <a:pt x="1252" y="4512"/>
                  </a:cubicBezTo>
                  <a:lnTo>
                    <a:pt x="1452" y="4512"/>
                  </a:lnTo>
                  <a:cubicBezTo>
                    <a:pt x="1519" y="4645"/>
                    <a:pt x="1652" y="4712"/>
                    <a:pt x="1886" y="4712"/>
                  </a:cubicBezTo>
                  <a:cubicBezTo>
                    <a:pt x="1953" y="4745"/>
                    <a:pt x="2019" y="4745"/>
                    <a:pt x="2086" y="4778"/>
                  </a:cubicBezTo>
                  <a:cubicBezTo>
                    <a:pt x="2153" y="4787"/>
                    <a:pt x="2215" y="4791"/>
                    <a:pt x="2274" y="4791"/>
                  </a:cubicBezTo>
                  <a:cubicBezTo>
                    <a:pt x="2451" y="4791"/>
                    <a:pt x="2595" y="4753"/>
                    <a:pt x="2720" y="4678"/>
                  </a:cubicBezTo>
                  <a:cubicBezTo>
                    <a:pt x="2820" y="4678"/>
                    <a:pt x="2887" y="4678"/>
                    <a:pt x="2953" y="4645"/>
                  </a:cubicBezTo>
                  <a:lnTo>
                    <a:pt x="3320" y="4645"/>
                  </a:lnTo>
                  <a:cubicBezTo>
                    <a:pt x="3354" y="4645"/>
                    <a:pt x="3354" y="4645"/>
                    <a:pt x="3354" y="4678"/>
                  </a:cubicBezTo>
                  <a:cubicBezTo>
                    <a:pt x="3429" y="4723"/>
                    <a:pt x="3504" y="4741"/>
                    <a:pt x="3580" y="4741"/>
                  </a:cubicBezTo>
                  <a:cubicBezTo>
                    <a:pt x="3671" y="4741"/>
                    <a:pt x="3763" y="4715"/>
                    <a:pt x="3854" y="4678"/>
                  </a:cubicBezTo>
                  <a:cubicBezTo>
                    <a:pt x="3887" y="4778"/>
                    <a:pt x="3921" y="4912"/>
                    <a:pt x="3954" y="5045"/>
                  </a:cubicBezTo>
                  <a:cubicBezTo>
                    <a:pt x="4088" y="5479"/>
                    <a:pt x="4188" y="6079"/>
                    <a:pt x="4555" y="6380"/>
                  </a:cubicBezTo>
                  <a:cubicBezTo>
                    <a:pt x="4596" y="6421"/>
                    <a:pt x="4660" y="6445"/>
                    <a:pt x="4726" y="6445"/>
                  </a:cubicBezTo>
                  <a:cubicBezTo>
                    <a:pt x="4819" y="6445"/>
                    <a:pt x="4916" y="6397"/>
                    <a:pt x="4955" y="6279"/>
                  </a:cubicBezTo>
                  <a:cubicBezTo>
                    <a:pt x="5055" y="5779"/>
                    <a:pt x="4788" y="5312"/>
                    <a:pt x="4621" y="4845"/>
                  </a:cubicBezTo>
                  <a:cubicBezTo>
                    <a:pt x="4521" y="4612"/>
                    <a:pt x="4454" y="4378"/>
                    <a:pt x="4388" y="4145"/>
                  </a:cubicBezTo>
                  <a:cubicBezTo>
                    <a:pt x="4454" y="4011"/>
                    <a:pt x="4488" y="3878"/>
                    <a:pt x="4521" y="3711"/>
                  </a:cubicBezTo>
                  <a:lnTo>
                    <a:pt x="4888" y="2877"/>
                  </a:lnTo>
                  <a:cubicBezTo>
                    <a:pt x="4821" y="2877"/>
                    <a:pt x="4788" y="2910"/>
                    <a:pt x="4755" y="2944"/>
                  </a:cubicBezTo>
                  <a:cubicBezTo>
                    <a:pt x="4755" y="2910"/>
                    <a:pt x="4721" y="2910"/>
                    <a:pt x="4655" y="2877"/>
                  </a:cubicBezTo>
                  <a:cubicBezTo>
                    <a:pt x="4655" y="2777"/>
                    <a:pt x="4655" y="2710"/>
                    <a:pt x="4621" y="2643"/>
                  </a:cubicBezTo>
                  <a:cubicBezTo>
                    <a:pt x="4621" y="2610"/>
                    <a:pt x="4621" y="2577"/>
                    <a:pt x="4621" y="2577"/>
                  </a:cubicBezTo>
                  <a:cubicBezTo>
                    <a:pt x="4655" y="2510"/>
                    <a:pt x="4621" y="2477"/>
                    <a:pt x="4588" y="2443"/>
                  </a:cubicBezTo>
                  <a:cubicBezTo>
                    <a:pt x="4888" y="2043"/>
                    <a:pt x="5155" y="1643"/>
                    <a:pt x="5455" y="1209"/>
                  </a:cubicBezTo>
                  <a:cubicBezTo>
                    <a:pt x="5573" y="1021"/>
                    <a:pt x="5376" y="817"/>
                    <a:pt x="5191" y="817"/>
                  </a:cubicBezTo>
                  <a:cubicBezTo>
                    <a:pt x="5113" y="817"/>
                    <a:pt x="5038" y="853"/>
                    <a:pt x="4988" y="942"/>
                  </a:cubicBezTo>
                  <a:cubicBezTo>
                    <a:pt x="4721" y="1409"/>
                    <a:pt x="4488" y="1843"/>
                    <a:pt x="4254" y="2310"/>
                  </a:cubicBezTo>
                  <a:lnTo>
                    <a:pt x="4221" y="2310"/>
                  </a:lnTo>
                  <a:cubicBezTo>
                    <a:pt x="4127" y="2235"/>
                    <a:pt x="4002" y="2192"/>
                    <a:pt x="3875" y="2192"/>
                  </a:cubicBezTo>
                  <a:cubicBezTo>
                    <a:pt x="3776" y="2192"/>
                    <a:pt x="3675" y="2218"/>
                    <a:pt x="3587" y="2277"/>
                  </a:cubicBezTo>
                  <a:cubicBezTo>
                    <a:pt x="3546" y="2249"/>
                    <a:pt x="3487" y="2233"/>
                    <a:pt x="3426" y="2233"/>
                  </a:cubicBezTo>
                  <a:cubicBezTo>
                    <a:pt x="3338" y="2233"/>
                    <a:pt x="3246" y="2265"/>
                    <a:pt x="3187" y="2343"/>
                  </a:cubicBezTo>
                  <a:cubicBezTo>
                    <a:pt x="3187" y="2310"/>
                    <a:pt x="3187" y="2277"/>
                    <a:pt x="3154" y="2277"/>
                  </a:cubicBezTo>
                  <a:cubicBezTo>
                    <a:pt x="3115" y="2179"/>
                    <a:pt x="3008" y="2128"/>
                    <a:pt x="2906" y="2128"/>
                  </a:cubicBezTo>
                  <a:cubicBezTo>
                    <a:pt x="2833" y="2128"/>
                    <a:pt x="2762" y="2154"/>
                    <a:pt x="2720" y="2210"/>
                  </a:cubicBezTo>
                  <a:cubicBezTo>
                    <a:pt x="2687" y="2210"/>
                    <a:pt x="2687" y="2243"/>
                    <a:pt x="2653" y="2277"/>
                  </a:cubicBezTo>
                  <a:lnTo>
                    <a:pt x="2586" y="2277"/>
                  </a:lnTo>
                  <a:cubicBezTo>
                    <a:pt x="2536" y="2239"/>
                    <a:pt x="2477" y="2220"/>
                    <a:pt x="2417" y="2220"/>
                  </a:cubicBezTo>
                  <a:cubicBezTo>
                    <a:pt x="2317" y="2220"/>
                    <a:pt x="2215" y="2272"/>
                    <a:pt x="2153" y="2377"/>
                  </a:cubicBezTo>
                  <a:cubicBezTo>
                    <a:pt x="2119" y="2410"/>
                    <a:pt x="2086" y="2477"/>
                    <a:pt x="2019" y="2543"/>
                  </a:cubicBezTo>
                  <a:cubicBezTo>
                    <a:pt x="2019" y="2510"/>
                    <a:pt x="2019" y="2477"/>
                    <a:pt x="2019" y="2477"/>
                  </a:cubicBezTo>
                  <a:cubicBezTo>
                    <a:pt x="1986" y="2410"/>
                    <a:pt x="1919" y="2343"/>
                    <a:pt x="1886" y="2310"/>
                  </a:cubicBezTo>
                  <a:cubicBezTo>
                    <a:pt x="1953" y="1576"/>
                    <a:pt x="1853" y="842"/>
                    <a:pt x="1552" y="142"/>
                  </a:cubicBezTo>
                  <a:cubicBezTo>
                    <a:pt x="1508" y="42"/>
                    <a:pt x="1430" y="1"/>
                    <a:pt x="13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1"/>
            <p:cNvSpPr/>
            <p:nvPr/>
          </p:nvSpPr>
          <p:spPr>
            <a:xfrm>
              <a:off x="5102550" y="2738050"/>
              <a:ext cx="139325" cy="161125"/>
            </a:xfrm>
            <a:custGeom>
              <a:avLst/>
              <a:gdLst/>
              <a:ahLst/>
              <a:cxnLst/>
              <a:rect l="l" t="t" r="r" b="b"/>
              <a:pathLst>
                <a:path w="5573" h="6445" extrusionOk="0">
                  <a:moveTo>
                    <a:pt x="1348" y="1"/>
                  </a:moveTo>
                  <a:cubicBezTo>
                    <a:pt x="1185" y="1"/>
                    <a:pt x="1007" y="164"/>
                    <a:pt x="1052" y="341"/>
                  </a:cubicBezTo>
                  <a:cubicBezTo>
                    <a:pt x="1219" y="1075"/>
                    <a:pt x="1319" y="1809"/>
                    <a:pt x="1285" y="2510"/>
                  </a:cubicBezTo>
                  <a:cubicBezTo>
                    <a:pt x="1252" y="2543"/>
                    <a:pt x="1185" y="2610"/>
                    <a:pt x="1152" y="2676"/>
                  </a:cubicBezTo>
                  <a:cubicBezTo>
                    <a:pt x="1119" y="2777"/>
                    <a:pt x="1085" y="2877"/>
                    <a:pt x="1052" y="2977"/>
                  </a:cubicBezTo>
                  <a:lnTo>
                    <a:pt x="985" y="2977"/>
                  </a:lnTo>
                  <a:cubicBezTo>
                    <a:pt x="985" y="2977"/>
                    <a:pt x="985" y="2943"/>
                    <a:pt x="952" y="2910"/>
                  </a:cubicBezTo>
                  <a:lnTo>
                    <a:pt x="752" y="3677"/>
                  </a:lnTo>
                  <a:lnTo>
                    <a:pt x="885" y="3677"/>
                  </a:lnTo>
                  <a:cubicBezTo>
                    <a:pt x="818" y="3877"/>
                    <a:pt x="785" y="4044"/>
                    <a:pt x="818" y="4178"/>
                  </a:cubicBezTo>
                  <a:cubicBezTo>
                    <a:pt x="551" y="4778"/>
                    <a:pt x="318" y="5412"/>
                    <a:pt x="84" y="6012"/>
                  </a:cubicBezTo>
                  <a:cubicBezTo>
                    <a:pt x="0" y="6201"/>
                    <a:pt x="181" y="6337"/>
                    <a:pt x="343" y="6337"/>
                  </a:cubicBezTo>
                  <a:cubicBezTo>
                    <a:pt x="438" y="6337"/>
                    <a:pt x="527" y="6290"/>
                    <a:pt x="551" y="6179"/>
                  </a:cubicBezTo>
                  <a:cubicBezTo>
                    <a:pt x="785" y="5612"/>
                    <a:pt x="1018" y="5078"/>
                    <a:pt x="1252" y="4511"/>
                  </a:cubicBezTo>
                  <a:lnTo>
                    <a:pt x="1452" y="4511"/>
                  </a:lnTo>
                  <a:cubicBezTo>
                    <a:pt x="1519" y="4645"/>
                    <a:pt x="1652" y="4711"/>
                    <a:pt x="1886" y="4711"/>
                  </a:cubicBezTo>
                  <a:cubicBezTo>
                    <a:pt x="1952" y="4745"/>
                    <a:pt x="2019" y="4745"/>
                    <a:pt x="2086" y="4778"/>
                  </a:cubicBezTo>
                  <a:cubicBezTo>
                    <a:pt x="2153" y="4786"/>
                    <a:pt x="2215" y="4791"/>
                    <a:pt x="2274" y="4791"/>
                  </a:cubicBezTo>
                  <a:cubicBezTo>
                    <a:pt x="2451" y="4791"/>
                    <a:pt x="2595" y="4753"/>
                    <a:pt x="2720" y="4678"/>
                  </a:cubicBezTo>
                  <a:cubicBezTo>
                    <a:pt x="2820" y="4678"/>
                    <a:pt x="2886" y="4678"/>
                    <a:pt x="2953" y="4645"/>
                  </a:cubicBezTo>
                  <a:lnTo>
                    <a:pt x="3320" y="4645"/>
                  </a:lnTo>
                  <a:cubicBezTo>
                    <a:pt x="3353" y="4645"/>
                    <a:pt x="3353" y="4678"/>
                    <a:pt x="3353" y="4678"/>
                  </a:cubicBezTo>
                  <a:cubicBezTo>
                    <a:pt x="3437" y="4728"/>
                    <a:pt x="3520" y="4753"/>
                    <a:pt x="3604" y="4753"/>
                  </a:cubicBezTo>
                  <a:cubicBezTo>
                    <a:pt x="3687" y="4753"/>
                    <a:pt x="3770" y="4728"/>
                    <a:pt x="3854" y="4678"/>
                  </a:cubicBezTo>
                  <a:cubicBezTo>
                    <a:pt x="3887" y="4811"/>
                    <a:pt x="3921" y="4911"/>
                    <a:pt x="3954" y="5045"/>
                  </a:cubicBezTo>
                  <a:cubicBezTo>
                    <a:pt x="4087" y="5479"/>
                    <a:pt x="4187" y="6079"/>
                    <a:pt x="4554" y="6379"/>
                  </a:cubicBezTo>
                  <a:cubicBezTo>
                    <a:pt x="4596" y="6421"/>
                    <a:pt x="4660" y="6445"/>
                    <a:pt x="4726" y="6445"/>
                  </a:cubicBezTo>
                  <a:cubicBezTo>
                    <a:pt x="4819" y="6445"/>
                    <a:pt x="4916" y="6396"/>
                    <a:pt x="4955" y="6279"/>
                  </a:cubicBezTo>
                  <a:cubicBezTo>
                    <a:pt x="5055" y="5779"/>
                    <a:pt x="4788" y="5312"/>
                    <a:pt x="4621" y="4845"/>
                  </a:cubicBezTo>
                  <a:cubicBezTo>
                    <a:pt x="4521" y="4611"/>
                    <a:pt x="4454" y="4378"/>
                    <a:pt x="4388" y="4144"/>
                  </a:cubicBezTo>
                  <a:cubicBezTo>
                    <a:pt x="4454" y="4011"/>
                    <a:pt x="4488" y="3877"/>
                    <a:pt x="4521" y="3711"/>
                  </a:cubicBezTo>
                  <a:lnTo>
                    <a:pt x="4888" y="2877"/>
                  </a:lnTo>
                  <a:cubicBezTo>
                    <a:pt x="4821" y="2877"/>
                    <a:pt x="4788" y="2910"/>
                    <a:pt x="4754" y="2943"/>
                  </a:cubicBezTo>
                  <a:cubicBezTo>
                    <a:pt x="4754" y="2910"/>
                    <a:pt x="4721" y="2910"/>
                    <a:pt x="4654" y="2877"/>
                  </a:cubicBezTo>
                  <a:cubicBezTo>
                    <a:pt x="4654" y="2777"/>
                    <a:pt x="4654" y="2710"/>
                    <a:pt x="4621" y="2643"/>
                  </a:cubicBezTo>
                  <a:cubicBezTo>
                    <a:pt x="4621" y="2610"/>
                    <a:pt x="4621" y="2576"/>
                    <a:pt x="4621" y="2576"/>
                  </a:cubicBezTo>
                  <a:cubicBezTo>
                    <a:pt x="4654" y="2510"/>
                    <a:pt x="4621" y="2476"/>
                    <a:pt x="4588" y="2443"/>
                  </a:cubicBezTo>
                  <a:cubicBezTo>
                    <a:pt x="4888" y="2043"/>
                    <a:pt x="5155" y="1642"/>
                    <a:pt x="5455" y="1242"/>
                  </a:cubicBezTo>
                  <a:cubicBezTo>
                    <a:pt x="5573" y="1030"/>
                    <a:pt x="5374" y="818"/>
                    <a:pt x="5188" y="818"/>
                  </a:cubicBezTo>
                  <a:cubicBezTo>
                    <a:pt x="5111" y="818"/>
                    <a:pt x="5037" y="854"/>
                    <a:pt x="4988" y="942"/>
                  </a:cubicBezTo>
                  <a:cubicBezTo>
                    <a:pt x="4721" y="1409"/>
                    <a:pt x="4488" y="1843"/>
                    <a:pt x="4254" y="2310"/>
                  </a:cubicBezTo>
                  <a:lnTo>
                    <a:pt x="4221" y="2310"/>
                  </a:lnTo>
                  <a:cubicBezTo>
                    <a:pt x="4127" y="2235"/>
                    <a:pt x="4002" y="2191"/>
                    <a:pt x="3875" y="2191"/>
                  </a:cubicBezTo>
                  <a:cubicBezTo>
                    <a:pt x="3775" y="2191"/>
                    <a:pt x="3675" y="2218"/>
                    <a:pt x="3587" y="2276"/>
                  </a:cubicBezTo>
                  <a:cubicBezTo>
                    <a:pt x="3546" y="2249"/>
                    <a:pt x="3487" y="2232"/>
                    <a:pt x="3425" y="2232"/>
                  </a:cubicBezTo>
                  <a:cubicBezTo>
                    <a:pt x="3338" y="2232"/>
                    <a:pt x="3245" y="2265"/>
                    <a:pt x="3187" y="2343"/>
                  </a:cubicBezTo>
                  <a:cubicBezTo>
                    <a:pt x="3187" y="2310"/>
                    <a:pt x="3187" y="2310"/>
                    <a:pt x="3153" y="2276"/>
                  </a:cubicBezTo>
                  <a:cubicBezTo>
                    <a:pt x="3114" y="2179"/>
                    <a:pt x="3008" y="2127"/>
                    <a:pt x="2906" y="2127"/>
                  </a:cubicBezTo>
                  <a:cubicBezTo>
                    <a:pt x="2832" y="2127"/>
                    <a:pt x="2761" y="2154"/>
                    <a:pt x="2720" y="2209"/>
                  </a:cubicBezTo>
                  <a:cubicBezTo>
                    <a:pt x="2686" y="2243"/>
                    <a:pt x="2686" y="2243"/>
                    <a:pt x="2653" y="2276"/>
                  </a:cubicBezTo>
                  <a:lnTo>
                    <a:pt x="2586" y="2276"/>
                  </a:lnTo>
                  <a:cubicBezTo>
                    <a:pt x="2536" y="2239"/>
                    <a:pt x="2477" y="2220"/>
                    <a:pt x="2417" y="2220"/>
                  </a:cubicBezTo>
                  <a:cubicBezTo>
                    <a:pt x="2317" y="2220"/>
                    <a:pt x="2215" y="2272"/>
                    <a:pt x="2153" y="2376"/>
                  </a:cubicBezTo>
                  <a:cubicBezTo>
                    <a:pt x="2119" y="2410"/>
                    <a:pt x="2086" y="2476"/>
                    <a:pt x="2019" y="2543"/>
                  </a:cubicBezTo>
                  <a:cubicBezTo>
                    <a:pt x="2019" y="2510"/>
                    <a:pt x="2019" y="2476"/>
                    <a:pt x="2019" y="2476"/>
                  </a:cubicBezTo>
                  <a:cubicBezTo>
                    <a:pt x="1986" y="2410"/>
                    <a:pt x="1952" y="2343"/>
                    <a:pt x="1886" y="2310"/>
                  </a:cubicBezTo>
                  <a:cubicBezTo>
                    <a:pt x="1952" y="1576"/>
                    <a:pt x="1852" y="842"/>
                    <a:pt x="1552" y="141"/>
                  </a:cubicBezTo>
                  <a:cubicBezTo>
                    <a:pt x="1508" y="41"/>
                    <a:pt x="1430" y="1"/>
                    <a:pt x="1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1"/>
            <p:cNvSpPr/>
            <p:nvPr/>
          </p:nvSpPr>
          <p:spPr>
            <a:xfrm>
              <a:off x="5624300" y="2724700"/>
              <a:ext cx="139300" cy="161500"/>
            </a:xfrm>
            <a:custGeom>
              <a:avLst/>
              <a:gdLst/>
              <a:ahLst/>
              <a:cxnLst/>
              <a:rect l="l" t="t" r="r" b="b"/>
              <a:pathLst>
                <a:path w="5572" h="6460" extrusionOk="0">
                  <a:moveTo>
                    <a:pt x="1350" y="1"/>
                  </a:moveTo>
                  <a:cubicBezTo>
                    <a:pt x="1197" y="1"/>
                    <a:pt x="1019" y="164"/>
                    <a:pt x="1063" y="342"/>
                  </a:cubicBezTo>
                  <a:cubicBezTo>
                    <a:pt x="1197" y="1076"/>
                    <a:pt x="1297" y="1809"/>
                    <a:pt x="1297" y="2543"/>
                  </a:cubicBezTo>
                  <a:cubicBezTo>
                    <a:pt x="1230" y="2577"/>
                    <a:pt x="1163" y="2610"/>
                    <a:pt x="1130" y="2677"/>
                  </a:cubicBezTo>
                  <a:cubicBezTo>
                    <a:pt x="1097" y="2777"/>
                    <a:pt x="1063" y="2910"/>
                    <a:pt x="1030" y="3010"/>
                  </a:cubicBezTo>
                  <a:cubicBezTo>
                    <a:pt x="1030" y="2994"/>
                    <a:pt x="1022" y="2985"/>
                    <a:pt x="1013" y="2985"/>
                  </a:cubicBezTo>
                  <a:cubicBezTo>
                    <a:pt x="1005" y="2985"/>
                    <a:pt x="997" y="2994"/>
                    <a:pt x="997" y="3010"/>
                  </a:cubicBezTo>
                  <a:cubicBezTo>
                    <a:pt x="997" y="2977"/>
                    <a:pt x="963" y="2944"/>
                    <a:pt x="963" y="2944"/>
                  </a:cubicBezTo>
                  <a:lnTo>
                    <a:pt x="763" y="3678"/>
                  </a:lnTo>
                  <a:cubicBezTo>
                    <a:pt x="797" y="3678"/>
                    <a:pt x="830" y="3711"/>
                    <a:pt x="863" y="3711"/>
                  </a:cubicBezTo>
                  <a:cubicBezTo>
                    <a:pt x="797" y="3878"/>
                    <a:pt x="797" y="4044"/>
                    <a:pt x="830" y="4211"/>
                  </a:cubicBezTo>
                  <a:cubicBezTo>
                    <a:pt x="563" y="4812"/>
                    <a:pt x="296" y="5412"/>
                    <a:pt x="63" y="6046"/>
                  </a:cubicBezTo>
                  <a:cubicBezTo>
                    <a:pt x="0" y="6212"/>
                    <a:pt x="171" y="6339"/>
                    <a:pt x="324" y="6339"/>
                  </a:cubicBezTo>
                  <a:cubicBezTo>
                    <a:pt x="418" y="6339"/>
                    <a:pt x="505" y="6293"/>
                    <a:pt x="530" y="6179"/>
                  </a:cubicBezTo>
                  <a:cubicBezTo>
                    <a:pt x="797" y="5646"/>
                    <a:pt x="1030" y="5079"/>
                    <a:pt x="1230" y="4511"/>
                  </a:cubicBezTo>
                  <a:lnTo>
                    <a:pt x="1430" y="4511"/>
                  </a:lnTo>
                  <a:cubicBezTo>
                    <a:pt x="1488" y="4627"/>
                    <a:pt x="1597" y="4718"/>
                    <a:pt x="1799" y="4718"/>
                  </a:cubicBezTo>
                  <a:cubicBezTo>
                    <a:pt x="1829" y="4718"/>
                    <a:pt x="1862" y="4716"/>
                    <a:pt x="1897" y="4712"/>
                  </a:cubicBezTo>
                  <a:cubicBezTo>
                    <a:pt x="1931" y="4745"/>
                    <a:pt x="1997" y="4778"/>
                    <a:pt x="2097" y="4778"/>
                  </a:cubicBezTo>
                  <a:cubicBezTo>
                    <a:pt x="2163" y="4797"/>
                    <a:pt x="2225" y="4805"/>
                    <a:pt x="2285" y="4805"/>
                  </a:cubicBezTo>
                  <a:cubicBezTo>
                    <a:pt x="2440" y="4805"/>
                    <a:pt x="2578" y="4750"/>
                    <a:pt x="2698" y="4678"/>
                  </a:cubicBezTo>
                  <a:cubicBezTo>
                    <a:pt x="2798" y="4678"/>
                    <a:pt x="2865" y="4678"/>
                    <a:pt x="2965" y="4645"/>
                  </a:cubicBezTo>
                  <a:lnTo>
                    <a:pt x="3198" y="4645"/>
                  </a:lnTo>
                  <a:cubicBezTo>
                    <a:pt x="3232" y="4645"/>
                    <a:pt x="3298" y="4678"/>
                    <a:pt x="3332" y="4678"/>
                  </a:cubicBezTo>
                  <a:cubicBezTo>
                    <a:pt x="3409" y="4740"/>
                    <a:pt x="3487" y="4766"/>
                    <a:pt x="3564" y="4766"/>
                  </a:cubicBezTo>
                  <a:cubicBezTo>
                    <a:pt x="3654" y="4766"/>
                    <a:pt x="3743" y="4732"/>
                    <a:pt x="3832" y="4678"/>
                  </a:cubicBezTo>
                  <a:cubicBezTo>
                    <a:pt x="3865" y="4812"/>
                    <a:pt x="3899" y="4912"/>
                    <a:pt x="3965" y="5045"/>
                  </a:cubicBezTo>
                  <a:cubicBezTo>
                    <a:pt x="4099" y="5479"/>
                    <a:pt x="4166" y="6079"/>
                    <a:pt x="4533" y="6379"/>
                  </a:cubicBezTo>
                  <a:cubicBezTo>
                    <a:pt x="4586" y="6433"/>
                    <a:pt x="4655" y="6459"/>
                    <a:pt x="4722" y="6459"/>
                  </a:cubicBezTo>
                  <a:cubicBezTo>
                    <a:pt x="4821" y="6459"/>
                    <a:pt x="4913" y="6399"/>
                    <a:pt x="4933" y="6279"/>
                  </a:cubicBezTo>
                  <a:cubicBezTo>
                    <a:pt x="5033" y="5812"/>
                    <a:pt x="4766" y="5312"/>
                    <a:pt x="4599" y="4845"/>
                  </a:cubicBezTo>
                  <a:cubicBezTo>
                    <a:pt x="4533" y="4612"/>
                    <a:pt x="4466" y="4378"/>
                    <a:pt x="4366" y="4145"/>
                  </a:cubicBezTo>
                  <a:cubicBezTo>
                    <a:pt x="4432" y="4011"/>
                    <a:pt x="4499" y="3878"/>
                    <a:pt x="4499" y="3711"/>
                  </a:cubicBezTo>
                  <a:lnTo>
                    <a:pt x="4899" y="2877"/>
                  </a:lnTo>
                  <a:lnTo>
                    <a:pt x="4899" y="2877"/>
                  </a:lnTo>
                  <a:cubicBezTo>
                    <a:pt x="4833" y="2910"/>
                    <a:pt x="4799" y="2944"/>
                    <a:pt x="4766" y="2977"/>
                  </a:cubicBezTo>
                  <a:cubicBezTo>
                    <a:pt x="4733" y="2944"/>
                    <a:pt x="4699" y="2910"/>
                    <a:pt x="4666" y="2910"/>
                  </a:cubicBezTo>
                  <a:cubicBezTo>
                    <a:pt x="4666" y="2810"/>
                    <a:pt x="4633" y="2710"/>
                    <a:pt x="4633" y="2643"/>
                  </a:cubicBezTo>
                  <a:cubicBezTo>
                    <a:pt x="4633" y="2610"/>
                    <a:pt x="4633" y="2610"/>
                    <a:pt x="4633" y="2577"/>
                  </a:cubicBezTo>
                  <a:cubicBezTo>
                    <a:pt x="4633" y="2510"/>
                    <a:pt x="4599" y="2477"/>
                    <a:pt x="4599" y="2443"/>
                  </a:cubicBezTo>
                  <a:cubicBezTo>
                    <a:pt x="4866" y="2043"/>
                    <a:pt x="5166" y="1643"/>
                    <a:pt x="5433" y="1242"/>
                  </a:cubicBezTo>
                  <a:cubicBezTo>
                    <a:pt x="5571" y="1035"/>
                    <a:pt x="5376" y="844"/>
                    <a:pt x="5187" y="844"/>
                  </a:cubicBezTo>
                  <a:cubicBezTo>
                    <a:pt x="5102" y="844"/>
                    <a:pt x="5018" y="883"/>
                    <a:pt x="4966" y="976"/>
                  </a:cubicBezTo>
                  <a:cubicBezTo>
                    <a:pt x="4733" y="1409"/>
                    <a:pt x="4466" y="1876"/>
                    <a:pt x="4232" y="2310"/>
                  </a:cubicBezTo>
                  <a:cubicBezTo>
                    <a:pt x="4132" y="2243"/>
                    <a:pt x="4024" y="2210"/>
                    <a:pt x="3915" y="2210"/>
                  </a:cubicBezTo>
                  <a:cubicBezTo>
                    <a:pt x="3807" y="2210"/>
                    <a:pt x="3699" y="2243"/>
                    <a:pt x="3599" y="2310"/>
                  </a:cubicBezTo>
                  <a:cubicBezTo>
                    <a:pt x="3540" y="2266"/>
                    <a:pt x="3476" y="2242"/>
                    <a:pt x="3413" y="2242"/>
                  </a:cubicBezTo>
                  <a:cubicBezTo>
                    <a:pt x="3332" y="2242"/>
                    <a:pt x="3255" y="2283"/>
                    <a:pt x="3198" y="2377"/>
                  </a:cubicBezTo>
                  <a:cubicBezTo>
                    <a:pt x="3198" y="2343"/>
                    <a:pt x="3165" y="2310"/>
                    <a:pt x="3165" y="2276"/>
                  </a:cubicBezTo>
                  <a:cubicBezTo>
                    <a:pt x="3126" y="2179"/>
                    <a:pt x="3019" y="2127"/>
                    <a:pt x="2911" y="2127"/>
                  </a:cubicBezTo>
                  <a:cubicBezTo>
                    <a:pt x="2833" y="2127"/>
                    <a:pt x="2754" y="2154"/>
                    <a:pt x="2698" y="2210"/>
                  </a:cubicBezTo>
                  <a:cubicBezTo>
                    <a:pt x="2698" y="2243"/>
                    <a:pt x="2665" y="2243"/>
                    <a:pt x="2631" y="2276"/>
                  </a:cubicBezTo>
                  <a:cubicBezTo>
                    <a:pt x="2631" y="2276"/>
                    <a:pt x="2598" y="2276"/>
                    <a:pt x="2564" y="2310"/>
                  </a:cubicBezTo>
                  <a:cubicBezTo>
                    <a:pt x="2521" y="2266"/>
                    <a:pt x="2452" y="2242"/>
                    <a:pt x="2379" y="2242"/>
                  </a:cubicBezTo>
                  <a:cubicBezTo>
                    <a:pt x="2286" y="2242"/>
                    <a:pt x="2187" y="2283"/>
                    <a:pt x="2131" y="2377"/>
                  </a:cubicBezTo>
                  <a:cubicBezTo>
                    <a:pt x="2097" y="2410"/>
                    <a:pt x="2064" y="2477"/>
                    <a:pt x="2031" y="2543"/>
                  </a:cubicBezTo>
                  <a:cubicBezTo>
                    <a:pt x="2031" y="2510"/>
                    <a:pt x="2031" y="2510"/>
                    <a:pt x="1997" y="2477"/>
                  </a:cubicBezTo>
                  <a:cubicBezTo>
                    <a:pt x="1997" y="2410"/>
                    <a:pt x="1931" y="2343"/>
                    <a:pt x="1864" y="2310"/>
                  </a:cubicBezTo>
                  <a:cubicBezTo>
                    <a:pt x="1931" y="1609"/>
                    <a:pt x="1831" y="875"/>
                    <a:pt x="1530" y="142"/>
                  </a:cubicBezTo>
                  <a:cubicBezTo>
                    <a:pt x="1497" y="42"/>
                    <a:pt x="1427" y="1"/>
                    <a:pt x="1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1"/>
            <p:cNvSpPr/>
            <p:nvPr/>
          </p:nvSpPr>
          <p:spPr>
            <a:xfrm>
              <a:off x="6145875" y="2712575"/>
              <a:ext cx="139175" cy="161325"/>
            </a:xfrm>
            <a:custGeom>
              <a:avLst/>
              <a:gdLst/>
              <a:ahLst/>
              <a:cxnLst/>
              <a:rect l="l" t="t" r="r" b="b"/>
              <a:pathLst>
                <a:path w="5567" h="6453" extrusionOk="0">
                  <a:moveTo>
                    <a:pt x="1345" y="0"/>
                  </a:moveTo>
                  <a:cubicBezTo>
                    <a:pt x="1182" y="0"/>
                    <a:pt x="1004" y="149"/>
                    <a:pt x="1049" y="326"/>
                  </a:cubicBezTo>
                  <a:cubicBezTo>
                    <a:pt x="1215" y="1060"/>
                    <a:pt x="1316" y="1794"/>
                    <a:pt x="1282" y="2528"/>
                  </a:cubicBezTo>
                  <a:cubicBezTo>
                    <a:pt x="1249" y="2561"/>
                    <a:pt x="1182" y="2595"/>
                    <a:pt x="1149" y="2695"/>
                  </a:cubicBezTo>
                  <a:cubicBezTo>
                    <a:pt x="1115" y="2795"/>
                    <a:pt x="1082" y="2895"/>
                    <a:pt x="1049" y="2995"/>
                  </a:cubicBezTo>
                  <a:lnTo>
                    <a:pt x="982" y="2995"/>
                  </a:lnTo>
                  <a:cubicBezTo>
                    <a:pt x="982" y="2962"/>
                    <a:pt x="982" y="2928"/>
                    <a:pt x="949" y="2928"/>
                  </a:cubicBezTo>
                  <a:lnTo>
                    <a:pt x="748" y="3662"/>
                  </a:lnTo>
                  <a:cubicBezTo>
                    <a:pt x="782" y="3695"/>
                    <a:pt x="815" y="3695"/>
                    <a:pt x="882" y="3695"/>
                  </a:cubicBezTo>
                  <a:cubicBezTo>
                    <a:pt x="815" y="3862"/>
                    <a:pt x="782" y="4029"/>
                    <a:pt x="815" y="4196"/>
                  </a:cubicBezTo>
                  <a:cubicBezTo>
                    <a:pt x="548" y="4796"/>
                    <a:pt x="315" y="5430"/>
                    <a:pt x="81" y="6031"/>
                  </a:cubicBezTo>
                  <a:cubicBezTo>
                    <a:pt x="0" y="6212"/>
                    <a:pt x="165" y="6333"/>
                    <a:pt x="321" y="6333"/>
                  </a:cubicBezTo>
                  <a:cubicBezTo>
                    <a:pt x="423" y="6333"/>
                    <a:pt x="522" y="6282"/>
                    <a:pt x="548" y="6164"/>
                  </a:cubicBezTo>
                  <a:cubicBezTo>
                    <a:pt x="782" y="5630"/>
                    <a:pt x="1015" y="5063"/>
                    <a:pt x="1249" y="4496"/>
                  </a:cubicBezTo>
                  <a:lnTo>
                    <a:pt x="1282" y="4496"/>
                  </a:lnTo>
                  <a:cubicBezTo>
                    <a:pt x="1299" y="4513"/>
                    <a:pt x="1324" y="4521"/>
                    <a:pt x="1353" y="4521"/>
                  </a:cubicBezTo>
                  <a:cubicBezTo>
                    <a:pt x="1382" y="4521"/>
                    <a:pt x="1416" y="4513"/>
                    <a:pt x="1449" y="4496"/>
                  </a:cubicBezTo>
                  <a:cubicBezTo>
                    <a:pt x="1507" y="4612"/>
                    <a:pt x="1615" y="4703"/>
                    <a:pt x="1796" y="4703"/>
                  </a:cubicBezTo>
                  <a:cubicBezTo>
                    <a:pt x="1823" y="4703"/>
                    <a:pt x="1852" y="4701"/>
                    <a:pt x="1883" y="4696"/>
                  </a:cubicBezTo>
                  <a:cubicBezTo>
                    <a:pt x="1949" y="4730"/>
                    <a:pt x="2016" y="4763"/>
                    <a:pt x="2083" y="4763"/>
                  </a:cubicBezTo>
                  <a:cubicBezTo>
                    <a:pt x="2157" y="4782"/>
                    <a:pt x="2227" y="4790"/>
                    <a:pt x="2291" y="4790"/>
                  </a:cubicBezTo>
                  <a:cubicBezTo>
                    <a:pt x="2459" y="4790"/>
                    <a:pt x="2596" y="4735"/>
                    <a:pt x="2717" y="4663"/>
                  </a:cubicBezTo>
                  <a:cubicBezTo>
                    <a:pt x="2817" y="4663"/>
                    <a:pt x="2883" y="4663"/>
                    <a:pt x="2950" y="4630"/>
                  </a:cubicBezTo>
                  <a:lnTo>
                    <a:pt x="3017" y="4630"/>
                  </a:lnTo>
                  <a:cubicBezTo>
                    <a:pt x="3039" y="4641"/>
                    <a:pt x="3061" y="4644"/>
                    <a:pt x="3083" y="4644"/>
                  </a:cubicBezTo>
                  <a:cubicBezTo>
                    <a:pt x="3128" y="4644"/>
                    <a:pt x="3172" y="4630"/>
                    <a:pt x="3217" y="4630"/>
                  </a:cubicBezTo>
                  <a:cubicBezTo>
                    <a:pt x="3250" y="4630"/>
                    <a:pt x="3284" y="4663"/>
                    <a:pt x="3317" y="4663"/>
                  </a:cubicBezTo>
                  <a:lnTo>
                    <a:pt x="3350" y="4663"/>
                  </a:lnTo>
                  <a:cubicBezTo>
                    <a:pt x="3428" y="4725"/>
                    <a:pt x="3505" y="4751"/>
                    <a:pt x="3583" y="4751"/>
                  </a:cubicBezTo>
                  <a:cubicBezTo>
                    <a:pt x="3672" y="4751"/>
                    <a:pt x="3761" y="4716"/>
                    <a:pt x="3851" y="4663"/>
                  </a:cubicBezTo>
                  <a:cubicBezTo>
                    <a:pt x="3884" y="4796"/>
                    <a:pt x="3917" y="4896"/>
                    <a:pt x="3951" y="5030"/>
                  </a:cubicBezTo>
                  <a:cubicBezTo>
                    <a:pt x="4084" y="5497"/>
                    <a:pt x="4184" y="6064"/>
                    <a:pt x="4551" y="6397"/>
                  </a:cubicBezTo>
                  <a:cubicBezTo>
                    <a:pt x="4587" y="6433"/>
                    <a:pt x="4640" y="6452"/>
                    <a:pt x="4697" y="6452"/>
                  </a:cubicBezTo>
                  <a:cubicBezTo>
                    <a:pt x="4797" y="6452"/>
                    <a:pt x="4909" y="6392"/>
                    <a:pt x="4951" y="6264"/>
                  </a:cubicBezTo>
                  <a:cubicBezTo>
                    <a:pt x="5052" y="5797"/>
                    <a:pt x="4785" y="5297"/>
                    <a:pt x="4618" y="4863"/>
                  </a:cubicBezTo>
                  <a:cubicBezTo>
                    <a:pt x="4518" y="4630"/>
                    <a:pt x="4451" y="4363"/>
                    <a:pt x="4384" y="4129"/>
                  </a:cubicBezTo>
                  <a:cubicBezTo>
                    <a:pt x="4451" y="4029"/>
                    <a:pt x="4484" y="3862"/>
                    <a:pt x="4518" y="3695"/>
                  </a:cubicBezTo>
                  <a:lnTo>
                    <a:pt x="4885" y="2862"/>
                  </a:lnTo>
                  <a:lnTo>
                    <a:pt x="4885" y="2862"/>
                  </a:lnTo>
                  <a:cubicBezTo>
                    <a:pt x="4818" y="2895"/>
                    <a:pt x="4785" y="2928"/>
                    <a:pt x="4751" y="2962"/>
                  </a:cubicBezTo>
                  <a:cubicBezTo>
                    <a:pt x="4751" y="2928"/>
                    <a:pt x="4718" y="2895"/>
                    <a:pt x="4651" y="2895"/>
                  </a:cubicBezTo>
                  <a:cubicBezTo>
                    <a:pt x="4651" y="2795"/>
                    <a:pt x="4651" y="2695"/>
                    <a:pt x="4618" y="2628"/>
                  </a:cubicBezTo>
                  <a:cubicBezTo>
                    <a:pt x="4618" y="2595"/>
                    <a:pt x="4618" y="2595"/>
                    <a:pt x="4618" y="2561"/>
                  </a:cubicBezTo>
                  <a:cubicBezTo>
                    <a:pt x="4651" y="2528"/>
                    <a:pt x="4618" y="2461"/>
                    <a:pt x="4585" y="2461"/>
                  </a:cubicBezTo>
                  <a:cubicBezTo>
                    <a:pt x="4885" y="2028"/>
                    <a:pt x="5152" y="1627"/>
                    <a:pt x="5452" y="1227"/>
                  </a:cubicBezTo>
                  <a:cubicBezTo>
                    <a:pt x="5567" y="1020"/>
                    <a:pt x="5380" y="829"/>
                    <a:pt x="5199" y="829"/>
                  </a:cubicBezTo>
                  <a:cubicBezTo>
                    <a:pt x="5117" y="829"/>
                    <a:pt x="5036" y="867"/>
                    <a:pt x="4985" y="960"/>
                  </a:cubicBezTo>
                  <a:cubicBezTo>
                    <a:pt x="4718" y="1394"/>
                    <a:pt x="4484" y="1861"/>
                    <a:pt x="4251" y="2328"/>
                  </a:cubicBezTo>
                  <a:cubicBezTo>
                    <a:pt x="4251" y="2328"/>
                    <a:pt x="4251" y="2328"/>
                    <a:pt x="4218" y="2294"/>
                  </a:cubicBezTo>
                  <a:cubicBezTo>
                    <a:pt x="4134" y="2228"/>
                    <a:pt x="4026" y="2194"/>
                    <a:pt x="3913" y="2194"/>
                  </a:cubicBezTo>
                  <a:cubicBezTo>
                    <a:pt x="3801" y="2194"/>
                    <a:pt x="3684" y="2228"/>
                    <a:pt x="3584" y="2294"/>
                  </a:cubicBezTo>
                  <a:cubicBezTo>
                    <a:pt x="3544" y="2255"/>
                    <a:pt x="3489" y="2236"/>
                    <a:pt x="3431" y="2236"/>
                  </a:cubicBezTo>
                  <a:cubicBezTo>
                    <a:pt x="3341" y="2236"/>
                    <a:pt x="3244" y="2280"/>
                    <a:pt x="3184" y="2361"/>
                  </a:cubicBezTo>
                  <a:cubicBezTo>
                    <a:pt x="3184" y="2328"/>
                    <a:pt x="3184" y="2294"/>
                    <a:pt x="3150" y="2261"/>
                  </a:cubicBezTo>
                  <a:cubicBezTo>
                    <a:pt x="3111" y="2164"/>
                    <a:pt x="3004" y="2112"/>
                    <a:pt x="2902" y="2112"/>
                  </a:cubicBezTo>
                  <a:cubicBezTo>
                    <a:pt x="2829" y="2112"/>
                    <a:pt x="2758" y="2139"/>
                    <a:pt x="2717" y="2194"/>
                  </a:cubicBezTo>
                  <a:cubicBezTo>
                    <a:pt x="2683" y="2228"/>
                    <a:pt x="2683" y="2261"/>
                    <a:pt x="2650" y="2261"/>
                  </a:cubicBezTo>
                  <a:cubicBezTo>
                    <a:pt x="2616" y="2261"/>
                    <a:pt x="2616" y="2294"/>
                    <a:pt x="2583" y="2294"/>
                  </a:cubicBezTo>
                  <a:cubicBezTo>
                    <a:pt x="2525" y="2251"/>
                    <a:pt x="2454" y="2226"/>
                    <a:pt x="2384" y="2226"/>
                  </a:cubicBezTo>
                  <a:cubicBezTo>
                    <a:pt x="2294" y="2226"/>
                    <a:pt x="2206" y="2267"/>
                    <a:pt x="2149" y="2361"/>
                  </a:cubicBezTo>
                  <a:cubicBezTo>
                    <a:pt x="2116" y="2395"/>
                    <a:pt x="2083" y="2461"/>
                    <a:pt x="2049" y="2528"/>
                  </a:cubicBezTo>
                  <a:cubicBezTo>
                    <a:pt x="2016" y="2495"/>
                    <a:pt x="2016" y="2495"/>
                    <a:pt x="2016" y="2461"/>
                  </a:cubicBezTo>
                  <a:cubicBezTo>
                    <a:pt x="1983" y="2395"/>
                    <a:pt x="1949" y="2361"/>
                    <a:pt x="1883" y="2294"/>
                  </a:cubicBezTo>
                  <a:cubicBezTo>
                    <a:pt x="1949" y="1594"/>
                    <a:pt x="1849" y="860"/>
                    <a:pt x="1549" y="126"/>
                  </a:cubicBezTo>
                  <a:cubicBezTo>
                    <a:pt x="1505" y="37"/>
                    <a:pt x="1427" y="0"/>
                    <a:pt x="1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1"/>
            <p:cNvSpPr/>
            <p:nvPr/>
          </p:nvSpPr>
          <p:spPr>
            <a:xfrm>
              <a:off x="3574625" y="2761250"/>
              <a:ext cx="2830975" cy="110725"/>
            </a:xfrm>
            <a:custGeom>
              <a:avLst/>
              <a:gdLst/>
              <a:ahLst/>
              <a:cxnLst/>
              <a:rect l="l" t="t" r="r" b="b"/>
              <a:pathLst>
                <a:path w="113239" h="4429" extrusionOk="0">
                  <a:moveTo>
                    <a:pt x="15902" y="3183"/>
                  </a:moveTo>
                  <a:cubicBezTo>
                    <a:pt x="16203" y="3216"/>
                    <a:pt x="16503" y="3216"/>
                    <a:pt x="16803" y="3216"/>
                  </a:cubicBezTo>
                  <a:cubicBezTo>
                    <a:pt x="16703" y="3216"/>
                    <a:pt x="16636" y="3250"/>
                    <a:pt x="16536" y="3250"/>
                  </a:cubicBezTo>
                  <a:cubicBezTo>
                    <a:pt x="16336" y="3250"/>
                    <a:pt x="16103" y="3216"/>
                    <a:pt x="15902" y="3183"/>
                  </a:cubicBezTo>
                  <a:close/>
                  <a:moveTo>
                    <a:pt x="112924" y="0"/>
                  </a:moveTo>
                  <a:cubicBezTo>
                    <a:pt x="112261" y="0"/>
                    <a:pt x="111621" y="191"/>
                    <a:pt x="111304" y="681"/>
                  </a:cubicBezTo>
                  <a:cubicBezTo>
                    <a:pt x="111271" y="714"/>
                    <a:pt x="111271" y="714"/>
                    <a:pt x="111271" y="714"/>
                  </a:cubicBezTo>
                  <a:cubicBezTo>
                    <a:pt x="111137" y="781"/>
                    <a:pt x="110970" y="814"/>
                    <a:pt x="110837" y="848"/>
                  </a:cubicBezTo>
                  <a:lnTo>
                    <a:pt x="110670" y="848"/>
                  </a:lnTo>
                  <a:cubicBezTo>
                    <a:pt x="110643" y="821"/>
                    <a:pt x="110594" y="772"/>
                    <a:pt x="110524" y="772"/>
                  </a:cubicBezTo>
                  <a:cubicBezTo>
                    <a:pt x="110507" y="772"/>
                    <a:pt x="110489" y="775"/>
                    <a:pt x="110470" y="781"/>
                  </a:cubicBezTo>
                  <a:cubicBezTo>
                    <a:pt x="110303" y="848"/>
                    <a:pt x="110136" y="915"/>
                    <a:pt x="109970" y="948"/>
                  </a:cubicBezTo>
                  <a:cubicBezTo>
                    <a:pt x="109803" y="948"/>
                    <a:pt x="109636" y="981"/>
                    <a:pt x="109469" y="981"/>
                  </a:cubicBezTo>
                  <a:cubicBezTo>
                    <a:pt x="109469" y="915"/>
                    <a:pt x="109436" y="881"/>
                    <a:pt x="109403" y="848"/>
                  </a:cubicBezTo>
                  <a:cubicBezTo>
                    <a:pt x="109048" y="548"/>
                    <a:pt x="108583" y="471"/>
                    <a:pt x="108133" y="471"/>
                  </a:cubicBezTo>
                  <a:cubicBezTo>
                    <a:pt x="108032" y="471"/>
                    <a:pt x="107932" y="475"/>
                    <a:pt x="107835" y="481"/>
                  </a:cubicBezTo>
                  <a:cubicBezTo>
                    <a:pt x="107401" y="514"/>
                    <a:pt x="106801" y="548"/>
                    <a:pt x="106501" y="915"/>
                  </a:cubicBezTo>
                  <a:lnTo>
                    <a:pt x="106400" y="915"/>
                  </a:lnTo>
                  <a:cubicBezTo>
                    <a:pt x="106267" y="981"/>
                    <a:pt x="106134" y="1015"/>
                    <a:pt x="106000" y="1081"/>
                  </a:cubicBezTo>
                  <a:lnTo>
                    <a:pt x="105500" y="1081"/>
                  </a:lnTo>
                  <a:cubicBezTo>
                    <a:pt x="105500" y="1048"/>
                    <a:pt x="105466" y="1048"/>
                    <a:pt x="105466" y="1015"/>
                  </a:cubicBezTo>
                  <a:cubicBezTo>
                    <a:pt x="104951" y="689"/>
                    <a:pt x="104369" y="562"/>
                    <a:pt x="103774" y="562"/>
                  </a:cubicBezTo>
                  <a:cubicBezTo>
                    <a:pt x="103638" y="562"/>
                    <a:pt x="103502" y="569"/>
                    <a:pt x="103365" y="581"/>
                  </a:cubicBezTo>
                  <a:cubicBezTo>
                    <a:pt x="102831" y="648"/>
                    <a:pt x="101964" y="814"/>
                    <a:pt x="101797" y="1382"/>
                  </a:cubicBezTo>
                  <a:cubicBezTo>
                    <a:pt x="101564" y="1448"/>
                    <a:pt x="101297" y="1482"/>
                    <a:pt x="101063" y="1515"/>
                  </a:cubicBezTo>
                  <a:lnTo>
                    <a:pt x="100796" y="1515"/>
                  </a:lnTo>
                  <a:cubicBezTo>
                    <a:pt x="100336" y="1108"/>
                    <a:pt x="99602" y="879"/>
                    <a:pt x="98891" y="879"/>
                  </a:cubicBezTo>
                  <a:cubicBezTo>
                    <a:pt x="98263" y="879"/>
                    <a:pt x="97652" y="1057"/>
                    <a:pt x="97261" y="1448"/>
                  </a:cubicBezTo>
                  <a:cubicBezTo>
                    <a:pt x="97194" y="1515"/>
                    <a:pt x="97161" y="1615"/>
                    <a:pt x="97161" y="1682"/>
                  </a:cubicBezTo>
                  <a:cubicBezTo>
                    <a:pt x="97060" y="1682"/>
                    <a:pt x="96927" y="1682"/>
                    <a:pt x="96827" y="1648"/>
                  </a:cubicBezTo>
                  <a:cubicBezTo>
                    <a:pt x="96769" y="1562"/>
                    <a:pt x="96661" y="1475"/>
                    <a:pt x="96525" y="1475"/>
                  </a:cubicBezTo>
                  <a:cubicBezTo>
                    <a:pt x="96504" y="1475"/>
                    <a:pt x="96482" y="1477"/>
                    <a:pt x="96460" y="1482"/>
                  </a:cubicBezTo>
                  <a:cubicBezTo>
                    <a:pt x="96393" y="1482"/>
                    <a:pt x="96327" y="1482"/>
                    <a:pt x="96260" y="1515"/>
                  </a:cubicBezTo>
                  <a:cubicBezTo>
                    <a:pt x="95793" y="1181"/>
                    <a:pt x="95226" y="1015"/>
                    <a:pt x="94659" y="948"/>
                  </a:cubicBezTo>
                  <a:cubicBezTo>
                    <a:pt x="94499" y="929"/>
                    <a:pt x="94321" y="916"/>
                    <a:pt x="94138" y="916"/>
                  </a:cubicBezTo>
                  <a:cubicBezTo>
                    <a:pt x="93672" y="916"/>
                    <a:pt x="93178" y="1003"/>
                    <a:pt x="92891" y="1315"/>
                  </a:cubicBezTo>
                  <a:cubicBezTo>
                    <a:pt x="92591" y="1281"/>
                    <a:pt x="92290" y="1248"/>
                    <a:pt x="91957" y="1215"/>
                  </a:cubicBezTo>
                  <a:cubicBezTo>
                    <a:pt x="91490" y="848"/>
                    <a:pt x="90923" y="648"/>
                    <a:pt x="90356" y="581"/>
                  </a:cubicBezTo>
                  <a:cubicBezTo>
                    <a:pt x="90182" y="549"/>
                    <a:pt x="89978" y="527"/>
                    <a:pt x="89767" y="527"/>
                  </a:cubicBezTo>
                  <a:cubicBezTo>
                    <a:pt x="89330" y="527"/>
                    <a:pt x="88869" y="622"/>
                    <a:pt x="88621" y="915"/>
                  </a:cubicBezTo>
                  <a:cubicBezTo>
                    <a:pt x="88588" y="948"/>
                    <a:pt x="88588" y="981"/>
                    <a:pt x="88588" y="1015"/>
                  </a:cubicBezTo>
                  <a:cubicBezTo>
                    <a:pt x="88554" y="1048"/>
                    <a:pt x="88521" y="1048"/>
                    <a:pt x="88521" y="1048"/>
                  </a:cubicBezTo>
                  <a:cubicBezTo>
                    <a:pt x="88287" y="1081"/>
                    <a:pt x="88087" y="1081"/>
                    <a:pt x="87887" y="1081"/>
                  </a:cubicBezTo>
                  <a:lnTo>
                    <a:pt x="87820" y="1081"/>
                  </a:lnTo>
                  <a:cubicBezTo>
                    <a:pt x="87387" y="748"/>
                    <a:pt x="86786" y="648"/>
                    <a:pt x="86286" y="648"/>
                  </a:cubicBezTo>
                  <a:cubicBezTo>
                    <a:pt x="85786" y="648"/>
                    <a:pt x="84918" y="681"/>
                    <a:pt x="84685" y="1215"/>
                  </a:cubicBezTo>
                  <a:lnTo>
                    <a:pt x="84151" y="1215"/>
                  </a:lnTo>
                  <a:cubicBezTo>
                    <a:pt x="84018" y="848"/>
                    <a:pt x="83617" y="681"/>
                    <a:pt x="83184" y="614"/>
                  </a:cubicBezTo>
                  <a:cubicBezTo>
                    <a:pt x="82874" y="582"/>
                    <a:pt x="82560" y="567"/>
                    <a:pt x="82246" y="567"/>
                  </a:cubicBezTo>
                  <a:cubicBezTo>
                    <a:pt x="81578" y="567"/>
                    <a:pt x="80906" y="634"/>
                    <a:pt x="80248" y="748"/>
                  </a:cubicBezTo>
                  <a:cubicBezTo>
                    <a:pt x="80182" y="781"/>
                    <a:pt x="80115" y="814"/>
                    <a:pt x="80082" y="848"/>
                  </a:cubicBezTo>
                  <a:cubicBezTo>
                    <a:pt x="79815" y="848"/>
                    <a:pt x="79581" y="814"/>
                    <a:pt x="79314" y="814"/>
                  </a:cubicBezTo>
                  <a:cubicBezTo>
                    <a:pt x="79314" y="781"/>
                    <a:pt x="79281" y="748"/>
                    <a:pt x="79248" y="714"/>
                  </a:cubicBezTo>
                  <a:cubicBezTo>
                    <a:pt x="78789" y="450"/>
                    <a:pt x="78143" y="288"/>
                    <a:pt x="77503" y="288"/>
                  </a:cubicBezTo>
                  <a:cubicBezTo>
                    <a:pt x="76934" y="288"/>
                    <a:pt x="76369" y="416"/>
                    <a:pt x="75945" y="714"/>
                  </a:cubicBezTo>
                  <a:cubicBezTo>
                    <a:pt x="75545" y="714"/>
                    <a:pt x="75145" y="748"/>
                    <a:pt x="74744" y="748"/>
                  </a:cubicBezTo>
                  <a:cubicBezTo>
                    <a:pt x="74457" y="709"/>
                    <a:pt x="74165" y="692"/>
                    <a:pt x="73872" y="692"/>
                  </a:cubicBezTo>
                  <a:cubicBezTo>
                    <a:pt x="72911" y="692"/>
                    <a:pt x="71937" y="877"/>
                    <a:pt x="71042" y="1081"/>
                  </a:cubicBezTo>
                  <a:cubicBezTo>
                    <a:pt x="70908" y="1115"/>
                    <a:pt x="70808" y="1215"/>
                    <a:pt x="70775" y="1315"/>
                  </a:cubicBezTo>
                  <a:cubicBezTo>
                    <a:pt x="70508" y="1348"/>
                    <a:pt x="70241" y="1415"/>
                    <a:pt x="69974" y="1482"/>
                  </a:cubicBezTo>
                  <a:cubicBezTo>
                    <a:pt x="69741" y="1348"/>
                    <a:pt x="69507" y="1281"/>
                    <a:pt x="69241" y="1248"/>
                  </a:cubicBezTo>
                  <a:cubicBezTo>
                    <a:pt x="69169" y="1239"/>
                    <a:pt x="69098" y="1235"/>
                    <a:pt x="69025" y="1235"/>
                  </a:cubicBezTo>
                  <a:cubicBezTo>
                    <a:pt x="68828" y="1235"/>
                    <a:pt x="68626" y="1266"/>
                    <a:pt x="68407" y="1315"/>
                  </a:cubicBezTo>
                  <a:cubicBezTo>
                    <a:pt x="68407" y="1315"/>
                    <a:pt x="68373" y="1315"/>
                    <a:pt x="68373" y="1348"/>
                  </a:cubicBezTo>
                  <a:cubicBezTo>
                    <a:pt x="67806" y="1348"/>
                    <a:pt x="67272" y="1415"/>
                    <a:pt x="66705" y="1515"/>
                  </a:cubicBezTo>
                  <a:cubicBezTo>
                    <a:pt x="66705" y="1482"/>
                    <a:pt x="66672" y="1415"/>
                    <a:pt x="66605" y="1348"/>
                  </a:cubicBezTo>
                  <a:cubicBezTo>
                    <a:pt x="65805" y="1218"/>
                    <a:pt x="65000" y="1163"/>
                    <a:pt x="64192" y="1163"/>
                  </a:cubicBezTo>
                  <a:cubicBezTo>
                    <a:pt x="62104" y="1163"/>
                    <a:pt x="60001" y="1530"/>
                    <a:pt x="57932" y="1915"/>
                  </a:cubicBezTo>
                  <a:cubicBezTo>
                    <a:pt x="57568" y="1776"/>
                    <a:pt x="57173" y="1712"/>
                    <a:pt x="56772" y="1712"/>
                  </a:cubicBezTo>
                  <a:cubicBezTo>
                    <a:pt x="55925" y="1712"/>
                    <a:pt x="55053" y="1996"/>
                    <a:pt x="54397" y="2449"/>
                  </a:cubicBezTo>
                  <a:lnTo>
                    <a:pt x="54163" y="2449"/>
                  </a:lnTo>
                  <a:cubicBezTo>
                    <a:pt x="54163" y="2416"/>
                    <a:pt x="54163" y="2416"/>
                    <a:pt x="54130" y="2416"/>
                  </a:cubicBezTo>
                  <a:cubicBezTo>
                    <a:pt x="53407" y="1718"/>
                    <a:pt x="52181" y="1299"/>
                    <a:pt x="51037" y="1299"/>
                  </a:cubicBezTo>
                  <a:cubicBezTo>
                    <a:pt x="50650" y="1299"/>
                    <a:pt x="50272" y="1347"/>
                    <a:pt x="49927" y="1448"/>
                  </a:cubicBezTo>
                  <a:cubicBezTo>
                    <a:pt x="49237" y="1004"/>
                    <a:pt x="48400" y="751"/>
                    <a:pt x="47562" y="751"/>
                  </a:cubicBezTo>
                  <a:cubicBezTo>
                    <a:pt x="47143" y="751"/>
                    <a:pt x="46724" y="814"/>
                    <a:pt x="46324" y="948"/>
                  </a:cubicBezTo>
                  <a:cubicBezTo>
                    <a:pt x="45823" y="733"/>
                    <a:pt x="45090" y="566"/>
                    <a:pt x="44380" y="566"/>
                  </a:cubicBezTo>
                  <a:cubicBezTo>
                    <a:pt x="43768" y="566"/>
                    <a:pt x="43172" y="690"/>
                    <a:pt x="42755" y="1015"/>
                  </a:cubicBezTo>
                  <a:lnTo>
                    <a:pt x="42688" y="1015"/>
                  </a:lnTo>
                  <a:cubicBezTo>
                    <a:pt x="42300" y="677"/>
                    <a:pt x="41657" y="485"/>
                    <a:pt x="41029" y="485"/>
                  </a:cubicBezTo>
                  <a:cubicBezTo>
                    <a:pt x="40415" y="485"/>
                    <a:pt x="39816" y="669"/>
                    <a:pt x="39486" y="1081"/>
                  </a:cubicBezTo>
                  <a:cubicBezTo>
                    <a:pt x="39021" y="867"/>
                    <a:pt x="38518" y="767"/>
                    <a:pt x="38013" y="767"/>
                  </a:cubicBezTo>
                  <a:cubicBezTo>
                    <a:pt x="37575" y="767"/>
                    <a:pt x="37135" y="842"/>
                    <a:pt x="36717" y="981"/>
                  </a:cubicBezTo>
                  <a:cubicBezTo>
                    <a:pt x="36586" y="942"/>
                    <a:pt x="36454" y="923"/>
                    <a:pt x="36321" y="923"/>
                  </a:cubicBezTo>
                  <a:cubicBezTo>
                    <a:pt x="36115" y="923"/>
                    <a:pt x="35905" y="967"/>
                    <a:pt x="35683" y="1048"/>
                  </a:cubicBezTo>
                  <a:cubicBezTo>
                    <a:pt x="35483" y="1115"/>
                    <a:pt x="35250" y="1248"/>
                    <a:pt x="35049" y="1415"/>
                  </a:cubicBezTo>
                  <a:cubicBezTo>
                    <a:pt x="34846" y="1258"/>
                    <a:pt x="34534" y="1194"/>
                    <a:pt x="34169" y="1194"/>
                  </a:cubicBezTo>
                  <a:cubicBezTo>
                    <a:pt x="32978" y="1194"/>
                    <a:pt x="31222" y="1882"/>
                    <a:pt x="30813" y="2316"/>
                  </a:cubicBezTo>
                  <a:cubicBezTo>
                    <a:pt x="30595" y="2251"/>
                    <a:pt x="30362" y="2222"/>
                    <a:pt x="30124" y="2222"/>
                  </a:cubicBezTo>
                  <a:cubicBezTo>
                    <a:pt x="29375" y="2222"/>
                    <a:pt x="28576" y="2511"/>
                    <a:pt x="28044" y="2916"/>
                  </a:cubicBezTo>
                  <a:cubicBezTo>
                    <a:pt x="27978" y="2949"/>
                    <a:pt x="27944" y="2983"/>
                    <a:pt x="27944" y="3016"/>
                  </a:cubicBezTo>
                  <a:cubicBezTo>
                    <a:pt x="27844" y="2983"/>
                    <a:pt x="27744" y="2983"/>
                    <a:pt x="27644" y="2983"/>
                  </a:cubicBezTo>
                  <a:cubicBezTo>
                    <a:pt x="27355" y="2805"/>
                    <a:pt x="26977" y="2746"/>
                    <a:pt x="26619" y="2746"/>
                  </a:cubicBezTo>
                  <a:cubicBezTo>
                    <a:pt x="26440" y="2746"/>
                    <a:pt x="26265" y="2760"/>
                    <a:pt x="26110" y="2783"/>
                  </a:cubicBezTo>
                  <a:cubicBezTo>
                    <a:pt x="25709" y="2816"/>
                    <a:pt x="25176" y="2883"/>
                    <a:pt x="24809" y="3116"/>
                  </a:cubicBezTo>
                  <a:cubicBezTo>
                    <a:pt x="24775" y="3083"/>
                    <a:pt x="24709" y="3083"/>
                    <a:pt x="24642" y="3083"/>
                  </a:cubicBezTo>
                  <a:cubicBezTo>
                    <a:pt x="24431" y="3125"/>
                    <a:pt x="24236" y="3144"/>
                    <a:pt x="24051" y="3144"/>
                  </a:cubicBezTo>
                  <a:cubicBezTo>
                    <a:pt x="23506" y="3144"/>
                    <a:pt x="23038" y="2982"/>
                    <a:pt x="22440" y="2783"/>
                  </a:cubicBezTo>
                  <a:cubicBezTo>
                    <a:pt x="22078" y="2676"/>
                    <a:pt x="21716" y="2597"/>
                    <a:pt x="21346" y="2597"/>
                  </a:cubicBezTo>
                  <a:cubicBezTo>
                    <a:pt x="21136" y="2597"/>
                    <a:pt x="20923" y="2622"/>
                    <a:pt x="20706" y="2683"/>
                  </a:cubicBezTo>
                  <a:cubicBezTo>
                    <a:pt x="20639" y="2683"/>
                    <a:pt x="20606" y="2716"/>
                    <a:pt x="20572" y="2716"/>
                  </a:cubicBezTo>
                  <a:cubicBezTo>
                    <a:pt x="20372" y="2683"/>
                    <a:pt x="20139" y="2649"/>
                    <a:pt x="19939" y="2616"/>
                  </a:cubicBezTo>
                  <a:cubicBezTo>
                    <a:pt x="19472" y="2516"/>
                    <a:pt x="19005" y="2416"/>
                    <a:pt x="18538" y="2349"/>
                  </a:cubicBezTo>
                  <a:cubicBezTo>
                    <a:pt x="17932" y="2141"/>
                    <a:pt x="17272" y="1997"/>
                    <a:pt x="16638" y="1997"/>
                  </a:cubicBezTo>
                  <a:cubicBezTo>
                    <a:pt x="16155" y="1997"/>
                    <a:pt x="15687" y="2080"/>
                    <a:pt x="15269" y="2282"/>
                  </a:cubicBezTo>
                  <a:cubicBezTo>
                    <a:pt x="14635" y="2282"/>
                    <a:pt x="14034" y="2316"/>
                    <a:pt x="13401" y="2349"/>
                  </a:cubicBezTo>
                  <a:cubicBezTo>
                    <a:pt x="13100" y="2216"/>
                    <a:pt x="12767" y="2182"/>
                    <a:pt x="12467" y="2149"/>
                  </a:cubicBezTo>
                  <a:cubicBezTo>
                    <a:pt x="12133" y="2149"/>
                    <a:pt x="11666" y="2149"/>
                    <a:pt x="11299" y="2316"/>
                  </a:cubicBezTo>
                  <a:cubicBezTo>
                    <a:pt x="11232" y="2316"/>
                    <a:pt x="11132" y="2316"/>
                    <a:pt x="11066" y="2282"/>
                  </a:cubicBezTo>
                  <a:lnTo>
                    <a:pt x="10866" y="2282"/>
                  </a:lnTo>
                  <a:cubicBezTo>
                    <a:pt x="10140" y="1650"/>
                    <a:pt x="9070" y="1363"/>
                    <a:pt x="8059" y="1363"/>
                  </a:cubicBezTo>
                  <a:cubicBezTo>
                    <a:pt x="7628" y="1363"/>
                    <a:pt x="7208" y="1415"/>
                    <a:pt x="6829" y="1515"/>
                  </a:cubicBezTo>
                  <a:cubicBezTo>
                    <a:pt x="6729" y="1548"/>
                    <a:pt x="6629" y="1615"/>
                    <a:pt x="6596" y="1682"/>
                  </a:cubicBezTo>
                  <a:cubicBezTo>
                    <a:pt x="6429" y="1682"/>
                    <a:pt x="6296" y="1648"/>
                    <a:pt x="6129" y="1648"/>
                  </a:cubicBezTo>
                  <a:cubicBezTo>
                    <a:pt x="5642" y="1337"/>
                    <a:pt x="5076" y="1185"/>
                    <a:pt x="4503" y="1185"/>
                  </a:cubicBezTo>
                  <a:cubicBezTo>
                    <a:pt x="4094" y="1185"/>
                    <a:pt x="3682" y="1262"/>
                    <a:pt x="3293" y="1415"/>
                  </a:cubicBezTo>
                  <a:cubicBezTo>
                    <a:pt x="3193" y="1448"/>
                    <a:pt x="3093" y="1515"/>
                    <a:pt x="3060" y="1615"/>
                  </a:cubicBezTo>
                  <a:cubicBezTo>
                    <a:pt x="2059" y="1715"/>
                    <a:pt x="1092" y="1982"/>
                    <a:pt x="158" y="2482"/>
                  </a:cubicBezTo>
                  <a:cubicBezTo>
                    <a:pt x="1" y="2545"/>
                    <a:pt x="51" y="2785"/>
                    <a:pt x="196" y="2785"/>
                  </a:cubicBezTo>
                  <a:cubicBezTo>
                    <a:pt x="205" y="2785"/>
                    <a:pt x="215" y="2785"/>
                    <a:pt x="225" y="2783"/>
                  </a:cubicBezTo>
                  <a:cubicBezTo>
                    <a:pt x="958" y="2549"/>
                    <a:pt x="1626" y="2416"/>
                    <a:pt x="2326" y="2316"/>
                  </a:cubicBezTo>
                  <a:cubicBezTo>
                    <a:pt x="2359" y="2449"/>
                    <a:pt x="2426" y="2549"/>
                    <a:pt x="2593" y="2582"/>
                  </a:cubicBezTo>
                  <a:cubicBezTo>
                    <a:pt x="2894" y="2676"/>
                    <a:pt x="3216" y="2717"/>
                    <a:pt x="3535" y="2717"/>
                  </a:cubicBezTo>
                  <a:cubicBezTo>
                    <a:pt x="3782" y="2717"/>
                    <a:pt x="4028" y="2693"/>
                    <a:pt x="4261" y="2649"/>
                  </a:cubicBezTo>
                  <a:cubicBezTo>
                    <a:pt x="4594" y="2616"/>
                    <a:pt x="5095" y="2516"/>
                    <a:pt x="5295" y="2249"/>
                  </a:cubicBezTo>
                  <a:lnTo>
                    <a:pt x="5562" y="2249"/>
                  </a:lnTo>
                  <a:cubicBezTo>
                    <a:pt x="5628" y="2282"/>
                    <a:pt x="5662" y="2282"/>
                    <a:pt x="5729" y="2316"/>
                  </a:cubicBezTo>
                  <a:cubicBezTo>
                    <a:pt x="5729" y="2382"/>
                    <a:pt x="5762" y="2482"/>
                    <a:pt x="5829" y="2516"/>
                  </a:cubicBezTo>
                  <a:cubicBezTo>
                    <a:pt x="6423" y="2976"/>
                    <a:pt x="7360" y="3216"/>
                    <a:pt x="8284" y="3216"/>
                  </a:cubicBezTo>
                  <a:cubicBezTo>
                    <a:pt x="8966" y="3216"/>
                    <a:pt x="9641" y="3085"/>
                    <a:pt x="10165" y="2816"/>
                  </a:cubicBezTo>
                  <a:lnTo>
                    <a:pt x="10599" y="2816"/>
                  </a:lnTo>
                  <a:cubicBezTo>
                    <a:pt x="10632" y="2816"/>
                    <a:pt x="10632" y="2816"/>
                    <a:pt x="10665" y="2849"/>
                  </a:cubicBezTo>
                  <a:cubicBezTo>
                    <a:pt x="10599" y="2916"/>
                    <a:pt x="10565" y="3049"/>
                    <a:pt x="10632" y="3150"/>
                  </a:cubicBezTo>
                  <a:cubicBezTo>
                    <a:pt x="10999" y="3617"/>
                    <a:pt x="11666" y="3617"/>
                    <a:pt x="12233" y="3617"/>
                  </a:cubicBezTo>
                  <a:cubicBezTo>
                    <a:pt x="12297" y="3620"/>
                    <a:pt x="12361" y="3622"/>
                    <a:pt x="12425" y="3622"/>
                  </a:cubicBezTo>
                  <a:cubicBezTo>
                    <a:pt x="12994" y="3622"/>
                    <a:pt x="13558" y="3489"/>
                    <a:pt x="14068" y="3250"/>
                  </a:cubicBezTo>
                  <a:cubicBezTo>
                    <a:pt x="14101" y="3350"/>
                    <a:pt x="14135" y="3416"/>
                    <a:pt x="14235" y="3450"/>
                  </a:cubicBezTo>
                  <a:cubicBezTo>
                    <a:pt x="14773" y="3770"/>
                    <a:pt x="15652" y="3996"/>
                    <a:pt x="16497" y="3996"/>
                  </a:cubicBezTo>
                  <a:cubicBezTo>
                    <a:pt x="17327" y="3996"/>
                    <a:pt x="18125" y="3778"/>
                    <a:pt x="18538" y="3216"/>
                  </a:cubicBezTo>
                  <a:cubicBezTo>
                    <a:pt x="18838" y="3216"/>
                    <a:pt x="19138" y="3183"/>
                    <a:pt x="19438" y="3150"/>
                  </a:cubicBezTo>
                  <a:cubicBezTo>
                    <a:pt x="19605" y="3183"/>
                    <a:pt x="19805" y="3250"/>
                    <a:pt x="19972" y="3283"/>
                  </a:cubicBezTo>
                  <a:cubicBezTo>
                    <a:pt x="19972" y="3416"/>
                    <a:pt x="20039" y="3550"/>
                    <a:pt x="20172" y="3650"/>
                  </a:cubicBezTo>
                  <a:cubicBezTo>
                    <a:pt x="20612" y="3964"/>
                    <a:pt x="21184" y="4134"/>
                    <a:pt x="21738" y="4134"/>
                  </a:cubicBezTo>
                  <a:cubicBezTo>
                    <a:pt x="22066" y="4134"/>
                    <a:pt x="22389" y="4074"/>
                    <a:pt x="22674" y="3950"/>
                  </a:cubicBezTo>
                  <a:cubicBezTo>
                    <a:pt x="23141" y="4050"/>
                    <a:pt x="23575" y="4084"/>
                    <a:pt x="24042" y="4084"/>
                  </a:cubicBezTo>
                  <a:cubicBezTo>
                    <a:pt x="24042" y="4084"/>
                    <a:pt x="24042" y="4084"/>
                    <a:pt x="24075" y="4117"/>
                  </a:cubicBezTo>
                  <a:cubicBezTo>
                    <a:pt x="24412" y="4334"/>
                    <a:pt x="24841" y="4429"/>
                    <a:pt x="25293" y="4429"/>
                  </a:cubicBezTo>
                  <a:cubicBezTo>
                    <a:pt x="26093" y="4429"/>
                    <a:pt x="26969" y="4131"/>
                    <a:pt x="27544" y="3683"/>
                  </a:cubicBezTo>
                  <a:lnTo>
                    <a:pt x="27611" y="3683"/>
                  </a:lnTo>
                  <a:cubicBezTo>
                    <a:pt x="27815" y="3727"/>
                    <a:pt x="28038" y="3752"/>
                    <a:pt x="28263" y="3752"/>
                  </a:cubicBezTo>
                  <a:cubicBezTo>
                    <a:pt x="28554" y="3752"/>
                    <a:pt x="28849" y="3710"/>
                    <a:pt x="29112" y="3617"/>
                  </a:cubicBezTo>
                  <a:cubicBezTo>
                    <a:pt x="29479" y="3583"/>
                    <a:pt x="29812" y="3483"/>
                    <a:pt x="30113" y="3316"/>
                  </a:cubicBezTo>
                  <a:cubicBezTo>
                    <a:pt x="30446" y="3250"/>
                    <a:pt x="30813" y="3216"/>
                    <a:pt x="31180" y="3150"/>
                  </a:cubicBezTo>
                  <a:cubicBezTo>
                    <a:pt x="31407" y="3219"/>
                    <a:pt x="31652" y="3250"/>
                    <a:pt x="31905" y="3250"/>
                  </a:cubicBezTo>
                  <a:cubicBezTo>
                    <a:pt x="32622" y="3250"/>
                    <a:pt x="33408" y="3003"/>
                    <a:pt x="34049" y="2683"/>
                  </a:cubicBezTo>
                  <a:cubicBezTo>
                    <a:pt x="34382" y="2616"/>
                    <a:pt x="34749" y="2549"/>
                    <a:pt x="35116" y="2482"/>
                  </a:cubicBezTo>
                  <a:cubicBezTo>
                    <a:pt x="35450" y="2549"/>
                    <a:pt x="35783" y="2582"/>
                    <a:pt x="36117" y="2582"/>
                  </a:cubicBezTo>
                  <a:cubicBezTo>
                    <a:pt x="37118" y="2249"/>
                    <a:pt x="38118" y="2015"/>
                    <a:pt x="39119" y="1849"/>
                  </a:cubicBezTo>
                  <a:cubicBezTo>
                    <a:pt x="39152" y="1849"/>
                    <a:pt x="39186" y="1882"/>
                    <a:pt x="39219" y="1882"/>
                  </a:cubicBezTo>
                  <a:cubicBezTo>
                    <a:pt x="39489" y="1979"/>
                    <a:pt x="39794" y="2020"/>
                    <a:pt x="40114" y="2020"/>
                  </a:cubicBezTo>
                  <a:cubicBezTo>
                    <a:pt x="40781" y="2020"/>
                    <a:pt x="41512" y="1841"/>
                    <a:pt x="42121" y="1615"/>
                  </a:cubicBezTo>
                  <a:lnTo>
                    <a:pt x="42121" y="1615"/>
                  </a:lnTo>
                  <a:cubicBezTo>
                    <a:pt x="42088" y="1715"/>
                    <a:pt x="42121" y="1815"/>
                    <a:pt x="42188" y="1882"/>
                  </a:cubicBezTo>
                  <a:cubicBezTo>
                    <a:pt x="42382" y="2046"/>
                    <a:pt x="42589" y="2097"/>
                    <a:pt x="42803" y="2097"/>
                  </a:cubicBezTo>
                  <a:cubicBezTo>
                    <a:pt x="43069" y="2097"/>
                    <a:pt x="43346" y="2019"/>
                    <a:pt x="43622" y="1982"/>
                  </a:cubicBezTo>
                  <a:cubicBezTo>
                    <a:pt x="44323" y="1915"/>
                    <a:pt x="44990" y="1849"/>
                    <a:pt x="45690" y="1782"/>
                  </a:cubicBezTo>
                  <a:lnTo>
                    <a:pt x="45891" y="1782"/>
                  </a:lnTo>
                  <a:cubicBezTo>
                    <a:pt x="46124" y="2249"/>
                    <a:pt x="46891" y="2282"/>
                    <a:pt x="47325" y="2349"/>
                  </a:cubicBezTo>
                  <a:cubicBezTo>
                    <a:pt x="47427" y="2357"/>
                    <a:pt x="47530" y="2361"/>
                    <a:pt x="47632" y="2361"/>
                  </a:cubicBezTo>
                  <a:cubicBezTo>
                    <a:pt x="47961" y="2361"/>
                    <a:pt x="48287" y="2317"/>
                    <a:pt x="48592" y="2216"/>
                  </a:cubicBezTo>
                  <a:cubicBezTo>
                    <a:pt x="48759" y="2249"/>
                    <a:pt x="48926" y="2282"/>
                    <a:pt x="49093" y="2316"/>
                  </a:cubicBezTo>
                  <a:cubicBezTo>
                    <a:pt x="49638" y="3051"/>
                    <a:pt x="50791" y="3364"/>
                    <a:pt x="51807" y="3364"/>
                  </a:cubicBezTo>
                  <a:cubicBezTo>
                    <a:pt x="52220" y="3364"/>
                    <a:pt x="52611" y="3313"/>
                    <a:pt x="52929" y="3216"/>
                  </a:cubicBezTo>
                  <a:cubicBezTo>
                    <a:pt x="53029" y="3183"/>
                    <a:pt x="53096" y="3150"/>
                    <a:pt x="53096" y="3083"/>
                  </a:cubicBezTo>
                  <a:lnTo>
                    <a:pt x="54130" y="3083"/>
                  </a:lnTo>
                  <a:cubicBezTo>
                    <a:pt x="54196" y="3250"/>
                    <a:pt x="54330" y="3350"/>
                    <a:pt x="54497" y="3350"/>
                  </a:cubicBezTo>
                  <a:cubicBezTo>
                    <a:pt x="54810" y="3538"/>
                    <a:pt x="55229" y="3595"/>
                    <a:pt x="55621" y="3595"/>
                  </a:cubicBezTo>
                  <a:cubicBezTo>
                    <a:pt x="55854" y="3595"/>
                    <a:pt x="56078" y="3575"/>
                    <a:pt x="56265" y="3550"/>
                  </a:cubicBezTo>
                  <a:cubicBezTo>
                    <a:pt x="56865" y="3483"/>
                    <a:pt x="57532" y="3283"/>
                    <a:pt x="58033" y="2883"/>
                  </a:cubicBezTo>
                  <a:cubicBezTo>
                    <a:pt x="59400" y="2783"/>
                    <a:pt x="60768" y="2649"/>
                    <a:pt x="62135" y="2516"/>
                  </a:cubicBezTo>
                  <a:cubicBezTo>
                    <a:pt x="62435" y="2648"/>
                    <a:pt x="62774" y="2702"/>
                    <a:pt x="63123" y="2702"/>
                  </a:cubicBezTo>
                  <a:cubicBezTo>
                    <a:pt x="63746" y="2702"/>
                    <a:pt x="64403" y="2529"/>
                    <a:pt x="64937" y="2316"/>
                  </a:cubicBezTo>
                  <a:cubicBezTo>
                    <a:pt x="65371" y="2282"/>
                    <a:pt x="65771" y="2249"/>
                    <a:pt x="66205" y="2249"/>
                  </a:cubicBezTo>
                  <a:cubicBezTo>
                    <a:pt x="66372" y="2216"/>
                    <a:pt x="66505" y="2182"/>
                    <a:pt x="66639" y="2149"/>
                  </a:cubicBezTo>
                  <a:cubicBezTo>
                    <a:pt x="66961" y="2395"/>
                    <a:pt x="67390" y="2491"/>
                    <a:pt x="67848" y="2491"/>
                  </a:cubicBezTo>
                  <a:cubicBezTo>
                    <a:pt x="68197" y="2491"/>
                    <a:pt x="68561" y="2435"/>
                    <a:pt x="68907" y="2349"/>
                  </a:cubicBezTo>
                  <a:cubicBezTo>
                    <a:pt x="69207" y="2249"/>
                    <a:pt x="69507" y="2149"/>
                    <a:pt x="69774" y="2049"/>
                  </a:cubicBezTo>
                  <a:cubicBezTo>
                    <a:pt x="70208" y="1982"/>
                    <a:pt x="70642" y="1915"/>
                    <a:pt x="71075" y="1849"/>
                  </a:cubicBezTo>
                  <a:cubicBezTo>
                    <a:pt x="71109" y="1865"/>
                    <a:pt x="71142" y="1874"/>
                    <a:pt x="71171" y="1874"/>
                  </a:cubicBezTo>
                  <a:cubicBezTo>
                    <a:pt x="71200" y="1874"/>
                    <a:pt x="71225" y="1865"/>
                    <a:pt x="71242" y="1849"/>
                  </a:cubicBezTo>
                  <a:cubicBezTo>
                    <a:pt x="71275" y="1915"/>
                    <a:pt x="71342" y="1949"/>
                    <a:pt x="71375" y="1982"/>
                  </a:cubicBezTo>
                  <a:cubicBezTo>
                    <a:pt x="71834" y="2250"/>
                    <a:pt x="72396" y="2376"/>
                    <a:pt x="72970" y="2376"/>
                  </a:cubicBezTo>
                  <a:cubicBezTo>
                    <a:pt x="73898" y="2376"/>
                    <a:pt x="74860" y="2046"/>
                    <a:pt x="75478" y="1448"/>
                  </a:cubicBezTo>
                  <a:cubicBezTo>
                    <a:pt x="75512" y="1448"/>
                    <a:pt x="75512" y="1448"/>
                    <a:pt x="75545" y="1415"/>
                  </a:cubicBezTo>
                  <a:cubicBezTo>
                    <a:pt x="75601" y="1554"/>
                    <a:pt x="75703" y="1623"/>
                    <a:pt x="75851" y="1623"/>
                  </a:cubicBezTo>
                  <a:cubicBezTo>
                    <a:pt x="75880" y="1623"/>
                    <a:pt x="75912" y="1621"/>
                    <a:pt x="75945" y="1615"/>
                  </a:cubicBezTo>
                  <a:cubicBezTo>
                    <a:pt x="75979" y="1615"/>
                    <a:pt x="76012" y="1582"/>
                    <a:pt x="76045" y="1582"/>
                  </a:cubicBezTo>
                  <a:cubicBezTo>
                    <a:pt x="76045" y="1788"/>
                    <a:pt x="76226" y="1915"/>
                    <a:pt x="76415" y="1915"/>
                  </a:cubicBezTo>
                  <a:cubicBezTo>
                    <a:pt x="76471" y="1915"/>
                    <a:pt x="76527" y="1904"/>
                    <a:pt x="76579" y="1882"/>
                  </a:cubicBezTo>
                  <a:cubicBezTo>
                    <a:pt x="77007" y="1979"/>
                    <a:pt x="77457" y="2031"/>
                    <a:pt x="77910" y="2031"/>
                  </a:cubicBezTo>
                  <a:cubicBezTo>
                    <a:pt x="78234" y="2031"/>
                    <a:pt x="78561" y="2004"/>
                    <a:pt x="78881" y="1949"/>
                  </a:cubicBezTo>
                  <a:cubicBezTo>
                    <a:pt x="79281" y="1882"/>
                    <a:pt x="79815" y="1782"/>
                    <a:pt x="80182" y="1548"/>
                  </a:cubicBezTo>
                  <a:cubicBezTo>
                    <a:pt x="80515" y="1582"/>
                    <a:pt x="80882" y="1615"/>
                    <a:pt x="81216" y="1648"/>
                  </a:cubicBezTo>
                  <a:cubicBezTo>
                    <a:pt x="81249" y="1682"/>
                    <a:pt x="81249" y="1715"/>
                    <a:pt x="81282" y="1748"/>
                  </a:cubicBezTo>
                  <a:cubicBezTo>
                    <a:pt x="81540" y="2048"/>
                    <a:pt x="81962" y="2114"/>
                    <a:pt x="82372" y="2114"/>
                  </a:cubicBezTo>
                  <a:cubicBezTo>
                    <a:pt x="82601" y="2114"/>
                    <a:pt x="82826" y="2094"/>
                    <a:pt x="83017" y="2082"/>
                  </a:cubicBezTo>
                  <a:cubicBezTo>
                    <a:pt x="83317" y="2049"/>
                    <a:pt x="83651" y="2049"/>
                    <a:pt x="83984" y="1982"/>
                  </a:cubicBezTo>
                  <a:cubicBezTo>
                    <a:pt x="84084" y="1982"/>
                    <a:pt x="84218" y="2015"/>
                    <a:pt x="84318" y="2015"/>
                  </a:cubicBezTo>
                  <a:cubicBezTo>
                    <a:pt x="84518" y="2015"/>
                    <a:pt x="84685" y="1982"/>
                    <a:pt x="84885" y="1982"/>
                  </a:cubicBezTo>
                  <a:cubicBezTo>
                    <a:pt x="85183" y="2303"/>
                    <a:pt x="85717" y="2387"/>
                    <a:pt x="86206" y="2387"/>
                  </a:cubicBezTo>
                  <a:cubicBezTo>
                    <a:pt x="86429" y="2387"/>
                    <a:pt x="86642" y="2370"/>
                    <a:pt x="86820" y="2349"/>
                  </a:cubicBezTo>
                  <a:cubicBezTo>
                    <a:pt x="87454" y="2282"/>
                    <a:pt x="88087" y="2049"/>
                    <a:pt x="88588" y="1682"/>
                  </a:cubicBezTo>
                  <a:cubicBezTo>
                    <a:pt x="88754" y="1648"/>
                    <a:pt x="88955" y="1615"/>
                    <a:pt x="89155" y="1582"/>
                  </a:cubicBezTo>
                  <a:cubicBezTo>
                    <a:pt x="89188" y="1582"/>
                    <a:pt x="89188" y="1582"/>
                    <a:pt x="89221" y="1615"/>
                  </a:cubicBezTo>
                  <a:cubicBezTo>
                    <a:pt x="89155" y="1715"/>
                    <a:pt x="89155" y="1849"/>
                    <a:pt x="89255" y="1949"/>
                  </a:cubicBezTo>
                  <a:cubicBezTo>
                    <a:pt x="89576" y="2241"/>
                    <a:pt x="90006" y="2360"/>
                    <a:pt x="90458" y="2360"/>
                  </a:cubicBezTo>
                  <a:cubicBezTo>
                    <a:pt x="91038" y="2360"/>
                    <a:pt x="91655" y="2163"/>
                    <a:pt x="92124" y="1882"/>
                  </a:cubicBezTo>
                  <a:cubicBezTo>
                    <a:pt x="92457" y="1882"/>
                    <a:pt x="92757" y="1915"/>
                    <a:pt x="93091" y="1949"/>
                  </a:cubicBezTo>
                  <a:cubicBezTo>
                    <a:pt x="93124" y="2015"/>
                    <a:pt x="93191" y="2082"/>
                    <a:pt x="93291" y="2115"/>
                  </a:cubicBezTo>
                  <a:cubicBezTo>
                    <a:pt x="93791" y="2312"/>
                    <a:pt x="94340" y="2413"/>
                    <a:pt x="94889" y="2413"/>
                  </a:cubicBezTo>
                  <a:cubicBezTo>
                    <a:pt x="95366" y="2413"/>
                    <a:pt x="95844" y="2337"/>
                    <a:pt x="96293" y="2182"/>
                  </a:cubicBezTo>
                  <a:cubicBezTo>
                    <a:pt x="96727" y="2182"/>
                    <a:pt x="97194" y="2216"/>
                    <a:pt x="97628" y="2216"/>
                  </a:cubicBezTo>
                  <a:cubicBezTo>
                    <a:pt x="97628" y="2216"/>
                    <a:pt x="97628" y="2216"/>
                    <a:pt x="97661" y="2249"/>
                  </a:cubicBezTo>
                  <a:cubicBezTo>
                    <a:pt x="97886" y="2425"/>
                    <a:pt x="98149" y="2478"/>
                    <a:pt x="98425" y="2478"/>
                  </a:cubicBezTo>
                  <a:cubicBezTo>
                    <a:pt x="98722" y="2478"/>
                    <a:pt x="99035" y="2417"/>
                    <a:pt x="99329" y="2382"/>
                  </a:cubicBezTo>
                  <a:cubicBezTo>
                    <a:pt x="99796" y="2349"/>
                    <a:pt x="100229" y="2282"/>
                    <a:pt x="100663" y="2149"/>
                  </a:cubicBezTo>
                  <a:cubicBezTo>
                    <a:pt x="101197" y="2115"/>
                    <a:pt x="101697" y="2049"/>
                    <a:pt x="102231" y="1982"/>
                  </a:cubicBezTo>
                  <a:cubicBezTo>
                    <a:pt x="102231" y="2115"/>
                    <a:pt x="102298" y="2249"/>
                    <a:pt x="102464" y="2282"/>
                  </a:cubicBezTo>
                  <a:cubicBezTo>
                    <a:pt x="102743" y="2350"/>
                    <a:pt x="103042" y="2381"/>
                    <a:pt x="103349" y="2381"/>
                  </a:cubicBezTo>
                  <a:cubicBezTo>
                    <a:pt x="104108" y="2381"/>
                    <a:pt x="104921" y="2190"/>
                    <a:pt x="105633" y="1882"/>
                  </a:cubicBezTo>
                  <a:cubicBezTo>
                    <a:pt x="106267" y="1849"/>
                    <a:pt x="106901" y="1815"/>
                    <a:pt x="107535" y="1782"/>
                  </a:cubicBezTo>
                  <a:cubicBezTo>
                    <a:pt x="107568" y="1849"/>
                    <a:pt x="107635" y="1915"/>
                    <a:pt x="107735" y="1915"/>
                  </a:cubicBezTo>
                  <a:cubicBezTo>
                    <a:pt x="107928" y="1959"/>
                    <a:pt x="108134" y="1980"/>
                    <a:pt x="108344" y="1980"/>
                  </a:cubicBezTo>
                  <a:cubicBezTo>
                    <a:pt x="108930" y="1980"/>
                    <a:pt x="109554" y="1818"/>
                    <a:pt x="110070" y="1548"/>
                  </a:cubicBezTo>
                  <a:cubicBezTo>
                    <a:pt x="110303" y="1482"/>
                    <a:pt x="110570" y="1448"/>
                    <a:pt x="110837" y="1382"/>
                  </a:cubicBezTo>
                  <a:cubicBezTo>
                    <a:pt x="110937" y="1382"/>
                    <a:pt x="111070" y="1382"/>
                    <a:pt x="111204" y="1348"/>
                  </a:cubicBezTo>
                  <a:cubicBezTo>
                    <a:pt x="111537" y="1348"/>
                    <a:pt x="111871" y="1348"/>
                    <a:pt x="112171" y="1315"/>
                  </a:cubicBezTo>
                  <a:lnTo>
                    <a:pt x="112171" y="1315"/>
                  </a:lnTo>
                  <a:cubicBezTo>
                    <a:pt x="112138" y="1415"/>
                    <a:pt x="112171" y="1548"/>
                    <a:pt x="112271" y="1615"/>
                  </a:cubicBezTo>
                  <a:cubicBezTo>
                    <a:pt x="112481" y="1772"/>
                    <a:pt x="112731" y="1826"/>
                    <a:pt x="113007" y="1826"/>
                  </a:cubicBezTo>
                  <a:cubicBezTo>
                    <a:pt x="113082" y="1826"/>
                    <a:pt x="113160" y="1822"/>
                    <a:pt x="113239" y="1815"/>
                  </a:cubicBezTo>
                  <a:lnTo>
                    <a:pt x="113239" y="14"/>
                  </a:lnTo>
                  <a:cubicBezTo>
                    <a:pt x="113134" y="5"/>
                    <a:pt x="113029" y="0"/>
                    <a:pt x="1129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1"/>
            <p:cNvSpPr/>
            <p:nvPr/>
          </p:nvSpPr>
          <p:spPr>
            <a:xfrm>
              <a:off x="1186850" y="2753175"/>
              <a:ext cx="2462300" cy="103325"/>
            </a:xfrm>
            <a:custGeom>
              <a:avLst/>
              <a:gdLst/>
              <a:ahLst/>
              <a:cxnLst/>
              <a:rect l="l" t="t" r="r" b="b"/>
              <a:pathLst>
                <a:path w="98492" h="4133" extrusionOk="0">
                  <a:moveTo>
                    <a:pt x="81926" y="1171"/>
                  </a:moveTo>
                  <a:cubicBezTo>
                    <a:pt x="82159" y="1171"/>
                    <a:pt x="82359" y="1204"/>
                    <a:pt x="82560" y="1238"/>
                  </a:cubicBezTo>
                  <a:cubicBezTo>
                    <a:pt x="82259" y="1204"/>
                    <a:pt x="81992" y="1204"/>
                    <a:pt x="81692" y="1204"/>
                  </a:cubicBezTo>
                  <a:cubicBezTo>
                    <a:pt x="81759" y="1204"/>
                    <a:pt x="81859" y="1171"/>
                    <a:pt x="81926" y="1171"/>
                  </a:cubicBezTo>
                  <a:close/>
                  <a:moveTo>
                    <a:pt x="73158" y="0"/>
                  </a:moveTo>
                  <a:cubicBezTo>
                    <a:pt x="72357" y="0"/>
                    <a:pt x="71485" y="296"/>
                    <a:pt x="70918" y="737"/>
                  </a:cubicBezTo>
                  <a:lnTo>
                    <a:pt x="70885" y="737"/>
                  </a:lnTo>
                  <a:cubicBezTo>
                    <a:pt x="70666" y="694"/>
                    <a:pt x="70441" y="669"/>
                    <a:pt x="70216" y="669"/>
                  </a:cubicBezTo>
                  <a:cubicBezTo>
                    <a:pt x="69925" y="669"/>
                    <a:pt x="69632" y="710"/>
                    <a:pt x="69350" y="804"/>
                  </a:cubicBezTo>
                  <a:cubicBezTo>
                    <a:pt x="69017" y="837"/>
                    <a:pt x="68683" y="937"/>
                    <a:pt x="68383" y="1104"/>
                  </a:cubicBezTo>
                  <a:cubicBezTo>
                    <a:pt x="68016" y="1171"/>
                    <a:pt x="67649" y="1204"/>
                    <a:pt x="67315" y="1271"/>
                  </a:cubicBezTo>
                  <a:cubicBezTo>
                    <a:pt x="67080" y="1201"/>
                    <a:pt x="66828" y="1170"/>
                    <a:pt x="66571" y="1170"/>
                  </a:cubicBezTo>
                  <a:cubicBezTo>
                    <a:pt x="65842" y="1170"/>
                    <a:pt x="65063" y="1418"/>
                    <a:pt x="64447" y="1738"/>
                  </a:cubicBezTo>
                  <a:cubicBezTo>
                    <a:pt x="64080" y="1805"/>
                    <a:pt x="63746" y="1871"/>
                    <a:pt x="63379" y="1938"/>
                  </a:cubicBezTo>
                  <a:cubicBezTo>
                    <a:pt x="63046" y="1871"/>
                    <a:pt x="62712" y="1838"/>
                    <a:pt x="62345" y="1838"/>
                  </a:cubicBezTo>
                  <a:cubicBezTo>
                    <a:pt x="61344" y="2172"/>
                    <a:pt x="60344" y="2438"/>
                    <a:pt x="59376" y="2572"/>
                  </a:cubicBezTo>
                  <a:cubicBezTo>
                    <a:pt x="59343" y="2572"/>
                    <a:pt x="59310" y="2539"/>
                    <a:pt x="59276" y="2539"/>
                  </a:cubicBezTo>
                  <a:cubicBezTo>
                    <a:pt x="58995" y="2441"/>
                    <a:pt x="58686" y="2400"/>
                    <a:pt x="58365" y="2400"/>
                  </a:cubicBezTo>
                  <a:cubicBezTo>
                    <a:pt x="57695" y="2400"/>
                    <a:pt x="56972" y="2580"/>
                    <a:pt x="56341" y="2805"/>
                  </a:cubicBezTo>
                  <a:cubicBezTo>
                    <a:pt x="56374" y="2705"/>
                    <a:pt x="56374" y="2605"/>
                    <a:pt x="56307" y="2539"/>
                  </a:cubicBezTo>
                  <a:cubicBezTo>
                    <a:pt x="56114" y="2375"/>
                    <a:pt x="55907" y="2324"/>
                    <a:pt x="55689" y="2324"/>
                  </a:cubicBezTo>
                  <a:cubicBezTo>
                    <a:pt x="55420" y="2324"/>
                    <a:pt x="55135" y="2402"/>
                    <a:pt x="54840" y="2438"/>
                  </a:cubicBezTo>
                  <a:cubicBezTo>
                    <a:pt x="54173" y="2505"/>
                    <a:pt x="53472" y="2572"/>
                    <a:pt x="52805" y="2639"/>
                  </a:cubicBezTo>
                  <a:lnTo>
                    <a:pt x="52571" y="2639"/>
                  </a:lnTo>
                  <a:cubicBezTo>
                    <a:pt x="52371" y="2172"/>
                    <a:pt x="51604" y="2138"/>
                    <a:pt x="51170" y="2071"/>
                  </a:cubicBezTo>
                  <a:cubicBezTo>
                    <a:pt x="51068" y="2064"/>
                    <a:pt x="50966" y="2059"/>
                    <a:pt x="50864" y="2059"/>
                  </a:cubicBezTo>
                  <a:cubicBezTo>
                    <a:pt x="50534" y="2059"/>
                    <a:pt x="50209" y="2103"/>
                    <a:pt x="49903" y="2205"/>
                  </a:cubicBezTo>
                  <a:cubicBezTo>
                    <a:pt x="49703" y="2172"/>
                    <a:pt x="49536" y="2138"/>
                    <a:pt x="49369" y="2105"/>
                  </a:cubicBezTo>
                  <a:cubicBezTo>
                    <a:pt x="48847" y="1370"/>
                    <a:pt x="47702" y="1056"/>
                    <a:pt x="46675" y="1056"/>
                  </a:cubicBezTo>
                  <a:cubicBezTo>
                    <a:pt x="46258" y="1056"/>
                    <a:pt x="45861" y="1108"/>
                    <a:pt x="45533" y="1204"/>
                  </a:cubicBezTo>
                  <a:cubicBezTo>
                    <a:pt x="45433" y="1238"/>
                    <a:pt x="45400" y="1271"/>
                    <a:pt x="45366" y="1338"/>
                  </a:cubicBezTo>
                  <a:lnTo>
                    <a:pt x="44332" y="1338"/>
                  </a:lnTo>
                  <a:cubicBezTo>
                    <a:pt x="44266" y="1171"/>
                    <a:pt x="44132" y="1071"/>
                    <a:pt x="43965" y="1071"/>
                  </a:cubicBezTo>
                  <a:cubicBezTo>
                    <a:pt x="43652" y="883"/>
                    <a:pt x="43233" y="825"/>
                    <a:pt x="42841" y="825"/>
                  </a:cubicBezTo>
                  <a:cubicBezTo>
                    <a:pt x="42608" y="825"/>
                    <a:pt x="42384" y="846"/>
                    <a:pt x="42197" y="871"/>
                  </a:cubicBezTo>
                  <a:cubicBezTo>
                    <a:pt x="41597" y="937"/>
                    <a:pt x="40930" y="1137"/>
                    <a:pt x="40463" y="1538"/>
                  </a:cubicBezTo>
                  <a:cubicBezTo>
                    <a:pt x="39095" y="1638"/>
                    <a:pt x="37728" y="1771"/>
                    <a:pt x="36327" y="1905"/>
                  </a:cubicBezTo>
                  <a:cubicBezTo>
                    <a:pt x="36039" y="1773"/>
                    <a:pt x="35704" y="1719"/>
                    <a:pt x="35355" y="1719"/>
                  </a:cubicBezTo>
                  <a:cubicBezTo>
                    <a:pt x="34734" y="1719"/>
                    <a:pt x="34071" y="1891"/>
                    <a:pt x="33558" y="2105"/>
                  </a:cubicBezTo>
                  <a:cubicBezTo>
                    <a:pt x="33124" y="2138"/>
                    <a:pt x="32691" y="2172"/>
                    <a:pt x="32257" y="2172"/>
                  </a:cubicBezTo>
                  <a:cubicBezTo>
                    <a:pt x="32124" y="2205"/>
                    <a:pt x="31990" y="2238"/>
                    <a:pt x="31823" y="2272"/>
                  </a:cubicBezTo>
                  <a:cubicBezTo>
                    <a:pt x="31501" y="2025"/>
                    <a:pt x="31072" y="1930"/>
                    <a:pt x="30620" y="1930"/>
                  </a:cubicBezTo>
                  <a:cubicBezTo>
                    <a:pt x="30276" y="1930"/>
                    <a:pt x="29920" y="1985"/>
                    <a:pt x="29588" y="2071"/>
                  </a:cubicBezTo>
                  <a:cubicBezTo>
                    <a:pt x="29255" y="2172"/>
                    <a:pt x="28955" y="2272"/>
                    <a:pt x="28721" y="2372"/>
                  </a:cubicBezTo>
                  <a:cubicBezTo>
                    <a:pt x="28287" y="2438"/>
                    <a:pt x="27820" y="2505"/>
                    <a:pt x="27387" y="2572"/>
                  </a:cubicBezTo>
                  <a:cubicBezTo>
                    <a:pt x="27370" y="2555"/>
                    <a:pt x="27345" y="2547"/>
                    <a:pt x="27316" y="2547"/>
                  </a:cubicBezTo>
                  <a:cubicBezTo>
                    <a:pt x="27287" y="2547"/>
                    <a:pt x="27253" y="2555"/>
                    <a:pt x="27220" y="2572"/>
                  </a:cubicBezTo>
                  <a:cubicBezTo>
                    <a:pt x="27187" y="2505"/>
                    <a:pt x="27153" y="2472"/>
                    <a:pt x="27087" y="2438"/>
                  </a:cubicBezTo>
                  <a:cubicBezTo>
                    <a:pt x="26640" y="2171"/>
                    <a:pt x="26082" y="2044"/>
                    <a:pt x="25507" y="2044"/>
                  </a:cubicBezTo>
                  <a:cubicBezTo>
                    <a:pt x="24577" y="2044"/>
                    <a:pt x="23602" y="2375"/>
                    <a:pt x="22984" y="2972"/>
                  </a:cubicBezTo>
                  <a:cubicBezTo>
                    <a:pt x="22984" y="2972"/>
                    <a:pt x="22950" y="3006"/>
                    <a:pt x="22950" y="3006"/>
                  </a:cubicBezTo>
                  <a:cubicBezTo>
                    <a:pt x="22895" y="2867"/>
                    <a:pt x="22770" y="2797"/>
                    <a:pt x="22614" y="2797"/>
                  </a:cubicBezTo>
                  <a:cubicBezTo>
                    <a:pt x="22582" y="2797"/>
                    <a:pt x="22550" y="2800"/>
                    <a:pt x="22517" y="2805"/>
                  </a:cubicBezTo>
                  <a:cubicBezTo>
                    <a:pt x="22517" y="2805"/>
                    <a:pt x="22483" y="2839"/>
                    <a:pt x="22450" y="2839"/>
                  </a:cubicBezTo>
                  <a:cubicBezTo>
                    <a:pt x="22424" y="2632"/>
                    <a:pt x="22258" y="2505"/>
                    <a:pt x="22076" y="2505"/>
                  </a:cubicBezTo>
                  <a:cubicBezTo>
                    <a:pt x="22023" y="2505"/>
                    <a:pt x="21969" y="2516"/>
                    <a:pt x="21916" y="2539"/>
                  </a:cubicBezTo>
                  <a:cubicBezTo>
                    <a:pt x="21469" y="2441"/>
                    <a:pt x="21022" y="2389"/>
                    <a:pt x="20575" y="2389"/>
                  </a:cubicBezTo>
                  <a:cubicBezTo>
                    <a:pt x="20255" y="2389"/>
                    <a:pt x="19935" y="2416"/>
                    <a:pt x="19615" y="2472"/>
                  </a:cubicBezTo>
                  <a:cubicBezTo>
                    <a:pt x="19214" y="2539"/>
                    <a:pt x="18681" y="2639"/>
                    <a:pt x="18314" y="2872"/>
                  </a:cubicBezTo>
                  <a:cubicBezTo>
                    <a:pt x="17947" y="2839"/>
                    <a:pt x="17613" y="2805"/>
                    <a:pt x="17246" y="2772"/>
                  </a:cubicBezTo>
                  <a:cubicBezTo>
                    <a:pt x="17246" y="2739"/>
                    <a:pt x="17213" y="2705"/>
                    <a:pt x="17180" y="2672"/>
                  </a:cubicBezTo>
                  <a:cubicBezTo>
                    <a:pt x="16907" y="2377"/>
                    <a:pt x="16466" y="2314"/>
                    <a:pt x="16033" y="2314"/>
                  </a:cubicBezTo>
                  <a:cubicBezTo>
                    <a:pt x="15829" y="2314"/>
                    <a:pt x="15627" y="2328"/>
                    <a:pt x="15445" y="2338"/>
                  </a:cubicBezTo>
                  <a:cubicBezTo>
                    <a:pt x="15178" y="2372"/>
                    <a:pt x="14811" y="2372"/>
                    <a:pt x="14511" y="2438"/>
                  </a:cubicBezTo>
                  <a:lnTo>
                    <a:pt x="13610" y="2438"/>
                  </a:lnTo>
                  <a:cubicBezTo>
                    <a:pt x="13290" y="2118"/>
                    <a:pt x="12764" y="2033"/>
                    <a:pt x="12272" y="2033"/>
                  </a:cubicBezTo>
                  <a:cubicBezTo>
                    <a:pt x="12048" y="2033"/>
                    <a:pt x="11830" y="2051"/>
                    <a:pt x="11642" y="2071"/>
                  </a:cubicBezTo>
                  <a:cubicBezTo>
                    <a:pt x="11008" y="2138"/>
                    <a:pt x="10408" y="2372"/>
                    <a:pt x="9908" y="2772"/>
                  </a:cubicBezTo>
                  <a:cubicBezTo>
                    <a:pt x="9708" y="2772"/>
                    <a:pt x="9507" y="2805"/>
                    <a:pt x="9307" y="2839"/>
                  </a:cubicBezTo>
                  <a:cubicBezTo>
                    <a:pt x="9307" y="2839"/>
                    <a:pt x="9274" y="2839"/>
                    <a:pt x="9274" y="2805"/>
                  </a:cubicBezTo>
                  <a:cubicBezTo>
                    <a:pt x="9307" y="2705"/>
                    <a:pt x="9307" y="2572"/>
                    <a:pt x="9207" y="2505"/>
                  </a:cubicBezTo>
                  <a:cubicBezTo>
                    <a:pt x="8895" y="2193"/>
                    <a:pt x="8463" y="2066"/>
                    <a:pt x="8003" y="2066"/>
                  </a:cubicBezTo>
                  <a:cubicBezTo>
                    <a:pt x="7432" y="2066"/>
                    <a:pt x="6819" y="2261"/>
                    <a:pt x="6338" y="2539"/>
                  </a:cubicBezTo>
                  <a:cubicBezTo>
                    <a:pt x="6038" y="2539"/>
                    <a:pt x="5705" y="2505"/>
                    <a:pt x="5371" y="2472"/>
                  </a:cubicBezTo>
                  <a:cubicBezTo>
                    <a:pt x="5338" y="2405"/>
                    <a:pt x="5271" y="2338"/>
                    <a:pt x="5171" y="2305"/>
                  </a:cubicBezTo>
                  <a:cubicBezTo>
                    <a:pt x="4688" y="2108"/>
                    <a:pt x="4139" y="2008"/>
                    <a:pt x="3589" y="2008"/>
                  </a:cubicBezTo>
                  <a:cubicBezTo>
                    <a:pt x="3113" y="2008"/>
                    <a:pt x="2636" y="2083"/>
                    <a:pt x="2202" y="2238"/>
                  </a:cubicBezTo>
                  <a:cubicBezTo>
                    <a:pt x="1735" y="2238"/>
                    <a:pt x="1302" y="2205"/>
                    <a:pt x="835" y="2205"/>
                  </a:cubicBezTo>
                  <a:cubicBezTo>
                    <a:pt x="835" y="2205"/>
                    <a:pt x="835" y="2205"/>
                    <a:pt x="835" y="2172"/>
                  </a:cubicBezTo>
                  <a:cubicBezTo>
                    <a:pt x="601" y="2005"/>
                    <a:pt x="301" y="1938"/>
                    <a:pt x="1" y="1938"/>
                  </a:cubicBezTo>
                  <a:lnTo>
                    <a:pt x="1" y="3506"/>
                  </a:lnTo>
                  <a:cubicBezTo>
                    <a:pt x="468" y="3439"/>
                    <a:pt x="901" y="3272"/>
                    <a:pt x="1235" y="2972"/>
                  </a:cubicBezTo>
                  <a:cubicBezTo>
                    <a:pt x="1302" y="2905"/>
                    <a:pt x="1335" y="2805"/>
                    <a:pt x="1335" y="2739"/>
                  </a:cubicBezTo>
                  <a:cubicBezTo>
                    <a:pt x="1435" y="2739"/>
                    <a:pt x="1535" y="2739"/>
                    <a:pt x="1668" y="2772"/>
                  </a:cubicBezTo>
                  <a:cubicBezTo>
                    <a:pt x="1726" y="2859"/>
                    <a:pt x="1834" y="2945"/>
                    <a:pt x="1949" y="2945"/>
                  </a:cubicBezTo>
                  <a:cubicBezTo>
                    <a:pt x="1966" y="2945"/>
                    <a:pt x="1984" y="2943"/>
                    <a:pt x="2002" y="2939"/>
                  </a:cubicBezTo>
                  <a:cubicBezTo>
                    <a:pt x="2069" y="2939"/>
                    <a:pt x="2135" y="2939"/>
                    <a:pt x="2202" y="2905"/>
                  </a:cubicBezTo>
                  <a:cubicBezTo>
                    <a:pt x="2669" y="3239"/>
                    <a:pt x="3236" y="3406"/>
                    <a:pt x="3803" y="3473"/>
                  </a:cubicBezTo>
                  <a:cubicBezTo>
                    <a:pt x="3963" y="3491"/>
                    <a:pt x="4141" y="3505"/>
                    <a:pt x="4325" y="3505"/>
                  </a:cubicBezTo>
                  <a:cubicBezTo>
                    <a:pt x="4792" y="3505"/>
                    <a:pt x="5293" y="3417"/>
                    <a:pt x="5605" y="3106"/>
                  </a:cubicBezTo>
                  <a:cubicBezTo>
                    <a:pt x="5905" y="3139"/>
                    <a:pt x="6205" y="3172"/>
                    <a:pt x="6505" y="3206"/>
                  </a:cubicBezTo>
                  <a:cubicBezTo>
                    <a:pt x="7006" y="3573"/>
                    <a:pt x="7539" y="3773"/>
                    <a:pt x="8140" y="3873"/>
                  </a:cubicBezTo>
                  <a:cubicBezTo>
                    <a:pt x="8290" y="3892"/>
                    <a:pt x="8462" y="3905"/>
                    <a:pt x="8639" y="3905"/>
                  </a:cubicBezTo>
                  <a:cubicBezTo>
                    <a:pt x="9090" y="3905"/>
                    <a:pt x="9577" y="3817"/>
                    <a:pt x="9841" y="3506"/>
                  </a:cubicBezTo>
                  <a:cubicBezTo>
                    <a:pt x="9874" y="3473"/>
                    <a:pt x="9908" y="3439"/>
                    <a:pt x="9908" y="3406"/>
                  </a:cubicBezTo>
                  <a:cubicBezTo>
                    <a:pt x="9941" y="3372"/>
                    <a:pt x="9941" y="3372"/>
                    <a:pt x="9974" y="3372"/>
                  </a:cubicBezTo>
                  <a:cubicBezTo>
                    <a:pt x="10175" y="3339"/>
                    <a:pt x="10375" y="3339"/>
                    <a:pt x="10575" y="3339"/>
                  </a:cubicBezTo>
                  <a:lnTo>
                    <a:pt x="10675" y="3339"/>
                  </a:lnTo>
                  <a:cubicBezTo>
                    <a:pt x="11075" y="3673"/>
                    <a:pt x="11676" y="3773"/>
                    <a:pt x="12209" y="3773"/>
                  </a:cubicBezTo>
                  <a:cubicBezTo>
                    <a:pt x="12710" y="3773"/>
                    <a:pt x="13577" y="3739"/>
                    <a:pt x="13810" y="3206"/>
                  </a:cubicBezTo>
                  <a:lnTo>
                    <a:pt x="14344" y="3206"/>
                  </a:lnTo>
                  <a:cubicBezTo>
                    <a:pt x="14478" y="3573"/>
                    <a:pt x="14878" y="3739"/>
                    <a:pt x="15278" y="3806"/>
                  </a:cubicBezTo>
                  <a:cubicBezTo>
                    <a:pt x="15588" y="3838"/>
                    <a:pt x="15905" y="3853"/>
                    <a:pt x="16223" y="3853"/>
                  </a:cubicBezTo>
                  <a:cubicBezTo>
                    <a:pt x="16898" y="3853"/>
                    <a:pt x="17579" y="3786"/>
                    <a:pt x="18214" y="3673"/>
                  </a:cubicBezTo>
                  <a:cubicBezTo>
                    <a:pt x="18314" y="3639"/>
                    <a:pt x="18347" y="3606"/>
                    <a:pt x="18414" y="3573"/>
                  </a:cubicBezTo>
                  <a:cubicBezTo>
                    <a:pt x="18647" y="3573"/>
                    <a:pt x="18914" y="3606"/>
                    <a:pt x="19148" y="3639"/>
                  </a:cubicBezTo>
                  <a:cubicBezTo>
                    <a:pt x="19181" y="3639"/>
                    <a:pt x="19214" y="3673"/>
                    <a:pt x="19248" y="3706"/>
                  </a:cubicBezTo>
                  <a:cubicBezTo>
                    <a:pt x="19707" y="3971"/>
                    <a:pt x="20343" y="4133"/>
                    <a:pt x="20974" y="4133"/>
                  </a:cubicBezTo>
                  <a:cubicBezTo>
                    <a:pt x="21535" y="4133"/>
                    <a:pt x="22093" y="4004"/>
                    <a:pt x="22517" y="3706"/>
                  </a:cubicBezTo>
                  <a:cubicBezTo>
                    <a:pt x="22917" y="3706"/>
                    <a:pt x="23317" y="3673"/>
                    <a:pt x="23718" y="3673"/>
                  </a:cubicBezTo>
                  <a:lnTo>
                    <a:pt x="23751" y="3673"/>
                  </a:lnTo>
                  <a:cubicBezTo>
                    <a:pt x="24051" y="3714"/>
                    <a:pt x="24358" y="3733"/>
                    <a:pt x="24667" y="3733"/>
                  </a:cubicBezTo>
                  <a:cubicBezTo>
                    <a:pt x="25596" y="3733"/>
                    <a:pt x="26553" y="3564"/>
                    <a:pt x="27454" y="3339"/>
                  </a:cubicBezTo>
                  <a:cubicBezTo>
                    <a:pt x="27587" y="3306"/>
                    <a:pt x="27654" y="3206"/>
                    <a:pt x="27687" y="3106"/>
                  </a:cubicBezTo>
                  <a:cubicBezTo>
                    <a:pt x="27954" y="3072"/>
                    <a:pt x="28221" y="3006"/>
                    <a:pt x="28488" y="2939"/>
                  </a:cubicBezTo>
                  <a:cubicBezTo>
                    <a:pt x="28721" y="3072"/>
                    <a:pt x="28988" y="3139"/>
                    <a:pt x="29255" y="3172"/>
                  </a:cubicBezTo>
                  <a:cubicBezTo>
                    <a:pt x="29326" y="3181"/>
                    <a:pt x="29398" y="3185"/>
                    <a:pt x="29469" y="3185"/>
                  </a:cubicBezTo>
                  <a:cubicBezTo>
                    <a:pt x="29665" y="3185"/>
                    <a:pt x="29860" y="3154"/>
                    <a:pt x="30055" y="3106"/>
                  </a:cubicBezTo>
                  <a:cubicBezTo>
                    <a:pt x="30089" y="3106"/>
                    <a:pt x="30089" y="3106"/>
                    <a:pt x="30122" y="3072"/>
                  </a:cubicBezTo>
                  <a:cubicBezTo>
                    <a:pt x="30656" y="3072"/>
                    <a:pt x="31223" y="3006"/>
                    <a:pt x="31757" y="2905"/>
                  </a:cubicBezTo>
                  <a:cubicBezTo>
                    <a:pt x="31790" y="2972"/>
                    <a:pt x="31823" y="3006"/>
                    <a:pt x="31890" y="3072"/>
                  </a:cubicBezTo>
                  <a:cubicBezTo>
                    <a:pt x="32681" y="3202"/>
                    <a:pt x="33480" y="3257"/>
                    <a:pt x="34283" y="3257"/>
                  </a:cubicBezTo>
                  <a:cubicBezTo>
                    <a:pt x="36360" y="3257"/>
                    <a:pt x="38470" y="2890"/>
                    <a:pt x="40563" y="2505"/>
                  </a:cubicBezTo>
                  <a:cubicBezTo>
                    <a:pt x="40917" y="2644"/>
                    <a:pt x="41305" y="2708"/>
                    <a:pt x="41701" y="2708"/>
                  </a:cubicBezTo>
                  <a:cubicBezTo>
                    <a:pt x="42537" y="2708"/>
                    <a:pt x="43409" y="2424"/>
                    <a:pt x="44065" y="1971"/>
                  </a:cubicBezTo>
                  <a:lnTo>
                    <a:pt x="44299" y="1971"/>
                  </a:lnTo>
                  <a:cubicBezTo>
                    <a:pt x="44332" y="2005"/>
                    <a:pt x="44332" y="2005"/>
                    <a:pt x="44332" y="2005"/>
                  </a:cubicBezTo>
                  <a:cubicBezTo>
                    <a:pt x="45080" y="2703"/>
                    <a:pt x="46312" y="3121"/>
                    <a:pt x="47458" y="3121"/>
                  </a:cubicBezTo>
                  <a:cubicBezTo>
                    <a:pt x="47845" y="3121"/>
                    <a:pt x="48223" y="3073"/>
                    <a:pt x="48569" y="2972"/>
                  </a:cubicBezTo>
                  <a:cubicBezTo>
                    <a:pt x="49258" y="3417"/>
                    <a:pt x="50096" y="3669"/>
                    <a:pt x="50923" y="3669"/>
                  </a:cubicBezTo>
                  <a:cubicBezTo>
                    <a:pt x="51337" y="3669"/>
                    <a:pt x="51749" y="3606"/>
                    <a:pt x="52138" y="3473"/>
                  </a:cubicBezTo>
                  <a:cubicBezTo>
                    <a:pt x="52657" y="3687"/>
                    <a:pt x="53398" y="3854"/>
                    <a:pt x="54112" y="3854"/>
                  </a:cubicBezTo>
                  <a:cubicBezTo>
                    <a:pt x="54727" y="3854"/>
                    <a:pt x="55323" y="3730"/>
                    <a:pt x="55740" y="3406"/>
                  </a:cubicBezTo>
                  <a:lnTo>
                    <a:pt x="55807" y="3406"/>
                  </a:lnTo>
                  <a:cubicBezTo>
                    <a:pt x="56178" y="3743"/>
                    <a:pt x="56822" y="3935"/>
                    <a:pt x="57454" y="3935"/>
                  </a:cubicBezTo>
                  <a:cubicBezTo>
                    <a:pt x="58072" y="3935"/>
                    <a:pt x="58680" y="3751"/>
                    <a:pt x="59009" y="3339"/>
                  </a:cubicBezTo>
                  <a:cubicBezTo>
                    <a:pt x="59456" y="3554"/>
                    <a:pt x="59961" y="3653"/>
                    <a:pt x="60471" y="3653"/>
                  </a:cubicBezTo>
                  <a:cubicBezTo>
                    <a:pt x="60913" y="3653"/>
                    <a:pt x="61360" y="3578"/>
                    <a:pt x="61778" y="3439"/>
                  </a:cubicBezTo>
                  <a:cubicBezTo>
                    <a:pt x="61910" y="3479"/>
                    <a:pt x="62041" y="3497"/>
                    <a:pt x="62173" y="3497"/>
                  </a:cubicBezTo>
                  <a:cubicBezTo>
                    <a:pt x="62375" y="3497"/>
                    <a:pt x="62577" y="3453"/>
                    <a:pt x="62779" y="3372"/>
                  </a:cubicBezTo>
                  <a:cubicBezTo>
                    <a:pt x="62979" y="3306"/>
                    <a:pt x="63246" y="3172"/>
                    <a:pt x="63413" y="3006"/>
                  </a:cubicBezTo>
                  <a:cubicBezTo>
                    <a:pt x="63624" y="3162"/>
                    <a:pt x="63942" y="3227"/>
                    <a:pt x="64311" y="3227"/>
                  </a:cubicBezTo>
                  <a:cubicBezTo>
                    <a:pt x="65515" y="3227"/>
                    <a:pt x="67266" y="2539"/>
                    <a:pt x="67649" y="2105"/>
                  </a:cubicBezTo>
                  <a:lnTo>
                    <a:pt x="67682" y="2105"/>
                  </a:lnTo>
                  <a:cubicBezTo>
                    <a:pt x="67900" y="2169"/>
                    <a:pt x="68131" y="2199"/>
                    <a:pt x="68367" y="2199"/>
                  </a:cubicBezTo>
                  <a:cubicBezTo>
                    <a:pt x="69108" y="2199"/>
                    <a:pt x="69894" y="1909"/>
                    <a:pt x="70451" y="1504"/>
                  </a:cubicBezTo>
                  <a:cubicBezTo>
                    <a:pt x="70484" y="1471"/>
                    <a:pt x="70518" y="1438"/>
                    <a:pt x="70551" y="1404"/>
                  </a:cubicBezTo>
                  <a:cubicBezTo>
                    <a:pt x="70651" y="1438"/>
                    <a:pt x="70718" y="1438"/>
                    <a:pt x="70818" y="1438"/>
                  </a:cubicBezTo>
                  <a:cubicBezTo>
                    <a:pt x="71107" y="1616"/>
                    <a:pt x="71485" y="1675"/>
                    <a:pt x="71843" y="1675"/>
                  </a:cubicBezTo>
                  <a:cubicBezTo>
                    <a:pt x="72022" y="1675"/>
                    <a:pt x="72197" y="1660"/>
                    <a:pt x="72352" y="1638"/>
                  </a:cubicBezTo>
                  <a:cubicBezTo>
                    <a:pt x="72753" y="1604"/>
                    <a:pt x="73320" y="1538"/>
                    <a:pt x="73687" y="1304"/>
                  </a:cubicBezTo>
                  <a:cubicBezTo>
                    <a:pt x="73720" y="1338"/>
                    <a:pt x="73787" y="1338"/>
                    <a:pt x="73820" y="1338"/>
                  </a:cubicBezTo>
                  <a:cubicBezTo>
                    <a:pt x="74031" y="1295"/>
                    <a:pt x="74228" y="1277"/>
                    <a:pt x="74416" y="1277"/>
                  </a:cubicBezTo>
                  <a:cubicBezTo>
                    <a:pt x="74969" y="1277"/>
                    <a:pt x="75449" y="1439"/>
                    <a:pt x="76022" y="1638"/>
                  </a:cubicBezTo>
                  <a:cubicBezTo>
                    <a:pt x="76388" y="1760"/>
                    <a:pt x="76730" y="1832"/>
                    <a:pt x="77084" y="1832"/>
                  </a:cubicBezTo>
                  <a:cubicBezTo>
                    <a:pt x="77311" y="1832"/>
                    <a:pt x="77542" y="1803"/>
                    <a:pt x="77789" y="1738"/>
                  </a:cubicBezTo>
                  <a:cubicBezTo>
                    <a:pt x="77823" y="1738"/>
                    <a:pt x="77856" y="1738"/>
                    <a:pt x="77890" y="1705"/>
                  </a:cubicBezTo>
                  <a:cubicBezTo>
                    <a:pt x="78123" y="1738"/>
                    <a:pt x="78323" y="1771"/>
                    <a:pt x="78557" y="1805"/>
                  </a:cubicBezTo>
                  <a:cubicBezTo>
                    <a:pt x="79024" y="1938"/>
                    <a:pt x="79491" y="2005"/>
                    <a:pt x="79958" y="2071"/>
                  </a:cubicBezTo>
                  <a:cubicBezTo>
                    <a:pt x="80563" y="2286"/>
                    <a:pt x="81249" y="2444"/>
                    <a:pt x="81901" y="2444"/>
                  </a:cubicBezTo>
                  <a:cubicBezTo>
                    <a:pt x="82362" y="2444"/>
                    <a:pt x="82806" y="2365"/>
                    <a:pt x="83193" y="2172"/>
                  </a:cubicBezTo>
                  <a:cubicBezTo>
                    <a:pt x="83827" y="2138"/>
                    <a:pt x="84461" y="2105"/>
                    <a:pt x="85095" y="2071"/>
                  </a:cubicBezTo>
                  <a:cubicBezTo>
                    <a:pt x="85395" y="2205"/>
                    <a:pt x="85695" y="2272"/>
                    <a:pt x="86029" y="2272"/>
                  </a:cubicBezTo>
                  <a:cubicBezTo>
                    <a:pt x="86104" y="2279"/>
                    <a:pt x="86185" y="2283"/>
                    <a:pt x="86271" y="2283"/>
                  </a:cubicBezTo>
                  <a:cubicBezTo>
                    <a:pt x="86565" y="2283"/>
                    <a:pt x="86904" y="2234"/>
                    <a:pt x="87163" y="2105"/>
                  </a:cubicBezTo>
                  <a:cubicBezTo>
                    <a:pt x="87263" y="2105"/>
                    <a:pt x="87330" y="2105"/>
                    <a:pt x="87430" y="2138"/>
                  </a:cubicBezTo>
                  <a:lnTo>
                    <a:pt x="87630" y="2138"/>
                  </a:lnTo>
                  <a:cubicBezTo>
                    <a:pt x="88353" y="2768"/>
                    <a:pt x="89419" y="3072"/>
                    <a:pt x="90428" y="3072"/>
                  </a:cubicBezTo>
                  <a:cubicBezTo>
                    <a:pt x="90862" y="3072"/>
                    <a:pt x="91285" y="3016"/>
                    <a:pt x="91666" y="2905"/>
                  </a:cubicBezTo>
                  <a:cubicBezTo>
                    <a:pt x="91766" y="2905"/>
                    <a:pt x="91833" y="2805"/>
                    <a:pt x="91900" y="2739"/>
                  </a:cubicBezTo>
                  <a:cubicBezTo>
                    <a:pt x="92033" y="2739"/>
                    <a:pt x="92200" y="2772"/>
                    <a:pt x="92333" y="2772"/>
                  </a:cubicBezTo>
                  <a:cubicBezTo>
                    <a:pt x="92820" y="3083"/>
                    <a:pt x="93386" y="3236"/>
                    <a:pt x="93959" y="3236"/>
                  </a:cubicBezTo>
                  <a:cubicBezTo>
                    <a:pt x="94368" y="3236"/>
                    <a:pt x="94780" y="3158"/>
                    <a:pt x="95169" y="3006"/>
                  </a:cubicBezTo>
                  <a:cubicBezTo>
                    <a:pt x="95302" y="2972"/>
                    <a:pt x="95369" y="2905"/>
                    <a:pt x="95435" y="2805"/>
                  </a:cubicBezTo>
                  <a:cubicBezTo>
                    <a:pt x="96436" y="2705"/>
                    <a:pt x="97403" y="2438"/>
                    <a:pt x="98304" y="1938"/>
                  </a:cubicBezTo>
                  <a:cubicBezTo>
                    <a:pt x="98491" y="1876"/>
                    <a:pt x="98416" y="1668"/>
                    <a:pt x="98270" y="1668"/>
                  </a:cubicBezTo>
                  <a:cubicBezTo>
                    <a:pt x="98259" y="1668"/>
                    <a:pt x="98248" y="1669"/>
                    <a:pt x="98237" y="1671"/>
                  </a:cubicBezTo>
                  <a:cubicBezTo>
                    <a:pt x="97537" y="1871"/>
                    <a:pt x="96836" y="2005"/>
                    <a:pt x="96169" y="2105"/>
                  </a:cubicBezTo>
                  <a:cubicBezTo>
                    <a:pt x="96136" y="1971"/>
                    <a:pt x="96036" y="1871"/>
                    <a:pt x="95902" y="1838"/>
                  </a:cubicBezTo>
                  <a:cubicBezTo>
                    <a:pt x="95583" y="1744"/>
                    <a:pt x="95263" y="1703"/>
                    <a:pt x="94944" y="1703"/>
                  </a:cubicBezTo>
                  <a:cubicBezTo>
                    <a:pt x="94696" y="1703"/>
                    <a:pt x="94449" y="1728"/>
                    <a:pt x="94201" y="1771"/>
                  </a:cubicBezTo>
                  <a:cubicBezTo>
                    <a:pt x="93901" y="1805"/>
                    <a:pt x="93367" y="1905"/>
                    <a:pt x="93167" y="2172"/>
                  </a:cubicBezTo>
                  <a:lnTo>
                    <a:pt x="92900" y="2172"/>
                  </a:lnTo>
                  <a:cubicBezTo>
                    <a:pt x="92867" y="2138"/>
                    <a:pt x="92800" y="2138"/>
                    <a:pt x="92733" y="2105"/>
                  </a:cubicBezTo>
                  <a:cubicBezTo>
                    <a:pt x="92733" y="2038"/>
                    <a:pt x="92700" y="1938"/>
                    <a:pt x="92633" y="1905"/>
                  </a:cubicBezTo>
                  <a:cubicBezTo>
                    <a:pt x="92058" y="1444"/>
                    <a:pt x="91129" y="1204"/>
                    <a:pt x="90209" y="1204"/>
                  </a:cubicBezTo>
                  <a:cubicBezTo>
                    <a:pt x="89529" y="1204"/>
                    <a:pt x="88855" y="1335"/>
                    <a:pt x="88330" y="1604"/>
                  </a:cubicBezTo>
                  <a:lnTo>
                    <a:pt x="87863" y="1604"/>
                  </a:lnTo>
                  <a:cubicBezTo>
                    <a:pt x="87863" y="1604"/>
                    <a:pt x="87830" y="1604"/>
                    <a:pt x="87830" y="1571"/>
                  </a:cubicBezTo>
                  <a:cubicBezTo>
                    <a:pt x="87897" y="1504"/>
                    <a:pt x="87930" y="1371"/>
                    <a:pt x="87830" y="1271"/>
                  </a:cubicBezTo>
                  <a:cubicBezTo>
                    <a:pt x="87463" y="804"/>
                    <a:pt x="86796" y="804"/>
                    <a:pt x="86229" y="804"/>
                  </a:cubicBezTo>
                  <a:cubicBezTo>
                    <a:pt x="86165" y="801"/>
                    <a:pt x="86101" y="799"/>
                    <a:pt x="86037" y="799"/>
                  </a:cubicBezTo>
                  <a:cubicBezTo>
                    <a:pt x="85468" y="799"/>
                    <a:pt x="84904" y="931"/>
                    <a:pt x="84394" y="1171"/>
                  </a:cubicBezTo>
                  <a:cubicBezTo>
                    <a:pt x="84361" y="1104"/>
                    <a:pt x="84327" y="1004"/>
                    <a:pt x="84261" y="971"/>
                  </a:cubicBezTo>
                  <a:cubicBezTo>
                    <a:pt x="83705" y="651"/>
                    <a:pt x="82827" y="424"/>
                    <a:pt x="81981" y="424"/>
                  </a:cubicBezTo>
                  <a:cubicBezTo>
                    <a:pt x="81152" y="424"/>
                    <a:pt x="80354" y="642"/>
                    <a:pt x="79924" y="1204"/>
                  </a:cubicBezTo>
                  <a:cubicBezTo>
                    <a:pt x="79624" y="1204"/>
                    <a:pt x="79357" y="1238"/>
                    <a:pt x="79057" y="1271"/>
                  </a:cubicBezTo>
                  <a:cubicBezTo>
                    <a:pt x="78857" y="1238"/>
                    <a:pt x="78690" y="1171"/>
                    <a:pt x="78490" y="1137"/>
                  </a:cubicBezTo>
                  <a:cubicBezTo>
                    <a:pt x="78523" y="1004"/>
                    <a:pt x="78457" y="871"/>
                    <a:pt x="78290" y="771"/>
                  </a:cubicBezTo>
                  <a:cubicBezTo>
                    <a:pt x="77871" y="456"/>
                    <a:pt x="77307" y="287"/>
                    <a:pt x="76747" y="287"/>
                  </a:cubicBezTo>
                  <a:cubicBezTo>
                    <a:pt x="76416" y="287"/>
                    <a:pt x="76086" y="346"/>
                    <a:pt x="75788" y="470"/>
                  </a:cubicBezTo>
                  <a:cubicBezTo>
                    <a:pt x="75354" y="370"/>
                    <a:pt x="74887" y="337"/>
                    <a:pt x="74420" y="337"/>
                  </a:cubicBezTo>
                  <a:cubicBezTo>
                    <a:pt x="74075" y="102"/>
                    <a:pt x="73629" y="0"/>
                    <a:pt x="73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1"/>
            <p:cNvSpPr/>
            <p:nvPr/>
          </p:nvSpPr>
          <p:spPr>
            <a:xfrm>
              <a:off x="4581100" y="2728559"/>
              <a:ext cx="139325" cy="161100"/>
            </a:xfrm>
            <a:custGeom>
              <a:avLst/>
              <a:gdLst/>
              <a:ahLst/>
              <a:cxnLst/>
              <a:rect l="l" t="t" r="r" b="b"/>
              <a:pathLst>
                <a:path w="5573" h="6444" extrusionOk="0">
                  <a:moveTo>
                    <a:pt x="1338" y="0"/>
                  </a:moveTo>
                  <a:cubicBezTo>
                    <a:pt x="1187" y="0"/>
                    <a:pt x="1018" y="154"/>
                    <a:pt x="1062" y="349"/>
                  </a:cubicBezTo>
                  <a:cubicBezTo>
                    <a:pt x="1195" y="1083"/>
                    <a:pt x="1295" y="1784"/>
                    <a:pt x="1295" y="2517"/>
                  </a:cubicBezTo>
                  <a:cubicBezTo>
                    <a:pt x="1228" y="2551"/>
                    <a:pt x="1162" y="2584"/>
                    <a:pt x="1128" y="2684"/>
                  </a:cubicBezTo>
                  <a:cubicBezTo>
                    <a:pt x="1095" y="2784"/>
                    <a:pt x="1062" y="2884"/>
                    <a:pt x="1028" y="2984"/>
                  </a:cubicBezTo>
                  <a:lnTo>
                    <a:pt x="995" y="2984"/>
                  </a:lnTo>
                  <a:cubicBezTo>
                    <a:pt x="995" y="2951"/>
                    <a:pt x="962" y="2951"/>
                    <a:pt x="962" y="2918"/>
                  </a:cubicBezTo>
                  <a:lnTo>
                    <a:pt x="761" y="3652"/>
                  </a:lnTo>
                  <a:cubicBezTo>
                    <a:pt x="795" y="3685"/>
                    <a:pt x="828" y="3685"/>
                    <a:pt x="861" y="3685"/>
                  </a:cubicBezTo>
                  <a:cubicBezTo>
                    <a:pt x="795" y="3885"/>
                    <a:pt x="795" y="4052"/>
                    <a:pt x="828" y="4185"/>
                  </a:cubicBezTo>
                  <a:cubicBezTo>
                    <a:pt x="561" y="4786"/>
                    <a:pt x="294" y="5419"/>
                    <a:pt x="61" y="6020"/>
                  </a:cubicBezTo>
                  <a:cubicBezTo>
                    <a:pt x="0" y="6202"/>
                    <a:pt x="160" y="6323"/>
                    <a:pt x="310" y="6323"/>
                  </a:cubicBezTo>
                  <a:cubicBezTo>
                    <a:pt x="408" y="6323"/>
                    <a:pt x="502" y="6272"/>
                    <a:pt x="528" y="6153"/>
                  </a:cubicBezTo>
                  <a:cubicBezTo>
                    <a:pt x="795" y="5620"/>
                    <a:pt x="1028" y="5086"/>
                    <a:pt x="1228" y="4519"/>
                  </a:cubicBezTo>
                  <a:lnTo>
                    <a:pt x="1429" y="4519"/>
                  </a:lnTo>
                  <a:cubicBezTo>
                    <a:pt x="1495" y="4652"/>
                    <a:pt x="1629" y="4719"/>
                    <a:pt x="1896" y="4719"/>
                  </a:cubicBezTo>
                  <a:cubicBezTo>
                    <a:pt x="1929" y="4719"/>
                    <a:pt x="1996" y="4752"/>
                    <a:pt x="2096" y="4786"/>
                  </a:cubicBezTo>
                  <a:cubicBezTo>
                    <a:pt x="2154" y="4794"/>
                    <a:pt x="2210" y="4798"/>
                    <a:pt x="2265" y="4798"/>
                  </a:cubicBezTo>
                  <a:cubicBezTo>
                    <a:pt x="2427" y="4798"/>
                    <a:pt x="2571" y="4761"/>
                    <a:pt x="2696" y="4686"/>
                  </a:cubicBezTo>
                  <a:cubicBezTo>
                    <a:pt x="2796" y="4686"/>
                    <a:pt x="2863" y="4652"/>
                    <a:pt x="2930" y="4652"/>
                  </a:cubicBezTo>
                  <a:lnTo>
                    <a:pt x="3030" y="4652"/>
                  </a:lnTo>
                  <a:cubicBezTo>
                    <a:pt x="3096" y="4652"/>
                    <a:pt x="3163" y="4652"/>
                    <a:pt x="3196" y="4619"/>
                  </a:cubicBezTo>
                  <a:cubicBezTo>
                    <a:pt x="3230" y="4652"/>
                    <a:pt x="3297" y="4652"/>
                    <a:pt x="3330" y="4652"/>
                  </a:cubicBezTo>
                  <a:cubicBezTo>
                    <a:pt x="3413" y="4719"/>
                    <a:pt x="3497" y="4744"/>
                    <a:pt x="3580" y="4744"/>
                  </a:cubicBezTo>
                  <a:cubicBezTo>
                    <a:pt x="3663" y="4744"/>
                    <a:pt x="3747" y="4719"/>
                    <a:pt x="3830" y="4686"/>
                  </a:cubicBezTo>
                  <a:cubicBezTo>
                    <a:pt x="3864" y="4786"/>
                    <a:pt x="3897" y="4919"/>
                    <a:pt x="3964" y="5019"/>
                  </a:cubicBezTo>
                  <a:cubicBezTo>
                    <a:pt x="4097" y="5486"/>
                    <a:pt x="4164" y="6053"/>
                    <a:pt x="4531" y="6387"/>
                  </a:cubicBezTo>
                  <a:cubicBezTo>
                    <a:pt x="4581" y="6424"/>
                    <a:pt x="4645" y="6443"/>
                    <a:pt x="4707" y="6443"/>
                  </a:cubicBezTo>
                  <a:cubicBezTo>
                    <a:pt x="4811" y="6443"/>
                    <a:pt x="4910" y="6391"/>
                    <a:pt x="4931" y="6287"/>
                  </a:cubicBezTo>
                  <a:cubicBezTo>
                    <a:pt x="5031" y="5786"/>
                    <a:pt x="4764" y="5319"/>
                    <a:pt x="4597" y="4852"/>
                  </a:cubicBezTo>
                  <a:cubicBezTo>
                    <a:pt x="4531" y="4619"/>
                    <a:pt x="4464" y="4385"/>
                    <a:pt x="4364" y="4152"/>
                  </a:cubicBezTo>
                  <a:cubicBezTo>
                    <a:pt x="4431" y="4018"/>
                    <a:pt x="4497" y="3885"/>
                    <a:pt x="4497" y="3718"/>
                  </a:cubicBezTo>
                  <a:lnTo>
                    <a:pt x="4898" y="2851"/>
                  </a:lnTo>
                  <a:lnTo>
                    <a:pt x="4898" y="2851"/>
                  </a:lnTo>
                  <a:cubicBezTo>
                    <a:pt x="4831" y="2884"/>
                    <a:pt x="4798" y="2918"/>
                    <a:pt x="4764" y="2951"/>
                  </a:cubicBezTo>
                  <a:cubicBezTo>
                    <a:pt x="4731" y="2918"/>
                    <a:pt x="4698" y="2884"/>
                    <a:pt x="4664" y="2884"/>
                  </a:cubicBezTo>
                  <a:cubicBezTo>
                    <a:pt x="4664" y="2784"/>
                    <a:pt x="4631" y="2718"/>
                    <a:pt x="4631" y="2617"/>
                  </a:cubicBezTo>
                  <a:cubicBezTo>
                    <a:pt x="4631" y="2617"/>
                    <a:pt x="4631" y="2584"/>
                    <a:pt x="4631" y="2551"/>
                  </a:cubicBezTo>
                  <a:cubicBezTo>
                    <a:pt x="4631" y="2517"/>
                    <a:pt x="4597" y="2484"/>
                    <a:pt x="4597" y="2451"/>
                  </a:cubicBezTo>
                  <a:cubicBezTo>
                    <a:pt x="4864" y="2050"/>
                    <a:pt x="5165" y="1650"/>
                    <a:pt x="5431" y="1216"/>
                  </a:cubicBezTo>
                  <a:cubicBezTo>
                    <a:pt x="5572" y="1029"/>
                    <a:pt x="5366" y="824"/>
                    <a:pt x="5174" y="824"/>
                  </a:cubicBezTo>
                  <a:cubicBezTo>
                    <a:pt x="5093" y="824"/>
                    <a:pt x="5014" y="861"/>
                    <a:pt x="4964" y="950"/>
                  </a:cubicBezTo>
                  <a:cubicBezTo>
                    <a:pt x="4731" y="1417"/>
                    <a:pt x="4464" y="1850"/>
                    <a:pt x="4231" y="2317"/>
                  </a:cubicBezTo>
                  <a:cubicBezTo>
                    <a:pt x="4125" y="2229"/>
                    <a:pt x="4010" y="2188"/>
                    <a:pt x="3896" y="2188"/>
                  </a:cubicBezTo>
                  <a:cubicBezTo>
                    <a:pt x="3793" y="2188"/>
                    <a:pt x="3691" y="2221"/>
                    <a:pt x="3597" y="2284"/>
                  </a:cubicBezTo>
                  <a:cubicBezTo>
                    <a:pt x="3544" y="2244"/>
                    <a:pt x="3486" y="2226"/>
                    <a:pt x="3429" y="2226"/>
                  </a:cubicBezTo>
                  <a:cubicBezTo>
                    <a:pt x="3342" y="2226"/>
                    <a:pt x="3257" y="2270"/>
                    <a:pt x="3196" y="2351"/>
                  </a:cubicBezTo>
                  <a:cubicBezTo>
                    <a:pt x="3196" y="2317"/>
                    <a:pt x="3163" y="2284"/>
                    <a:pt x="3163" y="2251"/>
                  </a:cubicBezTo>
                  <a:cubicBezTo>
                    <a:pt x="3128" y="2162"/>
                    <a:pt x="3037" y="2121"/>
                    <a:pt x="2939" y="2121"/>
                  </a:cubicBezTo>
                  <a:cubicBezTo>
                    <a:pt x="2852" y="2121"/>
                    <a:pt x="2759" y="2154"/>
                    <a:pt x="2696" y="2217"/>
                  </a:cubicBezTo>
                  <a:cubicBezTo>
                    <a:pt x="2696" y="2217"/>
                    <a:pt x="2663" y="2251"/>
                    <a:pt x="2629" y="2284"/>
                  </a:cubicBezTo>
                  <a:lnTo>
                    <a:pt x="2563" y="2284"/>
                  </a:lnTo>
                  <a:cubicBezTo>
                    <a:pt x="2523" y="2244"/>
                    <a:pt x="2463" y="2226"/>
                    <a:pt x="2398" y="2226"/>
                  </a:cubicBezTo>
                  <a:cubicBezTo>
                    <a:pt x="2299" y="2226"/>
                    <a:pt x="2190" y="2270"/>
                    <a:pt x="2129" y="2351"/>
                  </a:cubicBezTo>
                  <a:cubicBezTo>
                    <a:pt x="2096" y="2417"/>
                    <a:pt x="2062" y="2451"/>
                    <a:pt x="2029" y="2517"/>
                  </a:cubicBezTo>
                  <a:cubicBezTo>
                    <a:pt x="2029" y="2517"/>
                    <a:pt x="2029" y="2484"/>
                    <a:pt x="1996" y="2484"/>
                  </a:cubicBezTo>
                  <a:cubicBezTo>
                    <a:pt x="1996" y="2384"/>
                    <a:pt x="1929" y="2351"/>
                    <a:pt x="1862" y="2317"/>
                  </a:cubicBezTo>
                  <a:cubicBezTo>
                    <a:pt x="1929" y="1583"/>
                    <a:pt x="1829" y="849"/>
                    <a:pt x="1529" y="149"/>
                  </a:cubicBezTo>
                  <a:cubicBezTo>
                    <a:pt x="1494" y="44"/>
                    <a:pt x="1418" y="0"/>
                    <a:pt x="1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wo columns 3">
  <p:cSld name="CUSTOM_3">
    <p:spTree>
      <p:nvGrpSpPr>
        <p:cNvPr id="1" name="Shape 421"/>
        <p:cNvGrpSpPr/>
        <p:nvPr/>
      </p:nvGrpSpPr>
      <p:grpSpPr>
        <a:xfrm>
          <a:off x="0" y="0"/>
          <a:ext cx="0" cy="0"/>
          <a:chOff x="0" y="0"/>
          <a:chExt cx="0" cy="0"/>
        </a:xfrm>
      </p:grpSpPr>
      <p:sp>
        <p:nvSpPr>
          <p:cNvPr id="422" name="Google Shape;422;p32"/>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23" name="Google Shape;423;p32"/>
          <p:cNvSpPr/>
          <p:nvPr/>
        </p:nvSpPr>
        <p:spPr>
          <a:xfrm>
            <a:off x="3570250" y="3131275"/>
            <a:ext cx="5573845" cy="2012262"/>
          </a:xfrm>
          <a:custGeom>
            <a:avLst/>
            <a:gdLst/>
            <a:ahLst/>
            <a:cxnLst/>
            <a:rect l="l" t="t" r="r" b="b"/>
            <a:pathLst>
              <a:path w="107277" h="38729" extrusionOk="0">
                <a:moveTo>
                  <a:pt x="6071" y="38728"/>
                </a:moveTo>
                <a:cubicBezTo>
                  <a:pt x="2702" y="38728"/>
                  <a:pt x="0" y="36026"/>
                  <a:pt x="0" y="32690"/>
                </a:cubicBezTo>
                <a:cubicBezTo>
                  <a:pt x="0" y="29888"/>
                  <a:pt x="1868" y="27553"/>
                  <a:pt x="4437" y="26853"/>
                </a:cubicBezTo>
                <a:cubicBezTo>
                  <a:pt x="4403" y="26386"/>
                  <a:pt x="4370" y="25886"/>
                  <a:pt x="4370" y="25419"/>
                </a:cubicBezTo>
                <a:cubicBezTo>
                  <a:pt x="4370" y="18747"/>
                  <a:pt x="9774" y="13310"/>
                  <a:pt x="16478" y="13310"/>
                </a:cubicBezTo>
                <a:cubicBezTo>
                  <a:pt x="19381" y="13310"/>
                  <a:pt x="22083" y="14344"/>
                  <a:pt x="24151" y="16079"/>
                </a:cubicBezTo>
                <a:cubicBezTo>
                  <a:pt x="25018" y="11609"/>
                  <a:pt x="28687" y="8140"/>
                  <a:pt x="33224" y="7572"/>
                </a:cubicBezTo>
                <a:cubicBezTo>
                  <a:pt x="34325" y="3236"/>
                  <a:pt x="38294" y="0"/>
                  <a:pt x="42997" y="0"/>
                </a:cubicBezTo>
                <a:cubicBezTo>
                  <a:pt x="47734" y="0"/>
                  <a:pt x="51737" y="3303"/>
                  <a:pt x="52771" y="7739"/>
                </a:cubicBezTo>
                <a:cubicBezTo>
                  <a:pt x="53572" y="7272"/>
                  <a:pt x="54472" y="7005"/>
                  <a:pt x="55440" y="7005"/>
                </a:cubicBezTo>
                <a:cubicBezTo>
                  <a:pt x="58208" y="7005"/>
                  <a:pt x="60510" y="9140"/>
                  <a:pt x="60743" y="11842"/>
                </a:cubicBezTo>
                <a:cubicBezTo>
                  <a:pt x="61811" y="11242"/>
                  <a:pt x="63012" y="10908"/>
                  <a:pt x="64279" y="10908"/>
                </a:cubicBezTo>
                <a:cubicBezTo>
                  <a:pt x="66081" y="10908"/>
                  <a:pt x="67715" y="11542"/>
                  <a:pt x="68949" y="12643"/>
                </a:cubicBezTo>
                <a:cubicBezTo>
                  <a:pt x="70517" y="9874"/>
                  <a:pt x="73486" y="7973"/>
                  <a:pt x="76888" y="7973"/>
                </a:cubicBezTo>
                <a:cubicBezTo>
                  <a:pt x="79423" y="7973"/>
                  <a:pt x="81725" y="9040"/>
                  <a:pt x="83393" y="10741"/>
                </a:cubicBezTo>
                <a:cubicBezTo>
                  <a:pt x="83993" y="6038"/>
                  <a:pt x="87996" y="2402"/>
                  <a:pt x="92866" y="2402"/>
                </a:cubicBezTo>
                <a:cubicBezTo>
                  <a:pt x="95435" y="2402"/>
                  <a:pt x="97770" y="3436"/>
                  <a:pt x="99471" y="5071"/>
                </a:cubicBezTo>
                <a:cubicBezTo>
                  <a:pt x="101339" y="2869"/>
                  <a:pt x="104141" y="1435"/>
                  <a:pt x="107277" y="1435"/>
                </a:cubicBezTo>
                <a:lnTo>
                  <a:pt x="107277" y="38728"/>
                </a:lnTo>
                <a:lnTo>
                  <a:pt x="6071" y="38728"/>
                </a:lnTo>
                <a:close/>
              </a:path>
            </a:pathLst>
          </a:custGeom>
          <a:solidFill>
            <a:srgbClr val="FFDDB7">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2"/>
          <p:cNvSpPr txBox="1">
            <a:spLocks noGrp="1"/>
          </p:cNvSpPr>
          <p:nvPr>
            <p:ph type="subTitle" idx="1"/>
          </p:nvPr>
        </p:nvSpPr>
        <p:spPr>
          <a:xfrm>
            <a:off x="713225" y="1252525"/>
            <a:ext cx="3049800" cy="4545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200" b="1">
                <a:solidFill>
                  <a:schemeClr val="accent5"/>
                </a:solidFill>
                <a:latin typeface="Inter"/>
                <a:ea typeface="Inter"/>
                <a:cs typeface="Inter"/>
                <a:sym typeface="Inte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5" name="Google Shape;425;p32"/>
          <p:cNvSpPr txBox="1">
            <a:spLocks noGrp="1"/>
          </p:cNvSpPr>
          <p:nvPr>
            <p:ph type="subTitle" idx="2"/>
          </p:nvPr>
        </p:nvSpPr>
        <p:spPr>
          <a:xfrm>
            <a:off x="713225" y="2679550"/>
            <a:ext cx="3049800" cy="4545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200" b="1">
                <a:solidFill>
                  <a:schemeClr val="accent5"/>
                </a:solidFill>
                <a:latin typeface="Inter"/>
                <a:ea typeface="Inter"/>
                <a:cs typeface="Inter"/>
                <a:sym typeface="Inte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6" name="Google Shape;426;p32"/>
          <p:cNvSpPr txBox="1">
            <a:spLocks noGrp="1"/>
          </p:cNvSpPr>
          <p:nvPr>
            <p:ph type="subTitle" idx="3"/>
          </p:nvPr>
        </p:nvSpPr>
        <p:spPr>
          <a:xfrm>
            <a:off x="713225" y="1719450"/>
            <a:ext cx="3049800" cy="960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6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27" name="Google Shape;427;p32"/>
          <p:cNvSpPr txBox="1">
            <a:spLocks noGrp="1"/>
          </p:cNvSpPr>
          <p:nvPr>
            <p:ph type="subTitle" idx="4"/>
          </p:nvPr>
        </p:nvSpPr>
        <p:spPr>
          <a:xfrm>
            <a:off x="713225" y="3146475"/>
            <a:ext cx="3049800" cy="960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6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grpSp>
        <p:nvGrpSpPr>
          <p:cNvPr id="428" name="Google Shape;428;p32"/>
          <p:cNvGrpSpPr/>
          <p:nvPr/>
        </p:nvGrpSpPr>
        <p:grpSpPr>
          <a:xfrm>
            <a:off x="-27" y="4461106"/>
            <a:ext cx="9143772" cy="337805"/>
            <a:chOff x="1186850" y="2712575"/>
            <a:chExt cx="5218750" cy="192800"/>
          </a:xfrm>
        </p:grpSpPr>
        <p:sp>
          <p:nvSpPr>
            <p:cNvPr id="429" name="Google Shape;429;p32"/>
            <p:cNvSpPr/>
            <p:nvPr/>
          </p:nvSpPr>
          <p:spPr>
            <a:xfrm>
              <a:off x="1451325" y="2743900"/>
              <a:ext cx="139300" cy="161475"/>
            </a:xfrm>
            <a:custGeom>
              <a:avLst/>
              <a:gdLst/>
              <a:ahLst/>
              <a:cxnLst/>
              <a:rect l="l" t="t" r="r" b="b"/>
              <a:pathLst>
                <a:path w="5572" h="6459" extrusionOk="0">
                  <a:moveTo>
                    <a:pt x="1334" y="0"/>
                  </a:moveTo>
                  <a:cubicBezTo>
                    <a:pt x="1178" y="0"/>
                    <a:pt x="1008" y="163"/>
                    <a:pt x="1030" y="341"/>
                  </a:cubicBezTo>
                  <a:cubicBezTo>
                    <a:pt x="1197" y="1075"/>
                    <a:pt x="1297" y="1809"/>
                    <a:pt x="1297" y="2543"/>
                  </a:cubicBezTo>
                  <a:cubicBezTo>
                    <a:pt x="1230" y="2576"/>
                    <a:pt x="1163" y="2609"/>
                    <a:pt x="1130" y="2676"/>
                  </a:cubicBezTo>
                  <a:cubicBezTo>
                    <a:pt x="1097" y="2776"/>
                    <a:pt x="1063" y="2910"/>
                    <a:pt x="1030" y="3010"/>
                  </a:cubicBezTo>
                  <a:lnTo>
                    <a:pt x="963" y="3010"/>
                  </a:lnTo>
                  <a:cubicBezTo>
                    <a:pt x="963" y="2976"/>
                    <a:pt x="963" y="2943"/>
                    <a:pt x="963" y="2943"/>
                  </a:cubicBezTo>
                  <a:lnTo>
                    <a:pt x="763" y="3677"/>
                  </a:lnTo>
                  <a:cubicBezTo>
                    <a:pt x="796" y="3677"/>
                    <a:pt x="830" y="3710"/>
                    <a:pt x="863" y="3710"/>
                  </a:cubicBezTo>
                  <a:cubicBezTo>
                    <a:pt x="796" y="3877"/>
                    <a:pt x="796" y="4044"/>
                    <a:pt x="830" y="4210"/>
                  </a:cubicBezTo>
                  <a:cubicBezTo>
                    <a:pt x="563" y="4811"/>
                    <a:pt x="296" y="5411"/>
                    <a:pt x="63" y="6045"/>
                  </a:cubicBezTo>
                  <a:cubicBezTo>
                    <a:pt x="0" y="6211"/>
                    <a:pt x="171" y="6339"/>
                    <a:pt x="324" y="6339"/>
                  </a:cubicBezTo>
                  <a:cubicBezTo>
                    <a:pt x="417" y="6339"/>
                    <a:pt x="504" y="6292"/>
                    <a:pt x="530" y="6179"/>
                  </a:cubicBezTo>
                  <a:cubicBezTo>
                    <a:pt x="796" y="5645"/>
                    <a:pt x="1030" y="5078"/>
                    <a:pt x="1230" y="4511"/>
                  </a:cubicBezTo>
                  <a:lnTo>
                    <a:pt x="1430" y="4511"/>
                  </a:lnTo>
                  <a:cubicBezTo>
                    <a:pt x="1488" y="4627"/>
                    <a:pt x="1596" y="4717"/>
                    <a:pt x="1799" y="4717"/>
                  </a:cubicBezTo>
                  <a:cubicBezTo>
                    <a:pt x="1829" y="4717"/>
                    <a:pt x="1862" y="4715"/>
                    <a:pt x="1897" y="4711"/>
                  </a:cubicBezTo>
                  <a:cubicBezTo>
                    <a:pt x="1931" y="4744"/>
                    <a:pt x="1997" y="4778"/>
                    <a:pt x="2097" y="4778"/>
                  </a:cubicBezTo>
                  <a:cubicBezTo>
                    <a:pt x="2162" y="4796"/>
                    <a:pt x="2225" y="4804"/>
                    <a:pt x="2285" y="4804"/>
                  </a:cubicBezTo>
                  <a:cubicBezTo>
                    <a:pt x="2440" y="4804"/>
                    <a:pt x="2578" y="4750"/>
                    <a:pt x="2698" y="4677"/>
                  </a:cubicBezTo>
                  <a:cubicBezTo>
                    <a:pt x="2798" y="4677"/>
                    <a:pt x="2865" y="4677"/>
                    <a:pt x="2931" y="4644"/>
                  </a:cubicBezTo>
                  <a:lnTo>
                    <a:pt x="3198" y="4644"/>
                  </a:lnTo>
                  <a:cubicBezTo>
                    <a:pt x="3231" y="4644"/>
                    <a:pt x="3265" y="4677"/>
                    <a:pt x="3332" y="4677"/>
                  </a:cubicBezTo>
                  <a:cubicBezTo>
                    <a:pt x="3409" y="4739"/>
                    <a:pt x="3487" y="4765"/>
                    <a:pt x="3564" y="4765"/>
                  </a:cubicBezTo>
                  <a:cubicBezTo>
                    <a:pt x="3653" y="4765"/>
                    <a:pt x="3743" y="4731"/>
                    <a:pt x="3832" y="4677"/>
                  </a:cubicBezTo>
                  <a:cubicBezTo>
                    <a:pt x="3865" y="4811"/>
                    <a:pt x="3899" y="4911"/>
                    <a:pt x="3932" y="5044"/>
                  </a:cubicBezTo>
                  <a:cubicBezTo>
                    <a:pt x="4099" y="5478"/>
                    <a:pt x="4165" y="6078"/>
                    <a:pt x="4532" y="6379"/>
                  </a:cubicBezTo>
                  <a:cubicBezTo>
                    <a:pt x="4586" y="6432"/>
                    <a:pt x="4655" y="6459"/>
                    <a:pt x="4721" y="6459"/>
                  </a:cubicBezTo>
                  <a:cubicBezTo>
                    <a:pt x="4821" y="6459"/>
                    <a:pt x="4913" y="6399"/>
                    <a:pt x="4933" y="6279"/>
                  </a:cubicBezTo>
                  <a:cubicBezTo>
                    <a:pt x="5033" y="5812"/>
                    <a:pt x="4766" y="5311"/>
                    <a:pt x="4599" y="4844"/>
                  </a:cubicBezTo>
                  <a:cubicBezTo>
                    <a:pt x="4532" y="4611"/>
                    <a:pt x="4466" y="4377"/>
                    <a:pt x="4366" y="4144"/>
                  </a:cubicBezTo>
                  <a:cubicBezTo>
                    <a:pt x="4432" y="4044"/>
                    <a:pt x="4499" y="3877"/>
                    <a:pt x="4499" y="3710"/>
                  </a:cubicBezTo>
                  <a:lnTo>
                    <a:pt x="4899" y="2876"/>
                  </a:lnTo>
                  <a:lnTo>
                    <a:pt x="4899" y="2876"/>
                  </a:lnTo>
                  <a:cubicBezTo>
                    <a:pt x="4833" y="2910"/>
                    <a:pt x="4799" y="2943"/>
                    <a:pt x="4766" y="2976"/>
                  </a:cubicBezTo>
                  <a:cubicBezTo>
                    <a:pt x="4733" y="2943"/>
                    <a:pt x="4699" y="2910"/>
                    <a:pt x="4666" y="2910"/>
                  </a:cubicBezTo>
                  <a:cubicBezTo>
                    <a:pt x="4666" y="2809"/>
                    <a:pt x="4632" y="2709"/>
                    <a:pt x="4632" y="2643"/>
                  </a:cubicBezTo>
                  <a:cubicBezTo>
                    <a:pt x="4632" y="2609"/>
                    <a:pt x="4632" y="2609"/>
                    <a:pt x="4632" y="2576"/>
                  </a:cubicBezTo>
                  <a:cubicBezTo>
                    <a:pt x="4632" y="2509"/>
                    <a:pt x="4599" y="2476"/>
                    <a:pt x="4566" y="2442"/>
                  </a:cubicBezTo>
                  <a:cubicBezTo>
                    <a:pt x="4866" y="2042"/>
                    <a:pt x="5166" y="1642"/>
                    <a:pt x="5433" y="1242"/>
                  </a:cubicBezTo>
                  <a:cubicBezTo>
                    <a:pt x="5571" y="1034"/>
                    <a:pt x="5376" y="843"/>
                    <a:pt x="5186" y="843"/>
                  </a:cubicBezTo>
                  <a:cubicBezTo>
                    <a:pt x="5101" y="843"/>
                    <a:pt x="5018" y="882"/>
                    <a:pt x="4966" y="975"/>
                  </a:cubicBezTo>
                  <a:cubicBezTo>
                    <a:pt x="4733" y="1408"/>
                    <a:pt x="4466" y="1875"/>
                    <a:pt x="4232" y="2309"/>
                  </a:cubicBezTo>
                  <a:cubicBezTo>
                    <a:pt x="4132" y="2242"/>
                    <a:pt x="4024" y="2209"/>
                    <a:pt x="3915" y="2209"/>
                  </a:cubicBezTo>
                  <a:cubicBezTo>
                    <a:pt x="3807" y="2209"/>
                    <a:pt x="3698" y="2242"/>
                    <a:pt x="3598" y="2309"/>
                  </a:cubicBezTo>
                  <a:cubicBezTo>
                    <a:pt x="3540" y="2265"/>
                    <a:pt x="3476" y="2241"/>
                    <a:pt x="3413" y="2241"/>
                  </a:cubicBezTo>
                  <a:cubicBezTo>
                    <a:pt x="3332" y="2241"/>
                    <a:pt x="3254" y="2282"/>
                    <a:pt x="3198" y="2376"/>
                  </a:cubicBezTo>
                  <a:cubicBezTo>
                    <a:pt x="3165" y="2342"/>
                    <a:pt x="3165" y="2309"/>
                    <a:pt x="3165" y="2276"/>
                  </a:cubicBezTo>
                  <a:cubicBezTo>
                    <a:pt x="3106" y="2179"/>
                    <a:pt x="3003" y="2127"/>
                    <a:pt x="2900" y="2127"/>
                  </a:cubicBezTo>
                  <a:cubicBezTo>
                    <a:pt x="2827" y="2127"/>
                    <a:pt x="2753" y="2153"/>
                    <a:pt x="2698" y="2209"/>
                  </a:cubicBezTo>
                  <a:cubicBezTo>
                    <a:pt x="2664" y="2242"/>
                    <a:pt x="2664" y="2242"/>
                    <a:pt x="2631" y="2276"/>
                  </a:cubicBezTo>
                  <a:cubicBezTo>
                    <a:pt x="2631" y="2276"/>
                    <a:pt x="2598" y="2276"/>
                    <a:pt x="2564" y="2309"/>
                  </a:cubicBezTo>
                  <a:cubicBezTo>
                    <a:pt x="2521" y="2265"/>
                    <a:pt x="2452" y="2241"/>
                    <a:pt x="2379" y="2241"/>
                  </a:cubicBezTo>
                  <a:cubicBezTo>
                    <a:pt x="2286" y="2241"/>
                    <a:pt x="2187" y="2282"/>
                    <a:pt x="2131" y="2376"/>
                  </a:cubicBezTo>
                  <a:cubicBezTo>
                    <a:pt x="2097" y="2409"/>
                    <a:pt x="2064" y="2476"/>
                    <a:pt x="2031" y="2543"/>
                  </a:cubicBezTo>
                  <a:cubicBezTo>
                    <a:pt x="2031" y="2509"/>
                    <a:pt x="2031" y="2509"/>
                    <a:pt x="1997" y="2476"/>
                  </a:cubicBezTo>
                  <a:cubicBezTo>
                    <a:pt x="1964" y="2409"/>
                    <a:pt x="1931" y="2342"/>
                    <a:pt x="1864" y="2309"/>
                  </a:cubicBezTo>
                  <a:cubicBezTo>
                    <a:pt x="1931" y="1609"/>
                    <a:pt x="1830" y="875"/>
                    <a:pt x="1530" y="141"/>
                  </a:cubicBezTo>
                  <a:cubicBezTo>
                    <a:pt x="1486" y="41"/>
                    <a:pt x="1412" y="0"/>
                    <a:pt x="1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2"/>
            <p:cNvSpPr/>
            <p:nvPr/>
          </p:nvSpPr>
          <p:spPr>
            <a:xfrm>
              <a:off x="1972850" y="2743900"/>
              <a:ext cx="139225" cy="161475"/>
            </a:xfrm>
            <a:custGeom>
              <a:avLst/>
              <a:gdLst/>
              <a:ahLst/>
              <a:cxnLst/>
              <a:rect l="l" t="t" r="r" b="b"/>
              <a:pathLst>
                <a:path w="5569" h="6459" extrusionOk="0">
                  <a:moveTo>
                    <a:pt x="1347" y="0"/>
                  </a:moveTo>
                  <a:cubicBezTo>
                    <a:pt x="1184" y="0"/>
                    <a:pt x="1006" y="163"/>
                    <a:pt x="1050" y="341"/>
                  </a:cubicBezTo>
                  <a:cubicBezTo>
                    <a:pt x="1217" y="1075"/>
                    <a:pt x="1317" y="1809"/>
                    <a:pt x="1284" y="2543"/>
                  </a:cubicBezTo>
                  <a:cubicBezTo>
                    <a:pt x="1217" y="2576"/>
                    <a:pt x="1184" y="2609"/>
                    <a:pt x="1151" y="2676"/>
                  </a:cubicBezTo>
                  <a:cubicBezTo>
                    <a:pt x="1117" y="2776"/>
                    <a:pt x="1084" y="2910"/>
                    <a:pt x="1050" y="3010"/>
                  </a:cubicBezTo>
                  <a:lnTo>
                    <a:pt x="984" y="3010"/>
                  </a:lnTo>
                  <a:cubicBezTo>
                    <a:pt x="984" y="2976"/>
                    <a:pt x="984" y="2943"/>
                    <a:pt x="950" y="2943"/>
                  </a:cubicBezTo>
                  <a:lnTo>
                    <a:pt x="750" y="3677"/>
                  </a:lnTo>
                  <a:cubicBezTo>
                    <a:pt x="784" y="3677"/>
                    <a:pt x="817" y="3710"/>
                    <a:pt x="884" y="3710"/>
                  </a:cubicBezTo>
                  <a:cubicBezTo>
                    <a:pt x="817" y="3877"/>
                    <a:pt x="784" y="4044"/>
                    <a:pt x="817" y="4210"/>
                  </a:cubicBezTo>
                  <a:cubicBezTo>
                    <a:pt x="550" y="4811"/>
                    <a:pt x="317" y="5411"/>
                    <a:pt x="83" y="6045"/>
                  </a:cubicBezTo>
                  <a:cubicBezTo>
                    <a:pt x="0" y="6211"/>
                    <a:pt x="176" y="6339"/>
                    <a:pt x="336" y="6339"/>
                  </a:cubicBezTo>
                  <a:cubicBezTo>
                    <a:pt x="433" y="6339"/>
                    <a:pt x="525" y="6292"/>
                    <a:pt x="550" y="6179"/>
                  </a:cubicBezTo>
                  <a:cubicBezTo>
                    <a:pt x="784" y="5645"/>
                    <a:pt x="1017" y="5078"/>
                    <a:pt x="1251" y="4511"/>
                  </a:cubicBezTo>
                  <a:lnTo>
                    <a:pt x="1451" y="4511"/>
                  </a:lnTo>
                  <a:cubicBezTo>
                    <a:pt x="1509" y="4627"/>
                    <a:pt x="1617" y="4717"/>
                    <a:pt x="1797" y="4717"/>
                  </a:cubicBezTo>
                  <a:cubicBezTo>
                    <a:pt x="1825" y="4717"/>
                    <a:pt x="1854" y="4715"/>
                    <a:pt x="1884" y="4711"/>
                  </a:cubicBezTo>
                  <a:cubicBezTo>
                    <a:pt x="1951" y="4744"/>
                    <a:pt x="2018" y="4778"/>
                    <a:pt x="2085" y="4778"/>
                  </a:cubicBezTo>
                  <a:cubicBezTo>
                    <a:pt x="2159" y="4796"/>
                    <a:pt x="2228" y="4804"/>
                    <a:pt x="2293" y="4804"/>
                  </a:cubicBezTo>
                  <a:cubicBezTo>
                    <a:pt x="2461" y="4804"/>
                    <a:pt x="2598" y="4750"/>
                    <a:pt x="2718" y="4677"/>
                  </a:cubicBezTo>
                  <a:cubicBezTo>
                    <a:pt x="2818" y="4677"/>
                    <a:pt x="2885" y="4677"/>
                    <a:pt x="2952" y="4644"/>
                  </a:cubicBezTo>
                  <a:lnTo>
                    <a:pt x="3219" y="4644"/>
                  </a:lnTo>
                  <a:cubicBezTo>
                    <a:pt x="3252" y="4644"/>
                    <a:pt x="3285" y="4677"/>
                    <a:pt x="3319" y="4677"/>
                  </a:cubicBezTo>
                  <a:lnTo>
                    <a:pt x="3352" y="4677"/>
                  </a:lnTo>
                  <a:cubicBezTo>
                    <a:pt x="3430" y="4739"/>
                    <a:pt x="3507" y="4765"/>
                    <a:pt x="3585" y="4765"/>
                  </a:cubicBezTo>
                  <a:cubicBezTo>
                    <a:pt x="3674" y="4765"/>
                    <a:pt x="3763" y="4731"/>
                    <a:pt x="3852" y="4677"/>
                  </a:cubicBezTo>
                  <a:cubicBezTo>
                    <a:pt x="3886" y="4811"/>
                    <a:pt x="3919" y="4911"/>
                    <a:pt x="3953" y="5044"/>
                  </a:cubicBezTo>
                  <a:cubicBezTo>
                    <a:pt x="4086" y="5478"/>
                    <a:pt x="4186" y="6078"/>
                    <a:pt x="4553" y="6379"/>
                  </a:cubicBezTo>
                  <a:cubicBezTo>
                    <a:pt x="4593" y="6432"/>
                    <a:pt x="4654" y="6459"/>
                    <a:pt x="4718" y="6459"/>
                  </a:cubicBezTo>
                  <a:cubicBezTo>
                    <a:pt x="4813" y="6459"/>
                    <a:pt x="4913" y="6399"/>
                    <a:pt x="4953" y="6279"/>
                  </a:cubicBezTo>
                  <a:cubicBezTo>
                    <a:pt x="5053" y="5812"/>
                    <a:pt x="4786" y="5311"/>
                    <a:pt x="4620" y="4844"/>
                  </a:cubicBezTo>
                  <a:cubicBezTo>
                    <a:pt x="4520" y="4611"/>
                    <a:pt x="4453" y="4377"/>
                    <a:pt x="4386" y="4144"/>
                  </a:cubicBezTo>
                  <a:cubicBezTo>
                    <a:pt x="4453" y="4044"/>
                    <a:pt x="4486" y="3877"/>
                    <a:pt x="4520" y="3710"/>
                  </a:cubicBezTo>
                  <a:lnTo>
                    <a:pt x="4887" y="2876"/>
                  </a:lnTo>
                  <a:lnTo>
                    <a:pt x="4887" y="2876"/>
                  </a:lnTo>
                  <a:cubicBezTo>
                    <a:pt x="4820" y="2910"/>
                    <a:pt x="4786" y="2943"/>
                    <a:pt x="4753" y="2976"/>
                  </a:cubicBezTo>
                  <a:cubicBezTo>
                    <a:pt x="4753" y="2943"/>
                    <a:pt x="4720" y="2910"/>
                    <a:pt x="4653" y="2910"/>
                  </a:cubicBezTo>
                  <a:cubicBezTo>
                    <a:pt x="4653" y="2809"/>
                    <a:pt x="4653" y="2709"/>
                    <a:pt x="4620" y="2643"/>
                  </a:cubicBezTo>
                  <a:cubicBezTo>
                    <a:pt x="4620" y="2609"/>
                    <a:pt x="4620" y="2609"/>
                    <a:pt x="4620" y="2576"/>
                  </a:cubicBezTo>
                  <a:cubicBezTo>
                    <a:pt x="4653" y="2509"/>
                    <a:pt x="4620" y="2476"/>
                    <a:pt x="4586" y="2442"/>
                  </a:cubicBezTo>
                  <a:cubicBezTo>
                    <a:pt x="4887" y="2042"/>
                    <a:pt x="5153" y="1642"/>
                    <a:pt x="5454" y="1242"/>
                  </a:cubicBezTo>
                  <a:cubicBezTo>
                    <a:pt x="5569" y="1034"/>
                    <a:pt x="5382" y="843"/>
                    <a:pt x="5200" y="843"/>
                  </a:cubicBezTo>
                  <a:cubicBezTo>
                    <a:pt x="5119" y="843"/>
                    <a:pt x="5038" y="882"/>
                    <a:pt x="4987" y="975"/>
                  </a:cubicBezTo>
                  <a:cubicBezTo>
                    <a:pt x="4720" y="1408"/>
                    <a:pt x="4486" y="1875"/>
                    <a:pt x="4253" y="2309"/>
                  </a:cubicBezTo>
                  <a:lnTo>
                    <a:pt x="4219" y="2309"/>
                  </a:lnTo>
                  <a:cubicBezTo>
                    <a:pt x="4136" y="2242"/>
                    <a:pt x="4028" y="2209"/>
                    <a:pt x="3915" y="2209"/>
                  </a:cubicBezTo>
                  <a:cubicBezTo>
                    <a:pt x="3802" y="2209"/>
                    <a:pt x="3686" y="2242"/>
                    <a:pt x="3586" y="2309"/>
                  </a:cubicBezTo>
                  <a:cubicBezTo>
                    <a:pt x="3542" y="2265"/>
                    <a:pt x="3479" y="2241"/>
                    <a:pt x="3414" y="2241"/>
                  </a:cubicBezTo>
                  <a:cubicBezTo>
                    <a:pt x="3330" y="2241"/>
                    <a:pt x="3242" y="2282"/>
                    <a:pt x="3185" y="2376"/>
                  </a:cubicBezTo>
                  <a:cubicBezTo>
                    <a:pt x="3185" y="2342"/>
                    <a:pt x="3185" y="2309"/>
                    <a:pt x="3152" y="2276"/>
                  </a:cubicBezTo>
                  <a:cubicBezTo>
                    <a:pt x="3113" y="2179"/>
                    <a:pt x="3006" y="2127"/>
                    <a:pt x="2904" y="2127"/>
                  </a:cubicBezTo>
                  <a:cubicBezTo>
                    <a:pt x="2831" y="2127"/>
                    <a:pt x="2760" y="2153"/>
                    <a:pt x="2718" y="2209"/>
                  </a:cubicBezTo>
                  <a:cubicBezTo>
                    <a:pt x="2685" y="2242"/>
                    <a:pt x="2652" y="2242"/>
                    <a:pt x="2652" y="2276"/>
                  </a:cubicBezTo>
                  <a:cubicBezTo>
                    <a:pt x="2618" y="2276"/>
                    <a:pt x="2618" y="2276"/>
                    <a:pt x="2585" y="2309"/>
                  </a:cubicBezTo>
                  <a:cubicBezTo>
                    <a:pt x="2527" y="2265"/>
                    <a:pt x="2456" y="2241"/>
                    <a:pt x="2386" y="2241"/>
                  </a:cubicBezTo>
                  <a:cubicBezTo>
                    <a:pt x="2296" y="2241"/>
                    <a:pt x="2208" y="2282"/>
                    <a:pt x="2151" y="2376"/>
                  </a:cubicBezTo>
                  <a:cubicBezTo>
                    <a:pt x="2118" y="2409"/>
                    <a:pt x="2085" y="2476"/>
                    <a:pt x="2018" y="2543"/>
                  </a:cubicBezTo>
                  <a:cubicBezTo>
                    <a:pt x="2018" y="2509"/>
                    <a:pt x="2018" y="2509"/>
                    <a:pt x="2018" y="2476"/>
                  </a:cubicBezTo>
                  <a:cubicBezTo>
                    <a:pt x="1984" y="2409"/>
                    <a:pt x="1918" y="2342"/>
                    <a:pt x="1884" y="2309"/>
                  </a:cubicBezTo>
                  <a:cubicBezTo>
                    <a:pt x="1951" y="1609"/>
                    <a:pt x="1851" y="875"/>
                    <a:pt x="1551" y="141"/>
                  </a:cubicBezTo>
                  <a:cubicBezTo>
                    <a:pt x="1506" y="41"/>
                    <a:pt x="1428" y="0"/>
                    <a:pt x="1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2"/>
            <p:cNvSpPr/>
            <p:nvPr/>
          </p:nvSpPr>
          <p:spPr>
            <a:xfrm>
              <a:off x="2494575" y="2743900"/>
              <a:ext cx="139275" cy="161475"/>
            </a:xfrm>
            <a:custGeom>
              <a:avLst/>
              <a:gdLst/>
              <a:ahLst/>
              <a:cxnLst/>
              <a:rect l="l" t="t" r="r" b="b"/>
              <a:pathLst>
                <a:path w="5571" h="6459" extrusionOk="0">
                  <a:moveTo>
                    <a:pt x="1335" y="0"/>
                  </a:moveTo>
                  <a:cubicBezTo>
                    <a:pt x="1182" y="0"/>
                    <a:pt x="1019" y="163"/>
                    <a:pt x="1063" y="341"/>
                  </a:cubicBezTo>
                  <a:cubicBezTo>
                    <a:pt x="1196" y="1075"/>
                    <a:pt x="1297" y="1809"/>
                    <a:pt x="1297" y="2543"/>
                  </a:cubicBezTo>
                  <a:cubicBezTo>
                    <a:pt x="1230" y="2576"/>
                    <a:pt x="1163" y="2609"/>
                    <a:pt x="1130" y="2676"/>
                  </a:cubicBezTo>
                  <a:cubicBezTo>
                    <a:pt x="1096" y="2776"/>
                    <a:pt x="1063" y="2910"/>
                    <a:pt x="1030" y="3010"/>
                  </a:cubicBezTo>
                  <a:lnTo>
                    <a:pt x="996" y="3010"/>
                  </a:lnTo>
                  <a:cubicBezTo>
                    <a:pt x="996" y="2976"/>
                    <a:pt x="963" y="2943"/>
                    <a:pt x="963" y="2943"/>
                  </a:cubicBezTo>
                  <a:lnTo>
                    <a:pt x="763" y="3677"/>
                  </a:lnTo>
                  <a:cubicBezTo>
                    <a:pt x="796" y="3677"/>
                    <a:pt x="830" y="3710"/>
                    <a:pt x="863" y="3710"/>
                  </a:cubicBezTo>
                  <a:cubicBezTo>
                    <a:pt x="796" y="3877"/>
                    <a:pt x="796" y="4044"/>
                    <a:pt x="830" y="4210"/>
                  </a:cubicBezTo>
                  <a:cubicBezTo>
                    <a:pt x="563" y="4811"/>
                    <a:pt x="296" y="5411"/>
                    <a:pt x="62" y="6045"/>
                  </a:cubicBezTo>
                  <a:cubicBezTo>
                    <a:pt x="0" y="6211"/>
                    <a:pt x="170" y="6339"/>
                    <a:pt x="324" y="6339"/>
                  </a:cubicBezTo>
                  <a:cubicBezTo>
                    <a:pt x="417" y="6339"/>
                    <a:pt x="504" y="6292"/>
                    <a:pt x="529" y="6179"/>
                  </a:cubicBezTo>
                  <a:cubicBezTo>
                    <a:pt x="796" y="5645"/>
                    <a:pt x="1030" y="5078"/>
                    <a:pt x="1230" y="4511"/>
                  </a:cubicBezTo>
                  <a:lnTo>
                    <a:pt x="1430" y="4511"/>
                  </a:lnTo>
                  <a:cubicBezTo>
                    <a:pt x="1488" y="4627"/>
                    <a:pt x="1596" y="4717"/>
                    <a:pt x="1798" y="4717"/>
                  </a:cubicBezTo>
                  <a:cubicBezTo>
                    <a:pt x="1829" y="4717"/>
                    <a:pt x="1862" y="4715"/>
                    <a:pt x="1897" y="4711"/>
                  </a:cubicBezTo>
                  <a:cubicBezTo>
                    <a:pt x="1930" y="4744"/>
                    <a:pt x="1997" y="4778"/>
                    <a:pt x="2097" y="4778"/>
                  </a:cubicBezTo>
                  <a:cubicBezTo>
                    <a:pt x="2162" y="4796"/>
                    <a:pt x="2225" y="4804"/>
                    <a:pt x="2285" y="4804"/>
                  </a:cubicBezTo>
                  <a:cubicBezTo>
                    <a:pt x="2440" y="4804"/>
                    <a:pt x="2577" y="4750"/>
                    <a:pt x="2698" y="4677"/>
                  </a:cubicBezTo>
                  <a:cubicBezTo>
                    <a:pt x="2798" y="4677"/>
                    <a:pt x="2864" y="4677"/>
                    <a:pt x="2931" y="4644"/>
                  </a:cubicBezTo>
                  <a:lnTo>
                    <a:pt x="3198" y="4644"/>
                  </a:lnTo>
                  <a:cubicBezTo>
                    <a:pt x="3231" y="4644"/>
                    <a:pt x="3298" y="4677"/>
                    <a:pt x="3331" y="4677"/>
                  </a:cubicBezTo>
                  <a:cubicBezTo>
                    <a:pt x="3409" y="4739"/>
                    <a:pt x="3486" y="4765"/>
                    <a:pt x="3564" y="4765"/>
                  </a:cubicBezTo>
                  <a:cubicBezTo>
                    <a:pt x="3653" y="4765"/>
                    <a:pt x="3742" y="4731"/>
                    <a:pt x="3832" y="4677"/>
                  </a:cubicBezTo>
                  <a:cubicBezTo>
                    <a:pt x="3865" y="4811"/>
                    <a:pt x="3898" y="4911"/>
                    <a:pt x="3965" y="5044"/>
                  </a:cubicBezTo>
                  <a:cubicBezTo>
                    <a:pt x="4099" y="5478"/>
                    <a:pt x="4165" y="6078"/>
                    <a:pt x="4532" y="6379"/>
                  </a:cubicBezTo>
                  <a:cubicBezTo>
                    <a:pt x="4586" y="6432"/>
                    <a:pt x="4655" y="6459"/>
                    <a:pt x="4721" y="6459"/>
                  </a:cubicBezTo>
                  <a:cubicBezTo>
                    <a:pt x="4820" y="6459"/>
                    <a:pt x="4912" y="6399"/>
                    <a:pt x="4932" y="6279"/>
                  </a:cubicBezTo>
                  <a:cubicBezTo>
                    <a:pt x="5033" y="5812"/>
                    <a:pt x="4766" y="5311"/>
                    <a:pt x="4599" y="4844"/>
                  </a:cubicBezTo>
                  <a:cubicBezTo>
                    <a:pt x="4532" y="4611"/>
                    <a:pt x="4465" y="4377"/>
                    <a:pt x="4365" y="4144"/>
                  </a:cubicBezTo>
                  <a:cubicBezTo>
                    <a:pt x="4432" y="4044"/>
                    <a:pt x="4499" y="3877"/>
                    <a:pt x="4499" y="3710"/>
                  </a:cubicBezTo>
                  <a:lnTo>
                    <a:pt x="4899" y="2876"/>
                  </a:lnTo>
                  <a:lnTo>
                    <a:pt x="4899" y="2876"/>
                  </a:lnTo>
                  <a:cubicBezTo>
                    <a:pt x="4832" y="2910"/>
                    <a:pt x="4799" y="2943"/>
                    <a:pt x="4766" y="2976"/>
                  </a:cubicBezTo>
                  <a:cubicBezTo>
                    <a:pt x="4732" y="2943"/>
                    <a:pt x="4699" y="2910"/>
                    <a:pt x="4666" y="2910"/>
                  </a:cubicBezTo>
                  <a:cubicBezTo>
                    <a:pt x="4666" y="2809"/>
                    <a:pt x="4632" y="2709"/>
                    <a:pt x="4632" y="2643"/>
                  </a:cubicBezTo>
                  <a:cubicBezTo>
                    <a:pt x="4632" y="2609"/>
                    <a:pt x="4632" y="2609"/>
                    <a:pt x="4632" y="2576"/>
                  </a:cubicBezTo>
                  <a:cubicBezTo>
                    <a:pt x="4632" y="2509"/>
                    <a:pt x="4599" y="2476"/>
                    <a:pt x="4566" y="2442"/>
                  </a:cubicBezTo>
                  <a:cubicBezTo>
                    <a:pt x="4866" y="2042"/>
                    <a:pt x="5166" y="1642"/>
                    <a:pt x="5433" y="1242"/>
                  </a:cubicBezTo>
                  <a:cubicBezTo>
                    <a:pt x="5571" y="1034"/>
                    <a:pt x="5375" y="843"/>
                    <a:pt x="5186" y="843"/>
                  </a:cubicBezTo>
                  <a:cubicBezTo>
                    <a:pt x="5101" y="843"/>
                    <a:pt x="5017" y="882"/>
                    <a:pt x="4966" y="975"/>
                  </a:cubicBezTo>
                  <a:cubicBezTo>
                    <a:pt x="4732" y="1408"/>
                    <a:pt x="4465" y="1875"/>
                    <a:pt x="4232" y="2309"/>
                  </a:cubicBezTo>
                  <a:cubicBezTo>
                    <a:pt x="4132" y="2242"/>
                    <a:pt x="4023" y="2209"/>
                    <a:pt x="3915" y="2209"/>
                  </a:cubicBezTo>
                  <a:cubicBezTo>
                    <a:pt x="3807" y="2209"/>
                    <a:pt x="3698" y="2242"/>
                    <a:pt x="3598" y="2309"/>
                  </a:cubicBezTo>
                  <a:cubicBezTo>
                    <a:pt x="3540" y="2265"/>
                    <a:pt x="3475" y="2241"/>
                    <a:pt x="3413" y="2241"/>
                  </a:cubicBezTo>
                  <a:cubicBezTo>
                    <a:pt x="3332" y="2241"/>
                    <a:pt x="3254" y="2282"/>
                    <a:pt x="3198" y="2376"/>
                  </a:cubicBezTo>
                  <a:cubicBezTo>
                    <a:pt x="3198" y="2342"/>
                    <a:pt x="3165" y="2309"/>
                    <a:pt x="3165" y="2276"/>
                  </a:cubicBezTo>
                  <a:cubicBezTo>
                    <a:pt x="3126" y="2179"/>
                    <a:pt x="3019" y="2127"/>
                    <a:pt x="2910" y="2127"/>
                  </a:cubicBezTo>
                  <a:cubicBezTo>
                    <a:pt x="2832" y="2127"/>
                    <a:pt x="2753" y="2153"/>
                    <a:pt x="2698" y="2209"/>
                  </a:cubicBezTo>
                  <a:cubicBezTo>
                    <a:pt x="2698" y="2242"/>
                    <a:pt x="2664" y="2242"/>
                    <a:pt x="2631" y="2276"/>
                  </a:cubicBezTo>
                  <a:cubicBezTo>
                    <a:pt x="2631" y="2276"/>
                    <a:pt x="2597" y="2276"/>
                    <a:pt x="2564" y="2309"/>
                  </a:cubicBezTo>
                  <a:cubicBezTo>
                    <a:pt x="2520" y="2265"/>
                    <a:pt x="2451" y="2241"/>
                    <a:pt x="2379" y="2241"/>
                  </a:cubicBezTo>
                  <a:cubicBezTo>
                    <a:pt x="2286" y="2241"/>
                    <a:pt x="2187" y="2282"/>
                    <a:pt x="2130" y="2376"/>
                  </a:cubicBezTo>
                  <a:cubicBezTo>
                    <a:pt x="2097" y="2409"/>
                    <a:pt x="2064" y="2476"/>
                    <a:pt x="2030" y="2543"/>
                  </a:cubicBezTo>
                  <a:cubicBezTo>
                    <a:pt x="2030" y="2509"/>
                    <a:pt x="2030" y="2509"/>
                    <a:pt x="1997" y="2476"/>
                  </a:cubicBezTo>
                  <a:cubicBezTo>
                    <a:pt x="1997" y="2409"/>
                    <a:pt x="1930" y="2342"/>
                    <a:pt x="1864" y="2309"/>
                  </a:cubicBezTo>
                  <a:cubicBezTo>
                    <a:pt x="1930" y="1609"/>
                    <a:pt x="1830" y="875"/>
                    <a:pt x="1530" y="141"/>
                  </a:cubicBezTo>
                  <a:cubicBezTo>
                    <a:pt x="1486" y="41"/>
                    <a:pt x="1411" y="0"/>
                    <a:pt x="1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2"/>
            <p:cNvSpPr/>
            <p:nvPr/>
          </p:nvSpPr>
          <p:spPr>
            <a:xfrm>
              <a:off x="3016150" y="2718675"/>
              <a:ext cx="139225" cy="161100"/>
            </a:xfrm>
            <a:custGeom>
              <a:avLst/>
              <a:gdLst/>
              <a:ahLst/>
              <a:cxnLst/>
              <a:rect l="l" t="t" r="r" b="b"/>
              <a:pathLst>
                <a:path w="5569" h="6444" extrusionOk="0">
                  <a:moveTo>
                    <a:pt x="1334" y="1"/>
                  </a:moveTo>
                  <a:cubicBezTo>
                    <a:pt x="1174" y="1"/>
                    <a:pt x="1005" y="154"/>
                    <a:pt x="1048" y="349"/>
                  </a:cubicBezTo>
                  <a:cubicBezTo>
                    <a:pt x="1215" y="1083"/>
                    <a:pt x="1315" y="1784"/>
                    <a:pt x="1282" y="2517"/>
                  </a:cubicBezTo>
                  <a:cubicBezTo>
                    <a:pt x="1215" y="2551"/>
                    <a:pt x="1182" y="2618"/>
                    <a:pt x="1148" y="2684"/>
                  </a:cubicBezTo>
                  <a:cubicBezTo>
                    <a:pt x="1115" y="2784"/>
                    <a:pt x="1082" y="2884"/>
                    <a:pt x="1048" y="2984"/>
                  </a:cubicBezTo>
                  <a:lnTo>
                    <a:pt x="982" y="2984"/>
                  </a:lnTo>
                  <a:cubicBezTo>
                    <a:pt x="982" y="2951"/>
                    <a:pt x="982" y="2951"/>
                    <a:pt x="948" y="2918"/>
                  </a:cubicBezTo>
                  <a:lnTo>
                    <a:pt x="748" y="3685"/>
                  </a:lnTo>
                  <a:lnTo>
                    <a:pt x="881" y="3685"/>
                  </a:lnTo>
                  <a:cubicBezTo>
                    <a:pt x="815" y="3885"/>
                    <a:pt x="781" y="4052"/>
                    <a:pt x="815" y="4185"/>
                  </a:cubicBezTo>
                  <a:cubicBezTo>
                    <a:pt x="548" y="4786"/>
                    <a:pt x="314" y="5420"/>
                    <a:pt x="81" y="6020"/>
                  </a:cubicBezTo>
                  <a:cubicBezTo>
                    <a:pt x="0" y="6202"/>
                    <a:pt x="164" y="6323"/>
                    <a:pt x="321" y="6323"/>
                  </a:cubicBezTo>
                  <a:cubicBezTo>
                    <a:pt x="423" y="6323"/>
                    <a:pt x="522" y="6272"/>
                    <a:pt x="548" y="6153"/>
                  </a:cubicBezTo>
                  <a:cubicBezTo>
                    <a:pt x="781" y="5620"/>
                    <a:pt x="1015" y="5086"/>
                    <a:pt x="1248" y="4519"/>
                  </a:cubicBezTo>
                  <a:lnTo>
                    <a:pt x="1449" y="4519"/>
                  </a:lnTo>
                  <a:cubicBezTo>
                    <a:pt x="1515" y="4652"/>
                    <a:pt x="1649" y="4719"/>
                    <a:pt x="1882" y="4719"/>
                  </a:cubicBezTo>
                  <a:cubicBezTo>
                    <a:pt x="1949" y="4719"/>
                    <a:pt x="2016" y="4752"/>
                    <a:pt x="2082" y="4786"/>
                  </a:cubicBezTo>
                  <a:cubicBezTo>
                    <a:pt x="2149" y="4794"/>
                    <a:pt x="2212" y="4798"/>
                    <a:pt x="2270" y="4798"/>
                  </a:cubicBezTo>
                  <a:cubicBezTo>
                    <a:pt x="2447" y="4798"/>
                    <a:pt x="2591" y="4761"/>
                    <a:pt x="2716" y="4686"/>
                  </a:cubicBezTo>
                  <a:cubicBezTo>
                    <a:pt x="2816" y="4686"/>
                    <a:pt x="2883" y="4652"/>
                    <a:pt x="2950" y="4652"/>
                  </a:cubicBezTo>
                  <a:lnTo>
                    <a:pt x="3016" y="4652"/>
                  </a:lnTo>
                  <a:cubicBezTo>
                    <a:pt x="3083" y="4652"/>
                    <a:pt x="3150" y="4652"/>
                    <a:pt x="3216" y="4619"/>
                  </a:cubicBezTo>
                  <a:cubicBezTo>
                    <a:pt x="3250" y="4652"/>
                    <a:pt x="3283" y="4652"/>
                    <a:pt x="3317" y="4652"/>
                  </a:cubicBezTo>
                  <a:lnTo>
                    <a:pt x="3350" y="4652"/>
                  </a:lnTo>
                  <a:cubicBezTo>
                    <a:pt x="3433" y="4719"/>
                    <a:pt x="3517" y="4744"/>
                    <a:pt x="3600" y="4744"/>
                  </a:cubicBezTo>
                  <a:cubicBezTo>
                    <a:pt x="3683" y="4744"/>
                    <a:pt x="3767" y="4719"/>
                    <a:pt x="3850" y="4686"/>
                  </a:cubicBezTo>
                  <a:cubicBezTo>
                    <a:pt x="3884" y="4786"/>
                    <a:pt x="3917" y="4919"/>
                    <a:pt x="3950" y="5019"/>
                  </a:cubicBezTo>
                  <a:cubicBezTo>
                    <a:pt x="4084" y="5486"/>
                    <a:pt x="4184" y="6053"/>
                    <a:pt x="4551" y="6387"/>
                  </a:cubicBezTo>
                  <a:cubicBezTo>
                    <a:pt x="4588" y="6424"/>
                    <a:pt x="4645" y="6443"/>
                    <a:pt x="4704" y="6443"/>
                  </a:cubicBezTo>
                  <a:cubicBezTo>
                    <a:pt x="4802" y="6443"/>
                    <a:pt x="4909" y="6391"/>
                    <a:pt x="4951" y="6287"/>
                  </a:cubicBezTo>
                  <a:cubicBezTo>
                    <a:pt x="5051" y="5787"/>
                    <a:pt x="4784" y="5320"/>
                    <a:pt x="4617" y="4853"/>
                  </a:cubicBezTo>
                  <a:cubicBezTo>
                    <a:pt x="4517" y="4619"/>
                    <a:pt x="4451" y="4386"/>
                    <a:pt x="4384" y="4152"/>
                  </a:cubicBezTo>
                  <a:cubicBezTo>
                    <a:pt x="4451" y="4019"/>
                    <a:pt x="4484" y="3885"/>
                    <a:pt x="4517" y="3718"/>
                  </a:cubicBezTo>
                  <a:lnTo>
                    <a:pt x="4884" y="2884"/>
                  </a:lnTo>
                  <a:cubicBezTo>
                    <a:pt x="4818" y="2884"/>
                    <a:pt x="4784" y="2918"/>
                    <a:pt x="4751" y="2951"/>
                  </a:cubicBezTo>
                  <a:cubicBezTo>
                    <a:pt x="4751" y="2918"/>
                    <a:pt x="4718" y="2884"/>
                    <a:pt x="4651" y="2884"/>
                  </a:cubicBezTo>
                  <a:cubicBezTo>
                    <a:pt x="4651" y="2784"/>
                    <a:pt x="4651" y="2718"/>
                    <a:pt x="4617" y="2618"/>
                  </a:cubicBezTo>
                  <a:cubicBezTo>
                    <a:pt x="4617" y="2618"/>
                    <a:pt x="4617" y="2584"/>
                    <a:pt x="4617" y="2584"/>
                  </a:cubicBezTo>
                  <a:cubicBezTo>
                    <a:pt x="4651" y="2517"/>
                    <a:pt x="4617" y="2484"/>
                    <a:pt x="4584" y="2451"/>
                  </a:cubicBezTo>
                  <a:cubicBezTo>
                    <a:pt x="4884" y="2050"/>
                    <a:pt x="5151" y="1650"/>
                    <a:pt x="5451" y="1217"/>
                  </a:cubicBezTo>
                  <a:cubicBezTo>
                    <a:pt x="5569" y="1029"/>
                    <a:pt x="5372" y="825"/>
                    <a:pt x="5187" y="825"/>
                  </a:cubicBezTo>
                  <a:cubicBezTo>
                    <a:pt x="5110" y="825"/>
                    <a:pt x="5034" y="861"/>
                    <a:pt x="4984" y="950"/>
                  </a:cubicBezTo>
                  <a:cubicBezTo>
                    <a:pt x="4718" y="1417"/>
                    <a:pt x="4484" y="1850"/>
                    <a:pt x="4251" y="2317"/>
                  </a:cubicBezTo>
                  <a:lnTo>
                    <a:pt x="4217" y="2317"/>
                  </a:lnTo>
                  <a:cubicBezTo>
                    <a:pt x="4124" y="2242"/>
                    <a:pt x="3998" y="2199"/>
                    <a:pt x="3871" y="2199"/>
                  </a:cubicBezTo>
                  <a:cubicBezTo>
                    <a:pt x="3772" y="2199"/>
                    <a:pt x="3671" y="2225"/>
                    <a:pt x="3583" y="2284"/>
                  </a:cubicBezTo>
                  <a:cubicBezTo>
                    <a:pt x="3544" y="2245"/>
                    <a:pt x="3489" y="2226"/>
                    <a:pt x="3431" y="2226"/>
                  </a:cubicBezTo>
                  <a:cubicBezTo>
                    <a:pt x="3341" y="2226"/>
                    <a:pt x="3244" y="2270"/>
                    <a:pt x="3183" y="2351"/>
                  </a:cubicBezTo>
                  <a:cubicBezTo>
                    <a:pt x="3183" y="2317"/>
                    <a:pt x="3183" y="2284"/>
                    <a:pt x="3150" y="2251"/>
                  </a:cubicBezTo>
                  <a:cubicBezTo>
                    <a:pt x="3115" y="2163"/>
                    <a:pt x="3024" y="2121"/>
                    <a:pt x="2931" y="2121"/>
                  </a:cubicBezTo>
                  <a:cubicBezTo>
                    <a:pt x="2848" y="2121"/>
                    <a:pt x="2763" y="2154"/>
                    <a:pt x="2716" y="2217"/>
                  </a:cubicBezTo>
                  <a:cubicBezTo>
                    <a:pt x="2683" y="2217"/>
                    <a:pt x="2649" y="2251"/>
                    <a:pt x="2649" y="2284"/>
                  </a:cubicBezTo>
                  <a:lnTo>
                    <a:pt x="2583" y="2284"/>
                  </a:lnTo>
                  <a:cubicBezTo>
                    <a:pt x="2530" y="2245"/>
                    <a:pt x="2467" y="2226"/>
                    <a:pt x="2404" y="2226"/>
                  </a:cubicBezTo>
                  <a:cubicBezTo>
                    <a:pt x="2307" y="2226"/>
                    <a:pt x="2210" y="2270"/>
                    <a:pt x="2149" y="2351"/>
                  </a:cubicBezTo>
                  <a:cubicBezTo>
                    <a:pt x="2116" y="2417"/>
                    <a:pt x="2082" y="2484"/>
                    <a:pt x="2016" y="2517"/>
                  </a:cubicBezTo>
                  <a:cubicBezTo>
                    <a:pt x="2016" y="2517"/>
                    <a:pt x="2016" y="2484"/>
                    <a:pt x="2016" y="2484"/>
                  </a:cubicBezTo>
                  <a:cubicBezTo>
                    <a:pt x="1982" y="2417"/>
                    <a:pt x="1916" y="2351"/>
                    <a:pt x="1882" y="2317"/>
                  </a:cubicBezTo>
                  <a:cubicBezTo>
                    <a:pt x="1949" y="1583"/>
                    <a:pt x="1849" y="850"/>
                    <a:pt x="1549" y="149"/>
                  </a:cubicBezTo>
                  <a:cubicBezTo>
                    <a:pt x="1502" y="44"/>
                    <a:pt x="1419" y="1"/>
                    <a:pt x="1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2"/>
            <p:cNvSpPr/>
            <p:nvPr/>
          </p:nvSpPr>
          <p:spPr>
            <a:xfrm>
              <a:off x="3537850" y="2712575"/>
              <a:ext cx="139250" cy="161325"/>
            </a:xfrm>
            <a:custGeom>
              <a:avLst/>
              <a:gdLst/>
              <a:ahLst/>
              <a:cxnLst/>
              <a:rect l="l" t="t" r="r" b="b"/>
              <a:pathLst>
                <a:path w="5570" h="6453" extrusionOk="0">
                  <a:moveTo>
                    <a:pt x="1334" y="0"/>
                  </a:moveTo>
                  <a:cubicBezTo>
                    <a:pt x="1180" y="0"/>
                    <a:pt x="1017" y="149"/>
                    <a:pt x="1062" y="326"/>
                  </a:cubicBezTo>
                  <a:cubicBezTo>
                    <a:pt x="1195" y="1060"/>
                    <a:pt x="1295" y="1794"/>
                    <a:pt x="1295" y="2528"/>
                  </a:cubicBezTo>
                  <a:cubicBezTo>
                    <a:pt x="1229" y="2561"/>
                    <a:pt x="1162" y="2595"/>
                    <a:pt x="1129" y="2695"/>
                  </a:cubicBezTo>
                  <a:cubicBezTo>
                    <a:pt x="1095" y="2795"/>
                    <a:pt x="1062" y="2895"/>
                    <a:pt x="1028" y="2995"/>
                  </a:cubicBezTo>
                  <a:lnTo>
                    <a:pt x="995" y="2995"/>
                  </a:lnTo>
                  <a:cubicBezTo>
                    <a:pt x="995" y="2962"/>
                    <a:pt x="962" y="2928"/>
                    <a:pt x="962" y="2928"/>
                  </a:cubicBezTo>
                  <a:lnTo>
                    <a:pt x="762" y="3662"/>
                  </a:lnTo>
                  <a:cubicBezTo>
                    <a:pt x="795" y="3695"/>
                    <a:pt x="828" y="3695"/>
                    <a:pt x="862" y="3695"/>
                  </a:cubicBezTo>
                  <a:cubicBezTo>
                    <a:pt x="795" y="3862"/>
                    <a:pt x="795" y="4029"/>
                    <a:pt x="828" y="4196"/>
                  </a:cubicBezTo>
                  <a:cubicBezTo>
                    <a:pt x="561" y="4796"/>
                    <a:pt x="295" y="5430"/>
                    <a:pt x="61" y="6031"/>
                  </a:cubicBezTo>
                  <a:cubicBezTo>
                    <a:pt x="0" y="6212"/>
                    <a:pt x="160" y="6333"/>
                    <a:pt x="311" y="6333"/>
                  </a:cubicBezTo>
                  <a:cubicBezTo>
                    <a:pt x="408" y="6333"/>
                    <a:pt x="502" y="6282"/>
                    <a:pt x="528" y="6164"/>
                  </a:cubicBezTo>
                  <a:cubicBezTo>
                    <a:pt x="795" y="5630"/>
                    <a:pt x="1028" y="5063"/>
                    <a:pt x="1229" y="4496"/>
                  </a:cubicBezTo>
                  <a:lnTo>
                    <a:pt x="1262" y="4496"/>
                  </a:lnTo>
                  <a:cubicBezTo>
                    <a:pt x="1295" y="4513"/>
                    <a:pt x="1329" y="4521"/>
                    <a:pt x="1358" y="4521"/>
                  </a:cubicBezTo>
                  <a:cubicBezTo>
                    <a:pt x="1387" y="4521"/>
                    <a:pt x="1412" y="4513"/>
                    <a:pt x="1429" y="4496"/>
                  </a:cubicBezTo>
                  <a:cubicBezTo>
                    <a:pt x="1487" y="4612"/>
                    <a:pt x="1595" y="4703"/>
                    <a:pt x="1797" y="4703"/>
                  </a:cubicBezTo>
                  <a:cubicBezTo>
                    <a:pt x="1828" y="4703"/>
                    <a:pt x="1861" y="4701"/>
                    <a:pt x="1896" y="4696"/>
                  </a:cubicBezTo>
                  <a:cubicBezTo>
                    <a:pt x="1929" y="4730"/>
                    <a:pt x="1996" y="4763"/>
                    <a:pt x="2096" y="4763"/>
                  </a:cubicBezTo>
                  <a:cubicBezTo>
                    <a:pt x="2161" y="4782"/>
                    <a:pt x="2224" y="4790"/>
                    <a:pt x="2284" y="4790"/>
                  </a:cubicBezTo>
                  <a:cubicBezTo>
                    <a:pt x="2439" y="4790"/>
                    <a:pt x="2576" y="4735"/>
                    <a:pt x="2696" y="4663"/>
                  </a:cubicBezTo>
                  <a:cubicBezTo>
                    <a:pt x="2796" y="4663"/>
                    <a:pt x="2863" y="4663"/>
                    <a:pt x="2930" y="4630"/>
                  </a:cubicBezTo>
                  <a:lnTo>
                    <a:pt x="3030" y="4630"/>
                  </a:lnTo>
                  <a:cubicBezTo>
                    <a:pt x="3052" y="4641"/>
                    <a:pt x="3071" y="4644"/>
                    <a:pt x="3088" y="4644"/>
                  </a:cubicBezTo>
                  <a:cubicBezTo>
                    <a:pt x="3123" y="4644"/>
                    <a:pt x="3152" y="4630"/>
                    <a:pt x="3197" y="4630"/>
                  </a:cubicBezTo>
                  <a:cubicBezTo>
                    <a:pt x="3230" y="4630"/>
                    <a:pt x="3297" y="4663"/>
                    <a:pt x="3330" y="4663"/>
                  </a:cubicBezTo>
                  <a:cubicBezTo>
                    <a:pt x="3408" y="4725"/>
                    <a:pt x="3485" y="4751"/>
                    <a:pt x="3563" y="4751"/>
                  </a:cubicBezTo>
                  <a:cubicBezTo>
                    <a:pt x="3652" y="4751"/>
                    <a:pt x="3741" y="4716"/>
                    <a:pt x="3830" y="4663"/>
                  </a:cubicBezTo>
                  <a:cubicBezTo>
                    <a:pt x="3864" y="4796"/>
                    <a:pt x="3897" y="4896"/>
                    <a:pt x="3964" y="5030"/>
                  </a:cubicBezTo>
                  <a:cubicBezTo>
                    <a:pt x="4097" y="5497"/>
                    <a:pt x="4164" y="6064"/>
                    <a:pt x="4531" y="6397"/>
                  </a:cubicBezTo>
                  <a:cubicBezTo>
                    <a:pt x="4579" y="6433"/>
                    <a:pt x="4640" y="6452"/>
                    <a:pt x="4699" y="6452"/>
                  </a:cubicBezTo>
                  <a:cubicBezTo>
                    <a:pt x="4806" y="6452"/>
                    <a:pt x="4910" y="6392"/>
                    <a:pt x="4931" y="6264"/>
                  </a:cubicBezTo>
                  <a:cubicBezTo>
                    <a:pt x="5031" y="5797"/>
                    <a:pt x="4764" y="5297"/>
                    <a:pt x="4598" y="4863"/>
                  </a:cubicBezTo>
                  <a:cubicBezTo>
                    <a:pt x="4531" y="4630"/>
                    <a:pt x="4464" y="4363"/>
                    <a:pt x="4364" y="4129"/>
                  </a:cubicBezTo>
                  <a:cubicBezTo>
                    <a:pt x="4431" y="4029"/>
                    <a:pt x="4498" y="3862"/>
                    <a:pt x="4498" y="3695"/>
                  </a:cubicBezTo>
                  <a:lnTo>
                    <a:pt x="4898" y="2862"/>
                  </a:lnTo>
                  <a:lnTo>
                    <a:pt x="4898" y="2862"/>
                  </a:lnTo>
                  <a:cubicBezTo>
                    <a:pt x="4831" y="2895"/>
                    <a:pt x="4798" y="2928"/>
                    <a:pt x="4764" y="2962"/>
                  </a:cubicBezTo>
                  <a:cubicBezTo>
                    <a:pt x="4731" y="2928"/>
                    <a:pt x="4698" y="2895"/>
                    <a:pt x="4664" y="2895"/>
                  </a:cubicBezTo>
                  <a:cubicBezTo>
                    <a:pt x="4664" y="2795"/>
                    <a:pt x="4631" y="2695"/>
                    <a:pt x="4631" y="2628"/>
                  </a:cubicBezTo>
                  <a:cubicBezTo>
                    <a:pt x="4631" y="2595"/>
                    <a:pt x="4631" y="2595"/>
                    <a:pt x="4631" y="2561"/>
                  </a:cubicBezTo>
                  <a:cubicBezTo>
                    <a:pt x="4631" y="2528"/>
                    <a:pt x="4598" y="2461"/>
                    <a:pt x="4564" y="2461"/>
                  </a:cubicBezTo>
                  <a:cubicBezTo>
                    <a:pt x="4865" y="2028"/>
                    <a:pt x="5165" y="1627"/>
                    <a:pt x="5432" y="1227"/>
                  </a:cubicBezTo>
                  <a:cubicBezTo>
                    <a:pt x="5570" y="1020"/>
                    <a:pt x="5374" y="829"/>
                    <a:pt x="5185" y="829"/>
                  </a:cubicBezTo>
                  <a:cubicBezTo>
                    <a:pt x="5100" y="829"/>
                    <a:pt x="5016" y="867"/>
                    <a:pt x="4965" y="960"/>
                  </a:cubicBezTo>
                  <a:cubicBezTo>
                    <a:pt x="4731" y="1394"/>
                    <a:pt x="4464" y="1861"/>
                    <a:pt x="4231" y="2328"/>
                  </a:cubicBezTo>
                  <a:cubicBezTo>
                    <a:pt x="4231" y="2328"/>
                    <a:pt x="4231" y="2328"/>
                    <a:pt x="4231" y="2294"/>
                  </a:cubicBezTo>
                  <a:cubicBezTo>
                    <a:pt x="4131" y="2228"/>
                    <a:pt x="4022" y="2194"/>
                    <a:pt x="3914" y="2194"/>
                  </a:cubicBezTo>
                  <a:cubicBezTo>
                    <a:pt x="3805" y="2194"/>
                    <a:pt x="3697" y="2228"/>
                    <a:pt x="3597" y="2294"/>
                  </a:cubicBezTo>
                  <a:cubicBezTo>
                    <a:pt x="3544" y="2255"/>
                    <a:pt x="3487" y="2236"/>
                    <a:pt x="3430" y="2236"/>
                  </a:cubicBezTo>
                  <a:cubicBezTo>
                    <a:pt x="3342" y="2236"/>
                    <a:pt x="3257" y="2280"/>
                    <a:pt x="3197" y="2361"/>
                  </a:cubicBezTo>
                  <a:cubicBezTo>
                    <a:pt x="3197" y="2328"/>
                    <a:pt x="3163" y="2294"/>
                    <a:pt x="3163" y="2261"/>
                  </a:cubicBezTo>
                  <a:cubicBezTo>
                    <a:pt x="3124" y="2164"/>
                    <a:pt x="3018" y="2112"/>
                    <a:pt x="2909" y="2112"/>
                  </a:cubicBezTo>
                  <a:cubicBezTo>
                    <a:pt x="2831" y="2112"/>
                    <a:pt x="2752" y="2139"/>
                    <a:pt x="2696" y="2194"/>
                  </a:cubicBezTo>
                  <a:cubicBezTo>
                    <a:pt x="2696" y="2228"/>
                    <a:pt x="2663" y="2261"/>
                    <a:pt x="2630" y="2261"/>
                  </a:cubicBezTo>
                  <a:cubicBezTo>
                    <a:pt x="2630" y="2261"/>
                    <a:pt x="2596" y="2294"/>
                    <a:pt x="2563" y="2294"/>
                  </a:cubicBezTo>
                  <a:cubicBezTo>
                    <a:pt x="2519" y="2251"/>
                    <a:pt x="2450" y="2226"/>
                    <a:pt x="2378" y="2226"/>
                  </a:cubicBezTo>
                  <a:cubicBezTo>
                    <a:pt x="2284" y="2226"/>
                    <a:pt x="2186" y="2267"/>
                    <a:pt x="2129" y="2361"/>
                  </a:cubicBezTo>
                  <a:cubicBezTo>
                    <a:pt x="2096" y="2395"/>
                    <a:pt x="2063" y="2461"/>
                    <a:pt x="2029" y="2528"/>
                  </a:cubicBezTo>
                  <a:cubicBezTo>
                    <a:pt x="2029" y="2495"/>
                    <a:pt x="2029" y="2495"/>
                    <a:pt x="1996" y="2461"/>
                  </a:cubicBezTo>
                  <a:cubicBezTo>
                    <a:pt x="1996" y="2395"/>
                    <a:pt x="1929" y="2361"/>
                    <a:pt x="1862" y="2294"/>
                  </a:cubicBezTo>
                  <a:cubicBezTo>
                    <a:pt x="1929" y="1594"/>
                    <a:pt x="1829" y="860"/>
                    <a:pt x="1529" y="126"/>
                  </a:cubicBezTo>
                  <a:cubicBezTo>
                    <a:pt x="1484" y="37"/>
                    <a:pt x="1410" y="0"/>
                    <a:pt x="1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2"/>
            <p:cNvSpPr/>
            <p:nvPr/>
          </p:nvSpPr>
          <p:spPr>
            <a:xfrm>
              <a:off x="4059300" y="2727200"/>
              <a:ext cx="139325" cy="161150"/>
            </a:xfrm>
            <a:custGeom>
              <a:avLst/>
              <a:gdLst/>
              <a:ahLst/>
              <a:cxnLst/>
              <a:rect l="l" t="t" r="r" b="b"/>
              <a:pathLst>
                <a:path w="5573" h="6446" extrusionOk="0">
                  <a:moveTo>
                    <a:pt x="1349" y="1"/>
                  </a:moveTo>
                  <a:cubicBezTo>
                    <a:pt x="1185" y="1"/>
                    <a:pt x="1008" y="164"/>
                    <a:pt x="1052" y="342"/>
                  </a:cubicBezTo>
                  <a:cubicBezTo>
                    <a:pt x="1219" y="1076"/>
                    <a:pt x="1319" y="1810"/>
                    <a:pt x="1286" y="2510"/>
                  </a:cubicBezTo>
                  <a:cubicBezTo>
                    <a:pt x="1252" y="2543"/>
                    <a:pt x="1185" y="2610"/>
                    <a:pt x="1152" y="2677"/>
                  </a:cubicBezTo>
                  <a:cubicBezTo>
                    <a:pt x="1119" y="2777"/>
                    <a:pt x="1085" y="2877"/>
                    <a:pt x="1052" y="2977"/>
                  </a:cubicBezTo>
                  <a:lnTo>
                    <a:pt x="985" y="2977"/>
                  </a:lnTo>
                  <a:cubicBezTo>
                    <a:pt x="985" y="2977"/>
                    <a:pt x="985" y="2944"/>
                    <a:pt x="952" y="2910"/>
                  </a:cubicBezTo>
                  <a:lnTo>
                    <a:pt x="752" y="3678"/>
                  </a:lnTo>
                  <a:lnTo>
                    <a:pt x="885" y="3678"/>
                  </a:lnTo>
                  <a:cubicBezTo>
                    <a:pt x="819" y="3878"/>
                    <a:pt x="785" y="4045"/>
                    <a:pt x="819" y="4178"/>
                  </a:cubicBezTo>
                  <a:cubicBezTo>
                    <a:pt x="552" y="4778"/>
                    <a:pt x="318" y="5412"/>
                    <a:pt x="85" y="6013"/>
                  </a:cubicBezTo>
                  <a:cubicBezTo>
                    <a:pt x="1" y="6202"/>
                    <a:pt x="181" y="6338"/>
                    <a:pt x="343" y="6338"/>
                  </a:cubicBezTo>
                  <a:cubicBezTo>
                    <a:pt x="438" y="6338"/>
                    <a:pt x="527" y="6291"/>
                    <a:pt x="552" y="6179"/>
                  </a:cubicBezTo>
                  <a:cubicBezTo>
                    <a:pt x="785" y="5612"/>
                    <a:pt x="1019" y="5079"/>
                    <a:pt x="1252" y="4512"/>
                  </a:cubicBezTo>
                  <a:lnTo>
                    <a:pt x="1452" y="4512"/>
                  </a:lnTo>
                  <a:cubicBezTo>
                    <a:pt x="1519" y="4645"/>
                    <a:pt x="1652" y="4712"/>
                    <a:pt x="1886" y="4712"/>
                  </a:cubicBezTo>
                  <a:cubicBezTo>
                    <a:pt x="1953" y="4745"/>
                    <a:pt x="2019" y="4745"/>
                    <a:pt x="2086" y="4778"/>
                  </a:cubicBezTo>
                  <a:cubicBezTo>
                    <a:pt x="2153" y="4787"/>
                    <a:pt x="2215" y="4791"/>
                    <a:pt x="2274" y="4791"/>
                  </a:cubicBezTo>
                  <a:cubicBezTo>
                    <a:pt x="2451" y="4791"/>
                    <a:pt x="2595" y="4753"/>
                    <a:pt x="2720" y="4678"/>
                  </a:cubicBezTo>
                  <a:cubicBezTo>
                    <a:pt x="2820" y="4678"/>
                    <a:pt x="2887" y="4678"/>
                    <a:pt x="2953" y="4645"/>
                  </a:cubicBezTo>
                  <a:lnTo>
                    <a:pt x="3320" y="4645"/>
                  </a:lnTo>
                  <a:cubicBezTo>
                    <a:pt x="3354" y="4645"/>
                    <a:pt x="3354" y="4645"/>
                    <a:pt x="3354" y="4678"/>
                  </a:cubicBezTo>
                  <a:cubicBezTo>
                    <a:pt x="3429" y="4723"/>
                    <a:pt x="3504" y="4741"/>
                    <a:pt x="3580" y="4741"/>
                  </a:cubicBezTo>
                  <a:cubicBezTo>
                    <a:pt x="3671" y="4741"/>
                    <a:pt x="3763" y="4715"/>
                    <a:pt x="3854" y="4678"/>
                  </a:cubicBezTo>
                  <a:cubicBezTo>
                    <a:pt x="3887" y="4778"/>
                    <a:pt x="3921" y="4912"/>
                    <a:pt x="3954" y="5045"/>
                  </a:cubicBezTo>
                  <a:cubicBezTo>
                    <a:pt x="4088" y="5479"/>
                    <a:pt x="4188" y="6079"/>
                    <a:pt x="4555" y="6380"/>
                  </a:cubicBezTo>
                  <a:cubicBezTo>
                    <a:pt x="4596" y="6421"/>
                    <a:pt x="4660" y="6445"/>
                    <a:pt x="4726" y="6445"/>
                  </a:cubicBezTo>
                  <a:cubicBezTo>
                    <a:pt x="4819" y="6445"/>
                    <a:pt x="4916" y="6397"/>
                    <a:pt x="4955" y="6279"/>
                  </a:cubicBezTo>
                  <a:cubicBezTo>
                    <a:pt x="5055" y="5779"/>
                    <a:pt x="4788" y="5312"/>
                    <a:pt x="4621" y="4845"/>
                  </a:cubicBezTo>
                  <a:cubicBezTo>
                    <a:pt x="4521" y="4612"/>
                    <a:pt x="4454" y="4378"/>
                    <a:pt x="4388" y="4145"/>
                  </a:cubicBezTo>
                  <a:cubicBezTo>
                    <a:pt x="4454" y="4011"/>
                    <a:pt x="4488" y="3878"/>
                    <a:pt x="4521" y="3711"/>
                  </a:cubicBezTo>
                  <a:lnTo>
                    <a:pt x="4888" y="2877"/>
                  </a:lnTo>
                  <a:cubicBezTo>
                    <a:pt x="4821" y="2877"/>
                    <a:pt x="4788" y="2910"/>
                    <a:pt x="4755" y="2944"/>
                  </a:cubicBezTo>
                  <a:cubicBezTo>
                    <a:pt x="4755" y="2910"/>
                    <a:pt x="4721" y="2910"/>
                    <a:pt x="4655" y="2877"/>
                  </a:cubicBezTo>
                  <a:cubicBezTo>
                    <a:pt x="4655" y="2777"/>
                    <a:pt x="4655" y="2710"/>
                    <a:pt x="4621" y="2643"/>
                  </a:cubicBezTo>
                  <a:cubicBezTo>
                    <a:pt x="4621" y="2610"/>
                    <a:pt x="4621" y="2577"/>
                    <a:pt x="4621" y="2577"/>
                  </a:cubicBezTo>
                  <a:cubicBezTo>
                    <a:pt x="4655" y="2510"/>
                    <a:pt x="4621" y="2477"/>
                    <a:pt x="4588" y="2443"/>
                  </a:cubicBezTo>
                  <a:cubicBezTo>
                    <a:pt x="4888" y="2043"/>
                    <a:pt x="5155" y="1643"/>
                    <a:pt x="5455" y="1209"/>
                  </a:cubicBezTo>
                  <a:cubicBezTo>
                    <a:pt x="5573" y="1021"/>
                    <a:pt x="5376" y="817"/>
                    <a:pt x="5191" y="817"/>
                  </a:cubicBezTo>
                  <a:cubicBezTo>
                    <a:pt x="5113" y="817"/>
                    <a:pt x="5038" y="853"/>
                    <a:pt x="4988" y="942"/>
                  </a:cubicBezTo>
                  <a:cubicBezTo>
                    <a:pt x="4721" y="1409"/>
                    <a:pt x="4488" y="1843"/>
                    <a:pt x="4254" y="2310"/>
                  </a:cubicBezTo>
                  <a:lnTo>
                    <a:pt x="4221" y="2310"/>
                  </a:lnTo>
                  <a:cubicBezTo>
                    <a:pt x="4127" y="2235"/>
                    <a:pt x="4002" y="2192"/>
                    <a:pt x="3875" y="2192"/>
                  </a:cubicBezTo>
                  <a:cubicBezTo>
                    <a:pt x="3776" y="2192"/>
                    <a:pt x="3675" y="2218"/>
                    <a:pt x="3587" y="2277"/>
                  </a:cubicBezTo>
                  <a:cubicBezTo>
                    <a:pt x="3546" y="2249"/>
                    <a:pt x="3487" y="2233"/>
                    <a:pt x="3426" y="2233"/>
                  </a:cubicBezTo>
                  <a:cubicBezTo>
                    <a:pt x="3338" y="2233"/>
                    <a:pt x="3246" y="2265"/>
                    <a:pt x="3187" y="2343"/>
                  </a:cubicBezTo>
                  <a:cubicBezTo>
                    <a:pt x="3187" y="2310"/>
                    <a:pt x="3187" y="2277"/>
                    <a:pt x="3154" y="2277"/>
                  </a:cubicBezTo>
                  <a:cubicBezTo>
                    <a:pt x="3115" y="2179"/>
                    <a:pt x="3008" y="2128"/>
                    <a:pt x="2906" y="2128"/>
                  </a:cubicBezTo>
                  <a:cubicBezTo>
                    <a:pt x="2833" y="2128"/>
                    <a:pt x="2762" y="2154"/>
                    <a:pt x="2720" y="2210"/>
                  </a:cubicBezTo>
                  <a:cubicBezTo>
                    <a:pt x="2687" y="2210"/>
                    <a:pt x="2687" y="2243"/>
                    <a:pt x="2653" y="2277"/>
                  </a:cubicBezTo>
                  <a:lnTo>
                    <a:pt x="2586" y="2277"/>
                  </a:lnTo>
                  <a:cubicBezTo>
                    <a:pt x="2536" y="2239"/>
                    <a:pt x="2477" y="2220"/>
                    <a:pt x="2417" y="2220"/>
                  </a:cubicBezTo>
                  <a:cubicBezTo>
                    <a:pt x="2317" y="2220"/>
                    <a:pt x="2215" y="2272"/>
                    <a:pt x="2153" y="2377"/>
                  </a:cubicBezTo>
                  <a:cubicBezTo>
                    <a:pt x="2119" y="2410"/>
                    <a:pt x="2086" y="2477"/>
                    <a:pt x="2019" y="2543"/>
                  </a:cubicBezTo>
                  <a:cubicBezTo>
                    <a:pt x="2019" y="2510"/>
                    <a:pt x="2019" y="2477"/>
                    <a:pt x="2019" y="2477"/>
                  </a:cubicBezTo>
                  <a:cubicBezTo>
                    <a:pt x="1986" y="2410"/>
                    <a:pt x="1919" y="2343"/>
                    <a:pt x="1886" y="2310"/>
                  </a:cubicBezTo>
                  <a:cubicBezTo>
                    <a:pt x="1953" y="1576"/>
                    <a:pt x="1853" y="842"/>
                    <a:pt x="1552" y="142"/>
                  </a:cubicBezTo>
                  <a:cubicBezTo>
                    <a:pt x="1508" y="42"/>
                    <a:pt x="1430" y="1"/>
                    <a:pt x="13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2"/>
            <p:cNvSpPr/>
            <p:nvPr/>
          </p:nvSpPr>
          <p:spPr>
            <a:xfrm>
              <a:off x="5102550" y="2738050"/>
              <a:ext cx="139325" cy="161125"/>
            </a:xfrm>
            <a:custGeom>
              <a:avLst/>
              <a:gdLst/>
              <a:ahLst/>
              <a:cxnLst/>
              <a:rect l="l" t="t" r="r" b="b"/>
              <a:pathLst>
                <a:path w="5573" h="6445" extrusionOk="0">
                  <a:moveTo>
                    <a:pt x="1348" y="1"/>
                  </a:moveTo>
                  <a:cubicBezTo>
                    <a:pt x="1185" y="1"/>
                    <a:pt x="1007" y="164"/>
                    <a:pt x="1052" y="341"/>
                  </a:cubicBezTo>
                  <a:cubicBezTo>
                    <a:pt x="1219" y="1075"/>
                    <a:pt x="1319" y="1809"/>
                    <a:pt x="1285" y="2510"/>
                  </a:cubicBezTo>
                  <a:cubicBezTo>
                    <a:pt x="1252" y="2543"/>
                    <a:pt x="1185" y="2610"/>
                    <a:pt x="1152" y="2676"/>
                  </a:cubicBezTo>
                  <a:cubicBezTo>
                    <a:pt x="1119" y="2777"/>
                    <a:pt x="1085" y="2877"/>
                    <a:pt x="1052" y="2977"/>
                  </a:cubicBezTo>
                  <a:lnTo>
                    <a:pt x="985" y="2977"/>
                  </a:lnTo>
                  <a:cubicBezTo>
                    <a:pt x="985" y="2977"/>
                    <a:pt x="985" y="2943"/>
                    <a:pt x="952" y="2910"/>
                  </a:cubicBezTo>
                  <a:lnTo>
                    <a:pt x="752" y="3677"/>
                  </a:lnTo>
                  <a:lnTo>
                    <a:pt x="885" y="3677"/>
                  </a:lnTo>
                  <a:cubicBezTo>
                    <a:pt x="818" y="3877"/>
                    <a:pt x="785" y="4044"/>
                    <a:pt x="818" y="4178"/>
                  </a:cubicBezTo>
                  <a:cubicBezTo>
                    <a:pt x="551" y="4778"/>
                    <a:pt x="318" y="5412"/>
                    <a:pt x="84" y="6012"/>
                  </a:cubicBezTo>
                  <a:cubicBezTo>
                    <a:pt x="0" y="6201"/>
                    <a:pt x="181" y="6337"/>
                    <a:pt x="343" y="6337"/>
                  </a:cubicBezTo>
                  <a:cubicBezTo>
                    <a:pt x="438" y="6337"/>
                    <a:pt x="527" y="6290"/>
                    <a:pt x="551" y="6179"/>
                  </a:cubicBezTo>
                  <a:cubicBezTo>
                    <a:pt x="785" y="5612"/>
                    <a:pt x="1018" y="5078"/>
                    <a:pt x="1252" y="4511"/>
                  </a:cubicBezTo>
                  <a:lnTo>
                    <a:pt x="1452" y="4511"/>
                  </a:lnTo>
                  <a:cubicBezTo>
                    <a:pt x="1519" y="4645"/>
                    <a:pt x="1652" y="4711"/>
                    <a:pt x="1886" y="4711"/>
                  </a:cubicBezTo>
                  <a:cubicBezTo>
                    <a:pt x="1952" y="4745"/>
                    <a:pt x="2019" y="4745"/>
                    <a:pt x="2086" y="4778"/>
                  </a:cubicBezTo>
                  <a:cubicBezTo>
                    <a:pt x="2153" y="4786"/>
                    <a:pt x="2215" y="4791"/>
                    <a:pt x="2274" y="4791"/>
                  </a:cubicBezTo>
                  <a:cubicBezTo>
                    <a:pt x="2451" y="4791"/>
                    <a:pt x="2595" y="4753"/>
                    <a:pt x="2720" y="4678"/>
                  </a:cubicBezTo>
                  <a:cubicBezTo>
                    <a:pt x="2820" y="4678"/>
                    <a:pt x="2886" y="4678"/>
                    <a:pt x="2953" y="4645"/>
                  </a:cubicBezTo>
                  <a:lnTo>
                    <a:pt x="3320" y="4645"/>
                  </a:lnTo>
                  <a:cubicBezTo>
                    <a:pt x="3353" y="4645"/>
                    <a:pt x="3353" y="4678"/>
                    <a:pt x="3353" y="4678"/>
                  </a:cubicBezTo>
                  <a:cubicBezTo>
                    <a:pt x="3437" y="4728"/>
                    <a:pt x="3520" y="4753"/>
                    <a:pt x="3604" y="4753"/>
                  </a:cubicBezTo>
                  <a:cubicBezTo>
                    <a:pt x="3687" y="4753"/>
                    <a:pt x="3770" y="4728"/>
                    <a:pt x="3854" y="4678"/>
                  </a:cubicBezTo>
                  <a:cubicBezTo>
                    <a:pt x="3887" y="4811"/>
                    <a:pt x="3921" y="4911"/>
                    <a:pt x="3954" y="5045"/>
                  </a:cubicBezTo>
                  <a:cubicBezTo>
                    <a:pt x="4087" y="5479"/>
                    <a:pt x="4187" y="6079"/>
                    <a:pt x="4554" y="6379"/>
                  </a:cubicBezTo>
                  <a:cubicBezTo>
                    <a:pt x="4596" y="6421"/>
                    <a:pt x="4660" y="6445"/>
                    <a:pt x="4726" y="6445"/>
                  </a:cubicBezTo>
                  <a:cubicBezTo>
                    <a:pt x="4819" y="6445"/>
                    <a:pt x="4916" y="6396"/>
                    <a:pt x="4955" y="6279"/>
                  </a:cubicBezTo>
                  <a:cubicBezTo>
                    <a:pt x="5055" y="5779"/>
                    <a:pt x="4788" y="5312"/>
                    <a:pt x="4621" y="4845"/>
                  </a:cubicBezTo>
                  <a:cubicBezTo>
                    <a:pt x="4521" y="4611"/>
                    <a:pt x="4454" y="4378"/>
                    <a:pt x="4388" y="4144"/>
                  </a:cubicBezTo>
                  <a:cubicBezTo>
                    <a:pt x="4454" y="4011"/>
                    <a:pt x="4488" y="3877"/>
                    <a:pt x="4521" y="3711"/>
                  </a:cubicBezTo>
                  <a:lnTo>
                    <a:pt x="4888" y="2877"/>
                  </a:lnTo>
                  <a:cubicBezTo>
                    <a:pt x="4821" y="2877"/>
                    <a:pt x="4788" y="2910"/>
                    <a:pt x="4754" y="2943"/>
                  </a:cubicBezTo>
                  <a:cubicBezTo>
                    <a:pt x="4754" y="2910"/>
                    <a:pt x="4721" y="2910"/>
                    <a:pt x="4654" y="2877"/>
                  </a:cubicBezTo>
                  <a:cubicBezTo>
                    <a:pt x="4654" y="2777"/>
                    <a:pt x="4654" y="2710"/>
                    <a:pt x="4621" y="2643"/>
                  </a:cubicBezTo>
                  <a:cubicBezTo>
                    <a:pt x="4621" y="2610"/>
                    <a:pt x="4621" y="2576"/>
                    <a:pt x="4621" y="2576"/>
                  </a:cubicBezTo>
                  <a:cubicBezTo>
                    <a:pt x="4654" y="2510"/>
                    <a:pt x="4621" y="2476"/>
                    <a:pt x="4588" y="2443"/>
                  </a:cubicBezTo>
                  <a:cubicBezTo>
                    <a:pt x="4888" y="2043"/>
                    <a:pt x="5155" y="1642"/>
                    <a:pt x="5455" y="1242"/>
                  </a:cubicBezTo>
                  <a:cubicBezTo>
                    <a:pt x="5573" y="1030"/>
                    <a:pt x="5374" y="818"/>
                    <a:pt x="5188" y="818"/>
                  </a:cubicBezTo>
                  <a:cubicBezTo>
                    <a:pt x="5111" y="818"/>
                    <a:pt x="5037" y="854"/>
                    <a:pt x="4988" y="942"/>
                  </a:cubicBezTo>
                  <a:cubicBezTo>
                    <a:pt x="4721" y="1409"/>
                    <a:pt x="4488" y="1843"/>
                    <a:pt x="4254" y="2310"/>
                  </a:cubicBezTo>
                  <a:lnTo>
                    <a:pt x="4221" y="2310"/>
                  </a:lnTo>
                  <a:cubicBezTo>
                    <a:pt x="4127" y="2235"/>
                    <a:pt x="4002" y="2191"/>
                    <a:pt x="3875" y="2191"/>
                  </a:cubicBezTo>
                  <a:cubicBezTo>
                    <a:pt x="3775" y="2191"/>
                    <a:pt x="3675" y="2218"/>
                    <a:pt x="3587" y="2276"/>
                  </a:cubicBezTo>
                  <a:cubicBezTo>
                    <a:pt x="3546" y="2249"/>
                    <a:pt x="3487" y="2232"/>
                    <a:pt x="3425" y="2232"/>
                  </a:cubicBezTo>
                  <a:cubicBezTo>
                    <a:pt x="3338" y="2232"/>
                    <a:pt x="3245" y="2265"/>
                    <a:pt x="3187" y="2343"/>
                  </a:cubicBezTo>
                  <a:cubicBezTo>
                    <a:pt x="3187" y="2310"/>
                    <a:pt x="3187" y="2310"/>
                    <a:pt x="3153" y="2276"/>
                  </a:cubicBezTo>
                  <a:cubicBezTo>
                    <a:pt x="3114" y="2179"/>
                    <a:pt x="3008" y="2127"/>
                    <a:pt x="2906" y="2127"/>
                  </a:cubicBezTo>
                  <a:cubicBezTo>
                    <a:pt x="2832" y="2127"/>
                    <a:pt x="2761" y="2154"/>
                    <a:pt x="2720" y="2209"/>
                  </a:cubicBezTo>
                  <a:cubicBezTo>
                    <a:pt x="2686" y="2243"/>
                    <a:pt x="2686" y="2243"/>
                    <a:pt x="2653" y="2276"/>
                  </a:cubicBezTo>
                  <a:lnTo>
                    <a:pt x="2586" y="2276"/>
                  </a:lnTo>
                  <a:cubicBezTo>
                    <a:pt x="2536" y="2239"/>
                    <a:pt x="2477" y="2220"/>
                    <a:pt x="2417" y="2220"/>
                  </a:cubicBezTo>
                  <a:cubicBezTo>
                    <a:pt x="2317" y="2220"/>
                    <a:pt x="2215" y="2272"/>
                    <a:pt x="2153" y="2376"/>
                  </a:cubicBezTo>
                  <a:cubicBezTo>
                    <a:pt x="2119" y="2410"/>
                    <a:pt x="2086" y="2476"/>
                    <a:pt x="2019" y="2543"/>
                  </a:cubicBezTo>
                  <a:cubicBezTo>
                    <a:pt x="2019" y="2510"/>
                    <a:pt x="2019" y="2476"/>
                    <a:pt x="2019" y="2476"/>
                  </a:cubicBezTo>
                  <a:cubicBezTo>
                    <a:pt x="1986" y="2410"/>
                    <a:pt x="1952" y="2343"/>
                    <a:pt x="1886" y="2310"/>
                  </a:cubicBezTo>
                  <a:cubicBezTo>
                    <a:pt x="1952" y="1576"/>
                    <a:pt x="1852" y="842"/>
                    <a:pt x="1552" y="141"/>
                  </a:cubicBezTo>
                  <a:cubicBezTo>
                    <a:pt x="1508" y="41"/>
                    <a:pt x="1430" y="1"/>
                    <a:pt x="1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2"/>
            <p:cNvSpPr/>
            <p:nvPr/>
          </p:nvSpPr>
          <p:spPr>
            <a:xfrm>
              <a:off x="5624300" y="2724700"/>
              <a:ext cx="139300" cy="161500"/>
            </a:xfrm>
            <a:custGeom>
              <a:avLst/>
              <a:gdLst/>
              <a:ahLst/>
              <a:cxnLst/>
              <a:rect l="l" t="t" r="r" b="b"/>
              <a:pathLst>
                <a:path w="5572" h="6460" extrusionOk="0">
                  <a:moveTo>
                    <a:pt x="1350" y="1"/>
                  </a:moveTo>
                  <a:cubicBezTo>
                    <a:pt x="1197" y="1"/>
                    <a:pt x="1019" y="164"/>
                    <a:pt x="1063" y="342"/>
                  </a:cubicBezTo>
                  <a:cubicBezTo>
                    <a:pt x="1197" y="1076"/>
                    <a:pt x="1297" y="1809"/>
                    <a:pt x="1297" y="2543"/>
                  </a:cubicBezTo>
                  <a:cubicBezTo>
                    <a:pt x="1230" y="2577"/>
                    <a:pt x="1163" y="2610"/>
                    <a:pt x="1130" y="2677"/>
                  </a:cubicBezTo>
                  <a:cubicBezTo>
                    <a:pt x="1097" y="2777"/>
                    <a:pt x="1063" y="2910"/>
                    <a:pt x="1030" y="3010"/>
                  </a:cubicBezTo>
                  <a:cubicBezTo>
                    <a:pt x="1030" y="2994"/>
                    <a:pt x="1022" y="2985"/>
                    <a:pt x="1013" y="2985"/>
                  </a:cubicBezTo>
                  <a:cubicBezTo>
                    <a:pt x="1005" y="2985"/>
                    <a:pt x="997" y="2994"/>
                    <a:pt x="997" y="3010"/>
                  </a:cubicBezTo>
                  <a:cubicBezTo>
                    <a:pt x="997" y="2977"/>
                    <a:pt x="963" y="2944"/>
                    <a:pt x="963" y="2944"/>
                  </a:cubicBezTo>
                  <a:lnTo>
                    <a:pt x="763" y="3678"/>
                  </a:lnTo>
                  <a:cubicBezTo>
                    <a:pt x="797" y="3678"/>
                    <a:pt x="830" y="3711"/>
                    <a:pt x="863" y="3711"/>
                  </a:cubicBezTo>
                  <a:cubicBezTo>
                    <a:pt x="797" y="3878"/>
                    <a:pt x="797" y="4044"/>
                    <a:pt x="830" y="4211"/>
                  </a:cubicBezTo>
                  <a:cubicBezTo>
                    <a:pt x="563" y="4812"/>
                    <a:pt x="296" y="5412"/>
                    <a:pt x="63" y="6046"/>
                  </a:cubicBezTo>
                  <a:cubicBezTo>
                    <a:pt x="0" y="6212"/>
                    <a:pt x="171" y="6339"/>
                    <a:pt x="324" y="6339"/>
                  </a:cubicBezTo>
                  <a:cubicBezTo>
                    <a:pt x="418" y="6339"/>
                    <a:pt x="505" y="6293"/>
                    <a:pt x="530" y="6179"/>
                  </a:cubicBezTo>
                  <a:cubicBezTo>
                    <a:pt x="797" y="5646"/>
                    <a:pt x="1030" y="5079"/>
                    <a:pt x="1230" y="4511"/>
                  </a:cubicBezTo>
                  <a:lnTo>
                    <a:pt x="1430" y="4511"/>
                  </a:lnTo>
                  <a:cubicBezTo>
                    <a:pt x="1488" y="4627"/>
                    <a:pt x="1597" y="4718"/>
                    <a:pt x="1799" y="4718"/>
                  </a:cubicBezTo>
                  <a:cubicBezTo>
                    <a:pt x="1829" y="4718"/>
                    <a:pt x="1862" y="4716"/>
                    <a:pt x="1897" y="4712"/>
                  </a:cubicBezTo>
                  <a:cubicBezTo>
                    <a:pt x="1931" y="4745"/>
                    <a:pt x="1997" y="4778"/>
                    <a:pt x="2097" y="4778"/>
                  </a:cubicBezTo>
                  <a:cubicBezTo>
                    <a:pt x="2163" y="4797"/>
                    <a:pt x="2225" y="4805"/>
                    <a:pt x="2285" y="4805"/>
                  </a:cubicBezTo>
                  <a:cubicBezTo>
                    <a:pt x="2440" y="4805"/>
                    <a:pt x="2578" y="4750"/>
                    <a:pt x="2698" y="4678"/>
                  </a:cubicBezTo>
                  <a:cubicBezTo>
                    <a:pt x="2798" y="4678"/>
                    <a:pt x="2865" y="4678"/>
                    <a:pt x="2965" y="4645"/>
                  </a:cubicBezTo>
                  <a:lnTo>
                    <a:pt x="3198" y="4645"/>
                  </a:lnTo>
                  <a:cubicBezTo>
                    <a:pt x="3232" y="4645"/>
                    <a:pt x="3298" y="4678"/>
                    <a:pt x="3332" y="4678"/>
                  </a:cubicBezTo>
                  <a:cubicBezTo>
                    <a:pt x="3409" y="4740"/>
                    <a:pt x="3487" y="4766"/>
                    <a:pt x="3564" y="4766"/>
                  </a:cubicBezTo>
                  <a:cubicBezTo>
                    <a:pt x="3654" y="4766"/>
                    <a:pt x="3743" y="4732"/>
                    <a:pt x="3832" y="4678"/>
                  </a:cubicBezTo>
                  <a:cubicBezTo>
                    <a:pt x="3865" y="4812"/>
                    <a:pt x="3899" y="4912"/>
                    <a:pt x="3965" y="5045"/>
                  </a:cubicBezTo>
                  <a:cubicBezTo>
                    <a:pt x="4099" y="5479"/>
                    <a:pt x="4166" y="6079"/>
                    <a:pt x="4533" y="6379"/>
                  </a:cubicBezTo>
                  <a:cubicBezTo>
                    <a:pt x="4586" y="6433"/>
                    <a:pt x="4655" y="6459"/>
                    <a:pt x="4722" y="6459"/>
                  </a:cubicBezTo>
                  <a:cubicBezTo>
                    <a:pt x="4821" y="6459"/>
                    <a:pt x="4913" y="6399"/>
                    <a:pt x="4933" y="6279"/>
                  </a:cubicBezTo>
                  <a:cubicBezTo>
                    <a:pt x="5033" y="5812"/>
                    <a:pt x="4766" y="5312"/>
                    <a:pt x="4599" y="4845"/>
                  </a:cubicBezTo>
                  <a:cubicBezTo>
                    <a:pt x="4533" y="4612"/>
                    <a:pt x="4466" y="4378"/>
                    <a:pt x="4366" y="4145"/>
                  </a:cubicBezTo>
                  <a:cubicBezTo>
                    <a:pt x="4432" y="4011"/>
                    <a:pt x="4499" y="3878"/>
                    <a:pt x="4499" y="3711"/>
                  </a:cubicBezTo>
                  <a:lnTo>
                    <a:pt x="4899" y="2877"/>
                  </a:lnTo>
                  <a:lnTo>
                    <a:pt x="4899" y="2877"/>
                  </a:lnTo>
                  <a:cubicBezTo>
                    <a:pt x="4833" y="2910"/>
                    <a:pt x="4799" y="2944"/>
                    <a:pt x="4766" y="2977"/>
                  </a:cubicBezTo>
                  <a:cubicBezTo>
                    <a:pt x="4733" y="2944"/>
                    <a:pt x="4699" y="2910"/>
                    <a:pt x="4666" y="2910"/>
                  </a:cubicBezTo>
                  <a:cubicBezTo>
                    <a:pt x="4666" y="2810"/>
                    <a:pt x="4633" y="2710"/>
                    <a:pt x="4633" y="2643"/>
                  </a:cubicBezTo>
                  <a:cubicBezTo>
                    <a:pt x="4633" y="2610"/>
                    <a:pt x="4633" y="2610"/>
                    <a:pt x="4633" y="2577"/>
                  </a:cubicBezTo>
                  <a:cubicBezTo>
                    <a:pt x="4633" y="2510"/>
                    <a:pt x="4599" y="2477"/>
                    <a:pt x="4599" y="2443"/>
                  </a:cubicBezTo>
                  <a:cubicBezTo>
                    <a:pt x="4866" y="2043"/>
                    <a:pt x="5166" y="1643"/>
                    <a:pt x="5433" y="1242"/>
                  </a:cubicBezTo>
                  <a:cubicBezTo>
                    <a:pt x="5571" y="1035"/>
                    <a:pt x="5376" y="844"/>
                    <a:pt x="5187" y="844"/>
                  </a:cubicBezTo>
                  <a:cubicBezTo>
                    <a:pt x="5102" y="844"/>
                    <a:pt x="5018" y="883"/>
                    <a:pt x="4966" y="976"/>
                  </a:cubicBezTo>
                  <a:cubicBezTo>
                    <a:pt x="4733" y="1409"/>
                    <a:pt x="4466" y="1876"/>
                    <a:pt x="4232" y="2310"/>
                  </a:cubicBezTo>
                  <a:cubicBezTo>
                    <a:pt x="4132" y="2243"/>
                    <a:pt x="4024" y="2210"/>
                    <a:pt x="3915" y="2210"/>
                  </a:cubicBezTo>
                  <a:cubicBezTo>
                    <a:pt x="3807" y="2210"/>
                    <a:pt x="3699" y="2243"/>
                    <a:pt x="3599" y="2310"/>
                  </a:cubicBezTo>
                  <a:cubicBezTo>
                    <a:pt x="3540" y="2266"/>
                    <a:pt x="3476" y="2242"/>
                    <a:pt x="3413" y="2242"/>
                  </a:cubicBezTo>
                  <a:cubicBezTo>
                    <a:pt x="3332" y="2242"/>
                    <a:pt x="3255" y="2283"/>
                    <a:pt x="3198" y="2377"/>
                  </a:cubicBezTo>
                  <a:cubicBezTo>
                    <a:pt x="3198" y="2343"/>
                    <a:pt x="3165" y="2310"/>
                    <a:pt x="3165" y="2276"/>
                  </a:cubicBezTo>
                  <a:cubicBezTo>
                    <a:pt x="3126" y="2179"/>
                    <a:pt x="3019" y="2127"/>
                    <a:pt x="2911" y="2127"/>
                  </a:cubicBezTo>
                  <a:cubicBezTo>
                    <a:pt x="2833" y="2127"/>
                    <a:pt x="2754" y="2154"/>
                    <a:pt x="2698" y="2210"/>
                  </a:cubicBezTo>
                  <a:cubicBezTo>
                    <a:pt x="2698" y="2243"/>
                    <a:pt x="2665" y="2243"/>
                    <a:pt x="2631" y="2276"/>
                  </a:cubicBezTo>
                  <a:cubicBezTo>
                    <a:pt x="2631" y="2276"/>
                    <a:pt x="2598" y="2276"/>
                    <a:pt x="2564" y="2310"/>
                  </a:cubicBezTo>
                  <a:cubicBezTo>
                    <a:pt x="2521" y="2266"/>
                    <a:pt x="2452" y="2242"/>
                    <a:pt x="2379" y="2242"/>
                  </a:cubicBezTo>
                  <a:cubicBezTo>
                    <a:pt x="2286" y="2242"/>
                    <a:pt x="2187" y="2283"/>
                    <a:pt x="2131" y="2377"/>
                  </a:cubicBezTo>
                  <a:cubicBezTo>
                    <a:pt x="2097" y="2410"/>
                    <a:pt x="2064" y="2477"/>
                    <a:pt x="2031" y="2543"/>
                  </a:cubicBezTo>
                  <a:cubicBezTo>
                    <a:pt x="2031" y="2510"/>
                    <a:pt x="2031" y="2510"/>
                    <a:pt x="1997" y="2477"/>
                  </a:cubicBezTo>
                  <a:cubicBezTo>
                    <a:pt x="1997" y="2410"/>
                    <a:pt x="1931" y="2343"/>
                    <a:pt x="1864" y="2310"/>
                  </a:cubicBezTo>
                  <a:cubicBezTo>
                    <a:pt x="1931" y="1609"/>
                    <a:pt x="1831" y="875"/>
                    <a:pt x="1530" y="142"/>
                  </a:cubicBezTo>
                  <a:cubicBezTo>
                    <a:pt x="1497" y="42"/>
                    <a:pt x="1427" y="1"/>
                    <a:pt x="1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2"/>
            <p:cNvSpPr/>
            <p:nvPr/>
          </p:nvSpPr>
          <p:spPr>
            <a:xfrm>
              <a:off x="6145875" y="2712575"/>
              <a:ext cx="139175" cy="161325"/>
            </a:xfrm>
            <a:custGeom>
              <a:avLst/>
              <a:gdLst/>
              <a:ahLst/>
              <a:cxnLst/>
              <a:rect l="l" t="t" r="r" b="b"/>
              <a:pathLst>
                <a:path w="5567" h="6453" extrusionOk="0">
                  <a:moveTo>
                    <a:pt x="1345" y="0"/>
                  </a:moveTo>
                  <a:cubicBezTo>
                    <a:pt x="1182" y="0"/>
                    <a:pt x="1004" y="149"/>
                    <a:pt x="1049" y="326"/>
                  </a:cubicBezTo>
                  <a:cubicBezTo>
                    <a:pt x="1215" y="1060"/>
                    <a:pt x="1316" y="1794"/>
                    <a:pt x="1282" y="2528"/>
                  </a:cubicBezTo>
                  <a:cubicBezTo>
                    <a:pt x="1249" y="2561"/>
                    <a:pt x="1182" y="2595"/>
                    <a:pt x="1149" y="2695"/>
                  </a:cubicBezTo>
                  <a:cubicBezTo>
                    <a:pt x="1115" y="2795"/>
                    <a:pt x="1082" y="2895"/>
                    <a:pt x="1049" y="2995"/>
                  </a:cubicBezTo>
                  <a:lnTo>
                    <a:pt x="982" y="2995"/>
                  </a:lnTo>
                  <a:cubicBezTo>
                    <a:pt x="982" y="2962"/>
                    <a:pt x="982" y="2928"/>
                    <a:pt x="949" y="2928"/>
                  </a:cubicBezTo>
                  <a:lnTo>
                    <a:pt x="748" y="3662"/>
                  </a:lnTo>
                  <a:cubicBezTo>
                    <a:pt x="782" y="3695"/>
                    <a:pt x="815" y="3695"/>
                    <a:pt x="882" y="3695"/>
                  </a:cubicBezTo>
                  <a:cubicBezTo>
                    <a:pt x="815" y="3862"/>
                    <a:pt x="782" y="4029"/>
                    <a:pt x="815" y="4196"/>
                  </a:cubicBezTo>
                  <a:cubicBezTo>
                    <a:pt x="548" y="4796"/>
                    <a:pt x="315" y="5430"/>
                    <a:pt x="81" y="6031"/>
                  </a:cubicBezTo>
                  <a:cubicBezTo>
                    <a:pt x="0" y="6212"/>
                    <a:pt x="165" y="6333"/>
                    <a:pt x="321" y="6333"/>
                  </a:cubicBezTo>
                  <a:cubicBezTo>
                    <a:pt x="423" y="6333"/>
                    <a:pt x="522" y="6282"/>
                    <a:pt x="548" y="6164"/>
                  </a:cubicBezTo>
                  <a:cubicBezTo>
                    <a:pt x="782" y="5630"/>
                    <a:pt x="1015" y="5063"/>
                    <a:pt x="1249" y="4496"/>
                  </a:cubicBezTo>
                  <a:lnTo>
                    <a:pt x="1282" y="4496"/>
                  </a:lnTo>
                  <a:cubicBezTo>
                    <a:pt x="1299" y="4513"/>
                    <a:pt x="1324" y="4521"/>
                    <a:pt x="1353" y="4521"/>
                  </a:cubicBezTo>
                  <a:cubicBezTo>
                    <a:pt x="1382" y="4521"/>
                    <a:pt x="1416" y="4513"/>
                    <a:pt x="1449" y="4496"/>
                  </a:cubicBezTo>
                  <a:cubicBezTo>
                    <a:pt x="1507" y="4612"/>
                    <a:pt x="1615" y="4703"/>
                    <a:pt x="1796" y="4703"/>
                  </a:cubicBezTo>
                  <a:cubicBezTo>
                    <a:pt x="1823" y="4703"/>
                    <a:pt x="1852" y="4701"/>
                    <a:pt x="1883" y="4696"/>
                  </a:cubicBezTo>
                  <a:cubicBezTo>
                    <a:pt x="1949" y="4730"/>
                    <a:pt x="2016" y="4763"/>
                    <a:pt x="2083" y="4763"/>
                  </a:cubicBezTo>
                  <a:cubicBezTo>
                    <a:pt x="2157" y="4782"/>
                    <a:pt x="2227" y="4790"/>
                    <a:pt x="2291" y="4790"/>
                  </a:cubicBezTo>
                  <a:cubicBezTo>
                    <a:pt x="2459" y="4790"/>
                    <a:pt x="2596" y="4735"/>
                    <a:pt x="2717" y="4663"/>
                  </a:cubicBezTo>
                  <a:cubicBezTo>
                    <a:pt x="2817" y="4663"/>
                    <a:pt x="2883" y="4663"/>
                    <a:pt x="2950" y="4630"/>
                  </a:cubicBezTo>
                  <a:lnTo>
                    <a:pt x="3017" y="4630"/>
                  </a:lnTo>
                  <a:cubicBezTo>
                    <a:pt x="3039" y="4641"/>
                    <a:pt x="3061" y="4644"/>
                    <a:pt x="3083" y="4644"/>
                  </a:cubicBezTo>
                  <a:cubicBezTo>
                    <a:pt x="3128" y="4644"/>
                    <a:pt x="3172" y="4630"/>
                    <a:pt x="3217" y="4630"/>
                  </a:cubicBezTo>
                  <a:cubicBezTo>
                    <a:pt x="3250" y="4630"/>
                    <a:pt x="3284" y="4663"/>
                    <a:pt x="3317" y="4663"/>
                  </a:cubicBezTo>
                  <a:lnTo>
                    <a:pt x="3350" y="4663"/>
                  </a:lnTo>
                  <a:cubicBezTo>
                    <a:pt x="3428" y="4725"/>
                    <a:pt x="3505" y="4751"/>
                    <a:pt x="3583" y="4751"/>
                  </a:cubicBezTo>
                  <a:cubicBezTo>
                    <a:pt x="3672" y="4751"/>
                    <a:pt x="3761" y="4716"/>
                    <a:pt x="3851" y="4663"/>
                  </a:cubicBezTo>
                  <a:cubicBezTo>
                    <a:pt x="3884" y="4796"/>
                    <a:pt x="3917" y="4896"/>
                    <a:pt x="3951" y="5030"/>
                  </a:cubicBezTo>
                  <a:cubicBezTo>
                    <a:pt x="4084" y="5497"/>
                    <a:pt x="4184" y="6064"/>
                    <a:pt x="4551" y="6397"/>
                  </a:cubicBezTo>
                  <a:cubicBezTo>
                    <a:pt x="4587" y="6433"/>
                    <a:pt x="4640" y="6452"/>
                    <a:pt x="4697" y="6452"/>
                  </a:cubicBezTo>
                  <a:cubicBezTo>
                    <a:pt x="4797" y="6452"/>
                    <a:pt x="4909" y="6392"/>
                    <a:pt x="4951" y="6264"/>
                  </a:cubicBezTo>
                  <a:cubicBezTo>
                    <a:pt x="5052" y="5797"/>
                    <a:pt x="4785" y="5297"/>
                    <a:pt x="4618" y="4863"/>
                  </a:cubicBezTo>
                  <a:cubicBezTo>
                    <a:pt x="4518" y="4630"/>
                    <a:pt x="4451" y="4363"/>
                    <a:pt x="4384" y="4129"/>
                  </a:cubicBezTo>
                  <a:cubicBezTo>
                    <a:pt x="4451" y="4029"/>
                    <a:pt x="4484" y="3862"/>
                    <a:pt x="4518" y="3695"/>
                  </a:cubicBezTo>
                  <a:lnTo>
                    <a:pt x="4885" y="2862"/>
                  </a:lnTo>
                  <a:lnTo>
                    <a:pt x="4885" y="2862"/>
                  </a:lnTo>
                  <a:cubicBezTo>
                    <a:pt x="4818" y="2895"/>
                    <a:pt x="4785" y="2928"/>
                    <a:pt x="4751" y="2962"/>
                  </a:cubicBezTo>
                  <a:cubicBezTo>
                    <a:pt x="4751" y="2928"/>
                    <a:pt x="4718" y="2895"/>
                    <a:pt x="4651" y="2895"/>
                  </a:cubicBezTo>
                  <a:cubicBezTo>
                    <a:pt x="4651" y="2795"/>
                    <a:pt x="4651" y="2695"/>
                    <a:pt x="4618" y="2628"/>
                  </a:cubicBezTo>
                  <a:cubicBezTo>
                    <a:pt x="4618" y="2595"/>
                    <a:pt x="4618" y="2595"/>
                    <a:pt x="4618" y="2561"/>
                  </a:cubicBezTo>
                  <a:cubicBezTo>
                    <a:pt x="4651" y="2528"/>
                    <a:pt x="4618" y="2461"/>
                    <a:pt x="4585" y="2461"/>
                  </a:cubicBezTo>
                  <a:cubicBezTo>
                    <a:pt x="4885" y="2028"/>
                    <a:pt x="5152" y="1627"/>
                    <a:pt x="5452" y="1227"/>
                  </a:cubicBezTo>
                  <a:cubicBezTo>
                    <a:pt x="5567" y="1020"/>
                    <a:pt x="5380" y="829"/>
                    <a:pt x="5199" y="829"/>
                  </a:cubicBezTo>
                  <a:cubicBezTo>
                    <a:pt x="5117" y="829"/>
                    <a:pt x="5036" y="867"/>
                    <a:pt x="4985" y="960"/>
                  </a:cubicBezTo>
                  <a:cubicBezTo>
                    <a:pt x="4718" y="1394"/>
                    <a:pt x="4484" y="1861"/>
                    <a:pt x="4251" y="2328"/>
                  </a:cubicBezTo>
                  <a:cubicBezTo>
                    <a:pt x="4251" y="2328"/>
                    <a:pt x="4251" y="2328"/>
                    <a:pt x="4218" y="2294"/>
                  </a:cubicBezTo>
                  <a:cubicBezTo>
                    <a:pt x="4134" y="2228"/>
                    <a:pt x="4026" y="2194"/>
                    <a:pt x="3913" y="2194"/>
                  </a:cubicBezTo>
                  <a:cubicBezTo>
                    <a:pt x="3801" y="2194"/>
                    <a:pt x="3684" y="2228"/>
                    <a:pt x="3584" y="2294"/>
                  </a:cubicBezTo>
                  <a:cubicBezTo>
                    <a:pt x="3544" y="2255"/>
                    <a:pt x="3489" y="2236"/>
                    <a:pt x="3431" y="2236"/>
                  </a:cubicBezTo>
                  <a:cubicBezTo>
                    <a:pt x="3341" y="2236"/>
                    <a:pt x="3244" y="2280"/>
                    <a:pt x="3184" y="2361"/>
                  </a:cubicBezTo>
                  <a:cubicBezTo>
                    <a:pt x="3184" y="2328"/>
                    <a:pt x="3184" y="2294"/>
                    <a:pt x="3150" y="2261"/>
                  </a:cubicBezTo>
                  <a:cubicBezTo>
                    <a:pt x="3111" y="2164"/>
                    <a:pt x="3004" y="2112"/>
                    <a:pt x="2902" y="2112"/>
                  </a:cubicBezTo>
                  <a:cubicBezTo>
                    <a:pt x="2829" y="2112"/>
                    <a:pt x="2758" y="2139"/>
                    <a:pt x="2717" y="2194"/>
                  </a:cubicBezTo>
                  <a:cubicBezTo>
                    <a:pt x="2683" y="2228"/>
                    <a:pt x="2683" y="2261"/>
                    <a:pt x="2650" y="2261"/>
                  </a:cubicBezTo>
                  <a:cubicBezTo>
                    <a:pt x="2616" y="2261"/>
                    <a:pt x="2616" y="2294"/>
                    <a:pt x="2583" y="2294"/>
                  </a:cubicBezTo>
                  <a:cubicBezTo>
                    <a:pt x="2525" y="2251"/>
                    <a:pt x="2454" y="2226"/>
                    <a:pt x="2384" y="2226"/>
                  </a:cubicBezTo>
                  <a:cubicBezTo>
                    <a:pt x="2294" y="2226"/>
                    <a:pt x="2206" y="2267"/>
                    <a:pt x="2149" y="2361"/>
                  </a:cubicBezTo>
                  <a:cubicBezTo>
                    <a:pt x="2116" y="2395"/>
                    <a:pt x="2083" y="2461"/>
                    <a:pt x="2049" y="2528"/>
                  </a:cubicBezTo>
                  <a:cubicBezTo>
                    <a:pt x="2016" y="2495"/>
                    <a:pt x="2016" y="2495"/>
                    <a:pt x="2016" y="2461"/>
                  </a:cubicBezTo>
                  <a:cubicBezTo>
                    <a:pt x="1983" y="2395"/>
                    <a:pt x="1949" y="2361"/>
                    <a:pt x="1883" y="2294"/>
                  </a:cubicBezTo>
                  <a:cubicBezTo>
                    <a:pt x="1949" y="1594"/>
                    <a:pt x="1849" y="860"/>
                    <a:pt x="1549" y="126"/>
                  </a:cubicBezTo>
                  <a:cubicBezTo>
                    <a:pt x="1505" y="37"/>
                    <a:pt x="1427" y="0"/>
                    <a:pt x="1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2"/>
            <p:cNvSpPr/>
            <p:nvPr/>
          </p:nvSpPr>
          <p:spPr>
            <a:xfrm>
              <a:off x="3574625" y="2761250"/>
              <a:ext cx="2830975" cy="110725"/>
            </a:xfrm>
            <a:custGeom>
              <a:avLst/>
              <a:gdLst/>
              <a:ahLst/>
              <a:cxnLst/>
              <a:rect l="l" t="t" r="r" b="b"/>
              <a:pathLst>
                <a:path w="113239" h="4429" extrusionOk="0">
                  <a:moveTo>
                    <a:pt x="15902" y="3183"/>
                  </a:moveTo>
                  <a:cubicBezTo>
                    <a:pt x="16203" y="3216"/>
                    <a:pt x="16503" y="3216"/>
                    <a:pt x="16803" y="3216"/>
                  </a:cubicBezTo>
                  <a:cubicBezTo>
                    <a:pt x="16703" y="3216"/>
                    <a:pt x="16636" y="3250"/>
                    <a:pt x="16536" y="3250"/>
                  </a:cubicBezTo>
                  <a:cubicBezTo>
                    <a:pt x="16336" y="3250"/>
                    <a:pt x="16103" y="3216"/>
                    <a:pt x="15902" y="3183"/>
                  </a:cubicBezTo>
                  <a:close/>
                  <a:moveTo>
                    <a:pt x="112924" y="0"/>
                  </a:moveTo>
                  <a:cubicBezTo>
                    <a:pt x="112261" y="0"/>
                    <a:pt x="111621" y="191"/>
                    <a:pt x="111304" y="681"/>
                  </a:cubicBezTo>
                  <a:cubicBezTo>
                    <a:pt x="111271" y="714"/>
                    <a:pt x="111271" y="714"/>
                    <a:pt x="111271" y="714"/>
                  </a:cubicBezTo>
                  <a:cubicBezTo>
                    <a:pt x="111137" y="781"/>
                    <a:pt x="110970" y="814"/>
                    <a:pt x="110837" y="848"/>
                  </a:cubicBezTo>
                  <a:lnTo>
                    <a:pt x="110670" y="848"/>
                  </a:lnTo>
                  <a:cubicBezTo>
                    <a:pt x="110643" y="821"/>
                    <a:pt x="110594" y="772"/>
                    <a:pt x="110524" y="772"/>
                  </a:cubicBezTo>
                  <a:cubicBezTo>
                    <a:pt x="110507" y="772"/>
                    <a:pt x="110489" y="775"/>
                    <a:pt x="110470" y="781"/>
                  </a:cubicBezTo>
                  <a:cubicBezTo>
                    <a:pt x="110303" y="848"/>
                    <a:pt x="110136" y="915"/>
                    <a:pt x="109970" y="948"/>
                  </a:cubicBezTo>
                  <a:cubicBezTo>
                    <a:pt x="109803" y="948"/>
                    <a:pt x="109636" y="981"/>
                    <a:pt x="109469" y="981"/>
                  </a:cubicBezTo>
                  <a:cubicBezTo>
                    <a:pt x="109469" y="915"/>
                    <a:pt x="109436" y="881"/>
                    <a:pt x="109403" y="848"/>
                  </a:cubicBezTo>
                  <a:cubicBezTo>
                    <a:pt x="109048" y="548"/>
                    <a:pt x="108583" y="471"/>
                    <a:pt x="108133" y="471"/>
                  </a:cubicBezTo>
                  <a:cubicBezTo>
                    <a:pt x="108032" y="471"/>
                    <a:pt x="107932" y="475"/>
                    <a:pt x="107835" y="481"/>
                  </a:cubicBezTo>
                  <a:cubicBezTo>
                    <a:pt x="107401" y="514"/>
                    <a:pt x="106801" y="548"/>
                    <a:pt x="106501" y="915"/>
                  </a:cubicBezTo>
                  <a:lnTo>
                    <a:pt x="106400" y="915"/>
                  </a:lnTo>
                  <a:cubicBezTo>
                    <a:pt x="106267" y="981"/>
                    <a:pt x="106134" y="1015"/>
                    <a:pt x="106000" y="1081"/>
                  </a:cubicBezTo>
                  <a:lnTo>
                    <a:pt x="105500" y="1081"/>
                  </a:lnTo>
                  <a:cubicBezTo>
                    <a:pt x="105500" y="1048"/>
                    <a:pt x="105466" y="1048"/>
                    <a:pt x="105466" y="1015"/>
                  </a:cubicBezTo>
                  <a:cubicBezTo>
                    <a:pt x="104951" y="689"/>
                    <a:pt x="104369" y="562"/>
                    <a:pt x="103774" y="562"/>
                  </a:cubicBezTo>
                  <a:cubicBezTo>
                    <a:pt x="103638" y="562"/>
                    <a:pt x="103502" y="569"/>
                    <a:pt x="103365" y="581"/>
                  </a:cubicBezTo>
                  <a:cubicBezTo>
                    <a:pt x="102831" y="648"/>
                    <a:pt x="101964" y="814"/>
                    <a:pt x="101797" y="1382"/>
                  </a:cubicBezTo>
                  <a:cubicBezTo>
                    <a:pt x="101564" y="1448"/>
                    <a:pt x="101297" y="1482"/>
                    <a:pt x="101063" y="1515"/>
                  </a:cubicBezTo>
                  <a:lnTo>
                    <a:pt x="100796" y="1515"/>
                  </a:lnTo>
                  <a:cubicBezTo>
                    <a:pt x="100336" y="1108"/>
                    <a:pt x="99602" y="879"/>
                    <a:pt x="98891" y="879"/>
                  </a:cubicBezTo>
                  <a:cubicBezTo>
                    <a:pt x="98263" y="879"/>
                    <a:pt x="97652" y="1057"/>
                    <a:pt x="97261" y="1448"/>
                  </a:cubicBezTo>
                  <a:cubicBezTo>
                    <a:pt x="97194" y="1515"/>
                    <a:pt x="97161" y="1615"/>
                    <a:pt x="97161" y="1682"/>
                  </a:cubicBezTo>
                  <a:cubicBezTo>
                    <a:pt x="97060" y="1682"/>
                    <a:pt x="96927" y="1682"/>
                    <a:pt x="96827" y="1648"/>
                  </a:cubicBezTo>
                  <a:cubicBezTo>
                    <a:pt x="96769" y="1562"/>
                    <a:pt x="96661" y="1475"/>
                    <a:pt x="96525" y="1475"/>
                  </a:cubicBezTo>
                  <a:cubicBezTo>
                    <a:pt x="96504" y="1475"/>
                    <a:pt x="96482" y="1477"/>
                    <a:pt x="96460" y="1482"/>
                  </a:cubicBezTo>
                  <a:cubicBezTo>
                    <a:pt x="96393" y="1482"/>
                    <a:pt x="96327" y="1482"/>
                    <a:pt x="96260" y="1515"/>
                  </a:cubicBezTo>
                  <a:cubicBezTo>
                    <a:pt x="95793" y="1181"/>
                    <a:pt x="95226" y="1015"/>
                    <a:pt x="94659" y="948"/>
                  </a:cubicBezTo>
                  <a:cubicBezTo>
                    <a:pt x="94499" y="929"/>
                    <a:pt x="94321" y="916"/>
                    <a:pt x="94138" y="916"/>
                  </a:cubicBezTo>
                  <a:cubicBezTo>
                    <a:pt x="93672" y="916"/>
                    <a:pt x="93178" y="1003"/>
                    <a:pt x="92891" y="1315"/>
                  </a:cubicBezTo>
                  <a:cubicBezTo>
                    <a:pt x="92591" y="1281"/>
                    <a:pt x="92290" y="1248"/>
                    <a:pt x="91957" y="1215"/>
                  </a:cubicBezTo>
                  <a:cubicBezTo>
                    <a:pt x="91490" y="848"/>
                    <a:pt x="90923" y="648"/>
                    <a:pt x="90356" y="581"/>
                  </a:cubicBezTo>
                  <a:cubicBezTo>
                    <a:pt x="90182" y="549"/>
                    <a:pt x="89978" y="527"/>
                    <a:pt x="89767" y="527"/>
                  </a:cubicBezTo>
                  <a:cubicBezTo>
                    <a:pt x="89330" y="527"/>
                    <a:pt x="88869" y="622"/>
                    <a:pt x="88621" y="915"/>
                  </a:cubicBezTo>
                  <a:cubicBezTo>
                    <a:pt x="88588" y="948"/>
                    <a:pt x="88588" y="981"/>
                    <a:pt x="88588" y="1015"/>
                  </a:cubicBezTo>
                  <a:cubicBezTo>
                    <a:pt x="88554" y="1048"/>
                    <a:pt x="88521" y="1048"/>
                    <a:pt x="88521" y="1048"/>
                  </a:cubicBezTo>
                  <a:cubicBezTo>
                    <a:pt x="88287" y="1081"/>
                    <a:pt x="88087" y="1081"/>
                    <a:pt x="87887" y="1081"/>
                  </a:cubicBezTo>
                  <a:lnTo>
                    <a:pt x="87820" y="1081"/>
                  </a:lnTo>
                  <a:cubicBezTo>
                    <a:pt x="87387" y="748"/>
                    <a:pt x="86786" y="648"/>
                    <a:pt x="86286" y="648"/>
                  </a:cubicBezTo>
                  <a:cubicBezTo>
                    <a:pt x="85786" y="648"/>
                    <a:pt x="84918" y="681"/>
                    <a:pt x="84685" y="1215"/>
                  </a:cubicBezTo>
                  <a:lnTo>
                    <a:pt x="84151" y="1215"/>
                  </a:lnTo>
                  <a:cubicBezTo>
                    <a:pt x="84018" y="848"/>
                    <a:pt x="83617" y="681"/>
                    <a:pt x="83184" y="614"/>
                  </a:cubicBezTo>
                  <a:cubicBezTo>
                    <a:pt x="82874" y="582"/>
                    <a:pt x="82560" y="567"/>
                    <a:pt x="82246" y="567"/>
                  </a:cubicBezTo>
                  <a:cubicBezTo>
                    <a:pt x="81578" y="567"/>
                    <a:pt x="80906" y="634"/>
                    <a:pt x="80248" y="748"/>
                  </a:cubicBezTo>
                  <a:cubicBezTo>
                    <a:pt x="80182" y="781"/>
                    <a:pt x="80115" y="814"/>
                    <a:pt x="80082" y="848"/>
                  </a:cubicBezTo>
                  <a:cubicBezTo>
                    <a:pt x="79815" y="848"/>
                    <a:pt x="79581" y="814"/>
                    <a:pt x="79314" y="814"/>
                  </a:cubicBezTo>
                  <a:cubicBezTo>
                    <a:pt x="79314" y="781"/>
                    <a:pt x="79281" y="748"/>
                    <a:pt x="79248" y="714"/>
                  </a:cubicBezTo>
                  <a:cubicBezTo>
                    <a:pt x="78789" y="450"/>
                    <a:pt x="78143" y="288"/>
                    <a:pt x="77503" y="288"/>
                  </a:cubicBezTo>
                  <a:cubicBezTo>
                    <a:pt x="76934" y="288"/>
                    <a:pt x="76369" y="416"/>
                    <a:pt x="75945" y="714"/>
                  </a:cubicBezTo>
                  <a:cubicBezTo>
                    <a:pt x="75545" y="714"/>
                    <a:pt x="75145" y="748"/>
                    <a:pt x="74744" y="748"/>
                  </a:cubicBezTo>
                  <a:cubicBezTo>
                    <a:pt x="74457" y="709"/>
                    <a:pt x="74165" y="692"/>
                    <a:pt x="73872" y="692"/>
                  </a:cubicBezTo>
                  <a:cubicBezTo>
                    <a:pt x="72911" y="692"/>
                    <a:pt x="71937" y="877"/>
                    <a:pt x="71042" y="1081"/>
                  </a:cubicBezTo>
                  <a:cubicBezTo>
                    <a:pt x="70908" y="1115"/>
                    <a:pt x="70808" y="1215"/>
                    <a:pt x="70775" y="1315"/>
                  </a:cubicBezTo>
                  <a:cubicBezTo>
                    <a:pt x="70508" y="1348"/>
                    <a:pt x="70241" y="1415"/>
                    <a:pt x="69974" y="1482"/>
                  </a:cubicBezTo>
                  <a:cubicBezTo>
                    <a:pt x="69741" y="1348"/>
                    <a:pt x="69507" y="1281"/>
                    <a:pt x="69241" y="1248"/>
                  </a:cubicBezTo>
                  <a:cubicBezTo>
                    <a:pt x="69169" y="1239"/>
                    <a:pt x="69098" y="1235"/>
                    <a:pt x="69025" y="1235"/>
                  </a:cubicBezTo>
                  <a:cubicBezTo>
                    <a:pt x="68828" y="1235"/>
                    <a:pt x="68626" y="1266"/>
                    <a:pt x="68407" y="1315"/>
                  </a:cubicBezTo>
                  <a:cubicBezTo>
                    <a:pt x="68407" y="1315"/>
                    <a:pt x="68373" y="1315"/>
                    <a:pt x="68373" y="1348"/>
                  </a:cubicBezTo>
                  <a:cubicBezTo>
                    <a:pt x="67806" y="1348"/>
                    <a:pt x="67272" y="1415"/>
                    <a:pt x="66705" y="1515"/>
                  </a:cubicBezTo>
                  <a:cubicBezTo>
                    <a:pt x="66705" y="1482"/>
                    <a:pt x="66672" y="1415"/>
                    <a:pt x="66605" y="1348"/>
                  </a:cubicBezTo>
                  <a:cubicBezTo>
                    <a:pt x="65805" y="1218"/>
                    <a:pt x="65000" y="1163"/>
                    <a:pt x="64192" y="1163"/>
                  </a:cubicBezTo>
                  <a:cubicBezTo>
                    <a:pt x="62104" y="1163"/>
                    <a:pt x="60001" y="1530"/>
                    <a:pt x="57932" y="1915"/>
                  </a:cubicBezTo>
                  <a:cubicBezTo>
                    <a:pt x="57568" y="1776"/>
                    <a:pt x="57173" y="1712"/>
                    <a:pt x="56772" y="1712"/>
                  </a:cubicBezTo>
                  <a:cubicBezTo>
                    <a:pt x="55925" y="1712"/>
                    <a:pt x="55053" y="1996"/>
                    <a:pt x="54397" y="2449"/>
                  </a:cubicBezTo>
                  <a:lnTo>
                    <a:pt x="54163" y="2449"/>
                  </a:lnTo>
                  <a:cubicBezTo>
                    <a:pt x="54163" y="2416"/>
                    <a:pt x="54163" y="2416"/>
                    <a:pt x="54130" y="2416"/>
                  </a:cubicBezTo>
                  <a:cubicBezTo>
                    <a:pt x="53407" y="1718"/>
                    <a:pt x="52181" y="1299"/>
                    <a:pt x="51037" y="1299"/>
                  </a:cubicBezTo>
                  <a:cubicBezTo>
                    <a:pt x="50650" y="1299"/>
                    <a:pt x="50272" y="1347"/>
                    <a:pt x="49927" y="1448"/>
                  </a:cubicBezTo>
                  <a:cubicBezTo>
                    <a:pt x="49237" y="1004"/>
                    <a:pt x="48400" y="751"/>
                    <a:pt x="47562" y="751"/>
                  </a:cubicBezTo>
                  <a:cubicBezTo>
                    <a:pt x="47143" y="751"/>
                    <a:pt x="46724" y="814"/>
                    <a:pt x="46324" y="948"/>
                  </a:cubicBezTo>
                  <a:cubicBezTo>
                    <a:pt x="45823" y="733"/>
                    <a:pt x="45090" y="566"/>
                    <a:pt x="44380" y="566"/>
                  </a:cubicBezTo>
                  <a:cubicBezTo>
                    <a:pt x="43768" y="566"/>
                    <a:pt x="43172" y="690"/>
                    <a:pt x="42755" y="1015"/>
                  </a:cubicBezTo>
                  <a:lnTo>
                    <a:pt x="42688" y="1015"/>
                  </a:lnTo>
                  <a:cubicBezTo>
                    <a:pt x="42300" y="677"/>
                    <a:pt x="41657" y="485"/>
                    <a:pt x="41029" y="485"/>
                  </a:cubicBezTo>
                  <a:cubicBezTo>
                    <a:pt x="40415" y="485"/>
                    <a:pt x="39816" y="669"/>
                    <a:pt x="39486" y="1081"/>
                  </a:cubicBezTo>
                  <a:cubicBezTo>
                    <a:pt x="39021" y="867"/>
                    <a:pt x="38518" y="767"/>
                    <a:pt x="38013" y="767"/>
                  </a:cubicBezTo>
                  <a:cubicBezTo>
                    <a:pt x="37575" y="767"/>
                    <a:pt x="37135" y="842"/>
                    <a:pt x="36717" y="981"/>
                  </a:cubicBezTo>
                  <a:cubicBezTo>
                    <a:pt x="36586" y="942"/>
                    <a:pt x="36454" y="923"/>
                    <a:pt x="36321" y="923"/>
                  </a:cubicBezTo>
                  <a:cubicBezTo>
                    <a:pt x="36115" y="923"/>
                    <a:pt x="35905" y="967"/>
                    <a:pt x="35683" y="1048"/>
                  </a:cubicBezTo>
                  <a:cubicBezTo>
                    <a:pt x="35483" y="1115"/>
                    <a:pt x="35250" y="1248"/>
                    <a:pt x="35049" y="1415"/>
                  </a:cubicBezTo>
                  <a:cubicBezTo>
                    <a:pt x="34846" y="1258"/>
                    <a:pt x="34534" y="1194"/>
                    <a:pt x="34169" y="1194"/>
                  </a:cubicBezTo>
                  <a:cubicBezTo>
                    <a:pt x="32978" y="1194"/>
                    <a:pt x="31222" y="1882"/>
                    <a:pt x="30813" y="2316"/>
                  </a:cubicBezTo>
                  <a:cubicBezTo>
                    <a:pt x="30595" y="2251"/>
                    <a:pt x="30362" y="2222"/>
                    <a:pt x="30124" y="2222"/>
                  </a:cubicBezTo>
                  <a:cubicBezTo>
                    <a:pt x="29375" y="2222"/>
                    <a:pt x="28576" y="2511"/>
                    <a:pt x="28044" y="2916"/>
                  </a:cubicBezTo>
                  <a:cubicBezTo>
                    <a:pt x="27978" y="2949"/>
                    <a:pt x="27944" y="2983"/>
                    <a:pt x="27944" y="3016"/>
                  </a:cubicBezTo>
                  <a:cubicBezTo>
                    <a:pt x="27844" y="2983"/>
                    <a:pt x="27744" y="2983"/>
                    <a:pt x="27644" y="2983"/>
                  </a:cubicBezTo>
                  <a:cubicBezTo>
                    <a:pt x="27355" y="2805"/>
                    <a:pt x="26977" y="2746"/>
                    <a:pt x="26619" y="2746"/>
                  </a:cubicBezTo>
                  <a:cubicBezTo>
                    <a:pt x="26440" y="2746"/>
                    <a:pt x="26265" y="2760"/>
                    <a:pt x="26110" y="2783"/>
                  </a:cubicBezTo>
                  <a:cubicBezTo>
                    <a:pt x="25709" y="2816"/>
                    <a:pt x="25176" y="2883"/>
                    <a:pt x="24809" y="3116"/>
                  </a:cubicBezTo>
                  <a:cubicBezTo>
                    <a:pt x="24775" y="3083"/>
                    <a:pt x="24709" y="3083"/>
                    <a:pt x="24642" y="3083"/>
                  </a:cubicBezTo>
                  <a:cubicBezTo>
                    <a:pt x="24431" y="3125"/>
                    <a:pt x="24236" y="3144"/>
                    <a:pt x="24051" y="3144"/>
                  </a:cubicBezTo>
                  <a:cubicBezTo>
                    <a:pt x="23506" y="3144"/>
                    <a:pt x="23038" y="2982"/>
                    <a:pt x="22440" y="2783"/>
                  </a:cubicBezTo>
                  <a:cubicBezTo>
                    <a:pt x="22078" y="2676"/>
                    <a:pt x="21716" y="2597"/>
                    <a:pt x="21346" y="2597"/>
                  </a:cubicBezTo>
                  <a:cubicBezTo>
                    <a:pt x="21136" y="2597"/>
                    <a:pt x="20923" y="2622"/>
                    <a:pt x="20706" y="2683"/>
                  </a:cubicBezTo>
                  <a:cubicBezTo>
                    <a:pt x="20639" y="2683"/>
                    <a:pt x="20606" y="2716"/>
                    <a:pt x="20572" y="2716"/>
                  </a:cubicBezTo>
                  <a:cubicBezTo>
                    <a:pt x="20372" y="2683"/>
                    <a:pt x="20139" y="2649"/>
                    <a:pt x="19939" y="2616"/>
                  </a:cubicBezTo>
                  <a:cubicBezTo>
                    <a:pt x="19472" y="2516"/>
                    <a:pt x="19005" y="2416"/>
                    <a:pt x="18538" y="2349"/>
                  </a:cubicBezTo>
                  <a:cubicBezTo>
                    <a:pt x="17932" y="2141"/>
                    <a:pt x="17272" y="1997"/>
                    <a:pt x="16638" y="1997"/>
                  </a:cubicBezTo>
                  <a:cubicBezTo>
                    <a:pt x="16155" y="1997"/>
                    <a:pt x="15687" y="2080"/>
                    <a:pt x="15269" y="2282"/>
                  </a:cubicBezTo>
                  <a:cubicBezTo>
                    <a:pt x="14635" y="2282"/>
                    <a:pt x="14034" y="2316"/>
                    <a:pt x="13401" y="2349"/>
                  </a:cubicBezTo>
                  <a:cubicBezTo>
                    <a:pt x="13100" y="2216"/>
                    <a:pt x="12767" y="2182"/>
                    <a:pt x="12467" y="2149"/>
                  </a:cubicBezTo>
                  <a:cubicBezTo>
                    <a:pt x="12133" y="2149"/>
                    <a:pt x="11666" y="2149"/>
                    <a:pt x="11299" y="2316"/>
                  </a:cubicBezTo>
                  <a:cubicBezTo>
                    <a:pt x="11232" y="2316"/>
                    <a:pt x="11132" y="2316"/>
                    <a:pt x="11066" y="2282"/>
                  </a:cubicBezTo>
                  <a:lnTo>
                    <a:pt x="10866" y="2282"/>
                  </a:lnTo>
                  <a:cubicBezTo>
                    <a:pt x="10140" y="1650"/>
                    <a:pt x="9070" y="1363"/>
                    <a:pt x="8059" y="1363"/>
                  </a:cubicBezTo>
                  <a:cubicBezTo>
                    <a:pt x="7628" y="1363"/>
                    <a:pt x="7208" y="1415"/>
                    <a:pt x="6829" y="1515"/>
                  </a:cubicBezTo>
                  <a:cubicBezTo>
                    <a:pt x="6729" y="1548"/>
                    <a:pt x="6629" y="1615"/>
                    <a:pt x="6596" y="1682"/>
                  </a:cubicBezTo>
                  <a:cubicBezTo>
                    <a:pt x="6429" y="1682"/>
                    <a:pt x="6296" y="1648"/>
                    <a:pt x="6129" y="1648"/>
                  </a:cubicBezTo>
                  <a:cubicBezTo>
                    <a:pt x="5642" y="1337"/>
                    <a:pt x="5076" y="1185"/>
                    <a:pt x="4503" y="1185"/>
                  </a:cubicBezTo>
                  <a:cubicBezTo>
                    <a:pt x="4094" y="1185"/>
                    <a:pt x="3682" y="1262"/>
                    <a:pt x="3293" y="1415"/>
                  </a:cubicBezTo>
                  <a:cubicBezTo>
                    <a:pt x="3193" y="1448"/>
                    <a:pt x="3093" y="1515"/>
                    <a:pt x="3060" y="1615"/>
                  </a:cubicBezTo>
                  <a:cubicBezTo>
                    <a:pt x="2059" y="1715"/>
                    <a:pt x="1092" y="1982"/>
                    <a:pt x="158" y="2482"/>
                  </a:cubicBezTo>
                  <a:cubicBezTo>
                    <a:pt x="1" y="2545"/>
                    <a:pt x="51" y="2785"/>
                    <a:pt x="196" y="2785"/>
                  </a:cubicBezTo>
                  <a:cubicBezTo>
                    <a:pt x="205" y="2785"/>
                    <a:pt x="215" y="2785"/>
                    <a:pt x="225" y="2783"/>
                  </a:cubicBezTo>
                  <a:cubicBezTo>
                    <a:pt x="958" y="2549"/>
                    <a:pt x="1626" y="2416"/>
                    <a:pt x="2326" y="2316"/>
                  </a:cubicBezTo>
                  <a:cubicBezTo>
                    <a:pt x="2359" y="2449"/>
                    <a:pt x="2426" y="2549"/>
                    <a:pt x="2593" y="2582"/>
                  </a:cubicBezTo>
                  <a:cubicBezTo>
                    <a:pt x="2894" y="2676"/>
                    <a:pt x="3216" y="2717"/>
                    <a:pt x="3535" y="2717"/>
                  </a:cubicBezTo>
                  <a:cubicBezTo>
                    <a:pt x="3782" y="2717"/>
                    <a:pt x="4028" y="2693"/>
                    <a:pt x="4261" y="2649"/>
                  </a:cubicBezTo>
                  <a:cubicBezTo>
                    <a:pt x="4594" y="2616"/>
                    <a:pt x="5095" y="2516"/>
                    <a:pt x="5295" y="2249"/>
                  </a:cubicBezTo>
                  <a:lnTo>
                    <a:pt x="5562" y="2249"/>
                  </a:lnTo>
                  <a:cubicBezTo>
                    <a:pt x="5628" y="2282"/>
                    <a:pt x="5662" y="2282"/>
                    <a:pt x="5729" y="2316"/>
                  </a:cubicBezTo>
                  <a:cubicBezTo>
                    <a:pt x="5729" y="2382"/>
                    <a:pt x="5762" y="2482"/>
                    <a:pt x="5829" y="2516"/>
                  </a:cubicBezTo>
                  <a:cubicBezTo>
                    <a:pt x="6423" y="2976"/>
                    <a:pt x="7360" y="3216"/>
                    <a:pt x="8284" y="3216"/>
                  </a:cubicBezTo>
                  <a:cubicBezTo>
                    <a:pt x="8966" y="3216"/>
                    <a:pt x="9641" y="3085"/>
                    <a:pt x="10165" y="2816"/>
                  </a:cubicBezTo>
                  <a:lnTo>
                    <a:pt x="10599" y="2816"/>
                  </a:lnTo>
                  <a:cubicBezTo>
                    <a:pt x="10632" y="2816"/>
                    <a:pt x="10632" y="2816"/>
                    <a:pt x="10665" y="2849"/>
                  </a:cubicBezTo>
                  <a:cubicBezTo>
                    <a:pt x="10599" y="2916"/>
                    <a:pt x="10565" y="3049"/>
                    <a:pt x="10632" y="3150"/>
                  </a:cubicBezTo>
                  <a:cubicBezTo>
                    <a:pt x="10999" y="3617"/>
                    <a:pt x="11666" y="3617"/>
                    <a:pt x="12233" y="3617"/>
                  </a:cubicBezTo>
                  <a:cubicBezTo>
                    <a:pt x="12297" y="3620"/>
                    <a:pt x="12361" y="3622"/>
                    <a:pt x="12425" y="3622"/>
                  </a:cubicBezTo>
                  <a:cubicBezTo>
                    <a:pt x="12994" y="3622"/>
                    <a:pt x="13558" y="3489"/>
                    <a:pt x="14068" y="3250"/>
                  </a:cubicBezTo>
                  <a:cubicBezTo>
                    <a:pt x="14101" y="3350"/>
                    <a:pt x="14135" y="3416"/>
                    <a:pt x="14235" y="3450"/>
                  </a:cubicBezTo>
                  <a:cubicBezTo>
                    <a:pt x="14773" y="3770"/>
                    <a:pt x="15652" y="3996"/>
                    <a:pt x="16497" y="3996"/>
                  </a:cubicBezTo>
                  <a:cubicBezTo>
                    <a:pt x="17327" y="3996"/>
                    <a:pt x="18125" y="3778"/>
                    <a:pt x="18538" y="3216"/>
                  </a:cubicBezTo>
                  <a:cubicBezTo>
                    <a:pt x="18838" y="3216"/>
                    <a:pt x="19138" y="3183"/>
                    <a:pt x="19438" y="3150"/>
                  </a:cubicBezTo>
                  <a:cubicBezTo>
                    <a:pt x="19605" y="3183"/>
                    <a:pt x="19805" y="3250"/>
                    <a:pt x="19972" y="3283"/>
                  </a:cubicBezTo>
                  <a:cubicBezTo>
                    <a:pt x="19972" y="3416"/>
                    <a:pt x="20039" y="3550"/>
                    <a:pt x="20172" y="3650"/>
                  </a:cubicBezTo>
                  <a:cubicBezTo>
                    <a:pt x="20612" y="3964"/>
                    <a:pt x="21184" y="4134"/>
                    <a:pt x="21738" y="4134"/>
                  </a:cubicBezTo>
                  <a:cubicBezTo>
                    <a:pt x="22066" y="4134"/>
                    <a:pt x="22389" y="4074"/>
                    <a:pt x="22674" y="3950"/>
                  </a:cubicBezTo>
                  <a:cubicBezTo>
                    <a:pt x="23141" y="4050"/>
                    <a:pt x="23575" y="4084"/>
                    <a:pt x="24042" y="4084"/>
                  </a:cubicBezTo>
                  <a:cubicBezTo>
                    <a:pt x="24042" y="4084"/>
                    <a:pt x="24042" y="4084"/>
                    <a:pt x="24075" y="4117"/>
                  </a:cubicBezTo>
                  <a:cubicBezTo>
                    <a:pt x="24412" y="4334"/>
                    <a:pt x="24841" y="4429"/>
                    <a:pt x="25293" y="4429"/>
                  </a:cubicBezTo>
                  <a:cubicBezTo>
                    <a:pt x="26093" y="4429"/>
                    <a:pt x="26969" y="4131"/>
                    <a:pt x="27544" y="3683"/>
                  </a:cubicBezTo>
                  <a:lnTo>
                    <a:pt x="27611" y="3683"/>
                  </a:lnTo>
                  <a:cubicBezTo>
                    <a:pt x="27815" y="3727"/>
                    <a:pt x="28038" y="3752"/>
                    <a:pt x="28263" y="3752"/>
                  </a:cubicBezTo>
                  <a:cubicBezTo>
                    <a:pt x="28554" y="3752"/>
                    <a:pt x="28849" y="3710"/>
                    <a:pt x="29112" y="3617"/>
                  </a:cubicBezTo>
                  <a:cubicBezTo>
                    <a:pt x="29479" y="3583"/>
                    <a:pt x="29812" y="3483"/>
                    <a:pt x="30113" y="3316"/>
                  </a:cubicBezTo>
                  <a:cubicBezTo>
                    <a:pt x="30446" y="3250"/>
                    <a:pt x="30813" y="3216"/>
                    <a:pt x="31180" y="3150"/>
                  </a:cubicBezTo>
                  <a:cubicBezTo>
                    <a:pt x="31407" y="3219"/>
                    <a:pt x="31652" y="3250"/>
                    <a:pt x="31905" y="3250"/>
                  </a:cubicBezTo>
                  <a:cubicBezTo>
                    <a:pt x="32622" y="3250"/>
                    <a:pt x="33408" y="3003"/>
                    <a:pt x="34049" y="2683"/>
                  </a:cubicBezTo>
                  <a:cubicBezTo>
                    <a:pt x="34382" y="2616"/>
                    <a:pt x="34749" y="2549"/>
                    <a:pt x="35116" y="2482"/>
                  </a:cubicBezTo>
                  <a:cubicBezTo>
                    <a:pt x="35450" y="2549"/>
                    <a:pt x="35783" y="2582"/>
                    <a:pt x="36117" y="2582"/>
                  </a:cubicBezTo>
                  <a:cubicBezTo>
                    <a:pt x="37118" y="2249"/>
                    <a:pt x="38118" y="2015"/>
                    <a:pt x="39119" y="1849"/>
                  </a:cubicBezTo>
                  <a:cubicBezTo>
                    <a:pt x="39152" y="1849"/>
                    <a:pt x="39186" y="1882"/>
                    <a:pt x="39219" y="1882"/>
                  </a:cubicBezTo>
                  <a:cubicBezTo>
                    <a:pt x="39489" y="1979"/>
                    <a:pt x="39794" y="2020"/>
                    <a:pt x="40114" y="2020"/>
                  </a:cubicBezTo>
                  <a:cubicBezTo>
                    <a:pt x="40781" y="2020"/>
                    <a:pt x="41512" y="1841"/>
                    <a:pt x="42121" y="1615"/>
                  </a:cubicBezTo>
                  <a:lnTo>
                    <a:pt x="42121" y="1615"/>
                  </a:lnTo>
                  <a:cubicBezTo>
                    <a:pt x="42088" y="1715"/>
                    <a:pt x="42121" y="1815"/>
                    <a:pt x="42188" y="1882"/>
                  </a:cubicBezTo>
                  <a:cubicBezTo>
                    <a:pt x="42382" y="2046"/>
                    <a:pt x="42589" y="2097"/>
                    <a:pt x="42803" y="2097"/>
                  </a:cubicBezTo>
                  <a:cubicBezTo>
                    <a:pt x="43069" y="2097"/>
                    <a:pt x="43346" y="2019"/>
                    <a:pt x="43622" y="1982"/>
                  </a:cubicBezTo>
                  <a:cubicBezTo>
                    <a:pt x="44323" y="1915"/>
                    <a:pt x="44990" y="1849"/>
                    <a:pt x="45690" y="1782"/>
                  </a:cubicBezTo>
                  <a:lnTo>
                    <a:pt x="45891" y="1782"/>
                  </a:lnTo>
                  <a:cubicBezTo>
                    <a:pt x="46124" y="2249"/>
                    <a:pt x="46891" y="2282"/>
                    <a:pt x="47325" y="2349"/>
                  </a:cubicBezTo>
                  <a:cubicBezTo>
                    <a:pt x="47427" y="2357"/>
                    <a:pt x="47530" y="2361"/>
                    <a:pt x="47632" y="2361"/>
                  </a:cubicBezTo>
                  <a:cubicBezTo>
                    <a:pt x="47961" y="2361"/>
                    <a:pt x="48287" y="2317"/>
                    <a:pt x="48592" y="2216"/>
                  </a:cubicBezTo>
                  <a:cubicBezTo>
                    <a:pt x="48759" y="2249"/>
                    <a:pt x="48926" y="2282"/>
                    <a:pt x="49093" y="2316"/>
                  </a:cubicBezTo>
                  <a:cubicBezTo>
                    <a:pt x="49638" y="3051"/>
                    <a:pt x="50791" y="3364"/>
                    <a:pt x="51807" y="3364"/>
                  </a:cubicBezTo>
                  <a:cubicBezTo>
                    <a:pt x="52220" y="3364"/>
                    <a:pt x="52611" y="3313"/>
                    <a:pt x="52929" y="3216"/>
                  </a:cubicBezTo>
                  <a:cubicBezTo>
                    <a:pt x="53029" y="3183"/>
                    <a:pt x="53096" y="3150"/>
                    <a:pt x="53096" y="3083"/>
                  </a:cubicBezTo>
                  <a:lnTo>
                    <a:pt x="54130" y="3083"/>
                  </a:lnTo>
                  <a:cubicBezTo>
                    <a:pt x="54196" y="3250"/>
                    <a:pt x="54330" y="3350"/>
                    <a:pt x="54497" y="3350"/>
                  </a:cubicBezTo>
                  <a:cubicBezTo>
                    <a:pt x="54810" y="3538"/>
                    <a:pt x="55229" y="3595"/>
                    <a:pt x="55621" y="3595"/>
                  </a:cubicBezTo>
                  <a:cubicBezTo>
                    <a:pt x="55854" y="3595"/>
                    <a:pt x="56078" y="3575"/>
                    <a:pt x="56265" y="3550"/>
                  </a:cubicBezTo>
                  <a:cubicBezTo>
                    <a:pt x="56865" y="3483"/>
                    <a:pt x="57532" y="3283"/>
                    <a:pt x="58033" y="2883"/>
                  </a:cubicBezTo>
                  <a:cubicBezTo>
                    <a:pt x="59400" y="2783"/>
                    <a:pt x="60768" y="2649"/>
                    <a:pt x="62135" y="2516"/>
                  </a:cubicBezTo>
                  <a:cubicBezTo>
                    <a:pt x="62435" y="2648"/>
                    <a:pt x="62774" y="2702"/>
                    <a:pt x="63123" y="2702"/>
                  </a:cubicBezTo>
                  <a:cubicBezTo>
                    <a:pt x="63746" y="2702"/>
                    <a:pt x="64403" y="2529"/>
                    <a:pt x="64937" y="2316"/>
                  </a:cubicBezTo>
                  <a:cubicBezTo>
                    <a:pt x="65371" y="2282"/>
                    <a:pt x="65771" y="2249"/>
                    <a:pt x="66205" y="2249"/>
                  </a:cubicBezTo>
                  <a:cubicBezTo>
                    <a:pt x="66372" y="2216"/>
                    <a:pt x="66505" y="2182"/>
                    <a:pt x="66639" y="2149"/>
                  </a:cubicBezTo>
                  <a:cubicBezTo>
                    <a:pt x="66961" y="2395"/>
                    <a:pt x="67390" y="2491"/>
                    <a:pt x="67848" y="2491"/>
                  </a:cubicBezTo>
                  <a:cubicBezTo>
                    <a:pt x="68197" y="2491"/>
                    <a:pt x="68561" y="2435"/>
                    <a:pt x="68907" y="2349"/>
                  </a:cubicBezTo>
                  <a:cubicBezTo>
                    <a:pt x="69207" y="2249"/>
                    <a:pt x="69507" y="2149"/>
                    <a:pt x="69774" y="2049"/>
                  </a:cubicBezTo>
                  <a:cubicBezTo>
                    <a:pt x="70208" y="1982"/>
                    <a:pt x="70642" y="1915"/>
                    <a:pt x="71075" y="1849"/>
                  </a:cubicBezTo>
                  <a:cubicBezTo>
                    <a:pt x="71109" y="1865"/>
                    <a:pt x="71142" y="1874"/>
                    <a:pt x="71171" y="1874"/>
                  </a:cubicBezTo>
                  <a:cubicBezTo>
                    <a:pt x="71200" y="1874"/>
                    <a:pt x="71225" y="1865"/>
                    <a:pt x="71242" y="1849"/>
                  </a:cubicBezTo>
                  <a:cubicBezTo>
                    <a:pt x="71275" y="1915"/>
                    <a:pt x="71342" y="1949"/>
                    <a:pt x="71375" y="1982"/>
                  </a:cubicBezTo>
                  <a:cubicBezTo>
                    <a:pt x="71834" y="2250"/>
                    <a:pt x="72396" y="2376"/>
                    <a:pt x="72970" y="2376"/>
                  </a:cubicBezTo>
                  <a:cubicBezTo>
                    <a:pt x="73898" y="2376"/>
                    <a:pt x="74860" y="2046"/>
                    <a:pt x="75478" y="1448"/>
                  </a:cubicBezTo>
                  <a:cubicBezTo>
                    <a:pt x="75512" y="1448"/>
                    <a:pt x="75512" y="1448"/>
                    <a:pt x="75545" y="1415"/>
                  </a:cubicBezTo>
                  <a:cubicBezTo>
                    <a:pt x="75601" y="1554"/>
                    <a:pt x="75703" y="1623"/>
                    <a:pt x="75851" y="1623"/>
                  </a:cubicBezTo>
                  <a:cubicBezTo>
                    <a:pt x="75880" y="1623"/>
                    <a:pt x="75912" y="1621"/>
                    <a:pt x="75945" y="1615"/>
                  </a:cubicBezTo>
                  <a:cubicBezTo>
                    <a:pt x="75979" y="1615"/>
                    <a:pt x="76012" y="1582"/>
                    <a:pt x="76045" y="1582"/>
                  </a:cubicBezTo>
                  <a:cubicBezTo>
                    <a:pt x="76045" y="1788"/>
                    <a:pt x="76226" y="1915"/>
                    <a:pt x="76415" y="1915"/>
                  </a:cubicBezTo>
                  <a:cubicBezTo>
                    <a:pt x="76471" y="1915"/>
                    <a:pt x="76527" y="1904"/>
                    <a:pt x="76579" y="1882"/>
                  </a:cubicBezTo>
                  <a:cubicBezTo>
                    <a:pt x="77007" y="1979"/>
                    <a:pt x="77457" y="2031"/>
                    <a:pt x="77910" y="2031"/>
                  </a:cubicBezTo>
                  <a:cubicBezTo>
                    <a:pt x="78234" y="2031"/>
                    <a:pt x="78561" y="2004"/>
                    <a:pt x="78881" y="1949"/>
                  </a:cubicBezTo>
                  <a:cubicBezTo>
                    <a:pt x="79281" y="1882"/>
                    <a:pt x="79815" y="1782"/>
                    <a:pt x="80182" y="1548"/>
                  </a:cubicBezTo>
                  <a:cubicBezTo>
                    <a:pt x="80515" y="1582"/>
                    <a:pt x="80882" y="1615"/>
                    <a:pt x="81216" y="1648"/>
                  </a:cubicBezTo>
                  <a:cubicBezTo>
                    <a:pt x="81249" y="1682"/>
                    <a:pt x="81249" y="1715"/>
                    <a:pt x="81282" y="1748"/>
                  </a:cubicBezTo>
                  <a:cubicBezTo>
                    <a:pt x="81540" y="2048"/>
                    <a:pt x="81962" y="2114"/>
                    <a:pt x="82372" y="2114"/>
                  </a:cubicBezTo>
                  <a:cubicBezTo>
                    <a:pt x="82601" y="2114"/>
                    <a:pt x="82826" y="2094"/>
                    <a:pt x="83017" y="2082"/>
                  </a:cubicBezTo>
                  <a:cubicBezTo>
                    <a:pt x="83317" y="2049"/>
                    <a:pt x="83651" y="2049"/>
                    <a:pt x="83984" y="1982"/>
                  </a:cubicBezTo>
                  <a:cubicBezTo>
                    <a:pt x="84084" y="1982"/>
                    <a:pt x="84218" y="2015"/>
                    <a:pt x="84318" y="2015"/>
                  </a:cubicBezTo>
                  <a:cubicBezTo>
                    <a:pt x="84518" y="2015"/>
                    <a:pt x="84685" y="1982"/>
                    <a:pt x="84885" y="1982"/>
                  </a:cubicBezTo>
                  <a:cubicBezTo>
                    <a:pt x="85183" y="2303"/>
                    <a:pt x="85717" y="2387"/>
                    <a:pt x="86206" y="2387"/>
                  </a:cubicBezTo>
                  <a:cubicBezTo>
                    <a:pt x="86429" y="2387"/>
                    <a:pt x="86642" y="2370"/>
                    <a:pt x="86820" y="2349"/>
                  </a:cubicBezTo>
                  <a:cubicBezTo>
                    <a:pt x="87454" y="2282"/>
                    <a:pt x="88087" y="2049"/>
                    <a:pt x="88588" y="1682"/>
                  </a:cubicBezTo>
                  <a:cubicBezTo>
                    <a:pt x="88754" y="1648"/>
                    <a:pt x="88955" y="1615"/>
                    <a:pt x="89155" y="1582"/>
                  </a:cubicBezTo>
                  <a:cubicBezTo>
                    <a:pt x="89188" y="1582"/>
                    <a:pt x="89188" y="1582"/>
                    <a:pt x="89221" y="1615"/>
                  </a:cubicBezTo>
                  <a:cubicBezTo>
                    <a:pt x="89155" y="1715"/>
                    <a:pt x="89155" y="1849"/>
                    <a:pt x="89255" y="1949"/>
                  </a:cubicBezTo>
                  <a:cubicBezTo>
                    <a:pt x="89576" y="2241"/>
                    <a:pt x="90006" y="2360"/>
                    <a:pt x="90458" y="2360"/>
                  </a:cubicBezTo>
                  <a:cubicBezTo>
                    <a:pt x="91038" y="2360"/>
                    <a:pt x="91655" y="2163"/>
                    <a:pt x="92124" y="1882"/>
                  </a:cubicBezTo>
                  <a:cubicBezTo>
                    <a:pt x="92457" y="1882"/>
                    <a:pt x="92757" y="1915"/>
                    <a:pt x="93091" y="1949"/>
                  </a:cubicBezTo>
                  <a:cubicBezTo>
                    <a:pt x="93124" y="2015"/>
                    <a:pt x="93191" y="2082"/>
                    <a:pt x="93291" y="2115"/>
                  </a:cubicBezTo>
                  <a:cubicBezTo>
                    <a:pt x="93791" y="2312"/>
                    <a:pt x="94340" y="2413"/>
                    <a:pt x="94889" y="2413"/>
                  </a:cubicBezTo>
                  <a:cubicBezTo>
                    <a:pt x="95366" y="2413"/>
                    <a:pt x="95844" y="2337"/>
                    <a:pt x="96293" y="2182"/>
                  </a:cubicBezTo>
                  <a:cubicBezTo>
                    <a:pt x="96727" y="2182"/>
                    <a:pt x="97194" y="2216"/>
                    <a:pt x="97628" y="2216"/>
                  </a:cubicBezTo>
                  <a:cubicBezTo>
                    <a:pt x="97628" y="2216"/>
                    <a:pt x="97628" y="2216"/>
                    <a:pt x="97661" y="2249"/>
                  </a:cubicBezTo>
                  <a:cubicBezTo>
                    <a:pt x="97886" y="2425"/>
                    <a:pt x="98149" y="2478"/>
                    <a:pt x="98425" y="2478"/>
                  </a:cubicBezTo>
                  <a:cubicBezTo>
                    <a:pt x="98722" y="2478"/>
                    <a:pt x="99035" y="2417"/>
                    <a:pt x="99329" y="2382"/>
                  </a:cubicBezTo>
                  <a:cubicBezTo>
                    <a:pt x="99796" y="2349"/>
                    <a:pt x="100229" y="2282"/>
                    <a:pt x="100663" y="2149"/>
                  </a:cubicBezTo>
                  <a:cubicBezTo>
                    <a:pt x="101197" y="2115"/>
                    <a:pt x="101697" y="2049"/>
                    <a:pt x="102231" y="1982"/>
                  </a:cubicBezTo>
                  <a:cubicBezTo>
                    <a:pt x="102231" y="2115"/>
                    <a:pt x="102298" y="2249"/>
                    <a:pt x="102464" y="2282"/>
                  </a:cubicBezTo>
                  <a:cubicBezTo>
                    <a:pt x="102743" y="2350"/>
                    <a:pt x="103042" y="2381"/>
                    <a:pt x="103349" y="2381"/>
                  </a:cubicBezTo>
                  <a:cubicBezTo>
                    <a:pt x="104108" y="2381"/>
                    <a:pt x="104921" y="2190"/>
                    <a:pt x="105633" y="1882"/>
                  </a:cubicBezTo>
                  <a:cubicBezTo>
                    <a:pt x="106267" y="1849"/>
                    <a:pt x="106901" y="1815"/>
                    <a:pt x="107535" y="1782"/>
                  </a:cubicBezTo>
                  <a:cubicBezTo>
                    <a:pt x="107568" y="1849"/>
                    <a:pt x="107635" y="1915"/>
                    <a:pt x="107735" y="1915"/>
                  </a:cubicBezTo>
                  <a:cubicBezTo>
                    <a:pt x="107928" y="1959"/>
                    <a:pt x="108134" y="1980"/>
                    <a:pt x="108344" y="1980"/>
                  </a:cubicBezTo>
                  <a:cubicBezTo>
                    <a:pt x="108930" y="1980"/>
                    <a:pt x="109554" y="1818"/>
                    <a:pt x="110070" y="1548"/>
                  </a:cubicBezTo>
                  <a:cubicBezTo>
                    <a:pt x="110303" y="1482"/>
                    <a:pt x="110570" y="1448"/>
                    <a:pt x="110837" y="1382"/>
                  </a:cubicBezTo>
                  <a:cubicBezTo>
                    <a:pt x="110937" y="1382"/>
                    <a:pt x="111070" y="1382"/>
                    <a:pt x="111204" y="1348"/>
                  </a:cubicBezTo>
                  <a:cubicBezTo>
                    <a:pt x="111537" y="1348"/>
                    <a:pt x="111871" y="1348"/>
                    <a:pt x="112171" y="1315"/>
                  </a:cubicBezTo>
                  <a:lnTo>
                    <a:pt x="112171" y="1315"/>
                  </a:lnTo>
                  <a:cubicBezTo>
                    <a:pt x="112138" y="1415"/>
                    <a:pt x="112171" y="1548"/>
                    <a:pt x="112271" y="1615"/>
                  </a:cubicBezTo>
                  <a:cubicBezTo>
                    <a:pt x="112481" y="1772"/>
                    <a:pt x="112731" y="1826"/>
                    <a:pt x="113007" y="1826"/>
                  </a:cubicBezTo>
                  <a:cubicBezTo>
                    <a:pt x="113082" y="1826"/>
                    <a:pt x="113160" y="1822"/>
                    <a:pt x="113239" y="1815"/>
                  </a:cubicBezTo>
                  <a:lnTo>
                    <a:pt x="113239" y="14"/>
                  </a:lnTo>
                  <a:cubicBezTo>
                    <a:pt x="113134" y="5"/>
                    <a:pt x="113029" y="0"/>
                    <a:pt x="1129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2"/>
            <p:cNvSpPr/>
            <p:nvPr/>
          </p:nvSpPr>
          <p:spPr>
            <a:xfrm>
              <a:off x="1186850" y="2753175"/>
              <a:ext cx="2462300" cy="103325"/>
            </a:xfrm>
            <a:custGeom>
              <a:avLst/>
              <a:gdLst/>
              <a:ahLst/>
              <a:cxnLst/>
              <a:rect l="l" t="t" r="r" b="b"/>
              <a:pathLst>
                <a:path w="98492" h="4133" extrusionOk="0">
                  <a:moveTo>
                    <a:pt x="81926" y="1171"/>
                  </a:moveTo>
                  <a:cubicBezTo>
                    <a:pt x="82159" y="1171"/>
                    <a:pt x="82359" y="1204"/>
                    <a:pt x="82560" y="1238"/>
                  </a:cubicBezTo>
                  <a:cubicBezTo>
                    <a:pt x="82259" y="1204"/>
                    <a:pt x="81992" y="1204"/>
                    <a:pt x="81692" y="1204"/>
                  </a:cubicBezTo>
                  <a:cubicBezTo>
                    <a:pt x="81759" y="1204"/>
                    <a:pt x="81859" y="1171"/>
                    <a:pt x="81926" y="1171"/>
                  </a:cubicBezTo>
                  <a:close/>
                  <a:moveTo>
                    <a:pt x="73158" y="0"/>
                  </a:moveTo>
                  <a:cubicBezTo>
                    <a:pt x="72357" y="0"/>
                    <a:pt x="71485" y="296"/>
                    <a:pt x="70918" y="737"/>
                  </a:cubicBezTo>
                  <a:lnTo>
                    <a:pt x="70885" y="737"/>
                  </a:lnTo>
                  <a:cubicBezTo>
                    <a:pt x="70666" y="694"/>
                    <a:pt x="70441" y="669"/>
                    <a:pt x="70216" y="669"/>
                  </a:cubicBezTo>
                  <a:cubicBezTo>
                    <a:pt x="69925" y="669"/>
                    <a:pt x="69632" y="710"/>
                    <a:pt x="69350" y="804"/>
                  </a:cubicBezTo>
                  <a:cubicBezTo>
                    <a:pt x="69017" y="837"/>
                    <a:pt x="68683" y="937"/>
                    <a:pt x="68383" y="1104"/>
                  </a:cubicBezTo>
                  <a:cubicBezTo>
                    <a:pt x="68016" y="1171"/>
                    <a:pt x="67649" y="1204"/>
                    <a:pt x="67315" y="1271"/>
                  </a:cubicBezTo>
                  <a:cubicBezTo>
                    <a:pt x="67080" y="1201"/>
                    <a:pt x="66828" y="1170"/>
                    <a:pt x="66571" y="1170"/>
                  </a:cubicBezTo>
                  <a:cubicBezTo>
                    <a:pt x="65842" y="1170"/>
                    <a:pt x="65063" y="1418"/>
                    <a:pt x="64447" y="1738"/>
                  </a:cubicBezTo>
                  <a:cubicBezTo>
                    <a:pt x="64080" y="1805"/>
                    <a:pt x="63746" y="1871"/>
                    <a:pt x="63379" y="1938"/>
                  </a:cubicBezTo>
                  <a:cubicBezTo>
                    <a:pt x="63046" y="1871"/>
                    <a:pt x="62712" y="1838"/>
                    <a:pt x="62345" y="1838"/>
                  </a:cubicBezTo>
                  <a:cubicBezTo>
                    <a:pt x="61344" y="2172"/>
                    <a:pt x="60344" y="2438"/>
                    <a:pt x="59376" y="2572"/>
                  </a:cubicBezTo>
                  <a:cubicBezTo>
                    <a:pt x="59343" y="2572"/>
                    <a:pt x="59310" y="2539"/>
                    <a:pt x="59276" y="2539"/>
                  </a:cubicBezTo>
                  <a:cubicBezTo>
                    <a:pt x="58995" y="2441"/>
                    <a:pt x="58686" y="2400"/>
                    <a:pt x="58365" y="2400"/>
                  </a:cubicBezTo>
                  <a:cubicBezTo>
                    <a:pt x="57695" y="2400"/>
                    <a:pt x="56972" y="2580"/>
                    <a:pt x="56341" y="2805"/>
                  </a:cubicBezTo>
                  <a:cubicBezTo>
                    <a:pt x="56374" y="2705"/>
                    <a:pt x="56374" y="2605"/>
                    <a:pt x="56307" y="2539"/>
                  </a:cubicBezTo>
                  <a:cubicBezTo>
                    <a:pt x="56114" y="2375"/>
                    <a:pt x="55907" y="2324"/>
                    <a:pt x="55689" y="2324"/>
                  </a:cubicBezTo>
                  <a:cubicBezTo>
                    <a:pt x="55420" y="2324"/>
                    <a:pt x="55135" y="2402"/>
                    <a:pt x="54840" y="2438"/>
                  </a:cubicBezTo>
                  <a:cubicBezTo>
                    <a:pt x="54173" y="2505"/>
                    <a:pt x="53472" y="2572"/>
                    <a:pt x="52805" y="2639"/>
                  </a:cubicBezTo>
                  <a:lnTo>
                    <a:pt x="52571" y="2639"/>
                  </a:lnTo>
                  <a:cubicBezTo>
                    <a:pt x="52371" y="2172"/>
                    <a:pt x="51604" y="2138"/>
                    <a:pt x="51170" y="2071"/>
                  </a:cubicBezTo>
                  <a:cubicBezTo>
                    <a:pt x="51068" y="2064"/>
                    <a:pt x="50966" y="2059"/>
                    <a:pt x="50864" y="2059"/>
                  </a:cubicBezTo>
                  <a:cubicBezTo>
                    <a:pt x="50534" y="2059"/>
                    <a:pt x="50209" y="2103"/>
                    <a:pt x="49903" y="2205"/>
                  </a:cubicBezTo>
                  <a:cubicBezTo>
                    <a:pt x="49703" y="2172"/>
                    <a:pt x="49536" y="2138"/>
                    <a:pt x="49369" y="2105"/>
                  </a:cubicBezTo>
                  <a:cubicBezTo>
                    <a:pt x="48847" y="1370"/>
                    <a:pt x="47702" y="1056"/>
                    <a:pt x="46675" y="1056"/>
                  </a:cubicBezTo>
                  <a:cubicBezTo>
                    <a:pt x="46258" y="1056"/>
                    <a:pt x="45861" y="1108"/>
                    <a:pt x="45533" y="1204"/>
                  </a:cubicBezTo>
                  <a:cubicBezTo>
                    <a:pt x="45433" y="1238"/>
                    <a:pt x="45400" y="1271"/>
                    <a:pt x="45366" y="1338"/>
                  </a:cubicBezTo>
                  <a:lnTo>
                    <a:pt x="44332" y="1338"/>
                  </a:lnTo>
                  <a:cubicBezTo>
                    <a:pt x="44266" y="1171"/>
                    <a:pt x="44132" y="1071"/>
                    <a:pt x="43965" y="1071"/>
                  </a:cubicBezTo>
                  <a:cubicBezTo>
                    <a:pt x="43652" y="883"/>
                    <a:pt x="43233" y="825"/>
                    <a:pt x="42841" y="825"/>
                  </a:cubicBezTo>
                  <a:cubicBezTo>
                    <a:pt x="42608" y="825"/>
                    <a:pt x="42384" y="846"/>
                    <a:pt x="42197" y="871"/>
                  </a:cubicBezTo>
                  <a:cubicBezTo>
                    <a:pt x="41597" y="937"/>
                    <a:pt x="40930" y="1137"/>
                    <a:pt x="40463" y="1538"/>
                  </a:cubicBezTo>
                  <a:cubicBezTo>
                    <a:pt x="39095" y="1638"/>
                    <a:pt x="37728" y="1771"/>
                    <a:pt x="36327" y="1905"/>
                  </a:cubicBezTo>
                  <a:cubicBezTo>
                    <a:pt x="36039" y="1773"/>
                    <a:pt x="35704" y="1719"/>
                    <a:pt x="35355" y="1719"/>
                  </a:cubicBezTo>
                  <a:cubicBezTo>
                    <a:pt x="34734" y="1719"/>
                    <a:pt x="34071" y="1891"/>
                    <a:pt x="33558" y="2105"/>
                  </a:cubicBezTo>
                  <a:cubicBezTo>
                    <a:pt x="33124" y="2138"/>
                    <a:pt x="32691" y="2172"/>
                    <a:pt x="32257" y="2172"/>
                  </a:cubicBezTo>
                  <a:cubicBezTo>
                    <a:pt x="32124" y="2205"/>
                    <a:pt x="31990" y="2238"/>
                    <a:pt x="31823" y="2272"/>
                  </a:cubicBezTo>
                  <a:cubicBezTo>
                    <a:pt x="31501" y="2025"/>
                    <a:pt x="31072" y="1930"/>
                    <a:pt x="30620" y="1930"/>
                  </a:cubicBezTo>
                  <a:cubicBezTo>
                    <a:pt x="30276" y="1930"/>
                    <a:pt x="29920" y="1985"/>
                    <a:pt x="29588" y="2071"/>
                  </a:cubicBezTo>
                  <a:cubicBezTo>
                    <a:pt x="29255" y="2172"/>
                    <a:pt x="28955" y="2272"/>
                    <a:pt x="28721" y="2372"/>
                  </a:cubicBezTo>
                  <a:cubicBezTo>
                    <a:pt x="28287" y="2438"/>
                    <a:pt x="27820" y="2505"/>
                    <a:pt x="27387" y="2572"/>
                  </a:cubicBezTo>
                  <a:cubicBezTo>
                    <a:pt x="27370" y="2555"/>
                    <a:pt x="27345" y="2547"/>
                    <a:pt x="27316" y="2547"/>
                  </a:cubicBezTo>
                  <a:cubicBezTo>
                    <a:pt x="27287" y="2547"/>
                    <a:pt x="27253" y="2555"/>
                    <a:pt x="27220" y="2572"/>
                  </a:cubicBezTo>
                  <a:cubicBezTo>
                    <a:pt x="27187" y="2505"/>
                    <a:pt x="27153" y="2472"/>
                    <a:pt x="27087" y="2438"/>
                  </a:cubicBezTo>
                  <a:cubicBezTo>
                    <a:pt x="26640" y="2171"/>
                    <a:pt x="26082" y="2044"/>
                    <a:pt x="25507" y="2044"/>
                  </a:cubicBezTo>
                  <a:cubicBezTo>
                    <a:pt x="24577" y="2044"/>
                    <a:pt x="23602" y="2375"/>
                    <a:pt x="22984" y="2972"/>
                  </a:cubicBezTo>
                  <a:cubicBezTo>
                    <a:pt x="22984" y="2972"/>
                    <a:pt x="22950" y="3006"/>
                    <a:pt x="22950" y="3006"/>
                  </a:cubicBezTo>
                  <a:cubicBezTo>
                    <a:pt x="22895" y="2867"/>
                    <a:pt x="22770" y="2797"/>
                    <a:pt x="22614" y="2797"/>
                  </a:cubicBezTo>
                  <a:cubicBezTo>
                    <a:pt x="22582" y="2797"/>
                    <a:pt x="22550" y="2800"/>
                    <a:pt x="22517" y="2805"/>
                  </a:cubicBezTo>
                  <a:cubicBezTo>
                    <a:pt x="22517" y="2805"/>
                    <a:pt x="22483" y="2839"/>
                    <a:pt x="22450" y="2839"/>
                  </a:cubicBezTo>
                  <a:cubicBezTo>
                    <a:pt x="22424" y="2632"/>
                    <a:pt x="22258" y="2505"/>
                    <a:pt x="22076" y="2505"/>
                  </a:cubicBezTo>
                  <a:cubicBezTo>
                    <a:pt x="22023" y="2505"/>
                    <a:pt x="21969" y="2516"/>
                    <a:pt x="21916" y="2539"/>
                  </a:cubicBezTo>
                  <a:cubicBezTo>
                    <a:pt x="21469" y="2441"/>
                    <a:pt x="21022" y="2389"/>
                    <a:pt x="20575" y="2389"/>
                  </a:cubicBezTo>
                  <a:cubicBezTo>
                    <a:pt x="20255" y="2389"/>
                    <a:pt x="19935" y="2416"/>
                    <a:pt x="19615" y="2472"/>
                  </a:cubicBezTo>
                  <a:cubicBezTo>
                    <a:pt x="19214" y="2539"/>
                    <a:pt x="18681" y="2639"/>
                    <a:pt x="18314" y="2872"/>
                  </a:cubicBezTo>
                  <a:cubicBezTo>
                    <a:pt x="17947" y="2839"/>
                    <a:pt x="17613" y="2805"/>
                    <a:pt x="17246" y="2772"/>
                  </a:cubicBezTo>
                  <a:cubicBezTo>
                    <a:pt x="17246" y="2739"/>
                    <a:pt x="17213" y="2705"/>
                    <a:pt x="17180" y="2672"/>
                  </a:cubicBezTo>
                  <a:cubicBezTo>
                    <a:pt x="16907" y="2377"/>
                    <a:pt x="16466" y="2314"/>
                    <a:pt x="16033" y="2314"/>
                  </a:cubicBezTo>
                  <a:cubicBezTo>
                    <a:pt x="15829" y="2314"/>
                    <a:pt x="15627" y="2328"/>
                    <a:pt x="15445" y="2338"/>
                  </a:cubicBezTo>
                  <a:cubicBezTo>
                    <a:pt x="15178" y="2372"/>
                    <a:pt x="14811" y="2372"/>
                    <a:pt x="14511" y="2438"/>
                  </a:cubicBezTo>
                  <a:lnTo>
                    <a:pt x="13610" y="2438"/>
                  </a:lnTo>
                  <a:cubicBezTo>
                    <a:pt x="13290" y="2118"/>
                    <a:pt x="12764" y="2033"/>
                    <a:pt x="12272" y="2033"/>
                  </a:cubicBezTo>
                  <a:cubicBezTo>
                    <a:pt x="12048" y="2033"/>
                    <a:pt x="11830" y="2051"/>
                    <a:pt x="11642" y="2071"/>
                  </a:cubicBezTo>
                  <a:cubicBezTo>
                    <a:pt x="11008" y="2138"/>
                    <a:pt x="10408" y="2372"/>
                    <a:pt x="9908" y="2772"/>
                  </a:cubicBezTo>
                  <a:cubicBezTo>
                    <a:pt x="9708" y="2772"/>
                    <a:pt x="9507" y="2805"/>
                    <a:pt x="9307" y="2839"/>
                  </a:cubicBezTo>
                  <a:cubicBezTo>
                    <a:pt x="9307" y="2839"/>
                    <a:pt x="9274" y="2839"/>
                    <a:pt x="9274" y="2805"/>
                  </a:cubicBezTo>
                  <a:cubicBezTo>
                    <a:pt x="9307" y="2705"/>
                    <a:pt x="9307" y="2572"/>
                    <a:pt x="9207" y="2505"/>
                  </a:cubicBezTo>
                  <a:cubicBezTo>
                    <a:pt x="8895" y="2193"/>
                    <a:pt x="8463" y="2066"/>
                    <a:pt x="8003" y="2066"/>
                  </a:cubicBezTo>
                  <a:cubicBezTo>
                    <a:pt x="7432" y="2066"/>
                    <a:pt x="6819" y="2261"/>
                    <a:pt x="6338" y="2539"/>
                  </a:cubicBezTo>
                  <a:cubicBezTo>
                    <a:pt x="6038" y="2539"/>
                    <a:pt x="5705" y="2505"/>
                    <a:pt x="5371" y="2472"/>
                  </a:cubicBezTo>
                  <a:cubicBezTo>
                    <a:pt x="5338" y="2405"/>
                    <a:pt x="5271" y="2338"/>
                    <a:pt x="5171" y="2305"/>
                  </a:cubicBezTo>
                  <a:cubicBezTo>
                    <a:pt x="4688" y="2108"/>
                    <a:pt x="4139" y="2008"/>
                    <a:pt x="3589" y="2008"/>
                  </a:cubicBezTo>
                  <a:cubicBezTo>
                    <a:pt x="3113" y="2008"/>
                    <a:pt x="2636" y="2083"/>
                    <a:pt x="2202" y="2238"/>
                  </a:cubicBezTo>
                  <a:cubicBezTo>
                    <a:pt x="1735" y="2238"/>
                    <a:pt x="1302" y="2205"/>
                    <a:pt x="835" y="2205"/>
                  </a:cubicBezTo>
                  <a:cubicBezTo>
                    <a:pt x="835" y="2205"/>
                    <a:pt x="835" y="2205"/>
                    <a:pt x="835" y="2172"/>
                  </a:cubicBezTo>
                  <a:cubicBezTo>
                    <a:pt x="601" y="2005"/>
                    <a:pt x="301" y="1938"/>
                    <a:pt x="1" y="1938"/>
                  </a:cubicBezTo>
                  <a:lnTo>
                    <a:pt x="1" y="3506"/>
                  </a:lnTo>
                  <a:cubicBezTo>
                    <a:pt x="468" y="3439"/>
                    <a:pt x="901" y="3272"/>
                    <a:pt x="1235" y="2972"/>
                  </a:cubicBezTo>
                  <a:cubicBezTo>
                    <a:pt x="1302" y="2905"/>
                    <a:pt x="1335" y="2805"/>
                    <a:pt x="1335" y="2739"/>
                  </a:cubicBezTo>
                  <a:cubicBezTo>
                    <a:pt x="1435" y="2739"/>
                    <a:pt x="1535" y="2739"/>
                    <a:pt x="1668" y="2772"/>
                  </a:cubicBezTo>
                  <a:cubicBezTo>
                    <a:pt x="1726" y="2859"/>
                    <a:pt x="1834" y="2945"/>
                    <a:pt x="1949" y="2945"/>
                  </a:cubicBezTo>
                  <a:cubicBezTo>
                    <a:pt x="1966" y="2945"/>
                    <a:pt x="1984" y="2943"/>
                    <a:pt x="2002" y="2939"/>
                  </a:cubicBezTo>
                  <a:cubicBezTo>
                    <a:pt x="2069" y="2939"/>
                    <a:pt x="2135" y="2939"/>
                    <a:pt x="2202" y="2905"/>
                  </a:cubicBezTo>
                  <a:cubicBezTo>
                    <a:pt x="2669" y="3239"/>
                    <a:pt x="3236" y="3406"/>
                    <a:pt x="3803" y="3473"/>
                  </a:cubicBezTo>
                  <a:cubicBezTo>
                    <a:pt x="3963" y="3491"/>
                    <a:pt x="4141" y="3505"/>
                    <a:pt x="4325" y="3505"/>
                  </a:cubicBezTo>
                  <a:cubicBezTo>
                    <a:pt x="4792" y="3505"/>
                    <a:pt x="5293" y="3417"/>
                    <a:pt x="5605" y="3106"/>
                  </a:cubicBezTo>
                  <a:cubicBezTo>
                    <a:pt x="5905" y="3139"/>
                    <a:pt x="6205" y="3172"/>
                    <a:pt x="6505" y="3206"/>
                  </a:cubicBezTo>
                  <a:cubicBezTo>
                    <a:pt x="7006" y="3573"/>
                    <a:pt x="7539" y="3773"/>
                    <a:pt x="8140" y="3873"/>
                  </a:cubicBezTo>
                  <a:cubicBezTo>
                    <a:pt x="8290" y="3892"/>
                    <a:pt x="8462" y="3905"/>
                    <a:pt x="8639" y="3905"/>
                  </a:cubicBezTo>
                  <a:cubicBezTo>
                    <a:pt x="9090" y="3905"/>
                    <a:pt x="9577" y="3817"/>
                    <a:pt x="9841" y="3506"/>
                  </a:cubicBezTo>
                  <a:cubicBezTo>
                    <a:pt x="9874" y="3473"/>
                    <a:pt x="9908" y="3439"/>
                    <a:pt x="9908" y="3406"/>
                  </a:cubicBezTo>
                  <a:cubicBezTo>
                    <a:pt x="9941" y="3372"/>
                    <a:pt x="9941" y="3372"/>
                    <a:pt x="9974" y="3372"/>
                  </a:cubicBezTo>
                  <a:cubicBezTo>
                    <a:pt x="10175" y="3339"/>
                    <a:pt x="10375" y="3339"/>
                    <a:pt x="10575" y="3339"/>
                  </a:cubicBezTo>
                  <a:lnTo>
                    <a:pt x="10675" y="3339"/>
                  </a:lnTo>
                  <a:cubicBezTo>
                    <a:pt x="11075" y="3673"/>
                    <a:pt x="11676" y="3773"/>
                    <a:pt x="12209" y="3773"/>
                  </a:cubicBezTo>
                  <a:cubicBezTo>
                    <a:pt x="12710" y="3773"/>
                    <a:pt x="13577" y="3739"/>
                    <a:pt x="13810" y="3206"/>
                  </a:cubicBezTo>
                  <a:lnTo>
                    <a:pt x="14344" y="3206"/>
                  </a:lnTo>
                  <a:cubicBezTo>
                    <a:pt x="14478" y="3573"/>
                    <a:pt x="14878" y="3739"/>
                    <a:pt x="15278" y="3806"/>
                  </a:cubicBezTo>
                  <a:cubicBezTo>
                    <a:pt x="15588" y="3838"/>
                    <a:pt x="15905" y="3853"/>
                    <a:pt x="16223" y="3853"/>
                  </a:cubicBezTo>
                  <a:cubicBezTo>
                    <a:pt x="16898" y="3853"/>
                    <a:pt x="17579" y="3786"/>
                    <a:pt x="18214" y="3673"/>
                  </a:cubicBezTo>
                  <a:cubicBezTo>
                    <a:pt x="18314" y="3639"/>
                    <a:pt x="18347" y="3606"/>
                    <a:pt x="18414" y="3573"/>
                  </a:cubicBezTo>
                  <a:cubicBezTo>
                    <a:pt x="18647" y="3573"/>
                    <a:pt x="18914" y="3606"/>
                    <a:pt x="19148" y="3639"/>
                  </a:cubicBezTo>
                  <a:cubicBezTo>
                    <a:pt x="19181" y="3639"/>
                    <a:pt x="19214" y="3673"/>
                    <a:pt x="19248" y="3706"/>
                  </a:cubicBezTo>
                  <a:cubicBezTo>
                    <a:pt x="19707" y="3971"/>
                    <a:pt x="20343" y="4133"/>
                    <a:pt x="20974" y="4133"/>
                  </a:cubicBezTo>
                  <a:cubicBezTo>
                    <a:pt x="21535" y="4133"/>
                    <a:pt x="22093" y="4004"/>
                    <a:pt x="22517" y="3706"/>
                  </a:cubicBezTo>
                  <a:cubicBezTo>
                    <a:pt x="22917" y="3706"/>
                    <a:pt x="23317" y="3673"/>
                    <a:pt x="23718" y="3673"/>
                  </a:cubicBezTo>
                  <a:lnTo>
                    <a:pt x="23751" y="3673"/>
                  </a:lnTo>
                  <a:cubicBezTo>
                    <a:pt x="24051" y="3714"/>
                    <a:pt x="24358" y="3733"/>
                    <a:pt x="24667" y="3733"/>
                  </a:cubicBezTo>
                  <a:cubicBezTo>
                    <a:pt x="25596" y="3733"/>
                    <a:pt x="26553" y="3564"/>
                    <a:pt x="27454" y="3339"/>
                  </a:cubicBezTo>
                  <a:cubicBezTo>
                    <a:pt x="27587" y="3306"/>
                    <a:pt x="27654" y="3206"/>
                    <a:pt x="27687" y="3106"/>
                  </a:cubicBezTo>
                  <a:cubicBezTo>
                    <a:pt x="27954" y="3072"/>
                    <a:pt x="28221" y="3006"/>
                    <a:pt x="28488" y="2939"/>
                  </a:cubicBezTo>
                  <a:cubicBezTo>
                    <a:pt x="28721" y="3072"/>
                    <a:pt x="28988" y="3139"/>
                    <a:pt x="29255" y="3172"/>
                  </a:cubicBezTo>
                  <a:cubicBezTo>
                    <a:pt x="29326" y="3181"/>
                    <a:pt x="29398" y="3185"/>
                    <a:pt x="29469" y="3185"/>
                  </a:cubicBezTo>
                  <a:cubicBezTo>
                    <a:pt x="29665" y="3185"/>
                    <a:pt x="29860" y="3154"/>
                    <a:pt x="30055" y="3106"/>
                  </a:cubicBezTo>
                  <a:cubicBezTo>
                    <a:pt x="30089" y="3106"/>
                    <a:pt x="30089" y="3106"/>
                    <a:pt x="30122" y="3072"/>
                  </a:cubicBezTo>
                  <a:cubicBezTo>
                    <a:pt x="30656" y="3072"/>
                    <a:pt x="31223" y="3006"/>
                    <a:pt x="31757" y="2905"/>
                  </a:cubicBezTo>
                  <a:cubicBezTo>
                    <a:pt x="31790" y="2972"/>
                    <a:pt x="31823" y="3006"/>
                    <a:pt x="31890" y="3072"/>
                  </a:cubicBezTo>
                  <a:cubicBezTo>
                    <a:pt x="32681" y="3202"/>
                    <a:pt x="33480" y="3257"/>
                    <a:pt x="34283" y="3257"/>
                  </a:cubicBezTo>
                  <a:cubicBezTo>
                    <a:pt x="36360" y="3257"/>
                    <a:pt x="38470" y="2890"/>
                    <a:pt x="40563" y="2505"/>
                  </a:cubicBezTo>
                  <a:cubicBezTo>
                    <a:pt x="40917" y="2644"/>
                    <a:pt x="41305" y="2708"/>
                    <a:pt x="41701" y="2708"/>
                  </a:cubicBezTo>
                  <a:cubicBezTo>
                    <a:pt x="42537" y="2708"/>
                    <a:pt x="43409" y="2424"/>
                    <a:pt x="44065" y="1971"/>
                  </a:cubicBezTo>
                  <a:lnTo>
                    <a:pt x="44299" y="1971"/>
                  </a:lnTo>
                  <a:cubicBezTo>
                    <a:pt x="44332" y="2005"/>
                    <a:pt x="44332" y="2005"/>
                    <a:pt x="44332" y="2005"/>
                  </a:cubicBezTo>
                  <a:cubicBezTo>
                    <a:pt x="45080" y="2703"/>
                    <a:pt x="46312" y="3121"/>
                    <a:pt x="47458" y="3121"/>
                  </a:cubicBezTo>
                  <a:cubicBezTo>
                    <a:pt x="47845" y="3121"/>
                    <a:pt x="48223" y="3073"/>
                    <a:pt x="48569" y="2972"/>
                  </a:cubicBezTo>
                  <a:cubicBezTo>
                    <a:pt x="49258" y="3417"/>
                    <a:pt x="50096" y="3669"/>
                    <a:pt x="50923" y="3669"/>
                  </a:cubicBezTo>
                  <a:cubicBezTo>
                    <a:pt x="51337" y="3669"/>
                    <a:pt x="51749" y="3606"/>
                    <a:pt x="52138" y="3473"/>
                  </a:cubicBezTo>
                  <a:cubicBezTo>
                    <a:pt x="52657" y="3687"/>
                    <a:pt x="53398" y="3854"/>
                    <a:pt x="54112" y="3854"/>
                  </a:cubicBezTo>
                  <a:cubicBezTo>
                    <a:pt x="54727" y="3854"/>
                    <a:pt x="55323" y="3730"/>
                    <a:pt x="55740" y="3406"/>
                  </a:cubicBezTo>
                  <a:lnTo>
                    <a:pt x="55807" y="3406"/>
                  </a:lnTo>
                  <a:cubicBezTo>
                    <a:pt x="56178" y="3743"/>
                    <a:pt x="56822" y="3935"/>
                    <a:pt x="57454" y="3935"/>
                  </a:cubicBezTo>
                  <a:cubicBezTo>
                    <a:pt x="58072" y="3935"/>
                    <a:pt x="58680" y="3751"/>
                    <a:pt x="59009" y="3339"/>
                  </a:cubicBezTo>
                  <a:cubicBezTo>
                    <a:pt x="59456" y="3554"/>
                    <a:pt x="59961" y="3653"/>
                    <a:pt x="60471" y="3653"/>
                  </a:cubicBezTo>
                  <a:cubicBezTo>
                    <a:pt x="60913" y="3653"/>
                    <a:pt x="61360" y="3578"/>
                    <a:pt x="61778" y="3439"/>
                  </a:cubicBezTo>
                  <a:cubicBezTo>
                    <a:pt x="61910" y="3479"/>
                    <a:pt x="62041" y="3497"/>
                    <a:pt x="62173" y="3497"/>
                  </a:cubicBezTo>
                  <a:cubicBezTo>
                    <a:pt x="62375" y="3497"/>
                    <a:pt x="62577" y="3453"/>
                    <a:pt x="62779" y="3372"/>
                  </a:cubicBezTo>
                  <a:cubicBezTo>
                    <a:pt x="62979" y="3306"/>
                    <a:pt x="63246" y="3172"/>
                    <a:pt x="63413" y="3006"/>
                  </a:cubicBezTo>
                  <a:cubicBezTo>
                    <a:pt x="63624" y="3162"/>
                    <a:pt x="63942" y="3227"/>
                    <a:pt x="64311" y="3227"/>
                  </a:cubicBezTo>
                  <a:cubicBezTo>
                    <a:pt x="65515" y="3227"/>
                    <a:pt x="67266" y="2539"/>
                    <a:pt x="67649" y="2105"/>
                  </a:cubicBezTo>
                  <a:lnTo>
                    <a:pt x="67682" y="2105"/>
                  </a:lnTo>
                  <a:cubicBezTo>
                    <a:pt x="67900" y="2169"/>
                    <a:pt x="68131" y="2199"/>
                    <a:pt x="68367" y="2199"/>
                  </a:cubicBezTo>
                  <a:cubicBezTo>
                    <a:pt x="69108" y="2199"/>
                    <a:pt x="69894" y="1909"/>
                    <a:pt x="70451" y="1504"/>
                  </a:cubicBezTo>
                  <a:cubicBezTo>
                    <a:pt x="70484" y="1471"/>
                    <a:pt x="70518" y="1438"/>
                    <a:pt x="70551" y="1404"/>
                  </a:cubicBezTo>
                  <a:cubicBezTo>
                    <a:pt x="70651" y="1438"/>
                    <a:pt x="70718" y="1438"/>
                    <a:pt x="70818" y="1438"/>
                  </a:cubicBezTo>
                  <a:cubicBezTo>
                    <a:pt x="71107" y="1616"/>
                    <a:pt x="71485" y="1675"/>
                    <a:pt x="71843" y="1675"/>
                  </a:cubicBezTo>
                  <a:cubicBezTo>
                    <a:pt x="72022" y="1675"/>
                    <a:pt x="72197" y="1660"/>
                    <a:pt x="72352" y="1638"/>
                  </a:cubicBezTo>
                  <a:cubicBezTo>
                    <a:pt x="72753" y="1604"/>
                    <a:pt x="73320" y="1538"/>
                    <a:pt x="73687" y="1304"/>
                  </a:cubicBezTo>
                  <a:cubicBezTo>
                    <a:pt x="73720" y="1338"/>
                    <a:pt x="73787" y="1338"/>
                    <a:pt x="73820" y="1338"/>
                  </a:cubicBezTo>
                  <a:cubicBezTo>
                    <a:pt x="74031" y="1295"/>
                    <a:pt x="74228" y="1277"/>
                    <a:pt x="74416" y="1277"/>
                  </a:cubicBezTo>
                  <a:cubicBezTo>
                    <a:pt x="74969" y="1277"/>
                    <a:pt x="75449" y="1439"/>
                    <a:pt x="76022" y="1638"/>
                  </a:cubicBezTo>
                  <a:cubicBezTo>
                    <a:pt x="76388" y="1760"/>
                    <a:pt x="76730" y="1832"/>
                    <a:pt x="77084" y="1832"/>
                  </a:cubicBezTo>
                  <a:cubicBezTo>
                    <a:pt x="77311" y="1832"/>
                    <a:pt x="77542" y="1803"/>
                    <a:pt x="77789" y="1738"/>
                  </a:cubicBezTo>
                  <a:cubicBezTo>
                    <a:pt x="77823" y="1738"/>
                    <a:pt x="77856" y="1738"/>
                    <a:pt x="77890" y="1705"/>
                  </a:cubicBezTo>
                  <a:cubicBezTo>
                    <a:pt x="78123" y="1738"/>
                    <a:pt x="78323" y="1771"/>
                    <a:pt x="78557" y="1805"/>
                  </a:cubicBezTo>
                  <a:cubicBezTo>
                    <a:pt x="79024" y="1938"/>
                    <a:pt x="79491" y="2005"/>
                    <a:pt x="79958" y="2071"/>
                  </a:cubicBezTo>
                  <a:cubicBezTo>
                    <a:pt x="80563" y="2286"/>
                    <a:pt x="81249" y="2444"/>
                    <a:pt x="81901" y="2444"/>
                  </a:cubicBezTo>
                  <a:cubicBezTo>
                    <a:pt x="82362" y="2444"/>
                    <a:pt x="82806" y="2365"/>
                    <a:pt x="83193" y="2172"/>
                  </a:cubicBezTo>
                  <a:cubicBezTo>
                    <a:pt x="83827" y="2138"/>
                    <a:pt x="84461" y="2105"/>
                    <a:pt x="85095" y="2071"/>
                  </a:cubicBezTo>
                  <a:cubicBezTo>
                    <a:pt x="85395" y="2205"/>
                    <a:pt x="85695" y="2272"/>
                    <a:pt x="86029" y="2272"/>
                  </a:cubicBezTo>
                  <a:cubicBezTo>
                    <a:pt x="86104" y="2279"/>
                    <a:pt x="86185" y="2283"/>
                    <a:pt x="86271" y="2283"/>
                  </a:cubicBezTo>
                  <a:cubicBezTo>
                    <a:pt x="86565" y="2283"/>
                    <a:pt x="86904" y="2234"/>
                    <a:pt x="87163" y="2105"/>
                  </a:cubicBezTo>
                  <a:cubicBezTo>
                    <a:pt x="87263" y="2105"/>
                    <a:pt x="87330" y="2105"/>
                    <a:pt x="87430" y="2138"/>
                  </a:cubicBezTo>
                  <a:lnTo>
                    <a:pt x="87630" y="2138"/>
                  </a:lnTo>
                  <a:cubicBezTo>
                    <a:pt x="88353" y="2768"/>
                    <a:pt x="89419" y="3072"/>
                    <a:pt x="90428" y="3072"/>
                  </a:cubicBezTo>
                  <a:cubicBezTo>
                    <a:pt x="90862" y="3072"/>
                    <a:pt x="91285" y="3016"/>
                    <a:pt x="91666" y="2905"/>
                  </a:cubicBezTo>
                  <a:cubicBezTo>
                    <a:pt x="91766" y="2905"/>
                    <a:pt x="91833" y="2805"/>
                    <a:pt x="91900" y="2739"/>
                  </a:cubicBezTo>
                  <a:cubicBezTo>
                    <a:pt x="92033" y="2739"/>
                    <a:pt x="92200" y="2772"/>
                    <a:pt x="92333" y="2772"/>
                  </a:cubicBezTo>
                  <a:cubicBezTo>
                    <a:pt x="92820" y="3083"/>
                    <a:pt x="93386" y="3236"/>
                    <a:pt x="93959" y="3236"/>
                  </a:cubicBezTo>
                  <a:cubicBezTo>
                    <a:pt x="94368" y="3236"/>
                    <a:pt x="94780" y="3158"/>
                    <a:pt x="95169" y="3006"/>
                  </a:cubicBezTo>
                  <a:cubicBezTo>
                    <a:pt x="95302" y="2972"/>
                    <a:pt x="95369" y="2905"/>
                    <a:pt x="95435" y="2805"/>
                  </a:cubicBezTo>
                  <a:cubicBezTo>
                    <a:pt x="96436" y="2705"/>
                    <a:pt x="97403" y="2438"/>
                    <a:pt x="98304" y="1938"/>
                  </a:cubicBezTo>
                  <a:cubicBezTo>
                    <a:pt x="98491" y="1876"/>
                    <a:pt x="98416" y="1668"/>
                    <a:pt x="98270" y="1668"/>
                  </a:cubicBezTo>
                  <a:cubicBezTo>
                    <a:pt x="98259" y="1668"/>
                    <a:pt x="98248" y="1669"/>
                    <a:pt x="98237" y="1671"/>
                  </a:cubicBezTo>
                  <a:cubicBezTo>
                    <a:pt x="97537" y="1871"/>
                    <a:pt x="96836" y="2005"/>
                    <a:pt x="96169" y="2105"/>
                  </a:cubicBezTo>
                  <a:cubicBezTo>
                    <a:pt x="96136" y="1971"/>
                    <a:pt x="96036" y="1871"/>
                    <a:pt x="95902" y="1838"/>
                  </a:cubicBezTo>
                  <a:cubicBezTo>
                    <a:pt x="95583" y="1744"/>
                    <a:pt x="95263" y="1703"/>
                    <a:pt x="94944" y="1703"/>
                  </a:cubicBezTo>
                  <a:cubicBezTo>
                    <a:pt x="94696" y="1703"/>
                    <a:pt x="94449" y="1728"/>
                    <a:pt x="94201" y="1771"/>
                  </a:cubicBezTo>
                  <a:cubicBezTo>
                    <a:pt x="93901" y="1805"/>
                    <a:pt x="93367" y="1905"/>
                    <a:pt x="93167" y="2172"/>
                  </a:cubicBezTo>
                  <a:lnTo>
                    <a:pt x="92900" y="2172"/>
                  </a:lnTo>
                  <a:cubicBezTo>
                    <a:pt x="92867" y="2138"/>
                    <a:pt x="92800" y="2138"/>
                    <a:pt x="92733" y="2105"/>
                  </a:cubicBezTo>
                  <a:cubicBezTo>
                    <a:pt x="92733" y="2038"/>
                    <a:pt x="92700" y="1938"/>
                    <a:pt x="92633" y="1905"/>
                  </a:cubicBezTo>
                  <a:cubicBezTo>
                    <a:pt x="92058" y="1444"/>
                    <a:pt x="91129" y="1204"/>
                    <a:pt x="90209" y="1204"/>
                  </a:cubicBezTo>
                  <a:cubicBezTo>
                    <a:pt x="89529" y="1204"/>
                    <a:pt x="88855" y="1335"/>
                    <a:pt x="88330" y="1604"/>
                  </a:cubicBezTo>
                  <a:lnTo>
                    <a:pt x="87863" y="1604"/>
                  </a:lnTo>
                  <a:cubicBezTo>
                    <a:pt x="87863" y="1604"/>
                    <a:pt x="87830" y="1604"/>
                    <a:pt x="87830" y="1571"/>
                  </a:cubicBezTo>
                  <a:cubicBezTo>
                    <a:pt x="87897" y="1504"/>
                    <a:pt x="87930" y="1371"/>
                    <a:pt x="87830" y="1271"/>
                  </a:cubicBezTo>
                  <a:cubicBezTo>
                    <a:pt x="87463" y="804"/>
                    <a:pt x="86796" y="804"/>
                    <a:pt x="86229" y="804"/>
                  </a:cubicBezTo>
                  <a:cubicBezTo>
                    <a:pt x="86165" y="801"/>
                    <a:pt x="86101" y="799"/>
                    <a:pt x="86037" y="799"/>
                  </a:cubicBezTo>
                  <a:cubicBezTo>
                    <a:pt x="85468" y="799"/>
                    <a:pt x="84904" y="931"/>
                    <a:pt x="84394" y="1171"/>
                  </a:cubicBezTo>
                  <a:cubicBezTo>
                    <a:pt x="84361" y="1104"/>
                    <a:pt x="84327" y="1004"/>
                    <a:pt x="84261" y="971"/>
                  </a:cubicBezTo>
                  <a:cubicBezTo>
                    <a:pt x="83705" y="651"/>
                    <a:pt x="82827" y="424"/>
                    <a:pt x="81981" y="424"/>
                  </a:cubicBezTo>
                  <a:cubicBezTo>
                    <a:pt x="81152" y="424"/>
                    <a:pt x="80354" y="642"/>
                    <a:pt x="79924" y="1204"/>
                  </a:cubicBezTo>
                  <a:cubicBezTo>
                    <a:pt x="79624" y="1204"/>
                    <a:pt x="79357" y="1238"/>
                    <a:pt x="79057" y="1271"/>
                  </a:cubicBezTo>
                  <a:cubicBezTo>
                    <a:pt x="78857" y="1238"/>
                    <a:pt x="78690" y="1171"/>
                    <a:pt x="78490" y="1137"/>
                  </a:cubicBezTo>
                  <a:cubicBezTo>
                    <a:pt x="78523" y="1004"/>
                    <a:pt x="78457" y="871"/>
                    <a:pt x="78290" y="771"/>
                  </a:cubicBezTo>
                  <a:cubicBezTo>
                    <a:pt x="77871" y="456"/>
                    <a:pt x="77307" y="287"/>
                    <a:pt x="76747" y="287"/>
                  </a:cubicBezTo>
                  <a:cubicBezTo>
                    <a:pt x="76416" y="287"/>
                    <a:pt x="76086" y="346"/>
                    <a:pt x="75788" y="470"/>
                  </a:cubicBezTo>
                  <a:cubicBezTo>
                    <a:pt x="75354" y="370"/>
                    <a:pt x="74887" y="337"/>
                    <a:pt x="74420" y="337"/>
                  </a:cubicBezTo>
                  <a:cubicBezTo>
                    <a:pt x="74075" y="102"/>
                    <a:pt x="73629" y="0"/>
                    <a:pt x="73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2"/>
            <p:cNvSpPr/>
            <p:nvPr/>
          </p:nvSpPr>
          <p:spPr>
            <a:xfrm>
              <a:off x="4581100" y="2728559"/>
              <a:ext cx="139325" cy="161100"/>
            </a:xfrm>
            <a:custGeom>
              <a:avLst/>
              <a:gdLst/>
              <a:ahLst/>
              <a:cxnLst/>
              <a:rect l="l" t="t" r="r" b="b"/>
              <a:pathLst>
                <a:path w="5573" h="6444" extrusionOk="0">
                  <a:moveTo>
                    <a:pt x="1338" y="0"/>
                  </a:moveTo>
                  <a:cubicBezTo>
                    <a:pt x="1187" y="0"/>
                    <a:pt x="1018" y="154"/>
                    <a:pt x="1062" y="349"/>
                  </a:cubicBezTo>
                  <a:cubicBezTo>
                    <a:pt x="1195" y="1083"/>
                    <a:pt x="1295" y="1784"/>
                    <a:pt x="1295" y="2517"/>
                  </a:cubicBezTo>
                  <a:cubicBezTo>
                    <a:pt x="1228" y="2551"/>
                    <a:pt x="1162" y="2584"/>
                    <a:pt x="1128" y="2684"/>
                  </a:cubicBezTo>
                  <a:cubicBezTo>
                    <a:pt x="1095" y="2784"/>
                    <a:pt x="1062" y="2884"/>
                    <a:pt x="1028" y="2984"/>
                  </a:cubicBezTo>
                  <a:lnTo>
                    <a:pt x="995" y="2984"/>
                  </a:lnTo>
                  <a:cubicBezTo>
                    <a:pt x="995" y="2951"/>
                    <a:pt x="962" y="2951"/>
                    <a:pt x="962" y="2918"/>
                  </a:cubicBezTo>
                  <a:lnTo>
                    <a:pt x="761" y="3652"/>
                  </a:lnTo>
                  <a:cubicBezTo>
                    <a:pt x="795" y="3685"/>
                    <a:pt x="828" y="3685"/>
                    <a:pt x="861" y="3685"/>
                  </a:cubicBezTo>
                  <a:cubicBezTo>
                    <a:pt x="795" y="3885"/>
                    <a:pt x="795" y="4052"/>
                    <a:pt x="828" y="4185"/>
                  </a:cubicBezTo>
                  <a:cubicBezTo>
                    <a:pt x="561" y="4786"/>
                    <a:pt x="294" y="5419"/>
                    <a:pt x="61" y="6020"/>
                  </a:cubicBezTo>
                  <a:cubicBezTo>
                    <a:pt x="0" y="6202"/>
                    <a:pt x="160" y="6323"/>
                    <a:pt x="310" y="6323"/>
                  </a:cubicBezTo>
                  <a:cubicBezTo>
                    <a:pt x="408" y="6323"/>
                    <a:pt x="502" y="6272"/>
                    <a:pt x="528" y="6153"/>
                  </a:cubicBezTo>
                  <a:cubicBezTo>
                    <a:pt x="795" y="5620"/>
                    <a:pt x="1028" y="5086"/>
                    <a:pt x="1228" y="4519"/>
                  </a:cubicBezTo>
                  <a:lnTo>
                    <a:pt x="1429" y="4519"/>
                  </a:lnTo>
                  <a:cubicBezTo>
                    <a:pt x="1495" y="4652"/>
                    <a:pt x="1629" y="4719"/>
                    <a:pt x="1896" y="4719"/>
                  </a:cubicBezTo>
                  <a:cubicBezTo>
                    <a:pt x="1929" y="4719"/>
                    <a:pt x="1996" y="4752"/>
                    <a:pt x="2096" y="4786"/>
                  </a:cubicBezTo>
                  <a:cubicBezTo>
                    <a:pt x="2154" y="4794"/>
                    <a:pt x="2210" y="4798"/>
                    <a:pt x="2265" y="4798"/>
                  </a:cubicBezTo>
                  <a:cubicBezTo>
                    <a:pt x="2427" y="4798"/>
                    <a:pt x="2571" y="4761"/>
                    <a:pt x="2696" y="4686"/>
                  </a:cubicBezTo>
                  <a:cubicBezTo>
                    <a:pt x="2796" y="4686"/>
                    <a:pt x="2863" y="4652"/>
                    <a:pt x="2930" y="4652"/>
                  </a:cubicBezTo>
                  <a:lnTo>
                    <a:pt x="3030" y="4652"/>
                  </a:lnTo>
                  <a:cubicBezTo>
                    <a:pt x="3096" y="4652"/>
                    <a:pt x="3163" y="4652"/>
                    <a:pt x="3196" y="4619"/>
                  </a:cubicBezTo>
                  <a:cubicBezTo>
                    <a:pt x="3230" y="4652"/>
                    <a:pt x="3297" y="4652"/>
                    <a:pt x="3330" y="4652"/>
                  </a:cubicBezTo>
                  <a:cubicBezTo>
                    <a:pt x="3413" y="4719"/>
                    <a:pt x="3497" y="4744"/>
                    <a:pt x="3580" y="4744"/>
                  </a:cubicBezTo>
                  <a:cubicBezTo>
                    <a:pt x="3663" y="4744"/>
                    <a:pt x="3747" y="4719"/>
                    <a:pt x="3830" y="4686"/>
                  </a:cubicBezTo>
                  <a:cubicBezTo>
                    <a:pt x="3864" y="4786"/>
                    <a:pt x="3897" y="4919"/>
                    <a:pt x="3964" y="5019"/>
                  </a:cubicBezTo>
                  <a:cubicBezTo>
                    <a:pt x="4097" y="5486"/>
                    <a:pt x="4164" y="6053"/>
                    <a:pt x="4531" y="6387"/>
                  </a:cubicBezTo>
                  <a:cubicBezTo>
                    <a:pt x="4581" y="6424"/>
                    <a:pt x="4645" y="6443"/>
                    <a:pt x="4707" y="6443"/>
                  </a:cubicBezTo>
                  <a:cubicBezTo>
                    <a:pt x="4811" y="6443"/>
                    <a:pt x="4910" y="6391"/>
                    <a:pt x="4931" y="6287"/>
                  </a:cubicBezTo>
                  <a:cubicBezTo>
                    <a:pt x="5031" y="5786"/>
                    <a:pt x="4764" y="5319"/>
                    <a:pt x="4597" y="4852"/>
                  </a:cubicBezTo>
                  <a:cubicBezTo>
                    <a:pt x="4531" y="4619"/>
                    <a:pt x="4464" y="4385"/>
                    <a:pt x="4364" y="4152"/>
                  </a:cubicBezTo>
                  <a:cubicBezTo>
                    <a:pt x="4431" y="4018"/>
                    <a:pt x="4497" y="3885"/>
                    <a:pt x="4497" y="3718"/>
                  </a:cubicBezTo>
                  <a:lnTo>
                    <a:pt x="4898" y="2851"/>
                  </a:lnTo>
                  <a:lnTo>
                    <a:pt x="4898" y="2851"/>
                  </a:lnTo>
                  <a:cubicBezTo>
                    <a:pt x="4831" y="2884"/>
                    <a:pt x="4798" y="2918"/>
                    <a:pt x="4764" y="2951"/>
                  </a:cubicBezTo>
                  <a:cubicBezTo>
                    <a:pt x="4731" y="2918"/>
                    <a:pt x="4698" y="2884"/>
                    <a:pt x="4664" y="2884"/>
                  </a:cubicBezTo>
                  <a:cubicBezTo>
                    <a:pt x="4664" y="2784"/>
                    <a:pt x="4631" y="2718"/>
                    <a:pt x="4631" y="2617"/>
                  </a:cubicBezTo>
                  <a:cubicBezTo>
                    <a:pt x="4631" y="2617"/>
                    <a:pt x="4631" y="2584"/>
                    <a:pt x="4631" y="2551"/>
                  </a:cubicBezTo>
                  <a:cubicBezTo>
                    <a:pt x="4631" y="2517"/>
                    <a:pt x="4597" y="2484"/>
                    <a:pt x="4597" y="2451"/>
                  </a:cubicBezTo>
                  <a:cubicBezTo>
                    <a:pt x="4864" y="2050"/>
                    <a:pt x="5165" y="1650"/>
                    <a:pt x="5431" y="1216"/>
                  </a:cubicBezTo>
                  <a:cubicBezTo>
                    <a:pt x="5572" y="1029"/>
                    <a:pt x="5366" y="824"/>
                    <a:pt x="5174" y="824"/>
                  </a:cubicBezTo>
                  <a:cubicBezTo>
                    <a:pt x="5093" y="824"/>
                    <a:pt x="5014" y="861"/>
                    <a:pt x="4964" y="950"/>
                  </a:cubicBezTo>
                  <a:cubicBezTo>
                    <a:pt x="4731" y="1417"/>
                    <a:pt x="4464" y="1850"/>
                    <a:pt x="4231" y="2317"/>
                  </a:cubicBezTo>
                  <a:cubicBezTo>
                    <a:pt x="4125" y="2229"/>
                    <a:pt x="4010" y="2188"/>
                    <a:pt x="3896" y="2188"/>
                  </a:cubicBezTo>
                  <a:cubicBezTo>
                    <a:pt x="3793" y="2188"/>
                    <a:pt x="3691" y="2221"/>
                    <a:pt x="3597" y="2284"/>
                  </a:cubicBezTo>
                  <a:cubicBezTo>
                    <a:pt x="3544" y="2244"/>
                    <a:pt x="3486" y="2226"/>
                    <a:pt x="3429" y="2226"/>
                  </a:cubicBezTo>
                  <a:cubicBezTo>
                    <a:pt x="3342" y="2226"/>
                    <a:pt x="3257" y="2270"/>
                    <a:pt x="3196" y="2351"/>
                  </a:cubicBezTo>
                  <a:cubicBezTo>
                    <a:pt x="3196" y="2317"/>
                    <a:pt x="3163" y="2284"/>
                    <a:pt x="3163" y="2251"/>
                  </a:cubicBezTo>
                  <a:cubicBezTo>
                    <a:pt x="3128" y="2162"/>
                    <a:pt x="3037" y="2121"/>
                    <a:pt x="2939" y="2121"/>
                  </a:cubicBezTo>
                  <a:cubicBezTo>
                    <a:pt x="2852" y="2121"/>
                    <a:pt x="2759" y="2154"/>
                    <a:pt x="2696" y="2217"/>
                  </a:cubicBezTo>
                  <a:cubicBezTo>
                    <a:pt x="2696" y="2217"/>
                    <a:pt x="2663" y="2251"/>
                    <a:pt x="2629" y="2284"/>
                  </a:cubicBezTo>
                  <a:lnTo>
                    <a:pt x="2563" y="2284"/>
                  </a:lnTo>
                  <a:cubicBezTo>
                    <a:pt x="2523" y="2244"/>
                    <a:pt x="2463" y="2226"/>
                    <a:pt x="2398" y="2226"/>
                  </a:cubicBezTo>
                  <a:cubicBezTo>
                    <a:pt x="2299" y="2226"/>
                    <a:pt x="2190" y="2270"/>
                    <a:pt x="2129" y="2351"/>
                  </a:cubicBezTo>
                  <a:cubicBezTo>
                    <a:pt x="2096" y="2417"/>
                    <a:pt x="2062" y="2451"/>
                    <a:pt x="2029" y="2517"/>
                  </a:cubicBezTo>
                  <a:cubicBezTo>
                    <a:pt x="2029" y="2517"/>
                    <a:pt x="2029" y="2484"/>
                    <a:pt x="1996" y="2484"/>
                  </a:cubicBezTo>
                  <a:cubicBezTo>
                    <a:pt x="1996" y="2384"/>
                    <a:pt x="1929" y="2351"/>
                    <a:pt x="1862" y="2317"/>
                  </a:cubicBezTo>
                  <a:cubicBezTo>
                    <a:pt x="1929" y="1583"/>
                    <a:pt x="1829" y="849"/>
                    <a:pt x="1529" y="149"/>
                  </a:cubicBezTo>
                  <a:cubicBezTo>
                    <a:pt x="1494" y="44"/>
                    <a:pt x="1418" y="0"/>
                    <a:pt x="1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hree columns">
  <p:cSld name="CUSTOM_4">
    <p:spTree>
      <p:nvGrpSpPr>
        <p:cNvPr id="1" name="Shape 441"/>
        <p:cNvGrpSpPr/>
        <p:nvPr/>
      </p:nvGrpSpPr>
      <p:grpSpPr>
        <a:xfrm>
          <a:off x="0" y="0"/>
          <a:ext cx="0" cy="0"/>
          <a:chOff x="0" y="0"/>
          <a:chExt cx="0" cy="0"/>
        </a:xfrm>
      </p:grpSpPr>
      <p:sp>
        <p:nvSpPr>
          <p:cNvPr id="442" name="Google Shape;442;p33"/>
          <p:cNvSpPr/>
          <p:nvPr/>
        </p:nvSpPr>
        <p:spPr>
          <a:xfrm>
            <a:off x="377145" y="1339500"/>
            <a:ext cx="3509400" cy="3378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3"/>
          <p:cNvSpPr/>
          <p:nvPr/>
        </p:nvSpPr>
        <p:spPr>
          <a:xfrm flipH="1">
            <a:off x="2413" y="3131275"/>
            <a:ext cx="5573845" cy="2012262"/>
          </a:xfrm>
          <a:custGeom>
            <a:avLst/>
            <a:gdLst/>
            <a:ahLst/>
            <a:cxnLst/>
            <a:rect l="l" t="t" r="r" b="b"/>
            <a:pathLst>
              <a:path w="107277" h="38729" extrusionOk="0">
                <a:moveTo>
                  <a:pt x="6071" y="38728"/>
                </a:moveTo>
                <a:cubicBezTo>
                  <a:pt x="2702" y="38728"/>
                  <a:pt x="0" y="36026"/>
                  <a:pt x="0" y="32690"/>
                </a:cubicBezTo>
                <a:cubicBezTo>
                  <a:pt x="0" y="29888"/>
                  <a:pt x="1868" y="27553"/>
                  <a:pt x="4437" y="26853"/>
                </a:cubicBezTo>
                <a:cubicBezTo>
                  <a:pt x="4403" y="26386"/>
                  <a:pt x="4370" y="25886"/>
                  <a:pt x="4370" y="25419"/>
                </a:cubicBezTo>
                <a:cubicBezTo>
                  <a:pt x="4370" y="18747"/>
                  <a:pt x="9774" y="13310"/>
                  <a:pt x="16478" y="13310"/>
                </a:cubicBezTo>
                <a:cubicBezTo>
                  <a:pt x="19381" y="13310"/>
                  <a:pt x="22083" y="14344"/>
                  <a:pt x="24151" y="16079"/>
                </a:cubicBezTo>
                <a:cubicBezTo>
                  <a:pt x="25018" y="11609"/>
                  <a:pt x="28687" y="8140"/>
                  <a:pt x="33224" y="7572"/>
                </a:cubicBezTo>
                <a:cubicBezTo>
                  <a:pt x="34325" y="3236"/>
                  <a:pt x="38294" y="0"/>
                  <a:pt x="42997" y="0"/>
                </a:cubicBezTo>
                <a:cubicBezTo>
                  <a:pt x="47734" y="0"/>
                  <a:pt x="51737" y="3303"/>
                  <a:pt x="52771" y="7739"/>
                </a:cubicBezTo>
                <a:cubicBezTo>
                  <a:pt x="53572" y="7272"/>
                  <a:pt x="54472" y="7005"/>
                  <a:pt x="55440" y="7005"/>
                </a:cubicBezTo>
                <a:cubicBezTo>
                  <a:pt x="58208" y="7005"/>
                  <a:pt x="60510" y="9140"/>
                  <a:pt x="60743" y="11842"/>
                </a:cubicBezTo>
                <a:cubicBezTo>
                  <a:pt x="61811" y="11242"/>
                  <a:pt x="63012" y="10908"/>
                  <a:pt x="64279" y="10908"/>
                </a:cubicBezTo>
                <a:cubicBezTo>
                  <a:pt x="66081" y="10908"/>
                  <a:pt x="67715" y="11542"/>
                  <a:pt x="68949" y="12643"/>
                </a:cubicBezTo>
                <a:cubicBezTo>
                  <a:pt x="70517" y="9874"/>
                  <a:pt x="73486" y="7973"/>
                  <a:pt x="76888" y="7973"/>
                </a:cubicBezTo>
                <a:cubicBezTo>
                  <a:pt x="79423" y="7973"/>
                  <a:pt x="81725" y="9040"/>
                  <a:pt x="83393" y="10741"/>
                </a:cubicBezTo>
                <a:cubicBezTo>
                  <a:pt x="83993" y="6038"/>
                  <a:pt x="87996" y="2402"/>
                  <a:pt x="92866" y="2402"/>
                </a:cubicBezTo>
                <a:cubicBezTo>
                  <a:pt x="95435" y="2402"/>
                  <a:pt x="97770" y="3436"/>
                  <a:pt x="99471" y="5071"/>
                </a:cubicBezTo>
                <a:cubicBezTo>
                  <a:pt x="101339" y="2869"/>
                  <a:pt x="104141" y="1435"/>
                  <a:pt x="107277" y="1435"/>
                </a:cubicBezTo>
                <a:lnTo>
                  <a:pt x="107277" y="38728"/>
                </a:lnTo>
                <a:lnTo>
                  <a:pt x="6071" y="38728"/>
                </a:lnTo>
                <a:close/>
              </a:path>
            </a:pathLst>
          </a:custGeom>
          <a:solidFill>
            <a:srgbClr val="FFDDB7">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3"/>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45" name="Google Shape;445;p33"/>
          <p:cNvSpPr txBox="1">
            <a:spLocks noGrp="1"/>
          </p:cNvSpPr>
          <p:nvPr>
            <p:ph type="subTitle" idx="1"/>
          </p:nvPr>
        </p:nvSpPr>
        <p:spPr>
          <a:xfrm>
            <a:off x="3891000" y="1174275"/>
            <a:ext cx="4539600" cy="454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2200" b="1">
                <a:solidFill>
                  <a:schemeClr val="accent5"/>
                </a:solidFill>
                <a:latin typeface="Inter"/>
                <a:ea typeface="Inter"/>
                <a:cs typeface="Inter"/>
                <a:sym typeface="Inte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46" name="Google Shape;446;p33"/>
          <p:cNvSpPr txBox="1">
            <a:spLocks noGrp="1"/>
          </p:cNvSpPr>
          <p:nvPr>
            <p:ph type="subTitle" idx="2"/>
          </p:nvPr>
        </p:nvSpPr>
        <p:spPr>
          <a:xfrm>
            <a:off x="3891000" y="1641200"/>
            <a:ext cx="4539600" cy="630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16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47" name="Google Shape;447;p33"/>
          <p:cNvSpPr txBox="1">
            <a:spLocks noGrp="1"/>
          </p:cNvSpPr>
          <p:nvPr>
            <p:ph type="subTitle" idx="3"/>
          </p:nvPr>
        </p:nvSpPr>
        <p:spPr>
          <a:xfrm>
            <a:off x="3891004" y="3395950"/>
            <a:ext cx="4539600" cy="454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2200" b="1">
                <a:solidFill>
                  <a:schemeClr val="accent5"/>
                </a:solidFill>
                <a:latin typeface="Inter"/>
                <a:ea typeface="Inter"/>
                <a:cs typeface="Inter"/>
                <a:sym typeface="Inte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48" name="Google Shape;448;p33"/>
          <p:cNvSpPr txBox="1">
            <a:spLocks noGrp="1"/>
          </p:cNvSpPr>
          <p:nvPr>
            <p:ph type="subTitle" idx="4"/>
          </p:nvPr>
        </p:nvSpPr>
        <p:spPr>
          <a:xfrm>
            <a:off x="3891000" y="3862875"/>
            <a:ext cx="4539600" cy="630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16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49" name="Google Shape;449;p33"/>
          <p:cNvSpPr txBox="1">
            <a:spLocks noGrp="1"/>
          </p:cNvSpPr>
          <p:nvPr>
            <p:ph type="subTitle" idx="5"/>
          </p:nvPr>
        </p:nvSpPr>
        <p:spPr>
          <a:xfrm>
            <a:off x="3891000" y="2286000"/>
            <a:ext cx="4539600" cy="454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2200" b="1">
                <a:solidFill>
                  <a:schemeClr val="accent5"/>
                </a:solidFill>
                <a:latin typeface="Inter"/>
                <a:ea typeface="Inter"/>
                <a:cs typeface="Inter"/>
                <a:sym typeface="Inte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50" name="Google Shape;450;p33"/>
          <p:cNvSpPr txBox="1">
            <a:spLocks noGrp="1"/>
          </p:cNvSpPr>
          <p:nvPr>
            <p:ph type="subTitle" idx="6"/>
          </p:nvPr>
        </p:nvSpPr>
        <p:spPr>
          <a:xfrm>
            <a:off x="3891000" y="2752925"/>
            <a:ext cx="4539600" cy="630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16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hree columns 1">
  <p:cSld name="CUSTOM_24">
    <p:spTree>
      <p:nvGrpSpPr>
        <p:cNvPr id="1" name="Shape 451"/>
        <p:cNvGrpSpPr/>
        <p:nvPr/>
      </p:nvGrpSpPr>
      <p:grpSpPr>
        <a:xfrm>
          <a:off x="0" y="0"/>
          <a:ext cx="0" cy="0"/>
          <a:chOff x="0" y="0"/>
          <a:chExt cx="0" cy="0"/>
        </a:xfrm>
      </p:grpSpPr>
      <p:sp>
        <p:nvSpPr>
          <p:cNvPr id="452" name="Google Shape;452;p34"/>
          <p:cNvSpPr/>
          <p:nvPr/>
        </p:nvSpPr>
        <p:spPr>
          <a:xfrm flipH="1">
            <a:off x="44" y="2741150"/>
            <a:ext cx="6416506" cy="2402360"/>
          </a:xfrm>
          <a:custGeom>
            <a:avLst/>
            <a:gdLst/>
            <a:ahLst/>
            <a:cxnLst/>
            <a:rect l="l" t="t" r="r" b="b"/>
            <a:pathLst>
              <a:path w="107277" h="38729" extrusionOk="0">
                <a:moveTo>
                  <a:pt x="6071" y="38728"/>
                </a:moveTo>
                <a:cubicBezTo>
                  <a:pt x="2702" y="38728"/>
                  <a:pt x="0" y="36026"/>
                  <a:pt x="0" y="32690"/>
                </a:cubicBezTo>
                <a:cubicBezTo>
                  <a:pt x="0" y="29888"/>
                  <a:pt x="1868" y="27553"/>
                  <a:pt x="4437" y="26853"/>
                </a:cubicBezTo>
                <a:cubicBezTo>
                  <a:pt x="4403" y="26386"/>
                  <a:pt x="4370" y="25886"/>
                  <a:pt x="4370" y="25419"/>
                </a:cubicBezTo>
                <a:cubicBezTo>
                  <a:pt x="4370" y="18747"/>
                  <a:pt x="9774" y="13310"/>
                  <a:pt x="16478" y="13310"/>
                </a:cubicBezTo>
                <a:cubicBezTo>
                  <a:pt x="19381" y="13310"/>
                  <a:pt x="22083" y="14344"/>
                  <a:pt x="24151" y="16079"/>
                </a:cubicBezTo>
                <a:cubicBezTo>
                  <a:pt x="25018" y="11609"/>
                  <a:pt x="28687" y="8140"/>
                  <a:pt x="33224" y="7572"/>
                </a:cubicBezTo>
                <a:cubicBezTo>
                  <a:pt x="34325" y="3236"/>
                  <a:pt x="38294" y="0"/>
                  <a:pt x="42997" y="0"/>
                </a:cubicBezTo>
                <a:cubicBezTo>
                  <a:pt x="47734" y="0"/>
                  <a:pt x="51737" y="3303"/>
                  <a:pt x="52771" y="7739"/>
                </a:cubicBezTo>
                <a:cubicBezTo>
                  <a:pt x="53572" y="7272"/>
                  <a:pt x="54472" y="7005"/>
                  <a:pt x="55440" y="7005"/>
                </a:cubicBezTo>
                <a:cubicBezTo>
                  <a:pt x="58208" y="7005"/>
                  <a:pt x="60510" y="9140"/>
                  <a:pt x="60743" y="11842"/>
                </a:cubicBezTo>
                <a:cubicBezTo>
                  <a:pt x="61811" y="11242"/>
                  <a:pt x="63012" y="10908"/>
                  <a:pt x="64279" y="10908"/>
                </a:cubicBezTo>
                <a:cubicBezTo>
                  <a:pt x="66081" y="10908"/>
                  <a:pt x="67715" y="11542"/>
                  <a:pt x="68949" y="12643"/>
                </a:cubicBezTo>
                <a:cubicBezTo>
                  <a:pt x="70517" y="9874"/>
                  <a:pt x="73486" y="7973"/>
                  <a:pt x="76888" y="7973"/>
                </a:cubicBezTo>
                <a:cubicBezTo>
                  <a:pt x="79423" y="7973"/>
                  <a:pt x="81725" y="9040"/>
                  <a:pt x="83393" y="10741"/>
                </a:cubicBezTo>
                <a:cubicBezTo>
                  <a:pt x="83993" y="6038"/>
                  <a:pt x="87996" y="2402"/>
                  <a:pt x="92866" y="2402"/>
                </a:cubicBezTo>
                <a:cubicBezTo>
                  <a:pt x="95435" y="2402"/>
                  <a:pt x="97770" y="3436"/>
                  <a:pt x="99471" y="5071"/>
                </a:cubicBezTo>
                <a:cubicBezTo>
                  <a:pt x="101339" y="2869"/>
                  <a:pt x="104141" y="1435"/>
                  <a:pt x="107277" y="1435"/>
                </a:cubicBezTo>
                <a:lnTo>
                  <a:pt x="107277" y="38728"/>
                </a:lnTo>
                <a:lnTo>
                  <a:pt x="6071" y="38728"/>
                </a:lnTo>
                <a:close/>
              </a:path>
            </a:pathLst>
          </a:custGeom>
          <a:solidFill>
            <a:srgbClr val="FFDDB7">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4"/>
          <p:cNvSpPr/>
          <p:nvPr/>
        </p:nvSpPr>
        <p:spPr>
          <a:xfrm rot="-1384234">
            <a:off x="532934" y="856399"/>
            <a:ext cx="1169146" cy="246501"/>
          </a:xfrm>
          <a:custGeom>
            <a:avLst/>
            <a:gdLst/>
            <a:ahLst/>
            <a:cxnLst/>
            <a:rect l="l" t="t" r="r" b="b"/>
            <a:pathLst>
              <a:path w="35060" h="7392" extrusionOk="0">
                <a:moveTo>
                  <a:pt x="29002" y="1"/>
                </a:moveTo>
                <a:cubicBezTo>
                  <a:pt x="28052" y="1"/>
                  <a:pt x="27100" y="162"/>
                  <a:pt x="26186" y="487"/>
                </a:cubicBezTo>
                <a:cubicBezTo>
                  <a:pt x="24151" y="1221"/>
                  <a:pt x="22317" y="2655"/>
                  <a:pt x="20315" y="3289"/>
                </a:cubicBezTo>
                <a:cubicBezTo>
                  <a:pt x="20023" y="3242"/>
                  <a:pt x="19722" y="3216"/>
                  <a:pt x="19420" y="3216"/>
                </a:cubicBezTo>
                <a:cubicBezTo>
                  <a:pt x="18862" y="3216"/>
                  <a:pt x="18300" y="3306"/>
                  <a:pt x="17780" y="3522"/>
                </a:cubicBezTo>
                <a:cubicBezTo>
                  <a:pt x="17747" y="3556"/>
                  <a:pt x="17713" y="3589"/>
                  <a:pt x="17680" y="3589"/>
                </a:cubicBezTo>
                <a:cubicBezTo>
                  <a:pt x="15545" y="3422"/>
                  <a:pt x="13410" y="2455"/>
                  <a:pt x="11275" y="2121"/>
                </a:cubicBezTo>
                <a:cubicBezTo>
                  <a:pt x="10721" y="2035"/>
                  <a:pt x="10164" y="1993"/>
                  <a:pt x="9606" y="1993"/>
                </a:cubicBezTo>
                <a:cubicBezTo>
                  <a:pt x="6068" y="1993"/>
                  <a:pt x="2536" y="3699"/>
                  <a:pt x="1" y="6725"/>
                </a:cubicBezTo>
                <a:cubicBezTo>
                  <a:pt x="2853" y="5630"/>
                  <a:pt x="5332" y="5082"/>
                  <a:pt x="7674" y="5082"/>
                </a:cubicBezTo>
                <a:cubicBezTo>
                  <a:pt x="8043" y="5082"/>
                  <a:pt x="8410" y="5096"/>
                  <a:pt x="8774" y="5123"/>
                </a:cubicBezTo>
                <a:cubicBezTo>
                  <a:pt x="10642" y="5257"/>
                  <a:pt x="12810" y="5390"/>
                  <a:pt x="14878" y="5390"/>
                </a:cubicBezTo>
                <a:cubicBezTo>
                  <a:pt x="14778" y="5457"/>
                  <a:pt x="14644" y="5524"/>
                  <a:pt x="14544" y="5624"/>
                </a:cubicBezTo>
                <a:cubicBezTo>
                  <a:pt x="13744" y="6124"/>
                  <a:pt x="12977" y="6658"/>
                  <a:pt x="12209" y="7225"/>
                </a:cubicBezTo>
                <a:cubicBezTo>
                  <a:pt x="12478" y="7194"/>
                  <a:pt x="12746" y="7179"/>
                  <a:pt x="13014" y="7179"/>
                </a:cubicBezTo>
                <a:cubicBezTo>
                  <a:pt x="13610" y="7179"/>
                  <a:pt x="14202" y="7254"/>
                  <a:pt x="14778" y="7392"/>
                </a:cubicBezTo>
                <a:cubicBezTo>
                  <a:pt x="15178" y="6858"/>
                  <a:pt x="15679" y="6391"/>
                  <a:pt x="16179" y="5957"/>
                </a:cubicBezTo>
                <a:cubicBezTo>
                  <a:pt x="16954" y="6272"/>
                  <a:pt x="17795" y="6441"/>
                  <a:pt x="18636" y="6441"/>
                </a:cubicBezTo>
                <a:cubicBezTo>
                  <a:pt x="19133" y="6441"/>
                  <a:pt x="19631" y="6382"/>
                  <a:pt x="20115" y="6258"/>
                </a:cubicBezTo>
                <a:cubicBezTo>
                  <a:pt x="20816" y="6091"/>
                  <a:pt x="21483" y="5791"/>
                  <a:pt x="22217" y="5624"/>
                </a:cubicBezTo>
                <a:cubicBezTo>
                  <a:pt x="22499" y="5557"/>
                  <a:pt x="22797" y="5517"/>
                  <a:pt x="23092" y="5517"/>
                </a:cubicBezTo>
                <a:cubicBezTo>
                  <a:pt x="23529" y="5517"/>
                  <a:pt x="23959" y="5605"/>
                  <a:pt x="24318" y="5824"/>
                </a:cubicBezTo>
                <a:cubicBezTo>
                  <a:pt x="24351" y="5424"/>
                  <a:pt x="24118" y="5023"/>
                  <a:pt x="23784" y="4756"/>
                </a:cubicBezTo>
                <a:cubicBezTo>
                  <a:pt x="23484" y="4490"/>
                  <a:pt x="23117" y="4289"/>
                  <a:pt x="22717" y="4123"/>
                </a:cubicBezTo>
                <a:cubicBezTo>
                  <a:pt x="22617" y="4089"/>
                  <a:pt x="22517" y="4023"/>
                  <a:pt x="22417" y="3989"/>
                </a:cubicBezTo>
                <a:cubicBezTo>
                  <a:pt x="23284" y="3622"/>
                  <a:pt x="24218" y="3222"/>
                  <a:pt x="25385" y="2822"/>
                </a:cubicBezTo>
                <a:cubicBezTo>
                  <a:pt x="27279" y="2204"/>
                  <a:pt x="29268" y="1717"/>
                  <a:pt x="31217" y="1717"/>
                </a:cubicBezTo>
                <a:cubicBezTo>
                  <a:pt x="32530" y="1717"/>
                  <a:pt x="33824" y="1938"/>
                  <a:pt x="35059" y="2488"/>
                </a:cubicBezTo>
                <a:cubicBezTo>
                  <a:pt x="33342" y="841"/>
                  <a:pt x="31174" y="1"/>
                  <a:pt x="290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454" name="Google Shape;454;p34"/>
          <p:cNvSpPr/>
          <p:nvPr/>
        </p:nvSpPr>
        <p:spPr>
          <a:xfrm>
            <a:off x="2816544" y="1558991"/>
            <a:ext cx="686392" cy="294592"/>
          </a:xfrm>
          <a:custGeom>
            <a:avLst/>
            <a:gdLst/>
            <a:ahLst/>
            <a:cxnLst/>
            <a:rect l="l" t="t" r="r" b="b"/>
            <a:pathLst>
              <a:path w="20583" h="8834" extrusionOk="0">
                <a:moveTo>
                  <a:pt x="3117" y="0"/>
                </a:moveTo>
                <a:cubicBezTo>
                  <a:pt x="2087" y="0"/>
                  <a:pt x="1029" y="195"/>
                  <a:pt x="1" y="594"/>
                </a:cubicBezTo>
                <a:cubicBezTo>
                  <a:pt x="2202" y="894"/>
                  <a:pt x="3904" y="1428"/>
                  <a:pt x="5305" y="2362"/>
                </a:cubicBezTo>
                <a:cubicBezTo>
                  <a:pt x="6305" y="2996"/>
                  <a:pt x="7473" y="3729"/>
                  <a:pt x="8607" y="4363"/>
                </a:cubicBezTo>
                <a:lnTo>
                  <a:pt x="8340" y="4363"/>
                </a:lnTo>
                <a:cubicBezTo>
                  <a:pt x="7740" y="4430"/>
                  <a:pt x="7173" y="4463"/>
                  <a:pt x="6572" y="4563"/>
                </a:cubicBezTo>
                <a:cubicBezTo>
                  <a:pt x="7073" y="4764"/>
                  <a:pt x="7540" y="5064"/>
                  <a:pt x="7940" y="5431"/>
                </a:cubicBezTo>
                <a:cubicBezTo>
                  <a:pt x="8307" y="5264"/>
                  <a:pt x="8740" y="5130"/>
                  <a:pt x="9141" y="5064"/>
                </a:cubicBezTo>
                <a:cubicBezTo>
                  <a:pt x="9674" y="5731"/>
                  <a:pt x="10408" y="6198"/>
                  <a:pt x="11209" y="6398"/>
                </a:cubicBezTo>
                <a:cubicBezTo>
                  <a:pt x="11676" y="6531"/>
                  <a:pt x="12109" y="6565"/>
                  <a:pt x="12543" y="6698"/>
                </a:cubicBezTo>
                <a:cubicBezTo>
                  <a:pt x="13010" y="6832"/>
                  <a:pt x="13444" y="7065"/>
                  <a:pt x="13644" y="7465"/>
                </a:cubicBezTo>
                <a:cubicBezTo>
                  <a:pt x="13777" y="7232"/>
                  <a:pt x="13777" y="6932"/>
                  <a:pt x="13711" y="6698"/>
                </a:cubicBezTo>
                <a:cubicBezTo>
                  <a:pt x="13611" y="6465"/>
                  <a:pt x="13444" y="6231"/>
                  <a:pt x="13310" y="6031"/>
                </a:cubicBezTo>
                <a:cubicBezTo>
                  <a:pt x="13244" y="5964"/>
                  <a:pt x="13210" y="5898"/>
                  <a:pt x="13144" y="5864"/>
                </a:cubicBezTo>
                <a:lnTo>
                  <a:pt x="13144" y="5864"/>
                </a:lnTo>
                <a:cubicBezTo>
                  <a:pt x="13744" y="5898"/>
                  <a:pt x="14378" y="5964"/>
                  <a:pt x="15145" y="6098"/>
                </a:cubicBezTo>
                <a:cubicBezTo>
                  <a:pt x="17213" y="6498"/>
                  <a:pt x="19281" y="7165"/>
                  <a:pt x="20582" y="8833"/>
                </a:cubicBezTo>
                <a:cubicBezTo>
                  <a:pt x="19915" y="6798"/>
                  <a:pt x="18281" y="5364"/>
                  <a:pt x="16279" y="5064"/>
                </a:cubicBezTo>
                <a:cubicBezTo>
                  <a:pt x="15707" y="4978"/>
                  <a:pt x="15117" y="4972"/>
                  <a:pt x="14527" y="4972"/>
                </a:cubicBezTo>
                <a:cubicBezTo>
                  <a:pt x="14428" y="4972"/>
                  <a:pt x="14330" y="4972"/>
                  <a:pt x="14232" y="4972"/>
                </a:cubicBezTo>
                <a:cubicBezTo>
                  <a:pt x="13544" y="4972"/>
                  <a:pt x="12860" y="4964"/>
                  <a:pt x="12210" y="4830"/>
                </a:cubicBezTo>
                <a:cubicBezTo>
                  <a:pt x="11809" y="4497"/>
                  <a:pt x="11309" y="4263"/>
                  <a:pt x="10775" y="4196"/>
                </a:cubicBezTo>
                <a:lnTo>
                  <a:pt x="10675" y="4196"/>
                </a:lnTo>
                <a:cubicBezTo>
                  <a:pt x="9541" y="3463"/>
                  <a:pt x="8674" y="2295"/>
                  <a:pt x="7606" y="1461"/>
                </a:cubicBezTo>
                <a:cubicBezTo>
                  <a:pt x="6335" y="497"/>
                  <a:pt x="4761" y="0"/>
                  <a:pt x="31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455" name="Google Shape;455;p34"/>
          <p:cNvSpPr/>
          <p:nvPr/>
        </p:nvSpPr>
        <p:spPr>
          <a:xfrm flipH="1">
            <a:off x="7217556" y="1245928"/>
            <a:ext cx="686392" cy="294592"/>
          </a:xfrm>
          <a:custGeom>
            <a:avLst/>
            <a:gdLst/>
            <a:ahLst/>
            <a:cxnLst/>
            <a:rect l="l" t="t" r="r" b="b"/>
            <a:pathLst>
              <a:path w="20583" h="8834" extrusionOk="0">
                <a:moveTo>
                  <a:pt x="3117" y="0"/>
                </a:moveTo>
                <a:cubicBezTo>
                  <a:pt x="2087" y="0"/>
                  <a:pt x="1029" y="195"/>
                  <a:pt x="1" y="594"/>
                </a:cubicBezTo>
                <a:cubicBezTo>
                  <a:pt x="2202" y="894"/>
                  <a:pt x="3904" y="1428"/>
                  <a:pt x="5305" y="2362"/>
                </a:cubicBezTo>
                <a:cubicBezTo>
                  <a:pt x="6305" y="2996"/>
                  <a:pt x="7473" y="3729"/>
                  <a:pt x="8607" y="4363"/>
                </a:cubicBezTo>
                <a:lnTo>
                  <a:pt x="8340" y="4363"/>
                </a:lnTo>
                <a:cubicBezTo>
                  <a:pt x="7740" y="4430"/>
                  <a:pt x="7173" y="4463"/>
                  <a:pt x="6572" y="4563"/>
                </a:cubicBezTo>
                <a:cubicBezTo>
                  <a:pt x="7073" y="4764"/>
                  <a:pt x="7540" y="5064"/>
                  <a:pt x="7940" y="5431"/>
                </a:cubicBezTo>
                <a:cubicBezTo>
                  <a:pt x="8307" y="5264"/>
                  <a:pt x="8740" y="5130"/>
                  <a:pt x="9141" y="5064"/>
                </a:cubicBezTo>
                <a:cubicBezTo>
                  <a:pt x="9674" y="5731"/>
                  <a:pt x="10408" y="6198"/>
                  <a:pt x="11209" y="6398"/>
                </a:cubicBezTo>
                <a:cubicBezTo>
                  <a:pt x="11676" y="6531"/>
                  <a:pt x="12109" y="6565"/>
                  <a:pt x="12543" y="6698"/>
                </a:cubicBezTo>
                <a:cubicBezTo>
                  <a:pt x="13010" y="6832"/>
                  <a:pt x="13444" y="7065"/>
                  <a:pt x="13644" y="7465"/>
                </a:cubicBezTo>
                <a:cubicBezTo>
                  <a:pt x="13777" y="7232"/>
                  <a:pt x="13777" y="6932"/>
                  <a:pt x="13711" y="6698"/>
                </a:cubicBezTo>
                <a:cubicBezTo>
                  <a:pt x="13611" y="6465"/>
                  <a:pt x="13444" y="6231"/>
                  <a:pt x="13310" y="6031"/>
                </a:cubicBezTo>
                <a:cubicBezTo>
                  <a:pt x="13244" y="5964"/>
                  <a:pt x="13210" y="5898"/>
                  <a:pt x="13144" y="5864"/>
                </a:cubicBezTo>
                <a:lnTo>
                  <a:pt x="13144" y="5864"/>
                </a:lnTo>
                <a:cubicBezTo>
                  <a:pt x="13744" y="5898"/>
                  <a:pt x="14378" y="5964"/>
                  <a:pt x="15145" y="6098"/>
                </a:cubicBezTo>
                <a:cubicBezTo>
                  <a:pt x="17213" y="6498"/>
                  <a:pt x="19281" y="7165"/>
                  <a:pt x="20582" y="8833"/>
                </a:cubicBezTo>
                <a:cubicBezTo>
                  <a:pt x="19915" y="6798"/>
                  <a:pt x="18281" y="5364"/>
                  <a:pt x="16279" y="5064"/>
                </a:cubicBezTo>
                <a:cubicBezTo>
                  <a:pt x="15707" y="4978"/>
                  <a:pt x="15117" y="4972"/>
                  <a:pt x="14527" y="4972"/>
                </a:cubicBezTo>
                <a:cubicBezTo>
                  <a:pt x="14428" y="4972"/>
                  <a:pt x="14330" y="4972"/>
                  <a:pt x="14232" y="4972"/>
                </a:cubicBezTo>
                <a:cubicBezTo>
                  <a:pt x="13544" y="4972"/>
                  <a:pt x="12860" y="4964"/>
                  <a:pt x="12210" y="4830"/>
                </a:cubicBezTo>
                <a:cubicBezTo>
                  <a:pt x="11809" y="4497"/>
                  <a:pt x="11309" y="4263"/>
                  <a:pt x="10775" y="4196"/>
                </a:cubicBezTo>
                <a:lnTo>
                  <a:pt x="10675" y="4196"/>
                </a:lnTo>
                <a:cubicBezTo>
                  <a:pt x="9541" y="3463"/>
                  <a:pt x="8674" y="2295"/>
                  <a:pt x="7606" y="1461"/>
                </a:cubicBezTo>
                <a:cubicBezTo>
                  <a:pt x="6335" y="497"/>
                  <a:pt x="4761" y="0"/>
                  <a:pt x="31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456" name="Google Shape;456;p34"/>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57" name="Google Shape;457;p34"/>
          <p:cNvSpPr txBox="1">
            <a:spLocks noGrp="1"/>
          </p:cNvSpPr>
          <p:nvPr>
            <p:ph type="subTitle" idx="1"/>
          </p:nvPr>
        </p:nvSpPr>
        <p:spPr>
          <a:xfrm>
            <a:off x="713250" y="2394850"/>
            <a:ext cx="2567400" cy="454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1pPr>
            <a:lvl2pPr lvl="1"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2pPr>
            <a:lvl3pPr lvl="2"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3pPr>
            <a:lvl4pPr lvl="3"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4pPr>
            <a:lvl5pPr lvl="4"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5pPr>
            <a:lvl6pPr lvl="5"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6pPr>
            <a:lvl7pPr lvl="6"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7pPr>
            <a:lvl8pPr lvl="7"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8pPr>
            <a:lvl9pPr lvl="8"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9pPr>
          </a:lstStyle>
          <a:p>
            <a:endParaRPr/>
          </a:p>
        </p:txBody>
      </p:sp>
      <p:sp>
        <p:nvSpPr>
          <p:cNvPr id="458" name="Google Shape;458;p34"/>
          <p:cNvSpPr txBox="1">
            <a:spLocks noGrp="1"/>
          </p:cNvSpPr>
          <p:nvPr>
            <p:ph type="subTitle" idx="2"/>
          </p:nvPr>
        </p:nvSpPr>
        <p:spPr>
          <a:xfrm>
            <a:off x="3288125" y="2394850"/>
            <a:ext cx="2567400" cy="454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1pPr>
            <a:lvl2pPr lvl="1"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2pPr>
            <a:lvl3pPr lvl="2"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3pPr>
            <a:lvl4pPr lvl="3"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4pPr>
            <a:lvl5pPr lvl="4"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5pPr>
            <a:lvl6pPr lvl="5"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6pPr>
            <a:lvl7pPr lvl="6"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7pPr>
            <a:lvl8pPr lvl="7"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8pPr>
            <a:lvl9pPr lvl="8"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9pPr>
          </a:lstStyle>
          <a:p>
            <a:endParaRPr/>
          </a:p>
        </p:txBody>
      </p:sp>
      <p:sp>
        <p:nvSpPr>
          <p:cNvPr id="459" name="Google Shape;459;p34"/>
          <p:cNvSpPr txBox="1">
            <a:spLocks noGrp="1"/>
          </p:cNvSpPr>
          <p:nvPr>
            <p:ph type="subTitle" idx="3"/>
          </p:nvPr>
        </p:nvSpPr>
        <p:spPr>
          <a:xfrm>
            <a:off x="713250" y="2849352"/>
            <a:ext cx="2567400" cy="73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6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60" name="Google Shape;460;p34"/>
          <p:cNvSpPr txBox="1">
            <a:spLocks noGrp="1"/>
          </p:cNvSpPr>
          <p:nvPr>
            <p:ph type="subTitle" idx="4"/>
          </p:nvPr>
        </p:nvSpPr>
        <p:spPr>
          <a:xfrm>
            <a:off x="3288125" y="2849368"/>
            <a:ext cx="2567400" cy="73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6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61" name="Google Shape;461;p34"/>
          <p:cNvSpPr txBox="1">
            <a:spLocks noGrp="1"/>
          </p:cNvSpPr>
          <p:nvPr>
            <p:ph type="subTitle" idx="5"/>
          </p:nvPr>
        </p:nvSpPr>
        <p:spPr>
          <a:xfrm>
            <a:off x="5863300" y="2394850"/>
            <a:ext cx="2567400" cy="454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1pPr>
            <a:lvl2pPr lvl="1"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2pPr>
            <a:lvl3pPr lvl="2"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3pPr>
            <a:lvl4pPr lvl="3"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4pPr>
            <a:lvl5pPr lvl="4"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5pPr>
            <a:lvl6pPr lvl="5"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6pPr>
            <a:lvl7pPr lvl="6"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7pPr>
            <a:lvl8pPr lvl="7"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8pPr>
            <a:lvl9pPr lvl="8"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9pPr>
          </a:lstStyle>
          <a:p>
            <a:endParaRPr/>
          </a:p>
        </p:txBody>
      </p:sp>
      <p:sp>
        <p:nvSpPr>
          <p:cNvPr id="462" name="Google Shape;462;p34"/>
          <p:cNvSpPr txBox="1">
            <a:spLocks noGrp="1"/>
          </p:cNvSpPr>
          <p:nvPr>
            <p:ph type="subTitle" idx="6"/>
          </p:nvPr>
        </p:nvSpPr>
        <p:spPr>
          <a:xfrm>
            <a:off x="5863300" y="2849359"/>
            <a:ext cx="2567400" cy="73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6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grpSp>
        <p:nvGrpSpPr>
          <p:cNvPr id="463" name="Google Shape;463;p34"/>
          <p:cNvGrpSpPr/>
          <p:nvPr/>
        </p:nvGrpSpPr>
        <p:grpSpPr>
          <a:xfrm>
            <a:off x="-27" y="4461106"/>
            <a:ext cx="9143772" cy="337805"/>
            <a:chOff x="1186850" y="2712575"/>
            <a:chExt cx="5218750" cy="192800"/>
          </a:xfrm>
        </p:grpSpPr>
        <p:sp>
          <p:nvSpPr>
            <p:cNvPr id="464" name="Google Shape;464;p34"/>
            <p:cNvSpPr/>
            <p:nvPr/>
          </p:nvSpPr>
          <p:spPr>
            <a:xfrm>
              <a:off x="1451325" y="2743900"/>
              <a:ext cx="139300" cy="161475"/>
            </a:xfrm>
            <a:custGeom>
              <a:avLst/>
              <a:gdLst/>
              <a:ahLst/>
              <a:cxnLst/>
              <a:rect l="l" t="t" r="r" b="b"/>
              <a:pathLst>
                <a:path w="5572" h="6459" extrusionOk="0">
                  <a:moveTo>
                    <a:pt x="1334" y="0"/>
                  </a:moveTo>
                  <a:cubicBezTo>
                    <a:pt x="1178" y="0"/>
                    <a:pt x="1008" y="163"/>
                    <a:pt x="1030" y="341"/>
                  </a:cubicBezTo>
                  <a:cubicBezTo>
                    <a:pt x="1197" y="1075"/>
                    <a:pt x="1297" y="1809"/>
                    <a:pt x="1297" y="2543"/>
                  </a:cubicBezTo>
                  <a:cubicBezTo>
                    <a:pt x="1230" y="2576"/>
                    <a:pt x="1163" y="2609"/>
                    <a:pt x="1130" y="2676"/>
                  </a:cubicBezTo>
                  <a:cubicBezTo>
                    <a:pt x="1097" y="2776"/>
                    <a:pt x="1063" y="2910"/>
                    <a:pt x="1030" y="3010"/>
                  </a:cubicBezTo>
                  <a:lnTo>
                    <a:pt x="963" y="3010"/>
                  </a:lnTo>
                  <a:cubicBezTo>
                    <a:pt x="963" y="2976"/>
                    <a:pt x="963" y="2943"/>
                    <a:pt x="963" y="2943"/>
                  </a:cubicBezTo>
                  <a:lnTo>
                    <a:pt x="763" y="3677"/>
                  </a:lnTo>
                  <a:cubicBezTo>
                    <a:pt x="796" y="3677"/>
                    <a:pt x="830" y="3710"/>
                    <a:pt x="863" y="3710"/>
                  </a:cubicBezTo>
                  <a:cubicBezTo>
                    <a:pt x="796" y="3877"/>
                    <a:pt x="796" y="4044"/>
                    <a:pt x="830" y="4210"/>
                  </a:cubicBezTo>
                  <a:cubicBezTo>
                    <a:pt x="563" y="4811"/>
                    <a:pt x="296" y="5411"/>
                    <a:pt x="63" y="6045"/>
                  </a:cubicBezTo>
                  <a:cubicBezTo>
                    <a:pt x="0" y="6211"/>
                    <a:pt x="171" y="6339"/>
                    <a:pt x="324" y="6339"/>
                  </a:cubicBezTo>
                  <a:cubicBezTo>
                    <a:pt x="417" y="6339"/>
                    <a:pt x="504" y="6292"/>
                    <a:pt x="530" y="6179"/>
                  </a:cubicBezTo>
                  <a:cubicBezTo>
                    <a:pt x="796" y="5645"/>
                    <a:pt x="1030" y="5078"/>
                    <a:pt x="1230" y="4511"/>
                  </a:cubicBezTo>
                  <a:lnTo>
                    <a:pt x="1430" y="4511"/>
                  </a:lnTo>
                  <a:cubicBezTo>
                    <a:pt x="1488" y="4627"/>
                    <a:pt x="1596" y="4717"/>
                    <a:pt x="1799" y="4717"/>
                  </a:cubicBezTo>
                  <a:cubicBezTo>
                    <a:pt x="1829" y="4717"/>
                    <a:pt x="1862" y="4715"/>
                    <a:pt x="1897" y="4711"/>
                  </a:cubicBezTo>
                  <a:cubicBezTo>
                    <a:pt x="1931" y="4744"/>
                    <a:pt x="1997" y="4778"/>
                    <a:pt x="2097" y="4778"/>
                  </a:cubicBezTo>
                  <a:cubicBezTo>
                    <a:pt x="2162" y="4796"/>
                    <a:pt x="2225" y="4804"/>
                    <a:pt x="2285" y="4804"/>
                  </a:cubicBezTo>
                  <a:cubicBezTo>
                    <a:pt x="2440" y="4804"/>
                    <a:pt x="2578" y="4750"/>
                    <a:pt x="2698" y="4677"/>
                  </a:cubicBezTo>
                  <a:cubicBezTo>
                    <a:pt x="2798" y="4677"/>
                    <a:pt x="2865" y="4677"/>
                    <a:pt x="2931" y="4644"/>
                  </a:cubicBezTo>
                  <a:lnTo>
                    <a:pt x="3198" y="4644"/>
                  </a:lnTo>
                  <a:cubicBezTo>
                    <a:pt x="3231" y="4644"/>
                    <a:pt x="3265" y="4677"/>
                    <a:pt x="3332" y="4677"/>
                  </a:cubicBezTo>
                  <a:cubicBezTo>
                    <a:pt x="3409" y="4739"/>
                    <a:pt x="3487" y="4765"/>
                    <a:pt x="3564" y="4765"/>
                  </a:cubicBezTo>
                  <a:cubicBezTo>
                    <a:pt x="3653" y="4765"/>
                    <a:pt x="3743" y="4731"/>
                    <a:pt x="3832" y="4677"/>
                  </a:cubicBezTo>
                  <a:cubicBezTo>
                    <a:pt x="3865" y="4811"/>
                    <a:pt x="3899" y="4911"/>
                    <a:pt x="3932" y="5044"/>
                  </a:cubicBezTo>
                  <a:cubicBezTo>
                    <a:pt x="4099" y="5478"/>
                    <a:pt x="4165" y="6078"/>
                    <a:pt x="4532" y="6379"/>
                  </a:cubicBezTo>
                  <a:cubicBezTo>
                    <a:pt x="4586" y="6432"/>
                    <a:pt x="4655" y="6459"/>
                    <a:pt x="4721" y="6459"/>
                  </a:cubicBezTo>
                  <a:cubicBezTo>
                    <a:pt x="4821" y="6459"/>
                    <a:pt x="4913" y="6399"/>
                    <a:pt x="4933" y="6279"/>
                  </a:cubicBezTo>
                  <a:cubicBezTo>
                    <a:pt x="5033" y="5812"/>
                    <a:pt x="4766" y="5311"/>
                    <a:pt x="4599" y="4844"/>
                  </a:cubicBezTo>
                  <a:cubicBezTo>
                    <a:pt x="4532" y="4611"/>
                    <a:pt x="4466" y="4377"/>
                    <a:pt x="4366" y="4144"/>
                  </a:cubicBezTo>
                  <a:cubicBezTo>
                    <a:pt x="4432" y="4044"/>
                    <a:pt x="4499" y="3877"/>
                    <a:pt x="4499" y="3710"/>
                  </a:cubicBezTo>
                  <a:lnTo>
                    <a:pt x="4899" y="2876"/>
                  </a:lnTo>
                  <a:lnTo>
                    <a:pt x="4899" y="2876"/>
                  </a:lnTo>
                  <a:cubicBezTo>
                    <a:pt x="4833" y="2910"/>
                    <a:pt x="4799" y="2943"/>
                    <a:pt x="4766" y="2976"/>
                  </a:cubicBezTo>
                  <a:cubicBezTo>
                    <a:pt x="4733" y="2943"/>
                    <a:pt x="4699" y="2910"/>
                    <a:pt x="4666" y="2910"/>
                  </a:cubicBezTo>
                  <a:cubicBezTo>
                    <a:pt x="4666" y="2809"/>
                    <a:pt x="4632" y="2709"/>
                    <a:pt x="4632" y="2643"/>
                  </a:cubicBezTo>
                  <a:cubicBezTo>
                    <a:pt x="4632" y="2609"/>
                    <a:pt x="4632" y="2609"/>
                    <a:pt x="4632" y="2576"/>
                  </a:cubicBezTo>
                  <a:cubicBezTo>
                    <a:pt x="4632" y="2509"/>
                    <a:pt x="4599" y="2476"/>
                    <a:pt x="4566" y="2442"/>
                  </a:cubicBezTo>
                  <a:cubicBezTo>
                    <a:pt x="4866" y="2042"/>
                    <a:pt x="5166" y="1642"/>
                    <a:pt x="5433" y="1242"/>
                  </a:cubicBezTo>
                  <a:cubicBezTo>
                    <a:pt x="5571" y="1034"/>
                    <a:pt x="5376" y="843"/>
                    <a:pt x="5186" y="843"/>
                  </a:cubicBezTo>
                  <a:cubicBezTo>
                    <a:pt x="5101" y="843"/>
                    <a:pt x="5018" y="882"/>
                    <a:pt x="4966" y="975"/>
                  </a:cubicBezTo>
                  <a:cubicBezTo>
                    <a:pt x="4733" y="1408"/>
                    <a:pt x="4466" y="1875"/>
                    <a:pt x="4232" y="2309"/>
                  </a:cubicBezTo>
                  <a:cubicBezTo>
                    <a:pt x="4132" y="2242"/>
                    <a:pt x="4024" y="2209"/>
                    <a:pt x="3915" y="2209"/>
                  </a:cubicBezTo>
                  <a:cubicBezTo>
                    <a:pt x="3807" y="2209"/>
                    <a:pt x="3698" y="2242"/>
                    <a:pt x="3598" y="2309"/>
                  </a:cubicBezTo>
                  <a:cubicBezTo>
                    <a:pt x="3540" y="2265"/>
                    <a:pt x="3476" y="2241"/>
                    <a:pt x="3413" y="2241"/>
                  </a:cubicBezTo>
                  <a:cubicBezTo>
                    <a:pt x="3332" y="2241"/>
                    <a:pt x="3254" y="2282"/>
                    <a:pt x="3198" y="2376"/>
                  </a:cubicBezTo>
                  <a:cubicBezTo>
                    <a:pt x="3165" y="2342"/>
                    <a:pt x="3165" y="2309"/>
                    <a:pt x="3165" y="2276"/>
                  </a:cubicBezTo>
                  <a:cubicBezTo>
                    <a:pt x="3106" y="2179"/>
                    <a:pt x="3003" y="2127"/>
                    <a:pt x="2900" y="2127"/>
                  </a:cubicBezTo>
                  <a:cubicBezTo>
                    <a:pt x="2827" y="2127"/>
                    <a:pt x="2753" y="2153"/>
                    <a:pt x="2698" y="2209"/>
                  </a:cubicBezTo>
                  <a:cubicBezTo>
                    <a:pt x="2664" y="2242"/>
                    <a:pt x="2664" y="2242"/>
                    <a:pt x="2631" y="2276"/>
                  </a:cubicBezTo>
                  <a:cubicBezTo>
                    <a:pt x="2631" y="2276"/>
                    <a:pt x="2598" y="2276"/>
                    <a:pt x="2564" y="2309"/>
                  </a:cubicBezTo>
                  <a:cubicBezTo>
                    <a:pt x="2521" y="2265"/>
                    <a:pt x="2452" y="2241"/>
                    <a:pt x="2379" y="2241"/>
                  </a:cubicBezTo>
                  <a:cubicBezTo>
                    <a:pt x="2286" y="2241"/>
                    <a:pt x="2187" y="2282"/>
                    <a:pt x="2131" y="2376"/>
                  </a:cubicBezTo>
                  <a:cubicBezTo>
                    <a:pt x="2097" y="2409"/>
                    <a:pt x="2064" y="2476"/>
                    <a:pt x="2031" y="2543"/>
                  </a:cubicBezTo>
                  <a:cubicBezTo>
                    <a:pt x="2031" y="2509"/>
                    <a:pt x="2031" y="2509"/>
                    <a:pt x="1997" y="2476"/>
                  </a:cubicBezTo>
                  <a:cubicBezTo>
                    <a:pt x="1964" y="2409"/>
                    <a:pt x="1931" y="2342"/>
                    <a:pt x="1864" y="2309"/>
                  </a:cubicBezTo>
                  <a:cubicBezTo>
                    <a:pt x="1931" y="1609"/>
                    <a:pt x="1830" y="875"/>
                    <a:pt x="1530" y="141"/>
                  </a:cubicBezTo>
                  <a:cubicBezTo>
                    <a:pt x="1486" y="41"/>
                    <a:pt x="1412" y="0"/>
                    <a:pt x="1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4"/>
            <p:cNvSpPr/>
            <p:nvPr/>
          </p:nvSpPr>
          <p:spPr>
            <a:xfrm>
              <a:off x="1972850" y="2743900"/>
              <a:ext cx="139225" cy="161475"/>
            </a:xfrm>
            <a:custGeom>
              <a:avLst/>
              <a:gdLst/>
              <a:ahLst/>
              <a:cxnLst/>
              <a:rect l="l" t="t" r="r" b="b"/>
              <a:pathLst>
                <a:path w="5569" h="6459" extrusionOk="0">
                  <a:moveTo>
                    <a:pt x="1347" y="0"/>
                  </a:moveTo>
                  <a:cubicBezTo>
                    <a:pt x="1184" y="0"/>
                    <a:pt x="1006" y="163"/>
                    <a:pt x="1050" y="341"/>
                  </a:cubicBezTo>
                  <a:cubicBezTo>
                    <a:pt x="1217" y="1075"/>
                    <a:pt x="1317" y="1809"/>
                    <a:pt x="1284" y="2543"/>
                  </a:cubicBezTo>
                  <a:cubicBezTo>
                    <a:pt x="1217" y="2576"/>
                    <a:pt x="1184" y="2609"/>
                    <a:pt x="1151" y="2676"/>
                  </a:cubicBezTo>
                  <a:cubicBezTo>
                    <a:pt x="1117" y="2776"/>
                    <a:pt x="1084" y="2910"/>
                    <a:pt x="1050" y="3010"/>
                  </a:cubicBezTo>
                  <a:lnTo>
                    <a:pt x="984" y="3010"/>
                  </a:lnTo>
                  <a:cubicBezTo>
                    <a:pt x="984" y="2976"/>
                    <a:pt x="984" y="2943"/>
                    <a:pt x="950" y="2943"/>
                  </a:cubicBezTo>
                  <a:lnTo>
                    <a:pt x="750" y="3677"/>
                  </a:lnTo>
                  <a:cubicBezTo>
                    <a:pt x="784" y="3677"/>
                    <a:pt x="817" y="3710"/>
                    <a:pt x="884" y="3710"/>
                  </a:cubicBezTo>
                  <a:cubicBezTo>
                    <a:pt x="817" y="3877"/>
                    <a:pt x="784" y="4044"/>
                    <a:pt x="817" y="4210"/>
                  </a:cubicBezTo>
                  <a:cubicBezTo>
                    <a:pt x="550" y="4811"/>
                    <a:pt x="317" y="5411"/>
                    <a:pt x="83" y="6045"/>
                  </a:cubicBezTo>
                  <a:cubicBezTo>
                    <a:pt x="0" y="6211"/>
                    <a:pt x="176" y="6339"/>
                    <a:pt x="336" y="6339"/>
                  </a:cubicBezTo>
                  <a:cubicBezTo>
                    <a:pt x="433" y="6339"/>
                    <a:pt x="525" y="6292"/>
                    <a:pt x="550" y="6179"/>
                  </a:cubicBezTo>
                  <a:cubicBezTo>
                    <a:pt x="784" y="5645"/>
                    <a:pt x="1017" y="5078"/>
                    <a:pt x="1251" y="4511"/>
                  </a:cubicBezTo>
                  <a:lnTo>
                    <a:pt x="1451" y="4511"/>
                  </a:lnTo>
                  <a:cubicBezTo>
                    <a:pt x="1509" y="4627"/>
                    <a:pt x="1617" y="4717"/>
                    <a:pt x="1797" y="4717"/>
                  </a:cubicBezTo>
                  <a:cubicBezTo>
                    <a:pt x="1825" y="4717"/>
                    <a:pt x="1854" y="4715"/>
                    <a:pt x="1884" y="4711"/>
                  </a:cubicBezTo>
                  <a:cubicBezTo>
                    <a:pt x="1951" y="4744"/>
                    <a:pt x="2018" y="4778"/>
                    <a:pt x="2085" y="4778"/>
                  </a:cubicBezTo>
                  <a:cubicBezTo>
                    <a:pt x="2159" y="4796"/>
                    <a:pt x="2228" y="4804"/>
                    <a:pt x="2293" y="4804"/>
                  </a:cubicBezTo>
                  <a:cubicBezTo>
                    <a:pt x="2461" y="4804"/>
                    <a:pt x="2598" y="4750"/>
                    <a:pt x="2718" y="4677"/>
                  </a:cubicBezTo>
                  <a:cubicBezTo>
                    <a:pt x="2818" y="4677"/>
                    <a:pt x="2885" y="4677"/>
                    <a:pt x="2952" y="4644"/>
                  </a:cubicBezTo>
                  <a:lnTo>
                    <a:pt x="3219" y="4644"/>
                  </a:lnTo>
                  <a:cubicBezTo>
                    <a:pt x="3252" y="4644"/>
                    <a:pt x="3285" y="4677"/>
                    <a:pt x="3319" y="4677"/>
                  </a:cubicBezTo>
                  <a:lnTo>
                    <a:pt x="3352" y="4677"/>
                  </a:lnTo>
                  <a:cubicBezTo>
                    <a:pt x="3430" y="4739"/>
                    <a:pt x="3507" y="4765"/>
                    <a:pt x="3585" y="4765"/>
                  </a:cubicBezTo>
                  <a:cubicBezTo>
                    <a:pt x="3674" y="4765"/>
                    <a:pt x="3763" y="4731"/>
                    <a:pt x="3852" y="4677"/>
                  </a:cubicBezTo>
                  <a:cubicBezTo>
                    <a:pt x="3886" y="4811"/>
                    <a:pt x="3919" y="4911"/>
                    <a:pt x="3953" y="5044"/>
                  </a:cubicBezTo>
                  <a:cubicBezTo>
                    <a:pt x="4086" y="5478"/>
                    <a:pt x="4186" y="6078"/>
                    <a:pt x="4553" y="6379"/>
                  </a:cubicBezTo>
                  <a:cubicBezTo>
                    <a:pt x="4593" y="6432"/>
                    <a:pt x="4654" y="6459"/>
                    <a:pt x="4718" y="6459"/>
                  </a:cubicBezTo>
                  <a:cubicBezTo>
                    <a:pt x="4813" y="6459"/>
                    <a:pt x="4913" y="6399"/>
                    <a:pt x="4953" y="6279"/>
                  </a:cubicBezTo>
                  <a:cubicBezTo>
                    <a:pt x="5053" y="5812"/>
                    <a:pt x="4786" y="5311"/>
                    <a:pt x="4620" y="4844"/>
                  </a:cubicBezTo>
                  <a:cubicBezTo>
                    <a:pt x="4520" y="4611"/>
                    <a:pt x="4453" y="4377"/>
                    <a:pt x="4386" y="4144"/>
                  </a:cubicBezTo>
                  <a:cubicBezTo>
                    <a:pt x="4453" y="4044"/>
                    <a:pt x="4486" y="3877"/>
                    <a:pt x="4520" y="3710"/>
                  </a:cubicBezTo>
                  <a:lnTo>
                    <a:pt x="4887" y="2876"/>
                  </a:lnTo>
                  <a:lnTo>
                    <a:pt x="4887" y="2876"/>
                  </a:lnTo>
                  <a:cubicBezTo>
                    <a:pt x="4820" y="2910"/>
                    <a:pt x="4786" y="2943"/>
                    <a:pt x="4753" y="2976"/>
                  </a:cubicBezTo>
                  <a:cubicBezTo>
                    <a:pt x="4753" y="2943"/>
                    <a:pt x="4720" y="2910"/>
                    <a:pt x="4653" y="2910"/>
                  </a:cubicBezTo>
                  <a:cubicBezTo>
                    <a:pt x="4653" y="2809"/>
                    <a:pt x="4653" y="2709"/>
                    <a:pt x="4620" y="2643"/>
                  </a:cubicBezTo>
                  <a:cubicBezTo>
                    <a:pt x="4620" y="2609"/>
                    <a:pt x="4620" y="2609"/>
                    <a:pt x="4620" y="2576"/>
                  </a:cubicBezTo>
                  <a:cubicBezTo>
                    <a:pt x="4653" y="2509"/>
                    <a:pt x="4620" y="2476"/>
                    <a:pt x="4586" y="2442"/>
                  </a:cubicBezTo>
                  <a:cubicBezTo>
                    <a:pt x="4887" y="2042"/>
                    <a:pt x="5153" y="1642"/>
                    <a:pt x="5454" y="1242"/>
                  </a:cubicBezTo>
                  <a:cubicBezTo>
                    <a:pt x="5569" y="1034"/>
                    <a:pt x="5382" y="843"/>
                    <a:pt x="5200" y="843"/>
                  </a:cubicBezTo>
                  <a:cubicBezTo>
                    <a:pt x="5119" y="843"/>
                    <a:pt x="5038" y="882"/>
                    <a:pt x="4987" y="975"/>
                  </a:cubicBezTo>
                  <a:cubicBezTo>
                    <a:pt x="4720" y="1408"/>
                    <a:pt x="4486" y="1875"/>
                    <a:pt x="4253" y="2309"/>
                  </a:cubicBezTo>
                  <a:lnTo>
                    <a:pt x="4219" y="2309"/>
                  </a:lnTo>
                  <a:cubicBezTo>
                    <a:pt x="4136" y="2242"/>
                    <a:pt x="4028" y="2209"/>
                    <a:pt x="3915" y="2209"/>
                  </a:cubicBezTo>
                  <a:cubicBezTo>
                    <a:pt x="3802" y="2209"/>
                    <a:pt x="3686" y="2242"/>
                    <a:pt x="3586" y="2309"/>
                  </a:cubicBezTo>
                  <a:cubicBezTo>
                    <a:pt x="3542" y="2265"/>
                    <a:pt x="3479" y="2241"/>
                    <a:pt x="3414" y="2241"/>
                  </a:cubicBezTo>
                  <a:cubicBezTo>
                    <a:pt x="3330" y="2241"/>
                    <a:pt x="3242" y="2282"/>
                    <a:pt x="3185" y="2376"/>
                  </a:cubicBezTo>
                  <a:cubicBezTo>
                    <a:pt x="3185" y="2342"/>
                    <a:pt x="3185" y="2309"/>
                    <a:pt x="3152" y="2276"/>
                  </a:cubicBezTo>
                  <a:cubicBezTo>
                    <a:pt x="3113" y="2179"/>
                    <a:pt x="3006" y="2127"/>
                    <a:pt x="2904" y="2127"/>
                  </a:cubicBezTo>
                  <a:cubicBezTo>
                    <a:pt x="2831" y="2127"/>
                    <a:pt x="2760" y="2153"/>
                    <a:pt x="2718" y="2209"/>
                  </a:cubicBezTo>
                  <a:cubicBezTo>
                    <a:pt x="2685" y="2242"/>
                    <a:pt x="2652" y="2242"/>
                    <a:pt x="2652" y="2276"/>
                  </a:cubicBezTo>
                  <a:cubicBezTo>
                    <a:pt x="2618" y="2276"/>
                    <a:pt x="2618" y="2276"/>
                    <a:pt x="2585" y="2309"/>
                  </a:cubicBezTo>
                  <a:cubicBezTo>
                    <a:pt x="2527" y="2265"/>
                    <a:pt x="2456" y="2241"/>
                    <a:pt x="2386" y="2241"/>
                  </a:cubicBezTo>
                  <a:cubicBezTo>
                    <a:pt x="2296" y="2241"/>
                    <a:pt x="2208" y="2282"/>
                    <a:pt x="2151" y="2376"/>
                  </a:cubicBezTo>
                  <a:cubicBezTo>
                    <a:pt x="2118" y="2409"/>
                    <a:pt x="2085" y="2476"/>
                    <a:pt x="2018" y="2543"/>
                  </a:cubicBezTo>
                  <a:cubicBezTo>
                    <a:pt x="2018" y="2509"/>
                    <a:pt x="2018" y="2509"/>
                    <a:pt x="2018" y="2476"/>
                  </a:cubicBezTo>
                  <a:cubicBezTo>
                    <a:pt x="1984" y="2409"/>
                    <a:pt x="1918" y="2342"/>
                    <a:pt x="1884" y="2309"/>
                  </a:cubicBezTo>
                  <a:cubicBezTo>
                    <a:pt x="1951" y="1609"/>
                    <a:pt x="1851" y="875"/>
                    <a:pt x="1551" y="141"/>
                  </a:cubicBezTo>
                  <a:cubicBezTo>
                    <a:pt x="1506" y="41"/>
                    <a:pt x="1428" y="0"/>
                    <a:pt x="1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4"/>
            <p:cNvSpPr/>
            <p:nvPr/>
          </p:nvSpPr>
          <p:spPr>
            <a:xfrm>
              <a:off x="2494575" y="2743900"/>
              <a:ext cx="139275" cy="161475"/>
            </a:xfrm>
            <a:custGeom>
              <a:avLst/>
              <a:gdLst/>
              <a:ahLst/>
              <a:cxnLst/>
              <a:rect l="l" t="t" r="r" b="b"/>
              <a:pathLst>
                <a:path w="5571" h="6459" extrusionOk="0">
                  <a:moveTo>
                    <a:pt x="1335" y="0"/>
                  </a:moveTo>
                  <a:cubicBezTo>
                    <a:pt x="1182" y="0"/>
                    <a:pt x="1019" y="163"/>
                    <a:pt x="1063" y="341"/>
                  </a:cubicBezTo>
                  <a:cubicBezTo>
                    <a:pt x="1196" y="1075"/>
                    <a:pt x="1297" y="1809"/>
                    <a:pt x="1297" y="2543"/>
                  </a:cubicBezTo>
                  <a:cubicBezTo>
                    <a:pt x="1230" y="2576"/>
                    <a:pt x="1163" y="2609"/>
                    <a:pt x="1130" y="2676"/>
                  </a:cubicBezTo>
                  <a:cubicBezTo>
                    <a:pt x="1096" y="2776"/>
                    <a:pt x="1063" y="2910"/>
                    <a:pt x="1030" y="3010"/>
                  </a:cubicBezTo>
                  <a:lnTo>
                    <a:pt x="996" y="3010"/>
                  </a:lnTo>
                  <a:cubicBezTo>
                    <a:pt x="996" y="2976"/>
                    <a:pt x="963" y="2943"/>
                    <a:pt x="963" y="2943"/>
                  </a:cubicBezTo>
                  <a:lnTo>
                    <a:pt x="763" y="3677"/>
                  </a:lnTo>
                  <a:cubicBezTo>
                    <a:pt x="796" y="3677"/>
                    <a:pt x="830" y="3710"/>
                    <a:pt x="863" y="3710"/>
                  </a:cubicBezTo>
                  <a:cubicBezTo>
                    <a:pt x="796" y="3877"/>
                    <a:pt x="796" y="4044"/>
                    <a:pt x="830" y="4210"/>
                  </a:cubicBezTo>
                  <a:cubicBezTo>
                    <a:pt x="563" y="4811"/>
                    <a:pt x="296" y="5411"/>
                    <a:pt x="62" y="6045"/>
                  </a:cubicBezTo>
                  <a:cubicBezTo>
                    <a:pt x="0" y="6211"/>
                    <a:pt x="170" y="6339"/>
                    <a:pt x="324" y="6339"/>
                  </a:cubicBezTo>
                  <a:cubicBezTo>
                    <a:pt x="417" y="6339"/>
                    <a:pt x="504" y="6292"/>
                    <a:pt x="529" y="6179"/>
                  </a:cubicBezTo>
                  <a:cubicBezTo>
                    <a:pt x="796" y="5645"/>
                    <a:pt x="1030" y="5078"/>
                    <a:pt x="1230" y="4511"/>
                  </a:cubicBezTo>
                  <a:lnTo>
                    <a:pt x="1430" y="4511"/>
                  </a:lnTo>
                  <a:cubicBezTo>
                    <a:pt x="1488" y="4627"/>
                    <a:pt x="1596" y="4717"/>
                    <a:pt x="1798" y="4717"/>
                  </a:cubicBezTo>
                  <a:cubicBezTo>
                    <a:pt x="1829" y="4717"/>
                    <a:pt x="1862" y="4715"/>
                    <a:pt x="1897" y="4711"/>
                  </a:cubicBezTo>
                  <a:cubicBezTo>
                    <a:pt x="1930" y="4744"/>
                    <a:pt x="1997" y="4778"/>
                    <a:pt x="2097" y="4778"/>
                  </a:cubicBezTo>
                  <a:cubicBezTo>
                    <a:pt x="2162" y="4796"/>
                    <a:pt x="2225" y="4804"/>
                    <a:pt x="2285" y="4804"/>
                  </a:cubicBezTo>
                  <a:cubicBezTo>
                    <a:pt x="2440" y="4804"/>
                    <a:pt x="2577" y="4750"/>
                    <a:pt x="2698" y="4677"/>
                  </a:cubicBezTo>
                  <a:cubicBezTo>
                    <a:pt x="2798" y="4677"/>
                    <a:pt x="2864" y="4677"/>
                    <a:pt x="2931" y="4644"/>
                  </a:cubicBezTo>
                  <a:lnTo>
                    <a:pt x="3198" y="4644"/>
                  </a:lnTo>
                  <a:cubicBezTo>
                    <a:pt x="3231" y="4644"/>
                    <a:pt x="3298" y="4677"/>
                    <a:pt x="3331" y="4677"/>
                  </a:cubicBezTo>
                  <a:cubicBezTo>
                    <a:pt x="3409" y="4739"/>
                    <a:pt x="3486" y="4765"/>
                    <a:pt x="3564" y="4765"/>
                  </a:cubicBezTo>
                  <a:cubicBezTo>
                    <a:pt x="3653" y="4765"/>
                    <a:pt x="3742" y="4731"/>
                    <a:pt x="3832" y="4677"/>
                  </a:cubicBezTo>
                  <a:cubicBezTo>
                    <a:pt x="3865" y="4811"/>
                    <a:pt x="3898" y="4911"/>
                    <a:pt x="3965" y="5044"/>
                  </a:cubicBezTo>
                  <a:cubicBezTo>
                    <a:pt x="4099" y="5478"/>
                    <a:pt x="4165" y="6078"/>
                    <a:pt x="4532" y="6379"/>
                  </a:cubicBezTo>
                  <a:cubicBezTo>
                    <a:pt x="4586" y="6432"/>
                    <a:pt x="4655" y="6459"/>
                    <a:pt x="4721" y="6459"/>
                  </a:cubicBezTo>
                  <a:cubicBezTo>
                    <a:pt x="4820" y="6459"/>
                    <a:pt x="4912" y="6399"/>
                    <a:pt x="4932" y="6279"/>
                  </a:cubicBezTo>
                  <a:cubicBezTo>
                    <a:pt x="5033" y="5812"/>
                    <a:pt x="4766" y="5311"/>
                    <a:pt x="4599" y="4844"/>
                  </a:cubicBezTo>
                  <a:cubicBezTo>
                    <a:pt x="4532" y="4611"/>
                    <a:pt x="4465" y="4377"/>
                    <a:pt x="4365" y="4144"/>
                  </a:cubicBezTo>
                  <a:cubicBezTo>
                    <a:pt x="4432" y="4044"/>
                    <a:pt x="4499" y="3877"/>
                    <a:pt x="4499" y="3710"/>
                  </a:cubicBezTo>
                  <a:lnTo>
                    <a:pt x="4899" y="2876"/>
                  </a:lnTo>
                  <a:lnTo>
                    <a:pt x="4899" y="2876"/>
                  </a:lnTo>
                  <a:cubicBezTo>
                    <a:pt x="4832" y="2910"/>
                    <a:pt x="4799" y="2943"/>
                    <a:pt x="4766" y="2976"/>
                  </a:cubicBezTo>
                  <a:cubicBezTo>
                    <a:pt x="4732" y="2943"/>
                    <a:pt x="4699" y="2910"/>
                    <a:pt x="4666" y="2910"/>
                  </a:cubicBezTo>
                  <a:cubicBezTo>
                    <a:pt x="4666" y="2809"/>
                    <a:pt x="4632" y="2709"/>
                    <a:pt x="4632" y="2643"/>
                  </a:cubicBezTo>
                  <a:cubicBezTo>
                    <a:pt x="4632" y="2609"/>
                    <a:pt x="4632" y="2609"/>
                    <a:pt x="4632" y="2576"/>
                  </a:cubicBezTo>
                  <a:cubicBezTo>
                    <a:pt x="4632" y="2509"/>
                    <a:pt x="4599" y="2476"/>
                    <a:pt x="4566" y="2442"/>
                  </a:cubicBezTo>
                  <a:cubicBezTo>
                    <a:pt x="4866" y="2042"/>
                    <a:pt x="5166" y="1642"/>
                    <a:pt x="5433" y="1242"/>
                  </a:cubicBezTo>
                  <a:cubicBezTo>
                    <a:pt x="5571" y="1034"/>
                    <a:pt x="5375" y="843"/>
                    <a:pt x="5186" y="843"/>
                  </a:cubicBezTo>
                  <a:cubicBezTo>
                    <a:pt x="5101" y="843"/>
                    <a:pt x="5017" y="882"/>
                    <a:pt x="4966" y="975"/>
                  </a:cubicBezTo>
                  <a:cubicBezTo>
                    <a:pt x="4732" y="1408"/>
                    <a:pt x="4465" y="1875"/>
                    <a:pt x="4232" y="2309"/>
                  </a:cubicBezTo>
                  <a:cubicBezTo>
                    <a:pt x="4132" y="2242"/>
                    <a:pt x="4023" y="2209"/>
                    <a:pt x="3915" y="2209"/>
                  </a:cubicBezTo>
                  <a:cubicBezTo>
                    <a:pt x="3807" y="2209"/>
                    <a:pt x="3698" y="2242"/>
                    <a:pt x="3598" y="2309"/>
                  </a:cubicBezTo>
                  <a:cubicBezTo>
                    <a:pt x="3540" y="2265"/>
                    <a:pt x="3475" y="2241"/>
                    <a:pt x="3413" y="2241"/>
                  </a:cubicBezTo>
                  <a:cubicBezTo>
                    <a:pt x="3332" y="2241"/>
                    <a:pt x="3254" y="2282"/>
                    <a:pt x="3198" y="2376"/>
                  </a:cubicBezTo>
                  <a:cubicBezTo>
                    <a:pt x="3198" y="2342"/>
                    <a:pt x="3165" y="2309"/>
                    <a:pt x="3165" y="2276"/>
                  </a:cubicBezTo>
                  <a:cubicBezTo>
                    <a:pt x="3126" y="2179"/>
                    <a:pt x="3019" y="2127"/>
                    <a:pt x="2910" y="2127"/>
                  </a:cubicBezTo>
                  <a:cubicBezTo>
                    <a:pt x="2832" y="2127"/>
                    <a:pt x="2753" y="2153"/>
                    <a:pt x="2698" y="2209"/>
                  </a:cubicBezTo>
                  <a:cubicBezTo>
                    <a:pt x="2698" y="2242"/>
                    <a:pt x="2664" y="2242"/>
                    <a:pt x="2631" y="2276"/>
                  </a:cubicBezTo>
                  <a:cubicBezTo>
                    <a:pt x="2631" y="2276"/>
                    <a:pt x="2597" y="2276"/>
                    <a:pt x="2564" y="2309"/>
                  </a:cubicBezTo>
                  <a:cubicBezTo>
                    <a:pt x="2520" y="2265"/>
                    <a:pt x="2451" y="2241"/>
                    <a:pt x="2379" y="2241"/>
                  </a:cubicBezTo>
                  <a:cubicBezTo>
                    <a:pt x="2286" y="2241"/>
                    <a:pt x="2187" y="2282"/>
                    <a:pt x="2130" y="2376"/>
                  </a:cubicBezTo>
                  <a:cubicBezTo>
                    <a:pt x="2097" y="2409"/>
                    <a:pt x="2064" y="2476"/>
                    <a:pt x="2030" y="2543"/>
                  </a:cubicBezTo>
                  <a:cubicBezTo>
                    <a:pt x="2030" y="2509"/>
                    <a:pt x="2030" y="2509"/>
                    <a:pt x="1997" y="2476"/>
                  </a:cubicBezTo>
                  <a:cubicBezTo>
                    <a:pt x="1997" y="2409"/>
                    <a:pt x="1930" y="2342"/>
                    <a:pt x="1864" y="2309"/>
                  </a:cubicBezTo>
                  <a:cubicBezTo>
                    <a:pt x="1930" y="1609"/>
                    <a:pt x="1830" y="875"/>
                    <a:pt x="1530" y="141"/>
                  </a:cubicBezTo>
                  <a:cubicBezTo>
                    <a:pt x="1486" y="41"/>
                    <a:pt x="1411" y="0"/>
                    <a:pt x="1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4"/>
            <p:cNvSpPr/>
            <p:nvPr/>
          </p:nvSpPr>
          <p:spPr>
            <a:xfrm>
              <a:off x="3016150" y="2718675"/>
              <a:ext cx="139225" cy="161100"/>
            </a:xfrm>
            <a:custGeom>
              <a:avLst/>
              <a:gdLst/>
              <a:ahLst/>
              <a:cxnLst/>
              <a:rect l="l" t="t" r="r" b="b"/>
              <a:pathLst>
                <a:path w="5569" h="6444" extrusionOk="0">
                  <a:moveTo>
                    <a:pt x="1334" y="1"/>
                  </a:moveTo>
                  <a:cubicBezTo>
                    <a:pt x="1174" y="1"/>
                    <a:pt x="1005" y="154"/>
                    <a:pt x="1048" y="349"/>
                  </a:cubicBezTo>
                  <a:cubicBezTo>
                    <a:pt x="1215" y="1083"/>
                    <a:pt x="1315" y="1784"/>
                    <a:pt x="1282" y="2517"/>
                  </a:cubicBezTo>
                  <a:cubicBezTo>
                    <a:pt x="1215" y="2551"/>
                    <a:pt x="1182" y="2618"/>
                    <a:pt x="1148" y="2684"/>
                  </a:cubicBezTo>
                  <a:cubicBezTo>
                    <a:pt x="1115" y="2784"/>
                    <a:pt x="1082" y="2884"/>
                    <a:pt x="1048" y="2984"/>
                  </a:cubicBezTo>
                  <a:lnTo>
                    <a:pt x="982" y="2984"/>
                  </a:lnTo>
                  <a:cubicBezTo>
                    <a:pt x="982" y="2951"/>
                    <a:pt x="982" y="2951"/>
                    <a:pt x="948" y="2918"/>
                  </a:cubicBezTo>
                  <a:lnTo>
                    <a:pt x="748" y="3685"/>
                  </a:lnTo>
                  <a:lnTo>
                    <a:pt x="881" y="3685"/>
                  </a:lnTo>
                  <a:cubicBezTo>
                    <a:pt x="815" y="3885"/>
                    <a:pt x="781" y="4052"/>
                    <a:pt x="815" y="4185"/>
                  </a:cubicBezTo>
                  <a:cubicBezTo>
                    <a:pt x="548" y="4786"/>
                    <a:pt x="314" y="5420"/>
                    <a:pt x="81" y="6020"/>
                  </a:cubicBezTo>
                  <a:cubicBezTo>
                    <a:pt x="0" y="6202"/>
                    <a:pt x="164" y="6323"/>
                    <a:pt x="321" y="6323"/>
                  </a:cubicBezTo>
                  <a:cubicBezTo>
                    <a:pt x="423" y="6323"/>
                    <a:pt x="522" y="6272"/>
                    <a:pt x="548" y="6153"/>
                  </a:cubicBezTo>
                  <a:cubicBezTo>
                    <a:pt x="781" y="5620"/>
                    <a:pt x="1015" y="5086"/>
                    <a:pt x="1248" y="4519"/>
                  </a:cubicBezTo>
                  <a:lnTo>
                    <a:pt x="1449" y="4519"/>
                  </a:lnTo>
                  <a:cubicBezTo>
                    <a:pt x="1515" y="4652"/>
                    <a:pt x="1649" y="4719"/>
                    <a:pt x="1882" y="4719"/>
                  </a:cubicBezTo>
                  <a:cubicBezTo>
                    <a:pt x="1949" y="4719"/>
                    <a:pt x="2016" y="4752"/>
                    <a:pt x="2082" y="4786"/>
                  </a:cubicBezTo>
                  <a:cubicBezTo>
                    <a:pt x="2149" y="4794"/>
                    <a:pt x="2212" y="4798"/>
                    <a:pt x="2270" y="4798"/>
                  </a:cubicBezTo>
                  <a:cubicBezTo>
                    <a:pt x="2447" y="4798"/>
                    <a:pt x="2591" y="4761"/>
                    <a:pt x="2716" y="4686"/>
                  </a:cubicBezTo>
                  <a:cubicBezTo>
                    <a:pt x="2816" y="4686"/>
                    <a:pt x="2883" y="4652"/>
                    <a:pt x="2950" y="4652"/>
                  </a:cubicBezTo>
                  <a:lnTo>
                    <a:pt x="3016" y="4652"/>
                  </a:lnTo>
                  <a:cubicBezTo>
                    <a:pt x="3083" y="4652"/>
                    <a:pt x="3150" y="4652"/>
                    <a:pt x="3216" y="4619"/>
                  </a:cubicBezTo>
                  <a:cubicBezTo>
                    <a:pt x="3250" y="4652"/>
                    <a:pt x="3283" y="4652"/>
                    <a:pt x="3317" y="4652"/>
                  </a:cubicBezTo>
                  <a:lnTo>
                    <a:pt x="3350" y="4652"/>
                  </a:lnTo>
                  <a:cubicBezTo>
                    <a:pt x="3433" y="4719"/>
                    <a:pt x="3517" y="4744"/>
                    <a:pt x="3600" y="4744"/>
                  </a:cubicBezTo>
                  <a:cubicBezTo>
                    <a:pt x="3683" y="4744"/>
                    <a:pt x="3767" y="4719"/>
                    <a:pt x="3850" y="4686"/>
                  </a:cubicBezTo>
                  <a:cubicBezTo>
                    <a:pt x="3884" y="4786"/>
                    <a:pt x="3917" y="4919"/>
                    <a:pt x="3950" y="5019"/>
                  </a:cubicBezTo>
                  <a:cubicBezTo>
                    <a:pt x="4084" y="5486"/>
                    <a:pt x="4184" y="6053"/>
                    <a:pt x="4551" y="6387"/>
                  </a:cubicBezTo>
                  <a:cubicBezTo>
                    <a:pt x="4588" y="6424"/>
                    <a:pt x="4645" y="6443"/>
                    <a:pt x="4704" y="6443"/>
                  </a:cubicBezTo>
                  <a:cubicBezTo>
                    <a:pt x="4802" y="6443"/>
                    <a:pt x="4909" y="6391"/>
                    <a:pt x="4951" y="6287"/>
                  </a:cubicBezTo>
                  <a:cubicBezTo>
                    <a:pt x="5051" y="5787"/>
                    <a:pt x="4784" y="5320"/>
                    <a:pt x="4617" y="4853"/>
                  </a:cubicBezTo>
                  <a:cubicBezTo>
                    <a:pt x="4517" y="4619"/>
                    <a:pt x="4451" y="4386"/>
                    <a:pt x="4384" y="4152"/>
                  </a:cubicBezTo>
                  <a:cubicBezTo>
                    <a:pt x="4451" y="4019"/>
                    <a:pt x="4484" y="3885"/>
                    <a:pt x="4517" y="3718"/>
                  </a:cubicBezTo>
                  <a:lnTo>
                    <a:pt x="4884" y="2884"/>
                  </a:lnTo>
                  <a:cubicBezTo>
                    <a:pt x="4818" y="2884"/>
                    <a:pt x="4784" y="2918"/>
                    <a:pt x="4751" y="2951"/>
                  </a:cubicBezTo>
                  <a:cubicBezTo>
                    <a:pt x="4751" y="2918"/>
                    <a:pt x="4718" y="2884"/>
                    <a:pt x="4651" y="2884"/>
                  </a:cubicBezTo>
                  <a:cubicBezTo>
                    <a:pt x="4651" y="2784"/>
                    <a:pt x="4651" y="2718"/>
                    <a:pt x="4617" y="2618"/>
                  </a:cubicBezTo>
                  <a:cubicBezTo>
                    <a:pt x="4617" y="2618"/>
                    <a:pt x="4617" y="2584"/>
                    <a:pt x="4617" y="2584"/>
                  </a:cubicBezTo>
                  <a:cubicBezTo>
                    <a:pt x="4651" y="2517"/>
                    <a:pt x="4617" y="2484"/>
                    <a:pt x="4584" y="2451"/>
                  </a:cubicBezTo>
                  <a:cubicBezTo>
                    <a:pt x="4884" y="2050"/>
                    <a:pt x="5151" y="1650"/>
                    <a:pt x="5451" y="1217"/>
                  </a:cubicBezTo>
                  <a:cubicBezTo>
                    <a:pt x="5569" y="1029"/>
                    <a:pt x="5372" y="825"/>
                    <a:pt x="5187" y="825"/>
                  </a:cubicBezTo>
                  <a:cubicBezTo>
                    <a:pt x="5110" y="825"/>
                    <a:pt x="5034" y="861"/>
                    <a:pt x="4984" y="950"/>
                  </a:cubicBezTo>
                  <a:cubicBezTo>
                    <a:pt x="4718" y="1417"/>
                    <a:pt x="4484" y="1850"/>
                    <a:pt x="4251" y="2317"/>
                  </a:cubicBezTo>
                  <a:lnTo>
                    <a:pt x="4217" y="2317"/>
                  </a:lnTo>
                  <a:cubicBezTo>
                    <a:pt x="4124" y="2242"/>
                    <a:pt x="3998" y="2199"/>
                    <a:pt x="3871" y="2199"/>
                  </a:cubicBezTo>
                  <a:cubicBezTo>
                    <a:pt x="3772" y="2199"/>
                    <a:pt x="3671" y="2225"/>
                    <a:pt x="3583" y="2284"/>
                  </a:cubicBezTo>
                  <a:cubicBezTo>
                    <a:pt x="3544" y="2245"/>
                    <a:pt x="3489" y="2226"/>
                    <a:pt x="3431" y="2226"/>
                  </a:cubicBezTo>
                  <a:cubicBezTo>
                    <a:pt x="3341" y="2226"/>
                    <a:pt x="3244" y="2270"/>
                    <a:pt x="3183" y="2351"/>
                  </a:cubicBezTo>
                  <a:cubicBezTo>
                    <a:pt x="3183" y="2317"/>
                    <a:pt x="3183" y="2284"/>
                    <a:pt x="3150" y="2251"/>
                  </a:cubicBezTo>
                  <a:cubicBezTo>
                    <a:pt x="3115" y="2163"/>
                    <a:pt x="3024" y="2121"/>
                    <a:pt x="2931" y="2121"/>
                  </a:cubicBezTo>
                  <a:cubicBezTo>
                    <a:pt x="2848" y="2121"/>
                    <a:pt x="2763" y="2154"/>
                    <a:pt x="2716" y="2217"/>
                  </a:cubicBezTo>
                  <a:cubicBezTo>
                    <a:pt x="2683" y="2217"/>
                    <a:pt x="2649" y="2251"/>
                    <a:pt x="2649" y="2284"/>
                  </a:cubicBezTo>
                  <a:lnTo>
                    <a:pt x="2583" y="2284"/>
                  </a:lnTo>
                  <a:cubicBezTo>
                    <a:pt x="2530" y="2245"/>
                    <a:pt x="2467" y="2226"/>
                    <a:pt x="2404" y="2226"/>
                  </a:cubicBezTo>
                  <a:cubicBezTo>
                    <a:pt x="2307" y="2226"/>
                    <a:pt x="2210" y="2270"/>
                    <a:pt x="2149" y="2351"/>
                  </a:cubicBezTo>
                  <a:cubicBezTo>
                    <a:pt x="2116" y="2417"/>
                    <a:pt x="2082" y="2484"/>
                    <a:pt x="2016" y="2517"/>
                  </a:cubicBezTo>
                  <a:cubicBezTo>
                    <a:pt x="2016" y="2517"/>
                    <a:pt x="2016" y="2484"/>
                    <a:pt x="2016" y="2484"/>
                  </a:cubicBezTo>
                  <a:cubicBezTo>
                    <a:pt x="1982" y="2417"/>
                    <a:pt x="1916" y="2351"/>
                    <a:pt x="1882" y="2317"/>
                  </a:cubicBezTo>
                  <a:cubicBezTo>
                    <a:pt x="1949" y="1583"/>
                    <a:pt x="1849" y="850"/>
                    <a:pt x="1549" y="149"/>
                  </a:cubicBezTo>
                  <a:cubicBezTo>
                    <a:pt x="1502" y="44"/>
                    <a:pt x="1419" y="1"/>
                    <a:pt x="1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4"/>
            <p:cNvSpPr/>
            <p:nvPr/>
          </p:nvSpPr>
          <p:spPr>
            <a:xfrm>
              <a:off x="3537850" y="2712575"/>
              <a:ext cx="139250" cy="161325"/>
            </a:xfrm>
            <a:custGeom>
              <a:avLst/>
              <a:gdLst/>
              <a:ahLst/>
              <a:cxnLst/>
              <a:rect l="l" t="t" r="r" b="b"/>
              <a:pathLst>
                <a:path w="5570" h="6453" extrusionOk="0">
                  <a:moveTo>
                    <a:pt x="1334" y="0"/>
                  </a:moveTo>
                  <a:cubicBezTo>
                    <a:pt x="1180" y="0"/>
                    <a:pt x="1017" y="149"/>
                    <a:pt x="1062" y="326"/>
                  </a:cubicBezTo>
                  <a:cubicBezTo>
                    <a:pt x="1195" y="1060"/>
                    <a:pt x="1295" y="1794"/>
                    <a:pt x="1295" y="2528"/>
                  </a:cubicBezTo>
                  <a:cubicBezTo>
                    <a:pt x="1229" y="2561"/>
                    <a:pt x="1162" y="2595"/>
                    <a:pt x="1129" y="2695"/>
                  </a:cubicBezTo>
                  <a:cubicBezTo>
                    <a:pt x="1095" y="2795"/>
                    <a:pt x="1062" y="2895"/>
                    <a:pt x="1028" y="2995"/>
                  </a:cubicBezTo>
                  <a:lnTo>
                    <a:pt x="995" y="2995"/>
                  </a:lnTo>
                  <a:cubicBezTo>
                    <a:pt x="995" y="2962"/>
                    <a:pt x="962" y="2928"/>
                    <a:pt x="962" y="2928"/>
                  </a:cubicBezTo>
                  <a:lnTo>
                    <a:pt x="762" y="3662"/>
                  </a:lnTo>
                  <a:cubicBezTo>
                    <a:pt x="795" y="3695"/>
                    <a:pt x="828" y="3695"/>
                    <a:pt x="862" y="3695"/>
                  </a:cubicBezTo>
                  <a:cubicBezTo>
                    <a:pt x="795" y="3862"/>
                    <a:pt x="795" y="4029"/>
                    <a:pt x="828" y="4196"/>
                  </a:cubicBezTo>
                  <a:cubicBezTo>
                    <a:pt x="561" y="4796"/>
                    <a:pt x="295" y="5430"/>
                    <a:pt x="61" y="6031"/>
                  </a:cubicBezTo>
                  <a:cubicBezTo>
                    <a:pt x="0" y="6212"/>
                    <a:pt x="160" y="6333"/>
                    <a:pt x="311" y="6333"/>
                  </a:cubicBezTo>
                  <a:cubicBezTo>
                    <a:pt x="408" y="6333"/>
                    <a:pt x="502" y="6282"/>
                    <a:pt x="528" y="6164"/>
                  </a:cubicBezTo>
                  <a:cubicBezTo>
                    <a:pt x="795" y="5630"/>
                    <a:pt x="1028" y="5063"/>
                    <a:pt x="1229" y="4496"/>
                  </a:cubicBezTo>
                  <a:lnTo>
                    <a:pt x="1262" y="4496"/>
                  </a:lnTo>
                  <a:cubicBezTo>
                    <a:pt x="1295" y="4513"/>
                    <a:pt x="1329" y="4521"/>
                    <a:pt x="1358" y="4521"/>
                  </a:cubicBezTo>
                  <a:cubicBezTo>
                    <a:pt x="1387" y="4521"/>
                    <a:pt x="1412" y="4513"/>
                    <a:pt x="1429" y="4496"/>
                  </a:cubicBezTo>
                  <a:cubicBezTo>
                    <a:pt x="1487" y="4612"/>
                    <a:pt x="1595" y="4703"/>
                    <a:pt x="1797" y="4703"/>
                  </a:cubicBezTo>
                  <a:cubicBezTo>
                    <a:pt x="1828" y="4703"/>
                    <a:pt x="1861" y="4701"/>
                    <a:pt x="1896" y="4696"/>
                  </a:cubicBezTo>
                  <a:cubicBezTo>
                    <a:pt x="1929" y="4730"/>
                    <a:pt x="1996" y="4763"/>
                    <a:pt x="2096" y="4763"/>
                  </a:cubicBezTo>
                  <a:cubicBezTo>
                    <a:pt x="2161" y="4782"/>
                    <a:pt x="2224" y="4790"/>
                    <a:pt x="2284" y="4790"/>
                  </a:cubicBezTo>
                  <a:cubicBezTo>
                    <a:pt x="2439" y="4790"/>
                    <a:pt x="2576" y="4735"/>
                    <a:pt x="2696" y="4663"/>
                  </a:cubicBezTo>
                  <a:cubicBezTo>
                    <a:pt x="2796" y="4663"/>
                    <a:pt x="2863" y="4663"/>
                    <a:pt x="2930" y="4630"/>
                  </a:cubicBezTo>
                  <a:lnTo>
                    <a:pt x="3030" y="4630"/>
                  </a:lnTo>
                  <a:cubicBezTo>
                    <a:pt x="3052" y="4641"/>
                    <a:pt x="3071" y="4644"/>
                    <a:pt x="3088" y="4644"/>
                  </a:cubicBezTo>
                  <a:cubicBezTo>
                    <a:pt x="3123" y="4644"/>
                    <a:pt x="3152" y="4630"/>
                    <a:pt x="3197" y="4630"/>
                  </a:cubicBezTo>
                  <a:cubicBezTo>
                    <a:pt x="3230" y="4630"/>
                    <a:pt x="3297" y="4663"/>
                    <a:pt x="3330" y="4663"/>
                  </a:cubicBezTo>
                  <a:cubicBezTo>
                    <a:pt x="3408" y="4725"/>
                    <a:pt x="3485" y="4751"/>
                    <a:pt x="3563" y="4751"/>
                  </a:cubicBezTo>
                  <a:cubicBezTo>
                    <a:pt x="3652" y="4751"/>
                    <a:pt x="3741" y="4716"/>
                    <a:pt x="3830" y="4663"/>
                  </a:cubicBezTo>
                  <a:cubicBezTo>
                    <a:pt x="3864" y="4796"/>
                    <a:pt x="3897" y="4896"/>
                    <a:pt x="3964" y="5030"/>
                  </a:cubicBezTo>
                  <a:cubicBezTo>
                    <a:pt x="4097" y="5497"/>
                    <a:pt x="4164" y="6064"/>
                    <a:pt x="4531" y="6397"/>
                  </a:cubicBezTo>
                  <a:cubicBezTo>
                    <a:pt x="4579" y="6433"/>
                    <a:pt x="4640" y="6452"/>
                    <a:pt x="4699" y="6452"/>
                  </a:cubicBezTo>
                  <a:cubicBezTo>
                    <a:pt x="4806" y="6452"/>
                    <a:pt x="4910" y="6392"/>
                    <a:pt x="4931" y="6264"/>
                  </a:cubicBezTo>
                  <a:cubicBezTo>
                    <a:pt x="5031" y="5797"/>
                    <a:pt x="4764" y="5297"/>
                    <a:pt x="4598" y="4863"/>
                  </a:cubicBezTo>
                  <a:cubicBezTo>
                    <a:pt x="4531" y="4630"/>
                    <a:pt x="4464" y="4363"/>
                    <a:pt x="4364" y="4129"/>
                  </a:cubicBezTo>
                  <a:cubicBezTo>
                    <a:pt x="4431" y="4029"/>
                    <a:pt x="4498" y="3862"/>
                    <a:pt x="4498" y="3695"/>
                  </a:cubicBezTo>
                  <a:lnTo>
                    <a:pt x="4898" y="2862"/>
                  </a:lnTo>
                  <a:lnTo>
                    <a:pt x="4898" y="2862"/>
                  </a:lnTo>
                  <a:cubicBezTo>
                    <a:pt x="4831" y="2895"/>
                    <a:pt x="4798" y="2928"/>
                    <a:pt x="4764" y="2962"/>
                  </a:cubicBezTo>
                  <a:cubicBezTo>
                    <a:pt x="4731" y="2928"/>
                    <a:pt x="4698" y="2895"/>
                    <a:pt x="4664" y="2895"/>
                  </a:cubicBezTo>
                  <a:cubicBezTo>
                    <a:pt x="4664" y="2795"/>
                    <a:pt x="4631" y="2695"/>
                    <a:pt x="4631" y="2628"/>
                  </a:cubicBezTo>
                  <a:cubicBezTo>
                    <a:pt x="4631" y="2595"/>
                    <a:pt x="4631" y="2595"/>
                    <a:pt x="4631" y="2561"/>
                  </a:cubicBezTo>
                  <a:cubicBezTo>
                    <a:pt x="4631" y="2528"/>
                    <a:pt x="4598" y="2461"/>
                    <a:pt x="4564" y="2461"/>
                  </a:cubicBezTo>
                  <a:cubicBezTo>
                    <a:pt x="4865" y="2028"/>
                    <a:pt x="5165" y="1627"/>
                    <a:pt x="5432" y="1227"/>
                  </a:cubicBezTo>
                  <a:cubicBezTo>
                    <a:pt x="5570" y="1020"/>
                    <a:pt x="5374" y="829"/>
                    <a:pt x="5185" y="829"/>
                  </a:cubicBezTo>
                  <a:cubicBezTo>
                    <a:pt x="5100" y="829"/>
                    <a:pt x="5016" y="867"/>
                    <a:pt x="4965" y="960"/>
                  </a:cubicBezTo>
                  <a:cubicBezTo>
                    <a:pt x="4731" y="1394"/>
                    <a:pt x="4464" y="1861"/>
                    <a:pt x="4231" y="2328"/>
                  </a:cubicBezTo>
                  <a:cubicBezTo>
                    <a:pt x="4231" y="2328"/>
                    <a:pt x="4231" y="2328"/>
                    <a:pt x="4231" y="2294"/>
                  </a:cubicBezTo>
                  <a:cubicBezTo>
                    <a:pt x="4131" y="2228"/>
                    <a:pt x="4022" y="2194"/>
                    <a:pt x="3914" y="2194"/>
                  </a:cubicBezTo>
                  <a:cubicBezTo>
                    <a:pt x="3805" y="2194"/>
                    <a:pt x="3697" y="2228"/>
                    <a:pt x="3597" y="2294"/>
                  </a:cubicBezTo>
                  <a:cubicBezTo>
                    <a:pt x="3544" y="2255"/>
                    <a:pt x="3487" y="2236"/>
                    <a:pt x="3430" y="2236"/>
                  </a:cubicBezTo>
                  <a:cubicBezTo>
                    <a:pt x="3342" y="2236"/>
                    <a:pt x="3257" y="2280"/>
                    <a:pt x="3197" y="2361"/>
                  </a:cubicBezTo>
                  <a:cubicBezTo>
                    <a:pt x="3197" y="2328"/>
                    <a:pt x="3163" y="2294"/>
                    <a:pt x="3163" y="2261"/>
                  </a:cubicBezTo>
                  <a:cubicBezTo>
                    <a:pt x="3124" y="2164"/>
                    <a:pt x="3018" y="2112"/>
                    <a:pt x="2909" y="2112"/>
                  </a:cubicBezTo>
                  <a:cubicBezTo>
                    <a:pt x="2831" y="2112"/>
                    <a:pt x="2752" y="2139"/>
                    <a:pt x="2696" y="2194"/>
                  </a:cubicBezTo>
                  <a:cubicBezTo>
                    <a:pt x="2696" y="2228"/>
                    <a:pt x="2663" y="2261"/>
                    <a:pt x="2630" y="2261"/>
                  </a:cubicBezTo>
                  <a:cubicBezTo>
                    <a:pt x="2630" y="2261"/>
                    <a:pt x="2596" y="2294"/>
                    <a:pt x="2563" y="2294"/>
                  </a:cubicBezTo>
                  <a:cubicBezTo>
                    <a:pt x="2519" y="2251"/>
                    <a:pt x="2450" y="2226"/>
                    <a:pt x="2378" y="2226"/>
                  </a:cubicBezTo>
                  <a:cubicBezTo>
                    <a:pt x="2284" y="2226"/>
                    <a:pt x="2186" y="2267"/>
                    <a:pt x="2129" y="2361"/>
                  </a:cubicBezTo>
                  <a:cubicBezTo>
                    <a:pt x="2096" y="2395"/>
                    <a:pt x="2063" y="2461"/>
                    <a:pt x="2029" y="2528"/>
                  </a:cubicBezTo>
                  <a:cubicBezTo>
                    <a:pt x="2029" y="2495"/>
                    <a:pt x="2029" y="2495"/>
                    <a:pt x="1996" y="2461"/>
                  </a:cubicBezTo>
                  <a:cubicBezTo>
                    <a:pt x="1996" y="2395"/>
                    <a:pt x="1929" y="2361"/>
                    <a:pt x="1862" y="2294"/>
                  </a:cubicBezTo>
                  <a:cubicBezTo>
                    <a:pt x="1929" y="1594"/>
                    <a:pt x="1829" y="860"/>
                    <a:pt x="1529" y="126"/>
                  </a:cubicBezTo>
                  <a:cubicBezTo>
                    <a:pt x="1484" y="37"/>
                    <a:pt x="1410" y="0"/>
                    <a:pt x="1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4"/>
            <p:cNvSpPr/>
            <p:nvPr/>
          </p:nvSpPr>
          <p:spPr>
            <a:xfrm>
              <a:off x="4059300" y="2727200"/>
              <a:ext cx="139325" cy="161150"/>
            </a:xfrm>
            <a:custGeom>
              <a:avLst/>
              <a:gdLst/>
              <a:ahLst/>
              <a:cxnLst/>
              <a:rect l="l" t="t" r="r" b="b"/>
              <a:pathLst>
                <a:path w="5573" h="6446" extrusionOk="0">
                  <a:moveTo>
                    <a:pt x="1349" y="1"/>
                  </a:moveTo>
                  <a:cubicBezTo>
                    <a:pt x="1185" y="1"/>
                    <a:pt x="1008" y="164"/>
                    <a:pt x="1052" y="342"/>
                  </a:cubicBezTo>
                  <a:cubicBezTo>
                    <a:pt x="1219" y="1076"/>
                    <a:pt x="1319" y="1810"/>
                    <a:pt x="1286" y="2510"/>
                  </a:cubicBezTo>
                  <a:cubicBezTo>
                    <a:pt x="1252" y="2543"/>
                    <a:pt x="1185" y="2610"/>
                    <a:pt x="1152" y="2677"/>
                  </a:cubicBezTo>
                  <a:cubicBezTo>
                    <a:pt x="1119" y="2777"/>
                    <a:pt x="1085" y="2877"/>
                    <a:pt x="1052" y="2977"/>
                  </a:cubicBezTo>
                  <a:lnTo>
                    <a:pt x="985" y="2977"/>
                  </a:lnTo>
                  <a:cubicBezTo>
                    <a:pt x="985" y="2977"/>
                    <a:pt x="985" y="2944"/>
                    <a:pt x="952" y="2910"/>
                  </a:cubicBezTo>
                  <a:lnTo>
                    <a:pt x="752" y="3678"/>
                  </a:lnTo>
                  <a:lnTo>
                    <a:pt x="885" y="3678"/>
                  </a:lnTo>
                  <a:cubicBezTo>
                    <a:pt x="819" y="3878"/>
                    <a:pt x="785" y="4045"/>
                    <a:pt x="819" y="4178"/>
                  </a:cubicBezTo>
                  <a:cubicBezTo>
                    <a:pt x="552" y="4778"/>
                    <a:pt x="318" y="5412"/>
                    <a:pt x="85" y="6013"/>
                  </a:cubicBezTo>
                  <a:cubicBezTo>
                    <a:pt x="1" y="6202"/>
                    <a:pt x="181" y="6338"/>
                    <a:pt x="343" y="6338"/>
                  </a:cubicBezTo>
                  <a:cubicBezTo>
                    <a:pt x="438" y="6338"/>
                    <a:pt x="527" y="6291"/>
                    <a:pt x="552" y="6179"/>
                  </a:cubicBezTo>
                  <a:cubicBezTo>
                    <a:pt x="785" y="5612"/>
                    <a:pt x="1019" y="5079"/>
                    <a:pt x="1252" y="4512"/>
                  </a:cubicBezTo>
                  <a:lnTo>
                    <a:pt x="1452" y="4512"/>
                  </a:lnTo>
                  <a:cubicBezTo>
                    <a:pt x="1519" y="4645"/>
                    <a:pt x="1652" y="4712"/>
                    <a:pt x="1886" y="4712"/>
                  </a:cubicBezTo>
                  <a:cubicBezTo>
                    <a:pt x="1953" y="4745"/>
                    <a:pt x="2019" y="4745"/>
                    <a:pt x="2086" y="4778"/>
                  </a:cubicBezTo>
                  <a:cubicBezTo>
                    <a:pt x="2153" y="4787"/>
                    <a:pt x="2215" y="4791"/>
                    <a:pt x="2274" y="4791"/>
                  </a:cubicBezTo>
                  <a:cubicBezTo>
                    <a:pt x="2451" y="4791"/>
                    <a:pt x="2595" y="4753"/>
                    <a:pt x="2720" y="4678"/>
                  </a:cubicBezTo>
                  <a:cubicBezTo>
                    <a:pt x="2820" y="4678"/>
                    <a:pt x="2887" y="4678"/>
                    <a:pt x="2953" y="4645"/>
                  </a:cubicBezTo>
                  <a:lnTo>
                    <a:pt x="3320" y="4645"/>
                  </a:lnTo>
                  <a:cubicBezTo>
                    <a:pt x="3354" y="4645"/>
                    <a:pt x="3354" y="4645"/>
                    <a:pt x="3354" y="4678"/>
                  </a:cubicBezTo>
                  <a:cubicBezTo>
                    <a:pt x="3429" y="4723"/>
                    <a:pt x="3504" y="4741"/>
                    <a:pt x="3580" y="4741"/>
                  </a:cubicBezTo>
                  <a:cubicBezTo>
                    <a:pt x="3671" y="4741"/>
                    <a:pt x="3763" y="4715"/>
                    <a:pt x="3854" y="4678"/>
                  </a:cubicBezTo>
                  <a:cubicBezTo>
                    <a:pt x="3887" y="4778"/>
                    <a:pt x="3921" y="4912"/>
                    <a:pt x="3954" y="5045"/>
                  </a:cubicBezTo>
                  <a:cubicBezTo>
                    <a:pt x="4088" y="5479"/>
                    <a:pt x="4188" y="6079"/>
                    <a:pt x="4555" y="6380"/>
                  </a:cubicBezTo>
                  <a:cubicBezTo>
                    <a:pt x="4596" y="6421"/>
                    <a:pt x="4660" y="6445"/>
                    <a:pt x="4726" y="6445"/>
                  </a:cubicBezTo>
                  <a:cubicBezTo>
                    <a:pt x="4819" y="6445"/>
                    <a:pt x="4916" y="6397"/>
                    <a:pt x="4955" y="6279"/>
                  </a:cubicBezTo>
                  <a:cubicBezTo>
                    <a:pt x="5055" y="5779"/>
                    <a:pt x="4788" y="5312"/>
                    <a:pt x="4621" y="4845"/>
                  </a:cubicBezTo>
                  <a:cubicBezTo>
                    <a:pt x="4521" y="4612"/>
                    <a:pt x="4454" y="4378"/>
                    <a:pt x="4388" y="4145"/>
                  </a:cubicBezTo>
                  <a:cubicBezTo>
                    <a:pt x="4454" y="4011"/>
                    <a:pt x="4488" y="3878"/>
                    <a:pt x="4521" y="3711"/>
                  </a:cubicBezTo>
                  <a:lnTo>
                    <a:pt x="4888" y="2877"/>
                  </a:lnTo>
                  <a:cubicBezTo>
                    <a:pt x="4821" y="2877"/>
                    <a:pt x="4788" y="2910"/>
                    <a:pt x="4755" y="2944"/>
                  </a:cubicBezTo>
                  <a:cubicBezTo>
                    <a:pt x="4755" y="2910"/>
                    <a:pt x="4721" y="2910"/>
                    <a:pt x="4655" y="2877"/>
                  </a:cubicBezTo>
                  <a:cubicBezTo>
                    <a:pt x="4655" y="2777"/>
                    <a:pt x="4655" y="2710"/>
                    <a:pt x="4621" y="2643"/>
                  </a:cubicBezTo>
                  <a:cubicBezTo>
                    <a:pt x="4621" y="2610"/>
                    <a:pt x="4621" y="2577"/>
                    <a:pt x="4621" y="2577"/>
                  </a:cubicBezTo>
                  <a:cubicBezTo>
                    <a:pt x="4655" y="2510"/>
                    <a:pt x="4621" y="2477"/>
                    <a:pt x="4588" y="2443"/>
                  </a:cubicBezTo>
                  <a:cubicBezTo>
                    <a:pt x="4888" y="2043"/>
                    <a:pt x="5155" y="1643"/>
                    <a:pt x="5455" y="1209"/>
                  </a:cubicBezTo>
                  <a:cubicBezTo>
                    <a:pt x="5573" y="1021"/>
                    <a:pt x="5376" y="817"/>
                    <a:pt x="5191" y="817"/>
                  </a:cubicBezTo>
                  <a:cubicBezTo>
                    <a:pt x="5113" y="817"/>
                    <a:pt x="5038" y="853"/>
                    <a:pt x="4988" y="942"/>
                  </a:cubicBezTo>
                  <a:cubicBezTo>
                    <a:pt x="4721" y="1409"/>
                    <a:pt x="4488" y="1843"/>
                    <a:pt x="4254" y="2310"/>
                  </a:cubicBezTo>
                  <a:lnTo>
                    <a:pt x="4221" y="2310"/>
                  </a:lnTo>
                  <a:cubicBezTo>
                    <a:pt x="4127" y="2235"/>
                    <a:pt x="4002" y="2192"/>
                    <a:pt x="3875" y="2192"/>
                  </a:cubicBezTo>
                  <a:cubicBezTo>
                    <a:pt x="3776" y="2192"/>
                    <a:pt x="3675" y="2218"/>
                    <a:pt x="3587" y="2277"/>
                  </a:cubicBezTo>
                  <a:cubicBezTo>
                    <a:pt x="3546" y="2249"/>
                    <a:pt x="3487" y="2233"/>
                    <a:pt x="3426" y="2233"/>
                  </a:cubicBezTo>
                  <a:cubicBezTo>
                    <a:pt x="3338" y="2233"/>
                    <a:pt x="3246" y="2265"/>
                    <a:pt x="3187" y="2343"/>
                  </a:cubicBezTo>
                  <a:cubicBezTo>
                    <a:pt x="3187" y="2310"/>
                    <a:pt x="3187" y="2277"/>
                    <a:pt x="3154" y="2277"/>
                  </a:cubicBezTo>
                  <a:cubicBezTo>
                    <a:pt x="3115" y="2179"/>
                    <a:pt x="3008" y="2128"/>
                    <a:pt x="2906" y="2128"/>
                  </a:cubicBezTo>
                  <a:cubicBezTo>
                    <a:pt x="2833" y="2128"/>
                    <a:pt x="2762" y="2154"/>
                    <a:pt x="2720" y="2210"/>
                  </a:cubicBezTo>
                  <a:cubicBezTo>
                    <a:pt x="2687" y="2210"/>
                    <a:pt x="2687" y="2243"/>
                    <a:pt x="2653" y="2277"/>
                  </a:cubicBezTo>
                  <a:lnTo>
                    <a:pt x="2586" y="2277"/>
                  </a:lnTo>
                  <a:cubicBezTo>
                    <a:pt x="2536" y="2239"/>
                    <a:pt x="2477" y="2220"/>
                    <a:pt x="2417" y="2220"/>
                  </a:cubicBezTo>
                  <a:cubicBezTo>
                    <a:pt x="2317" y="2220"/>
                    <a:pt x="2215" y="2272"/>
                    <a:pt x="2153" y="2377"/>
                  </a:cubicBezTo>
                  <a:cubicBezTo>
                    <a:pt x="2119" y="2410"/>
                    <a:pt x="2086" y="2477"/>
                    <a:pt x="2019" y="2543"/>
                  </a:cubicBezTo>
                  <a:cubicBezTo>
                    <a:pt x="2019" y="2510"/>
                    <a:pt x="2019" y="2477"/>
                    <a:pt x="2019" y="2477"/>
                  </a:cubicBezTo>
                  <a:cubicBezTo>
                    <a:pt x="1986" y="2410"/>
                    <a:pt x="1919" y="2343"/>
                    <a:pt x="1886" y="2310"/>
                  </a:cubicBezTo>
                  <a:cubicBezTo>
                    <a:pt x="1953" y="1576"/>
                    <a:pt x="1853" y="842"/>
                    <a:pt x="1552" y="142"/>
                  </a:cubicBezTo>
                  <a:cubicBezTo>
                    <a:pt x="1508" y="42"/>
                    <a:pt x="1430" y="1"/>
                    <a:pt x="13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4"/>
            <p:cNvSpPr/>
            <p:nvPr/>
          </p:nvSpPr>
          <p:spPr>
            <a:xfrm>
              <a:off x="5102550" y="2738050"/>
              <a:ext cx="139325" cy="161125"/>
            </a:xfrm>
            <a:custGeom>
              <a:avLst/>
              <a:gdLst/>
              <a:ahLst/>
              <a:cxnLst/>
              <a:rect l="l" t="t" r="r" b="b"/>
              <a:pathLst>
                <a:path w="5573" h="6445" extrusionOk="0">
                  <a:moveTo>
                    <a:pt x="1348" y="1"/>
                  </a:moveTo>
                  <a:cubicBezTo>
                    <a:pt x="1185" y="1"/>
                    <a:pt x="1007" y="164"/>
                    <a:pt x="1052" y="341"/>
                  </a:cubicBezTo>
                  <a:cubicBezTo>
                    <a:pt x="1219" y="1075"/>
                    <a:pt x="1319" y="1809"/>
                    <a:pt x="1285" y="2510"/>
                  </a:cubicBezTo>
                  <a:cubicBezTo>
                    <a:pt x="1252" y="2543"/>
                    <a:pt x="1185" y="2610"/>
                    <a:pt x="1152" y="2676"/>
                  </a:cubicBezTo>
                  <a:cubicBezTo>
                    <a:pt x="1119" y="2777"/>
                    <a:pt x="1085" y="2877"/>
                    <a:pt x="1052" y="2977"/>
                  </a:cubicBezTo>
                  <a:lnTo>
                    <a:pt x="985" y="2977"/>
                  </a:lnTo>
                  <a:cubicBezTo>
                    <a:pt x="985" y="2977"/>
                    <a:pt x="985" y="2943"/>
                    <a:pt x="952" y="2910"/>
                  </a:cubicBezTo>
                  <a:lnTo>
                    <a:pt x="752" y="3677"/>
                  </a:lnTo>
                  <a:lnTo>
                    <a:pt x="885" y="3677"/>
                  </a:lnTo>
                  <a:cubicBezTo>
                    <a:pt x="818" y="3877"/>
                    <a:pt x="785" y="4044"/>
                    <a:pt x="818" y="4178"/>
                  </a:cubicBezTo>
                  <a:cubicBezTo>
                    <a:pt x="551" y="4778"/>
                    <a:pt x="318" y="5412"/>
                    <a:pt x="84" y="6012"/>
                  </a:cubicBezTo>
                  <a:cubicBezTo>
                    <a:pt x="0" y="6201"/>
                    <a:pt x="181" y="6337"/>
                    <a:pt x="343" y="6337"/>
                  </a:cubicBezTo>
                  <a:cubicBezTo>
                    <a:pt x="438" y="6337"/>
                    <a:pt x="527" y="6290"/>
                    <a:pt x="551" y="6179"/>
                  </a:cubicBezTo>
                  <a:cubicBezTo>
                    <a:pt x="785" y="5612"/>
                    <a:pt x="1018" y="5078"/>
                    <a:pt x="1252" y="4511"/>
                  </a:cubicBezTo>
                  <a:lnTo>
                    <a:pt x="1452" y="4511"/>
                  </a:lnTo>
                  <a:cubicBezTo>
                    <a:pt x="1519" y="4645"/>
                    <a:pt x="1652" y="4711"/>
                    <a:pt x="1886" y="4711"/>
                  </a:cubicBezTo>
                  <a:cubicBezTo>
                    <a:pt x="1952" y="4745"/>
                    <a:pt x="2019" y="4745"/>
                    <a:pt x="2086" y="4778"/>
                  </a:cubicBezTo>
                  <a:cubicBezTo>
                    <a:pt x="2153" y="4786"/>
                    <a:pt x="2215" y="4791"/>
                    <a:pt x="2274" y="4791"/>
                  </a:cubicBezTo>
                  <a:cubicBezTo>
                    <a:pt x="2451" y="4791"/>
                    <a:pt x="2595" y="4753"/>
                    <a:pt x="2720" y="4678"/>
                  </a:cubicBezTo>
                  <a:cubicBezTo>
                    <a:pt x="2820" y="4678"/>
                    <a:pt x="2886" y="4678"/>
                    <a:pt x="2953" y="4645"/>
                  </a:cubicBezTo>
                  <a:lnTo>
                    <a:pt x="3320" y="4645"/>
                  </a:lnTo>
                  <a:cubicBezTo>
                    <a:pt x="3353" y="4645"/>
                    <a:pt x="3353" y="4678"/>
                    <a:pt x="3353" y="4678"/>
                  </a:cubicBezTo>
                  <a:cubicBezTo>
                    <a:pt x="3437" y="4728"/>
                    <a:pt x="3520" y="4753"/>
                    <a:pt x="3604" y="4753"/>
                  </a:cubicBezTo>
                  <a:cubicBezTo>
                    <a:pt x="3687" y="4753"/>
                    <a:pt x="3770" y="4728"/>
                    <a:pt x="3854" y="4678"/>
                  </a:cubicBezTo>
                  <a:cubicBezTo>
                    <a:pt x="3887" y="4811"/>
                    <a:pt x="3921" y="4911"/>
                    <a:pt x="3954" y="5045"/>
                  </a:cubicBezTo>
                  <a:cubicBezTo>
                    <a:pt x="4087" y="5479"/>
                    <a:pt x="4187" y="6079"/>
                    <a:pt x="4554" y="6379"/>
                  </a:cubicBezTo>
                  <a:cubicBezTo>
                    <a:pt x="4596" y="6421"/>
                    <a:pt x="4660" y="6445"/>
                    <a:pt x="4726" y="6445"/>
                  </a:cubicBezTo>
                  <a:cubicBezTo>
                    <a:pt x="4819" y="6445"/>
                    <a:pt x="4916" y="6396"/>
                    <a:pt x="4955" y="6279"/>
                  </a:cubicBezTo>
                  <a:cubicBezTo>
                    <a:pt x="5055" y="5779"/>
                    <a:pt x="4788" y="5312"/>
                    <a:pt x="4621" y="4845"/>
                  </a:cubicBezTo>
                  <a:cubicBezTo>
                    <a:pt x="4521" y="4611"/>
                    <a:pt x="4454" y="4378"/>
                    <a:pt x="4388" y="4144"/>
                  </a:cubicBezTo>
                  <a:cubicBezTo>
                    <a:pt x="4454" y="4011"/>
                    <a:pt x="4488" y="3877"/>
                    <a:pt x="4521" y="3711"/>
                  </a:cubicBezTo>
                  <a:lnTo>
                    <a:pt x="4888" y="2877"/>
                  </a:lnTo>
                  <a:cubicBezTo>
                    <a:pt x="4821" y="2877"/>
                    <a:pt x="4788" y="2910"/>
                    <a:pt x="4754" y="2943"/>
                  </a:cubicBezTo>
                  <a:cubicBezTo>
                    <a:pt x="4754" y="2910"/>
                    <a:pt x="4721" y="2910"/>
                    <a:pt x="4654" y="2877"/>
                  </a:cubicBezTo>
                  <a:cubicBezTo>
                    <a:pt x="4654" y="2777"/>
                    <a:pt x="4654" y="2710"/>
                    <a:pt x="4621" y="2643"/>
                  </a:cubicBezTo>
                  <a:cubicBezTo>
                    <a:pt x="4621" y="2610"/>
                    <a:pt x="4621" y="2576"/>
                    <a:pt x="4621" y="2576"/>
                  </a:cubicBezTo>
                  <a:cubicBezTo>
                    <a:pt x="4654" y="2510"/>
                    <a:pt x="4621" y="2476"/>
                    <a:pt x="4588" y="2443"/>
                  </a:cubicBezTo>
                  <a:cubicBezTo>
                    <a:pt x="4888" y="2043"/>
                    <a:pt x="5155" y="1642"/>
                    <a:pt x="5455" y="1242"/>
                  </a:cubicBezTo>
                  <a:cubicBezTo>
                    <a:pt x="5573" y="1030"/>
                    <a:pt x="5374" y="818"/>
                    <a:pt x="5188" y="818"/>
                  </a:cubicBezTo>
                  <a:cubicBezTo>
                    <a:pt x="5111" y="818"/>
                    <a:pt x="5037" y="854"/>
                    <a:pt x="4988" y="942"/>
                  </a:cubicBezTo>
                  <a:cubicBezTo>
                    <a:pt x="4721" y="1409"/>
                    <a:pt x="4488" y="1843"/>
                    <a:pt x="4254" y="2310"/>
                  </a:cubicBezTo>
                  <a:lnTo>
                    <a:pt x="4221" y="2310"/>
                  </a:lnTo>
                  <a:cubicBezTo>
                    <a:pt x="4127" y="2235"/>
                    <a:pt x="4002" y="2191"/>
                    <a:pt x="3875" y="2191"/>
                  </a:cubicBezTo>
                  <a:cubicBezTo>
                    <a:pt x="3775" y="2191"/>
                    <a:pt x="3675" y="2218"/>
                    <a:pt x="3587" y="2276"/>
                  </a:cubicBezTo>
                  <a:cubicBezTo>
                    <a:pt x="3546" y="2249"/>
                    <a:pt x="3487" y="2232"/>
                    <a:pt x="3425" y="2232"/>
                  </a:cubicBezTo>
                  <a:cubicBezTo>
                    <a:pt x="3338" y="2232"/>
                    <a:pt x="3245" y="2265"/>
                    <a:pt x="3187" y="2343"/>
                  </a:cubicBezTo>
                  <a:cubicBezTo>
                    <a:pt x="3187" y="2310"/>
                    <a:pt x="3187" y="2310"/>
                    <a:pt x="3153" y="2276"/>
                  </a:cubicBezTo>
                  <a:cubicBezTo>
                    <a:pt x="3114" y="2179"/>
                    <a:pt x="3008" y="2127"/>
                    <a:pt x="2906" y="2127"/>
                  </a:cubicBezTo>
                  <a:cubicBezTo>
                    <a:pt x="2832" y="2127"/>
                    <a:pt x="2761" y="2154"/>
                    <a:pt x="2720" y="2209"/>
                  </a:cubicBezTo>
                  <a:cubicBezTo>
                    <a:pt x="2686" y="2243"/>
                    <a:pt x="2686" y="2243"/>
                    <a:pt x="2653" y="2276"/>
                  </a:cubicBezTo>
                  <a:lnTo>
                    <a:pt x="2586" y="2276"/>
                  </a:lnTo>
                  <a:cubicBezTo>
                    <a:pt x="2536" y="2239"/>
                    <a:pt x="2477" y="2220"/>
                    <a:pt x="2417" y="2220"/>
                  </a:cubicBezTo>
                  <a:cubicBezTo>
                    <a:pt x="2317" y="2220"/>
                    <a:pt x="2215" y="2272"/>
                    <a:pt x="2153" y="2376"/>
                  </a:cubicBezTo>
                  <a:cubicBezTo>
                    <a:pt x="2119" y="2410"/>
                    <a:pt x="2086" y="2476"/>
                    <a:pt x="2019" y="2543"/>
                  </a:cubicBezTo>
                  <a:cubicBezTo>
                    <a:pt x="2019" y="2510"/>
                    <a:pt x="2019" y="2476"/>
                    <a:pt x="2019" y="2476"/>
                  </a:cubicBezTo>
                  <a:cubicBezTo>
                    <a:pt x="1986" y="2410"/>
                    <a:pt x="1952" y="2343"/>
                    <a:pt x="1886" y="2310"/>
                  </a:cubicBezTo>
                  <a:cubicBezTo>
                    <a:pt x="1952" y="1576"/>
                    <a:pt x="1852" y="842"/>
                    <a:pt x="1552" y="141"/>
                  </a:cubicBezTo>
                  <a:cubicBezTo>
                    <a:pt x="1508" y="41"/>
                    <a:pt x="1430" y="1"/>
                    <a:pt x="1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4"/>
            <p:cNvSpPr/>
            <p:nvPr/>
          </p:nvSpPr>
          <p:spPr>
            <a:xfrm>
              <a:off x="5624300" y="2724700"/>
              <a:ext cx="139300" cy="161500"/>
            </a:xfrm>
            <a:custGeom>
              <a:avLst/>
              <a:gdLst/>
              <a:ahLst/>
              <a:cxnLst/>
              <a:rect l="l" t="t" r="r" b="b"/>
              <a:pathLst>
                <a:path w="5572" h="6460" extrusionOk="0">
                  <a:moveTo>
                    <a:pt x="1350" y="1"/>
                  </a:moveTo>
                  <a:cubicBezTo>
                    <a:pt x="1197" y="1"/>
                    <a:pt x="1019" y="164"/>
                    <a:pt x="1063" y="342"/>
                  </a:cubicBezTo>
                  <a:cubicBezTo>
                    <a:pt x="1197" y="1076"/>
                    <a:pt x="1297" y="1809"/>
                    <a:pt x="1297" y="2543"/>
                  </a:cubicBezTo>
                  <a:cubicBezTo>
                    <a:pt x="1230" y="2577"/>
                    <a:pt x="1163" y="2610"/>
                    <a:pt x="1130" y="2677"/>
                  </a:cubicBezTo>
                  <a:cubicBezTo>
                    <a:pt x="1097" y="2777"/>
                    <a:pt x="1063" y="2910"/>
                    <a:pt x="1030" y="3010"/>
                  </a:cubicBezTo>
                  <a:cubicBezTo>
                    <a:pt x="1030" y="2994"/>
                    <a:pt x="1022" y="2985"/>
                    <a:pt x="1013" y="2985"/>
                  </a:cubicBezTo>
                  <a:cubicBezTo>
                    <a:pt x="1005" y="2985"/>
                    <a:pt x="997" y="2994"/>
                    <a:pt x="997" y="3010"/>
                  </a:cubicBezTo>
                  <a:cubicBezTo>
                    <a:pt x="997" y="2977"/>
                    <a:pt x="963" y="2944"/>
                    <a:pt x="963" y="2944"/>
                  </a:cubicBezTo>
                  <a:lnTo>
                    <a:pt x="763" y="3678"/>
                  </a:lnTo>
                  <a:cubicBezTo>
                    <a:pt x="797" y="3678"/>
                    <a:pt x="830" y="3711"/>
                    <a:pt x="863" y="3711"/>
                  </a:cubicBezTo>
                  <a:cubicBezTo>
                    <a:pt x="797" y="3878"/>
                    <a:pt x="797" y="4044"/>
                    <a:pt x="830" y="4211"/>
                  </a:cubicBezTo>
                  <a:cubicBezTo>
                    <a:pt x="563" y="4812"/>
                    <a:pt x="296" y="5412"/>
                    <a:pt x="63" y="6046"/>
                  </a:cubicBezTo>
                  <a:cubicBezTo>
                    <a:pt x="0" y="6212"/>
                    <a:pt x="171" y="6339"/>
                    <a:pt x="324" y="6339"/>
                  </a:cubicBezTo>
                  <a:cubicBezTo>
                    <a:pt x="418" y="6339"/>
                    <a:pt x="505" y="6293"/>
                    <a:pt x="530" y="6179"/>
                  </a:cubicBezTo>
                  <a:cubicBezTo>
                    <a:pt x="797" y="5646"/>
                    <a:pt x="1030" y="5079"/>
                    <a:pt x="1230" y="4511"/>
                  </a:cubicBezTo>
                  <a:lnTo>
                    <a:pt x="1430" y="4511"/>
                  </a:lnTo>
                  <a:cubicBezTo>
                    <a:pt x="1488" y="4627"/>
                    <a:pt x="1597" y="4718"/>
                    <a:pt x="1799" y="4718"/>
                  </a:cubicBezTo>
                  <a:cubicBezTo>
                    <a:pt x="1829" y="4718"/>
                    <a:pt x="1862" y="4716"/>
                    <a:pt x="1897" y="4712"/>
                  </a:cubicBezTo>
                  <a:cubicBezTo>
                    <a:pt x="1931" y="4745"/>
                    <a:pt x="1997" y="4778"/>
                    <a:pt x="2097" y="4778"/>
                  </a:cubicBezTo>
                  <a:cubicBezTo>
                    <a:pt x="2163" y="4797"/>
                    <a:pt x="2225" y="4805"/>
                    <a:pt x="2285" y="4805"/>
                  </a:cubicBezTo>
                  <a:cubicBezTo>
                    <a:pt x="2440" y="4805"/>
                    <a:pt x="2578" y="4750"/>
                    <a:pt x="2698" y="4678"/>
                  </a:cubicBezTo>
                  <a:cubicBezTo>
                    <a:pt x="2798" y="4678"/>
                    <a:pt x="2865" y="4678"/>
                    <a:pt x="2965" y="4645"/>
                  </a:cubicBezTo>
                  <a:lnTo>
                    <a:pt x="3198" y="4645"/>
                  </a:lnTo>
                  <a:cubicBezTo>
                    <a:pt x="3232" y="4645"/>
                    <a:pt x="3298" y="4678"/>
                    <a:pt x="3332" y="4678"/>
                  </a:cubicBezTo>
                  <a:cubicBezTo>
                    <a:pt x="3409" y="4740"/>
                    <a:pt x="3487" y="4766"/>
                    <a:pt x="3564" y="4766"/>
                  </a:cubicBezTo>
                  <a:cubicBezTo>
                    <a:pt x="3654" y="4766"/>
                    <a:pt x="3743" y="4732"/>
                    <a:pt x="3832" y="4678"/>
                  </a:cubicBezTo>
                  <a:cubicBezTo>
                    <a:pt x="3865" y="4812"/>
                    <a:pt x="3899" y="4912"/>
                    <a:pt x="3965" y="5045"/>
                  </a:cubicBezTo>
                  <a:cubicBezTo>
                    <a:pt x="4099" y="5479"/>
                    <a:pt x="4166" y="6079"/>
                    <a:pt x="4533" y="6379"/>
                  </a:cubicBezTo>
                  <a:cubicBezTo>
                    <a:pt x="4586" y="6433"/>
                    <a:pt x="4655" y="6459"/>
                    <a:pt x="4722" y="6459"/>
                  </a:cubicBezTo>
                  <a:cubicBezTo>
                    <a:pt x="4821" y="6459"/>
                    <a:pt x="4913" y="6399"/>
                    <a:pt x="4933" y="6279"/>
                  </a:cubicBezTo>
                  <a:cubicBezTo>
                    <a:pt x="5033" y="5812"/>
                    <a:pt x="4766" y="5312"/>
                    <a:pt x="4599" y="4845"/>
                  </a:cubicBezTo>
                  <a:cubicBezTo>
                    <a:pt x="4533" y="4612"/>
                    <a:pt x="4466" y="4378"/>
                    <a:pt x="4366" y="4145"/>
                  </a:cubicBezTo>
                  <a:cubicBezTo>
                    <a:pt x="4432" y="4011"/>
                    <a:pt x="4499" y="3878"/>
                    <a:pt x="4499" y="3711"/>
                  </a:cubicBezTo>
                  <a:lnTo>
                    <a:pt x="4899" y="2877"/>
                  </a:lnTo>
                  <a:lnTo>
                    <a:pt x="4899" y="2877"/>
                  </a:lnTo>
                  <a:cubicBezTo>
                    <a:pt x="4833" y="2910"/>
                    <a:pt x="4799" y="2944"/>
                    <a:pt x="4766" y="2977"/>
                  </a:cubicBezTo>
                  <a:cubicBezTo>
                    <a:pt x="4733" y="2944"/>
                    <a:pt x="4699" y="2910"/>
                    <a:pt x="4666" y="2910"/>
                  </a:cubicBezTo>
                  <a:cubicBezTo>
                    <a:pt x="4666" y="2810"/>
                    <a:pt x="4633" y="2710"/>
                    <a:pt x="4633" y="2643"/>
                  </a:cubicBezTo>
                  <a:cubicBezTo>
                    <a:pt x="4633" y="2610"/>
                    <a:pt x="4633" y="2610"/>
                    <a:pt x="4633" y="2577"/>
                  </a:cubicBezTo>
                  <a:cubicBezTo>
                    <a:pt x="4633" y="2510"/>
                    <a:pt x="4599" y="2477"/>
                    <a:pt x="4599" y="2443"/>
                  </a:cubicBezTo>
                  <a:cubicBezTo>
                    <a:pt x="4866" y="2043"/>
                    <a:pt x="5166" y="1643"/>
                    <a:pt x="5433" y="1242"/>
                  </a:cubicBezTo>
                  <a:cubicBezTo>
                    <a:pt x="5571" y="1035"/>
                    <a:pt x="5376" y="844"/>
                    <a:pt x="5187" y="844"/>
                  </a:cubicBezTo>
                  <a:cubicBezTo>
                    <a:pt x="5102" y="844"/>
                    <a:pt x="5018" y="883"/>
                    <a:pt x="4966" y="976"/>
                  </a:cubicBezTo>
                  <a:cubicBezTo>
                    <a:pt x="4733" y="1409"/>
                    <a:pt x="4466" y="1876"/>
                    <a:pt x="4232" y="2310"/>
                  </a:cubicBezTo>
                  <a:cubicBezTo>
                    <a:pt x="4132" y="2243"/>
                    <a:pt x="4024" y="2210"/>
                    <a:pt x="3915" y="2210"/>
                  </a:cubicBezTo>
                  <a:cubicBezTo>
                    <a:pt x="3807" y="2210"/>
                    <a:pt x="3699" y="2243"/>
                    <a:pt x="3599" y="2310"/>
                  </a:cubicBezTo>
                  <a:cubicBezTo>
                    <a:pt x="3540" y="2266"/>
                    <a:pt x="3476" y="2242"/>
                    <a:pt x="3413" y="2242"/>
                  </a:cubicBezTo>
                  <a:cubicBezTo>
                    <a:pt x="3332" y="2242"/>
                    <a:pt x="3255" y="2283"/>
                    <a:pt x="3198" y="2377"/>
                  </a:cubicBezTo>
                  <a:cubicBezTo>
                    <a:pt x="3198" y="2343"/>
                    <a:pt x="3165" y="2310"/>
                    <a:pt x="3165" y="2276"/>
                  </a:cubicBezTo>
                  <a:cubicBezTo>
                    <a:pt x="3126" y="2179"/>
                    <a:pt x="3019" y="2127"/>
                    <a:pt x="2911" y="2127"/>
                  </a:cubicBezTo>
                  <a:cubicBezTo>
                    <a:pt x="2833" y="2127"/>
                    <a:pt x="2754" y="2154"/>
                    <a:pt x="2698" y="2210"/>
                  </a:cubicBezTo>
                  <a:cubicBezTo>
                    <a:pt x="2698" y="2243"/>
                    <a:pt x="2665" y="2243"/>
                    <a:pt x="2631" y="2276"/>
                  </a:cubicBezTo>
                  <a:cubicBezTo>
                    <a:pt x="2631" y="2276"/>
                    <a:pt x="2598" y="2276"/>
                    <a:pt x="2564" y="2310"/>
                  </a:cubicBezTo>
                  <a:cubicBezTo>
                    <a:pt x="2521" y="2266"/>
                    <a:pt x="2452" y="2242"/>
                    <a:pt x="2379" y="2242"/>
                  </a:cubicBezTo>
                  <a:cubicBezTo>
                    <a:pt x="2286" y="2242"/>
                    <a:pt x="2187" y="2283"/>
                    <a:pt x="2131" y="2377"/>
                  </a:cubicBezTo>
                  <a:cubicBezTo>
                    <a:pt x="2097" y="2410"/>
                    <a:pt x="2064" y="2477"/>
                    <a:pt x="2031" y="2543"/>
                  </a:cubicBezTo>
                  <a:cubicBezTo>
                    <a:pt x="2031" y="2510"/>
                    <a:pt x="2031" y="2510"/>
                    <a:pt x="1997" y="2477"/>
                  </a:cubicBezTo>
                  <a:cubicBezTo>
                    <a:pt x="1997" y="2410"/>
                    <a:pt x="1931" y="2343"/>
                    <a:pt x="1864" y="2310"/>
                  </a:cubicBezTo>
                  <a:cubicBezTo>
                    <a:pt x="1931" y="1609"/>
                    <a:pt x="1831" y="875"/>
                    <a:pt x="1530" y="142"/>
                  </a:cubicBezTo>
                  <a:cubicBezTo>
                    <a:pt x="1497" y="42"/>
                    <a:pt x="1427" y="1"/>
                    <a:pt x="1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4"/>
            <p:cNvSpPr/>
            <p:nvPr/>
          </p:nvSpPr>
          <p:spPr>
            <a:xfrm>
              <a:off x="6145875" y="2712575"/>
              <a:ext cx="139175" cy="161325"/>
            </a:xfrm>
            <a:custGeom>
              <a:avLst/>
              <a:gdLst/>
              <a:ahLst/>
              <a:cxnLst/>
              <a:rect l="l" t="t" r="r" b="b"/>
              <a:pathLst>
                <a:path w="5567" h="6453" extrusionOk="0">
                  <a:moveTo>
                    <a:pt x="1345" y="0"/>
                  </a:moveTo>
                  <a:cubicBezTo>
                    <a:pt x="1182" y="0"/>
                    <a:pt x="1004" y="149"/>
                    <a:pt x="1049" y="326"/>
                  </a:cubicBezTo>
                  <a:cubicBezTo>
                    <a:pt x="1215" y="1060"/>
                    <a:pt x="1316" y="1794"/>
                    <a:pt x="1282" y="2528"/>
                  </a:cubicBezTo>
                  <a:cubicBezTo>
                    <a:pt x="1249" y="2561"/>
                    <a:pt x="1182" y="2595"/>
                    <a:pt x="1149" y="2695"/>
                  </a:cubicBezTo>
                  <a:cubicBezTo>
                    <a:pt x="1115" y="2795"/>
                    <a:pt x="1082" y="2895"/>
                    <a:pt x="1049" y="2995"/>
                  </a:cubicBezTo>
                  <a:lnTo>
                    <a:pt x="982" y="2995"/>
                  </a:lnTo>
                  <a:cubicBezTo>
                    <a:pt x="982" y="2962"/>
                    <a:pt x="982" y="2928"/>
                    <a:pt x="949" y="2928"/>
                  </a:cubicBezTo>
                  <a:lnTo>
                    <a:pt x="748" y="3662"/>
                  </a:lnTo>
                  <a:cubicBezTo>
                    <a:pt x="782" y="3695"/>
                    <a:pt x="815" y="3695"/>
                    <a:pt x="882" y="3695"/>
                  </a:cubicBezTo>
                  <a:cubicBezTo>
                    <a:pt x="815" y="3862"/>
                    <a:pt x="782" y="4029"/>
                    <a:pt x="815" y="4196"/>
                  </a:cubicBezTo>
                  <a:cubicBezTo>
                    <a:pt x="548" y="4796"/>
                    <a:pt x="315" y="5430"/>
                    <a:pt x="81" y="6031"/>
                  </a:cubicBezTo>
                  <a:cubicBezTo>
                    <a:pt x="0" y="6212"/>
                    <a:pt x="165" y="6333"/>
                    <a:pt x="321" y="6333"/>
                  </a:cubicBezTo>
                  <a:cubicBezTo>
                    <a:pt x="423" y="6333"/>
                    <a:pt x="522" y="6282"/>
                    <a:pt x="548" y="6164"/>
                  </a:cubicBezTo>
                  <a:cubicBezTo>
                    <a:pt x="782" y="5630"/>
                    <a:pt x="1015" y="5063"/>
                    <a:pt x="1249" y="4496"/>
                  </a:cubicBezTo>
                  <a:lnTo>
                    <a:pt x="1282" y="4496"/>
                  </a:lnTo>
                  <a:cubicBezTo>
                    <a:pt x="1299" y="4513"/>
                    <a:pt x="1324" y="4521"/>
                    <a:pt x="1353" y="4521"/>
                  </a:cubicBezTo>
                  <a:cubicBezTo>
                    <a:pt x="1382" y="4521"/>
                    <a:pt x="1416" y="4513"/>
                    <a:pt x="1449" y="4496"/>
                  </a:cubicBezTo>
                  <a:cubicBezTo>
                    <a:pt x="1507" y="4612"/>
                    <a:pt x="1615" y="4703"/>
                    <a:pt x="1796" y="4703"/>
                  </a:cubicBezTo>
                  <a:cubicBezTo>
                    <a:pt x="1823" y="4703"/>
                    <a:pt x="1852" y="4701"/>
                    <a:pt x="1883" y="4696"/>
                  </a:cubicBezTo>
                  <a:cubicBezTo>
                    <a:pt x="1949" y="4730"/>
                    <a:pt x="2016" y="4763"/>
                    <a:pt x="2083" y="4763"/>
                  </a:cubicBezTo>
                  <a:cubicBezTo>
                    <a:pt x="2157" y="4782"/>
                    <a:pt x="2227" y="4790"/>
                    <a:pt x="2291" y="4790"/>
                  </a:cubicBezTo>
                  <a:cubicBezTo>
                    <a:pt x="2459" y="4790"/>
                    <a:pt x="2596" y="4735"/>
                    <a:pt x="2717" y="4663"/>
                  </a:cubicBezTo>
                  <a:cubicBezTo>
                    <a:pt x="2817" y="4663"/>
                    <a:pt x="2883" y="4663"/>
                    <a:pt x="2950" y="4630"/>
                  </a:cubicBezTo>
                  <a:lnTo>
                    <a:pt x="3017" y="4630"/>
                  </a:lnTo>
                  <a:cubicBezTo>
                    <a:pt x="3039" y="4641"/>
                    <a:pt x="3061" y="4644"/>
                    <a:pt x="3083" y="4644"/>
                  </a:cubicBezTo>
                  <a:cubicBezTo>
                    <a:pt x="3128" y="4644"/>
                    <a:pt x="3172" y="4630"/>
                    <a:pt x="3217" y="4630"/>
                  </a:cubicBezTo>
                  <a:cubicBezTo>
                    <a:pt x="3250" y="4630"/>
                    <a:pt x="3284" y="4663"/>
                    <a:pt x="3317" y="4663"/>
                  </a:cubicBezTo>
                  <a:lnTo>
                    <a:pt x="3350" y="4663"/>
                  </a:lnTo>
                  <a:cubicBezTo>
                    <a:pt x="3428" y="4725"/>
                    <a:pt x="3505" y="4751"/>
                    <a:pt x="3583" y="4751"/>
                  </a:cubicBezTo>
                  <a:cubicBezTo>
                    <a:pt x="3672" y="4751"/>
                    <a:pt x="3761" y="4716"/>
                    <a:pt x="3851" y="4663"/>
                  </a:cubicBezTo>
                  <a:cubicBezTo>
                    <a:pt x="3884" y="4796"/>
                    <a:pt x="3917" y="4896"/>
                    <a:pt x="3951" y="5030"/>
                  </a:cubicBezTo>
                  <a:cubicBezTo>
                    <a:pt x="4084" y="5497"/>
                    <a:pt x="4184" y="6064"/>
                    <a:pt x="4551" y="6397"/>
                  </a:cubicBezTo>
                  <a:cubicBezTo>
                    <a:pt x="4587" y="6433"/>
                    <a:pt x="4640" y="6452"/>
                    <a:pt x="4697" y="6452"/>
                  </a:cubicBezTo>
                  <a:cubicBezTo>
                    <a:pt x="4797" y="6452"/>
                    <a:pt x="4909" y="6392"/>
                    <a:pt x="4951" y="6264"/>
                  </a:cubicBezTo>
                  <a:cubicBezTo>
                    <a:pt x="5052" y="5797"/>
                    <a:pt x="4785" y="5297"/>
                    <a:pt x="4618" y="4863"/>
                  </a:cubicBezTo>
                  <a:cubicBezTo>
                    <a:pt x="4518" y="4630"/>
                    <a:pt x="4451" y="4363"/>
                    <a:pt x="4384" y="4129"/>
                  </a:cubicBezTo>
                  <a:cubicBezTo>
                    <a:pt x="4451" y="4029"/>
                    <a:pt x="4484" y="3862"/>
                    <a:pt x="4518" y="3695"/>
                  </a:cubicBezTo>
                  <a:lnTo>
                    <a:pt x="4885" y="2862"/>
                  </a:lnTo>
                  <a:lnTo>
                    <a:pt x="4885" y="2862"/>
                  </a:lnTo>
                  <a:cubicBezTo>
                    <a:pt x="4818" y="2895"/>
                    <a:pt x="4785" y="2928"/>
                    <a:pt x="4751" y="2962"/>
                  </a:cubicBezTo>
                  <a:cubicBezTo>
                    <a:pt x="4751" y="2928"/>
                    <a:pt x="4718" y="2895"/>
                    <a:pt x="4651" y="2895"/>
                  </a:cubicBezTo>
                  <a:cubicBezTo>
                    <a:pt x="4651" y="2795"/>
                    <a:pt x="4651" y="2695"/>
                    <a:pt x="4618" y="2628"/>
                  </a:cubicBezTo>
                  <a:cubicBezTo>
                    <a:pt x="4618" y="2595"/>
                    <a:pt x="4618" y="2595"/>
                    <a:pt x="4618" y="2561"/>
                  </a:cubicBezTo>
                  <a:cubicBezTo>
                    <a:pt x="4651" y="2528"/>
                    <a:pt x="4618" y="2461"/>
                    <a:pt x="4585" y="2461"/>
                  </a:cubicBezTo>
                  <a:cubicBezTo>
                    <a:pt x="4885" y="2028"/>
                    <a:pt x="5152" y="1627"/>
                    <a:pt x="5452" y="1227"/>
                  </a:cubicBezTo>
                  <a:cubicBezTo>
                    <a:pt x="5567" y="1020"/>
                    <a:pt x="5380" y="829"/>
                    <a:pt x="5199" y="829"/>
                  </a:cubicBezTo>
                  <a:cubicBezTo>
                    <a:pt x="5117" y="829"/>
                    <a:pt x="5036" y="867"/>
                    <a:pt x="4985" y="960"/>
                  </a:cubicBezTo>
                  <a:cubicBezTo>
                    <a:pt x="4718" y="1394"/>
                    <a:pt x="4484" y="1861"/>
                    <a:pt x="4251" y="2328"/>
                  </a:cubicBezTo>
                  <a:cubicBezTo>
                    <a:pt x="4251" y="2328"/>
                    <a:pt x="4251" y="2328"/>
                    <a:pt x="4218" y="2294"/>
                  </a:cubicBezTo>
                  <a:cubicBezTo>
                    <a:pt x="4134" y="2228"/>
                    <a:pt x="4026" y="2194"/>
                    <a:pt x="3913" y="2194"/>
                  </a:cubicBezTo>
                  <a:cubicBezTo>
                    <a:pt x="3801" y="2194"/>
                    <a:pt x="3684" y="2228"/>
                    <a:pt x="3584" y="2294"/>
                  </a:cubicBezTo>
                  <a:cubicBezTo>
                    <a:pt x="3544" y="2255"/>
                    <a:pt x="3489" y="2236"/>
                    <a:pt x="3431" y="2236"/>
                  </a:cubicBezTo>
                  <a:cubicBezTo>
                    <a:pt x="3341" y="2236"/>
                    <a:pt x="3244" y="2280"/>
                    <a:pt x="3184" y="2361"/>
                  </a:cubicBezTo>
                  <a:cubicBezTo>
                    <a:pt x="3184" y="2328"/>
                    <a:pt x="3184" y="2294"/>
                    <a:pt x="3150" y="2261"/>
                  </a:cubicBezTo>
                  <a:cubicBezTo>
                    <a:pt x="3111" y="2164"/>
                    <a:pt x="3004" y="2112"/>
                    <a:pt x="2902" y="2112"/>
                  </a:cubicBezTo>
                  <a:cubicBezTo>
                    <a:pt x="2829" y="2112"/>
                    <a:pt x="2758" y="2139"/>
                    <a:pt x="2717" y="2194"/>
                  </a:cubicBezTo>
                  <a:cubicBezTo>
                    <a:pt x="2683" y="2228"/>
                    <a:pt x="2683" y="2261"/>
                    <a:pt x="2650" y="2261"/>
                  </a:cubicBezTo>
                  <a:cubicBezTo>
                    <a:pt x="2616" y="2261"/>
                    <a:pt x="2616" y="2294"/>
                    <a:pt x="2583" y="2294"/>
                  </a:cubicBezTo>
                  <a:cubicBezTo>
                    <a:pt x="2525" y="2251"/>
                    <a:pt x="2454" y="2226"/>
                    <a:pt x="2384" y="2226"/>
                  </a:cubicBezTo>
                  <a:cubicBezTo>
                    <a:pt x="2294" y="2226"/>
                    <a:pt x="2206" y="2267"/>
                    <a:pt x="2149" y="2361"/>
                  </a:cubicBezTo>
                  <a:cubicBezTo>
                    <a:pt x="2116" y="2395"/>
                    <a:pt x="2083" y="2461"/>
                    <a:pt x="2049" y="2528"/>
                  </a:cubicBezTo>
                  <a:cubicBezTo>
                    <a:pt x="2016" y="2495"/>
                    <a:pt x="2016" y="2495"/>
                    <a:pt x="2016" y="2461"/>
                  </a:cubicBezTo>
                  <a:cubicBezTo>
                    <a:pt x="1983" y="2395"/>
                    <a:pt x="1949" y="2361"/>
                    <a:pt x="1883" y="2294"/>
                  </a:cubicBezTo>
                  <a:cubicBezTo>
                    <a:pt x="1949" y="1594"/>
                    <a:pt x="1849" y="860"/>
                    <a:pt x="1549" y="126"/>
                  </a:cubicBezTo>
                  <a:cubicBezTo>
                    <a:pt x="1505" y="37"/>
                    <a:pt x="1427" y="0"/>
                    <a:pt x="1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4"/>
            <p:cNvSpPr/>
            <p:nvPr/>
          </p:nvSpPr>
          <p:spPr>
            <a:xfrm>
              <a:off x="3574625" y="2761250"/>
              <a:ext cx="2830975" cy="110725"/>
            </a:xfrm>
            <a:custGeom>
              <a:avLst/>
              <a:gdLst/>
              <a:ahLst/>
              <a:cxnLst/>
              <a:rect l="l" t="t" r="r" b="b"/>
              <a:pathLst>
                <a:path w="113239" h="4429" extrusionOk="0">
                  <a:moveTo>
                    <a:pt x="15902" y="3183"/>
                  </a:moveTo>
                  <a:cubicBezTo>
                    <a:pt x="16203" y="3216"/>
                    <a:pt x="16503" y="3216"/>
                    <a:pt x="16803" y="3216"/>
                  </a:cubicBezTo>
                  <a:cubicBezTo>
                    <a:pt x="16703" y="3216"/>
                    <a:pt x="16636" y="3250"/>
                    <a:pt x="16536" y="3250"/>
                  </a:cubicBezTo>
                  <a:cubicBezTo>
                    <a:pt x="16336" y="3250"/>
                    <a:pt x="16103" y="3216"/>
                    <a:pt x="15902" y="3183"/>
                  </a:cubicBezTo>
                  <a:close/>
                  <a:moveTo>
                    <a:pt x="112924" y="0"/>
                  </a:moveTo>
                  <a:cubicBezTo>
                    <a:pt x="112261" y="0"/>
                    <a:pt x="111621" y="191"/>
                    <a:pt x="111304" y="681"/>
                  </a:cubicBezTo>
                  <a:cubicBezTo>
                    <a:pt x="111271" y="714"/>
                    <a:pt x="111271" y="714"/>
                    <a:pt x="111271" y="714"/>
                  </a:cubicBezTo>
                  <a:cubicBezTo>
                    <a:pt x="111137" y="781"/>
                    <a:pt x="110970" y="814"/>
                    <a:pt x="110837" y="848"/>
                  </a:cubicBezTo>
                  <a:lnTo>
                    <a:pt x="110670" y="848"/>
                  </a:lnTo>
                  <a:cubicBezTo>
                    <a:pt x="110643" y="821"/>
                    <a:pt x="110594" y="772"/>
                    <a:pt x="110524" y="772"/>
                  </a:cubicBezTo>
                  <a:cubicBezTo>
                    <a:pt x="110507" y="772"/>
                    <a:pt x="110489" y="775"/>
                    <a:pt x="110470" y="781"/>
                  </a:cubicBezTo>
                  <a:cubicBezTo>
                    <a:pt x="110303" y="848"/>
                    <a:pt x="110136" y="915"/>
                    <a:pt x="109970" y="948"/>
                  </a:cubicBezTo>
                  <a:cubicBezTo>
                    <a:pt x="109803" y="948"/>
                    <a:pt x="109636" y="981"/>
                    <a:pt x="109469" y="981"/>
                  </a:cubicBezTo>
                  <a:cubicBezTo>
                    <a:pt x="109469" y="915"/>
                    <a:pt x="109436" y="881"/>
                    <a:pt x="109403" y="848"/>
                  </a:cubicBezTo>
                  <a:cubicBezTo>
                    <a:pt x="109048" y="548"/>
                    <a:pt x="108583" y="471"/>
                    <a:pt x="108133" y="471"/>
                  </a:cubicBezTo>
                  <a:cubicBezTo>
                    <a:pt x="108032" y="471"/>
                    <a:pt x="107932" y="475"/>
                    <a:pt x="107835" y="481"/>
                  </a:cubicBezTo>
                  <a:cubicBezTo>
                    <a:pt x="107401" y="514"/>
                    <a:pt x="106801" y="548"/>
                    <a:pt x="106501" y="915"/>
                  </a:cubicBezTo>
                  <a:lnTo>
                    <a:pt x="106400" y="915"/>
                  </a:lnTo>
                  <a:cubicBezTo>
                    <a:pt x="106267" y="981"/>
                    <a:pt x="106134" y="1015"/>
                    <a:pt x="106000" y="1081"/>
                  </a:cubicBezTo>
                  <a:lnTo>
                    <a:pt x="105500" y="1081"/>
                  </a:lnTo>
                  <a:cubicBezTo>
                    <a:pt x="105500" y="1048"/>
                    <a:pt x="105466" y="1048"/>
                    <a:pt x="105466" y="1015"/>
                  </a:cubicBezTo>
                  <a:cubicBezTo>
                    <a:pt x="104951" y="689"/>
                    <a:pt x="104369" y="562"/>
                    <a:pt x="103774" y="562"/>
                  </a:cubicBezTo>
                  <a:cubicBezTo>
                    <a:pt x="103638" y="562"/>
                    <a:pt x="103502" y="569"/>
                    <a:pt x="103365" y="581"/>
                  </a:cubicBezTo>
                  <a:cubicBezTo>
                    <a:pt x="102831" y="648"/>
                    <a:pt x="101964" y="814"/>
                    <a:pt x="101797" y="1382"/>
                  </a:cubicBezTo>
                  <a:cubicBezTo>
                    <a:pt x="101564" y="1448"/>
                    <a:pt x="101297" y="1482"/>
                    <a:pt x="101063" y="1515"/>
                  </a:cubicBezTo>
                  <a:lnTo>
                    <a:pt x="100796" y="1515"/>
                  </a:lnTo>
                  <a:cubicBezTo>
                    <a:pt x="100336" y="1108"/>
                    <a:pt x="99602" y="879"/>
                    <a:pt x="98891" y="879"/>
                  </a:cubicBezTo>
                  <a:cubicBezTo>
                    <a:pt x="98263" y="879"/>
                    <a:pt x="97652" y="1057"/>
                    <a:pt x="97261" y="1448"/>
                  </a:cubicBezTo>
                  <a:cubicBezTo>
                    <a:pt x="97194" y="1515"/>
                    <a:pt x="97161" y="1615"/>
                    <a:pt x="97161" y="1682"/>
                  </a:cubicBezTo>
                  <a:cubicBezTo>
                    <a:pt x="97060" y="1682"/>
                    <a:pt x="96927" y="1682"/>
                    <a:pt x="96827" y="1648"/>
                  </a:cubicBezTo>
                  <a:cubicBezTo>
                    <a:pt x="96769" y="1562"/>
                    <a:pt x="96661" y="1475"/>
                    <a:pt x="96525" y="1475"/>
                  </a:cubicBezTo>
                  <a:cubicBezTo>
                    <a:pt x="96504" y="1475"/>
                    <a:pt x="96482" y="1477"/>
                    <a:pt x="96460" y="1482"/>
                  </a:cubicBezTo>
                  <a:cubicBezTo>
                    <a:pt x="96393" y="1482"/>
                    <a:pt x="96327" y="1482"/>
                    <a:pt x="96260" y="1515"/>
                  </a:cubicBezTo>
                  <a:cubicBezTo>
                    <a:pt x="95793" y="1181"/>
                    <a:pt x="95226" y="1015"/>
                    <a:pt x="94659" y="948"/>
                  </a:cubicBezTo>
                  <a:cubicBezTo>
                    <a:pt x="94499" y="929"/>
                    <a:pt x="94321" y="916"/>
                    <a:pt x="94138" y="916"/>
                  </a:cubicBezTo>
                  <a:cubicBezTo>
                    <a:pt x="93672" y="916"/>
                    <a:pt x="93178" y="1003"/>
                    <a:pt x="92891" y="1315"/>
                  </a:cubicBezTo>
                  <a:cubicBezTo>
                    <a:pt x="92591" y="1281"/>
                    <a:pt x="92290" y="1248"/>
                    <a:pt x="91957" y="1215"/>
                  </a:cubicBezTo>
                  <a:cubicBezTo>
                    <a:pt x="91490" y="848"/>
                    <a:pt x="90923" y="648"/>
                    <a:pt x="90356" y="581"/>
                  </a:cubicBezTo>
                  <a:cubicBezTo>
                    <a:pt x="90182" y="549"/>
                    <a:pt x="89978" y="527"/>
                    <a:pt x="89767" y="527"/>
                  </a:cubicBezTo>
                  <a:cubicBezTo>
                    <a:pt x="89330" y="527"/>
                    <a:pt x="88869" y="622"/>
                    <a:pt x="88621" y="915"/>
                  </a:cubicBezTo>
                  <a:cubicBezTo>
                    <a:pt x="88588" y="948"/>
                    <a:pt x="88588" y="981"/>
                    <a:pt x="88588" y="1015"/>
                  </a:cubicBezTo>
                  <a:cubicBezTo>
                    <a:pt x="88554" y="1048"/>
                    <a:pt x="88521" y="1048"/>
                    <a:pt x="88521" y="1048"/>
                  </a:cubicBezTo>
                  <a:cubicBezTo>
                    <a:pt x="88287" y="1081"/>
                    <a:pt x="88087" y="1081"/>
                    <a:pt x="87887" y="1081"/>
                  </a:cubicBezTo>
                  <a:lnTo>
                    <a:pt x="87820" y="1081"/>
                  </a:lnTo>
                  <a:cubicBezTo>
                    <a:pt x="87387" y="748"/>
                    <a:pt x="86786" y="648"/>
                    <a:pt x="86286" y="648"/>
                  </a:cubicBezTo>
                  <a:cubicBezTo>
                    <a:pt x="85786" y="648"/>
                    <a:pt x="84918" y="681"/>
                    <a:pt x="84685" y="1215"/>
                  </a:cubicBezTo>
                  <a:lnTo>
                    <a:pt x="84151" y="1215"/>
                  </a:lnTo>
                  <a:cubicBezTo>
                    <a:pt x="84018" y="848"/>
                    <a:pt x="83617" y="681"/>
                    <a:pt x="83184" y="614"/>
                  </a:cubicBezTo>
                  <a:cubicBezTo>
                    <a:pt x="82874" y="582"/>
                    <a:pt x="82560" y="567"/>
                    <a:pt x="82246" y="567"/>
                  </a:cubicBezTo>
                  <a:cubicBezTo>
                    <a:pt x="81578" y="567"/>
                    <a:pt x="80906" y="634"/>
                    <a:pt x="80248" y="748"/>
                  </a:cubicBezTo>
                  <a:cubicBezTo>
                    <a:pt x="80182" y="781"/>
                    <a:pt x="80115" y="814"/>
                    <a:pt x="80082" y="848"/>
                  </a:cubicBezTo>
                  <a:cubicBezTo>
                    <a:pt x="79815" y="848"/>
                    <a:pt x="79581" y="814"/>
                    <a:pt x="79314" y="814"/>
                  </a:cubicBezTo>
                  <a:cubicBezTo>
                    <a:pt x="79314" y="781"/>
                    <a:pt x="79281" y="748"/>
                    <a:pt x="79248" y="714"/>
                  </a:cubicBezTo>
                  <a:cubicBezTo>
                    <a:pt x="78789" y="450"/>
                    <a:pt x="78143" y="288"/>
                    <a:pt x="77503" y="288"/>
                  </a:cubicBezTo>
                  <a:cubicBezTo>
                    <a:pt x="76934" y="288"/>
                    <a:pt x="76369" y="416"/>
                    <a:pt x="75945" y="714"/>
                  </a:cubicBezTo>
                  <a:cubicBezTo>
                    <a:pt x="75545" y="714"/>
                    <a:pt x="75145" y="748"/>
                    <a:pt x="74744" y="748"/>
                  </a:cubicBezTo>
                  <a:cubicBezTo>
                    <a:pt x="74457" y="709"/>
                    <a:pt x="74165" y="692"/>
                    <a:pt x="73872" y="692"/>
                  </a:cubicBezTo>
                  <a:cubicBezTo>
                    <a:pt x="72911" y="692"/>
                    <a:pt x="71937" y="877"/>
                    <a:pt x="71042" y="1081"/>
                  </a:cubicBezTo>
                  <a:cubicBezTo>
                    <a:pt x="70908" y="1115"/>
                    <a:pt x="70808" y="1215"/>
                    <a:pt x="70775" y="1315"/>
                  </a:cubicBezTo>
                  <a:cubicBezTo>
                    <a:pt x="70508" y="1348"/>
                    <a:pt x="70241" y="1415"/>
                    <a:pt x="69974" y="1482"/>
                  </a:cubicBezTo>
                  <a:cubicBezTo>
                    <a:pt x="69741" y="1348"/>
                    <a:pt x="69507" y="1281"/>
                    <a:pt x="69241" y="1248"/>
                  </a:cubicBezTo>
                  <a:cubicBezTo>
                    <a:pt x="69169" y="1239"/>
                    <a:pt x="69098" y="1235"/>
                    <a:pt x="69025" y="1235"/>
                  </a:cubicBezTo>
                  <a:cubicBezTo>
                    <a:pt x="68828" y="1235"/>
                    <a:pt x="68626" y="1266"/>
                    <a:pt x="68407" y="1315"/>
                  </a:cubicBezTo>
                  <a:cubicBezTo>
                    <a:pt x="68407" y="1315"/>
                    <a:pt x="68373" y="1315"/>
                    <a:pt x="68373" y="1348"/>
                  </a:cubicBezTo>
                  <a:cubicBezTo>
                    <a:pt x="67806" y="1348"/>
                    <a:pt x="67272" y="1415"/>
                    <a:pt x="66705" y="1515"/>
                  </a:cubicBezTo>
                  <a:cubicBezTo>
                    <a:pt x="66705" y="1482"/>
                    <a:pt x="66672" y="1415"/>
                    <a:pt x="66605" y="1348"/>
                  </a:cubicBezTo>
                  <a:cubicBezTo>
                    <a:pt x="65805" y="1218"/>
                    <a:pt x="65000" y="1163"/>
                    <a:pt x="64192" y="1163"/>
                  </a:cubicBezTo>
                  <a:cubicBezTo>
                    <a:pt x="62104" y="1163"/>
                    <a:pt x="60001" y="1530"/>
                    <a:pt x="57932" y="1915"/>
                  </a:cubicBezTo>
                  <a:cubicBezTo>
                    <a:pt x="57568" y="1776"/>
                    <a:pt x="57173" y="1712"/>
                    <a:pt x="56772" y="1712"/>
                  </a:cubicBezTo>
                  <a:cubicBezTo>
                    <a:pt x="55925" y="1712"/>
                    <a:pt x="55053" y="1996"/>
                    <a:pt x="54397" y="2449"/>
                  </a:cubicBezTo>
                  <a:lnTo>
                    <a:pt x="54163" y="2449"/>
                  </a:lnTo>
                  <a:cubicBezTo>
                    <a:pt x="54163" y="2416"/>
                    <a:pt x="54163" y="2416"/>
                    <a:pt x="54130" y="2416"/>
                  </a:cubicBezTo>
                  <a:cubicBezTo>
                    <a:pt x="53407" y="1718"/>
                    <a:pt x="52181" y="1299"/>
                    <a:pt x="51037" y="1299"/>
                  </a:cubicBezTo>
                  <a:cubicBezTo>
                    <a:pt x="50650" y="1299"/>
                    <a:pt x="50272" y="1347"/>
                    <a:pt x="49927" y="1448"/>
                  </a:cubicBezTo>
                  <a:cubicBezTo>
                    <a:pt x="49237" y="1004"/>
                    <a:pt x="48400" y="751"/>
                    <a:pt x="47562" y="751"/>
                  </a:cubicBezTo>
                  <a:cubicBezTo>
                    <a:pt x="47143" y="751"/>
                    <a:pt x="46724" y="814"/>
                    <a:pt x="46324" y="948"/>
                  </a:cubicBezTo>
                  <a:cubicBezTo>
                    <a:pt x="45823" y="733"/>
                    <a:pt x="45090" y="566"/>
                    <a:pt x="44380" y="566"/>
                  </a:cubicBezTo>
                  <a:cubicBezTo>
                    <a:pt x="43768" y="566"/>
                    <a:pt x="43172" y="690"/>
                    <a:pt x="42755" y="1015"/>
                  </a:cubicBezTo>
                  <a:lnTo>
                    <a:pt x="42688" y="1015"/>
                  </a:lnTo>
                  <a:cubicBezTo>
                    <a:pt x="42300" y="677"/>
                    <a:pt x="41657" y="485"/>
                    <a:pt x="41029" y="485"/>
                  </a:cubicBezTo>
                  <a:cubicBezTo>
                    <a:pt x="40415" y="485"/>
                    <a:pt x="39816" y="669"/>
                    <a:pt x="39486" y="1081"/>
                  </a:cubicBezTo>
                  <a:cubicBezTo>
                    <a:pt x="39021" y="867"/>
                    <a:pt x="38518" y="767"/>
                    <a:pt x="38013" y="767"/>
                  </a:cubicBezTo>
                  <a:cubicBezTo>
                    <a:pt x="37575" y="767"/>
                    <a:pt x="37135" y="842"/>
                    <a:pt x="36717" y="981"/>
                  </a:cubicBezTo>
                  <a:cubicBezTo>
                    <a:pt x="36586" y="942"/>
                    <a:pt x="36454" y="923"/>
                    <a:pt x="36321" y="923"/>
                  </a:cubicBezTo>
                  <a:cubicBezTo>
                    <a:pt x="36115" y="923"/>
                    <a:pt x="35905" y="967"/>
                    <a:pt x="35683" y="1048"/>
                  </a:cubicBezTo>
                  <a:cubicBezTo>
                    <a:pt x="35483" y="1115"/>
                    <a:pt x="35250" y="1248"/>
                    <a:pt x="35049" y="1415"/>
                  </a:cubicBezTo>
                  <a:cubicBezTo>
                    <a:pt x="34846" y="1258"/>
                    <a:pt x="34534" y="1194"/>
                    <a:pt x="34169" y="1194"/>
                  </a:cubicBezTo>
                  <a:cubicBezTo>
                    <a:pt x="32978" y="1194"/>
                    <a:pt x="31222" y="1882"/>
                    <a:pt x="30813" y="2316"/>
                  </a:cubicBezTo>
                  <a:cubicBezTo>
                    <a:pt x="30595" y="2251"/>
                    <a:pt x="30362" y="2222"/>
                    <a:pt x="30124" y="2222"/>
                  </a:cubicBezTo>
                  <a:cubicBezTo>
                    <a:pt x="29375" y="2222"/>
                    <a:pt x="28576" y="2511"/>
                    <a:pt x="28044" y="2916"/>
                  </a:cubicBezTo>
                  <a:cubicBezTo>
                    <a:pt x="27978" y="2949"/>
                    <a:pt x="27944" y="2983"/>
                    <a:pt x="27944" y="3016"/>
                  </a:cubicBezTo>
                  <a:cubicBezTo>
                    <a:pt x="27844" y="2983"/>
                    <a:pt x="27744" y="2983"/>
                    <a:pt x="27644" y="2983"/>
                  </a:cubicBezTo>
                  <a:cubicBezTo>
                    <a:pt x="27355" y="2805"/>
                    <a:pt x="26977" y="2746"/>
                    <a:pt x="26619" y="2746"/>
                  </a:cubicBezTo>
                  <a:cubicBezTo>
                    <a:pt x="26440" y="2746"/>
                    <a:pt x="26265" y="2760"/>
                    <a:pt x="26110" y="2783"/>
                  </a:cubicBezTo>
                  <a:cubicBezTo>
                    <a:pt x="25709" y="2816"/>
                    <a:pt x="25176" y="2883"/>
                    <a:pt x="24809" y="3116"/>
                  </a:cubicBezTo>
                  <a:cubicBezTo>
                    <a:pt x="24775" y="3083"/>
                    <a:pt x="24709" y="3083"/>
                    <a:pt x="24642" y="3083"/>
                  </a:cubicBezTo>
                  <a:cubicBezTo>
                    <a:pt x="24431" y="3125"/>
                    <a:pt x="24236" y="3144"/>
                    <a:pt x="24051" y="3144"/>
                  </a:cubicBezTo>
                  <a:cubicBezTo>
                    <a:pt x="23506" y="3144"/>
                    <a:pt x="23038" y="2982"/>
                    <a:pt x="22440" y="2783"/>
                  </a:cubicBezTo>
                  <a:cubicBezTo>
                    <a:pt x="22078" y="2676"/>
                    <a:pt x="21716" y="2597"/>
                    <a:pt x="21346" y="2597"/>
                  </a:cubicBezTo>
                  <a:cubicBezTo>
                    <a:pt x="21136" y="2597"/>
                    <a:pt x="20923" y="2622"/>
                    <a:pt x="20706" y="2683"/>
                  </a:cubicBezTo>
                  <a:cubicBezTo>
                    <a:pt x="20639" y="2683"/>
                    <a:pt x="20606" y="2716"/>
                    <a:pt x="20572" y="2716"/>
                  </a:cubicBezTo>
                  <a:cubicBezTo>
                    <a:pt x="20372" y="2683"/>
                    <a:pt x="20139" y="2649"/>
                    <a:pt x="19939" y="2616"/>
                  </a:cubicBezTo>
                  <a:cubicBezTo>
                    <a:pt x="19472" y="2516"/>
                    <a:pt x="19005" y="2416"/>
                    <a:pt x="18538" y="2349"/>
                  </a:cubicBezTo>
                  <a:cubicBezTo>
                    <a:pt x="17932" y="2141"/>
                    <a:pt x="17272" y="1997"/>
                    <a:pt x="16638" y="1997"/>
                  </a:cubicBezTo>
                  <a:cubicBezTo>
                    <a:pt x="16155" y="1997"/>
                    <a:pt x="15687" y="2080"/>
                    <a:pt x="15269" y="2282"/>
                  </a:cubicBezTo>
                  <a:cubicBezTo>
                    <a:pt x="14635" y="2282"/>
                    <a:pt x="14034" y="2316"/>
                    <a:pt x="13401" y="2349"/>
                  </a:cubicBezTo>
                  <a:cubicBezTo>
                    <a:pt x="13100" y="2216"/>
                    <a:pt x="12767" y="2182"/>
                    <a:pt x="12467" y="2149"/>
                  </a:cubicBezTo>
                  <a:cubicBezTo>
                    <a:pt x="12133" y="2149"/>
                    <a:pt x="11666" y="2149"/>
                    <a:pt x="11299" y="2316"/>
                  </a:cubicBezTo>
                  <a:cubicBezTo>
                    <a:pt x="11232" y="2316"/>
                    <a:pt x="11132" y="2316"/>
                    <a:pt x="11066" y="2282"/>
                  </a:cubicBezTo>
                  <a:lnTo>
                    <a:pt x="10866" y="2282"/>
                  </a:lnTo>
                  <a:cubicBezTo>
                    <a:pt x="10140" y="1650"/>
                    <a:pt x="9070" y="1363"/>
                    <a:pt x="8059" y="1363"/>
                  </a:cubicBezTo>
                  <a:cubicBezTo>
                    <a:pt x="7628" y="1363"/>
                    <a:pt x="7208" y="1415"/>
                    <a:pt x="6829" y="1515"/>
                  </a:cubicBezTo>
                  <a:cubicBezTo>
                    <a:pt x="6729" y="1548"/>
                    <a:pt x="6629" y="1615"/>
                    <a:pt x="6596" y="1682"/>
                  </a:cubicBezTo>
                  <a:cubicBezTo>
                    <a:pt x="6429" y="1682"/>
                    <a:pt x="6296" y="1648"/>
                    <a:pt x="6129" y="1648"/>
                  </a:cubicBezTo>
                  <a:cubicBezTo>
                    <a:pt x="5642" y="1337"/>
                    <a:pt x="5076" y="1185"/>
                    <a:pt x="4503" y="1185"/>
                  </a:cubicBezTo>
                  <a:cubicBezTo>
                    <a:pt x="4094" y="1185"/>
                    <a:pt x="3682" y="1262"/>
                    <a:pt x="3293" y="1415"/>
                  </a:cubicBezTo>
                  <a:cubicBezTo>
                    <a:pt x="3193" y="1448"/>
                    <a:pt x="3093" y="1515"/>
                    <a:pt x="3060" y="1615"/>
                  </a:cubicBezTo>
                  <a:cubicBezTo>
                    <a:pt x="2059" y="1715"/>
                    <a:pt x="1092" y="1982"/>
                    <a:pt x="158" y="2482"/>
                  </a:cubicBezTo>
                  <a:cubicBezTo>
                    <a:pt x="1" y="2545"/>
                    <a:pt x="51" y="2785"/>
                    <a:pt x="196" y="2785"/>
                  </a:cubicBezTo>
                  <a:cubicBezTo>
                    <a:pt x="205" y="2785"/>
                    <a:pt x="215" y="2785"/>
                    <a:pt x="225" y="2783"/>
                  </a:cubicBezTo>
                  <a:cubicBezTo>
                    <a:pt x="958" y="2549"/>
                    <a:pt x="1626" y="2416"/>
                    <a:pt x="2326" y="2316"/>
                  </a:cubicBezTo>
                  <a:cubicBezTo>
                    <a:pt x="2359" y="2449"/>
                    <a:pt x="2426" y="2549"/>
                    <a:pt x="2593" y="2582"/>
                  </a:cubicBezTo>
                  <a:cubicBezTo>
                    <a:pt x="2894" y="2676"/>
                    <a:pt x="3216" y="2717"/>
                    <a:pt x="3535" y="2717"/>
                  </a:cubicBezTo>
                  <a:cubicBezTo>
                    <a:pt x="3782" y="2717"/>
                    <a:pt x="4028" y="2693"/>
                    <a:pt x="4261" y="2649"/>
                  </a:cubicBezTo>
                  <a:cubicBezTo>
                    <a:pt x="4594" y="2616"/>
                    <a:pt x="5095" y="2516"/>
                    <a:pt x="5295" y="2249"/>
                  </a:cubicBezTo>
                  <a:lnTo>
                    <a:pt x="5562" y="2249"/>
                  </a:lnTo>
                  <a:cubicBezTo>
                    <a:pt x="5628" y="2282"/>
                    <a:pt x="5662" y="2282"/>
                    <a:pt x="5729" y="2316"/>
                  </a:cubicBezTo>
                  <a:cubicBezTo>
                    <a:pt x="5729" y="2382"/>
                    <a:pt x="5762" y="2482"/>
                    <a:pt x="5829" y="2516"/>
                  </a:cubicBezTo>
                  <a:cubicBezTo>
                    <a:pt x="6423" y="2976"/>
                    <a:pt x="7360" y="3216"/>
                    <a:pt x="8284" y="3216"/>
                  </a:cubicBezTo>
                  <a:cubicBezTo>
                    <a:pt x="8966" y="3216"/>
                    <a:pt x="9641" y="3085"/>
                    <a:pt x="10165" y="2816"/>
                  </a:cubicBezTo>
                  <a:lnTo>
                    <a:pt x="10599" y="2816"/>
                  </a:lnTo>
                  <a:cubicBezTo>
                    <a:pt x="10632" y="2816"/>
                    <a:pt x="10632" y="2816"/>
                    <a:pt x="10665" y="2849"/>
                  </a:cubicBezTo>
                  <a:cubicBezTo>
                    <a:pt x="10599" y="2916"/>
                    <a:pt x="10565" y="3049"/>
                    <a:pt x="10632" y="3150"/>
                  </a:cubicBezTo>
                  <a:cubicBezTo>
                    <a:pt x="10999" y="3617"/>
                    <a:pt x="11666" y="3617"/>
                    <a:pt x="12233" y="3617"/>
                  </a:cubicBezTo>
                  <a:cubicBezTo>
                    <a:pt x="12297" y="3620"/>
                    <a:pt x="12361" y="3622"/>
                    <a:pt x="12425" y="3622"/>
                  </a:cubicBezTo>
                  <a:cubicBezTo>
                    <a:pt x="12994" y="3622"/>
                    <a:pt x="13558" y="3489"/>
                    <a:pt x="14068" y="3250"/>
                  </a:cubicBezTo>
                  <a:cubicBezTo>
                    <a:pt x="14101" y="3350"/>
                    <a:pt x="14135" y="3416"/>
                    <a:pt x="14235" y="3450"/>
                  </a:cubicBezTo>
                  <a:cubicBezTo>
                    <a:pt x="14773" y="3770"/>
                    <a:pt x="15652" y="3996"/>
                    <a:pt x="16497" y="3996"/>
                  </a:cubicBezTo>
                  <a:cubicBezTo>
                    <a:pt x="17327" y="3996"/>
                    <a:pt x="18125" y="3778"/>
                    <a:pt x="18538" y="3216"/>
                  </a:cubicBezTo>
                  <a:cubicBezTo>
                    <a:pt x="18838" y="3216"/>
                    <a:pt x="19138" y="3183"/>
                    <a:pt x="19438" y="3150"/>
                  </a:cubicBezTo>
                  <a:cubicBezTo>
                    <a:pt x="19605" y="3183"/>
                    <a:pt x="19805" y="3250"/>
                    <a:pt x="19972" y="3283"/>
                  </a:cubicBezTo>
                  <a:cubicBezTo>
                    <a:pt x="19972" y="3416"/>
                    <a:pt x="20039" y="3550"/>
                    <a:pt x="20172" y="3650"/>
                  </a:cubicBezTo>
                  <a:cubicBezTo>
                    <a:pt x="20612" y="3964"/>
                    <a:pt x="21184" y="4134"/>
                    <a:pt x="21738" y="4134"/>
                  </a:cubicBezTo>
                  <a:cubicBezTo>
                    <a:pt x="22066" y="4134"/>
                    <a:pt x="22389" y="4074"/>
                    <a:pt x="22674" y="3950"/>
                  </a:cubicBezTo>
                  <a:cubicBezTo>
                    <a:pt x="23141" y="4050"/>
                    <a:pt x="23575" y="4084"/>
                    <a:pt x="24042" y="4084"/>
                  </a:cubicBezTo>
                  <a:cubicBezTo>
                    <a:pt x="24042" y="4084"/>
                    <a:pt x="24042" y="4084"/>
                    <a:pt x="24075" y="4117"/>
                  </a:cubicBezTo>
                  <a:cubicBezTo>
                    <a:pt x="24412" y="4334"/>
                    <a:pt x="24841" y="4429"/>
                    <a:pt x="25293" y="4429"/>
                  </a:cubicBezTo>
                  <a:cubicBezTo>
                    <a:pt x="26093" y="4429"/>
                    <a:pt x="26969" y="4131"/>
                    <a:pt x="27544" y="3683"/>
                  </a:cubicBezTo>
                  <a:lnTo>
                    <a:pt x="27611" y="3683"/>
                  </a:lnTo>
                  <a:cubicBezTo>
                    <a:pt x="27815" y="3727"/>
                    <a:pt x="28038" y="3752"/>
                    <a:pt x="28263" y="3752"/>
                  </a:cubicBezTo>
                  <a:cubicBezTo>
                    <a:pt x="28554" y="3752"/>
                    <a:pt x="28849" y="3710"/>
                    <a:pt x="29112" y="3617"/>
                  </a:cubicBezTo>
                  <a:cubicBezTo>
                    <a:pt x="29479" y="3583"/>
                    <a:pt x="29812" y="3483"/>
                    <a:pt x="30113" y="3316"/>
                  </a:cubicBezTo>
                  <a:cubicBezTo>
                    <a:pt x="30446" y="3250"/>
                    <a:pt x="30813" y="3216"/>
                    <a:pt x="31180" y="3150"/>
                  </a:cubicBezTo>
                  <a:cubicBezTo>
                    <a:pt x="31407" y="3219"/>
                    <a:pt x="31652" y="3250"/>
                    <a:pt x="31905" y="3250"/>
                  </a:cubicBezTo>
                  <a:cubicBezTo>
                    <a:pt x="32622" y="3250"/>
                    <a:pt x="33408" y="3003"/>
                    <a:pt x="34049" y="2683"/>
                  </a:cubicBezTo>
                  <a:cubicBezTo>
                    <a:pt x="34382" y="2616"/>
                    <a:pt x="34749" y="2549"/>
                    <a:pt x="35116" y="2482"/>
                  </a:cubicBezTo>
                  <a:cubicBezTo>
                    <a:pt x="35450" y="2549"/>
                    <a:pt x="35783" y="2582"/>
                    <a:pt x="36117" y="2582"/>
                  </a:cubicBezTo>
                  <a:cubicBezTo>
                    <a:pt x="37118" y="2249"/>
                    <a:pt x="38118" y="2015"/>
                    <a:pt x="39119" y="1849"/>
                  </a:cubicBezTo>
                  <a:cubicBezTo>
                    <a:pt x="39152" y="1849"/>
                    <a:pt x="39186" y="1882"/>
                    <a:pt x="39219" y="1882"/>
                  </a:cubicBezTo>
                  <a:cubicBezTo>
                    <a:pt x="39489" y="1979"/>
                    <a:pt x="39794" y="2020"/>
                    <a:pt x="40114" y="2020"/>
                  </a:cubicBezTo>
                  <a:cubicBezTo>
                    <a:pt x="40781" y="2020"/>
                    <a:pt x="41512" y="1841"/>
                    <a:pt x="42121" y="1615"/>
                  </a:cubicBezTo>
                  <a:lnTo>
                    <a:pt x="42121" y="1615"/>
                  </a:lnTo>
                  <a:cubicBezTo>
                    <a:pt x="42088" y="1715"/>
                    <a:pt x="42121" y="1815"/>
                    <a:pt x="42188" y="1882"/>
                  </a:cubicBezTo>
                  <a:cubicBezTo>
                    <a:pt x="42382" y="2046"/>
                    <a:pt x="42589" y="2097"/>
                    <a:pt x="42803" y="2097"/>
                  </a:cubicBezTo>
                  <a:cubicBezTo>
                    <a:pt x="43069" y="2097"/>
                    <a:pt x="43346" y="2019"/>
                    <a:pt x="43622" y="1982"/>
                  </a:cubicBezTo>
                  <a:cubicBezTo>
                    <a:pt x="44323" y="1915"/>
                    <a:pt x="44990" y="1849"/>
                    <a:pt x="45690" y="1782"/>
                  </a:cubicBezTo>
                  <a:lnTo>
                    <a:pt x="45891" y="1782"/>
                  </a:lnTo>
                  <a:cubicBezTo>
                    <a:pt x="46124" y="2249"/>
                    <a:pt x="46891" y="2282"/>
                    <a:pt x="47325" y="2349"/>
                  </a:cubicBezTo>
                  <a:cubicBezTo>
                    <a:pt x="47427" y="2357"/>
                    <a:pt x="47530" y="2361"/>
                    <a:pt x="47632" y="2361"/>
                  </a:cubicBezTo>
                  <a:cubicBezTo>
                    <a:pt x="47961" y="2361"/>
                    <a:pt x="48287" y="2317"/>
                    <a:pt x="48592" y="2216"/>
                  </a:cubicBezTo>
                  <a:cubicBezTo>
                    <a:pt x="48759" y="2249"/>
                    <a:pt x="48926" y="2282"/>
                    <a:pt x="49093" y="2316"/>
                  </a:cubicBezTo>
                  <a:cubicBezTo>
                    <a:pt x="49638" y="3051"/>
                    <a:pt x="50791" y="3364"/>
                    <a:pt x="51807" y="3364"/>
                  </a:cubicBezTo>
                  <a:cubicBezTo>
                    <a:pt x="52220" y="3364"/>
                    <a:pt x="52611" y="3313"/>
                    <a:pt x="52929" y="3216"/>
                  </a:cubicBezTo>
                  <a:cubicBezTo>
                    <a:pt x="53029" y="3183"/>
                    <a:pt x="53096" y="3150"/>
                    <a:pt x="53096" y="3083"/>
                  </a:cubicBezTo>
                  <a:lnTo>
                    <a:pt x="54130" y="3083"/>
                  </a:lnTo>
                  <a:cubicBezTo>
                    <a:pt x="54196" y="3250"/>
                    <a:pt x="54330" y="3350"/>
                    <a:pt x="54497" y="3350"/>
                  </a:cubicBezTo>
                  <a:cubicBezTo>
                    <a:pt x="54810" y="3538"/>
                    <a:pt x="55229" y="3595"/>
                    <a:pt x="55621" y="3595"/>
                  </a:cubicBezTo>
                  <a:cubicBezTo>
                    <a:pt x="55854" y="3595"/>
                    <a:pt x="56078" y="3575"/>
                    <a:pt x="56265" y="3550"/>
                  </a:cubicBezTo>
                  <a:cubicBezTo>
                    <a:pt x="56865" y="3483"/>
                    <a:pt x="57532" y="3283"/>
                    <a:pt x="58033" y="2883"/>
                  </a:cubicBezTo>
                  <a:cubicBezTo>
                    <a:pt x="59400" y="2783"/>
                    <a:pt x="60768" y="2649"/>
                    <a:pt x="62135" y="2516"/>
                  </a:cubicBezTo>
                  <a:cubicBezTo>
                    <a:pt x="62435" y="2648"/>
                    <a:pt x="62774" y="2702"/>
                    <a:pt x="63123" y="2702"/>
                  </a:cubicBezTo>
                  <a:cubicBezTo>
                    <a:pt x="63746" y="2702"/>
                    <a:pt x="64403" y="2529"/>
                    <a:pt x="64937" y="2316"/>
                  </a:cubicBezTo>
                  <a:cubicBezTo>
                    <a:pt x="65371" y="2282"/>
                    <a:pt x="65771" y="2249"/>
                    <a:pt x="66205" y="2249"/>
                  </a:cubicBezTo>
                  <a:cubicBezTo>
                    <a:pt x="66372" y="2216"/>
                    <a:pt x="66505" y="2182"/>
                    <a:pt x="66639" y="2149"/>
                  </a:cubicBezTo>
                  <a:cubicBezTo>
                    <a:pt x="66961" y="2395"/>
                    <a:pt x="67390" y="2491"/>
                    <a:pt x="67848" y="2491"/>
                  </a:cubicBezTo>
                  <a:cubicBezTo>
                    <a:pt x="68197" y="2491"/>
                    <a:pt x="68561" y="2435"/>
                    <a:pt x="68907" y="2349"/>
                  </a:cubicBezTo>
                  <a:cubicBezTo>
                    <a:pt x="69207" y="2249"/>
                    <a:pt x="69507" y="2149"/>
                    <a:pt x="69774" y="2049"/>
                  </a:cubicBezTo>
                  <a:cubicBezTo>
                    <a:pt x="70208" y="1982"/>
                    <a:pt x="70642" y="1915"/>
                    <a:pt x="71075" y="1849"/>
                  </a:cubicBezTo>
                  <a:cubicBezTo>
                    <a:pt x="71109" y="1865"/>
                    <a:pt x="71142" y="1874"/>
                    <a:pt x="71171" y="1874"/>
                  </a:cubicBezTo>
                  <a:cubicBezTo>
                    <a:pt x="71200" y="1874"/>
                    <a:pt x="71225" y="1865"/>
                    <a:pt x="71242" y="1849"/>
                  </a:cubicBezTo>
                  <a:cubicBezTo>
                    <a:pt x="71275" y="1915"/>
                    <a:pt x="71342" y="1949"/>
                    <a:pt x="71375" y="1982"/>
                  </a:cubicBezTo>
                  <a:cubicBezTo>
                    <a:pt x="71834" y="2250"/>
                    <a:pt x="72396" y="2376"/>
                    <a:pt x="72970" y="2376"/>
                  </a:cubicBezTo>
                  <a:cubicBezTo>
                    <a:pt x="73898" y="2376"/>
                    <a:pt x="74860" y="2046"/>
                    <a:pt x="75478" y="1448"/>
                  </a:cubicBezTo>
                  <a:cubicBezTo>
                    <a:pt x="75512" y="1448"/>
                    <a:pt x="75512" y="1448"/>
                    <a:pt x="75545" y="1415"/>
                  </a:cubicBezTo>
                  <a:cubicBezTo>
                    <a:pt x="75601" y="1554"/>
                    <a:pt x="75703" y="1623"/>
                    <a:pt x="75851" y="1623"/>
                  </a:cubicBezTo>
                  <a:cubicBezTo>
                    <a:pt x="75880" y="1623"/>
                    <a:pt x="75912" y="1621"/>
                    <a:pt x="75945" y="1615"/>
                  </a:cubicBezTo>
                  <a:cubicBezTo>
                    <a:pt x="75979" y="1615"/>
                    <a:pt x="76012" y="1582"/>
                    <a:pt x="76045" y="1582"/>
                  </a:cubicBezTo>
                  <a:cubicBezTo>
                    <a:pt x="76045" y="1788"/>
                    <a:pt x="76226" y="1915"/>
                    <a:pt x="76415" y="1915"/>
                  </a:cubicBezTo>
                  <a:cubicBezTo>
                    <a:pt x="76471" y="1915"/>
                    <a:pt x="76527" y="1904"/>
                    <a:pt x="76579" y="1882"/>
                  </a:cubicBezTo>
                  <a:cubicBezTo>
                    <a:pt x="77007" y="1979"/>
                    <a:pt x="77457" y="2031"/>
                    <a:pt x="77910" y="2031"/>
                  </a:cubicBezTo>
                  <a:cubicBezTo>
                    <a:pt x="78234" y="2031"/>
                    <a:pt x="78561" y="2004"/>
                    <a:pt x="78881" y="1949"/>
                  </a:cubicBezTo>
                  <a:cubicBezTo>
                    <a:pt x="79281" y="1882"/>
                    <a:pt x="79815" y="1782"/>
                    <a:pt x="80182" y="1548"/>
                  </a:cubicBezTo>
                  <a:cubicBezTo>
                    <a:pt x="80515" y="1582"/>
                    <a:pt x="80882" y="1615"/>
                    <a:pt x="81216" y="1648"/>
                  </a:cubicBezTo>
                  <a:cubicBezTo>
                    <a:pt x="81249" y="1682"/>
                    <a:pt x="81249" y="1715"/>
                    <a:pt x="81282" y="1748"/>
                  </a:cubicBezTo>
                  <a:cubicBezTo>
                    <a:pt x="81540" y="2048"/>
                    <a:pt x="81962" y="2114"/>
                    <a:pt x="82372" y="2114"/>
                  </a:cubicBezTo>
                  <a:cubicBezTo>
                    <a:pt x="82601" y="2114"/>
                    <a:pt x="82826" y="2094"/>
                    <a:pt x="83017" y="2082"/>
                  </a:cubicBezTo>
                  <a:cubicBezTo>
                    <a:pt x="83317" y="2049"/>
                    <a:pt x="83651" y="2049"/>
                    <a:pt x="83984" y="1982"/>
                  </a:cubicBezTo>
                  <a:cubicBezTo>
                    <a:pt x="84084" y="1982"/>
                    <a:pt x="84218" y="2015"/>
                    <a:pt x="84318" y="2015"/>
                  </a:cubicBezTo>
                  <a:cubicBezTo>
                    <a:pt x="84518" y="2015"/>
                    <a:pt x="84685" y="1982"/>
                    <a:pt x="84885" y="1982"/>
                  </a:cubicBezTo>
                  <a:cubicBezTo>
                    <a:pt x="85183" y="2303"/>
                    <a:pt x="85717" y="2387"/>
                    <a:pt x="86206" y="2387"/>
                  </a:cubicBezTo>
                  <a:cubicBezTo>
                    <a:pt x="86429" y="2387"/>
                    <a:pt x="86642" y="2370"/>
                    <a:pt x="86820" y="2349"/>
                  </a:cubicBezTo>
                  <a:cubicBezTo>
                    <a:pt x="87454" y="2282"/>
                    <a:pt x="88087" y="2049"/>
                    <a:pt x="88588" y="1682"/>
                  </a:cubicBezTo>
                  <a:cubicBezTo>
                    <a:pt x="88754" y="1648"/>
                    <a:pt x="88955" y="1615"/>
                    <a:pt x="89155" y="1582"/>
                  </a:cubicBezTo>
                  <a:cubicBezTo>
                    <a:pt x="89188" y="1582"/>
                    <a:pt x="89188" y="1582"/>
                    <a:pt x="89221" y="1615"/>
                  </a:cubicBezTo>
                  <a:cubicBezTo>
                    <a:pt x="89155" y="1715"/>
                    <a:pt x="89155" y="1849"/>
                    <a:pt x="89255" y="1949"/>
                  </a:cubicBezTo>
                  <a:cubicBezTo>
                    <a:pt x="89576" y="2241"/>
                    <a:pt x="90006" y="2360"/>
                    <a:pt x="90458" y="2360"/>
                  </a:cubicBezTo>
                  <a:cubicBezTo>
                    <a:pt x="91038" y="2360"/>
                    <a:pt x="91655" y="2163"/>
                    <a:pt x="92124" y="1882"/>
                  </a:cubicBezTo>
                  <a:cubicBezTo>
                    <a:pt x="92457" y="1882"/>
                    <a:pt x="92757" y="1915"/>
                    <a:pt x="93091" y="1949"/>
                  </a:cubicBezTo>
                  <a:cubicBezTo>
                    <a:pt x="93124" y="2015"/>
                    <a:pt x="93191" y="2082"/>
                    <a:pt x="93291" y="2115"/>
                  </a:cubicBezTo>
                  <a:cubicBezTo>
                    <a:pt x="93791" y="2312"/>
                    <a:pt x="94340" y="2413"/>
                    <a:pt x="94889" y="2413"/>
                  </a:cubicBezTo>
                  <a:cubicBezTo>
                    <a:pt x="95366" y="2413"/>
                    <a:pt x="95844" y="2337"/>
                    <a:pt x="96293" y="2182"/>
                  </a:cubicBezTo>
                  <a:cubicBezTo>
                    <a:pt x="96727" y="2182"/>
                    <a:pt x="97194" y="2216"/>
                    <a:pt x="97628" y="2216"/>
                  </a:cubicBezTo>
                  <a:cubicBezTo>
                    <a:pt x="97628" y="2216"/>
                    <a:pt x="97628" y="2216"/>
                    <a:pt x="97661" y="2249"/>
                  </a:cubicBezTo>
                  <a:cubicBezTo>
                    <a:pt x="97886" y="2425"/>
                    <a:pt x="98149" y="2478"/>
                    <a:pt x="98425" y="2478"/>
                  </a:cubicBezTo>
                  <a:cubicBezTo>
                    <a:pt x="98722" y="2478"/>
                    <a:pt x="99035" y="2417"/>
                    <a:pt x="99329" y="2382"/>
                  </a:cubicBezTo>
                  <a:cubicBezTo>
                    <a:pt x="99796" y="2349"/>
                    <a:pt x="100229" y="2282"/>
                    <a:pt x="100663" y="2149"/>
                  </a:cubicBezTo>
                  <a:cubicBezTo>
                    <a:pt x="101197" y="2115"/>
                    <a:pt x="101697" y="2049"/>
                    <a:pt x="102231" y="1982"/>
                  </a:cubicBezTo>
                  <a:cubicBezTo>
                    <a:pt x="102231" y="2115"/>
                    <a:pt x="102298" y="2249"/>
                    <a:pt x="102464" y="2282"/>
                  </a:cubicBezTo>
                  <a:cubicBezTo>
                    <a:pt x="102743" y="2350"/>
                    <a:pt x="103042" y="2381"/>
                    <a:pt x="103349" y="2381"/>
                  </a:cubicBezTo>
                  <a:cubicBezTo>
                    <a:pt x="104108" y="2381"/>
                    <a:pt x="104921" y="2190"/>
                    <a:pt x="105633" y="1882"/>
                  </a:cubicBezTo>
                  <a:cubicBezTo>
                    <a:pt x="106267" y="1849"/>
                    <a:pt x="106901" y="1815"/>
                    <a:pt x="107535" y="1782"/>
                  </a:cubicBezTo>
                  <a:cubicBezTo>
                    <a:pt x="107568" y="1849"/>
                    <a:pt x="107635" y="1915"/>
                    <a:pt x="107735" y="1915"/>
                  </a:cubicBezTo>
                  <a:cubicBezTo>
                    <a:pt x="107928" y="1959"/>
                    <a:pt x="108134" y="1980"/>
                    <a:pt x="108344" y="1980"/>
                  </a:cubicBezTo>
                  <a:cubicBezTo>
                    <a:pt x="108930" y="1980"/>
                    <a:pt x="109554" y="1818"/>
                    <a:pt x="110070" y="1548"/>
                  </a:cubicBezTo>
                  <a:cubicBezTo>
                    <a:pt x="110303" y="1482"/>
                    <a:pt x="110570" y="1448"/>
                    <a:pt x="110837" y="1382"/>
                  </a:cubicBezTo>
                  <a:cubicBezTo>
                    <a:pt x="110937" y="1382"/>
                    <a:pt x="111070" y="1382"/>
                    <a:pt x="111204" y="1348"/>
                  </a:cubicBezTo>
                  <a:cubicBezTo>
                    <a:pt x="111537" y="1348"/>
                    <a:pt x="111871" y="1348"/>
                    <a:pt x="112171" y="1315"/>
                  </a:cubicBezTo>
                  <a:lnTo>
                    <a:pt x="112171" y="1315"/>
                  </a:lnTo>
                  <a:cubicBezTo>
                    <a:pt x="112138" y="1415"/>
                    <a:pt x="112171" y="1548"/>
                    <a:pt x="112271" y="1615"/>
                  </a:cubicBezTo>
                  <a:cubicBezTo>
                    <a:pt x="112481" y="1772"/>
                    <a:pt x="112731" y="1826"/>
                    <a:pt x="113007" y="1826"/>
                  </a:cubicBezTo>
                  <a:cubicBezTo>
                    <a:pt x="113082" y="1826"/>
                    <a:pt x="113160" y="1822"/>
                    <a:pt x="113239" y="1815"/>
                  </a:cubicBezTo>
                  <a:lnTo>
                    <a:pt x="113239" y="14"/>
                  </a:lnTo>
                  <a:cubicBezTo>
                    <a:pt x="113134" y="5"/>
                    <a:pt x="113029" y="0"/>
                    <a:pt x="1129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4"/>
            <p:cNvSpPr/>
            <p:nvPr/>
          </p:nvSpPr>
          <p:spPr>
            <a:xfrm>
              <a:off x="1186850" y="2753175"/>
              <a:ext cx="2462300" cy="103325"/>
            </a:xfrm>
            <a:custGeom>
              <a:avLst/>
              <a:gdLst/>
              <a:ahLst/>
              <a:cxnLst/>
              <a:rect l="l" t="t" r="r" b="b"/>
              <a:pathLst>
                <a:path w="98492" h="4133" extrusionOk="0">
                  <a:moveTo>
                    <a:pt x="81926" y="1171"/>
                  </a:moveTo>
                  <a:cubicBezTo>
                    <a:pt x="82159" y="1171"/>
                    <a:pt x="82359" y="1204"/>
                    <a:pt x="82560" y="1238"/>
                  </a:cubicBezTo>
                  <a:cubicBezTo>
                    <a:pt x="82259" y="1204"/>
                    <a:pt x="81992" y="1204"/>
                    <a:pt x="81692" y="1204"/>
                  </a:cubicBezTo>
                  <a:cubicBezTo>
                    <a:pt x="81759" y="1204"/>
                    <a:pt x="81859" y="1171"/>
                    <a:pt x="81926" y="1171"/>
                  </a:cubicBezTo>
                  <a:close/>
                  <a:moveTo>
                    <a:pt x="73158" y="0"/>
                  </a:moveTo>
                  <a:cubicBezTo>
                    <a:pt x="72357" y="0"/>
                    <a:pt x="71485" y="296"/>
                    <a:pt x="70918" y="737"/>
                  </a:cubicBezTo>
                  <a:lnTo>
                    <a:pt x="70885" y="737"/>
                  </a:lnTo>
                  <a:cubicBezTo>
                    <a:pt x="70666" y="694"/>
                    <a:pt x="70441" y="669"/>
                    <a:pt x="70216" y="669"/>
                  </a:cubicBezTo>
                  <a:cubicBezTo>
                    <a:pt x="69925" y="669"/>
                    <a:pt x="69632" y="710"/>
                    <a:pt x="69350" y="804"/>
                  </a:cubicBezTo>
                  <a:cubicBezTo>
                    <a:pt x="69017" y="837"/>
                    <a:pt x="68683" y="937"/>
                    <a:pt x="68383" y="1104"/>
                  </a:cubicBezTo>
                  <a:cubicBezTo>
                    <a:pt x="68016" y="1171"/>
                    <a:pt x="67649" y="1204"/>
                    <a:pt x="67315" y="1271"/>
                  </a:cubicBezTo>
                  <a:cubicBezTo>
                    <a:pt x="67080" y="1201"/>
                    <a:pt x="66828" y="1170"/>
                    <a:pt x="66571" y="1170"/>
                  </a:cubicBezTo>
                  <a:cubicBezTo>
                    <a:pt x="65842" y="1170"/>
                    <a:pt x="65063" y="1418"/>
                    <a:pt x="64447" y="1738"/>
                  </a:cubicBezTo>
                  <a:cubicBezTo>
                    <a:pt x="64080" y="1805"/>
                    <a:pt x="63746" y="1871"/>
                    <a:pt x="63379" y="1938"/>
                  </a:cubicBezTo>
                  <a:cubicBezTo>
                    <a:pt x="63046" y="1871"/>
                    <a:pt x="62712" y="1838"/>
                    <a:pt x="62345" y="1838"/>
                  </a:cubicBezTo>
                  <a:cubicBezTo>
                    <a:pt x="61344" y="2172"/>
                    <a:pt x="60344" y="2438"/>
                    <a:pt x="59376" y="2572"/>
                  </a:cubicBezTo>
                  <a:cubicBezTo>
                    <a:pt x="59343" y="2572"/>
                    <a:pt x="59310" y="2539"/>
                    <a:pt x="59276" y="2539"/>
                  </a:cubicBezTo>
                  <a:cubicBezTo>
                    <a:pt x="58995" y="2441"/>
                    <a:pt x="58686" y="2400"/>
                    <a:pt x="58365" y="2400"/>
                  </a:cubicBezTo>
                  <a:cubicBezTo>
                    <a:pt x="57695" y="2400"/>
                    <a:pt x="56972" y="2580"/>
                    <a:pt x="56341" y="2805"/>
                  </a:cubicBezTo>
                  <a:cubicBezTo>
                    <a:pt x="56374" y="2705"/>
                    <a:pt x="56374" y="2605"/>
                    <a:pt x="56307" y="2539"/>
                  </a:cubicBezTo>
                  <a:cubicBezTo>
                    <a:pt x="56114" y="2375"/>
                    <a:pt x="55907" y="2324"/>
                    <a:pt x="55689" y="2324"/>
                  </a:cubicBezTo>
                  <a:cubicBezTo>
                    <a:pt x="55420" y="2324"/>
                    <a:pt x="55135" y="2402"/>
                    <a:pt x="54840" y="2438"/>
                  </a:cubicBezTo>
                  <a:cubicBezTo>
                    <a:pt x="54173" y="2505"/>
                    <a:pt x="53472" y="2572"/>
                    <a:pt x="52805" y="2639"/>
                  </a:cubicBezTo>
                  <a:lnTo>
                    <a:pt x="52571" y="2639"/>
                  </a:lnTo>
                  <a:cubicBezTo>
                    <a:pt x="52371" y="2172"/>
                    <a:pt x="51604" y="2138"/>
                    <a:pt x="51170" y="2071"/>
                  </a:cubicBezTo>
                  <a:cubicBezTo>
                    <a:pt x="51068" y="2064"/>
                    <a:pt x="50966" y="2059"/>
                    <a:pt x="50864" y="2059"/>
                  </a:cubicBezTo>
                  <a:cubicBezTo>
                    <a:pt x="50534" y="2059"/>
                    <a:pt x="50209" y="2103"/>
                    <a:pt x="49903" y="2205"/>
                  </a:cubicBezTo>
                  <a:cubicBezTo>
                    <a:pt x="49703" y="2172"/>
                    <a:pt x="49536" y="2138"/>
                    <a:pt x="49369" y="2105"/>
                  </a:cubicBezTo>
                  <a:cubicBezTo>
                    <a:pt x="48847" y="1370"/>
                    <a:pt x="47702" y="1056"/>
                    <a:pt x="46675" y="1056"/>
                  </a:cubicBezTo>
                  <a:cubicBezTo>
                    <a:pt x="46258" y="1056"/>
                    <a:pt x="45861" y="1108"/>
                    <a:pt x="45533" y="1204"/>
                  </a:cubicBezTo>
                  <a:cubicBezTo>
                    <a:pt x="45433" y="1238"/>
                    <a:pt x="45400" y="1271"/>
                    <a:pt x="45366" y="1338"/>
                  </a:cubicBezTo>
                  <a:lnTo>
                    <a:pt x="44332" y="1338"/>
                  </a:lnTo>
                  <a:cubicBezTo>
                    <a:pt x="44266" y="1171"/>
                    <a:pt x="44132" y="1071"/>
                    <a:pt x="43965" y="1071"/>
                  </a:cubicBezTo>
                  <a:cubicBezTo>
                    <a:pt x="43652" y="883"/>
                    <a:pt x="43233" y="825"/>
                    <a:pt x="42841" y="825"/>
                  </a:cubicBezTo>
                  <a:cubicBezTo>
                    <a:pt x="42608" y="825"/>
                    <a:pt x="42384" y="846"/>
                    <a:pt x="42197" y="871"/>
                  </a:cubicBezTo>
                  <a:cubicBezTo>
                    <a:pt x="41597" y="937"/>
                    <a:pt x="40930" y="1137"/>
                    <a:pt x="40463" y="1538"/>
                  </a:cubicBezTo>
                  <a:cubicBezTo>
                    <a:pt x="39095" y="1638"/>
                    <a:pt x="37728" y="1771"/>
                    <a:pt x="36327" y="1905"/>
                  </a:cubicBezTo>
                  <a:cubicBezTo>
                    <a:pt x="36039" y="1773"/>
                    <a:pt x="35704" y="1719"/>
                    <a:pt x="35355" y="1719"/>
                  </a:cubicBezTo>
                  <a:cubicBezTo>
                    <a:pt x="34734" y="1719"/>
                    <a:pt x="34071" y="1891"/>
                    <a:pt x="33558" y="2105"/>
                  </a:cubicBezTo>
                  <a:cubicBezTo>
                    <a:pt x="33124" y="2138"/>
                    <a:pt x="32691" y="2172"/>
                    <a:pt x="32257" y="2172"/>
                  </a:cubicBezTo>
                  <a:cubicBezTo>
                    <a:pt x="32124" y="2205"/>
                    <a:pt x="31990" y="2238"/>
                    <a:pt x="31823" y="2272"/>
                  </a:cubicBezTo>
                  <a:cubicBezTo>
                    <a:pt x="31501" y="2025"/>
                    <a:pt x="31072" y="1930"/>
                    <a:pt x="30620" y="1930"/>
                  </a:cubicBezTo>
                  <a:cubicBezTo>
                    <a:pt x="30276" y="1930"/>
                    <a:pt x="29920" y="1985"/>
                    <a:pt x="29588" y="2071"/>
                  </a:cubicBezTo>
                  <a:cubicBezTo>
                    <a:pt x="29255" y="2172"/>
                    <a:pt x="28955" y="2272"/>
                    <a:pt x="28721" y="2372"/>
                  </a:cubicBezTo>
                  <a:cubicBezTo>
                    <a:pt x="28287" y="2438"/>
                    <a:pt x="27820" y="2505"/>
                    <a:pt x="27387" y="2572"/>
                  </a:cubicBezTo>
                  <a:cubicBezTo>
                    <a:pt x="27370" y="2555"/>
                    <a:pt x="27345" y="2547"/>
                    <a:pt x="27316" y="2547"/>
                  </a:cubicBezTo>
                  <a:cubicBezTo>
                    <a:pt x="27287" y="2547"/>
                    <a:pt x="27253" y="2555"/>
                    <a:pt x="27220" y="2572"/>
                  </a:cubicBezTo>
                  <a:cubicBezTo>
                    <a:pt x="27187" y="2505"/>
                    <a:pt x="27153" y="2472"/>
                    <a:pt x="27087" y="2438"/>
                  </a:cubicBezTo>
                  <a:cubicBezTo>
                    <a:pt x="26640" y="2171"/>
                    <a:pt x="26082" y="2044"/>
                    <a:pt x="25507" y="2044"/>
                  </a:cubicBezTo>
                  <a:cubicBezTo>
                    <a:pt x="24577" y="2044"/>
                    <a:pt x="23602" y="2375"/>
                    <a:pt x="22984" y="2972"/>
                  </a:cubicBezTo>
                  <a:cubicBezTo>
                    <a:pt x="22984" y="2972"/>
                    <a:pt x="22950" y="3006"/>
                    <a:pt x="22950" y="3006"/>
                  </a:cubicBezTo>
                  <a:cubicBezTo>
                    <a:pt x="22895" y="2867"/>
                    <a:pt x="22770" y="2797"/>
                    <a:pt x="22614" y="2797"/>
                  </a:cubicBezTo>
                  <a:cubicBezTo>
                    <a:pt x="22582" y="2797"/>
                    <a:pt x="22550" y="2800"/>
                    <a:pt x="22517" y="2805"/>
                  </a:cubicBezTo>
                  <a:cubicBezTo>
                    <a:pt x="22517" y="2805"/>
                    <a:pt x="22483" y="2839"/>
                    <a:pt x="22450" y="2839"/>
                  </a:cubicBezTo>
                  <a:cubicBezTo>
                    <a:pt x="22424" y="2632"/>
                    <a:pt x="22258" y="2505"/>
                    <a:pt x="22076" y="2505"/>
                  </a:cubicBezTo>
                  <a:cubicBezTo>
                    <a:pt x="22023" y="2505"/>
                    <a:pt x="21969" y="2516"/>
                    <a:pt x="21916" y="2539"/>
                  </a:cubicBezTo>
                  <a:cubicBezTo>
                    <a:pt x="21469" y="2441"/>
                    <a:pt x="21022" y="2389"/>
                    <a:pt x="20575" y="2389"/>
                  </a:cubicBezTo>
                  <a:cubicBezTo>
                    <a:pt x="20255" y="2389"/>
                    <a:pt x="19935" y="2416"/>
                    <a:pt x="19615" y="2472"/>
                  </a:cubicBezTo>
                  <a:cubicBezTo>
                    <a:pt x="19214" y="2539"/>
                    <a:pt x="18681" y="2639"/>
                    <a:pt x="18314" y="2872"/>
                  </a:cubicBezTo>
                  <a:cubicBezTo>
                    <a:pt x="17947" y="2839"/>
                    <a:pt x="17613" y="2805"/>
                    <a:pt x="17246" y="2772"/>
                  </a:cubicBezTo>
                  <a:cubicBezTo>
                    <a:pt x="17246" y="2739"/>
                    <a:pt x="17213" y="2705"/>
                    <a:pt x="17180" y="2672"/>
                  </a:cubicBezTo>
                  <a:cubicBezTo>
                    <a:pt x="16907" y="2377"/>
                    <a:pt x="16466" y="2314"/>
                    <a:pt x="16033" y="2314"/>
                  </a:cubicBezTo>
                  <a:cubicBezTo>
                    <a:pt x="15829" y="2314"/>
                    <a:pt x="15627" y="2328"/>
                    <a:pt x="15445" y="2338"/>
                  </a:cubicBezTo>
                  <a:cubicBezTo>
                    <a:pt x="15178" y="2372"/>
                    <a:pt x="14811" y="2372"/>
                    <a:pt x="14511" y="2438"/>
                  </a:cubicBezTo>
                  <a:lnTo>
                    <a:pt x="13610" y="2438"/>
                  </a:lnTo>
                  <a:cubicBezTo>
                    <a:pt x="13290" y="2118"/>
                    <a:pt x="12764" y="2033"/>
                    <a:pt x="12272" y="2033"/>
                  </a:cubicBezTo>
                  <a:cubicBezTo>
                    <a:pt x="12048" y="2033"/>
                    <a:pt x="11830" y="2051"/>
                    <a:pt x="11642" y="2071"/>
                  </a:cubicBezTo>
                  <a:cubicBezTo>
                    <a:pt x="11008" y="2138"/>
                    <a:pt x="10408" y="2372"/>
                    <a:pt x="9908" y="2772"/>
                  </a:cubicBezTo>
                  <a:cubicBezTo>
                    <a:pt x="9708" y="2772"/>
                    <a:pt x="9507" y="2805"/>
                    <a:pt x="9307" y="2839"/>
                  </a:cubicBezTo>
                  <a:cubicBezTo>
                    <a:pt x="9307" y="2839"/>
                    <a:pt x="9274" y="2839"/>
                    <a:pt x="9274" y="2805"/>
                  </a:cubicBezTo>
                  <a:cubicBezTo>
                    <a:pt x="9307" y="2705"/>
                    <a:pt x="9307" y="2572"/>
                    <a:pt x="9207" y="2505"/>
                  </a:cubicBezTo>
                  <a:cubicBezTo>
                    <a:pt x="8895" y="2193"/>
                    <a:pt x="8463" y="2066"/>
                    <a:pt x="8003" y="2066"/>
                  </a:cubicBezTo>
                  <a:cubicBezTo>
                    <a:pt x="7432" y="2066"/>
                    <a:pt x="6819" y="2261"/>
                    <a:pt x="6338" y="2539"/>
                  </a:cubicBezTo>
                  <a:cubicBezTo>
                    <a:pt x="6038" y="2539"/>
                    <a:pt x="5705" y="2505"/>
                    <a:pt x="5371" y="2472"/>
                  </a:cubicBezTo>
                  <a:cubicBezTo>
                    <a:pt x="5338" y="2405"/>
                    <a:pt x="5271" y="2338"/>
                    <a:pt x="5171" y="2305"/>
                  </a:cubicBezTo>
                  <a:cubicBezTo>
                    <a:pt x="4688" y="2108"/>
                    <a:pt x="4139" y="2008"/>
                    <a:pt x="3589" y="2008"/>
                  </a:cubicBezTo>
                  <a:cubicBezTo>
                    <a:pt x="3113" y="2008"/>
                    <a:pt x="2636" y="2083"/>
                    <a:pt x="2202" y="2238"/>
                  </a:cubicBezTo>
                  <a:cubicBezTo>
                    <a:pt x="1735" y="2238"/>
                    <a:pt x="1302" y="2205"/>
                    <a:pt x="835" y="2205"/>
                  </a:cubicBezTo>
                  <a:cubicBezTo>
                    <a:pt x="835" y="2205"/>
                    <a:pt x="835" y="2205"/>
                    <a:pt x="835" y="2172"/>
                  </a:cubicBezTo>
                  <a:cubicBezTo>
                    <a:pt x="601" y="2005"/>
                    <a:pt x="301" y="1938"/>
                    <a:pt x="1" y="1938"/>
                  </a:cubicBezTo>
                  <a:lnTo>
                    <a:pt x="1" y="3506"/>
                  </a:lnTo>
                  <a:cubicBezTo>
                    <a:pt x="468" y="3439"/>
                    <a:pt x="901" y="3272"/>
                    <a:pt x="1235" y="2972"/>
                  </a:cubicBezTo>
                  <a:cubicBezTo>
                    <a:pt x="1302" y="2905"/>
                    <a:pt x="1335" y="2805"/>
                    <a:pt x="1335" y="2739"/>
                  </a:cubicBezTo>
                  <a:cubicBezTo>
                    <a:pt x="1435" y="2739"/>
                    <a:pt x="1535" y="2739"/>
                    <a:pt x="1668" y="2772"/>
                  </a:cubicBezTo>
                  <a:cubicBezTo>
                    <a:pt x="1726" y="2859"/>
                    <a:pt x="1834" y="2945"/>
                    <a:pt x="1949" y="2945"/>
                  </a:cubicBezTo>
                  <a:cubicBezTo>
                    <a:pt x="1966" y="2945"/>
                    <a:pt x="1984" y="2943"/>
                    <a:pt x="2002" y="2939"/>
                  </a:cubicBezTo>
                  <a:cubicBezTo>
                    <a:pt x="2069" y="2939"/>
                    <a:pt x="2135" y="2939"/>
                    <a:pt x="2202" y="2905"/>
                  </a:cubicBezTo>
                  <a:cubicBezTo>
                    <a:pt x="2669" y="3239"/>
                    <a:pt x="3236" y="3406"/>
                    <a:pt x="3803" y="3473"/>
                  </a:cubicBezTo>
                  <a:cubicBezTo>
                    <a:pt x="3963" y="3491"/>
                    <a:pt x="4141" y="3505"/>
                    <a:pt x="4325" y="3505"/>
                  </a:cubicBezTo>
                  <a:cubicBezTo>
                    <a:pt x="4792" y="3505"/>
                    <a:pt x="5293" y="3417"/>
                    <a:pt x="5605" y="3106"/>
                  </a:cubicBezTo>
                  <a:cubicBezTo>
                    <a:pt x="5905" y="3139"/>
                    <a:pt x="6205" y="3172"/>
                    <a:pt x="6505" y="3206"/>
                  </a:cubicBezTo>
                  <a:cubicBezTo>
                    <a:pt x="7006" y="3573"/>
                    <a:pt x="7539" y="3773"/>
                    <a:pt x="8140" y="3873"/>
                  </a:cubicBezTo>
                  <a:cubicBezTo>
                    <a:pt x="8290" y="3892"/>
                    <a:pt x="8462" y="3905"/>
                    <a:pt x="8639" y="3905"/>
                  </a:cubicBezTo>
                  <a:cubicBezTo>
                    <a:pt x="9090" y="3905"/>
                    <a:pt x="9577" y="3817"/>
                    <a:pt x="9841" y="3506"/>
                  </a:cubicBezTo>
                  <a:cubicBezTo>
                    <a:pt x="9874" y="3473"/>
                    <a:pt x="9908" y="3439"/>
                    <a:pt x="9908" y="3406"/>
                  </a:cubicBezTo>
                  <a:cubicBezTo>
                    <a:pt x="9941" y="3372"/>
                    <a:pt x="9941" y="3372"/>
                    <a:pt x="9974" y="3372"/>
                  </a:cubicBezTo>
                  <a:cubicBezTo>
                    <a:pt x="10175" y="3339"/>
                    <a:pt x="10375" y="3339"/>
                    <a:pt x="10575" y="3339"/>
                  </a:cubicBezTo>
                  <a:lnTo>
                    <a:pt x="10675" y="3339"/>
                  </a:lnTo>
                  <a:cubicBezTo>
                    <a:pt x="11075" y="3673"/>
                    <a:pt x="11676" y="3773"/>
                    <a:pt x="12209" y="3773"/>
                  </a:cubicBezTo>
                  <a:cubicBezTo>
                    <a:pt x="12710" y="3773"/>
                    <a:pt x="13577" y="3739"/>
                    <a:pt x="13810" y="3206"/>
                  </a:cubicBezTo>
                  <a:lnTo>
                    <a:pt x="14344" y="3206"/>
                  </a:lnTo>
                  <a:cubicBezTo>
                    <a:pt x="14478" y="3573"/>
                    <a:pt x="14878" y="3739"/>
                    <a:pt x="15278" y="3806"/>
                  </a:cubicBezTo>
                  <a:cubicBezTo>
                    <a:pt x="15588" y="3838"/>
                    <a:pt x="15905" y="3853"/>
                    <a:pt x="16223" y="3853"/>
                  </a:cubicBezTo>
                  <a:cubicBezTo>
                    <a:pt x="16898" y="3853"/>
                    <a:pt x="17579" y="3786"/>
                    <a:pt x="18214" y="3673"/>
                  </a:cubicBezTo>
                  <a:cubicBezTo>
                    <a:pt x="18314" y="3639"/>
                    <a:pt x="18347" y="3606"/>
                    <a:pt x="18414" y="3573"/>
                  </a:cubicBezTo>
                  <a:cubicBezTo>
                    <a:pt x="18647" y="3573"/>
                    <a:pt x="18914" y="3606"/>
                    <a:pt x="19148" y="3639"/>
                  </a:cubicBezTo>
                  <a:cubicBezTo>
                    <a:pt x="19181" y="3639"/>
                    <a:pt x="19214" y="3673"/>
                    <a:pt x="19248" y="3706"/>
                  </a:cubicBezTo>
                  <a:cubicBezTo>
                    <a:pt x="19707" y="3971"/>
                    <a:pt x="20343" y="4133"/>
                    <a:pt x="20974" y="4133"/>
                  </a:cubicBezTo>
                  <a:cubicBezTo>
                    <a:pt x="21535" y="4133"/>
                    <a:pt x="22093" y="4004"/>
                    <a:pt x="22517" y="3706"/>
                  </a:cubicBezTo>
                  <a:cubicBezTo>
                    <a:pt x="22917" y="3706"/>
                    <a:pt x="23317" y="3673"/>
                    <a:pt x="23718" y="3673"/>
                  </a:cubicBezTo>
                  <a:lnTo>
                    <a:pt x="23751" y="3673"/>
                  </a:lnTo>
                  <a:cubicBezTo>
                    <a:pt x="24051" y="3714"/>
                    <a:pt x="24358" y="3733"/>
                    <a:pt x="24667" y="3733"/>
                  </a:cubicBezTo>
                  <a:cubicBezTo>
                    <a:pt x="25596" y="3733"/>
                    <a:pt x="26553" y="3564"/>
                    <a:pt x="27454" y="3339"/>
                  </a:cubicBezTo>
                  <a:cubicBezTo>
                    <a:pt x="27587" y="3306"/>
                    <a:pt x="27654" y="3206"/>
                    <a:pt x="27687" y="3106"/>
                  </a:cubicBezTo>
                  <a:cubicBezTo>
                    <a:pt x="27954" y="3072"/>
                    <a:pt x="28221" y="3006"/>
                    <a:pt x="28488" y="2939"/>
                  </a:cubicBezTo>
                  <a:cubicBezTo>
                    <a:pt x="28721" y="3072"/>
                    <a:pt x="28988" y="3139"/>
                    <a:pt x="29255" y="3172"/>
                  </a:cubicBezTo>
                  <a:cubicBezTo>
                    <a:pt x="29326" y="3181"/>
                    <a:pt x="29398" y="3185"/>
                    <a:pt x="29469" y="3185"/>
                  </a:cubicBezTo>
                  <a:cubicBezTo>
                    <a:pt x="29665" y="3185"/>
                    <a:pt x="29860" y="3154"/>
                    <a:pt x="30055" y="3106"/>
                  </a:cubicBezTo>
                  <a:cubicBezTo>
                    <a:pt x="30089" y="3106"/>
                    <a:pt x="30089" y="3106"/>
                    <a:pt x="30122" y="3072"/>
                  </a:cubicBezTo>
                  <a:cubicBezTo>
                    <a:pt x="30656" y="3072"/>
                    <a:pt x="31223" y="3006"/>
                    <a:pt x="31757" y="2905"/>
                  </a:cubicBezTo>
                  <a:cubicBezTo>
                    <a:pt x="31790" y="2972"/>
                    <a:pt x="31823" y="3006"/>
                    <a:pt x="31890" y="3072"/>
                  </a:cubicBezTo>
                  <a:cubicBezTo>
                    <a:pt x="32681" y="3202"/>
                    <a:pt x="33480" y="3257"/>
                    <a:pt x="34283" y="3257"/>
                  </a:cubicBezTo>
                  <a:cubicBezTo>
                    <a:pt x="36360" y="3257"/>
                    <a:pt x="38470" y="2890"/>
                    <a:pt x="40563" y="2505"/>
                  </a:cubicBezTo>
                  <a:cubicBezTo>
                    <a:pt x="40917" y="2644"/>
                    <a:pt x="41305" y="2708"/>
                    <a:pt x="41701" y="2708"/>
                  </a:cubicBezTo>
                  <a:cubicBezTo>
                    <a:pt x="42537" y="2708"/>
                    <a:pt x="43409" y="2424"/>
                    <a:pt x="44065" y="1971"/>
                  </a:cubicBezTo>
                  <a:lnTo>
                    <a:pt x="44299" y="1971"/>
                  </a:lnTo>
                  <a:cubicBezTo>
                    <a:pt x="44332" y="2005"/>
                    <a:pt x="44332" y="2005"/>
                    <a:pt x="44332" y="2005"/>
                  </a:cubicBezTo>
                  <a:cubicBezTo>
                    <a:pt x="45080" y="2703"/>
                    <a:pt x="46312" y="3121"/>
                    <a:pt x="47458" y="3121"/>
                  </a:cubicBezTo>
                  <a:cubicBezTo>
                    <a:pt x="47845" y="3121"/>
                    <a:pt x="48223" y="3073"/>
                    <a:pt x="48569" y="2972"/>
                  </a:cubicBezTo>
                  <a:cubicBezTo>
                    <a:pt x="49258" y="3417"/>
                    <a:pt x="50096" y="3669"/>
                    <a:pt x="50923" y="3669"/>
                  </a:cubicBezTo>
                  <a:cubicBezTo>
                    <a:pt x="51337" y="3669"/>
                    <a:pt x="51749" y="3606"/>
                    <a:pt x="52138" y="3473"/>
                  </a:cubicBezTo>
                  <a:cubicBezTo>
                    <a:pt x="52657" y="3687"/>
                    <a:pt x="53398" y="3854"/>
                    <a:pt x="54112" y="3854"/>
                  </a:cubicBezTo>
                  <a:cubicBezTo>
                    <a:pt x="54727" y="3854"/>
                    <a:pt x="55323" y="3730"/>
                    <a:pt x="55740" y="3406"/>
                  </a:cubicBezTo>
                  <a:lnTo>
                    <a:pt x="55807" y="3406"/>
                  </a:lnTo>
                  <a:cubicBezTo>
                    <a:pt x="56178" y="3743"/>
                    <a:pt x="56822" y="3935"/>
                    <a:pt x="57454" y="3935"/>
                  </a:cubicBezTo>
                  <a:cubicBezTo>
                    <a:pt x="58072" y="3935"/>
                    <a:pt x="58680" y="3751"/>
                    <a:pt x="59009" y="3339"/>
                  </a:cubicBezTo>
                  <a:cubicBezTo>
                    <a:pt x="59456" y="3554"/>
                    <a:pt x="59961" y="3653"/>
                    <a:pt x="60471" y="3653"/>
                  </a:cubicBezTo>
                  <a:cubicBezTo>
                    <a:pt x="60913" y="3653"/>
                    <a:pt x="61360" y="3578"/>
                    <a:pt x="61778" y="3439"/>
                  </a:cubicBezTo>
                  <a:cubicBezTo>
                    <a:pt x="61910" y="3479"/>
                    <a:pt x="62041" y="3497"/>
                    <a:pt x="62173" y="3497"/>
                  </a:cubicBezTo>
                  <a:cubicBezTo>
                    <a:pt x="62375" y="3497"/>
                    <a:pt x="62577" y="3453"/>
                    <a:pt x="62779" y="3372"/>
                  </a:cubicBezTo>
                  <a:cubicBezTo>
                    <a:pt x="62979" y="3306"/>
                    <a:pt x="63246" y="3172"/>
                    <a:pt x="63413" y="3006"/>
                  </a:cubicBezTo>
                  <a:cubicBezTo>
                    <a:pt x="63624" y="3162"/>
                    <a:pt x="63942" y="3227"/>
                    <a:pt x="64311" y="3227"/>
                  </a:cubicBezTo>
                  <a:cubicBezTo>
                    <a:pt x="65515" y="3227"/>
                    <a:pt x="67266" y="2539"/>
                    <a:pt x="67649" y="2105"/>
                  </a:cubicBezTo>
                  <a:lnTo>
                    <a:pt x="67682" y="2105"/>
                  </a:lnTo>
                  <a:cubicBezTo>
                    <a:pt x="67900" y="2169"/>
                    <a:pt x="68131" y="2199"/>
                    <a:pt x="68367" y="2199"/>
                  </a:cubicBezTo>
                  <a:cubicBezTo>
                    <a:pt x="69108" y="2199"/>
                    <a:pt x="69894" y="1909"/>
                    <a:pt x="70451" y="1504"/>
                  </a:cubicBezTo>
                  <a:cubicBezTo>
                    <a:pt x="70484" y="1471"/>
                    <a:pt x="70518" y="1438"/>
                    <a:pt x="70551" y="1404"/>
                  </a:cubicBezTo>
                  <a:cubicBezTo>
                    <a:pt x="70651" y="1438"/>
                    <a:pt x="70718" y="1438"/>
                    <a:pt x="70818" y="1438"/>
                  </a:cubicBezTo>
                  <a:cubicBezTo>
                    <a:pt x="71107" y="1616"/>
                    <a:pt x="71485" y="1675"/>
                    <a:pt x="71843" y="1675"/>
                  </a:cubicBezTo>
                  <a:cubicBezTo>
                    <a:pt x="72022" y="1675"/>
                    <a:pt x="72197" y="1660"/>
                    <a:pt x="72352" y="1638"/>
                  </a:cubicBezTo>
                  <a:cubicBezTo>
                    <a:pt x="72753" y="1604"/>
                    <a:pt x="73320" y="1538"/>
                    <a:pt x="73687" y="1304"/>
                  </a:cubicBezTo>
                  <a:cubicBezTo>
                    <a:pt x="73720" y="1338"/>
                    <a:pt x="73787" y="1338"/>
                    <a:pt x="73820" y="1338"/>
                  </a:cubicBezTo>
                  <a:cubicBezTo>
                    <a:pt x="74031" y="1295"/>
                    <a:pt x="74228" y="1277"/>
                    <a:pt x="74416" y="1277"/>
                  </a:cubicBezTo>
                  <a:cubicBezTo>
                    <a:pt x="74969" y="1277"/>
                    <a:pt x="75449" y="1439"/>
                    <a:pt x="76022" y="1638"/>
                  </a:cubicBezTo>
                  <a:cubicBezTo>
                    <a:pt x="76388" y="1760"/>
                    <a:pt x="76730" y="1832"/>
                    <a:pt x="77084" y="1832"/>
                  </a:cubicBezTo>
                  <a:cubicBezTo>
                    <a:pt x="77311" y="1832"/>
                    <a:pt x="77542" y="1803"/>
                    <a:pt x="77789" y="1738"/>
                  </a:cubicBezTo>
                  <a:cubicBezTo>
                    <a:pt x="77823" y="1738"/>
                    <a:pt x="77856" y="1738"/>
                    <a:pt x="77890" y="1705"/>
                  </a:cubicBezTo>
                  <a:cubicBezTo>
                    <a:pt x="78123" y="1738"/>
                    <a:pt x="78323" y="1771"/>
                    <a:pt x="78557" y="1805"/>
                  </a:cubicBezTo>
                  <a:cubicBezTo>
                    <a:pt x="79024" y="1938"/>
                    <a:pt x="79491" y="2005"/>
                    <a:pt x="79958" y="2071"/>
                  </a:cubicBezTo>
                  <a:cubicBezTo>
                    <a:pt x="80563" y="2286"/>
                    <a:pt x="81249" y="2444"/>
                    <a:pt x="81901" y="2444"/>
                  </a:cubicBezTo>
                  <a:cubicBezTo>
                    <a:pt x="82362" y="2444"/>
                    <a:pt x="82806" y="2365"/>
                    <a:pt x="83193" y="2172"/>
                  </a:cubicBezTo>
                  <a:cubicBezTo>
                    <a:pt x="83827" y="2138"/>
                    <a:pt x="84461" y="2105"/>
                    <a:pt x="85095" y="2071"/>
                  </a:cubicBezTo>
                  <a:cubicBezTo>
                    <a:pt x="85395" y="2205"/>
                    <a:pt x="85695" y="2272"/>
                    <a:pt x="86029" y="2272"/>
                  </a:cubicBezTo>
                  <a:cubicBezTo>
                    <a:pt x="86104" y="2279"/>
                    <a:pt x="86185" y="2283"/>
                    <a:pt x="86271" y="2283"/>
                  </a:cubicBezTo>
                  <a:cubicBezTo>
                    <a:pt x="86565" y="2283"/>
                    <a:pt x="86904" y="2234"/>
                    <a:pt x="87163" y="2105"/>
                  </a:cubicBezTo>
                  <a:cubicBezTo>
                    <a:pt x="87263" y="2105"/>
                    <a:pt x="87330" y="2105"/>
                    <a:pt x="87430" y="2138"/>
                  </a:cubicBezTo>
                  <a:lnTo>
                    <a:pt x="87630" y="2138"/>
                  </a:lnTo>
                  <a:cubicBezTo>
                    <a:pt x="88353" y="2768"/>
                    <a:pt x="89419" y="3072"/>
                    <a:pt x="90428" y="3072"/>
                  </a:cubicBezTo>
                  <a:cubicBezTo>
                    <a:pt x="90862" y="3072"/>
                    <a:pt x="91285" y="3016"/>
                    <a:pt x="91666" y="2905"/>
                  </a:cubicBezTo>
                  <a:cubicBezTo>
                    <a:pt x="91766" y="2905"/>
                    <a:pt x="91833" y="2805"/>
                    <a:pt x="91900" y="2739"/>
                  </a:cubicBezTo>
                  <a:cubicBezTo>
                    <a:pt x="92033" y="2739"/>
                    <a:pt x="92200" y="2772"/>
                    <a:pt x="92333" y="2772"/>
                  </a:cubicBezTo>
                  <a:cubicBezTo>
                    <a:pt x="92820" y="3083"/>
                    <a:pt x="93386" y="3236"/>
                    <a:pt x="93959" y="3236"/>
                  </a:cubicBezTo>
                  <a:cubicBezTo>
                    <a:pt x="94368" y="3236"/>
                    <a:pt x="94780" y="3158"/>
                    <a:pt x="95169" y="3006"/>
                  </a:cubicBezTo>
                  <a:cubicBezTo>
                    <a:pt x="95302" y="2972"/>
                    <a:pt x="95369" y="2905"/>
                    <a:pt x="95435" y="2805"/>
                  </a:cubicBezTo>
                  <a:cubicBezTo>
                    <a:pt x="96436" y="2705"/>
                    <a:pt x="97403" y="2438"/>
                    <a:pt x="98304" y="1938"/>
                  </a:cubicBezTo>
                  <a:cubicBezTo>
                    <a:pt x="98491" y="1876"/>
                    <a:pt x="98416" y="1668"/>
                    <a:pt x="98270" y="1668"/>
                  </a:cubicBezTo>
                  <a:cubicBezTo>
                    <a:pt x="98259" y="1668"/>
                    <a:pt x="98248" y="1669"/>
                    <a:pt x="98237" y="1671"/>
                  </a:cubicBezTo>
                  <a:cubicBezTo>
                    <a:pt x="97537" y="1871"/>
                    <a:pt x="96836" y="2005"/>
                    <a:pt x="96169" y="2105"/>
                  </a:cubicBezTo>
                  <a:cubicBezTo>
                    <a:pt x="96136" y="1971"/>
                    <a:pt x="96036" y="1871"/>
                    <a:pt x="95902" y="1838"/>
                  </a:cubicBezTo>
                  <a:cubicBezTo>
                    <a:pt x="95583" y="1744"/>
                    <a:pt x="95263" y="1703"/>
                    <a:pt x="94944" y="1703"/>
                  </a:cubicBezTo>
                  <a:cubicBezTo>
                    <a:pt x="94696" y="1703"/>
                    <a:pt x="94449" y="1728"/>
                    <a:pt x="94201" y="1771"/>
                  </a:cubicBezTo>
                  <a:cubicBezTo>
                    <a:pt x="93901" y="1805"/>
                    <a:pt x="93367" y="1905"/>
                    <a:pt x="93167" y="2172"/>
                  </a:cubicBezTo>
                  <a:lnTo>
                    <a:pt x="92900" y="2172"/>
                  </a:lnTo>
                  <a:cubicBezTo>
                    <a:pt x="92867" y="2138"/>
                    <a:pt x="92800" y="2138"/>
                    <a:pt x="92733" y="2105"/>
                  </a:cubicBezTo>
                  <a:cubicBezTo>
                    <a:pt x="92733" y="2038"/>
                    <a:pt x="92700" y="1938"/>
                    <a:pt x="92633" y="1905"/>
                  </a:cubicBezTo>
                  <a:cubicBezTo>
                    <a:pt x="92058" y="1444"/>
                    <a:pt x="91129" y="1204"/>
                    <a:pt x="90209" y="1204"/>
                  </a:cubicBezTo>
                  <a:cubicBezTo>
                    <a:pt x="89529" y="1204"/>
                    <a:pt x="88855" y="1335"/>
                    <a:pt x="88330" y="1604"/>
                  </a:cubicBezTo>
                  <a:lnTo>
                    <a:pt x="87863" y="1604"/>
                  </a:lnTo>
                  <a:cubicBezTo>
                    <a:pt x="87863" y="1604"/>
                    <a:pt x="87830" y="1604"/>
                    <a:pt x="87830" y="1571"/>
                  </a:cubicBezTo>
                  <a:cubicBezTo>
                    <a:pt x="87897" y="1504"/>
                    <a:pt x="87930" y="1371"/>
                    <a:pt x="87830" y="1271"/>
                  </a:cubicBezTo>
                  <a:cubicBezTo>
                    <a:pt x="87463" y="804"/>
                    <a:pt x="86796" y="804"/>
                    <a:pt x="86229" y="804"/>
                  </a:cubicBezTo>
                  <a:cubicBezTo>
                    <a:pt x="86165" y="801"/>
                    <a:pt x="86101" y="799"/>
                    <a:pt x="86037" y="799"/>
                  </a:cubicBezTo>
                  <a:cubicBezTo>
                    <a:pt x="85468" y="799"/>
                    <a:pt x="84904" y="931"/>
                    <a:pt x="84394" y="1171"/>
                  </a:cubicBezTo>
                  <a:cubicBezTo>
                    <a:pt x="84361" y="1104"/>
                    <a:pt x="84327" y="1004"/>
                    <a:pt x="84261" y="971"/>
                  </a:cubicBezTo>
                  <a:cubicBezTo>
                    <a:pt x="83705" y="651"/>
                    <a:pt x="82827" y="424"/>
                    <a:pt x="81981" y="424"/>
                  </a:cubicBezTo>
                  <a:cubicBezTo>
                    <a:pt x="81152" y="424"/>
                    <a:pt x="80354" y="642"/>
                    <a:pt x="79924" y="1204"/>
                  </a:cubicBezTo>
                  <a:cubicBezTo>
                    <a:pt x="79624" y="1204"/>
                    <a:pt x="79357" y="1238"/>
                    <a:pt x="79057" y="1271"/>
                  </a:cubicBezTo>
                  <a:cubicBezTo>
                    <a:pt x="78857" y="1238"/>
                    <a:pt x="78690" y="1171"/>
                    <a:pt x="78490" y="1137"/>
                  </a:cubicBezTo>
                  <a:cubicBezTo>
                    <a:pt x="78523" y="1004"/>
                    <a:pt x="78457" y="871"/>
                    <a:pt x="78290" y="771"/>
                  </a:cubicBezTo>
                  <a:cubicBezTo>
                    <a:pt x="77871" y="456"/>
                    <a:pt x="77307" y="287"/>
                    <a:pt x="76747" y="287"/>
                  </a:cubicBezTo>
                  <a:cubicBezTo>
                    <a:pt x="76416" y="287"/>
                    <a:pt x="76086" y="346"/>
                    <a:pt x="75788" y="470"/>
                  </a:cubicBezTo>
                  <a:cubicBezTo>
                    <a:pt x="75354" y="370"/>
                    <a:pt x="74887" y="337"/>
                    <a:pt x="74420" y="337"/>
                  </a:cubicBezTo>
                  <a:cubicBezTo>
                    <a:pt x="74075" y="102"/>
                    <a:pt x="73629" y="0"/>
                    <a:pt x="73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4"/>
            <p:cNvSpPr/>
            <p:nvPr/>
          </p:nvSpPr>
          <p:spPr>
            <a:xfrm>
              <a:off x="4581100" y="2728559"/>
              <a:ext cx="139325" cy="161100"/>
            </a:xfrm>
            <a:custGeom>
              <a:avLst/>
              <a:gdLst/>
              <a:ahLst/>
              <a:cxnLst/>
              <a:rect l="l" t="t" r="r" b="b"/>
              <a:pathLst>
                <a:path w="5573" h="6444" extrusionOk="0">
                  <a:moveTo>
                    <a:pt x="1338" y="0"/>
                  </a:moveTo>
                  <a:cubicBezTo>
                    <a:pt x="1187" y="0"/>
                    <a:pt x="1018" y="154"/>
                    <a:pt x="1062" y="349"/>
                  </a:cubicBezTo>
                  <a:cubicBezTo>
                    <a:pt x="1195" y="1083"/>
                    <a:pt x="1295" y="1784"/>
                    <a:pt x="1295" y="2517"/>
                  </a:cubicBezTo>
                  <a:cubicBezTo>
                    <a:pt x="1228" y="2551"/>
                    <a:pt x="1162" y="2584"/>
                    <a:pt x="1128" y="2684"/>
                  </a:cubicBezTo>
                  <a:cubicBezTo>
                    <a:pt x="1095" y="2784"/>
                    <a:pt x="1062" y="2884"/>
                    <a:pt x="1028" y="2984"/>
                  </a:cubicBezTo>
                  <a:lnTo>
                    <a:pt x="995" y="2984"/>
                  </a:lnTo>
                  <a:cubicBezTo>
                    <a:pt x="995" y="2951"/>
                    <a:pt x="962" y="2951"/>
                    <a:pt x="962" y="2918"/>
                  </a:cubicBezTo>
                  <a:lnTo>
                    <a:pt x="761" y="3652"/>
                  </a:lnTo>
                  <a:cubicBezTo>
                    <a:pt x="795" y="3685"/>
                    <a:pt x="828" y="3685"/>
                    <a:pt x="861" y="3685"/>
                  </a:cubicBezTo>
                  <a:cubicBezTo>
                    <a:pt x="795" y="3885"/>
                    <a:pt x="795" y="4052"/>
                    <a:pt x="828" y="4185"/>
                  </a:cubicBezTo>
                  <a:cubicBezTo>
                    <a:pt x="561" y="4786"/>
                    <a:pt x="294" y="5419"/>
                    <a:pt x="61" y="6020"/>
                  </a:cubicBezTo>
                  <a:cubicBezTo>
                    <a:pt x="0" y="6202"/>
                    <a:pt x="160" y="6323"/>
                    <a:pt x="310" y="6323"/>
                  </a:cubicBezTo>
                  <a:cubicBezTo>
                    <a:pt x="408" y="6323"/>
                    <a:pt x="502" y="6272"/>
                    <a:pt x="528" y="6153"/>
                  </a:cubicBezTo>
                  <a:cubicBezTo>
                    <a:pt x="795" y="5620"/>
                    <a:pt x="1028" y="5086"/>
                    <a:pt x="1228" y="4519"/>
                  </a:cubicBezTo>
                  <a:lnTo>
                    <a:pt x="1429" y="4519"/>
                  </a:lnTo>
                  <a:cubicBezTo>
                    <a:pt x="1495" y="4652"/>
                    <a:pt x="1629" y="4719"/>
                    <a:pt x="1896" y="4719"/>
                  </a:cubicBezTo>
                  <a:cubicBezTo>
                    <a:pt x="1929" y="4719"/>
                    <a:pt x="1996" y="4752"/>
                    <a:pt x="2096" y="4786"/>
                  </a:cubicBezTo>
                  <a:cubicBezTo>
                    <a:pt x="2154" y="4794"/>
                    <a:pt x="2210" y="4798"/>
                    <a:pt x="2265" y="4798"/>
                  </a:cubicBezTo>
                  <a:cubicBezTo>
                    <a:pt x="2427" y="4798"/>
                    <a:pt x="2571" y="4761"/>
                    <a:pt x="2696" y="4686"/>
                  </a:cubicBezTo>
                  <a:cubicBezTo>
                    <a:pt x="2796" y="4686"/>
                    <a:pt x="2863" y="4652"/>
                    <a:pt x="2930" y="4652"/>
                  </a:cubicBezTo>
                  <a:lnTo>
                    <a:pt x="3030" y="4652"/>
                  </a:lnTo>
                  <a:cubicBezTo>
                    <a:pt x="3096" y="4652"/>
                    <a:pt x="3163" y="4652"/>
                    <a:pt x="3196" y="4619"/>
                  </a:cubicBezTo>
                  <a:cubicBezTo>
                    <a:pt x="3230" y="4652"/>
                    <a:pt x="3297" y="4652"/>
                    <a:pt x="3330" y="4652"/>
                  </a:cubicBezTo>
                  <a:cubicBezTo>
                    <a:pt x="3413" y="4719"/>
                    <a:pt x="3497" y="4744"/>
                    <a:pt x="3580" y="4744"/>
                  </a:cubicBezTo>
                  <a:cubicBezTo>
                    <a:pt x="3663" y="4744"/>
                    <a:pt x="3747" y="4719"/>
                    <a:pt x="3830" y="4686"/>
                  </a:cubicBezTo>
                  <a:cubicBezTo>
                    <a:pt x="3864" y="4786"/>
                    <a:pt x="3897" y="4919"/>
                    <a:pt x="3964" y="5019"/>
                  </a:cubicBezTo>
                  <a:cubicBezTo>
                    <a:pt x="4097" y="5486"/>
                    <a:pt x="4164" y="6053"/>
                    <a:pt x="4531" y="6387"/>
                  </a:cubicBezTo>
                  <a:cubicBezTo>
                    <a:pt x="4581" y="6424"/>
                    <a:pt x="4645" y="6443"/>
                    <a:pt x="4707" y="6443"/>
                  </a:cubicBezTo>
                  <a:cubicBezTo>
                    <a:pt x="4811" y="6443"/>
                    <a:pt x="4910" y="6391"/>
                    <a:pt x="4931" y="6287"/>
                  </a:cubicBezTo>
                  <a:cubicBezTo>
                    <a:pt x="5031" y="5786"/>
                    <a:pt x="4764" y="5319"/>
                    <a:pt x="4597" y="4852"/>
                  </a:cubicBezTo>
                  <a:cubicBezTo>
                    <a:pt x="4531" y="4619"/>
                    <a:pt x="4464" y="4385"/>
                    <a:pt x="4364" y="4152"/>
                  </a:cubicBezTo>
                  <a:cubicBezTo>
                    <a:pt x="4431" y="4018"/>
                    <a:pt x="4497" y="3885"/>
                    <a:pt x="4497" y="3718"/>
                  </a:cubicBezTo>
                  <a:lnTo>
                    <a:pt x="4898" y="2851"/>
                  </a:lnTo>
                  <a:lnTo>
                    <a:pt x="4898" y="2851"/>
                  </a:lnTo>
                  <a:cubicBezTo>
                    <a:pt x="4831" y="2884"/>
                    <a:pt x="4798" y="2918"/>
                    <a:pt x="4764" y="2951"/>
                  </a:cubicBezTo>
                  <a:cubicBezTo>
                    <a:pt x="4731" y="2918"/>
                    <a:pt x="4698" y="2884"/>
                    <a:pt x="4664" y="2884"/>
                  </a:cubicBezTo>
                  <a:cubicBezTo>
                    <a:pt x="4664" y="2784"/>
                    <a:pt x="4631" y="2718"/>
                    <a:pt x="4631" y="2617"/>
                  </a:cubicBezTo>
                  <a:cubicBezTo>
                    <a:pt x="4631" y="2617"/>
                    <a:pt x="4631" y="2584"/>
                    <a:pt x="4631" y="2551"/>
                  </a:cubicBezTo>
                  <a:cubicBezTo>
                    <a:pt x="4631" y="2517"/>
                    <a:pt x="4597" y="2484"/>
                    <a:pt x="4597" y="2451"/>
                  </a:cubicBezTo>
                  <a:cubicBezTo>
                    <a:pt x="4864" y="2050"/>
                    <a:pt x="5165" y="1650"/>
                    <a:pt x="5431" y="1216"/>
                  </a:cubicBezTo>
                  <a:cubicBezTo>
                    <a:pt x="5572" y="1029"/>
                    <a:pt x="5366" y="824"/>
                    <a:pt x="5174" y="824"/>
                  </a:cubicBezTo>
                  <a:cubicBezTo>
                    <a:pt x="5093" y="824"/>
                    <a:pt x="5014" y="861"/>
                    <a:pt x="4964" y="950"/>
                  </a:cubicBezTo>
                  <a:cubicBezTo>
                    <a:pt x="4731" y="1417"/>
                    <a:pt x="4464" y="1850"/>
                    <a:pt x="4231" y="2317"/>
                  </a:cubicBezTo>
                  <a:cubicBezTo>
                    <a:pt x="4125" y="2229"/>
                    <a:pt x="4010" y="2188"/>
                    <a:pt x="3896" y="2188"/>
                  </a:cubicBezTo>
                  <a:cubicBezTo>
                    <a:pt x="3793" y="2188"/>
                    <a:pt x="3691" y="2221"/>
                    <a:pt x="3597" y="2284"/>
                  </a:cubicBezTo>
                  <a:cubicBezTo>
                    <a:pt x="3544" y="2244"/>
                    <a:pt x="3486" y="2226"/>
                    <a:pt x="3429" y="2226"/>
                  </a:cubicBezTo>
                  <a:cubicBezTo>
                    <a:pt x="3342" y="2226"/>
                    <a:pt x="3257" y="2270"/>
                    <a:pt x="3196" y="2351"/>
                  </a:cubicBezTo>
                  <a:cubicBezTo>
                    <a:pt x="3196" y="2317"/>
                    <a:pt x="3163" y="2284"/>
                    <a:pt x="3163" y="2251"/>
                  </a:cubicBezTo>
                  <a:cubicBezTo>
                    <a:pt x="3128" y="2162"/>
                    <a:pt x="3037" y="2121"/>
                    <a:pt x="2939" y="2121"/>
                  </a:cubicBezTo>
                  <a:cubicBezTo>
                    <a:pt x="2852" y="2121"/>
                    <a:pt x="2759" y="2154"/>
                    <a:pt x="2696" y="2217"/>
                  </a:cubicBezTo>
                  <a:cubicBezTo>
                    <a:pt x="2696" y="2217"/>
                    <a:pt x="2663" y="2251"/>
                    <a:pt x="2629" y="2284"/>
                  </a:cubicBezTo>
                  <a:lnTo>
                    <a:pt x="2563" y="2284"/>
                  </a:lnTo>
                  <a:cubicBezTo>
                    <a:pt x="2523" y="2244"/>
                    <a:pt x="2463" y="2226"/>
                    <a:pt x="2398" y="2226"/>
                  </a:cubicBezTo>
                  <a:cubicBezTo>
                    <a:pt x="2299" y="2226"/>
                    <a:pt x="2190" y="2270"/>
                    <a:pt x="2129" y="2351"/>
                  </a:cubicBezTo>
                  <a:cubicBezTo>
                    <a:pt x="2096" y="2417"/>
                    <a:pt x="2062" y="2451"/>
                    <a:pt x="2029" y="2517"/>
                  </a:cubicBezTo>
                  <a:cubicBezTo>
                    <a:pt x="2029" y="2517"/>
                    <a:pt x="2029" y="2484"/>
                    <a:pt x="1996" y="2484"/>
                  </a:cubicBezTo>
                  <a:cubicBezTo>
                    <a:pt x="1996" y="2384"/>
                    <a:pt x="1929" y="2351"/>
                    <a:pt x="1862" y="2317"/>
                  </a:cubicBezTo>
                  <a:cubicBezTo>
                    <a:pt x="1929" y="1583"/>
                    <a:pt x="1829" y="849"/>
                    <a:pt x="1529" y="149"/>
                  </a:cubicBezTo>
                  <a:cubicBezTo>
                    <a:pt x="1494" y="44"/>
                    <a:pt x="1418" y="0"/>
                    <a:pt x="1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four columns">
  <p:cSld name="CUSTOM_22">
    <p:spTree>
      <p:nvGrpSpPr>
        <p:cNvPr id="1" name="Shape 476"/>
        <p:cNvGrpSpPr/>
        <p:nvPr/>
      </p:nvGrpSpPr>
      <p:grpSpPr>
        <a:xfrm>
          <a:off x="0" y="0"/>
          <a:ext cx="0" cy="0"/>
          <a:chOff x="0" y="0"/>
          <a:chExt cx="0" cy="0"/>
        </a:xfrm>
      </p:grpSpPr>
      <p:sp>
        <p:nvSpPr>
          <p:cNvPr id="477" name="Google Shape;477;p35"/>
          <p:cNvSpPr/>
          <p:nvPr/>
        </p:nvSpPr>
        <p:spPr>
          <a:xfrm>
            <a:off x="2648751" y="2783776"/>
            <a:ext cx="6536656" cy="2359758"/>
          </a:xfrm>
          <a:custGeom>
            <a:avLst/>
            <a:gdLst/>
            <a:ahLst/>
            <a:cxnLst/>
            <a:rect l="l" t="t" r="r" b="b"/>
            <a:pathLst>
              <a:path w="107277" h="38729" extrusionOk="0">
                <a:moveTo>
                  <a:pt x="6071" y="38728"/>
                </a:moveTo>
                <a:cubicBezTo>
                  <a:pt x="2702" y="38728"/>
                  <a:pt x="0" y="36026"/>
                  <a:pt x="0" y="32690"/>
                </a:cubicBezTo>
                <a:cubicBezTo>
                  <a:pt x="0" y="29888"/>
                  <a:pt x="1868" y="27553"/>
                  <a:pt x="4437" y="26853"/>
                </a:cubicBezTo>
                <a:cubicBezTo>
                  <a:pt x="4403" y="26386"/>
                  <a:pt x="4370" y="25886"/>
                  <a:pt x="4370" y="25419"/>
                </a:cubicBezTo>
                <a:cubicBezTo>
                  <a:pt x="4370" y="18747"/>
                  <a:pt x="9774" y="13310"/>
                  <a:pt x="16478" y="13310"/>
                </a:cubicBezTo>
                <a:cubicBezTo>
                  <a:pt x="19381" y="13310"/>
                  <a:pt x="22083" y="14344"/>
                  <a:pt x="24151" y="16079"/>
                </a:cubicBezTo>
                <a:cubicBezTo>
                  <a:pt x="25018" y="11609"/>
                  <a:pt x="28687" y="8140"/>
                  <a:pt x="33224" y="7572"/>
                </a:cubicBezTo>
                <a:cubicBezTo>
                  <a:pt x="34325" y="3236"/>
                  <a:pt x="38294" y="0"/>
                  <a:pt x="42997" y="0"/>
                </a:cubicBezTo>
                <a:cubicBezTo>
                  <a:pt x="47734" y="0"/>
                  <a:pt x="51737" y="3303"/>
                  <a:pt x="52771" y="7739"/>
                </a:cubicBezTo>
                <a:cubicBezTo>
                  <a:pt x="53572" y="7272"/>
                  <a:pt x="54472" y="7005"/>
                  <a:pt x="55440" y="7005"/>
                </a:cubicBezTo>
                <a:cubicBezTo>
                  <a:pt x="58208" y="7005"/>
                  <a:pt x="60510" y="9140"/>
                  <a:pt x="60743" y="11842"/>
                </a:cubicBezTo>
                <a:cubicBezTo>
                  <a:pt x="61811" y="11242"/>
                  <a:pt x="63012" y="10908"/>
                  <a:pt x="64279" y="10908"/>
                </a:cubicBezTo>
                <a:cubicBezTo>
                  <a:pt x="66081" y="10908"/>
                  <a:pt x="67715" y="11542"/>
                  <a:pt x="68949" y="12643"/>
                </a:cubicBezTo>
                <a:cubicBezTo>
                  <a:pt x="70517" y="9874"/>
                  <a:pt x="73486" y="7973"/>
                  <a:pt x="76888" y="7973"/>
                </a:cubicBezTo>
                <a:cubicBezTo>
                  <a:pt x="79423" y="7973"/>
                  <a:pt x="81725" y="9040"/>
                  <a:pt x="83393" y="10741"/>
                </a:cubicBezTo>
                <a:cubicBezTo>
                  <a:pt x="83993" y="6038"/>
                  <a:pt x="87996" y="2402"/>
                  <a:pt x="92866" y="2402"/>
                </a:cubicBezTo>
                <a:cubicBezTo>
                  <a:pt x="95435" y="2402"/>
                  <a:pt x="97770" y="3436"/>
                  <a:pt x="99471" y="5071"/>
                </a:cubicBezTo>
                <a:cubicBezTo>
                  <a:pt x="101339" y="2869"/>
                  <a:pt x="104141" y="1435"/>
                  <a:pt x="107277" y="1435"/>
                </a:cubicBezTo>
                <a:lnTo>
                  <a:pt x="107277" y="38728"/>
                </a:lnTo>
                <a:lnTo>
                  <a:pt x="6071" y="38728"/>
                </a:lnTo>
                <a:close/>
              </a:path>
            </a:pathLst>
          </a:custGeom>
          <a:solidFill>
            <a:srgbClr val="FFDDB7">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5"/>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79" name="Google Shape;479;p35"/>
          <p:cNvSpPr txBox="1">
            <a:spLocks noGrp="1"/>
          </p:cNvSpPr>
          <p:nvPr>
            <p:ph type="subTitle" idx="1"/>
          </p:nvPr>
        </p:nvSpPr>
        <p:spPr>
          <a:xfrm>
            <a:off x="713225" y="1722013"/>
            <a:ext cx="2342700" cy="4545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1pPr>
            <a:lvl2pPr lvl="1"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2pPr>
            <a:lvl3pPr lvl="2"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3pPr>
            <a:lvl4pPr lvl="3"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4pPr>
            <a:lvl5pPr lvl="4"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5pPr>
            <a:lvl6pPr lvl="5"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6pPr>
            <a:lvl7pPr lvl="6"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7pPr>
            <a:lvl8pPr lvl="7"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8pPr>
            <a:lvl9pPr lvl="8"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9pPr>
          </a:lstStyle>
          <a:p>
            <a:endParaRPr/>
          </a:p>
        </p:txBody>
      </p:sp>
      <p:sp>
        <p:nvSpPr>
          <p:cNvPr id="480" name="Google Shape;480;p35"/>
          <p:cNvSpPr txBox="1">
            <a:spLocks noGrp="1"/>
          </p:cNvSpPr>
          <p:nvPr>
            <p:ph type="subTitle" idx="2"/>
          </p:nvPr>
        </p:nvSpPr>
        <p:spPr>
          <a:xfrm>
            <a:off x="3175875" y="1722025"/>
            <a:ext cx="2342700" cy="4545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1pPr>
            <a:lvl2pPr lvl="1"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2pPr>
            <a:lvl3pPr lvl="2"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3pPr>
            <a:lvl4pPr lvl="3"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4pPr>
            <a:lvl5pPr lvl="4"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5pPr>
            <a:lvl6pPr lvl="5"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6pPr>
            <a:lvl7pPr lvl="6"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7pPr>
            <a:lvl8pPr lvl="7"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8pPr>
            <a:lvl9pPr lvl="8"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9pPr>
          </a:lstStyle>
          <a:p>
            <a:endParaRPr/>
          </a:p>
        </p:txBody>
      </p:sp>
      <p:sp>
        <p:nvSpPr>
          <p:cNvPr id="481" name="Google Shape;481;p35"/>
          <p:cNvSpPr txBox="1">
            <a:spLocks noGrp="1"/>
          </p:cNvSpPr>
          <p:nvPr>
            <p:ph type="subTitle" idx="3"/>
          </p:nvPr>
        </p:nvSpPr>
        <p:spPr>
          <a:xfrm>
            <a:off x="713225" y="2188928"/>
            <a:ext cx="2342700" cy="735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6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82" name="Google Shape;482;p35"/>
          <p:cNvSpPr txBox="1">
            <a:spLocks noGrp="1"/>
          </p:cNvSpPr>
          <p:nvPr>
            <p:ph type="subTitle" idx="4"/>
          </p:nvPr>
        </p:nvSpPr>
        <p:spPr>
          <a:xfrm>
            <a:off x="3175875" y="2188938"/>
            <a:ext cx="2342700" cy="735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6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83" name="Google Shape;483;p35"/>
          <p:cNvSpPr txBox="1">
            <a:spLocks noGrp="1"/>
          </p:cNvSpPr>
          <p:nvPr>
            <p:ph type="subTitle" idx="5"/>
          </p:nvPr>
        </p:nvSpPr>
        <p:spPr>
          <a:xfrm>
            <a:off x="713225" y="3420163"/>
            <a:ext cx="2342700" cy="4545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1pPr>
            <a:lvl2pPr lvl="1"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2pPr>
            <a:lvl3pPr lvl="2"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3pPr>
            <a:lvl4pPr lvl="3"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4pPr>
            <a:lvl5pPr lvl="4"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5pPr>
            <a:lvl6pPr lvl="5"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6pPr>
            <a:lvl7pPr lvl="6"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7pPr>
            <a:lvl8pPr lvl="7"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8pPr>
            <a:lvl9pPr lvl="8"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9pPr>
          </a:lstStyle>
          <a:p>
            <a:endParaRPr/>
          </a:p>
        </p:txBody>
      </p:sp>
      <p:sp>
        <p:nvSpPr>
          <p:cNvPr id="484" name="Google Shape;484;p35"/>
          <p:cNvSpPr txBox="1">
            <a:spLocks noGrp="1"/>
          </p:cNvSpPr>
          <p:nvPr>
            <p:ph type="subTitle" idx="6"/>
          </p:nvPr>
        </p:nvSpPr>
        <p:spPr>
          <a:xfrm>
            <a:off x="3175875" y="3420175"/>
            <a:ext cx="2342700" cy="4545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1pPr>
            <a:lvl2pPr lvl="1"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2pPr>
            <a:lvl3pPr lvl="2"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3pPr>
            <a:lvl4pPr lvl="3"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4pPr>
            <a:lvl5pPr lvl="4"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5pPr>
            <a:lvl6pPr lvl="5"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6pPr>
            <a:lvl7pPr lvl="6"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7pPr>
            <a:lvl8pPr lvl="7"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8pPr>
            <a:lvl9pPr lvl="8"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9pPr>
          </a:lstStyle>
          <a:p>
            <a:endParaRPr/>
          </a:p>
        </p:txBody>
      </p:sp>
      <p:sp>
        <p:nvSpPr>
          <p:cNvPr id="485" name="Google Shape;485;p35"/>
          <p:cNvSpPr txBox="1">
            <a:spLocks noGrp="1"/>
          </p:cNvSpPr>
          <p:nvPr>
            <p:ph type="subTitle" idx="7"/>
          </p:nvPr>
        </p:nvSpPr>
        <p:spPr>
          <a:xfrm>
            <a:off x="713225" y="3887078"/>
            <a:ext cx="2342700" cy="735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6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86" name="Google Shape;486;p35"/>
          <p:cNvSpPr txBox="1">
            <a:spLocks noGrp="1"/>
          </p:cNvSpPr>
          <p:nvPr>
            <p:ph type="subTitle" idx="8"/>
          </p:nvPr>
        </p:nvSpPr>
        <p:spPr>
          <a:xfrm>
            <a:off x="3175875" y="3887088"/>
            <a:ext cx="2342700" cy="735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600">
                <a:latin typeface="Inter"/>
                <a:ea typeface="Inter"/>
                <a:cs typeface="Inter"/>
                <a:sym typeface="Inter"/>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six columns">
  <p:cSld name="CUSTOM_6">
    <p:spTree>
      <p:nvGrpSpPr>
        <p:cNvPr id="1" name="Shape 487"/>
        <p:cNvGrpSpPr/>
        <p:nvPr/>
      </p:nvGrpSpPr>
      <p:grpSpPr>
        <a:xfrm>
          <a:off x="0" y="0"/>
          <a:ext cx="0" cy="0"/>
          <a:chOff x="0" y="0"/>
          <a:chExt cx="0" cy="0"/>
        </a:xfrm>
      </p:grpSpPr>
      <p:sp>
        <p:nvSpPr>
          <p:cNvPr id="488" name="Google Shape;488;p36"/>
          <p:cNvSpPr/>
          <p:nvPr/>
        </p:nvSpPr>
        <p:spPr>
          <a:xfrm flipH="1">
            <a:off x="-285" y="3168275"/>
            <a:ext cx="5743611" cy="1975276"/>
          </a:xfrm>
          <a:custGeom>
            <a:avLst/>
            <a:gdLst/>
            <a:ahLst/>
            <a:cxnLst/>
            <a:rect l="l" t="t" r="r" b="b"/>
            <a:pathLst>
              <a:path w="107277" h="38729" extrusionOk="0">
                <a:moveTo>
                  <a:pt x="6071" y="38728"/>
                </a:moveTo>
                <a:cubicBezTo>
                  <a:pt x="2702" y="38728"/>
                  <a:pt x="0" y="36026"/>
                  <a:pt x="0" y="32690"/>
                </a:cubicBezTo>
                <a:cubicBezTo>
                  <a:pt x="0" y="29888"/>
                  <a:pt x="1868" y="27553"/>
                  <a:pt x="4437" y="26853"/>
                </a:cubicBezTo>
                <a:cubicBezTo>
                  <a:pt x="4403" y="26386"/>
                  <a:pt x="4370" y="25886"/>
                  <a:pt x="4370" y="25419"/>
                </a:cubicBezTo>
                <a:cubicBezTo>
                  <a:pt x="4370" y="18747"/>
                  <a:pt x="9774" y="13310"/>
                  <a:pt x="16478" y="13310"/>
                </a:cubicBezTo>
                <a:cubicBezTo>
                  <a:pt x="19381" y="13310"/>
                  <a:pt x="22083" y="14344"/>
                  <a:pt x="24151" y="16079"/>
                </a:cubicBezTo>
                <a:cubicBezTo>
                  <a:pt x="25018" y="11609"/>
                  <a:pt x="28687" y="8140"/>
                  <a:pt x="33224" y="7572"/>
                </a:cubicBezTo>
                <a:cubicBezTo>
                  <a:pt x="34325" y="3236"/>
                  <a:pt x="38294" y="0"/>
                  <a:pt x="42997" y="0"/>
                </a:cubicBezTo>
                <a:cubicBezTo>
                  <a:pt x="47734" y="0"/>
                  <a:pt x="51737" y="3303"/>
                  <a:pt x="52771" y="7739"/>
                </a:cubicBezTo>
                <a:cubicBezTo>
                  <a:pt x="53572" y="7272"/>
                  <a:pt x="54472" y="7005"/>
                  <a:pt x="55440" y="7005"/>
                </a:cubicBezTo>
                <a:cubicBezTo>
                  <a:pt x="58208" y="7005"/>
                  <a:pt x="60510" y="9140"/>
                  <a:pt x="60743" y="11842"/>
                </a:cubicBezTo>
                <a:cubicBezTo>
                  <a:pt x="61811" y="11242"/>
                  <a:pt x="63012" y="10908"/>
                  <a:pt x="64279" y="10908"/>
                </a:cubicBezTo>
                <a:cubicBezTo>
                  <a:pt x="66081" y="10908"/>
                  <a:pt x="67715" y="11542"/>
                  <a:pt x="68949" y="12643"/>
                </a:cubicBezTo>
                <a:cubicBezTo>
                  <a:pt x="70517" y="9874"/>
                  <a:pt x="73486" y="7973"/>
                  <a:pt x="76888" y="7973"/>
                </a:cubicBezTo>
                <a:cubicBezTo>
                  <a:pt x="79423" y="7973"/>
                  <a:pt x="81725" y="9040"/>
                  <a:pt x="83393" y="10741"/>
                </a:cubicBezTo>
                <a:cubicBezTo>
                  <a:pt x="83993" y="6038"/>
                  <a:pt x="87996" y="2402"/>
                  <a:pt x="92866" y="2402"/>
                </a:cubicBezTo>
                <a:cubicBezTo>
                  <a:pt x="95435" y="2402"/>
                  <a:pt x="97770" y="3436"/>
                  <a:pt x="99471" y="5071"/>
                </a:cubicBezTo>
                <a:cubicBezTo>
                  <a:pt x="101339" y="2869"/>
                  <a:pt x="104141" y="1435"/>
                  <a:pt x="107277" y="1435"/>
                </a:cubicBezTo>
                <a:lnTo>
                  <a:pt x="107277" y="38728"/>
                </a:lnTo>
                <a:lnTo>
                  <a:pt x="6071" y="38728"/>
                </a:lnTo>
                <a:close/>
              </a:path>
            </a:pathLst>
          </a:custGeom>
          <a:solidFill>
            <a:srgbClr val="FFDDB7">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6"/>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90" name="Google Shape;490;p36"/>
          <p:cNvSpPr txBox="1">
            <a:spLocks noGrp="1"/>
          </p:cNvSpPr>
          <p:nvPr>
            <p:ph type="subTitle" idx="1"/>
          </p:nvPr>
        </p:nvSpPr>
        <p:spPr>
          <a:xfrm>
            <a:off x="937975" y="1632838"/>
            <a:ext cx="2342700" cy="454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1pPr>
            <a:lvl2pPr lvl="1"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2pPr>
            <a:lvl3pPr lvl="2"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3pPr>
            <a:lvl4pPr lvl="3"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4pPr>
            <a:lvl5pPr lvl="4"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5pPr>
            <a:lvl6pPr lvl="5"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6pPr>
            <a:lvl7pPr lvl="6"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7pPr>
            <a:lvl8pPr lvl="7"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8pPr>
            <a:lvl9pPr lvl="8"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9pPr>
          </a:lstStyle>
          <a:p>
            <a:endParaRPr/>
          </a:p>
        </p:txBody>
      </p:sp>
      <p:sp>
        <p:nvSpPr>
          <p:cNvPr id="491" name="Google Shape;491;p36"/>
          <p:cNvSpPr txBox="1">
            <a:spLocks noGrp="1"/>
          </p:cNvSpPr>
          <p:nvPr>
            <p:ph type="subTitle" idx="2"/>
          </p:nvPr>
        </p:nvSpPr>
        <p:spPr>
          <a:xfrm>
            <a:off x="3400625" y="1632850"/>
            <a:ext cx="2342700" cy="454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1pPr>
            <a:lvl2pPr lvl="1"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2pPr>
            <a:lvl3pPr lvl="2"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3pPr>
            <a:lvl4pPr lvl="3"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4pPr>
            <a:lvl5pPr lvl="4"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5pPr>
            <a:lvl6pPr lvl="5"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6pPr>
            <a:lvl7pPr lvl="6"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7pPr>
            <a:lvl8pPr lvl="7"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8pPr>
            <a:lvl9pPr lvl="8"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9pPr>
          </a:lstStyle>
          <a:p>
            <a:endParaRPr/>
          </a:p>
        </p:txBody>
      </p:sp>
      <p:sp>
        <p:nvSpPr>
          <p:cNvPr id="492" name="Google Shape;492;p36"/>
          <p:cNvSpPr txBox="1">
            <a:spLocks noGrp="1"/>
          </p:cNvSpPr>
          <p:nvPr>
            <p:ph type="subTitle" idx="3"/>
          </p:nvPr>
        </p:nvSpPr>
        <p:spPr>
          <a:xfrm>
            <a:off x="937975" y="2070828"/>
            <a:ext cx="2342700" cy="73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6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93" name="Google Shape;493;p36"/>
          <p:cNvSpPr txBox="1">
            <a:spLocks noGrp="1"/>
          </p:cNvSpPr>
          <p:nvPr>
            <p:ph type="subTitle" idx="4"/>
          </p:nvPr>
        </p:nvSpPr>
        <p:spPr>
          <a:xfrm>
            <a:off x="3400625" y="2070838"/>
            <a:ext cx="2342700" cy="73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94" name="Google Shape;494;p36"/>
          <p:cNvSpPr txBox="1">
            <a:spLocks noGrp="1"/>
          </p:cNvSpPr>
          <p:nvPr>
            <p:ph type="subTitle" idx="5"/>
          </p:nvPr>
        </p:nvSpPr>
        <p:spPr>
          <a:xfrm>
            <a:off x="5863275" y="1632838"/>
            <a:ext cx="2342700" cy="454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1pPr>
            <a:lvl2pPr lvl="1"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2pPr>
            <a:lvl3pPr lvl="2"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3pPr>
            <a:lvl4pPr lvl="3"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4pPr>
            <a:lvl5pPr lvl="4"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5pPr>
            <a:lvl6pPr lvl="5"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6pPr>
            <a:lvl7pPr lvl="6"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7pPr>
            <a:lvl8pPr lvl="7"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8pPr>
            <a:lvl9pPr lvl="8"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9pPr>
          </a:lstStyle>
          <a:p>
            <a:endParaRPr/>
          </a:p>
        </p:txBody>
      </p:sp>
      <p:sp>
        <p:nvSpPr>
          <p:cNvPr id="495" name="Google Shape;495;p36"/>
          <p:cNvSpPr txBox="1">
            <a:spLocks noGrp="1"/>
          </p:cNvSpPr>
          <p:nvPr>
            <p:ph type="subTitle" idx="6"/>
          </p:nvPr>
        </p:nvSpPr>
        <p:spPr>
          <a:xfrm>
            <a:off x="5863275" y="2070828"/>
            <a:ext cx="2342700" cy="73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6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96" name="Google Shape;496;p36"/>
          <p:cNvSpPr txBox="1">
            <a:spLocks noGrp="1"/>
          </p:cNvSpPr>
          <p:nvPr>
            <p:ph type="subTitle" idx="7"/>
          </p:nvPr>
        </p:nvSpPr>
        <p:spPr>
          <a:xfrm>
            <a:off x="937975" y="3244500"/>
            <a:ext cx="2342700" cy="454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1pPr>
            <a:lvl2pPr lvl="1"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2pPr>
            <a:lvl3pPr lvl="2"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3pPr>
            <a:lvl4pPr lvl="3"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4pPr>
            <a:lvl5pPr lvl="4"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5pPr>
            <a:lvl6pPr lvl="5"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6pPr>
            <a:lvl7pPr lvl="6"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7pPr>
            <a:lvl8pPr lvl="7"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8pPr>
            <a:lvl9pPr lvl="8"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9pPr>
          </a:lstStyle>
          <a:p>
            <a:endParaRPr/>
          </a:p>
        </p:txBody>
      </p:sp>
      <p:sp>
        <p:nvSpPr>
          <p:cNvPr id="497" name="Google Shape;497;p36"/>
          <p:cNvSpPr txBox="1">
            <a:spLocks noGrp="1"/>
          </p:cNvSpPr>
          <p:nvPr>
            <p:ph type="subTitle" idx="8"/>
          </p:nvPr>
        </p:nvSpPr>
        <p:spPr>
          <a:xfrm>
            <a:off x="3400625" y="3244475"/>
            <a:ext cx="2342700" cy="454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1pPr>
            <a:lvl2pPr lvl="1"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2pPr>
            <a:lvl3pPr lvl="2"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3pPr>
            <a:lvl4pPr lvl="3"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4pPr>
            <a:lvl5pPr lvl="4"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5pPr>
            <a:lvl6pPr lvl="5"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6pPr>
            <a:lvl7pPr lvl="6"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7pPr>
            <a:lvl8pPr lvl="7"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8pPr>
            <a:lvl9pPr lvl="8"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9pPr>
          </a:lstStyle>
          <a:p>
            <a:endParaRPr/>
          </a:p>
        </p:txBody>
      </p:sp>
      <p:sp>
        <p:nvSpPr>
          <p:cNvPr id="498" name="Google Shape;498;p36"/>
          <p:cNvSpPr txBox="1">
            <a:spLocks noGrp="1"/>
          </p:cNvSpPr>
          <p:nvPr>
            <p:ph type="subTitle" idx="9"/>
          </p:nvPr>
        </p:nvSpPr>
        <p:spPr>
          <a:xfrm>
            <a:off x="937975" y="3699046"/>
            <a:ext cx="2342700" cy="73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99" name="Google Shape;499;p36"/>
          <p:cNvSpPr txBox="1">
            <a:spLocks noGrp="1"/>
          </p:cNvSpPr>
          <p:nvPr>
            <p:ph type="subTitle" idx="13"/>
          </p:nvPr>
        </p:nvSpPr>
        <p:spPr>
          <a:xfrm>
            <a:off x="3400625" y="3699025"/>
            <a:ext cx="2342700" cy="73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6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00" name="Google Shape;500;p36"/>
          <p:cNvSpPr txBox="1">
            <a:spLocks noGrp="1"/>
          </p:cNvSpPr>
          <p:nvPr>
            <p:ph type="subTitle" idx="14"/>
          </p:nvPr>
        </p:nvSpPr>
        <p:spPr>
          <a:xfrm>
            <a:off x="5863275" y="3244475"/>
            <a:ext cx="2342700" cy="454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1pPr>
            <a:lvl2pPr lvl="1"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2pPr>
            <a:lvl3pPr lvl="2"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3pPr>
            <a:lvl4pPr lvl="3"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4pPr>
            <a:lvl5pPr lvl="4"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5pPr>
            <a:lvl6pPr lvl="5"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6pPr>
            <a:lvl7pPr lvl="6"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7pPr>
            <a:lvl8pPr lvl="7"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8pPr>
            <a:lvl9pPr lvl="8" rtl="0">
              <a:spcBef>
                <a:spcPts val="0"/>
              </a:spcBef>
              <a:spcAft>
                <a:spcPts val="0"/>
              </a:spcAft>
              <a:buClr>
                <a:schemeClr val="accent5"/>
              </a:buClr>
              <a:buSzPts val="2200"/>
              <a:buFont typeface="Inter"/>
              <a:buNone/>
              <a:defRPr sz="2200" b="1">
                <a:solidFill>
                  <a:schemeClr val="accent5"/>
                </a:solidFill>
                <a:latin typeface="Inter"/>
                <a:ea typeface="Inter"/>
                <a:cs typeface="Inter"/>
                <a:sym typeface="Inter"/>
              </a:defRPr>
            </a:lvl9pPr>
          </a:lstStyle>
          <a:p>
            <a:endParaRPr/>
          </a:p>
        </p:txBody>
      </p:sp>
      <p:sp>
        <p:nvSpPr>
          <p:cNvPr id="501" name="Google Shape;501;p36"/>
          <p:cNvSpPr txBox="1">
            <a:spLocks noGrp="1"/>
          </p:cNvSpPr>
          <p:nvPr>
            <p:ph type="subTitle" idx="15"/>
          </p:nvPr>
        </p:nvSpPr>
        <p:spPr>
          <a:xfrm>
            <a:off x="5863275" y="3699025"/>
            <a:ext cx="2342700" cy="73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6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grpSp>
        <p:nvGrpSpPr>
          <p:cNvPr id="502" name="Google Shape;502;p36"/>
          <p:cNvGrpSpPr/>
          <p:nvPr/>
        </p:nvGrpSpPr>
        <p:grpSpPr>
          <a:xfrm>
            <a:off x="86" y="4672631"/>
            <a:ext cx="9143772" cy="337805"/>
            <a:chOff x="1186850" y="2712575"/>
            <a:chExt cx="5218750" cy="192800"/>
          </a:xfrm>
        </p:grpSpPr>
        <p:sp>
          <p:nvSpPr>
            <p:cNvPr id="503" name="Google Shape;503;p36"/>
            <p:cNvSpPr/>
            <p:nvPr/>
          </p:nvSpPr>
          <p:spPr>
            <a:xfrm>
              <a:off x="1451325" y="2743900"/>
              <a:ext cx="139300" cy="161475"/>
            </a:xfrm>
            <a:custGeom>
              <a:avLst/>
              <a:gdLst/>
              <a:ahLst/>
              <a:cxnLst/>
              <a:rect l="l" t="t" r="r" b="b"/>
              <a:pathLst>
                <a:path w="5572" h="6459" extrusionOk="0">
                  <a:moveTo>
                    <a:pt x="1334" y="0"/>
                  </a:moveTo>
                  <a:cubicBezTo>
                    <a:pt x="1178" y="0"/>
                    <a:pt x="1008" y="163"/>
                    <a:pt x="1030" y="341"/>
                  </a:cubicBezTo>
                  <a:cubicBezTo>
                    <a:pt x="1197" y="1075"/>
                    <a:pt x="1297" y="1809"/>
                    <a:pt x="1297" y="2543"/>
                  </a:cubicBezTo>
                  <a:cubicBezTo>
                    <a:pt x="1230" y="2576"/>
                    <a:pt x="1163" y="2609"/>
                    <a:pt x="1130" y="2676"/>
                  </a:cubicBezTo>
                  <a:cubicBezTo>
                    <a:pt x="1097" y="2776"/>
                    <a:pt x="1063" y="2910"/>
                    <a:pt x="1030" y="3010"/>
                  </a:cubicBezTo>
                  <a:lnTo>
                    <a:pt x="963" y="3010"/>
                  </a:lnTo>
                  <a:cubicBezTo>
                    <a:pt x="963" y="2976"/>
                    <a:pt x="963" y="2943"/>
                    <a:pt x="963" y="2943"/>
                  </a:cubicBezTo>
                  <a:lnTo>
                    <a:pt x="763" y="3677"/>
                  </a:lnTo>
                  <a:cubicBezTo>
                    <a:pt x="796" y="3677"/>
                    <a:pt x="830" y="3710"/>
                    <a:pt x="863" y="3710"/>
                  </a:cubicBezTo>
                  <a:cubicBezTo>
                    <a:pt x="796" y="3877"/>
                    <a:pt x="796" y="4044"/>
                    <a:pt x="830" y="4210"/>
                  </a:cubicBezTo>
                  <a:cubicBezTo>
                    <a:pt x="563" y="4811"/>
                    <a:pt x="296" y="5411"/>
                    <a:pt x="63" y="6045"/>
                  </a:cubicBezTo>
                  <a:cubicBezTo>
                    <a:pt x="0" y="6211"/>
                    <a:pt x="171" y="6339"/>
                    <a:pt x="324" y="6339"/>
                  </a:cubicBezTo>
                  <a:cubicBezTo>
                    <a:pt x="417" y="6339"/>
                    <a:pt x="504" y="6292"/>
                    <a:pt x="530" y="6179"/>
                  </a:cubicBezTo>
                  <a:cubicBezTo>
                    <a:pt x="796" y="5645"/>
                    <a:pt x="1030" y="5078"/>
                    <a:pt x="1230" y="4511"/>
                  </a:cubicBezTo>
                  <a:lnTo>
                    <a:pt x="1430" y="4511"/>
                  </a:lnTo>
                  <a:cubicBezTo>
                    <a:pt x="1488" y="4627"/>
                    <a:pt x="1596" y="4717"/>
                    <a:pt x="1799" y="4717"/>
                  </a:cubicBezTo>
                  <a:cubicBezTo>
                    <a:pt x="1829" y="4717"/>
                    <a:pt x="1862" y="4715"/>
                    <a:pt x="1897" y="4711"/>
                  </a:cubicBezTo>
                  <a:cubicBezTo>
                    <a:pt x="1931" y="4744"/>
                    <a:pt x="1997" y="4778"/>
                    <a:pt x="2097" y="4778"/>
                  </a:cubicBezTo>
                  <a:cubicBezTo>
                    <a:pt x="2162" y="4796"/>
                    <a:pt x="2225" y="4804"/>
                    <a:pt x="2285" y="4804"/>
                  </a:cubicBezTo>
                  <a:cubicBezTo>
                    <a:pt x="2440" y="4804"/>
                    <a:pt x="2578" y="4750"/>
                    <a:pt x="2698" y="4677"/>
                  </a:cubicBezTo>
                  <a:cubicBezTo>
                    <a:pt x="2798" y="4677"/>
                    <a:pt x="2865" y="4677"/>
                    <a:pt x="2931" y="4644"/>
                  </a:cubicBezTo>
                  <a:lnTo>
                    <a:pt x="3198" y="4644"/>
                  </a:lnTo>
                  <a:cubicBezTo>
                    <a:pt x="3231" y="4644"/>
                    <a:pt x="3265" y="4677"/>
                    <a:pt x="3332" y="4677"/>
                  </a:cubicBezTo>
                  <a:cubicBezTo>
                    <a:pt x="3409" y="4739"/>
                    <a:pt x="3487" y="4765"/>
                    <a:pt x="3564" y="4765"/>
                  </a:cubicBezTo>
                  <a:cubicBezTo>
                    <a:pt x="3653" y="4765"/>
                    <a:pt x="3743" y="4731"/>
                    <a:pt x="3832" y="4677"/>
                  </a:cubicBezTo>
                  <a:cubicBezTo>
                    <a:pt x="3865" y="4811"/>
                    <a:pt x="3899" y="4911"/>
                    <a:pt x="3932" y="5044"/>
                  </a:cubicBezTo>
                  <a:cubicBezTo>
                    <a:pt x="4099" y="5478"/>
                    <a:pt x="4165" y="6078"/>
                    <a:pt x="4532" y="6379"/>
                  </a:cubicBezTo>
                  <a:cubicBezTo>
                    <a:pt x="4586" y="6432"/>
                    <a:pt x="4655" y="6459"/>
                    <a:pt x="4721" y="6459"/>
                  </a:cubicBezTo>
                  <a:cubicBezTo>
                    <a:pt x="4821" y="6459"/>
                    <a:pt x="4913" y="6399"/>
                    <a:pt x="4933" y="6279"/>
                  </a:cubicBezTo>
                  <a:cubicBezTo>
                    <a:pt x="5033" y="5812"/>
                    <a:pt x="4766" y="5311"/>
                    <a:pt x="4599" y="4844"/>
                  </a:cubicBezTo>
                  <a:cubicBezTo>
                    <a:pt x="4532" y="4611"/>
                    <a:pt x="4466" y="4377"/>
                    <a:pt x="4366" y="4144"/>
                  </a:cubicBezTo>
                  <a:cubicBezTo>
                    <a:pt x="4432" y="4044"/>
                    <a:pt x="4499" y="3877"/>
                    <a:pt x="4499" y="3710"/>
                  </a:cubicBezTo>
                  <a:lnTo>
                    <a:pt x="4899" y="2876"/>
                  </a:lnTo>
                  <a:lnTo>
                    <a:pt x="4899" y="2876"/>
                  </a:lnTo>
                  <a:cubicBezTo>
                    <a:pt x="4833" y="2910"/>
                    <a:pt x="4799" y="2943"/>
                    <a:pt x="4766" y="2976"/>
                  </a:cubicBezTo>
                  <a:cubicBezTo>
                    <a:pt x="4733" y="2943"/>
                    <a:pt x="4699" y="2910"/>
                    <a:pt x="4666" y="2910"/>
                  </a:cubicBezTo>
                  <a:cubicBezTo>
                    <a:pt x="4666" y="2809"/>
                    <a:pt x="4632" y="2709"/>
                    <a:pt x="4632" y="2643"/>
                  </a:cubicBezTo>
                  <a:cubicBezTo>
                    <a:pt x="4632" y="2609"/>
                    <a:pt x="4632" y="2609"/>
                    <a:pt x="4632" y="2576"/>
                  </a:cubicBezTo>
                  <a:cubicBezTo>
                    <a:pt x="4632" y="2509"/>
                    <a:pt x="4599" y="2476"/>
                    <a:pt x="4566" y="2442"/>
                  </a:cubicBezTo>
                  <a:cubicBezTo>
                    <a:pt x="4866" y="2042"/>
                    <a:pt x="5166" y="1642"/>
                    <a:pt x="5433" y="1242"/>
                  </a:cubicBezTo>
                  <a:cubicBezTo>
                    <a:pt x="5571" y="1034"/>
                    <a:pt x="5376" y="843"/>
                    <a:pt x="5186" y="843"/>
                  </a:cubicBezTo>
                  <a:cubicBezTo>
                    <a:pt x="5101" y="843"/>
                    <a:pt x="5018" y="882"/>
                    <a:pt x="4966" y="975"/>
                  </a:cubicBezTo>
                  <a:cubicBezTo>
                    <a:pt x="4733" y="1408"/>
                    <a:pt x="4466" y="1875"/>
                    <a:pt x="4232" y="2309"/>
                  </a:cubicBezTo>
                  <a:cubicBezTo>
                    <a:pt x="4132" y="2242"/>
                    <a:pt x="4024" y="2209"/>
                    <a:pt x="3915" y="2209"/>
                  </a:cubicBezTo>
                  <a:cubicBezTo>
                    <a:pt x="3807" y="2209"/>
                    <a:pt x="3698" y="2242"/>
                    <a:pt x="3598" y="2309"/>
                  </a:cubicBezTo>
                  <a:cubicBezTo>
                    <a:pt x="3540" y="2265"/>
                    <a:pt x="3476" y="2241"/>
                    <a:pt x="3413" y="2241"/>
                  </a:cubicBezTo>
                  <a:cubicBezTo>
                    <a:pt x="3332" y="2241"/>
                    <a:pt x="3254" y="2282"/>
                    <a:pt x="3198" y="2376"/>
                  </a:cubicBezTo>
                  <a:cubicBezTo>
                    <a:pt x="3165" y="2342"/>
                    <a:pt x="3165" y="2309"/>
                    <a:pt x="3165" y="2276"/>
                  </a:cubicBezTo>
                  <a:cubicBezTo>
                    <a:pt x="3106" y="2179"/>
                    <a:pt x="3003" y="2127"/>
                    <a:pt x="2900" y="2127"/>
                  </a:cubicBezTo>
                  <a:cubicBezTo>
                    <a:pt x="2827" y="2127"/>
                    <a:pt x="2753" y="2153"/>
                    <a:pt x="2698" y="2209"/>
                  </a:cubicBezTo>
                  <a:cubicBezTo>
                    <a:pt x="2664" y="2242"/>
                    <a:pt x="2664" y="2242"/>
                    <a:pt x="2631" y="2276"/>
                  </a:cubicBezTo>
                  <a:cubicBezTo>
                    <a:pt x="2631" y="2276"/>
                    <a:pt x="2598" y="2276"/>
                    <a:pt x="2564" y="2309"/>
                  </a:cubicBezTo>
                  <a:cubicBezTo>
                    <a:pt x="2521" y="2265"/>
                    <a:pt x="2452" y="2241"/>
                    <a:pt x="2379" y="2241"/>
                  </a:cubicBezTo>
                  <a:cubicBezTo>
                    <a:pt x="2286" y="2241"/>
                    <a:pt x="2187" y="2282"/>
                    <a:pt x="2131" y="2376"/>
                  </a:cubicBezTo>
                  <a:cubicBezTo>
                    <a:pt x="2097" y="2409"/>
                    <a:pt x="2064" y="2476"/>
                    <a:pt x="2031" y="2543"/>
                  </a:cubicBezTo>
                  <a:cubicBezTo>
                    <a:pt x="2031" y="2509"/>
                    <a:pt x="2031" y="2509"/>
                    <a:pt x="1997" y="2476"/>
                  </a:cubicBezTo>
                  <a:cubicBezTo>
                    <a:pt x="1964" y="2409"/>
                    <a:pt x="1931" y="2342"/>
                    <a:pt x="1864" y="2309"/>
                  </a:cubicBezTo>
                  <a:cubicBezTo>
                    <a:pt x="1931" y="1609"/>
                    <a:pt x="1830" y="875"/>
                    <a:pt x="1530" y="141"/>
                  </a:cubicBezTo>
                  <a:cubicBezTo>
                    <a:pt x="1486" y="41"/>
                    <a:pt x="1412" y="0"/>
                    <a:pt x="1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6"/>
            <p:cNvSpPr/>
            <p:nvPr/>
          </p:nvSpPr>
          <p:spPr>
            <a:xfrm>
              <a:off x="1972850" y="2743900"/>
              <a:ext cx="139225" cy="161475"/>
            </a:xfrm>
            <a:custGeom>
              <a:avLst/>
              <a:gdLst/>
              <a:ahLst/>
              <a:cxnLst/>
              <a:rect l="l" t="t" r="r" b="b"/>
              <a:pathLst>
                <a:path w="5569" h="6459" extrusionOk="0">
                  <a:moveTo>
                    <a:pt x="1347" y="0"/>
                  </a:moveTo>
                  <a:cubicBezTo>
                    <a:pt x="1184" y="0"/>
                    <a:pt x="1006" y="163"/>
                    <a:pt x="1050" y="341"/>
                  </a:cubicBezTo>
                  <a:cubicBezTo>
                    <a:pt x="1217" y="1075"/>
                    <a:pt x="1317" y="1809"/>
                    <a:pt x="1284" y="2543"/>
                  </a:cubicBezTo>
                  <a:cubicBezTo>
                    <a:pt x="1217" y="2576"/>
                    <a:pt x="1184" y="2609"/>
                    <a:pt x="1151" y="2676"/>
                  </a:cubicBezTo>
                  <a:cubicBezTo>
                    <a:pt x="1117" y="2776"/>
                    <a:pt x="1084" y="2910"/>
                    <a:pt x="1050" y="3010"/>
                  </a:cubicBezTo>
                  <a:lnTo>
                    <a:pt x="984" y="3010"/>
                  </a:lnTo>
                  <a:cubicBezTo>
                    <a:pt x="984" y="2976"/>
                    <a:pt x="984" y="2943"/>
                    <a:pt x="950" y="2943"/>
                  </a:cubicBezTo>
                  <a:lnTo>
                    <a:pt x="750" y="3677"/>
                  </a:lnTo>
                  <a:cubicBezTo>
                    <a:pt x="784" y="3677"/>
                    <a:pt x="817" y="3710"/>
                    <a:pt x="884" y="3710"/>
                  </a:cubicBezTo>
                  <a:cubicBezTo>
                    <a:pt x="817" y="3877"/>
                    <a:pt x="784" y="4044"/>
                    <a:pt x="817" y="4210"/>
                  </a:cubicBezTo>
                  <a:cubicBezTo>
                    <a:pt x="550" y="4811"/>
                    <a:pt x="317" y="5411"/>
                    <a:pt x="83" y="6045"/>
                  </a:cubicBezTo>
                  <a:cubicBezTo>
                    <a:pt x="0" y="6211"/>
                    <a:pt x="176" y="6339"/>
                    <a:pt x="336" y="6339"/>
                  </a:cubicBezTo>
                  <a:cubicBezTo>
                    <a:pt x="433" y="6339"/>
                    <a:pt x="525" y="6292"/>
                    <a:pt x="550" y="6179"/>
                  </a:cubicBezTo>
                  <a:cubicBezTo>
                    <a:pt x="784" y="5645"/>
                    <a:pt x="1017" y="5078"/>
                    <a:pt x="1251" y="4511"/>
                  </a:cubicBezTo>
                  <a:lnTo>
                    <a:pt x="1451" y="4511"/>
                  </a:lnTo>
                  <a:cubicBezTo>
                    <a:pt x="1509" y="4627"/>
                    <a:pt x="1617" y="4717"/>
                    <a:pt x="1797" y="4717"/>
                  </a:cubicBezTo>
                  <a:cubicBezTo>
                    <a:pt x="1825" y="4717"/>
                    <a:pt x="1854" y="4715"/>
                    <a:pt x="1884" y="4711"/>
                  </a:cubicBezTo>
                  <a:cubicBezTo>
                    <a:pt x="1951" y="4744"/>
                    <a:pt x="2018" y="4778"/>
                    <a:pt x="2085" y="4778"/>
                  </a:cubicBezTo>
                  <a:cubicBezTo>
                    <a:pt x="2159" y="4796"/>
                    <a:pt x="2228" y="4804"/>
                    <a:pt x="2293" y="4804"/>
                  </a:cubicBezTo>
                  <a:cubicBezTo>
                    <a:pt x="2461" y="4804"/>
                    <a:pt x="2598" y="4750"/>
                    <a:pt x="2718" y="4677"/>
                  </a:cubicBezTo>
                  <a:cubicBezTo>
                    <a:pt x="2818" y="4677"/>
                    <a:pt x="2885" y="4677"/>
                    <a:pt x="2952" y="4644"/>
                  </a:cubicBezTo>
                  <a:lnTo>
                    <a:pt x="3219" y="4644"/>
                  </a:lnTo>
                  <a:cubicBezTo>
                    <a:pt x="3252" y="4644"/>
                    <a:pt x="3285" y="4677"/>
                    <a:pt x="3319" y="4677"/>
                  </a:cubicBezTo>
                  <a:lnTo>
                    <a:pt x="3352" y="4677"/>
                  </a:lnTo>
                  <a:cubicBezTo>
                    <a:pt x="3430" y="4739"/>
                    <a:pt x="3507" y="4765"/>
                    <a:pt x="3585" y="4765"/>
                  </a:cubicBezTo>
                  <a:cubicBezTo>
                    <a:pt x="3674" y="4765"/>
                    <a:pt x="3763" y="4731"/>
                    <a:pt x="3852" y="4677"/>
                  </a:cubicBezTo>
                  <a:cubicBezTo>
                    <a:pt x="3886" y="4811"/>
                    <a:pt x="3919" y="4911"/>
                    <a:pt x="3953" y="5044"/>
                  </a:cubicBezTo>
                  <a:cubicBezTo>
                    <a:pt x="4086" y="5478"/>
                    <a:pt x="4186" y="6078"/>
                    <a:pt x="4553" y="6379"/>
                  </a:cubicBezTo>
                  <a:cubicBezTo>
                    <a:pt x="4593" y="6432"/>
                    <a:pt x="4654" y="6459"/>
                    <a:pt x="4718" y="6459"/>
                  </a:cubicBezTo>
                  <a:cubicBezTo>
                    <a:pt x="4813" y="6459"/>
                    <a:pt x="4913" y="6399"/>
                    <a:pt x="4953" y="6279"/>
                  </a:cubicBezTo>
                  <a:cubicBezTo>
                    <a:pt x="5053" y="5812"/>
                    <a:pt x="4786" y="5311"/>
                    <a:pt x="4620" y="4844"/>
                  </a:cubicBezTo>
                  <a:cubicBezTo>
                    <a:pt x="4520" y="4611"/>
                    <a:pt x="4453" y="4377"/>
                    <a:pt x="4386" y="4144"/>
                  </a:cubicBezTo>
                  <a:cubicBezTo>
                    <a:pt x="4453" y="4044"/>
                    <a:pt x="4486" y="3877"/>
                    <a:pt x="4520" y="3710"/>
                  </a:cubicBezTo>
                  <a:lnTo>
                    <a:pt x="4887" y="2876"/>
                  </a:lnTo>
                  <a:lnTo>
                    <a:pt x="4887" y="2876"/>
                  </a:lnTo>
                  <a:cubicBezTo>
                    <a:pt x="4820" y="2910"/>
                    <a:pt x="4786" y="2943"/>
                    <a:pt x="4753" y="2976"/>
                  </a:cubicBezTo>
                  <a:cubicBezTo>
                    <a:pt x="4753" y="2943"/>
                    <a:pt x="4720" y="2910"/>
                    <a:pt x="4653" y="2910"/>
                  </a:cubicBezTo>
                  <a:cubicBezTo>
                    <a:pt x="4653" y="2809"/>
                    <a:pt x="4653" y="2709"/>
                    <a:pt x="4620" y="2643"/>
                  </a:cubicBezTo>
                  <a:cubicBezTo>
                    <a:pt x="4620" y="2609"/>
                    <a:pt x="4620" y="2609"/>
                    <a:pt x="4620" y="2576"/>
                  </a:cubicBezTo>
                  <a:cubicBezTo>
                    <a:pt x="4653" y="2509"/>
                    <a:pt x="4620" y="2476"/>
                    <a:pt x="4586" y="2442"/>
                  </a:cubicBezTo>
                  <a:cubicBezTo>
                    <a:pt x="4887" y="2042"/>
                    <a:pt x="5153" y="1642"/>
                    <a:pt x="5454" y="1242"/>
                  </a:cubicBezTo>
                  <a:cubicBezTo>
                    <a:pt x="5569" y="1034"/>
                    <a:pt x="5382" y="843"/>
                    <a:pt x="5200" y="843"/>
                  </a:cubicBezTo>
                  <a:cubicBezTo>
                    <a:pt x="5119" y="843"/>
                    <a:pt x="5038" y="882"/>
                    <a:pt x="4987" y="975"/>
                  </a:cubicBezTo>
                  <a:cubicBezTo>
                    <a:pt x="4720" y="1408"/>
                    <a:pt x="4486" y="1875"/>
                    <a:pt x="4253" y="2309"/>
                  </a:cubicBezTo>
                  <a:lnTo>
                    <a:pt x="4219" y="2309"/>
                  </a:lnTo>
                  <a:cubicBezTo>
                    <a:pt x="4136" y="2242"/>
                    <a:pt x="4028" y="2209"/>
                    <a:pt x="3915" y="2209"/>
                  </a:cubicBezTo>
                  <a:cubicBezTo>
                    <a:pt x="3802" y="2209"/>
                    <a:pt x="3686" y="2242"/>
                    <a:pt x="3586" y="2309"/>
                  </a:cubicBezTo>
                  <a:cubicBezTo>
                    <a:pt x="3542" y="2265"/>
                    <a:pt x="3479" y="2241"/>
                    <a:pt x="3414" y="2241"/>
                  </a:cubicBezTo>
                  <a:cubicBezTo>
                    <a:pt x="3330" y="2241"/>
                    <a:pt x="3242" y="2282"/>
                    <a:pt x="3185" y="2376"/>
                  </a:cubicBezTo>
                  <a:cubicBezTo>
                    <a:pt x="3185" y="2342"/>
                    <a:pt x="3185" y="2309"/>
                    <a:pt x="3152" y="2276"/>
                  </a:cubicBezTo>
                  <a:cubicBezTo>
                    <a:pt x="3113" y="2179"/>
                    <a:pt x="3006" y="2127"/>
                    <a:pt x="2904" y="2127"/>
                  </a:cubicBezTo>
                  <a:cubicBezTo>
                    <a:pt x="2831" y="2127"/>
                    <a:pt x="2760" y="2153"/>
                    <a:pt x="2718" y="2209"/>
                  </a:cubicBezTo>
                  <a:cubicBezTo>
                    <a:pt x="2685" y="2242"/>
                    <a:pt x="2652" y="2242"/>
                    <a:pt x="2652" y="2276"/>
                  </a:cubicBezTo>
                  <a:cubicBezTo>
                    <a:pt x="2618" y="2276"/>
                    <a:pt x="2618" y="2276"/>
                    <a:pt x="2585" y="2309"/>
                  </a:cubicBezTo>
                  <a:cubicBezTo>
                    <a:pt x="2527" y="2265"/>
                    <a:pt x="2456" y="2241"/>
                    <a:pt x="2386" y="2241"/>
                  </a:cubicBezTo>
                  <a:cubicBezTo>
                    <a:pt x="2296" y="2241"/>
                    <a:pt x="2208" y="2282"/>
                    <a:pt x="2151" y="2376"/>
                  </a:cubicBezTo>
                  <a:cubicBezTo>
                    <a:pt x="2118" y="2409"/>
                    <a:pt x="2085" y="2476"/>
                    <a:pt x="2018" y="2543"/>
                  </a:cubicBezTo>
                  <a:cubicBezTo>
                    <a:pt x="2018" y="2509"/>
                    <a:pt x="2018" y="2509"/>
                    <a:pt x="2018" y="2476"/>
                  </a:cubicBezTo>
                  <a:cubicBezTo>
                    <a:pt x="1984" y="2409"/>
                    <a:pt x="1918" y="2342"/>
                    <a:pt x="1884" y="2309"/>
                  </a:cubicBezTo>
                  <a:cubicBezTo>
                    <a:pt x="1951" y="1609"/>
                    <a:pt x="1851" y="875"/>
                    <a:pt x="1551" y="141"/>
                  </a:cubicBezTo>
                  <a:cubicBezTo>
                    <a:pt x="1506" y="41"/>
                    <a:pt x="1428" y="0"/>
                    <a:pt x="1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6"/>
            <p:cNvSpPr/>
            <p:nvPr/>
          </p:nvSpPr>
          <p:spPr>
            <a:xfrm>
              <a:off x="2494575" y="2743900"/>
              <a:ext cx="139275" cy="161475"/>
            </a:xfrm>
            <a:custGeom>
              <a:avLst/>
              <a:gdLst/>
              <a:ahLst/>
              <a:cxnLst/>
              <a:rect l="l" t="t" r="r" b="b"/>
              <a:pathLst>
                <a:path w="5571" h="6459" extrusionOk="0">
                  <a:moveTo>
                    <a:pt x="1335" y="0"/>
                  </a:moveTo>
                  <a:cubicBezTo>
                    <a:pt x="1182" y="0"/>
                    <a:pt x="1019" y="163"/>
                    <a:pt x="1063" y="341"/>
                  </a:cubicBezTo>
                  <a:cubicBezTo>
                    <a:pt x="1196" y="1075"/>
                    <a:pt x="1297" y="1809"/>
                    <a:pt x="1297" y="2543"/>
                  </a:cubicBezTo>
                  <a:cubicBezTo>
                    <a:pt x="1230" y="2576"/>
                    <a:pt x="1163" y="2609"/>
                    <a:pt x="1130" y="2676"/>
                  </a:cubicBezTo>
                  <a:cubicBezTo>
                    <a:pt x="1096" y="2776"/>
                    <a:pt x="1063" y="2910"/>
                    <a:pt x="1030" y="3010"/>
                  </a:cubicBezTo>
                  <a:lnTo>
                    <a:pt x="996" y="3010"/>
                  </a:lnTo>
                  <a:cubicBezTo>
                    <a:pt x="996" y="2976"/>
                    <a:pt x="963" y="2943"/>
                    <a:pt x="963" y="2943"/>
                  </a:cubicBezTo>
                  <a:lnTo>
                    <a:pt x="763" y="3677"/>
                  </a:lnTo>
                  <a:cubicBezTo>
                    <a:pt x="796" y="3677"/>
                    <a:pt x="830" y="3710"/>
                    <a:pt x="863" y="3710"/>
                  </a:cubicBezTo>
                  <a:cubicBezTo>
                    <a:pt x="796" y="3877"/>
                    <a:pt x="796" y="4044"/>
                    <a:pt x="830" y="4210"/>
                  </a:cubicBezTo>
                  <a:cubicBezTo>
                    <a:pt x="563" y="4811"/>
                    <a:pt x="296" y="5411"/>
                    <a:pt x="62" y="6045"/>
                  </a:cubicBezTo>
                  <a:cubicBezTo>
                    <a:pt x="0" y="6211"/>
                    <a:pt x="170" y="6339"/>
                    <a:pt x="324" y="6339"/>
                  </a:cubicBezTo>
                  <a:cubicBezTo>
                    <a:pt x="417" y="6339"/>
                    <a:pt x="504" y="6292"/>
                    <a:pt x="529" y="6179"/>
                  </a:cubicBezTo>
                  <a:cubicBezTo>
                    <a:pt x="796" y="5645"/>
                    <a:pt x="1030" y="5078"/>
                    <a:pt x="1230" y="4511"/>
                  </a:cubicBezTo>
                  <a:lnTo>
                    <a:pt x="1430" y="4511"/>
                  </a:lnTo>
                  <a:cubicBezTo>
                    <a:pt x="1488" y="4627"/>
                    <a:pt x="1596" y="4717"/>
                    <a:pt x="1798" y="4717"/>
                  </a:cubicBezTo>
                  <a:cubicBezTo>
                    <a:pt x="1829" y="4717"/>
                    <a:pt x="1862" y="4715"/>
                    <a:pt x="1897" y="4711"/>
                  </a:cubicBezTo>
                  <a:cubicBezTo>
                    <a:pt x="1930" y="4744"/>
                    <a:pt x="1997" y="4778"/>
                    <a:pt x="2097" y="4778"/>
                  </a:cubicBezTo>
                  <a:cubicBezTo>
                    <a:pt x="2162" y="4796"/>
                    <a:pt x="2225" y="4804"/>
                    <a:pt x="2285" y="4804"/>
                  </a:cubicBezTo>
                  <a:cubicBezTo>
                    <a:pt x="2440" y="4804"/>
                    <a:pt x="2577" y="4750"/>
                    <a:pt x="2698" y="4677"/>
                  </a:cubicBezTo>
                  <a:cubicBezTo>
                    <a:pt x="2798" y="4677"/>
                    <a:pt x="2864" y="4677"/>
                    <a:pt x="2931" y="4644"/>
                  </a:cubicBezTo>
                  <a:lnTo>
                    <a:pt x="3198" y="4644"/>
                  </a:lnTo>
                  <a:cubicBezTo>
                    <a:pt x="3231" y="4644"/>
                    <a:pt x="3298" y="4677"/>
                    <a:pt x="3331" y="4677"/>
                  </a:cubicBezTo>
                  <a:cubicBezTo>
                    <a:pt x="3409" y="4739"/>
                    <a:pt x="3486" y="4765"/>
                    <a:pt x="3564" y="4765"/>
                  </a:cubicBezTo>
                  <a:cubicBezTo>
                    <a:pt x="3653" y="4765"/>
                    <a:pt x="3742" y="4731"/>
                    <a:pt x="3832" y="4677"/>
                  </a:cubicBezTo>
                  <a:cubicBezTo>
                    <a:pt x="3865" y="4811"/>
                    <a:pt x="3898" y="4911"/>
                    <a:pt x="3965" y="5044"/>
                  </a:cubicBezTo>
                  <a:cubicBezTo>
                    <a:pt x="4099" y="5478"/>
                    <a:pt x="4165" y="6078"/>
                    <a:pt x="4532" y="6379"/>
                  </a:cubicBezTo>
                  <a:cubicBezTo>
                    <a:pt x="4586" y="6432"/>
                    <a:pt x="4655" y="6459"/>
                    <a:pt x="4721" y="6459"/>
                  </a:cubicBezTo>
                  <a:cubicBezTo>
                    <a:pt x="4820" y="6459"/>
                    <a:pt x="4912" y="6399"/>
                    <a:pt x="4932" y="6279"/>
                  </a:cubicBezTo>
                  <a:cubicBezTo>
                    <a:pt x="5033" y="5812"/>
                    <a:pt x="4766" y="5311"/>
                    <a:pt x="4599" y="4844"/>
                  </a:cubicBezTo>
                  <a:cubicBezTo>
                    <a:pt x="4532" y="4611"/>
                    <a:pt x="4465" y="4377"/>
                    <a:pt x="4365" y="4144"/>
                  </a:cubicBezTo>
                  <a:cubicBezTo>
                    <a:pt x="4432" y="4044"/>
                    <a:pt x="4499" y="3877"/>
                    <a:pt x="4499" y="3710"/>
                  </a:cubicBezTo>
                  <a:lnTo>
                    <a:pt x="4899" y="2876"/>
                  </a:lnTo>
                  <a:lnTo>
                    <a:pt x="4899" y="2876"/>
                  </a:lnTo>
                  <a:cubicBezTo>
                    <a:pt x="4832" y="2910"/>
                    <a:pt x="4799" y="2943"/>
                    <a:pt x="4766" y="2976"/>
                  </a:cubicBezTo>
                  <a:cubicBezTo>
                    <a:pt x="4732" y="2943"/>
                    <a:pt x="4699" y="2910"/>
                    <a:pt x="4666" y="2910"/>
                  </a:cubicBezTo>
                  <a:cubicBezTo>
                    <a:pt x="4666" y="2809"/>
                    <a:pt x="4632" y="2709"/>
                    <a:pt x="4632" y="2643"/>
                  </a:cubicBezTo>
                  <a:cubicBezTo>
                    <a:pt x="4632" y="2609"/>
                    <a:pt x="4632" y="2609"/>
                    <a:pt x="4632" y="2576"/>
                  </a:cubicBezTo>
                  <a:cubicBezTo>
                    <a:pt x="4632" y="2509"/>
                    <a:pt x="4599" y="2476"/>
                    <a:pt x="4566" y="2442"/>
                  </a:cubicBezTo>
                  <a:cubicBezTo>
                    <a:pt x="4866" y="2042"/>
                    <a:pt x="5166" y="1642"/>
                    <a:pt x="5433" y="1242"/>
                  </a:cubicBezTo>
                  <a:cubicBezTo>
                    <a:pt x="5571" y="1034"/>
                    <a:pt x="5375" y="843"/>
                    <a:pt x="5186" y="843"/>
                  </a:cubicBezTo>
                  <a:cubicBezTo>
                    <a:pt x="5101" y="843"/>
                    <a:pt x="5017" y="882"/>
                    <a:pt x="4966" y="975"/>
                  </a:cubicBezTo>
                  <a:cubicBezTo>
                    <a:pt x="4732" y="1408"/>
                    <a:pt x="4465" y="1875"/>
                    <a:pt x="4232" y="2309"/>
                  </a:cubicBezTo>
                  <a:cubicBezTo>
                    <a:pt x="4132" y="2242"/>
                    <a:pt x="4023" y="2209"/>
                    <a:pt x="3915" y="2209"/>
                  </a:cubicBezTo>
                  <a:cubicBezTo>
                    <a:pt x="3807" y="2209"/>
                    <a:pt x="3698" y="2242"/>
                    <a:pt x="3598" y="2309"/>
                  </a:cubicBezTo>
                  <a:cubicBezTo>
                    <a:pt x="3540" y="2265"/>
                    <a:pt x="3475" y="2241"/>
                    <a:pt x="3413" y="2241"/>
                  </a:cubicBezTo>
                  <a:cubicBezTo>
                    <a:pt x="3332" y="2241"/>
                    <a:pt x="3254" y="2282"/>
                    <a:pt x="3198" y="2376"/>
                  </a:cubicBezTo>
                  <a:cubicBezTo>
                    <a:pt x="3198" y="2342"/>
                    <a:pt x="3165" y="2309"/>
                    <a:pt x="3165" y="2276"/>
                  </a:cubicBezTo>
                  <a:cubicBezTo>
                    <a:pt x="3126" y="2179"/>
                    <a:pt x="3019" y="2127"/>
                    <a:pt x="2910" y="2127"/>
                  </a:cubicBezTo>
                  <a:cubicBezTo>
                    <a:pt x="2832" y="2127"/>
                    <a:pt x="2753" y="2153"/>
                    <a:pt x="2698" y="2209"/>
                  </a:cubicBezTo>
                  <a:cubicBezTo>
                    <a:pt x="2698" y="2242"/>
                    <a:pt x="2664" y="2242"/>
                    <a:pt x="2631" y="2276"/>
                  </a:cubicBezTo>
                  <a:cubicBezTo>
                    <a:pt x="2631" y="2276"/>
                    <a:pt x="2597" y="2276"/>
                    <a:pt x="2564" y="2309"/>
                  </a:cubicBezTo>
                  <a:cubicBezTo>
                    <a:pt x="2520" y="2265"/>
                    <a:pt x="2451" y="2241"/>
                    <a:pt x="2379" y="2241"/>
                  </a:cubicBezTo>
                  <a:cubicBezTo>
                    <a:pt x="2286" y="2241"/>
                    <a:pt x="2187" y="2282"/>
                    <a:pt x="2130" y="2376"/>
                  </a:cubicBezTo>
                  <a:cubicBezTo>
                    <a:pt x="2097" y="2409"/>
                    <a:pt x="2064" y="2476"/>
                    <a:pt x="2030" y="2543"/>
                  </a:cubicBezTo>
                  <a:cubicBezTo>
                    <a:pt x="2030" y="2509"/>
                    <a:pt x="2030" y="2509"/>
                    <a:pt x="1997" y="2476"/>
                  </a:cubicBezTo>
                  <a:cubicBezTo>
                    <a:pt x="1997" y="2409"/>
                    <a:pt x="1930" y="2342"/>
                    <a:pt x="1864" y="2309"/>
                  </a:cubicBezTo>
                  <a:cubicBezTo>
                    <a:pt x="1930" y="1609"/>
                    <a:pt x="1830" y="875"/>
                    <a:pt x="1530" y="141"/>
                  </a:cubicBezTo>
                  <a:cubicBezTo>
                    <a:pt x="1486" y="41"/>
                    <a:pt x="1411" y="0"/>
                    <a:pt x="1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6"/>
            <p:cNvSpPr/>
            <p:nvPr/>
          </p:nvSpPr>
          <p:spPr>
            <a:xfrm>
              <a:off x="3016150" y="2718675"/>
              <a:ext cx="139225" cy="161100"/>
            </a:xfrm>
            <a:custGeom>
              <a:avLst/>
              <a:gdLst/>
              <a:ahLst/>
              <a:cxnLst/>
              <a:rect l="l" t="t" r="r" b="b"/>
              <a:pathLst>
                <a:path w="5569" h="6444" extrusionOk="0">
                  <a:moveTo>
                    <a:pt x="1334" y="1"/>
                  </a:moveTo>
                  <a:cubicBezTo>
                    <a:pt x="1174" y="1"/>
                    <a:pt x="1005" y="154"/>
                    <a:pt x="1048" y="349"/>
                  </a:cubicBezTo>
                  <a:cubicBezTo>
                    <a:pt x="1215" y="1083"/>
                    <a:pt x="1315" y="1784"/>
                    <a:pt x="1282" y="2517"/>
                  </a:cubicBezTo>
                  <a:cubicBezTo>
                    <a:pt x="1215" y="2551"/>
                    <a:pt x="1182" y="2618"/>
                    <a:pt x="1148" y="2684"/>
                  </a:cubicBezTo>
                  <a:cubicBezTo>
                    <a:pt x="1115" y="2784"/>
                    <a:pt x="1082" y="2884"/>
                    <a:pt x="1048" y="2984"/>
                  </a:cubicBezTo>
                  <a:lnTo>
                    <a:pt x="982" y="2984"/>
                  </a:lnTo>
                  <a:cubicBezTo>
                    <a:pt x="982" y="2951"/>
                    <a:pt x="982" y="2951"/>
                    <a:pt x="948" y="2918"/>
                  </a:cubicBezTo>
                  <a:lnTo>
                    <a:pt x="748" y="3685"/>
                  </a:lnTo>
                  <a:lnTo>
                    <a:pt x="881" y="3685"/>
                  </a:lnTo>
                  <a:cubicBezTo>
                    <a:pt x="815" y="3885"/>
                    <a:pt x="781" y="4052"/>
                    <a:pt x="815" y="4185"/>
                  </a:cubicBezTo>
                  <a:cubicBezTo>
                    <a:pt x="548" y="4786"/>
                    <a:pt x="314" y="5420"/>
                    <a:pt x="81" y="6020"/>
                  </a:cubicBezTo>
                  <a:cubicBezTo>
                    <a:pt x="0" y="6202"/>
                    <a:pt x="164" y="6323"/>
                    <a:pt x="321" y="6323"/>
                  </a:cubicBezTo>
                  <a:cubicBezTo>
                    <a:pt x="423" y="6323"/>
                    <a:pt x="522" y="6272"/>
                    <a:pt x="548" y="6153"/>
                  </a:cubicBezTo>
                  <a:cubicBezTo>
                    <a:pt x="781" y="5620"/>
                    <a:pt x="1015" y="5086"/>
                    <a:pt x="1248" y="4519"/>
                  </a:cubicBezTo>
                  <a:lnTo>
                    <a:pt x="1449" y="4519"/>
                  </a:lnTo>
                  <a:cubicBezTo>
                    <a:pt x="1515" y="4652"/>
                    <a:pt x="1649" y="4719"/>
                    <a:pt x="1882" y="4719"/>
                  </a:cubicBezTo>
                  <a:cubicBezTo>
                    <a:pt x="1949" y="4719"/>
                    <a:pt x="2016" y="4752"/>
                    <a:pt x="2082" y="4786"/>
                  </a:cubicBezTo>
                  <a:cubicBezTo>
                    <a:pt x="2149" y="4794"/>
                    <a:pt x="2212" y="4798"/>
                    <a:pt x="2270" y="4798"/>
                  </a:cubicBezTo>
                  <a:cubicBezTo>
                    <a:pt x="2447" y="4798"/>
                    <a:pt x="2591" y="4761"/>
                    <a:pt x="2716" y="4686"/>
                  </a:cubicBezTo>
                  <a:cubicBezTo>
                    <a:pt x="2816" y="4686"/>
                    <a:pt x="2883" y="4652"/>
                    <a:pt x="2950" y="4652"/>
                  </a:cubicBezTo>
                  <a:lnTo>
                    <a:pt x="3016" y="4652"/>
                  </a:lnTo>
                  <a:cubicBezTo>
                    <a:pt x="3083" y="4652"/>
                    <a:pt x="3150" y="4652"/>
                    <a:pt x="3216" y="4619"/>
                  </a:cubicBezTo>
                  <a:cubicBezTo>
                    <a:pt x="3250" y="4652"/>
                    <a:pt x="3283" y="4652"/>
                    <a:pt x="3317" y="4652"/>
                  </a:cubicBezTo>
                  <a:lnTo>
                    <a:pt x="3350" y="4652"/>
                  </a:lnTo>
                  <a:cubicBezTo>
                    <a:pt x="3433" y="4719"/>
                    <a:pt x="3517" y="4744"/>
                    <a:pt x="3600" y="4744"/>
                  </a:cubicBezTo>
                  <a:cubicBezTo>
                    <a:pt x="3683" y="4744"/>
                    <a:pt x="3767" y="4719"/>
                    <a:pt x="3850" y="4686"/>
                  </a:cubicBezTo>
                  <a:cubicBezTo>
                    <a:pt x="3884" y="4786"/>
                    <a:pt x="3917" y="4919"/>
                    <a:pt x="3950" y="5019"/>
                  </a:cubicBezTo>
                  <a:cubicBezTo>
                    <a:pt x="4084" y="5486"/>
                    <a:pt x="4184" y="6053"/>
                    <a:pt x="4551" y="6387"/>
                  </a:cubicBezTo>
                  <a:cubicBezTo>
                    <a:pt x="4588" y="6424"/>
                    <a:pt x="4645" y="6443"/>
                    <a:pt x="4704" y="6443"/>
                  </a:cubicBezTo>
                  <a:cubicBezTo>
                    <a:pt x="4802" y="6443"/>
                    <a:pt x="4909" y="6391"/>
                    <a:pt x="4951" y="6287"/>
                  </a:cubicBezTo>
                  <a:cubicBezTo>
                    <a:pt x="5051" y="5787"/>
                    <a:pt x="4784" y="5320"/>
                    <a:pt x="4617" y="4853"/>
                  </a:cubicBezTo>
                  <a:cubicBezTo>
                    <a:pt x="4517" y="4619"/>
                    <a:pt x="4451" y="4386"/>
                    <a:pt x="4384" y="4152"/>
                  </a:cubicBezTo>
                  <a:cubicBezTo>
                    <a:pt x="4451" y="4019"/>
                    <a:pt x="4484" y="3885"/>
                    <a:pt x="4517" y="3718"/>
                  </a:cubicBezTo>
                  <a:lnTo>
                    <a:pt x="4884" y="2884"/>
                  </a:lnTo>
                  <a:cubicBezTo>
                    <a:pt x="4818" y="2884"/>
                    <a:pt x="4784" y="2918"/>
                    <a:pt x="4751" y="2951"/>
                  </a:cubicBezTo>
                  <a:cubicBezTo>
                    <a:pt x="4751" y="2918"/>
                    <a:pt x="4718" y="2884"/>
                    <a:pt x="4651" y="2884"/>
                  </a:cubicBezTo>
                  <a:cubicBezTo>
                    <a:pt x="4651" y="2784"/>
                    <a:pt x="4651" y="2718"/>
                    <a:pt x="4617" y="2618"/>
                  </a:cubicBezTo>
                  <a:cubicBezTo>
                    <a:pt x="4617" y="2618"/>
                    <a:pt x="4617" y="2584"/>
                    <a:pt x="4617" y="2584"/>
                  </a:cubicBezTo>
                  <a:cubicBezTo>
                    <a:pt x="4651" y="2517"/>
                    <a:pt x="4617" y="2484"/>
                    <a:pt x="4584" y="2451"/>
                  </a:cubicBezTo>
                  <a:cubicBezTo>
                    <a:pt x="4884" y="2050"/>
                    <a:pt x="5151" y="1650"/>
                    <a:pt x="5451" y="1217"/>
                  </a:cubicBezTo>
                  <a:cubicBezTo>
                    <a:pt x="5569" y="1029"/>
                    <a:pt x="5372" y="825"/>
                    <a:pt x="5187" y="825"/>
                  </a:cubicBezTo>
                  <a:cubicBezTo>
                    <a:pt x="5110" y="825"/>
                    <a:pt x="5034" y="861"/>
                    <a:pt x="4984" y="950"/>
                  </a:cubicBezTo>
                  <a:cubicBezTo>
                    <a:pt x="4718" y="1417"/>
                    <a:pt x="4484" y="1850"/>
                    <a:pt x="4251" y="2317"/>
                  </a:cubicBezTo>
                  <a:lnTo>
                    <a:pt x="4217" y="2317"/>
                  </a:lnTo>
                  <a:cubicBezTo>
                    <a:pt x="4124" y="2242"/>
                    <a:pt x="3998" y="2199"/>
                    <a:pt x="3871" y="2199"/>
                  </a:cubicBezTo>
                  <a:cubicBezTo>
                    <a:pt x="3772" y="2199"/>
                    <a:pt x="3671" y="2225"/>
                    <a:pt x="3583" y="2284"/>
                  </a:cubicBezTo>
                  <a:cubicBezTo>
                    <a:pt x="3544" y="2245"/>
                    <a:pt x="3489" y="2226"/>
                    <a:pt x="3431" y="2226"/>
                  </a:cubicBezTo>
                  <a:cubicBezTo>
                    <a:pt x="3341" y="2226"/>
                    <a:pt x="3244" y="2270"/>
                    <a:pt x="3183" y="2351"/>
                  </a:cubicBezTo>
                  <a:cubicBezTo>
                    <a:pt x="3183" y="2317"/>
                    <a:pt x="3183" y="2284"/>
                    <a:pt x="3150" y="2251"/>
                  </a:cubicBezTo>
                  <a:cubicBezTo>
                    <a:pt x="3115" y="2163"/>
                    <a:pt x="3024" y="2121"/>
                    <a:pt x="2931" y="2121"/>
                  </a:cubicBezTo>
                  <a:cubicBezTo>
                    <a:pt x="2848" y="2121"/>
                    <a:pt x="2763" y="2154"/>
                    <a:pt x="2716" y="2217"/>
                  </a:cubicBezTo>
                  <a:cubicBezTo>
                    <a:pt x="2683" y="2217"/>
                    <a:pt x="2649" y="2251"/>
                    <a:pt x="2649" y="2284"/>
                  </a:cubicBezTo>
                  <a:lnTo>
                    <a:pt x="2583" y="2284"/>
                  </a:lnTo>
                  <a:cubicBezTo>
                    <a:pt x="2530" y="2245"/>
                    <a:pt x="2467" y="2226"/>
                    <a:pt x="2404" y="2226"/>
                  </a:cubicBezTo>
                  <a:cubicBezTo>
                    <a:pt x="2307" y="2226"/>
                    <a:pt x="2210" y="2270"/>
                    <a:pt x="2149" y="2351"/>
                  </a:cubicBezTo>
                  <a:cubicBezTo>
                    <a:pt x="2116" y="2417"/>
                    <a:pt x="2082" y="2484"/>
                    <a:pt x="2016" y="2517"/>
                  </a:cubicBezTo>
                  <a:cubicBezTo>
                    <a:pt x="2016" y="2517"/>
                    <a:pt x="2016" y="2484"/>
                    <a:pt x="2016" y="2484"/>
                  </a:cubicBezTo>
                  <a:cubicBezTo>
                    <a:pt x="1982" y="2417"/>
                    <a:pt x="1916" y="2351"/>
                    <a:pt x="1882" y="2317"/>
                  </a:cubicBezTo>
                  <a:cubicBezTo>
                    <a:pt x="1949" y="1583"/>
                    <a:pt x="1849" y="850"/>
                    <a:pt x="1549" y="149"/>
                  </a:cubicBezTo>
                  <a:cubicBezTo>
                    <a:pt x="1502" y="44"/>
                    <a:pt x="1419" y="1"/>
                    <a:pt x="1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6"/>
            <p:cNvSpPr/>
            <p:nvPr/>
          </p:nvSpPr>
          <p:spPr>
            <a:xfrm>
              <a:off x="3537850" y="2712575"/>
              <a:ext cx="139250" cy="161325"/>
            </a:xfrm>
            <a:custGeom>
              <a:avLst/>
              <a:gdLst/>
              <a:ahLst/>
              <a:cxnLst/>
              <a:rect l="l" t="t" r="r" b="b"/>
              <a:pathLst>
                <a:path w="5570" h="6453" extrusionOk="0">
                  <a:moveTo>
                    <a:pt x="1334" y="0"/>
                  </a:moveTo>
                  <a:cubicBezTo>
                    <a:pt x="1180" y="0"/>
                    <a:pt x="1017" y="149"/>
                    <a:pt x="1062" y="326"/>
                  </a:cubicBezTo>
                  <a:cubicBezTo>
                    <a:pt x="1195" y="1060"/>
                    <a:pt x="1295" y="1794"/>
                    <a:pt x="1295" y="2528"/>
                  </a:cubicBezTo>
                  <a:cubicBezTo>
                    <a:pt x="1229" y="2561"/>
                    <a:pt x="1162" y="2595"/>
                    <a:pt x="1129" y="2695"/>
                  </a:cubicBezTo>
                  <a:cubicBezTo>
                    <a:pt x="1095" y="2795"/>
                    <a:pt x="1062" y="2895"/>
                    <a:pt x="1028" y="2995"/>
                  </a:cubicBezTo>
                  <a:lnTo>
                    <a:pt x="995" y="2995"/>
                  </a:lnTo>
                  <a:cubicBezTo>
                    <a:pt x="995" y="2962"/>
                    <a:pt x="962" y="2928"/>
                    <a:pt x="962" y="2928"/>
                  </a:cubicBezTo>
                  <a:lnTo>
                    <a:pt x="762" y="3662"/>
                  </a:lnTo>
                  <a:cubicBezTo>
                    <a:pt x="795" y="3695"/>
                    <a:pt x="828" y="3695"/>
                    <a:pt x="862" y="3695"/>
                  </a:cubicBezTo>
                  <a:cubicBezTo>
                    <a:pt x="795" y="3862"/>
                    <a:pt x="795" y="4029"/>
                    <a:pt x="828" y="4196"/>
                  </a:cubicBezTo>
                  <a:cubicBezTo>
                    <a:pt x="561" y="4796"/>
                    <a:pt x="295" y="5430"/>
                    <a:pt x="61" y="6031"/>
                  </a:cubicBezTo>
                  <a:cubicBezTo>
                    <a:pt x="0" y="6212"/>
                    <a:pt x="160" y="6333"/>
                    <a:pt x="311" y="6333"/>
                  </a:cubicBezTo>
                  <a:cubicBezTo>
                    <a:pt x="408" y="6333"/>
                    <a:pt x="502" y="6282"/>
                    <a:pt x="528" y="6164"/>
                  </a:cubicBezTo>
                  <a:cubicBezTo>
                    <a:pt x="795" y="5630"/>
                    <a:pt x="1028" y="5063"/>
                    <a:pt x="1229" y="4496"/>
                  </a:cubicBezTo>
                  <a:lnTo>
                    <a:pt x="1262" y="4496"/>
                  </a:lnTo>
                  <a:cubicBezTo>
                    <a:pt x="1295" y="4513"/>
                    <a:pt x="1329" y="4521"/>
                    <a:pt x="1358" y="4521"/>
                  </a:cubicBezTo>
                  <a:cubicBezTo>
                    <a:pt x="1387" y="4521"/>
                    <a:pt x="1412" y="4513"/>
                    <a:pt x="1429" y="4496"/>
                  </a:cubicBezTo>
                  <a:cubicBezTo>
                    <a:pt x="1487" y="4612"/>
                    <a:pt x="1595" y="4703"/>
                    <a:pt x="1797" y="4703"/>
                  </a:cubicBezTo>
                  <a:cubicBezTo>
                    <a:pt x="1828" y="4703"/>
                    <a:pt x="1861" y="4701"/>
                    <a:pt x="1896" y="4696"/>
                  </a:cubicBezTo>
                  <a:cubicBezTo>
                    <a:pt x="1929" y="4730"/>
                    <a:pt x="1996" y="4763"/>
                    <a:pt x="2096" y="4763"/>
                  </a:cubicBezTo>
                  <a:cubicBezTo>
                    <a:pt x="2161" y="4782"/>
                    <a:pt x="2224" y="4790"/>
                    <a:pt x="2284" y="4790"/>
                  </a:cubicBezTo>
                  <a:cubicBezTo>
                    <a:pt x="2439" y="4790"/>
                    <a:pt x="2576" y="4735"/>
                    <a:pt x="2696" y="4663"/>
                  </a:cubicBezTo>
                  <a:cubicBezTo>
                    <a:pt x="2796" y="4663"/>
                    <a:pt x="2863" y="4663"/>
                    <a:pt x="2930" y="4630"/>
                  </a:cubicBezTo>
                  <a:lnTo>
                    <a:pt x="3030" y="4630"/>
                  </a:lnTo>
                  <a:cubicBezTo>
                    <a:pt x="3052" y="4641"/>
                    <a:pt x="3071" y="4644"/>
                    <a:pt x="3088" y="4644"/>
                  </a:cubicBezTo>
                  <a:cubicBezTo>
                    <a:pt x="3123" y="4644"/>
                    <a:pt x="3152" y="4630"/>
                    <a:pt x="3197" y="4630"/>
                  </a:cubicBezTo>
                  <a:cubicBezTo>
                    <a:pt x="3230" y="4630"/>
                    <a:pt x="3297" y="4663"/>
                    <a:pt x="3330" y="4663"/>
                  </a:cubicBezTo>
                  <a:cubicBezTo>
                    <a:pt x="3408" y="4725"/>
                    <a:pt x="3485" y="4751"/>
                    <a:pt x="3563" y="4751"/>
                  </a:cubicBezTo>
                  <a:cubicBezTo>
                    <a:pt x="3652" y="4751"/>
                    <a:pt x="3741" y="4716"/>
                    <a:pt x="3830" y="4663"/>
                  </a:cubicBezTo>
                  <a:cubicBezTo>
                    <a:pt x="3864" y="4796"/>
                    <a:pt x="3897" y="4896"/>
                    <a:pt x="3964" y="5030"/>
                  </a:cubicBezTo>
                  <a:cubicBezTo>
                    <a:pt x="4097" y="5497"/>
                    <a:pt x="4164" y="6064"/>
                    <a:pt x="4531" y="6397"/>
                  </a:cubicBezTo>
                  <a:cubicBezTo>
                    <a:pt x="4579" y="6433"/>
                    <a:pt x="4640" y="6452"/>
                    <a:pt x="4699" y="6452"/>
                  </a:cubicBezTo>
                  <a:cubicBezTo>
                    <a:pt x="4806" y="6452"/>
                    <a:pt x="4910" y="6392"/>
                    <a:pt x="4931" y="6264"/>
                  </a:cubicBezTo>
                  <a:cubicBezTo>
                    <a:pt x="5031" y="5797"/>
                    <a:pt x="4764" y="5297"/>
                    <a:pt x="4598" y="4863"/>
                  </a:cubicBezTo>
                  <a:cubicBezTo>
                    <a:pt x="4531" y="4630"/>
                    <a:pt x="4464" y="4363"/>
                    <a:pt x="4364" y="4129"/>
                  </a:cubicBezTo>
                  <a:cubicBezTo>
                    <a:pt x="4431" y="4029"/>
                    <a:pt x="4498" y="3862"/>
                    <a:pt x="4498" y="3695"/>
                  </a:cubicBezTo>
                  <a:lnTo>
                    <a:pt x="4898" y="2862"/>
                  </a:lnTo>
                  <a:lnTo>
                    <a:pt x="4898" y="2862"/>
                  </a:lnTo>
                  <a:cubicBezTo>
                    <a:pt x="4831" y="2895"/>
                    <a:pt x="4798" y="2928"/>
                    <a:pt x="4764" y="2962"/>
                  </a:cubicBezTo>
                  <a:cubicBezTo>
                    <a:pt x="4731" y="2928"/>
                    <a:pt x="4698" y="2895"/>
                    <a:pt x="4664" y="2895"/>
                  </a:cubicBezTo>
                  <a:cubicBezTo>
                    <a:pt x="4664" y="2795"/>
                    <a:pt x="4631" y="2695"/>
                    <a:pt x="4631" y="2628"/>
                  </a:cubicBezTo>
                  <a:cubicBezTo>
                    <a:pt x="4631" y="2595"/>
                    <a:pt x="4631" y="2595"/>
                    <a:pt x="4631" y="2561"/>
                  </a:cubicBezTo>
                  <a:cubicBezTo>
                    <a:pt x="4631" y="2528"/>
                    <a:pt x="4598" y="2461"/>
                    <a:pt x="4564" y="2461"/>
                  </a:cubicBezTo>
                  <a:cubicBezTo>
                    <a:pt x="4865" y="2028"/>
                    <a:pt x="5165" y="1627"/>
                    <a:pt x="5432" y="1227"/>
                  </a:cubicBezTo>
                  <a:cubicBezTo>
                    <a:pt x="5570" y="1020"/>
                    <a:pt x="5374" y="829"/>
                    <a:pt x="5185" y="829"/>
                  </a:cubicBezTo>
                  <a:cubicBezTo>
                    <a:pt x="5100" y="829"/>
                    <a:pt x="5016" y="867"/>
                    <a:pt x="4965" y="960"/>
                  </a:cubicBezTo>
                  <a:cubicBezTo>
                    <a:pt x="4731" y="1394"/>
                    <a:pt x="4464" y="1861"/>
                    <a:pt x="4231" y="2328"/>
                  </a:cubicBezTo>
                  <a:cubicBezTo>
                    <a:pt x="4231" y="2328"/>
                    <a:pt x="4231" y="2328"/>
                    <a:pt x="4231" y="2294"/>
                  </a:cubicBezTo>
                  <a:cubicBezTo>
                    <a:pt x="4131" y="2228"/>
                    <a:pt x="4022" y="2194"/>
                    <a:pt x="3914" y="2194"/>
                  </a:cubicBezTo>
                  <a:cubicBezTo>
                    <a:pt x="3805" y="2194"/>
                    <a:pt x="3697" y="2228"/>
                    <a:pt x="3597" y="2294"/>
                  </a:cubicBezTo>
                  <a:cubicBezTo>
                    <a:pt x="3544" y="2255"/>
                    <a:pt x="3487" y="2236"/>
                    <a:pt x="3430" y="2236"/>
                  </a:cubicBezTo>
                  <a:cubicBezTo>
                    <a:pt x="3342" y="2236"/>
                    <a:pt x="3257" y="2280"/>
                    <a:pt x="3197" y="2361"/>
                  </a:cubicBezTo>
                  <a:cubicBezTo>
                    <a:pt x="3197" y="2328"/>
                    <a:pt x="3163" y="2294"/>
                    <a:pt x="3163" y="2261"/>
                  </a:cubicBezTo>
                  <a:cubicBezTo>
                    <a:pt x="3124" y="2164"/>
                    <a:pt x="3018" y="2112"/>
                    <a:pt x="2909" y="2112"/>
                  </a:cubicBezTo>
                  <a:cubicBezTo>
                    <a:pt x="2831" y="2112"/>
                    <a:pt x="2752" y="2139"/>
                    <a:pt x="2696" y="2194"/>
                  </a:cubicBezTo>
                  <a:cubicBezTo>
                    <a:pt x="2696" y="2228"/>
                    <a:pt x="2663" y="2261"/>
                    <a:pt x="2630" y="2261"/>
                  </a:cubicBezTo>
                  <a:cubicBezTo>
                    <a:pt x="2630" y="2261"/>
                    <a:pt x="2596" y="2294"/>
                    <a:pt x="2563" y="2294"/>
                  </a:cubicBezTo>
                  <a:cubicBezTo>
                    <a:pt x="2519" y="2251"/>
                    <a:pt x="2450" y="2226"/>
                    <a:pt x="2378" y="2226"/>
                  </a:cubicBezTo>
                  <a:cubicBezTo>
                    <a:pt x="2284" y="2226"/>
                    <a:pt x="2186" y="2267"/>
                    <a:pt x="2129" y="2361"/>
                  </a:cubicBezTo>
                  <a:cubicBezTo>
                    <a:pt x="2096" y="2395"/>
                    <a:pt x="2063" y="2461"/>
                    <a:pt x="2029" y="2528"/>
                  </a:cubicBezTo>
                  <a:cubicBezTo>
                    <a:pt x="2029" y="2495"/>
                    <a:pt x="2029" y="2495"/>
                    <a:pt x="1996" y="2461"/>
                  </a:cubicBezTo>
                  <a:cubicBezTo>
                    <a:pt x="1996" y="2395"/>
                    <a:pt x="1929" y="2361"/>
                    <a:pt x="1862" y="2294"/>
                  </a:cubicBezTo>
                  <a:cubicBezTo>
                    <a:pt x="1929" y="1594"/>
                    <a:pt x="1829" y="860"/>
                    <a:pt x="1529" y="126"/>
                  </a:cubicBezTo>
                  <a:cubicBezTo>
                    <a:pt x="1484" y="37"/>
                    <a:pt x="1410" y="0"/>
                    <a:pt x="1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6"/>
            <p:cNvSpPr/>
            <p:nvPr/>
          </p:nvSpPr>
          <p:spPr>
            <a:xfrm>
              <a:off x="4059300" y="2727200"/>
              <a:ext cx="139325" cy="161150"/>
            </a:xfrm>
            <a:custGeom>
              <a:avLst/>
              <a:gdLst/>
              <a:ahLst/>
              <a:cxnLst/>
              <a:rect l="l" t="t" r="r" b="b"/>
              <a:pathLst>
                <a:path w="5573" h="6446" extrusionOk="0">
                  <a:moveTo>
                    <a:pt x="1349" y="1"/>
                  </a:moveTo>
                  <a:cubicBezTo>
                    <a:pt x="1185" y="1"/>
                    <a:pt x="1008" y="164"/>
                    <a:pt x="1052" y="342"/>
                  </a:cubicBezTo>
                  <a:cubicBezTo>
                    <a:pt x="1219" y="1076"/>
                    <a:pt x="1319" y="1810"/>
                    <a:pt x="1286" y="2510"/>
                  </a:cubicBezTo>
                  <a:cubicBezTo>
                    <a:pt x="1252" y="2543"/>
                    <a:pt x="1185" y="2610"/>
                    <a:pt x="1152" y="2677"/>
                  </a:cubicBezTo>
                  <a:cubicBezTo>
                    <a:pt x="1119" y="2777"/>
                    <a:pt x="1085" y="2877"/>
                    <a:pt x="1052" y="2977"/>
                  </a:cubicBezTo>
                  <a:lnTo>
                    <a:pt x="985" y="2977"/>
                  </a:lnTo>
                  <a:cubicBezTo>
                    <a:pt x="985" y="2977"/>
                    <a:pt x="985" y="2944"/>
                    <a:pt x="952" y="2910"/>
                  </a:cubicBezTo>
                  <a:lnTo>
                    <a:pt x="752" y="3678"/>
                  </a:lnTo>
                  <a:lnTo>
                    <a:pt x="885" y="3678"/>
                  </a:lnTo>
                  <a:cubicBezTo>
                    <a:pt x="819" y="3878"/>
                    <a:pt x="785" y="4045"/>
                    <a:pt x="819" y="4178"/>
                  </a:cubicBezTo>
                  <a:cubicBezTo>
                    <a:pt x="552" y="4778"/>
                    <a:pt x="318" y="5412"/>
                    <a:pt x="85" y="6013"/>
                  </a:cubicBezTo>
                  <a:cubicBezTo>
                    <a:pt x="1" y="6202"/>
                    <a:pt x="181" y="6338"/>
                    <a:pt x="343" y="6338"/>
                  </a:cubicBezTo>
                  <a:cubicBezTo>
                    <a:pt x="438" y="6338"/>
                    <a:pt x="527" y="6291"/>
                    <a:pt x="552" y="6179"/>
                  </a:cubicBezTo>
                  <a:cubicBezTo>
                    <a:pt x="785" y="5612"/>
                    <a:pt x="1019" y="5079"/>
                    <a:pt x="1252" y="4512"/>
                  </a:cubicBezTo>
                  <a:lnTo>
                    <a:pt x="1452" y="4512"/>
                  </a:lnTo>
                  <a:cubicBezTo>
                    <a:pt x="1519" y="4645"/>
                    <a:pt x="1652" y="4712"/>
                    <a:pt x="1886" y="4712"/>
                  </a:cubicBezTo>
                  <a:cubicBezTo>
                    <a:pt x="1953" y="4745"/>
                    <a:pt x="2019" y="4745"/>
                    <a:pt x="2086" y="4778"/>
                  </a:cubicBezTo>
                  <a:cubicBezTo>
                    <a:pt x="2153" y="4787"/>
                    <a:pt x="2215" y="4791"/>
                    <a:pt x="2274" y="4791"/>
                  </a:cubicBezTo>
                  <a:cubicBezTo>
                    <a:pt x="2451" y="4791"/>
                    <a:pt x="2595" y="4753"/>
                    <a:pt x="2720" y="4678"/>
                  </a:cubicBezTo>
                  <a:cubicBezTo>
                    <a:pt x="2820" y="4678"/>
                    <a:pt x="2887" y="4678"/>
                    <a:pt x="2953" y="4645"/>
                  </a:cubicBezTo>
                  <a:lnTo>
                    <a:pt x="3320" y="4645"/>
                  </a:lnTo>
                  <a:cubicBezTo>
                    <a:pt x="3354" y="4645"/>
                    <a:pt x="3354" y="4645"/>
                    <a:pt x="3354" y="4678"/>
                  </a:cubicBezTo>
                  <a:cubicBezTo>
                    <a:pt x="3429" y="4723"/>
                    <a:pt x="3504" y="4741"/>
                    <a:pt x="3580" y="4741"/>
                  </a:cubicBezTo>
                  <a:cubicBezTo>
                    <a:pt x="3671" y="4741"/>
                    <a:pt x="3763" y="4715"/>
                    <a:pt x="3854" y="4678"/>
                  </a:cubicBezTo>
                  <a:cubicBezTo>
                    <a:pt x="3887" y="4778"/>
                    <a:pt x="3921" y="4912"/>
                    <a:pt x="3954" y="5045"/>
                  </a:cubicBezTo>
                  <a:cubicBezTo>
                    <a:pt x="4088" y="5479"/>
                    <a:pt x="4188" y="6079"/>
                    <a:pt x="4555" y="6380"/>
                  </a:cubicBezTo>
                  <a:cubicBezTo>
                    <a:pt x="4596" y="6421"/>
                    <a:pt x="4660" y="6445"/>
                    <a:pt x="4726" y="6445"/>
                  </a:cubicBezTo>
                  <a:cubicBezTo>
                    <a:pt x="4819" y="6445"/>
                    <a:pt x="4916" y="6397"/>
                    <a:pt x="4955" y="6279"/>
                  </a:cubicBezTo>
                  <a:cubicBezTo>
                    <a:pt x="5055" y="5779"/>
                    <a:pt x="4788" y="5312"/>
                    <a:pt x="4621" y="4845"/>
                  </a:cubicBezTo>
                  <a:cubicBezTo>
                    <a:pt x="4521" y="4612"/>
                    <a:pt x="4454" y="4378"/>
                    <a:pt x="4388" y="4145"/>
                  </a:cubicBezTo>
                  <a:cubicBezTo>
                    <a:pt x="4454" y="4011"/>
                    <a:pt x="4488" y="3878"/>
                    <a:pt x="4521" y="3711"/>
                  </a:cubicBezTo>
                  <a:lnTo>
                    <a:pt x="4888" y="2877"/>
                  </a:lnTo>
                  <a:cubicBezTo>
                    <a:pt x="4821" y="2877"/>
                    <a:pt x="4788" y="2910"/>
                    <a:pt x="4755" y="2944"/>
                  </a:cubicBezTo>
                  <a:cubicBezTo>
                    <a:pt x="4755" y="2910"/>
                    <a:pt x="4721" y="2910"/>
                    <a:pt x="4655" y="2877"/>
                  </a:cubicBezTo>
                  <a:cubicBezTo>
                    <a:pt x="4655" y="2777"/>
                    <a:pt x="4655" y="2710"/>
                    <a:pt x="4621" y="2643"/>
                  </a:cubicBezTo>
                  <a:cubicBezTo>
                    <a:pt x="4621" y="2610"/>
                    <a:pt x="4621" y="2577"/>
                    <a:pt x="4621" y="2577"/>
                  </a:cubicBezTo>
                  <a:cubicBezTo>
                    <a:pt x="4655" y="2510"/>
                    <a:pt x="4621" y="2477"/>
                    <a:pt x="4588" y="2443"/>
                  </a:cubicBezTo>
                  <a:cubicBezTo>
                    <a:pt x="4888" y="2043"/>
                    <a:pt x="5155" y="1643"/>
                    <a:pt x="5455" y="1209"/>
                  </a:cubicBezTo>
                  <a:cubicBezTo>
                    <a:pt x="5573" y="1021"/>
                    <a:pt x="5376" y="817"/>
                    <a:pt x="5191" y="817"/>
                  </a:cubicBezTo>
                  <a:cubicBezTo>
                    <a:pt x="5113" y="817"/>
                    <a:pt x="5038" y="853"/>
                    <a:pt x="4988" y="942"/>
                  </a:cubicBezTo>
                  <a:cubicBezTo>
                    <a:pt x="4721" y="1409"/>
                    <a:pt x="4488" y="1843"/>
                    <a:pt x="4254" y="2310"/>
                  </a:cubicBezTo>
                  <a:lnTo>
                    <a:pt x="4221" y="2310"/>
                  </a:lnTo>
                  <a:cubicBezTo>
                    <a:pt x="4127" y="2235"/>
                    <a:pt x="4002" y="2192"/>
                    <a:pt x="3875" y="2192"/>
                  </a:cubicBezTo>
                  <a:cubicBezTo>
                    <a:pt x="3776" y="2192"/>
                    <a:pt x="3675" y="2218"/>
                    <a:pt x="3587" y="2277"/>
                  </a:cubicBezTo>
                  <a:cubicBezTo>
                    <a:pt x="3546" y="2249"/>
                    <a:pt x="3487" y="2233"/>
                    <a:pt x="3426" y="2233"/>
                  </a:cubicBezTo>
                  <a:cubicBezTo>
                    <a:pt x="3338" y="2233"/>
                    <a:pt x="3246" y="2265"/>
                    <a:pt x="3187" y="2343"/>
                  </a:cubicBezTo>
                  <a:cubicBezTo>
                    <a:pt x="3187" y="2310"/>
                    <a:pt x="3187" y="2277"/>
                    <a:pt x="3154" y="2277"/>
                  </a:cubicBezTo>
                  <a:cubicBezTo>
                    <a:pt x="3115" y="2179"/>
                    <a:pt x="3008" y="2128"/>
                    <a:pt x="2906" y="2128"/>
                  </a:cubicBezTo>
                  <a:cubicBezTo>
                    <a:pt x="2833" y="2128"/>
                    <a:pt x="2762" y="2154"/>
                    <a:pt x="2720" y="2210"/>
                  </a:cubicBezTo>
                  <a:cubicBezTo>
                    <a:pt x="2687" y="2210"/>
                    <a:pt x="2687" y="2243"/>
                    <a:pt x="2653" y="2277"/>
                  </a:cubicBezTo>
                  <a:lnTo>
                    <a:pt x="2586" y="2277"/>
                  </a:lnTo>
                  <a:cubicBezTo>
                    <a:pt x="2536" y="2239"/>
                    <a:pt x="2477" y="2220"/>
                    <a:pt x="2417" y="2220"/>
                  </a:cubicBezTo>
                  <a:cubicBezTo>
                    <a:pt x="2317" y="2220"/>
                    <a:pt x="2215" y="2272"/>
                    <a:pt x="2153" y="2377"/>
                  </a:cubicBezTo>
                  <a:cubicBezTo>
                    <a:pt x="2119" y="2410"/>
                    <a:pt x="2086" y="2477"/>
                    <a:pt x="2019" y="2543"/>
                  </a:cubicBezTo>
                  <a:cubicBezTo>
                    <a:pt x="2019" y="2510"/>
                    <a:pt x="2019" y="2477"/>
                    <a:pt x="2019" y="2477"/>
                  </a:cubicBezTo>
                  <a:cubicBezTo>
                    <a:pt x="1986" y="2410"/>
                    <a:pt x="1919" y="2343"/>
                    <a:pt x="1886" y="2310"/>
                  </a:cubicBezTo>
                  <a:cubicBezTo>
                    <a:pt x="1953" y="1576"/>
                    <a:pt x="1853" y="842"/>
                    <a:pt x="1552" y="142"/>
                  </a:cubicBezTo>
                  <a:cubicBezTo>
                    <a:pt x="1508" y="42"/>
                    <a:pt x="1430" y="1"/>
                    <a:pt x="13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6"/>
            <p:cNvSpPr/>
            <p:nvPr/>
          </p:nvSpPr>
          <p:spPr>
            <a:xfrm>
              <a:off x="5102550" y="2738050"/>
              <a:ext cx="139325" cy="161125"/>
            </a:xfrm>
            <a:custGeom>
              <a:avLst/>
              <a:gdLst/>
              <a:ahLst/>
              <a:cxnLst/>
              <a:rect l="l" t="t" r="r" b="b"/>
              <a:pathLst>
                <a:path w="5573" h="6445" extrusionOk="0">
                  <a:moveTo>
                    <a:pt x="1348" y="1"/>
                  </a:moveTo>
                  <a:cubicBezTo>
                    <a:pt x="1185" y="1"/>
                    <a:pt x="1007" y="164"/>
                    <a:pt x="1052" y="341"/>
                  </a:cubicBezTo>
                  <a:cubicBezTo>
                    <a:pt x="1219" y="1075"/>
                    <a:pt x="1319" y="1809"/>
                    <a:pt x="1285" y="2510"/>
                  </a:cubicBezTo>
                  <a:cubicBezTo>
                    <a:pt x="1252" y="2543"/>
                    <a:pt x="1185" y="2610"/>
                    <a:pt x="1152" y="2676"/>
                  </a:cubicBezTo>
                  <a:cubicBezTo>
                    <a:pt x="1119" y="2777"/>
                    <a:pt x="1085" y="2877"/>
                    <a:pt x="1052" y="2977"/>
                  </a:cubicBezTo>
                  <a:lnTo>
                    <a:pt x="985" y="2977"/>
                  </a:lnTo>
                  <a:cubicBezTo>
                    <a:pt x="985" y="2977"/>
                    <a:pt x="985" y="2943"/>
                    <a:pt x="952" y="2910"/>
                  </a:cubicBezTo>
                  <a:lnTo>
                    <a:pt x="752" y="3677"/>
                  </a:lnTo>
                  <a:lnTo>
                    <a:pt x="885" y="3677"/>
                  </a:lnTo>
                  <a:cubicBezTo>
                    <a:pt x="818" y="3877"/>
                    <a:pt x="785" y="4044"/>
                    <a:pt x="818" y="4178"/>
                  </a:cubicBezTo>
                  <a:cubicBezTo>
                    <a:pt x="551" y="4778"/>
                    <a:pt x="318" y="5412"/>
                    <a:pt x="84" y="6012"/>
                  </a:cubicBezTo>
                  <a:cubicBezTo>
                    <a:pt x="0" y="6201"/>
                    <a:pt x="181" y="6337"/>
                    <a:pt x="343" y="6337"/>
                  </a:cubicBezTo>
                  <a:cubicBezTo>
                    <a:pt x="438" y="6337"/>
                    <a:pt x="527" y="6290"/>
                    <a:pt x="551" y="6179"/>
                  </a:cubicBezTo>
                  <a:cubicBezTo>
                    <a:pt x="785" y="5612"/>
                    <a:pt x="1018" y="5078"/>
                    <a:pt x="1252" y="4511"/>
                  </a:cubicBezTo>
                  <a:lnTo>
                    <a:pt x="1452" y="4511"/>
                  </a:lnTo>
                  <a:cubicBezTo>
                    <a:pt x="1519" y="4645"/>
                    <a:pt x="1652" y="4711"/>
                    <a:pt x="1886" y="4711"/>
                  </a:cubicBezTo>
                  <a:cubicBezTo>
                    <a:pt x="1952" y="4745"/>
                    <a:pt x="2019" y="4745"/>
                    <a:pt x="2086" y="4778"/>
                  </a:cubicBezTo>
                  <a:cubicBezTo>
                    <a:pt x="2153" y="4786"/>
                    <a:pt x="2215" y="4791"/>
                    <a:pt x="2274" y="4791"/>
                  </a:cubicBezTo>
                  <a:cubicBezTo>
                    <a:pt x="2451" y="4791"/>
                    <a:pt x="2595" y="4753"/>
                    <a:pt x="2720" y="4678"/>
                  </a:cubicBezTo>
                  <a:cubicBezTo>
                    <a:pt x="2820" y="4678"/>
                    <a:pt x="2886" y="4678"/>
                    <a:pt x="2953" y="4645"/>
                  </a:cubicBezTo>
                  <a:lnTo>
                    <a:pt x="3320" y="4645"/>
                  </a:lnTo>
                  <a:cubicBezTo>
                    <a:pt x="3353" y="4645"/>
                    <a:pt x="3353" y="4678"/>
                    <a:pt x="3353" y="4678"/>
                  </a:cubicBezTo>
                  <a:cubicBezTo>
                    <a:pt x="3437" y="4728"/>
                    <a:pt x="3520" y="4753"/>
                    <a:pt x="3604" y="4753"/>
                  </a:cubicBezTo>
                  <a:cubicBezTo>
                    <a:pt x="3687" y="4753"/>
                    <a:pt x="3770" y="4728"/>
                    <a:pt x="3854" y="4678"/>
                  </a:cubicBezTo>
                  <a:cubicBezTo>
                    <a:pt x="3887" y="4811"/>
                    <a:pt x="3921" y="4911"/>
                    <a:pt x="3954" y="5045"/>
                  </a:cubicBezTo>
                  <a:cubicBezTo>
                    <a:pt x="4087" y="5479"/>
                    <a:pt x="4187" y="6079"/>
                    <a:pt x="4554" y="6379"/>
                  </a:cubicBezTo>
                  <a:cubicBezTo>
                    <a:pt x="4596" y="6421"/>
                    <a:pt x="4660" y="6445"/>
                    <a:pt x="4726" y="6445"/>
                  </a:cubicBezTo>
                  <a:cubicBezTo>
                    <a:pt x="4819" y="6445"/>
                    <a:pt x="4916" y="6396"/>
                    <a:pt x="4955" y="6279"/>
                  </a:cubicBezTo>
                  <a:cubicBezTo>
                    <a:pt x="5055" y="5779"/>
                    <a:pt x="4788" y="5312"/>
                    <a:pt x="4621" y="4845"/>
                  </a:cubicBezTo>
                  <a:cubicBezTo>
                    <a:pt x="4521" y="4611"/>
                    <a:pt x="4454" y="4378"/>
                    <a:pt x="4388" y="4144"/>
                  </a:cubicBezTo>
                  <a:cubicBezTo>
                    <a:pt x="4454" y="4011"/>
                    <a:pt x="4488" y="3877"/>
                    <a:pt x="4521" y="3711"/>
                  </a:cubicBezTo>
                  <a:lnTo>
                    <a:pt x="4888" y="2877"/>
                  </a:lnTo>
                  <a:cubicBezTo>
                    <a:pt x="4821" y="2877"/>
                    <a:pt x="4788" y="2910"/>
                    <a:pt x="4754" y="2943"/>
                  </a:cubicBezTo>
                  <a:cubicBezTo>
                    <a:pt x="4754" y="2910"/>
                    <a:pt x="4721" y="2910"/>
                    <a:pt x="4654" y="2877"/>
                  </a:cubicBezTo>
                  <a:cubicBezTo>
                    <a:pt x="4654" y="2777"/>
                    <a:pt x="4654" y="2710"/>
                    <a:pt x="4621" y="2643"/>
                  </a:cubicBezTo>
                  <a:cubicBezTo>
                    <a:pt x="4621" y="2610"/>
                    <a:pt x="4621" y="2576"/>
                    <a:pt x="4621" y="2576"/>
                  </a:cubicBezTo>
                  <a:cubicBezTo>
                    <a:pt x="4654" y="2510"/>
                    <a:pt x="4621" y="2476"/>
                    <a:pt x="4588" y="2443"/>
                  </a:cubicBezTo>
                  <a:cubicBezTo>
                    <a:pt x="4888" y="2043"/>
                    <a:pt x="5155" y="1642"/>
                    <a:pt x="5455" y="1242"/>
                  </a:cubicBezTo>
                  <a:cubicBezTo>
                    <a:pt x="5573" y="1030"/>
                    <a:pt x="5374" y="818"/>
                    <a:pt x="5188" y="818"/>
                  </a:cubicBezTo>
                  <a:cubicBezTo>
                    <a:pt x="5111" y="818"/>
                    <a:pt x="5037" y="854"/>
                    <a:pt x="4988" y="942"/>
                  </a:cubicBezTo>
                  <a:cubicBezTo>
                    <a:pt x="4721" y="1409"/>
                    <a:pt x="4488" y="1843"/>
                    <a:pt x="4254" y="2310"/>
                  </a:cubicBezTo>
                  <a:lnTo>
                    <a:pt x="4221" y="2310"/>
                  </a:lnTo>
                  <a:cubicBezTo>
                    <a:pt x="4127" y="2235"/>
                    <a:pt x="4002" y="2191"/>
                    <a:pt x="3875" y="2191"/>
                  </a:cubicBezTo>
                  <a:cubicBezTo>
                    <a:pt x="3775" y="2191"/>
                    <a:pt x="3675" y="2218"/>
                    <a:pt x="3587" y="2276"/>
                  </a:cubicBezTo>
                  <a:cubicBezTo>
                    <a:pt x="3546" y="2249"/>
                    <a:pt x="3487" y="2232"/>
                    <a:pt x="3425" y="2232"/>
                  </a:cubicBezTo>
                  <a:cubicBezTo>
                    <a:pt x="3338" y="2232"/>
                    <a:pt x="3245" y="2265"/>
                    <a:pt x="3187" y="2343"/>
                  </a:cubicBezTo>
                  <a:cubicBezTo>
                    <a:pt x="3187" y="2310"/>
                    <a:pt x="3187" y="2310"/>
                    <a:pt x="3153" y="2276"/>
                  </a:cubicBezTo>
                  <a:cubicBezTo>
                    <a:pt x="3114" y="2179"/>
                    <a:pt x="3008" y="2127"/>
                    <a:pt x="2906" y="2127"/>
                  </a:cubicBezTo>
                  <a:cubicBezTo>
                    <a:pt x="2832" y="2127"/>
                    <a:pt x="2761" y="2154"/>
                    <a:pt x="2720" y="2209"/>
                  </a:cubicBezTo>
                  <a:cubicBezTo>
                    <a:pt x="2686" y="2243"/>
                    <a:pt x="2686" y="2243"/>
                    <a:pt x="2653" y="2276"/>
                  </a:cubicBezTo>
                  <a:lnTo>
                    <a:pt x="2586" y="2276"/>
                  </a:lnTo>
                  <a:cubicBezTo>
                    <a:pt x="2536" y="2239"/>
                    <a:pt x="2477" y="2220"/>
                    <a:pt x="2417" y="2220"/>
                  </a:cubicBezTo>
                  <a:cubicBezTo>
                    <a:pt x="2317" y="2220"/>
                    <a:pt x="2215" y="2272"/>
                    <a:pt x="2153" y="2376"/>
                  </a:cubicBezTo>
                  <a:cubicBezTo>
                    <a:pt x="2119" y="2410"/>
                    <a:pt x="2086" y="2476"/>
                    <a:pt x="2019" y="2543"/>
                  </a:cubicBezTo>
                  <a:cubicBezTo>
                    <a:pt x="2019" y="2510"/>
                    <a:pt x="2019" y="2476"/>
                    <a:pt x="2019" y="2476"/>
                  </a:cubicBezTo>
                  <a:cubicBezTo>
                    <a:pt x="1986" y="2410"/>
                    <a:pt x="1952" y="2343"/>
                    <a:pt x="1886" y="2310"/>
                  </a:cubicBezTo>
                  <a:cubicBezTo>
                    <a:pt x="1952" y="1576"/>
                    <a:pt x="1852" y="842"/>
                    <a:pt x="1552" y="141"/>
                  </a:cubicBezTo>
                  <a:cubicBezTo>
                    <a:pt x="1508" y="41"/>
                    <a:pt x="1430" y="1"/>
                    <a:pt x="1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6"/>
            <p:cNvSpPr/>
            <p:nvPr/>
          </p:nvSpPr>
          <p:spPr>
            <a:xfrm>
              <a:off x="5624300" y="2724700"/>
              <a:ext cx="139300" cy="161500"/>
            </a:xfrm>
            <a:custGeom>
              <a:avLst/>
              <a:gdLst/>
              <a:ahLst/>
              <a:cxnLst/>
              <a:rect l="l" t="t" r="r" b="b"/>
              <a:pathLst>
                <a:path w="5572" h="6460" extrusionOk="0">
                  <a:moveTo>
                    <a:pt x="1350" y="1"/>
                  </a:moveTo>
                  <a:cubicBezTo>
                    <a:pt x="1197" y="1"/>
                    <a:pt x="1019" y="164"/>
                    <a:pt x="1063" y="342"/>
                  </a:cubicBezTo>
                  <a:cubicBezTo>
                    <a:pt x="1197" y="1076"/>
                    <a:pt x="1297" y="1809"/>
                    <a:pt x="1297" y="2543"/>
                  </a:cubicBezTo>
                  <a:cubicBezTo>
                    <a:pt x="1230" y="2577"/>
                    <a:pt x="1163" y="2610"/>
                    <a:pt x="1130" y="2677"/>
                  </a:cubicBezTo>
                  <a:cubicBezTo>
                    <a:pt x="1097" y="2777"/>
                    <a:pt x="1063" y="2910"/>
                    <a:pt x="1030" y="3010"/>
                  </a:cubicBezTo>
                  <a:cubicBezTo>
                    <a:pt x="1030" y="2994"/>
                    <a:pt x="1022" y="2985"/>
                    <a:pt x="1013" y="2985"/>
                  </a:cubicBezTo>
                  <a:cubicBezTo>
                    <a:pt x="1005" y="2985"/>
                    <a:pt x="997" y="2994"/>
                    <a:pt x="997" y="3010"/>
                  </a:cubicBezTo>
                  <a:cubicBezTo>
                    <a:pt x="997" y="2977"/>
                    <a:pt x="963" y="2944"/>
                    <a:pt x="963" y="2944"/>
                  </a:cubicBezTo>
                  <a:lnTo>
                    <a:pt x="763" y="3678"/>
                  </a:lnTo>
                  <a:cubicBezTo>
                    <a:pt x="797" y="3678"/>
                    <a:pt x="830" y="3711"/>
                    <a:pt x="863" y="3711"/>
                  </a:cubicBezTo>
                  <a:cubicBezTo>
                    <a:pt x="797" y="3878"/>
                    <a:pt x="797" y="4044"/>
                    <a:pt x="830" y="4211"/>
                  </a:cubicBezTo>
                  <a:cubicBezTo>
                    <a:pt x="563" y="4812"/>
                    <a:pt x="296" y="5412"/>
                    <a:pt x="63" y="6046"/>
                  </a:cubicBezTo>
                  <a:cubicBezTo>
                    <a:pt x="0" y="6212"/>
                    <a:pt x="171" y="6339"/>
                    <a:pt x="324" y="6339"/>
                  </a:cubicBezTo>
                  <a:cubicBezTo>
                    <a:pt x="418" y="6339"/>
                    <a:pt x="505" y="6293"/>
                    <a:pt x="530" y="6179"/>
                  </a:cubicBezTo>
                  <a:cubicBezTo>
                    <a:pt x="797" y="5646"/>
                    <a:pt x="1030" y="5079"/>
                    <a:pt x="1230" y="4511"/>
                  </a:cubicBezTo>
                  <a:lnTo>
                    <a:pt x="1430" y="4511"/>
                  </a:lnTo>
                  <a:cubicBezTo>
                    <a:pt x="1488" y="4627"/>
                    <a:pt x="1597" y="4718"/>
                    <a:pt x="1799" y="4718"/>
                  </a:cubicBezTo>
                  <a:cubicBezTo>
                    <a:pt x="1829" y="4718"/>
                    <a:pt x="1862" y="4716"/>
                    <a:pt x="1897" y="4712"/>
                  </a:cubicBezTo>
                  <a:cubicBezTo>
                    <a:pt x="1931" y="4745"/>
                    <a:pt x="1997" y="4778"/>
                    <a:pt x="2097" y="4778"/>
                  </a:cubicBezTo>
                  <a:cubicBezTo>
                    <a:pt x="2163" y="4797"/>
                    <a:pt x="2225" y="4805"/>
                    <a:pt x="2285" y="4805"/>
                  </a:cubicBezTo>
                  <a:cubicBezTo>
                    <a:pt x="2440" y="4805"/>
                    <a:pt x="2578" y="4750"/>
                    <a:pt x="2698" y="4678"/>
                  </a:cubicBezTo>
                  <a:cubicBezTo>
                    <a:pt x="2798" y="4678"/>
                    <a:pt x="2865" y="4678"/>
                    <a:pt x="2965" y="4645"/>
                  </a:cubicBezTo>
                  <a:lnTo>
                    <a:pt x="3198" y="4645"/>
                  </a:lnTo>
                  <a:cubicBezTo>
                    <a:pt x="3232" y="4645"/>
                    <a:pt x="3298" y="4678"/>
                    <a:pt x="3332" y="4678"/>
                  </a:cubicBezTo>
                  <a:cubicBezTo>
                    <a:pt x="3409" y="4740"/>
                    <a:pt x="3487" y="4766"/>
                    <a:pt x="3564" y="4766"/>
                  </a:cubicBezTo>
                  <a:cubicBezTo>
                    <a:pt x="3654" y="4766"/>
                    <a:pt x="3743" y="4732"/>
                    <a:pt x="3832" y="4678"/>
                  </a:cubicBezTo>
                  <a:cubicBezTo>
                    <a:pt x="3865" y="4812"/>
                    <a:pt x="3899" y="4912"/>
                    <a:pt x="3965" y="5045"/>
                  </a:cubicBezTo>
                  <a:cubicBezTo>
                    <a:pt x="4099" y="5479"/>
                    <a:pt x="4166" y="6079"/>
                    <a:pt x="4533" y="6379"/>
                  </a:cubicBezTo>
                  <a:cubicBezTo>
                    <a:pt x="4586" y="6433"/>
                    <a:pt x="4655" y="6459"/>
                    <a:pt x="4722" y="6459"/>
                  </a:cubicBezTo>
                  <a:cubicBezTo>
                    <a:pt x="4821" y="6459"/>
                    <a:pt x="4913" y="6399"/>
                    <a:pt x="4933" y="6279"/>
                  </a:cubicBezTo>
                  <a:cubicBezTo>
                    <a:pt x="5033" y="5812"/>
                    <a:pt x="4766" y="5312"/>
                    <a:pt x="4599" y="4845"/>
                  </a:cubicBezTo>
                  <a:cubicBezTo>
                    <a:pt x="4533" y="4612"/>
                    <a:pt x="4466" y="4378"/>
                    <a:pt x="4366" y="4145"/>
                  </a:cubicBezTo>
                  <a:cubicBezTo>
                    <a:pt x="4432" y="4011"/>
                    <a:pt x="4499" y="3878"/>
                    <a:pt x="4499" y="3711"/>
                  </a:cubicBezTo>
                  <a:lnTo>
                    <a:pt x="4899" y="2877"/>
                  </a:lnTo>
                  <a:lnTo>
                    <a:pt x="4899" y="2877"/>
                  </a:lnTo>
                  <a:cubicBezTo>
                    <a:pt x="4833" y="2910"/>
                    <a:pt x="4799" y="2944"/>
                    <a:pt x="4766" y="2977"/>
                  </a:cubicBezTo>
                  <a:cubicBezTo>
                    <a:pt x="4733" y="2944"/>
                    <a:pt x="4699" y="2910"/>
                    <a:pt x="4666" y="2910"/>
                  </a:cubicBezTo>
                  <a:cubicBezTo>
                    <a:pt x="4666" y="2810"/>
                    <a:pt x="4633" y="2710"/>
                    <a:pt x="4633" y="2643"/>
                  </a:cubicBezTo>
                  <a:cubicBezTo>
                    <a:pt x="4633" y="2610"/>
                    <a:pt x="4633" y="2610"/>
                    <a:pt x="4633" y="2577"/>
                  </a:cubicBezTo>
                  <a:cubicBezTo>
                    <a:pt x="4633" y="2510"/>
                    <a:pt x="4599" y="2477"/>
                    <a:pt x="4599" y="2443"/>
                  </a:cubicBezTo>
                  <a:cubicBezTo>
                    <a:pt x="4866" y="2043"/>
                    <a:pt x="5166" y="1643"/>
                    <a:pt x="5433" y="1242"/>
                  </a:cubicBezTo>
                  <a:cubicBezTo>
                    <a:pt x="5571" y="1035"/>
                    <a:pt x="5376" y="844"/>
                    <a:pt x="5187" y="844"/>
                  </a:cubicBezTo>
                  <a:cubicBezTo>
                    <a:pt x="5102" y="844"/>
                    <a:pt x="5018" y="883"/>
                    <a:pt x="4966" y="976"/>
                  </a:cubicBezTo>
                  <a:cubicBezTo>
                    <a:pt x="4733" y="1409"/>
                    <a:pt x="4466" y="1876"/>
                    <a:pt x="4232" y="2310"/>
                  </a:cubicBezTo>
                  <a:cubicBezTo>
                    <a:pt x="4132" y="2243"/>
                    <a:pt x="4024" y="2210"/>
                    <a:pt x="3915" y="2210"/>
                  </a:cubicBezTo>
                  <a:cubicBezTo>
                    <a:pt x="3807" y="2210"/>
                    <a:pt x="3699" y="2243"/>
                    <a:pt x="3599" y="2310"/>
                  </a:cubicBezTo>
                  <a:cubicBezTo>
                    <a:pt x="3540" y="2266"/>
                    <a:pt x="3476" y="2242"/>
                    <a:pt x="3413" y="2242"/>
                  </a:cubicBezTo>
                  <a:cubicBezTo>
                    <a:pt x="3332" y="2242"/>
                    <a:pt x="3255" y="2283"/>
                    <a:pt x="3198" y="2377"/>
                  </a:cubicBezTo>
                  <a:cubicBezTo>
                    <a:pt x="3198" y="2343"/>
                    <a:pt x="3165" y="2310"/>
                    <a:pt x="3165" y="2276"/>
                  </a:cubicBezTo>
                  <a:cubicBezTo>
                    <a:pt x="3126" y="2179"/>
                    <a:pt x="3019" y="2127"/>
                    <a:pt x="2911" y="2127"/>
                  </a:cubicBezTo>
                  <a:cubicBezTo>
                    <a:pt x="2833" y="2127"/>
                    <a:pt x="2754" y="2154"/>
                    <a:pt x="2698" y="2210"/>
                  </a:cubicBezTo>
                  <a:cubicBezTo>
                    <a:pt x="2698" y="2243"/>
                    <a:pt x="2665" y="2243"/>
                    <a:pt x="2631" y="2276"/>
                  </a:cubicBezTo>
                  <a:cubicBezTo>
                    <a:pt x="2631" y="2276"/>
                    <a:pt x="2598" y="2276"/>
                    <a:pt x="2564" y="2310"/>
                  </a:cubicBezTo>
                  <a:cubicBezTo>
                    <a:pt x="2521" y="2266"/>
                    <a:pt x="2452" y="2242"/>
                    <a:pt x="2379" y="2242"/>
                  </a:cubicBezTo>
                  <a:cubicBezTo>
                    <a:pt x="2286" y="2242"/>
                    <a:pt x="2187" y="2283"/>
                    <a:pt x="2131" y="2377"/>
                  </a:cubicBezTo>
                  <a:cubicBezTo>
                    <a:pt x="2097" y="2410"/>
                    <a:pt x="2064" y="2477"/>
                    <a:pt x="2031" y="2543"/>
                  </a:cubicBezTo>
                  <a:cubicBezTo>
                    <a:pt x="2031" y="2510"/>
                    <a:pt x="2031" y="2510"/>
                    <a:pt x="1997" y="2477"/>
                  </a:cubicBezTo>
                  <a:cubicBezTo>
                    <a:pt x="1997" y="2410"/>
                    <a:pt x="1931" y="2343"/>
                    <a:pt x="1864" y="2310"/>
                  </a:cubicBezTo>
                  <a:cubicBezTo>
                    <a:pt x="1931" y="1609"/>
                    <a:pt x="1831" y="875"/>
                    <a:pt x="1530" y="142"/>
                  </a:cubicBezTo>
                  <a:cubicBezTo>
                    <a:pt x="1497" y="42"/>
                    <a:pt x="1427" y="1"/>
                    <a:pt x="1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6"/>
            <p:cNvSpPr/>
            <p:nvPr/>
          </p:nvSpPr>
          <p:spPr>
            <a:xfrm>
              <a:off x="6145875" y="2712575"/>
              <a:ext cx="139175" cy="161325"/>
            </a:xfrm>
            <a:custGeom>
              <a:avLst/>
              <a:gdLst/>
              <a:ahLst/>
              <a:cxnLst/>
              <a:rect l="l" t="t" r="r" b="b"/>
              <a:pathLst>
                <a:path w="5567" h="6453" extrusionOk="0">
                  <a:moveTo>
                    <a:pt x="1345" y="0"/>
                  </a:moveTo>
                  <a:cubicBezTo>
                    <a:pt x="1182" y="0"/>
                    <a:pt x="1004" y="149"/>
                    <a:pt x="1049" y="326"/>
                  </a:cubicBezTo>
                  <a:cubicBezTo>
                    <a:pt x="1215" y="1060"/>
                    <a:pt x="1316" y="1794"/>
                    <a:pt x="1282" y="2528"/>
                  </a:cubicBezTo>
                  <a:cubicBezTo>
                    <a:pt x="1249" y="2561"/>
                    <a:pt x="1182" y="2595"/>
                    <a:pt x="1149" y="2695"/>
                  </a:cubicBezTo>
                  <a:cubicBezTo>
                    <a:pt x="1115" y="2795"/>
                    <a:pt x="1082" y="2895"/>
                    <a:pt x="1049" y="2995"/>
                  </a:cubicBezTo>
                  <a:lnTo>
                    <a:pt x="982" y="2995"/>
                  </a:lnTo>
                  <a:cubicBezTo>
                    <a:pt x="982" y="2962"/>
                    <a:pt x="982" y="2928"/>
                    <a:pt x="949" y="2928"/>
                  </a:cubicBezTo>
                  <a:lnTo>
                    <a:pt x="748" y="3662"/>
                  </a:lnTo>
                  <a:cubicBezTo>
                    <a:pt x="782" y="3695"/>
                    <a:pt x="815" y="3695"/>
                    <a:pt x="882" y="3695"/>
                  </a:cubicBezTo>
                  <a:cubicBezTo>
                    <a:pt x="815" y="3862"/>
                    <a:pt x="782" y="4029"/>
                    <a:pt x="815" y="4196"/>
                  </a:cubicBezTo>
                  <a:cubicBezTo>
                    <a:pt x="548" y="4796"/>
                    <a:pt x="315" y="5430"/>
                    <a:pt x="81" y="6031"/>
                  </a:cubicBezTo>
                  <a:cubicBezTo>
                    <a:pt x="0" y="6212"/>
                    <a:pt x="165" y="6333"/>
                    <a:pt x="321" y="6333"/>
                  </a:cubicBezTo>
                  <a:cubicBezTo>
                    <a:pt x="423" y="6333"/>
                    <a:pt x="522" y="6282"/>
                    <a:pt x="548" y="6164"/>
                  </a:cubicBezTo>
                  <a:cubicBezTo>
                    <a:pt x="782" y="5630"/>
                    <a:pt x="1015" y="5063"/>
                    <a:pt x="1249" y="4496"/>
                  </a:cubicBezTo>
                  <a:lnTo>
                    <a:pt x="1282" y="4496"/>
                  </a:lnTo>
                  <a:cubicBezTo>
                    <a:pt x="1299" y="4513"/>
                    <a:pt x="1324" y="4521"/>
                    <a:pt x="1353" y="4521"/>
                  </a:cubicBezTo>
                  <a:cubicBezTo>
                    <a:pt x="1382" y="4521"/>
                    <a:pt x="1416" y="4513"/>
                    <a:pt x="1449" y="4496"/>
                  </a:cubicBezTo>
                  <a:cubicBezTo>
                    <a:pt x="1507" y="4612"/>
                    <a:pt x="1615" y="4703"/>
                    <a:pt x="1796" y="4703"/>
                  </a:cubicBezTo>
                  <a:cubicBezTo>
                    <a:pt x="1823" y="4703"/>
                    <a:pt x="1852" y="4701"/>
                    <a:pt x="1883" y="4696"/>
                  </a:cubicBezTo>
                  <a:cubicBezTo>
                    <a:pt x="1949" y="4730"/>
                    <a:pt x="2016" y="4763"/>
                    <a:pt x="2083" y="4763"/>
                  </a:cubicBezTo>
                  <a:cubicBezTo>
                    <a:pt x="2157" y="4782"/>
                    <a:pt x="2227" y="4790"/>
                    <a:pt x="2291" y="4790"/>
                  </a:cubicBezTo>
                  <a:cubicBezTo>
                    <a:pt x="2459" y="4790"/>
                    <a:pt x="2596" y="4735"/>
                    <a:pt x="2717" y="4663"/>
                  </a:cubicBezTo>
                  <a:cubicBezTo>
                    <a:pt x="2817" y="4663"/>
                    <a:pt x="2883" y="4663"/>
                    <a:pt x="2950" y="4630"/>
                  </a:cubicBezTo>
                  <a:lnTo>
                    <a:pt x="3017" y="4630"/>
                  </a:lnTo>
                  <a:cubicBezTo>
                    <a:pt x="3039" y="4641"/>
                    <a:pt x="3061" y="4644"/>
                    <a:pt x="3083" y="4644"/>
                  </a:cubicBezTo>
                  <a:cubicBezTo>
                    <a:pt x="3128" y="4644"/>
                    <a:pt x="3172" y="4630"/>
                    <a:pt x="3217" y="4630"/>
                  </a:cubicBezTo>
                  <a:cubicBezTo>
                    <a:pt x="3250" y="4630"/>
                    <a:pt x="3284" y="4663"/>
                    <a:pt x="3317" y="4663"/>
                  </a:cubicBezTo>
                  <a:lnTo>
                    <a:pt x="3350" y="4663"/>
                  </a:lnTo>
                  <a:cubicBezTo>
                    <a:pt x="3428" y="4725"/>
                    <a:pt x="3505" y="4751"/>
                    <a:pt x="3583" y="4751"/>
                  </a:cubicBezTo>
                  <a:cubicBezTo>
                    <a:pt x="3672" y="4751"/>
                    <a:pt x="3761" y="4716"/>
                    <a:pt x="3851" y="4663"/>
                  </a:cubicBezTo>
                  <a:cubicBezTo>
                    <a:pt x="3884" y="4796"/>
                    <a:pt x="3917" y="4896"/>
                    <a:pt x="3951" y="5030"/>
                  </a:cubicBezTo>
                  <a:cubicBezTo>
                    <a:pt x="4084" y="5497"/>
                    <a:pt x="4184" y="6064"/>
                    <a:pt x="4551" y="6397"/>
                  </a:cubicBezTo>
                  <a:cubicBezTo>
                    <a:pt x="4587" y="6433"/>
                    <a:pt x="4640" y="6452"/>
                    <a:pt x="4697" y="6452"/>
                  </a:cubicBezTo>
                  <a:cubicBezTo>
                    <a:pt x="4797" y="6452"/>
                    <a:pt x="4909" y="6392"/>
                    <a:pt x="4951" y="6264"/>
                  </a:cubicBezTo>
                  <a:cubicBezTo>
                    <a:pt x="5052" y="5797"/>
                    <a:pt x="4785" y="5297"/>
                    <a:pt x="4618" y="4863"/>
                  </a:cubicBezTo>
                  <a:cubicBezTo>
                    <a:pt x="4518" y="4630"/>
                    <a:pt x="4451" y="4363"/>
                    <a:pt x="4384" y="4129"/>
                  </a:cubicBezTo>
                  <a:cubicBezTo>
                    <a:pt x="4451" y="4029"/>
                    <a:pt x="4484" y="3862"/>
                    <a:pt x="4518" y="3695"/>
                  </a:cubicBezTo>
                  <a:lnTo>
                    <a:pt x="4885" y="2862"/>
                  </a:lnTo>
                  <a:lnTo>
                    <a:pt x="4885" y="2862"/>
                  </a:lnTo>
                  <a:cubicBezTo>
                    <a:pt x="4818" y="2895"/>
                    <a:pt x="4785" y="2928"/>
                    <a:pt x="4751" y="2962"/>
                  </a:cubicBezTo>
                  <a:cubicBezTo>
                    <a:pt x="4751" y="2928"/>
                    <a:pt x="4718" y="2895"/>
                    <a:pt x="4651" y="2895"/>
                  </a:cubicBezTo>
                  <a:cubicBezTo>
                    <a:pt x="4651" y="2795"/>
                    <a:pt x="4651" y="2695"/>
                    <a:pt x="4618" y="2628"/>
                  </a:cubicBezTo>
                  <a:cubicBezTo>
                    <a:pt x="4618" y="2595"/>
                    <a:pt x="4618" y="2595"/>
                    <a:pt x="4618" y="2561"/>
                  </a:cubicBezTo>
                  <a:cubicBezTo>
                    <a:pt x="4651" y="2528"/>
                    <a:pt x="4618" y="2461"/>
                    <a:pt x="4585" y="2461"/>
                  </a:cubicBezTo>
                  <a:cubicBezTo>
                    <a:pt x="4885" y="2028"/>
                    <a:pt x="5152" y="1627"/>
                    <a:pt x="5452" y="1227"/>
                  </a:cubicBezTo>
                  <a:cubicBezTo>
                    <a:pt x="5567" y="1020"/>
                    <a:pt x="5380" y="829"/>
                    <a:pt x="5199" y="829"/>
                  </a:cubicBezTo>
                  <a:cubicBezTo>
                    <a:pt x="5117" y="829"/>
                    <a:pt x="5036" y="867"/>
                    <a:pt x="4985" y="960"/>
                  </a:cubicBezTo>
                  <a:cubicBezTo>
                    <a:pt x="4718" y="1394"/>
                    <a:pt x="4484" y="1861"/>
                    <a:pt x="4251" y="2328"/>
                  </a:cubicBezTo>
                  <a:cubicBezTo>
                    <a:pt x="4251" y="2328"/>
                    <a:pt x="4251" y="2328"/>
                    <a:pt x="4218" y="2294"/>
                  </a:cubicBezTo>
                  <a:cubicBezTo>
                    <a:pt x="4134" y="2228"/>
                    <a:pt x="4026" y="2194"/>
                    <a:pt x="3913" y="2194"/>
                  </a:cubicBezTo>
                  <a:cubicBezTo>
                    <a:pt x="3801" y="2194"/>
                    <a:pt x="3684" y="2228"/>
                    <a:pt x="3584" y="2294"/>
                  </a:cubicBezTo>
                  <a:cubicBezTo>
                    <a:pt x="3544" y="2255"/>
                    <a:pt x="3489" y="2236"/>
                    <a:pt x="3431" y="2236"/>
                  </a:cubicBezTo>
                  <a:cubicBezTo>
                    <a:pt x="3341" y="2236"/>
                    <a:pt x="3244" y="2280"/>
                    <a:pt x="3184" y="2361"/>
                  </a:cubicBezTo>
                  <a:cubicBezTo>
                    <a:pt x="3184" y="2328"/>
                    <a:pt x="3184" y="2294"/>
                    <a:pt x="3150" y="2261"/>
                  </a:cubicBezTo>
                  <a:cubicBezTo>
                    <a:pt x="3111" y="2164"/>
                    <a:pt x="3004" y="2112"/>
                    <a:pt x="2902" y="2112"/>
                  </a:cubicBezTo>
                  <a:cubicBezTo>
                    <a:pt x="2829" y="2112"/>
                    <a:pt x="2758" y="2139"/>
                    <a:pt x="2717" y="2194"/>
                  </a:cubicBezTo>
                  <a:cubicBezTo>
                    <a:pt x="2683" y="2228"/>
                    <a:pt x="2683" y="2261"/>
                    <a:pt x="2650" y="2261"/>
                  </a:cubicBezTo>
                  <a:cubicBezTo>
                    <a:pt x="2616" y="2261"/>
                    <a:pt x="2616" y="2294"/>
                    <a:pt x="2583" y="2294"/>
                  </a:cubicBezTo>
                  <a:cubicBezTo>
                    <a:pt x="2525" y="2251"/>
                    <a:pt x="2454" y="2226"/>
                    <a:pt x="2384" y="2226"/>
                  </a:cubicBezTo>
                  <a:cubicBezTo>
                    <a:pt x="2294" y="2226"/>
                    <a:pt x="2206" y="2267"/>
                    <a:pt x="2149" y="2361"/>
                  </a:cubicBezTo>
                  <a:cubicBezTo>
                    <a:pt x="2116" y="2395"/>
                    <a:pt x="2083" y="2461"/>
                    <a:pt x="2049" y="2528"/>
                  </a:cubicBezTo>
                  <a:cubicBezTo>
                    <a:pt x="2016" y="2495"/>
                    <a:pt x="2016" y="2495"/>
                    <a:pt x="2016" y="2461"/>
                  </a:cubicBezTo>
                  <a:cubicBezTo>
                    <a:pt x="1983" y="2395"/>
                    <a:pt x="1949" y="2361"/>
                    <a:pt x="1883" y="2294"/>
                  </a:cubicBezTo>
                  <a:cubicBezTo>
                    <a:pt x="1949" y="1594"/>
                    <a:pt x="1849" y="860"/>
                    <a:pt x="1549" y="126"/>
                  </a:cubicBezTo>
                  <a:cubicBezTo>
                    <a:pt x="1505" y="37"/>
                    <a:pt x="1427" y="0"/>
                    <a:pt x="1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6"/>
            <p:cNvSpPr/>
            <p:nvPr/>
          </p:nvSpPr>
          <p:spPr>
            <a:xfrm>
              <a:off x="3574625" y="2761250"/>
              <a:ext cx="2830975" cy="110725"/>
            </a:xfrm>
            <a:custGeom>
              <a:avLst/>
              <a:gdLst/>
              <a:ahLst/>
              <a:cxnLst/>
              <a:rect l="l" t="t" r="r" b="b"/>
              <a:pathLst>
                <a:path w="113239" h="4429" extrusionOk="0">
                  <a:moveTo>
                    <a:pt x="15902" y="3183"/>
                  </a:moveTo>
                  <a:cubicBezTo>
                    <a:pt x="16203" y="3216"/>
                    <a:pt x="16503" y="3216"/>
                    <a:pt x="16803" y="3216"/>
                  </a:cubicBezTo>
                  <a:cubicBezTo>
                    <a:pt x="16703" y="3216"/>
                    <a:pt x="16636" y="3250"/>
                    <a:pt x="16536" y="3250"/>
                  </a:cubicBezTo>
                  <a:cubicBezTo>
                    <a:pt x="16336" y="3250"/>
                    <a:pt x="16103" y="3216"/>
                    <a:pt x="15902" y="3183"/>
                  </a:cubicBezTo>
                  <a:close/>
                  <a:moveTo>
                    <a:pt x="112924" y="0"/>
                  </a:moveTo>
                  <a:cubicBezTo>
                    <a:pt x="112261" y="0"/>
                    <a:pt x="111621" y="191"/>
                    <a:pt x="111304" y="681"/>
                  </a:cubicBezTo>
                  <a:cubicBezTo>
                    <a:pt x="111271" y="714"/>
                    <a:pt x="111271" y="714"/>
                    <a:pt x="111271" y="714"/>
                  </a:cubicBezTo>
                  <a:cubicBezTo>
                    <a:pt x="111137" y="781"/>
                    <a:pt x="110970" y="814"/>
                    <a:pt x="110837" y="848"/>
                  </a:cubicBezTo>
                  <a:lnTo>
                    <a:pt x="110670" y="848"/>
                  </a:lnTo>
                  <a:cubicBezTo>
                    <a:pt x="110643" y="821"/>
                    <a:pt x="110594" y="772"/>
                    <a:pt x="110524" y="772"/>
                  </a:cubicBezTo>
                  <a:cubicBezTo>
                    <a:pt x="110507" y="772"/>
                    <a:pt x="110489" y="775"/>
                    <a:pt x="110470" y="781"/>
                  </a:cubicBezTo>
                  <a:cubicBezTo>
                    <a:pt x="110303" y="848"/>
                    <a:pt x="110136" y="915"/>
                    <a:pt x="109970" y="948"/>
                  </a:cubicBezTo>
                  <a:cubicBezTo>
                    <a:pt x="109803" y="948"/>
                    <a:pt x="109636" y="981"/>
                    <a:pt x="109469" y="981"/>
                  </a:cubicBezTo>
                  <a:cubicBezTo>
                    <a:pt x="109469" y="915"/>
                    <a:pt x="109436" y="881"/>
                    <a:pt x="109403" y="848"/>
                  </a:cubicBezTo>
                  <a:cubicBezTo>
                    <a:pt x="109048" y="548"/>
                    <a:pt x="108583" y="471"/>
                    <a:pt x="108133" y="471"/>
                  </a:cubicBezTo>
                  <a:cubicBezTo>
                    <a:pt x="108032" y="471"/>
                    <a:pt x="107932" y="475"/>
                    <a:pt x="107835" y="481"/>
                  </a:cubicBezTo>
                  <a:cubicBezTo>
                    <a:pt x="107401" y="514"/>
                    <a:pt x="106801" y="548"/>
                    <a:pt x="106501" y="915"/>
                  </a:cubicBezTo>
                  <a:lnTo>
                    <a:pt x="106400" y="915"/>
                  </a:lnTo>
                  <a:cubicBezTo>
                    <a:pt x="106267" y="981"/>
                    <a:pt x="106134" y="1015"/>
                    <a:pt x="106000" y="1081"/>
                  </a:cubicBezTo>
                  <a:lnTo>
                    <a:pt x="105500" y="1081"/>
                  </a:lnTo>
                  <a:cubicBezTo>
                    <a:pt x="105500" y="1048"/>
                    <a:pt x="105466" y="1048"/>
                    <a:pt x="105466" y="1015"/>
                  </a:cubicBezTo>
                  <a:cubicBezTo>
                    <a:pt x="104951" y="689"/>
                    <a:pt x="104369" y="562"/>
                    <a:pt x="103774" y="562"/>
                  </a:cubicBezTo>
                  <a:cubicBezTo>
                    <a:pt x="103638" y="562"/>
                    <a:pt x="103502" y="569"/>
                    <a:pt x="103365" y="581"/>
                  </a:cubicBezTo>
                  <a:cubicBezTo>
                    <a:pt x="102831" y="648"/>
                    <a:pt x="101964" y="814"/>
                    <a:pt x="101797" y="1382"/>
                  </a:cubicBezTo>
                  <a:cubicBezTo>
                    <a:pt x="101564" y="1448"/>
                    <a:pt x="101297" y="1482"/>
                    <a:pt x="101063" y="1515"/>
                  </a:cubicBezTo>
                  <a:lnTo>
                    <a:pt x="100796" y="1515"/>
                  </a:lnTo>
                  <a:cubicBezTo>
                    <a:pt x="100336" y="1108"/>
                    <a:pt x="99602" y="879"/>
                    <a:pt x="98891" y="879"/>
                  </a:cubicBezTo>
                  <a:cubicBezTo>
                    <a:pt x="98263" y="879"/>
                    <a:pt x="97652" y="1057"/>
                    <a:pt x="97261" y="1448"/>
                  </a:cubicBezTo>
                  <a:cubicBezTo>
                    <a:pt x="97194" y="1515"/>
                    <a:pt x="97161" y="1615"/>
                    <a:pt x="97161" y="1682"/>
                  </a:cubicBezTo>
                  <a:cubicBezTo>
                    <a:pt x="97060" y="1682"/>
                    <a:pt x="96927" y="1682"/>
                    <a:pt x="96827" y="1648"/>
                  </a:cubicBezTo>
                  <a:cubicBezTo>
                    <a:pt x="96769" y="1562"/>
                    <a:pt x="96661" y="1475"/>
                    <a:pt x="96525" y="1475"/>
                  </a:cubicBezTo>
                  <a:cubicBezTo>
                    <a:pt x="96504" y="1475"/>
                    <a:pt x="96482" y="1477"/>
                    <a:pt x="96460" y="1482"/>
                  </a:cubicBezTo>
                  <a:cubicBezTo>
                    <a:pt x="96393" y="1482"/>
                    <a:pt x="96327" y="1482"/>
                    <a:pt x="96260" y="1515"/>
                  </a:cubicBezTo>
                  <a:cubicBezTo>
                    <a:pt x="95793" y="1181"/>
                    <a:pt x="95226" y="1015"/>
                    <a:pt x="94659" y="948"/>
                  </a:cubicBezTo>
                  <a:cubicBezTo>
                    <a:pt x="94499" y="929"/>
                    <a:pt x="94321" y="916"/>
                    <a:pt x="94138" y="916"/>
                  </a:cubicBezTo>
                  <a:cubicBezTo>
                    <a:pt x="93672" y="916"/>
                    <a:pt x="93178" y="1003"/>
                    <a:pt x="92891" y="1315"/>
                  </a:cubicBezTo>
                  <a:cubicBezTo>
                    <a:pt x="92591" y="1281"/>
                    <a:pt x="92290" y="1248"/>
                    <a:pt x="91957" y="1215"/>
                  </a:cubicBezTo>
                  <a:cubicBezTo>
                    <a:pt x="91490" y="848"/>
                    <a:pt x="90923" y="648"/>
                    <a:pt x="90356" y="581"/>
                  </a:cubicBezTo>
                  <a:cubicBezTo>
                    <a:pt x="90182" y="549"/>
                    <a:pt x="89978" y="527"/>
                    <a:pt x="89767" y="527"/>
                  </a:cubicBezTo>
                  <a:cubicBezTo>
                    <a:pt x="89330" y="527"/>
                    <a:pt x="88869" y="622"/>
                    <a:pt x="88621" y="915"/>
                  </a:cubicBezTo>
                  <a:cubicBezTo>
                    <a:pt x="88588" y="948"/>
                    <a:pt x="88588" y="981"/>
                    <a:pt x="88588" y="1015"/>
                  </a:cubicBezTo>
                  <a:cubicBezTo>
                    <a:pt x="88554" y="1048"/>
                    <a:pt x="88521" y="1048"/>
                    <a:pt x="88521" y="1048"/>
                  </a:cubicBezTo>
                  <a:cubicBezTo>
                    <a:pt x="88287" y="1081"/>
                    <a:pt x="88087" y="1081"/>
                    <a:pt x="87887" y="1081"/>
                  </a:cubicBezTo>
                  <a:lnTo>
                    <a:pt x="87820" y="1081"/>
                  </a:lnTo>
                  <a:cubicBezTo>
                    <a:pt x="87387" y="748"/>
                    <a:pt x="86786" y="648"/>
                    <a:pt x="86286" y="648"/>
                  </a:cubicBezTo>
                  <a:cubicBezTo>
                    <a:pt x="85786" y="648"/>
                    <a:pt x="84918" y="681"/>
                    <a:pt x="84685" y="1215"/>
                  </a:cubicBezTo>
                  <a:lnTo>
                    <a:pt x="84151" y="1215"/>
                  </a:lnTo>
                  <a:cubicBezTo>
                    <a:pt x="84018" y="848"/>
                    <a:pt x="83617" y="681"/>
                    <a:pt x="83184" y="614"/>
                  </a:cubicBezTo>
                  <a:cubicBezTo>
                    <a:pt x="82874" y="582"/>
                    <a:pt x="82560" y="567"/>
                    <a:pt x="82246" y="567"/>
                  </a:cubicBezTo>
                  <a:cubicBezTo>
                    <a:pt x="81578" y="567"/>
                    <a:pt x="80906" y="634"/>
                    <a:pt x="80248" y="748"/>
                  </a:cubicBezTo>
                  <a:cubicBezTo>
                    <a:pt x="80182" y="781"/>
                    <a:pt x="80115" y="814"/>
                    <a:pt x="80082" y="848"/>
                  </a:cubicBezTo>
                  <a:cubicBezTo>
                    <a:pt x="79815" y="848"/>
                    <a:pt x="79581" y="814"/>
                    <a:pt x="79314" y="814"/>
                  </a:cubicBezTo>
                  <a:cubicBezTo>
                    <a:pt x="79314" y="781"/>
                    <a:pt x="79281" y="748"/>
                    <a:pt x="79248" y="714"/>
                  </a:cubicBezTo>
                  <a:cubicBezTo>
                    <a:pt x="78789" y="450"/>
                    <a:pt x="78143" y="288"/>
                    <a:pt x="77503" y="288"/>
                  </a:cubicBezTo>
                  <a:cubicBezTo>
                    <a:pt x="76934" y="288"/>
                    <a:pt x="76369" y="416"/>
                    <a:pt x="75945" y="714"/>
                  </a:cubicBezTo>
                  <a:cubicBezTo>
                    <a:pt x="75545" y="714"/>
                    <a:pt x="75145" y="748"/>
                    <a:pt x="74744" y="748"/>
                  </a:cubicBezTo>
                  <a:cubicBezTo>
                    <a:pt x="74457" y="709"/>
                    <a:pt x="74165" y="692"/>
                    <a:pt x="73872" y="692"/>
                  </a:cubicBezTo>
                  <a:cubicBezTo>
                    <a:pt x="72911" y="692"/>
                    <a:pt x="71937" y="877"/>
                    <a:pt x="71042" y="1081"/>
                  </a:cubicBezTo>
                  <a:cubicBezTo>
                    <a:pt x="70908" y="1115"/>
                    <a:pt x="70808" y="1215"/>
                    <a:pt x="70775" y="1315"/>
                  </a:cubicBezTo>
                  <a:cubicBezTo>
                    <a:pt x="70508" y="1348"/>
                    <a:pt x="70241" y="1415"/>
                    <a:pt x="69974" y="1482"/>
                  </a:cubicBezTo>
                  <a:cubicBezTo>
                    <a:pt x="69741" y="1348"/>
                    <a:pt x="69507" y="1281"/>
                    <a:pt x="69241" y="1248"/>
                  </a:cubicBezTo>
                  <a:cubicBezTo>
                    <a:pt x="69169" y="1239"/>
                    <a:pt x="69098" y="1235"/>
                    <a:pt x="69025" y="1235"/>
                  </a:cubicBezTo>
                  <a:cubicBezTo>
                    <a:pt x="68828" y="1235"/>
                    <a:pt x="68626" y="1266"/>
                    <a:pt x="68407" y="1315"/>
                  </a:cubicBezTo>
                  <a:cubicBezTo>
                    <a:pt x="68407" y="1315"/>
                    <a:pt x="68373" y="1315"/>
                    <a:pt x="68373" y="1348"/>
                  </a:cubicBezTo>
                  <a:cubicBezTo>
                    <a:pt x="67806" y="1348"/>
                    <a:pt x="67272" y="1415"/>
                    <a:pt x="66705" y="1515"/>
                  </a:cubicBezTo>
                  <a:cubicBezTo>
                    <a:pt x="66705" y="1482"/>
                    <a:pt x="66672" y="1415"/>
                    <a:pt x="66605" y="1348"/>
                  </a:cubicBezTo>
                  <a:cubicBezTo>
                    <a:pt x="65805" y="1218"/>
                    <a:pt x="65000" y="1163"/>
                    <a:pt x="64192" y="1163"/>
                  </a:cubicBezTo>
                  <a:cubicBezTo>
                    <a:pt x="62104" y="1163"/>
                    <a:pt x="60001" y="1530"/>
                    <a:pt x="57932" y="1915"/>
                  </a:cubicBezTo>
                  <a:cubicBezTo>
                    <a:pt x="57568" y="1776"/>
                    <a:pt x="57173" y="1712"/>
                    <a:pt x="56772" y="1712"/>
                  </a:cubicBezTo>
                  <a:cubicBezTo>
                    <a:pt x="55925" y="1712"/>
                    <a:pt x="55053" y="1996"/>
                    <a:pt x="54397" y="2449"/>
                  </a:cubicBezTo>
                  <a:lnTo>
                    <a:pt x="54163" y="2449"/>
                  </a:lnTo>
                  <a:cubicBezTo>
                    <a:pt x="54163" y="2416"/>
                    <a:pt x="54163" y="2416"/>
                    <a:pt x="54130" y="2416"/>
                  </a:cubicBezTo>
                  <a:cubicBezTo>
                    <a:pt x="53407" y="1718"/>
                    <a:pt x="52181" y="1299"/>
                    <a:pt x="51037" y="1299"/>
                  </a:cubicBezTo>
                  <a:cubicBezTo>
                    <a:pt x="50650" y="1299"/>
                    <a:pt x="50272" y="1347"/>
                    <a:pt x="49927" y="1448"/>
                  </a:cubicBezTo>
                  <a:cubicBezTo>
                    <a:pt x="49237" y="1004"/>
                    <a:pt x="48400" y="751"/>
                    <a:pt x="47562" y="751"/>
                  </a:cubicBezTo>
                  <a:cubicBezTo>
                    <a:pt x="47143" y="751"/>
                    <a:pt x="46724" y="814"/>
                    <a:pt x="46324" y="948"/>
                  </a:cubicBezTo>
                  <a:cubicBezTo>
                    <a:pt x="45823" y="733"/>
                    <a:pt x="45090" y="566"/>
                    <a:pt x="44380" y="566"/>
                  </a:cubicBezTo>
                  <a:cubicBezTo>
                    <a:pt x="43768" y="566"/>
                    <a:pt x="43172" y="690"/>
                    <a:pt x="42755" y="1015"/>
                  </a:cubicBezTo>
                  <a:lnTo>
                    <a:pt x="42688" y="1015"/>
                  </a:lnTo>
                  <a:cubicBezTo>
                    <a:pt x="42300" y="677"/>
                    <a:pt x="41657" y="485"/>
                    <a:pt x="41029" y="485"/>
                  </a:cubicBezTo>
                  <a:cubicBezTo>
                    <a:pt x="40415" y="485"/>
                    <a:pt x="39816" y="669"/>
                    <a:pt x="39486" y="1081"/>
                  </a:cubicBezTo>
                  <a:cubicBezTo>
                    <a:pt x="39021" y="867"/>
                    <a:pt x="38518" y="767"/>
                    <a:pt x="38013" y="767"/>
                  </a:cubicBezTo>
                  <a:cubicBezTo>
                    <a:pt x="37575" y="767"/>
                    <a:pt x="37135" y="842"/>
                    <a:pt x="36717" y="981"/>
                  </a:cubicBezTo>
                  <a:cubicBezTo>
                    <a:pt x="36586" y="942"/>
                    <a:pt x="36454" y="923"/>
                    <a:pt x="36321" y="923"/>
                  </a:cubicBezTo>
                  <a:cubicBezTo>
                    <a:pt x="36115" y="923"/>
                    <a:pt x="35905" y="967"/>
                    <a:pt x="35683" y="1048"/>
                  </a:cubicBezTo>
                  <a:cubicBezTo>
                    <a:pt x="35483" y="1115"/>
                    <a:pt x="35250" y="1248"/>
                    <a:pt x="35049" y="1415"/>
                  </a:cubicBezTo>
                  <a:cubicBezTo>
                    <a:pt x="34846" y="1258"/>
                    <a:pt x="34534" y="1194"/>
                    <a:pt x="34169" y="1194"/>
                  </a:cubicBezTo>
                  <a:cubicBezTo>
                    <a:pt x="32978" y="1194"/>
                    <a:pt x="31222" y="1882"/>
                    <a:pt x="30813" y="2316"/>
                  </a:cubicBezTo>
                  <a:cubicBezTo>
                    <a:pt x="30595" y="2251"/>
                    <a:pt x="30362" y="2222"/>
                    <a:pt x="30124" y="2222"/>
                  </a:cubicBezTo>
                  <a:cubicBezTo>
                    <a:pt x="29375" y="2222"/>
                    <a:pt x="28576" y="2511"/>
                    <a:pt x="28044" y="2916"/>
                  </a:cubicBezTo>
                  <a:cubicBezTo>
                    <a:pt x="27978" y="2949"/>
                    <a:pt x="27944" y="2983"/>
                    <a:pt x="27944" y="3016"/>
                  </a:cubicBezTo>
                  <a:cubicBezTo>
                    <a:pt x="27844" y="2983"/>
                    <a:pt x="27744" y="2983"/>
                    <a:pt x="27644" y="2983"/>
                  </a:cubicBezTo>
                  <a:cubicBezTo>
                    <a:pt x="27355" y="2805"/>
                    <a:pt x="26977" y="2746"/>
                    <a:pt x="26619" y="2746"/>
                  </a:cubicBezTo>
                  <a:cubicBezTo>
                    <a:pt x="26440" y="2746"/>
                    <a:pt x="26265" y="2760"/>
                    <a:pt x="26110" y="2783"/>
                  </a:cubicBezTo>
                  <a:cubicBezTo>
                    <a:pt x="25709" y="2816"/>
                    <a:pt x="25176" y="2883"/>
                    <a:pt x="24809" y="3116"/>
                  </a:cubicBezTo>
                  <a:cubicBezTo>
                    <a:pt x="24775" y="3083"/>
                    <a:pt x="24709" y="3083"/>
                    <a:pt x="24642" y="3083"/>
                  </a:cubicBezTo>
                  <a:cubicBezTo>
                    <a:pt x="24431" y="3125"/>
                    <a:pt x="24236" y="3144"/>
                    <a:pt x="24051" y="3144"/>
                  </a:cubicBezTo>
                  <a:cubicBezTo>
                    <a:pt x="23506" y="3144"/>
                    <a:pt x="23038" y="2982"/>
                    <a:pt x="22440" y="2783"/>
                  </a:cubicBezTo>
                  <a:cubicBezTo>
                    <a:pt x="22078" y="2676"/>
                    <a:pt x="21716" y="2597"/>
                    <a:pt x="21346" y="2597"/>
                  </a:cubicBezTo>
                  <a:cubicBezTo>
                    <a:pt x="21136" y="2597"/>
                    <a:pt x="20923" y="2622"/>
                    <a:pt x="20706" y="2683"/>
                  </a:cubicBezTo>
                  <a:cubicBezTo>
                    <a:pt x="20639" y="2683"/>
                    <a:pt x="20606" y="2716"/>
                    <a:pt x="20572" y="2716"/>
                  </a:cubicBezTo>
                  <a:cubicBezTo>
                    <a:pt x="20372" y="2683"/>
                    <a:pt x="20139" y="2649"/>
                    <a:pt x="19939" y="2616"/>
                  </a:cubicBezTo>
                  <a:cubicBezTo>
                    <a:pt x="19472" y="2516"/>
                    <a:pt x="19005" y="2416"/>
                    <a:pt x="18538" y="2349"/>
                  </a:cubicBezTo>
                  <a:cubicBezTo>
                    <a:pt x="17932" y="2141"/>
                    <a:pt x="17272" y="1997"/>
                    <a:pt x="16638" y="1997"/>
                  </a:cubicBezTo>
                  <a:cubicBezTo>
                    <a:pt x="16155" y="1997"/>
                    <a:pt x="15687" y="2080"/>
                    <a:pt x="15269" y="2282"/>
                  </a:cubicBezTo>
                  <a:cubicBezTo>
                    <a:pt x="14635" y="2282"/>
                    <a:pt x="14034" y="2316"/>
                    <a:pt x="13401" y="2349"/>
                  </a:cubicBezTo>
                  <a:cubicBezTo>
                    <a:pt x="13100" y="2216"/>
                    <a:pt x="12767" y="2182"/>
                    <a:pt x="12467" y="2149"/>
                  </a:cubicBezTo>
                  <a:cubicBezTo>
                    <a:pt x="12133" y="2149"/>
                    <a:pt x="11666" y="2149"/>
                    <a:pt x="11299" y="2316"/>
                  </a:cubicBezTo>
                  <a:cubicBezTo>
                    <a:pt x="11232" y="2316"/>
                    <a:pt x="11132" y="2316"/>
                    <a:pt x="11066" y="2282"/>
                  </a:cubicBezTo>
                  <a:lnTo>
                    <a:pt x="10866" y="2282"/>
                  </a:lnTo>
                  <a:cubicBezTo>
                    <a:pt x="10140" y="1650"/>
                    <a:pt x="9070" y="1363"/>
                    <a:pt x="8059" y="1363"/>
                  </a:cubicBezTo>
                  <a:cubicBezTo>
                    <a:pt x="7628" y="1363"/>
                    <a:pt x="7208" y="1415"/>
                    <a:pt x="6829" y="1515"/>
                  </a:cubicBezTo>
                  <a:cubicBezTo>
                    <a:pt x="6729" y="1548"/>
                    <a:pt x="6629" y="1615"/>
                    <a:pt x="6596" y="1682"/>
                  </a:cubicBezTo>
                  <a:cubicBezTo>
                    <a:pt x="6429" y="1682"/>
                    <a:pt x="6296" y="1648"/>
                    <a:pt x="6129" y="1648"/>
                  </a:cubicBezTo>
                  <a:cubicBezTo>
                    <a:pt x="5642" y="1337"/>
                    <a:pt x="5076" y="1185"/>
                    <a:pt x="4503" y="1185"/>
                  </a:cubicBezTo>
                  <a:cubicBezTo>
                    <a:pt x="4094" y="1185"/>
                    <a:pt x="3682" y="1262"/>
                    <a:pt x="3293" y="1415"/>
                  </a:cubicBezTo>
                  <a:cubicBezTo>
                    <a:pt x="3193" y="1448"/>
                    <a:pt x="3093" y="1515"/>
                    <a:pt x="3060" y="1615"/>
                  </a:cubicBezTo>
                  <a:cubicBezTo>
                    <a:pt x="2059" y="1715"/>
                    <a:pt x="1092" y="1982"/>
                    <a:pt x="158" y="2482"/>
                  </a:cubicBezTo>
                  <a:cubicBezTo>
                    <a:pt x="1" y="2545"/>
                    <a:pt x="51" y="2785"/>
                    <a:pt x="196" y="2785"/>
                  </a:cubicBezTo>
                  <a:cubicBezTo>
                    <a:pt x="205" y="2785"/>
                    <a:pt x="215" y="2785"/>
                    <a:pt x="225" y="2783"/>
                  </a:cubicBezTo>
                  <a:cubicBezTo>
                    <a:pt x="958" y="2549"/>
                    <a:pt x="1626" y="2416"/>
                    <a:pt x="2326" y="2316"/>
                  </a:cubicBezTo>
                  <a:cubicBezTo>
                    <a:pt x="2359" y="2449"/>
                    <a:pt x="2426" y="2549"/>
                    <a:pt x="2593" y="2582"/>
                  </a:cubicBezTo>
                  <a:cubicBezTo>
                    <a:pt x="2894" y="2676"/>
                    <a:pt x="3216" y="2717"/>
                    <a:pt x="3535" y="2717"/>
                  </a:cubicBezTo>
                  <a:cubicBezTo>
                    <a:pt x="3782" y="2717"/>
                    <a:pt x="4028" y="2693"/>
                    <a:pt x="4261" y="2649"/>
                  </a:cubicBezTo>
                  <a:cubicBezTo>
                    <a:pt x="4594" y="2616"/>
                    <a:pt x="5095" y="2516"/>
                    <a:pt x="5295" y="2249"/>
                  </a:cubicBezTo>
                  <a:lnTo>
                    <a:pt x="5562" y="2249"/>
                  </a:lnTo>
                  <a:cubicBezTo>
                    <a:pt x="5628" y="2282"/>
                    <a:pt x="5662" y="2282"/>
                    <a:pt x="5729" y="2316"/>
                  </a:cubicBezTo>
                  <a:cubicBezTo>
                    <a:pt x="5729" y="2382"/>
                    <a:pt x="5762" y="2482"/>
                    <a:pt x="5829" y="2516"/>
                  </a:cubicBezTo>
                  <a:cubicBezTo>
                    <a:pt x="6423" y="2976"/>
                    <a:pt x="7360" y="3216"/>
                    <a:pt x="8284" y="3216"/>
                  </a:cubicBezTo>
                  <a:cubicBezTo>
                    <a:pt x="8966" y="3216"/>
                    <a:pt x="9641" y="3085"/>
                    <a:pt x="10165" y="2816"/>
                  </a:cubicBezTo>
                  <a:lnTo>
                    <a:pt x="10599" y="2816"/>
                  </a:lnTo>
                  <a:cubicBezTo>
                    <a:pt x="10632" y="2816"/>
                    <a:pt x="10632" y="2816"/>
                    <a:pt x="10665" y="2849"/>
                  </a:cubicBezTo>
                  <a:cubicBezTo>
                    <a:pt x="10599" y="2916"/>
                    <a:pt x="10565" y="3049"/>
                    <a:pt x="10632" y="3150"/>
                  </a:cubicBezTo>
                  <a:cubicBezTo>
                    <a:pt x="10999" y="3617"/>
                    <a:pt x="11666" y="3617"/>
                    <a:pt x="12233" y="3617"/>
                  </a:cubicBezTo>
                  <a:cubicBezTo>
                    <a:pt x="12297" y="3620"/>
                    <a:pt x="12361" y="3622"/>
                    <a:pt x="12425" y="3622"/>
                  </a:cubicBezTo>
                  <a:cubicBezTo>
                    <a:pt x="12994" y="3622"/>
                    <a:pt x="13558" y="3489"/>
                    <a:pt x="14068" y="3250"/>
                  </a:cubicBezTo>
                  <a:cubicBezTo>
                    <a:pt x="14101" y="3350"/>
                    <a:pt x="14135" y="3416"/>
                    <a:pt x="14235" y="3450"/>
                  </a:cubicBezTo>
                  <a:cubicBezTo>
                    <a:pt x="14773" y="3770"/>
                    <a:pt x="15652" y="3996"/>
                    <a:pt x="16497" y="3996"/>
                  </a:cubicBezTo>
                  <a:cubicBezTo>
                    <a:pt x="17327" y="3996"/>
                    <a:pt x="18125" y="3778"/>
                    <a:pt x="18538" y="3216"/>
                  </a:cubicBezTo>
                  <a:cubicBezTo>
                    <a:pt x="18838" y="3216"/>
                    <a:pt x="19138" y="3183"/>
                    <a:pt x="19438" y="3150"/>
                  </a:cubicBezTo>
                  <a:cubicBezTo>
                    <a:pt x="19605" y="3183"/>
                    <a:pt x="19805" y="3250"/>
                    <a:pt x="19972" y="3283"/>
                  </a:cubicBezTo>
                  <a:cubicBezTo>
                    <a:pt x="19972" y="3416"/>
                    <a:pt x="20039" y="3550"/>
                    <a:pt x="20172" y="3650"/>
                  </a:cubicBezTo>
                  <a:cubicBezTo>
                    <a:pt x="20612" y="3964"/>
                    <a:pt x="21184" y="4134"/>
                    <a:pt x="21738" y="4134"/>
                  </a:cubicBezTo>
                  <a:cubicBezTo>
                    <a:pt x="22066" y="4134"/>
                    <a:pt x="22389" y="4074"/>
                    <a:pt x="22674" y="3950"/>
                  </a:cubicBezTo>
                  <a:cubicBezTo>
                    <a:pt x="23141" y="4050"/>
                    <a:pt x="23575" y="4084"/>
                    <a:pt x="24042" y="4084"/>
                  </a:cubicBezTo>
                  <a:cubicBezTo>
                    <a:pt x="24042" y="4084"/>
                    <a:pt x="24042" y="4084"/>
                    <a:pt x="24075" y="4117"/>
                  </a:cubicBezTo>
                  <a:cubicBezTo>
                    <a:pt x="24412" y="4334"/>
                    <a:pt x="24841" y="4429"/>
                    <a:pt x="25293" y="4429"/>
                  </a:cubicBezTo>
                  <a:cubicBezTo>
                    <a:pt x="26093" y="4429"/>
                    <a:pt x="26969" y="4131"/>
                    <a:pt x="27544" y="3683"/>
                  </a:cubicBezTo>
                  <a:lnTo>
                    <a:pt x="27611" y="3683"/>
                  </a:lnTo>
                  <a:cubicBezTo>
                    <a:pt x="27815" y="3727"/>
                    <a:pt x="28038" y="3752"/>
                    <a:pt x="28263" y="3752"/>
                  </a:cubicBezTo>
                  <a:cubicBezTo>
                    <a:pt x="28554" y="3752"/>
                    <a:pt x="28849" y="3710"/>
                    <a:pt x="29112" y="3617"/>
                  </a:cubicBezTo>
                  <a:cubicBezTo>
                    <a:pt x="29479" y="3583"/>
                    <a:pt x="29812" y="3483"/>
                    <a:pt x="30113" y="3316"/>
                  </a:cubicBezTo>
                  <a:cubicBezTo>
                    <a:pt x="30446" y="3250"/>
                    <a:pt x="30813" y="3216"/>
                    <a:pt x="31180" y="3150"/>
                  </a:cubicBezTo>
                  <a:cubicBezTo>
                    <a:pt x="31407" y="3219"/>
                    <a:pt x="31652" y="3250"/>
                    <a:pt x="31905" y="3250"/>
                  </a:cubicBezTo>
                  <a:cubicBezTo>
                    <a:pt x="32622" y="3250"/>
                    <a:pt x="33408" y="3003"/>
                    <a:pt x="34049" y="2683"/>
                  </a:cubicBezTo>
                  <a:cubicBezTo>
                    <a:pt x="34382" y="2616"/>
                    <a:pt x="34749" y="2549"/>
                    <a:pt x="35116" y="2482"/>
                  </a:cubicBezTo>
                  <a:cubicBezTo>
                    <a:pt x="35450" y="2549"/>
                    <a:pt x="35783" y="2582"/>
                    <a:pt x="36117" y="2582"/>
                  </a:cubicBezTo>
                  <a:cubicBezTo>
                    <a:pt x="37118" y="2249"/>
                    <a:pt x="38118" y="2015"/>
                    <a:pt x="39119" y="1849"/>
                  </a:cubicBezTo>
                  <a:cubicBezTo>
                    <a:pt x="39152" y="1849"/>
                    <a:pt x="39186" y="1882"/>
                    <a:pt x="39219" y="1882"/>
                  </a:cubicBezTo>
                  <a:cubicBezTo>
                    <a:pt x="39489" y="1979"/>
                    <a:pt x="39794" y="2020"/>
                    <a:pt x="40114" y="2020"/>
                  </a:cubicBezTo>
                  <a:cubicBezTo>
                    <a:pt x="40781" y="2020"/>
                    <a:pt x="41512" y="1841"/>
                    <a:pt x="42121" y="1615"/>
                  </a:cubicBezTo>
                  <a:lnTo>
                    <a:pt x="42121" y="1615"/>
                  </a:lnTo>
                  <a:cubicBezTo>
                    <a:pt x="42088" y="1715"/>
                    <a:pt x="42121" y="1815"/>
                    <a:pt x="42188" y="1882"/>
                  </a:cubicBezTo>
                  <a:cubicBezTo>
                    <a:pt x="42382" y="2046"/>
                    <a:pt x="42589" y="2097"/>
                    <a:pt x="42803" y="2097"/>
                  </a:cubicBezTo>
                  <a:cubicBezTo>
                    <a:pt x="43069" y="2097"/>
                    <a:pt x="43346" y="2019"/>
                    <a:pt x="43622" y="1982"/>
                  </a:cubicBezTo>
                  <a:cubicBezTo>
                    <a:pt x="44323" y="1915"/>
                    <a:pt x="44990" y="1849"/>
                    <a:pt x="45690" y="1782"/>
                  </a:cubicBezTo>
                  <a:lnTo>
                    <a:pt x="45891" y="1782"/>
                  </a:lnTo>
                  <a:cubicBezTo>
                    <a:pt x="46124" y="2249"/>
                    <a:pt x="46891" y="2282"/>
                    <a:pt x="47325" y="2349"/>
                  </a:cubicBezTo>
                  <a:cubicBezTo>
                    <a:pt x="47427" y="2357"/>
                    <a:pt x="47530" y="2361"/>
                    <a:pt x="47632" y="2361"/>
                  </a:cubicBezTo>
                  <a:cubicBezTo>
                    <a:pt x="47961" y="2361"/>
                    <a:pt x="48287" y="2317"/>
                    <a:pt x="48592" y="2216"/>
                  </a:cubicBezTo>
                  <a:cubicBezTo>
                    <a:pt x="48759" y="2249"/>
                    <a:pt x="48926" y="2282"/>
                    <a:pt x="49093" y="2316"/>
                  </a:cubicBezTo>
                  <a:cubicBezTo>
                    <a:pt x="49638" y="3051"/>
                    <a:pt x="50791" y="3364"/>
                    <a:pt x="51807" y="3364"/>
                  </a:cubicBezTo>
                  <a:cubicBezTo>
                    <a:pt x="52220" y="3364"/>
                    <a:pt x="52611" y="3313"/>
                    <a:pt x="52929" y="3216"/>
                  </a:cubicBezTo>
                  <a:cubicBezTo>
                    <a:pt x="53029" y="3183"/>
                    <a:pt x="53096" y="3150"/>
                    <a:pt x="53096" y="3083"/>
                  </a:cubicBezTo>
                  <a:lnTo>
                    <a:pt x="54130" y="3083"/>
                  </a:lnTo>
                  <a:cubicBezTo>
                    <a:pt x="54196" y="3250"/>
                    <a:pt x="54330" y="3350"/>
                    <a:pt x="54497" y="3350"/>
                  </a:cubicBezTo>
                  <a:cubicBezTo>
                    <a:pt x="54810" y="3538"/>
                    <a:pt x="55229" y="3595"/>
                    <a:pt x="55621" y="3595"/>
                  </a:cubicBezTo>
                  <a:cubicBezTo>
                    <a:pt x="55854" y="3595"/>
                    <a:pt x="56078" y="3575"/>
                    <a:pt x="56265" y="3550"/>
                  </a:cubicBezTo>
                  <a:cubicBezTo>
                    <a:pt x="56865" y="3483"/>
                    <a:pt x="57532" y="3283"/>
                    <a:pt x="58033" y="2883"/>
                  </a:cubicBezTo>
                  <a:cubicBezTo>
                    <a:pt x="59400" y="2783"/>
                    <a:pt x="60768" y="2649"/>
                    <a:pt x="62135" y="2516"/>
                  </a:cubicBezTo>
                  <a:cubicBezTo>
                    <a:pt x="62435" y="2648"/>
                    <a:pt x="62774" y="2702"/>
                    <a:pt x="63123" y="2702"/>
                  </a:cubicBezTo>
                  <a:cubicBezTo>
                    <a:pt x="63746" y="2702"/>
                    <a:pt x="64403" y="2529"/>
                    <a:pt x="64937" y="2316"/>
                  </a:cubicBezTo>
                  <a:cubicBezTo>
                    <a:pt x="65371" y="2282"/>
                    <a:pt x="65771" y="2249"/>
                    <a:pt x="66205" y="2249"/>
                  </a:cubicBezTo>
                  <a:cubicBezTo>
                    <a:pt x="66372" y="2216"/>
                    <a:pt x="66505" y="2182"/>
                    <a:pt x="66639" y="2149"/>
                  </a:cubicBezTo>
                  <a:cubicBezTo>
                    <a:pt x="66961" y="2395"/>
                    <a:pt x="67390" y="2491"/>
                    <a:pt x="67848" y="2491"/>
                  </a:cubicBezTo>
                  <a:cubicBezTo>
                    <a:pt x="68197" y="2491"/>
                    <a:pt x="68561" y="2435"/>
                    <a:pt x="68907" y="2349"/>
                  </a:cubicBezTo>
                  <a:cubicBezTo>
                    <a:pt x="69207" y="2249"/>
                    <a:pt x="69507" y="2149"/>
                    <a:pt x="69774" y="2049"/>
                  </a:cubicBezTo>
                  <a:cubicBezTo>
                    <a:pt x="70208" y="1982"/>
                    <a:pt x="70642" y="1915"/>
                    <a:pt x="71075" y="1849"/>
                  </a:cubicBezTo>
                  <a:cubicBezTo>
                    <a:pt x="71109" y="1865"/>
                    <a:pt x="71142" y="1874"/>
                    <a:pt x="71171" y="1874"/>
                  </a:cubicBezTo>
                  <a:cubicBezTo>
                    <a:pt x="71200" y="1874"/>
                    <a:pt x="71225" y="1865"/>
                    <a:pt x="71242" y="1849"/>
                  </a:cubicBezTo>
                  <a:cubicBezTo>
                    <a:pt x="71275" y="1915"/>
                    <a:pt x="71342" y="1949"/>
                    <a:pt x="71375" y="1982"/>
                  </a:cubicBezTo>
                  <a:cubicBezTo>
                    <a:pt x="71834" y="2250"/>
                    <a:pt x="72396" y="2376"/>
                    <a:pt x="72970" y="2376"/>
                  </a:cubicBezTo>
                  <a:cubicBezTo>
                    <a:pt x="73898" y="2376"/>
                    <a:pt x="74860" y="2046"/>
                    <a:pt x="75478" y="1448"/>
                  </a:cubicBezTo>
                  <a:cubicBezTo>
                    <a:pt x="75512" y="1448"/>
                    <a:pt x="75512" y="1448"/>
                    <a:pt x="75545" y="1415"/>
                  </a:cubicBezTo>
                  <a:cubicBezTo>
                    <a:pt x="75601" y="1554"/>
                    <a:pt x="75703" y="1623"/>
                    <a:pt x="75851" y="1623"/>
                  </a:cubicBezTo>
                  <a:cubicBezTo>
                    <a:pt x="75880" y="1623"/>
                    <a:pt x="75912" y="1621"/>
                    <a:pt x="75945" y="1615"/>
                  </a:cubicBezTo>
                  <a:cubicBezTo>
                    <a:pt x="75979" y="1615"/>
                    <a:pt x="76012" y="1582"/>
                    <a:pt x="76045" y="1582"/>
                  </a:cubicBezTo>
                  <a:cubicBezTo>
                    <a:pt x="76045" y="1788"/>
                    <a:pt x="76226" y="1915"/>
                    <a:pt x="76415" y="1915"/>
                  </a:cubicBezTo>
                  <a:cubicBezTo>
                    <a:pt x="76471" y="1915"/>
                    <a:pt x="76527" y="1904"/>
                    <a:pt x="76579" y="1882"/>
                  </a:cubicBezTo>
                  <a:cubicBezTo>
                    <a:pt x="77007" y="1979"/>
                    <a:pt x="77457" y="2031"/>
                    <a:pt x="77910" y="2031"/>
                  </a:cubicBezTo>
                  <a:cubicBezTo>
                    <a:pt x="78234" y="2031"/>
                    <a:pt x="78561" y="2004"/>
                    <a:pt x="78881" y="1949"/>
                  </a:cubicBezTo>
                  <a:cubicBezTo>
                    <a:pt x="79281" y="1882"/>
                    <a:pt x="79815" y="1782"/>
                    <a:pt x="80182" y="1548"/>
                  </a:cubicBezTo>
                  <a:cubicBezTo>
                    <a:pt x="80515" y="1582"/>
                    <a:pt x="80882" y="1615"/>
                    <a:pt x="81216" y="1648"/>
                  </a:cubicBezTo>
                  <a:cubicBezTo>
                    <a:pt x="81249" y="1682"/>
                    <a:pt x="81249" y="1715"/>
                    <a:pt x="81282" y="1748"/>
                  </a:cubicBezTo>
                  <a:cubicBezTo>
                    <a:pt x="81540" y="2048"/>
                    <a:pt x="81962" y="2114"/>
                    <a:pt x="82372" y="2114"/>
                  </a:cubicBezTo>
                  <a:cubicBezTo>
                    <a:pt x="82601" y="2114"/>
                    <a:pt x="82826" y="2094"/>
                    <a:pt x="83017" y="2082"/>
                  </a:cubicBezTo>
                  <a:cubicBezTo>
                    <a:pt x="83317" y="2049"/>
                    <a:pt x="83651" y="2049"/>
                    <a:pt x="83984" y="1982"/>
                  </a:cubicBezTo>
                  <a:cubicBezTo>
                    <a:pt x="84084" y="1982"/>
                    <a:pt x="84218" y="2015"/>
                    <a:pt x="84318" y="2015"/>
                  </a:cubicBezTo>
                  <a:cubicBezTo>
                    <a:pt x="84518" y="2015"/>
                    <a:pt x="84685" y="1982"/>
                    <a:pt x="84885" y="1982"/>
                  </a:cubicBezTo>
                  <a:cubicBezTo>
                    <a:pt x="85183" y="2303"/>
                    <a:pt x="85717" y="2387"/>
                    <a:pt x="86206" y="2387"/>
                  </a:cubicBezTo>
                  <a:cubicBezTo>
                    <a:pt x="86429" y="2387"/>
                    <a:pt x="86642" y="2370"/>
                    <a:pt x="86820" y="2349"/>
                  </a:cubicBezTo>
                  <a:cubicBezTo>
                    <a:pt x="87454" y="2282"/>
                    <a:pt x="88087" y="2049"/>
                    <a:pt x="88588" y="1682"/>
                  </a:cubicBezTo>
                  <a:cubicBezTo>
                    <a:pt x="88754" y="1648"/>
                    <a:pt x="88955" y="1615"/>
                    <a:pt x="89155" y="1582"/>
                  </a:cubicBezTo>
                  <a:cubicBezTo>
                    <a:pt x="89188" y="1582"/>
                    <a:pt x="89188" y="1582"/>
                    <a:pt x="89221" y="1615"/>
                  </a:cubicBezTo>
                  <a:cubicBezTo>
                    <a:pt x="89155" y="1715"/>
                    <a:pt x="89155" y="1849"/>
                    <a:pt x="89255" y="1949"/>
                  </a:cubicBezTo>
                  <a:cubicBezTo>
                    <a:pt x="89576" y="2241"/>
                    <a:pt x="90006" y="2360"/>
                    <a:pt x="90458" y="2360"/>
                  </a:cubicBezTo>
                  <a:cubicBezTo>
                    <a:pt x="91038" y="2360"/>
                    <a:pt x="91655" y="2163"/>
                    <a:pt x="92124" y="1882"/>
                  </a:cubicBezTo>
                  <a:cubicBezTo>
                    <a:pt x="92457" y="1882"/>
                    <a:pt x="92757" y="1915"/>
                    <a:pt x="93091" y="1949"/>
                  </a:cubicBezTo>
                  <a:cubicBezTo>
                    <a:pt x="93124" y="2015"/>
                    <a:pt x="93191" y="2082"/>
                    <a:pt x="93291" y="2115"/>
                  </a:cubicBezTo>
                  <a:cubicBezTo>
                    <a:pt x="93791" y="2312"/>
                    <a:pt x="94340" y="2413"/>
                    <a:pt x="94889" y="2413"/>
                  </a:cubicBezTo>
                  <a:cubicBezTo>
                    <a:pt x="95366" y="2413"/>
                    <a:pt x="95844" y="2337"/>
                    <a:pt x="96293" y="2182"/>
                  </a:cubicBezTo>
                  <a:cubicBezTo>
                    <a:pt x="96727" y="2182"/>
                    <a:pt x="97194" y="2216"/>
                    <a:pt x="97628" y="2216"/>
                  </a:cubicBezTo>
                  <a:cubicBezTo>
                    <a:pt x="97628" y="2216"/>
                    <a:pt x="97628" y="2216"/>
                    <a:pt x="97661" y="2249"/>
                  </a:cubicBezTo>
                  <a:cubicBezTo>
                    <a:pt x="97886" y="2425"/>
                    <a:pt x="98149" y="2478"/>
                    <a:pt x="98425" y="2478"/>
                  </a:cubicBezTo>
                  <a:cubicBezTo>
                    <a:pt x="98722" y="2478"/>
                    <a:pt x="99035" y="2417"/>
                    <a:pt x="99329" y="2382"/>
                  </a:cubicBezTo>
                  <a:cubicBezTo>
                    <a:pt x="99796" y="2349"/>
                    <a:pt x="100229" y="2282"/>
                    <a:pt x="100663" y="2149"/>
                  </a:cubicBezTo>
                  <a:cubicBezTo>
                    <a:pt x="101197" y="2115"/>
                    <a:pt x="101697" y="2049"/>
                    <a:pt x="102231" y="1982"/>
                  </a:cubicBezTo>
                  <a:cubicBezTo>
                    <a:pt x="102231" y="2115"/>
                    <a:pt x="102298" y="2249"/>
                    <a:pt x="102464" y="2282"/>
                  </a:cubicBezTo>
                  <a:cubicBezTo>
                    <a:pt x="102743" y="2350"/>
                    <a:pt x="103042" y="2381"/>
                    <a:pt x="103349" y="2381"/>
                  </a:cubicBezTo>
                  <a:cubicBezTo>
                    <a:pt x="104108" y="2381"/>
                    <a:pt x="104921" y="2190"/>
                    <a:pt x="105633" y="1882"/>
                  </a:cubicBezTo>
                  <a:cubicBezTo>
                    <a:pt x="106267" y="1849"/>
                    <a:pt x="106901" y="1815"/>
                    <a:pt x="107535" y="1782"/>
                  </a:cubicBezTo>
                  <a:cubicBezTo>
                    <a:pt x="107568" y="1849"/>
                    <a:pt x="107635" y="1915"/>
                    <a:pt x="107735" y="1915"/>
                  </a:cubicBezTo>
                  <a:cubicBezTo>
                    <a:pt x="107928" y="1959"/>
                    <a:pt x="108134" y="1980"/>
                    <a:pt x="108344" y="1980"/>
                  </a:cubicBezTo>
                  <a:cubicBezTo>
                    <a:pt x="108930" y="1980"/>
                    <a:pt x="109554" y="1818"/>
                    <a:pt x="110070" y="1548"/>
                  </a:cubicBezTo>
                  <a:cubicBezTo>
                    <a:pt x="110303" y="1482"/>
                    <a:pt x="110570" y="1448"/>
                    <a:pt x="110837" y="1382"/>
                  </a:cubicBezTo>
                  <a:cubicBezTo>
                    <a:pt x="110937" y="1382"/>
                    <a:pt x="111070" y="1382"/>
                    <a:pt x="111204" y="1348"/>
                  </a:cubicBezTo>
                  <a:cubicBezTo>
                    <a:pt x="111537" y="1348"/>
                    <a:pt x="111871" y="1348"/>
                    <a:pt x="112171" y="1315"/>
                  </a:cubicBezTo>
                  <a:lnTo>
                    <a:pt x="112171" y="1315"/>
                  </a:lnTo>
                  <a:cubicBezTo>
                    <a:pt x="112138" y="1415"/>
                    <a:pt x="112171" y="1548"/>
                    <a:pt x="112271" y="1615"/>
                  </a:cubicBezTo>
                  <a:cubicBezTo>
                    <a:pt x="112481" y="1772"/>
                    <a:pt x="112731" y="1826"/>
                    <a:pt x="113007" y="1826"/>
                  </a:cubicBezTo>
                  <a:cubicBezTo>
                    <a:pt x="113082" y="1826"/>
                    <a:pt x="113160" y="1822"/>
                    <a:pt x="113239" y="1815"/>
                  </a:cubicBezTo>
                  <a:lnTo>
                    <a:pt x="113239" y="14"/>
                  </a:lnTo>
                  <a:cubicBezTo>
                    <a:pt x="113134" y="5"/>
                    <a:pt x="113029" y="0"/>
                    <a:pt x="1129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6"/>
            <p:cNvSpPr/>
            <p:nvPr/>
          </p:nvSpPr>
          <p:spPr>
            <a:xfrm>
              <a:off x="1186850" y="2753175"/>
              <a:ext cx="2462300" cy="103325"/>
            </a:xfrm>
            <a:custGeom>
              <a:avLst/>
              <a:gdLst/>
              <a:ahLst/>
              <a:cxnLst/>
              <a:rect l="l" t="t" r="r" b="b"/>
              <a:pathLst>
                <a:path w="98492" h="4133" extrusionOk="0">
                  <a:moveTo>
                    <a:pt x="81926" y="1171"/>
                  </a:moveTo>
                  <a:cubicBezTo>
                    <a:pt x="82159" y="1171"/>
                    <a:pt x="82359" y="1204"/>
                    <a:pt x="82560" y="1238"/>
                  </a:cubicBezTo>
                  <a:cubicBezTo>
                    <a:pt x="82259" y="1204"/>
                    <a:pt x="81992" y="1204"/>
                    <a:pt x="81692" y="1204"/>
                  </a:cubicBezTo>
                  <a:cubicBezTo>
                    <a:pt x="81759" y="1204"/>
                    <a:pt x="81859" y="1171"/>
                    <a:pt x="81926" y="1171"/>
                  </a:cubicBezTo>
                  <a:close/>
                  <a:moveTo>
                    <a:pt x="73158" y="0"/>
                  </a:moveTo>
                  <a:cubicBezTo>
                    <a:pt x="72357" y="0"/>
                    <a:pt x="71485" y="296"/>
                    <a:pt x="70918" y="737"/>
                  </a:cubicBezTo>
                  <a:lnTo>
                    <a:pt x="70885" y="737"/>
                  </a:lnTo>
                  <a:cubicBezTo>
                    <a:pt x="70666" y="694"/>
                    <a:pt x="70441" y="669"/>
                    <a:pt x="70216" y="669"/>
                  </a:cubicBezTo>
                  <a:cubicBezTo>
                    <a:pt x="69925" y="669"/>
                    <a:pt x="69632" y="710"/>
                    <a:pt x="69350" y="804"/>
                  </a:cubicBezTo>
                  <a:cubicBezTo>
                    <a:pt x="69017" y="837"/>
                    <a:pt x="68683" y="937"/>
                    <a:pt x="68383" y="1104"/>
                  </a:cubicBezTo>
                  <a:cubicBezTo>
                    <a:pt x="68016" y="1171"/>
                    <a:pt x="67649" y="1204"/>
                    <a:pt x="67315" y="1271"/>
                  </a:cubicBezTo>
                  <a:cubicBezTo>
                    <a:pt x="67080" y="1201"/>
                    <a:pt x="66828" y="1170"/>
                    <a:pt x="66571" y="1170"/>
                  </a:cubicBezTo>
                  <a:cubicBezTo>
                    <a:pt x="65842" y="1170"/>
                    <a:pt x="65063" y="1418"/>
                    <a:pt x="64447" y="1738"/>
                  </a:cubicBezTo>
                  <a:cubicBezTo>
                    <a:pt x="64080" y="1805"/>
                    <a:pt x="63746" y="1871"/>
                    <a:pt x="63379" y="1938"/>
                  </a:cubicBezTo>
                  <a:cubicBezTo>
                    <a:pt x="63046" y="1871"/>
                    <a:pt x="62712" y="1838"/>
                    <a:pt x="62345" y="1838"/>
                  </a:cubicBezTo>
                  <a:cubicBezTo>
                    <a:pt x="61344" y="2172"/>
                    <a:pt x="60344" y="2438"/>
                    <a:pt x="59376" y="2572"/>
                  </a:cubicBezTo>
                  <a:cubicBezTo>
                    <a:pt x="59343" y="2572"/>
                    <a:pt x="59310" y="2539"/>
                    <a:pt x="59276" y="2539"/>
                  </a:cubicBezTo>
                  <a:cubicBezTo>
                    <a:pt x="58995" y="2441"/>
                    <a:pt x="58686" y="2400"/>
                    <a:pt x="58365" y="2400"/>
                  </a:cubicBezTo>
                  <a:cubicBezTo>
                    <a:pt x="57695" y="2400"/>
                    <a:pt x="56972" y="2580"/>
                    <a:pt x="56341" y="2805"/>
                  </a:cubicBezTo>
                  <a:cubicBezTo>
                    <a:pt x="56374" y="2705"/>
                    <a:pt x="56374" y="2605"/>
                    <a:pt x="56307" y="2539"/>
                  </a:cubicBezTo>
                  <a:cubicBezTo>
                    <a:pt x="56114" y="2375"/>
                    <a:pt x="55907" y="2324"/>
                    <a:pt x="55689" y="2324"/>
                  </a:cubicBezTo>
                  <a:cubicBezTo>
                    <a:pt x="55420" y="2324"/>
                    <a:pt x="55135" y="2402"/>
                    <a:pt x="54840" y="2438"/>
                  </a:cubicBezTo>
                  <a:cubicBezTo>
                    <a:pt x="54173" y="2505"/>
                    <a:pt x="53472" y="2572"/>
                    <a:pt x="52805" y="2639"/>
                  </a:cubicBezTo>
                  <a:lnTo>
                    <a:pt x="52571" y="2639"/>
                  </a:lnTo>
                  <a:cubicBezTo>
                    <a:pt x="52371" y="2172"/>
                    <a:pt x="51604" y="2138"/>
                    <a:pt x="51170" y="2071"/>
                  </a:cubicBezTo>
                  <a:cubicBezTo>
                    <a:pt x="51068" y="2064"/>
                    <a:pt x="50966" y="2059"/>
                    <a:pt x="50864" y="2059"/>
                  </a:cubicBezTo>
                  <a:cubicBezTo>
                    <a:pt x="50534" y="2059"/>
                    <a:pt x="50209" y="2103"/>
                    <a:pt x="49903" y="2205"/>
                  </a:cubicBezTo>
                  <a:cubicBezTo>
                    <a:pt x="49703" y="2172"/>
                    <a:pt x="49536" y="2138"/>
                    <a:pt x="49369" y="2105"/>
                  </a:cubicBezTo>
                  <a:cubicBezTo>
                    <a:pt x="48847" y="1370"/>
                    <a:pt x="47702" y="1056"/>
                    <a:pt x="46675" y="1056"/>
                  </a:cubicBezTo>
                  <a:cubicBezTo>
                    <a:pt x="46258" y="1056"/>
                    <a:pt x="45861" y="1108"/>
                    <a:pt x="45533" y="1204"/>
                  </a:cubicBezTo>
                  <a:cubicBezTo>
                    <a:pt x="45433" y="1238"/>
                    <a:pt x="45400" y="1271"/>
                    <a:pt x="45366" y="1338"/>
                  </a:cubicBezTo>
                  <a:lnTo>
                    <a:pt x="44332" y="1338"/>
                  </a:lnTo>
                  <a:cubicBezTo>
                    <a:pt x="44266" y="1171"/>
                    <a:pt x="44132" y="1071"/>
                    <a:pt x="43965" y="1071"/>
                  </a:cubicBezTo>
                  <a:cubicBezTo>
                    <a:pt x="43652" y="883"/>
                    <a:pt x="43233" y="825"/>
                    <a:pt x="42841" y="825"/>
                  </a:cubicBezTo>
                  <a:cubicBezTo>
                    <a:pt x="42608" y="825"/>
                    <a:pt x="42384" y="846"/>
                    <a:pt x="42197" y="871"/>
                  </a:cubicBezTo>
                  <a:cubicBezTo>
                    <a:pt x="41597" y="937"/>
                    <a:pt x="40930" y="1137"/>
                    <a:pt x="40463" y="1538"/>
                  </a:cubicBezTo>
                  <a:cubicBezTo>
                    <a:pt x="39095" y="1638"/>
                    <a:pt x="37728" y="1771"/>
                    <a:pt x="36327" y="1905"/>
                  </a:cubicBezTo>
                  <a:cubicBezTo>
                    <a:pt x="36039" y="1773"/>
                    <a:pt x="35704" y="1719"/>
                    <a:pt x="35355" y="1719"/>
                  </a:cubicBezTo>
                  <a:cubicBezTo>
                    <a:pt x="34734" y="1719"/>
                    <a:pt x="34071" y="1891"/>
                    <a:pt x="33558" y="2105"/>
                  </a:cubicBezTo>
                  <a:cubicBezTo>
                    <a:pt x="33124" y="2138"/>
                    <a:pt x="32691" y="2172"/>
                    <a:pt x="32257" y="2172"/>
                  </a:cubicBezTo>
                  <a:cubicBezTo>
                    <a:pt x="32124" y="2205"/>
                    <a:pt x="31990" y="2238"/>
                    <a:pt x="31823" y="2272"/>
                  </a:cubicBezTo>
                  <a:cubicBezTo>
                    <a:pt x="31501" y="2025"/>
                    <a:pt x="31072" y="1930"/>
                    <a:pt x="30620" y="1930"/>
                  </a:cubicBezTo>
                  <a:cubicBezTo>
                    <a:pt x="30276" y="1930"/>
                    <a:pt x="29920" y="1985"/>
                    <a:pt x="29588" y="2071"/>
                  </a:cubicBezTo>
                  <a:cubicBezTo>
                    <a:pt x="29255" y="2172"/>
                    <a:pt x="28955" y="2272"/>
                    <a:pt x="28721" y="2372"/>
                  </a:cubicBezTo>
                  <a:cubicBezTo>
                    <a:pt x="28287" y="2438"/>
                    <a:pt x="27820" y="2505"/>
                    <a:pt x="27387" y="2572"/>
                  </a:cubicBezTo>
                  <a:cubicBezTo>
                    <a:pt x="27370" y="2555"/>
                    <a:pt x="27345" y="2547"/>
                    <a:pt x="27316" y="2547"/>
                  </a:cubicBezTo>
                  <a:cubicBezTo>
                    <a:pt x="27287" y="2547"/>
                    <a:pt x="27253" y="2555"/>
                    <a:pt x="27220" y="2572"/>
                  </a:cubicBezTo>
                  <a:cubicBezTo>
                    <a:pt x="27187" y="2505"/>
                    <a:pt x="27153" y="2472"/>
                    <a:pt x="27087" y="2438"/>
                  </a:cubicBezTo>
                  <a:cubicBezTo>
                    <a:pt x="26640" y="2171"/>
                    <a:pt x="26082" y="2044"/>
                    <a:pt x="25507" y="2044"/>
                  </a:cubicBezTo>
                  <a:cubicBezTo>
                    <a:pt x="24577" y="2044"/>
                    <a:pt x="23602" y="2375"/>
                    <a:pt x="22984" y="2972"/>
                  </a:cubicBezTo>
                  <a:cubicBezTo>
                    <a:pt x="22984" y="2972"/>
                    <a:pt x="22950" y="3006"/>
                    <a:pt x="22950" y="3006"/>
                  </a:cubicBezTo>
                  <a:cubicBezTo>
                    <a:pt x="22895" y="2867"/>
                    <a:pt x="22770" y="2797"/>
                    <a:pt x="22614" y="2797"/>
                  </a:cubicBezTo>
                  <a:cubicBezTo>
                    <a:pt x="22582" y="2797"/>
                    <a:pt x="22550" y="2800"/>
                    <a:pt x="22517" y="2805"/>
                  </a:cubicBezTo>
                  <a:cubicBezTo>
                    <a:pt x="22517" y="2805"/>
                    <a:pt x="22483" y="2839"/>
                    <a:pt x="22450" y="2839"/>
                  </a:cubicBezTo>
                  <a:cubicBezTo>
                    <a:pt x="22424" y="2632"/>
                    <a:pt x="22258" y="2505"/>
                    <a:pt x="22076" y="2505"/>
                  </a:cubicBezTo>
                  <a:cubicBezTo>
                    <a:pt x="22023" y="2505"/>
                    <a:pt x="21969" y="2516"/>
                    <a:pt x="21916" y="2539"/>
                  </a:cubicBezTo>
                  <a:cubicBezTo>
                    <a:pt x="21469" y="2441"/>
                    <a:pt x="21022" y="2389"/>
                    <a:pt x="20575" y="2389"/>
                  </a:cubicBezTo>
                  <a:cubicBezTo>
                    <a:pt x="20255" y="2389"/>
                    <a:pt x="19935" y="2416"/>
                    <a:pt x="19615" y="2472"/>
                  </a:cubicBezTo>
                  <a:cubicBezTo>
                    <a:pt x="19214" y="2539"/>
                    <a:pt x="18681" y="2639"/>
                    <a:pt x="18314" y="2872"/>
                  </a:cubicBezTo>
                  <a:cubicBezTo>
                    <a:pt x="17947" y="2839"/>
                    <a:pt x="17613" y="2805"/>
                    <a:pt x="17246" y="2772"/>
                  </a:cubicBezTo>
                  <a:cubicBezTo>
                    <a:pt x="17246" y="2739"/>
                    <a:pt x="17213" y="2705"/>
                    <a:pt x="17180" y="2672"/>
                  </a:cubicBezTo>
                  <a:cubicBezTo>
                    <a:pt x="16907" y="2377"/>
                    <a:pt x="16466" y="2314"/>
                    <a:pt x="16033" y="2314"/>
                  </a:cubicBezTo>
                  <a:cubicBezTo>
                    <a:pt x="15829" y="2314"/>
                    <a:pt x="15627" y="2328"/>
                    <a:pt x="15445" y="2338"/>
                  </a:cubicBezTo>
                  <a:cubicBezTo>
                    <a:pt x="15178" y="2372"/>
                    <a:pt x="14811" y="2372"/>
                    <a:pt x="14511" y="2438"/>
                  </a:cubicBezTo>
                  <a:lnTo>
                    <a:pt x="13610" y="2438"/>
                  </a:lnTo>
                  <a:cubicBezTo>
                    <a:pt x="13290" y="2118"/>
                    <a:pt x="12764" y="2033"/>
                    <a:pt x="12272" y="2033"/>
                  </a:cubicBezTo>
                  <a:cubicBezTo>
                    <a:pt x="12048" y="2033"/>
                    <a:pt x="11830" y="2051"/>
                    <a:pt x="11642" y="2071"/>
                  </a:cubicBezTo>
                  <a:cubicBezTo>
                    <a:pt x="11008" y="2138"/>
                    <a:pt x="10408" y="2372"/>
                    <a:pt x="9908" y="2772"/>
                  </a:cubicBezTo>
                  <a:cubicBezTo>
                    <a:pt x="9708" y="2772"/>
                    <a:pt x="9507" y="2805"/>
                    <a:pt x="9307" y="2839"/>
                  </a:cubicBezTo>
                  <a:cubicBezTo>
                    <a:pt x="9307" y="2839"/>
                    <a:pt x="9274" y="2839"/>
                    <a:pt x="9274" y="2805"/>
                  </a:cubicBezTo>
                  <a:cubicBezTo>
                    <a:pt x="9307" y="2705"/>
                    <a:pt x="9307" y="2572"/>
                    <a:pt x="9207" y="2505"/>
                  </a:cubicBezTo>
                  <a:cubicBezTo>
                    <a:pt x="8895" y="2193"/>
                    <a:pt x="8463" y="2066"/>
                    <a:pt x="8003" y="2066"/>
                  </a:cubicBezTo>
                  <a:cubicBezTo>
                    <a:pt x="7432" y="2066"/>
                    <a:pt x="6819" y="2261"/>
                    <a:pt x="6338" y="2539"/>
                  </a:cubicBezTo>
                  <a:cubicBezTo>
                    <a:pt x="6038" y="2539"/>
                    <a:pt x="5705" y="2505"/>
                    <a:pt x="5371" y="2472"/>
                  </a:cubicBezTo>
                  <a:cubicBezTo>
                    <a:pt x="5338" y="2405"/>
                    <a:pt x="5271" y="2338"/>
                    <a:pt x="5171" y="2305"/>
                  </a:cubicBezTo>
                  <a:cubicBezTo>
                    <a:pt x="4688" y="2108"/>
                    <a:pt x="4139" y="2008"/>
                    <a:pt x="3589" y="2008"/>
                  </a:cubicBezTo>
                  <a:cubicBezTo>
                    <a:pt x="3113" y="2008"/>
                    <a:pt x="2636" y="2083"/>
                    <a:pt x="2202" y="2238"/>
                  </a:cubicBezTo>
                  <a:cubicBezTo>
                    <a:pt x="1735" y="2238"/>
                    <a:pt x="1302" y="2205"/>
                    <a:pt x="835" y="2205"/>
                  </a:cubicBezTo>
                  <a:cubicBezTo>
                    <a:pt x="835" y="2205"/>
                    <a:pt x="835" y="2205"/>
                    <a:pt x="835" y="2172"/>
                  </a:cubicBezTo>
                  <a:cubicBezTo>
                    <a:pt x="601" y="2005"/>
                    <a:pt x="301" y="1938"/>
                    <a:pt x="1" y="1938"/>
                  </a:cubicBezTo>
                  <a:lnTo>
                    <a:pt x="1" y="3506"/>
                  </a:lnTo>
                  <a:cubicBezTo>
                    <a:pt x="468" y="3439"/>
                    <a:pt x="901" y="3272"/>
                    <a:pt x="1235" y="2972"/>
                  </a:cubicBezTo>
                  <a:cubicBezTo>
                    <a:pt x="1302" y="2905"/>
                    <a:pt x="1335" y="2805"/>
                    <a:pt x="1335" y="2739"/>
                  </a:cubicBezTo>
                  <a:cubicBezTo>
                    <a:pt x="1435" y="2739"/>
                    <a:pt x="1535" y="2739"/>
                    <a:pt x="1668" y="2772"/>
                  </a:cubicBezTo>
                  <a:cubicBezTo>
                    <a:pt x="1726" y="2859"/>
                    <a:pt x="1834" y="2945"/>
                    <a:pt x="1949" y="2945"/>
                  </a:cubicBezTo>
                  <a:cubicBezTo>
                    <a:pt x="1966" y="2945"/>
                    <a:pt x="1984" y="2943"/>
                    <a:pt x="2002" y="2939"/>
                  </a:cubicBezTo>
                  <a:cubicBezTo>
                    <a:pt x="2069" y="2939"/>
                    <a:pt x="2135" y="2939"/>
                    <a:pt x="2202" y="2905"/>
                  </a:cubicBezTo>
                  <a:cubicBezTo>
                    <a:pt x="2669" y="3239"/>
                    <a:pt x="3236" y="3406"/>
                    <a:pt x="3803" y="3473"/>
                  </a:cubicBezTo>
                  <a:cubicBezTo>
                    <a:pt x="3963" y="3491"/>
                    <a:pt x="4141" y="3505"/>
                    <a:pt x="4325" y="3505"/>
                  </a:cubicBezTo>
                  <a:cubicBezTo>
                    <a:pt x="4792" y="3505"/>
                    <a:pt x="5293" y="3417"/>
                    <a:pt x="5605" y="3106"/>
                  </a:cubicBezTo>
                  <a:cubicBezTo>
                    <a:pt x="5905" y="3139"/>
                    <a:pt x="6205" y="3172"/>
                    <a:pt x="6505" y="3206"/>
                  </a:cubicBezTo>
                  <a:cubicBezTo>
                    <a:pt x="7006" y="3573"/>
                    <a:pt x="7539" y="3773"/>
                    <a:pt x="8140" y="3873"/>
                  </a:cubicBezTo>
                  <a:cubicBezTo>
                    <a:pt x="8290" y="3892"/>
                    <a:pt x="8462" y="3905"/>
                    <a:pt x="8639" y="3905"/>
                  </a:cubicBezTo>
                  <a:cubicBezTo>
                    <a:pt x="9090" y="3905"/>
                    <a:pt x="9577" y="3817"/>
                    <a:pt x="9841" y="3506"/>
                  </a:cubicBezTo>
                  <a:cubicBezTo>
                    <a:pt x="9874" y="3473"/>
                    <a:pt x="9908" y="3439"/>
                    <a:pt x="9908" y="3406"/>
                  </a:cubicBezTo>
                  <a:cubicBezTo>
                    <a:pt x="9941" y="3372"/>
                    <a:pt x="9941" y="3372"/>
                    <a:pt x="9974" y="3372"/>
                  </a:cubicBezTo>
                  <a:cubicBezTo>
                    <a:pt x="10175" y="3339"/>
                    <a:pt x="10375" y="3339"/>
                    <a:pt x="10575" y="3339"/>
                  </a:cubicBezTo>
                  <a:lnTo>
                    <a:pt x="10675" y="3339"/>
                  </a:lnTo>
                  <a:cubicBezTo>
                    <a:pt x="11075" y="3673"/>
                    <a:pt x="11676" y="3773"/>
                    <a:pt x="12209" y="3773"/>
                  </a:cubicBezTo>
                  <a:cubicBezTo>
                    <a:pt x="12710" y="3773"/>
                    <a:pt x="13577" y="3739"/>
                    <a:pt x="13810" y="3206"/>
                  </a:cubicBezTo>
                  <a:lnTo>
                    <a:pt x="14344" y="3206"/>
                  </a:lnTo>
                  <a:cubicBezTo>
                    <a:pt x="14478" y="3573"/>
                    <a:pt x="14878" y="3739"/>
                    <a:pt x="15278" y="3806"/>
                  </a:cubicBezTo>
                  <a:cubicBezTo>
                    <a:pt x="15588" y="3838"/>
                    <a:pt x="15905" y="3853"/>
                    <a:pt x="16223" y="3853"/>
                  </a:cubicBezTo>
                  <a:cubicBezTo>
                    <a:pt x="16898" y="3853"/>
                    <a:pt x="17579" y="3786"/>
                    <a:pt x="18214" y="3673"/>
                  </a:cubicBezTo>
                  <a:cubicBezTo>
                    <a:pt x="18314" y="3639"/>
                    <a:pt x="18347" y="3606"/>
                    <a:pt x="18414" y="3573"/>
                  </a:cubicBezTo>
                  <a:cubicBezTo>
                    <a:pt x="18647" y="3573"/>
                    <a:pt x="18914" y="3606"/>
                    <a:pt x="19148" y="3639"/>
                  </a:cubicBezTo>
                  <a:cubicBezTo>
                    <a:pt x="19181" y="3639"/>
                    <a:pt x="19214" y="3673"/>
                    <a:pt x="19248" y="3706"/>
                  </a:cubicBezTo>
                  <a:cubicBezTo>
                    <a:pt x="19707" y="3971"/>
                    <a:pt x="20343" y="4133"/>
                    <a:pt x="20974" y="4133"/>
                  </a:cubicBezTo>
                  <a:cubicBezTo>
                    <a:pt x="21535" y="4133"/>
                    <a:pt x="22093" y="4004"/>
                    <a:pt x="22517" y="3706"/>
                  </a:cubicBezTo>
                  <a:cubicBezTo>
                    <a:pt x="22917" y="3706"/>
                    <a:pt x="23317" y="3673"/>
                    <a:pt x="23718" y="3673"/>
                  </a:cubicBezTo>
                  <a:lnTo>
                    <a:pt x="23751" y="3673"/>
                  </a:lnTo>
                  <a:cubicBezTo>
                    <a:pt x="24051" y="3714"/>
                    <a:pt x="24358" y="3733"/>
                    <a:pt x="24667" y="3733"/>
                  </a:cubicBezTo>
                  <a:cubicBezTo>
                    <a:pt x="25596" y="3733"/>
                    <a:pt x="26553" y="3564"/>
                    <a:pt x="27454" y="3339"/>
                  </a:cubicBezTo>
                  <a:cubicBezTo>
                    <a:pt x="27587" y="3306"/>
                    <a:pt x="27654" y="3206"/>
                    <a:pt x="27687" y="3106"/>
                  </a:cubicBezTo>
                  <a:cubicBezTo>
                    <a:pt x="27954" y="3072"/>
                    <a:pt x="28221" y="3006"/>
                    <a:pt x="28488" y="2939"/>
                  </a:cubicBezTo>
                  <a:cubicBezTo>
                    <a:pt x="28721" y="3072"/>
                    <a:pt x="28988" y="3139"/>
                    <a:pt x="29255" y="3172"/>
                  </a:cubicBezTo>
                  <a:cubicBezTo>
                    <a:pt x="29326" y="3181"/>
                    <a:pt x="29398" y="3185"/>
                    <a:pt x="29469" y="3185"/>
                  </a:cubicBezTo>
                  <a:cubicBezTo>
                    <a:pt x="29665" y="3185"/>
                    <a:pt x="29860" y="3154"/>
                    <a:pt x="30055" y="3106"/>
                  </a:cubicBezTo>
                  <a:cubicBezTo>
                    <a:pt x="30089" y="3106"/>
                    <a:pt x="30089" y="3106"/>
                    <a:pt x="30122" y="3072"/>
                  </a:cubicBezTo>
                  <a:cubicBezTo>
                    <a:pt x="30656" y="3072"/>
                    <a:pt x="31223" y="3006"/>
                    <a:pt x="31757" y="2905"/>
                  </a:cubicBezTo>
                  <a:cubicBezTo>
                    <a:pt x="31790" y="2972"/>
                    <a:pt x="31823" y="3006"/>
                    <a:pt x="31890" y="3072"/>
                  </a:cubicBezTo>
                  <a:cubicBezTo>
                    <a:pt x="32681" y="3202"/>
                    <a:pt x="33480" y="3257"/>
                    <a:pt x="34283" y="3257"/>
                  </a:cubicBezTo>
                  <a:cubicBezTo>
                    <a:pt x="36360" y="3257"/>
                    <a:pt x="38470" y="2890"/>
                    <a:pt x="40563" y="2505"/>
                  </a:cubicBezTo>
                  <a:cubicBezTo>
                    <a:pt x="40917" y="2644"/>
                    <a:pt x="41305" y="2708"/>
                    <a:pt x="41701" y="2708"/>
                  </a:cubicBezTo>
                  <a:cubicBezTo>
                    <a:pt x="42537" y="2708"/>
                    <a:pt x="43409" y="2424"/>
                    <a:pt x="44065" y="1971"/>
                  </a:cubicBezTo>
                  <a:lnTo>
                    <a:pt x="44299" y="1971"/>
                  </a:lnTo>
                  <a:cubicBezTo>
                    <a:pt x="44332" y="2005"/>
                    <a:pt x="44332" y="2005"/>
                    <a:pt x="44332" y="2005"/>
                  </a:cubicBezTo>
                  <a:cubicBezTo>
                    <a:pt x="45080" y="2703"/>
                    <a:pt x="46312" y="3121"/>
                    <a:pt x="47458" y="3121"/>
                  </a:cubicBezTo>
                  <a:cubicBezTo>
                    <a:pt x="47845" y="3121"/>
                    <a:pt x="48223" y="3073"/>
                    <a:pt x="48569" y="2972"/>
                  </a:cubicBezTo>
                  <a:cubicBezTo>
                    <a:pt x="49258" y="3417"/>
                    <a:pt x="50096" y="3669"/>
                    <a:pt x="50923" y="3669"/>
                  </a:cubicBezTo>
                  <a:cubicBezTo>
                    <a:pt x="51337" y="3669"/>
                    <a:pt x="51749" y="3606"/>
                    <a:pt x="52138" y="3473"/>
                  </a:cubicBezTo>
                  <a:cubicBezTo>
                    <a:pt x="52657" y="3687"/>
                    <a:pt x="53398" y="3854"/>
                    <a:pt x="54112" y="3854"/>
                  </a:cubicBezTo>
                  <a:cubicBezTo>
                    <a:pt x="54727" y="3854"/>
                    <a:pt x="55323" y="3730"/>
                    <a:pt x="55740" y="3406"/>
                  </a:cubicBezTo>
                  <a:lnTo>
                    <a:pt x="55807" y="3406"/>
                  </a:lnTo>
                  <a:cubicBezTo>
                    <a:pt x="56178" y="3743"/>
                    <a:pt x="56822" y="3935"/>
                    <a:pt x="57454" y="3935"/>
                  </a:cubicBezTo>
                  <a:cubicBezTo>
                    <a:pt x="58072" y="3935"/>
                    <a:pt x="58680" y="3751"/>
                    <a:pt x="59009" y="3339"/>
                  </a:cubicBezTo>
                  <a:cubicBezTo>
                    <a:pt x="59456" y="3554"/>
                    <a:pt x="59961" y="3653"/>
                    <a:pt x="60471" y="3653"/>
                  </a:cubicBezTo>
                  <a:cubicBezTo>
                    <a:pt x="60913" y="3653"/>
                    <a:pt x="61360" y="3578"/>
                    <a:pt x="61778" y="3439"/>
                  </a:cubicBezTo>
                  <a:cubicBezTo>
                    <a:pt x="61910" y="3479"/>
                    <a:pt x="62041" y="3497"/>
                    <a:pt x="62173" y="3497"/>
                  </a:cubicBezTo>
                  <a:cubicBezTo>
                    <a:pt x="62375" y="3497"/>
                    <a:pt x="62577" y="3453"/>
                    <a:pt x="62779" y="3372"/>
                  </a:cubicBezTo>
                  <a:cubicBezTo>
                    <a:pt x="62979" y="3306"/>
                    <a:pt x="63246" y="3172"/>
                    <a:pt x="63413" y="3006"/>
                  </a:cubicBezTo>
                  <a:cubicBezTo>
                    <a:pt x="63624" y="3162"/>
                    <a:pt x="63942" y="3227"/>
                    <a:pt x="64311" y="3227"/>
                  </a:cubicBezTo>
                  <a:cubicBezTo>
                    <a:pt x="65515" y="3227"/>
                    <a:pt x="67266" y="2539"/>
                    <a:pt x="67649" y="2105"/>
                  </a:cubicBezTo>
                  <a:lnTo>
                    <a:pt x="67682" y="2105"/>
                  </a:lnTo>
                  <a:cubicBezTo>
                    <a:pt x="67900" y="2169"/>
                    <a:pt x="68131" y="2199"/>
                    <a:pt x="68367" y="2199"/>
                  </a:cubicBezTo>
                  <a:cubicBezTo>
                    <a:pt x="69108" y="2199"/>
                    <a:pt x="69894" y="1909"/>
                    <a:pt x="70451" y="1504"/>
                  </a:cubicBezTo>
                  <a:cubicBezTo>
                    <a:pt x="70484" y="1471"/>
                    <a:pt x="70518" y="1438"/>
                    <a:pt x="70551" y="1404"/>
                  </a:cubicBezTo>
                  <a:cubicBezTo>
                    <a:pt x="70651" y="1438"/>
                    <a:pt x="70718" y="1438"/>
                    <a:pt x="70818" y="1438"/>
                  </a:cubicBezTo>
                  <a:cubicBezTo>
                    <a:pt x="71107" y="1616"/>
                    <a:pt x="71485" y="1675"/>
                    <a:pt x="71843" y="1675"/>
                  </a:cubicBezTo>
                  <a:cubicBezTo>
                    <a:pt x="72022" y="1675"/>
                    <a:pt x="72197" y="1660"/>
                    <a:pt x="72352" y="1638"/>
                  </a:cubicBezTo>
                  <a:cubicBezTo>
                    <a:pt x="72753" y="1604"/>
                    <a:pt x="73320" y="1538"/>
                    <a:pt x="73687" y="1304"/>
                  </a:cubicBezTo>
                  <a:cubicBezTo>
                    <a:pt x="73720" y="1338"/>
                    <a:pt x="73787" y="1338"/>
                    <a:pt x="73820" y="1338"/>
                  </a:cubicBezTo>
                  <a:cubicBezTo>
                    <a:pt x="74031" y="1295"/>
                    <a:pt x="74228" y="1277"/>
                    <a:pt x="74416" y="1277"/>
                  </a:cubicBezTo>
                  <a:cubicBezTo>
                    <a:pt x="74969" y="1277"/>
                    <a:pt x="75449" y="1439"/>
                    <a:pt x="76022" y="1638"/>
                  </a:cubicBezTo>
                  <a:cubicBezTo>
                    <a:pt x="76388" y="1760"/>
                    <a:pt x="76730" y="1832"/>
                    <a:pt x="77084" y="1832"/>
                  </a:cubicBezTo>
                  <a:cubicBezTo>
                    <a:pt x="77311" y="1832"/>
                    <a:pt x="77542" y="1803"/>
                    <a:pt x="77789" y="1738"/>
                  </a:cubicBezTo>
                  <a:cubicBezTo>
                    <a:pt x="77823" y="1738"/>
                    <a:pt x="77856" y="1738"/>
                    <a:pt x="77890" y="1705"/>
                  </a:cubicBezTo>
                  <a:cubicBezTo>
                    <a:pt x="78123" y="1738"/>
                    <a:pt x="78323" y="1771"/>
                    <a:pt x="78557" y="1805"/>
                  </a:cubicBezTo>
                  <a:cubicBezTo>
                    <a:pt x="79024" y="1938"/>
                    <a:pt x="79491" y="2005"/>
                    <a:pt x="79958" y="2071"/>
                  </a:cubicBezTo>
                  <a:cubicBezTo>
                    <a:pt x="80563" y="2286"/>
                    <a:pt x="81249" y="2444"/>
                    <a:pt x="81901" y="2444"/>
                  </a:cubicBezTo>
                  <a:cubicBezTo>
                    <a:pt x="82362" y="2444"/>
                    <a:pt x="82806" y="2365"/>
                    <a:pt x="83193" y="2172"/>
                  </a:cubicBezTo>
                  <a:cubicBezTo>
                    <a:pt x="83827" y="2138"/>
                    <a:pt x="84461" y="2105"/>
                    <a:pt x="85095" y="2071"/>
                  </a:cubicBezTo>
                  <a:cubicBezTo>
                    <a:pt x="85395" y="2205"/>
                    <a:pt x="85695" y="2272"/>
                    <a:pt x="86029" y="2272"/>
                  </a:cubicBezTo>
                  <a:cubicBezTo>
                    <a:pt x="86104" y="2279"/>
                    <a:pt x="86185" y="2283"/>
                    <a:pt x="86271" y="2283"/>
                  </a:cubicBezTo>
                  <a:cubicBezTo>
                    <a:pt x="86565" y="2283"/>
                    <a:pt x="86904" y="2234"/>
                    <a:pt x="87163" y="2105"/>
                  </a:cubicBezTo>
                  <a:cubicBezTo>
                    <a:pt x="87263" y="2105"/>
                    <a:pt x="87330" y="2105"/>
                    <a:pt x="87430" y="2138"/>
                  </a:cubicBezTo>
                  <a:lnTo>
                    <a:pt x="87630" y="2138"/>
                  </a:lnTo>
                  <a:cubicBezTo>
                    <a:pt x="88353" y="2768"/>
                    <a:pt x="89419" y="3072"/>
                    <a:pt x="90428" y="3072"/>
                  </a:cubicBezTo>
                  <a:cubicBezTo>
                    <a:pt x="90862" y="3072"/>
                    <a:pt x="91285" y="3016"/>
                    <a:pt x="91666" y="2905"/>
                  </a:cubicBezTo>
                  <a:cubicBezTo>
                    <a:pt x="91766" y="2905"/>
                    <a:pt x="91833" y="2805"/>
                    <a:pt x="91900" y="2739"/>
                  </a:cubicBezTo>
                  <a:cubicBezTo>
                    <a:pt x="92033" y="2739"/>
                    <a:pt x="92200" y="2772"/>
                    <a:pt x="92333" y="2772"/>
                  </a:cubicBezTo>
                  <a:cubicBezTo>
                    <a:pt x="92820" y="3083"/>
                    <a:pt x="93386" y="3236"/>
                    <a:pt x="93959" y="3236"/>
                  </a:cubicBezTo>
                  <a:cubicBezTo>
                    <a:pt x="94368" y="3236"/>
                    <a:pt x="94780" y="3158"/>
                    <a:pt x="95169" y="3006"/>
                  </a:cubicBezTo>
                  <a:cubicBezTo>
                    <a:pt x="95302" y="2972"/>
                    <a:pt x="95369" y="2905"/>
                    <a:pt x="95435" y="2805"/>
                  </a:cubicBezTo>
                  <a:cubicBezTo>
                    <a:pt x="96436" y="2705"/>
                    <a:pt x="97403" y="2438"/>
                    <a:pt x="98304" y="1938"/>
                  </a:cubicBezTo>
                  <a:cubicBezTo>
                    <a:pt x="98491" y="1876"/>
                    <a:pt x="98416" y="1668"/>
                    <a:pt x="98270" y="1668"/>
                  </a:cubicBezTo>
                  <a:cubicBezTo>
                    <a:pt x="98259" y="1668"/>
                    <a:pt x="98248" y="1669"/>
                    <a:pt x="98237" y="1671"/>
                  </a:cubicBezTo>
                  <a:cubicBezTo>
                    <a:pt x="97537" y="1871"/>
                    <a:pt x="96836" y="2005"/>
                    <a:pt x="96169" y="2105"/>
                  </a:cubicBezTo>
                  <a:cubicBezTo>
                    <a:pt x="96136" y="1971"/>
                    <a:pt x="96036" y="1871"/>
                    <a:pt x="95902" y="1838"/>
                  </a:cubicBezTo>
                  <a:cubicBezTo>
                    <a:pt x="95583" y="1744"/>
                    <a:pt x="95263" y="1703"/>
                    <a:pt x="94944" y="1703"/>
                  </a:cubicBezTo>
                  <a:cubicBezTo>
                    <a:pt x="94696" y="1703"/>
                    <a:pt x="94449" y="1728"/>
                    <a:pt x="94201" y="1771"/>
                  </a:cubicBezTo>
                  <a:cubicBezTo>
                    <a:pt x="93901" y="1805"/>
                    <a:pt x="93367" y="1905"/>
                    <a:pt x="93167" y="2172"/>
                  </a:cubicBezTo>
                  <a:lnTo>
                    <a:pt x="92900" y="2172"/>
                  </a:lnTo>
                  <a:cubicBezTo>
                    <a:pt x="92867" y="2138"/>
                    <a:pt x="92800" y="2138"/>
                    <a:pt x="92733" y="2105"/>
                  </a:cubicBezTo>
                  <a:cubicBezTo>
                    <a:pt x="92733" y="2038"/>
                    <a:pt x="92700" y="1938"/>
                    <a:pt x="92633" y="1905"/>
                  </a:cubicBezTo>
                  <a:cubicBezTo>
                    <a:pt x="92058" y="1444"/>
                    <a:pt x="91129" y="1204"/>
                    <a:pt x="90209" y="1204"/>
                  </a:cubicBezTo>
                  <a:cubicBezTo>
                    <a:pt x="89529" y="1204"/>
                    <a:pt x="88855" y="1335"/>
                    <a:pt x="88330" y="1604"/>
                  </a:cubicBezTo>
                  <a:lnTo>
                    <a:pt x="87863" y="1604"/>
                  </a:lnTo>
                  <a:cubicBezTo>
                    <a:pt x="87863" y="1604"/>
                    <a:pt x="87830" y="1604"/>
                    <a:pt x="87830" y="1571"/>
                  </a:cubicBezTo>
                  <a:cubicBezTo>
                    <a:pt x="87897" y="1504"/>
                    <a:pt x="87930" y="1371"/>
                    <a:pt x="87830" y="1271"/>
                  </a:cubicBezTo>
                  <a:cubicBezTo>
                    <a:pt x="87463" y="804"/>
                    <a:pt x="86796" y="804"/>
                    <a:pt x="86229" y="804"/>
                  </a:cubicBezTo>
                  <a:cubicBezTo>
                    <a:pt x="86165" y="801"/>
                    <a:pt x="86101" y="799"/>
                    <a:pt x="86037" y="799"/>
                  </a:cubicBezTo>
                  <a:cubicBezTo>
                    <a:pt x="85468" y="799"/>
                    <a:pt x="84904" y="931"/>
                    <a:pt x="84394" y="1171"/>
                  </a:cubicBezTo>
                  <a:cubicBezTo>
                    <a:pt x="84361" y="1104"/>
                    <a:pt x="84327" y="1004"/>
                    <a:pt x="84261" y="971"/>
                  </a:cubicBezTo>
                  <a:cubicBezTo>
                    <a:pt x="83705" y="651"/>
                    <a:pt x="82827" y="424"/>
                    <a:pt x="81981" y="424"/>
                  </a:cubicBezTo>
                  <a:cubicBezTo>
                    <a:pt x="81152" y="424"/>
                    <a:pt x="80354" y="642"/>
                    <a:pt x="79924" y="1204"/>
                  </a:cubicBezTo>
                  <a:cubicBezTo>
                    <a:pt x="79624" y="1204"/>
                    <a:pt x="79357" y="1238"/>
                    <a:pt x="79057" y="1271"/>
                  </a:cubicBezTo>
                  <a:cubicBezTo>
                    <a:pt x="78857" y="1238"/>
                    <a:pt x="78690" y="1171"/>
                    <a:pt x="78490" y="1137"/>
                  </a:cubicBezTo>
                  <a:cubicBezTo>
                    <a:pt x="78523" y="1004"/>
                    <a:pt x="78457" y="871"/>
                    <a:pt x="78290" y="771"/>
                  </a:cubicBezTo>
                  <a:cubicBezTo>
                    <a:pt x="77871" y="456"/>
                    <a:pt x="77307" y="287"/>
                    <a:pt x="76747" y="287"/>
                  </a:cubicBezTo>
                  <a:cubicBezTo>
                    <a:pt x="76416" y="287"/>
                    <a:pt x="76086" y="346"/>
                    <a:pt x="75788" y="470"/>
                  </a:cubicBezTo>
                  <a:cubicBezTo>
                    <a:pt x="75354" y="370"/>
                    <a:pt x="74887" y="337"/>
                    <a:pt x="74420" y="337"/>
                  </a:cubicBezTo>
                  <a:cubicBezTo>
                    <a:pt x="74075" y="102"/>
                    <a:pt x="73629" y="0"/>
                    <a:pt x="73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6"/>
            <p:cNvSpPr/>
            <p:nvPr/>
          </p:nvSpPr>
          <p:spPr>
            <a:xfrm>
              <a:off x="4581100" y="2728559"/>
              <a:ext cx="139325" cy="161100"/>
            </a:xfrm>
            <a:custGeom>
              <a:avLst/>
              <a:gdLst/>
              <a:ahLst/>
              <a:cxnLst/>
              <a:rect l="l" t="t" r="r" b="b"/>
              <a:pathLst>
                <a:path w="5573" h="6444" extrusionOk="0">
                  <a:moveTo>
                    <a:pt x="1338" y="0"/>
                  </a:moveTo>
                  <a:cubicBezTo>
                    <a:pt x="1187" y="0"/>
                    <a:pt x="1018" y="154"/>
                    <a:pt x="1062" y="349"/>
                  </a:cubicBezTo>
                  <a:cubicBezTo>
                    <a:pt x="1195" y="1083"/>
                    <a:pt x="1295" y="1784"/>
                    <a:pt x="1295" y="2517"/>
                  </a:cubicBezTo>
                  <a:cubicBezTo>
                    <a:pt x="1228" y="2551"/>
                    <a:pt x="1162" y="2584"/>
                    <a:pt x="1128" y="2684"/>
                  </a:cubicBezTo>
                  <a:cubicBezTo>
                    <a:pt x="1095" y="2784"/>
                    <a:pt x="1062" y="2884"/>
                    <a:pt x="1028" y="2984"/>
                  </a:cubicBezTo>
                  <a:lnTo>
                    <a:pt x="995" y="2984"/>
                  </a:lnTo>
                  <a:cubicBezTo>
                    <a:pt x="995" y="2951"/>
                    <a:pt x="962" y="2951"/>
                    <a:pt x="962" y="2918"/>
                  </a:cubicBezTo>
                  <a:lnTo>
                    <a:pt x="761" y="3652"/>
                  </a:lnTo>
                  <a:cubicBezTo>
                    <a:pt x="795" y="3685"/>
                    <a:pt x="828" y="3685"/>
                    <a:pt x="861" y="3685"/>
                  </a:cubicBezTo>
                  <a:cubicBezTo>
                    <a:pt x="795" y="3885"/>
                    <a:pt x="795" y="4052"/>
                    <a:pt x="828" y="4185"/>
                  </a:cubicBezTo>
                  <a:cubicBezTo>
                    <a:pt x="561" y="4786"/>
                    <a:pt x="294" y="5419"/>
                    <a:pt x="61" y="6020"/>
                  </a:cubicBezTo>
                  <a:cubicBezTo>
                    <a:pt x="0" y="6202"/>
                    <a:pt x="160" y="6323"/>
                    <a:pt x="310" y="6323"/>
                  </a:cubicBezTo>
                  <a:cubicBezTo>
                    <a:pt x="408" y="6323"/>
                    <a:pt x="502" y="6272"/>
                    <a:pt x="528" y="6153"/>
                  </a:cubicBezTo>
                  <a:cubicBezTo>
                    <a:pt x="795" y="5620"/>
                    <a:pt x="1028" y="5086"/>
                    <a:pt x="1228" y="4519"/>
                  </a:cubicBezTo>
                  <a:lnTo>
                    <a:pt x="1429" y="4519"/>
                  </a:lnTo>
                  <a:cubicBezTo>
                    <a:pt x="1495" y="4652"/>
                    <a:pt x="1629" y="4719"/>
                    <a:pt x="1896" y="4719"/>
                  </a:cubicBezTo>
                  <a:cubicBezTo>
                    <a:pt x="1929" y="4719"/>
                    <a:pt x="1996" y="4752"/>
                    <a:pt x="2096" y="4786"/>
                  </a:cubicBezTo>
                  <a:cubicBezTo>
                    <a:pt x="2154" y="4794"/>
                    <a:pt x="2210" y="4798"/>
                    <a:pt x="2265" y="4798"/>
                  </a:cubicBezTo>
                  <a:cubicBezTo>
                    <a:pt x="2427" y="4798"/>
                    <a:pt x="2571" y="4761"/>
                    <a:pt x="2696" y="4686"/>
                  </a:cubicBezTo>
                  <a:cubicBezTo>
                    <a:pt x="2796" y="4686"/>
                    <a:pt x="2863" y="4652"/>
                    <a:pt x="2930" y="4652"/>
                  </a:cubicBezTo>
                  <a:lnTo>
                    <a:pt x="3030" y="4652"/>
                  </a:lnTo>
                  <a:cubicBezTo>
                    <a:pt x="3096" y="4652"/>
                    <a:pt x="3163" y="4652"/>
                    <a:pt x="3196" y="4619"/>
                  </a:cubicBezTo>
                  <a:cubicBezTo>
                    <a:pt x="3230" y="4652"/>
                    <a:pt x="3297" y="4652"/>
                    <a:pt x="3330" y="4652"/>
                  </a:cubicBezTo>
                  <a:cubicBezTo>
                    <a:pt x="3413" y="4719"/>
                    <a:pt x="3497" y="4744"/>
                    <a:pt x="3580" y="4744"/>
                  </a:cubicBezTo>
                  <a:cubicBezTo>
                    <a:pt x="3663" y="4744"/>
                    <a:pt x="3747" y="4719"/>
                    <a:pt x="3830" y="4686"/>
                  </a:cubicBezTo>
                  <a:cubicBezTo>
                    <a:pt x="3864" y="4786"/>
                    <a:pt x="3897" y="4919"/>
                    <a:pt x="3964" y="5019"/>
                  </a:cubicBezTo>
                  <a:cubicBezTo>
                    <a:pt x="4097" y="5486"/>
                    <a:pt x="4164" y="6053"/>
                    <a:pt x="4531" y="6387"/>
                  </a:cubicBezTo>
                  <a:cubicBezTo>
                    <a:pt x="4581" y="6424"/>
                    <a:pt x="4645" y="6443"/>
                    <a:pt x="4707" y="6443"/>
                  </a:cubicBezTo>
                  <a:cubicBezTo>
                    <a:pt x="4811" y="6443"/>
                    <a:pt x="4910" y="6391"/>
                    <a:pt x="4931" y="6287"/>
                  </a:cubicBezTo>
                  <a:cubicBezTo>
                    <a:pt x="5031" y="5786"/>
                    <a:pt x="4764" y="5319"/>
                    <a:pt x="4597" y="4852"/>
                  </a:cubicBezTo>
                  <a:cubicBezTo>
                    <a:pt x="4531" y="4619"/>
                    <a:pt x="4464" y="4385"/>
                    <a:pt x="4364" y="4152"/>
                  </a:cubicBezTo>
                  <a:cubicBezTo>
                    <a:pt x="4431" y="4018"/>
                    <a:pt x="4497" y="3885"/>
                    <a:pt x="4497" y="3718"/>
                  </a:cubicBezTo>
                  <a:lnTo>
                    <a:pt x="4898" y="2851"/>
                  </a:lnTo>
                  <a:lnTo>
                    <a:pt x="4898" y="2851"/>
                  </a:lnTo>
                  <a:cubicBezTo>
                    <a:pt x="4831" y="2884"/>
                    <a:pt x="4798" y="2918"/>
                    <a:pt x="4764" y="2951"/>
                  </a:cubicBezTo>
                  <a:cubicBezTo>
                    <a:pt x="4731" y="2918"/>
                    <a:pt x="4698" y="2884"/>
                    <a:pt x="4664" y="2884"/>
                  </a:cubicBezTo>
                  <a:cubicBezTo>
                    <a:pt x="4664" y="2784"/>
                    <a:pt x="4631" y="2718"/>
                    <a:pt x="4631" y="2617"/>
                  </a:cubicBezTo>
                  <a:cubicBezTo>
                    <a:pt x="4631" y="2617"/>
                    <a:pt x="4631" y="2584"/>
                    <a:pt x="4631" y="2551"/>
                  </a:cubicBezTo>
                  <a:cubicBezTo>
                    <a:pt x="4631" y="2517"/>
                    <a:pt x="4597" y="2484"/>
                    <a:pt x="4597" y="2451"/>
                  </a:cubicBezTo>
                  <a:cubicBezTo>
                    <a:pt x="4864" y="2050"/>
                    <a:pt x="5165" y="1650"/>
                    <a:pt x="5431" y="1216"/>
                  </a:cubicBezTo>
                  <a:cubicBezTo>
                    <a:pt x="5572" y="1029"/>
                    <a:pt x="5366" y="824"/>
                    <a:pt x="5174" y="824"/>
                  </a:cubicBezTo>
                  <a:cubicBezTo>
                    <a:pt x="5093" y="824"/>
                    <a:pt x="5014" y="861"/>
                    <a:pt x="4964" y="950"/>
                  </a:cubicBezTo>
                  <a:cubicBezTo>
                    <a:pt x="4731" y="1417"/>
                    <a:pt x="4464" y="1850"/>
                    <a:pt x="4231" y="2317"/>
                  </a:cubicBezTo>
                  <a:cubicBezTo>
                    <a:pt x="4125" y="2229"/>
                    <a:pt x="4010" y="2188"/>
                    <a:pt x="3896" y="2188"/>
                  </a:cubicBezTo>
                  <a:cubicBezTo>
                    <a:pt x="3793" y="2188"/>
                    <a:pt x="3691" y="2221"/>
                    <a:pt x="3597" y="2284"/>
                  </a:cubicBezTo>
                  <a:cubicBezTo>
                    <a:pt x="3544" y="2244"/>
                    <a:pt x="3486" y="2226"/>
                    <a:pt x="3429" y="2226"/>
                  </a:cubicBezTo>
                  <a:cubicBezTo>
                    <a:pt x="3342" y="2226"/>
                    <a:pt x="3257" y="2270"/>
                    <a:pt x="3196" y="2351"/>
                  </a:cubicBezTo>
                  <a:cubicBezTo>
                    <a:pt x="3196" y="2317"/>
                    <a:pt x="3163" y="2284"/>
                    <a:pt x="3163" y="2251"/>
                  </a:cubicBezTo>
                  <a:cubicBezTo>
                    <a:pt x="3128" y="2162"/>
                    <a:pt x="3037" y="2121"/>
                    <a:pt x="2939" y="2121"/>
                  </a:cubicBezTo>
                  <a:cubicBezTo>
                    <a:pt x="2852" y="2121"/>
                    <a:pt x="2759" y="2154"/>
                    <a:pt x="2696" y="2217"/>
                  </a:cubicBezTo>
                  <a:cubicBezTo>
                    <a:pt x="2696" y="2217"/>
                    <a:pt x="2663" y="2251"/>
                    <a:pt x="2629" y="2284"/>
                  </a:cubicBezTo>
                  <a:lnTo>
                    <a:pt x="2563" y="2284"/>
                  </a:lnTo>
                  <a:cubicBezTo>
                    <a:pt x="2523" y="2244"/>
                    <a:pt x="2463" y="2226"/>
                    <a:pt x="2398" y="2226"/>
                  </a:cubicBezTo>
                  <a:cubicBezTo>
                    <a:pt x="2299" y="2226"/>
                    <a:pt x="2190" y="2270"/>
                    <a:pt x="2129" y="2351"/>
                  </a:cubicBezTo>
                  <a:cubicBezTo>
                    <a:pt x="2096" y="2417"/>
                    <a:pt x="2062" y="2451"/>
                    <a:pt x="2029" y="2517"/>
                  </a:cubicBezTo>
                  <a:cubicBezTo>
                    <a:pt x="2029" y="2517"/>
                    <a:pt x="2029" y="2484"/>
                    <a:pt x="1996" y="2484"/>
                  </a:cubicBezTo>
                  <a:cubicBezTo>
                    <a:pt x="1996" y="2384"/>
                    <a:pt x="1929" y="2351"/>
                    <a:pt x="1862" y="2317"/>
                  </a:cubicBezTo>
                  <a:cubicBezTo>
                    <a:pt x="1929" y="1583"/>
                    <a:pt x="1829" y="849"/>
                    <a:pt x="1529" y="149"/>
                  </a:cubicBezTo>
                  <a:cubicBezTo>
                    <a:pt x="1494" y="44"/>
                    <a:pt x="1418" y="0"/>
                    <a:pt x="1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hanks">
  <p:cSld name="CUSTOM_20">
    <p:spTree>
      <p:nvGrpSpPr>
        <p:cNvPr id="1" name="Shape 515"/>
        <p:cNvGrpSpPr/>
        <p:nvPr/>
      </p:nvGrpSpPr>
      <p:grpSpPr>
        <a:xfrm>
          <a:off x="0" y="0"/>
          <a:ext cx="0" cy="0"/>
          <a:chOff x="0" y="0"/>
          <a:chExt cx="0" cy="0"/>
        </a:xfrm>
      </p:grpSpPr>
      <p:sp>
        <p:nvSpPr>
          <p:cNvPr id="516" name="Google Shape;516;p37"/>
          <p:cNvSpPr txBox="1">
            <a:spLocks noGrp="1"/>
          </p:cNvSpPr>
          <p:nvPr>
            <p:ph type="title"/>
          </p:nvPr>
        </p:nvSpPr>
        <p:spPr>
          <a:xfrm>
            <a:off x="4571925" y="718500"/>
            <a:ext cx="3858900" cy="1248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72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17" name="Google Shape;517;p37"/>
          <p:cNvSpPr/>
          <p:nvPr/>
        </p:nvSpPr>
        <p:spPr>
          <a:xfrm>
            <a:off x="646050" y="1166025"/>
            <a:ext cx="3231900" cy="3111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7"/>
          <p:cNvSpPr/>
          <p:nvPr/>
        </p:nvSpPr>
        <p:spPr>
          <a:xfrm flipH="1">
            <a:off x="59" y="2571749"/>
            <a:ext cx="6868946" cy="2571702"/>
          </a:xfrm>
          <a:custGeom>
            <a:avLst/>
            <a:gdLst/>
            <a:ahLst/>
            <a:cxnLst/>
            <a:rect l="l" t="t" r="r" b="b"/>
            <a:pathLst>
              <a:path w="107277" h="38729" extrusionOk="0">
                <a:moveTo>
                  <a:pt x="6071" y="38728"/>
                </a:moveTo>
                <a:cubicBezTo>
                  <a:pt x="2702" y="38728"/>
                  <a:pt x="0" y="36026"/>
                  <a:pt x="0" y="32690"/>
                </a:cubicBezTo>
                <a:cubicBezTo>
                  <a:pt x="0" y="29888"/>
                  <a:pt x="1868" y="27553"/>
                  <a:pt x="4437" y="26853"/>
                </a:cubicBezTo>
                <a:cubicBezTo>
                  <a:pt x="4403" y="26386"/>
                  <a:pt x="4370" y="25886"/>
                  <a:pt x="4370" y="25419"/>
                </a:cubicBezTo>
                <a:cubicBezTo>
                  <a:pt x="4370" y="18747"/>
                  <a:pt x="9774" y="13310"/>
                  <a:pt x="16478" y="13310"/>
                </a:cubicBezTo>
                <a:cubicBezTo>
                  <a:pt x="19381" y="13310"/>
                  <a:pt x="22083" y="14344"/>
                  <a:pt x="24151" y="16079"/>
                </a:cubicBezTo>
                <a:cubicBezTo>
                  <a:pt x="25018" y="11609"/>
                  <a:pt x="28687" y="8140"/>
                  <a:pt x="33224" y="7572"/>
                </a:cubicBezTo>
                <a:cubicBezTo>
                  <a:pt x="34325" y="3236"/>
                  <a:pt x="38294" y="0"/>
                  <a:pt x="42997" y="0"/>
                </a:cubicBezTo>
                <a:cubicBezTo>
                  <a:pt x="47734" y="0"/>
                  <a:pt x="51737" y="3303"/>
                  <a:pt x="52771" y="7739"/>
                </a:cubicBezTo>
                <a:cubicBezTo>
                  <a:pt x="53572" y="7272"/>
                  <a:pt x="54472" y="7005"/>
                  <a:pt x="55440" y="7005"/>
                </a:cubicBezTo>
                <a:cubicBezTo>
                  <a:pt x="58208" y="7005"/>
                  <a:pt x="60510" y="9140"/>
                  <a:pt x="60743" y="11842"/>
                </a:cubicBezTo>
                <a:cubicBezTo>
                  <a:pt x="61811" y="11242"/>
                  <a:pt x="63012" y="10908"/>
                  <a:pt x="64279" y="10908"/>
                </a:cubicBezTo>
                <a:cubicBezTo>
                  <a:pt x="66081" y="10908"/>
                  <a:pt x="67715" y="11542"/>
                  <a:pt x="68949" y="12643"/>
                </a:cubicBezTo>
                <a:cubicBezTo>
                  <a:pt x="70517" y="9874"/>
                  <a:pt x="73486" y="7973"/>
                  <a:pt x="76888" y="7973"/>
                </a:cubicBezTo>
                <a:cubicBezTo>
                  <a:pt x="79423" y="7973"/>
                  <a:pt x="81725" y="9040"/>
                  <a:pt x="83393" y="10741"/>
                </a:cubicBezTo>
                <a:cubicBezTo>
                  <a:pt x="83993" y="6038"/>
                  <a:pt x="87996" y="2402"/>
                  <a:pt x="92866" y="2402"/>
                </a:cubicBezTo>
                <a:cubicBezTo>
                  <a:pt x="95435" y="2402"/>
                  <a:pt x="97770" y="3436"/>
                  <a:pt x="99471" y="5071"/>
                </a:cubicBezTo>
                <a:cubicBezTo>
                  <a:pt x="101339" y="2869"/>
                  <a:pt x="104141" y="1435"/>
                  <a:pt x="107277" y="1435"/>
                </a:cubicBezTo>
                <a:lnTo>
                  <a:pt x="107277" y="38728"/>
                </a:lnTo>
                <a:lnTo>
                  <a:pt x="6071" y="38728"/>
                </a:lnTo>
                <a:close/>
              </a:path>
            </a:pathLst>
          </a:custGeom>
          <a:solidFill>
            <a:srgbClr val="FFDDB7">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7"/>
          <p:cNvSpPr txBox="1"/>
          <p:nvPr/>
        </p:nvSpPr>
        <p:spPr>
          <a:xfrm>
            <a:off x="4705875" y="3347900"/>
            <a:ext cx="3702900" cy="792600"/>
          </a:xfrm>
          <a:prstGeom prst="rect">
            <a:avLst/>
          </a:prstGeom>
          <a:noFill/>
          <a:ln>
            <a:noFill/>
          </a:ln>
        </p:spPr>
        <p:txBody>
          <a:bodyPr spcFirstLastPara="1" wrap="square" lIns="91425" tIns="91425" rIns="91425" bIns="91425" anchor="t" anchorCtr="0">
            <a:noAutofit/>
          </a:bodyPr>
          <a:lstStyle/>
          <a:p>
            <a:pPr marL="0" lvl="0" indent="0" algn="r" rtl="0">
              <a:spcBef>
                <a:spcPts val="300"/>
              </a:spcBef>
              <a:spcAft>
                <a:spcPts val="0"/>
              </a:spcAft>
              <a:buNone/>
            </a:pPr>
            <a:r>
              <a:rPr lang="en" sz="1200">
                <a:solidFill>
                  <a:schemeClr val="dk2"/>
                </a:solidFill>
                <a:latin typeface="ABeeZee"/>
                <a:ea typeface="ABeeZee"/>
                <a:cs typeface="ABeeZee"/>
                <a:sym typeface="ABeeZee"/>
              </a:rPr>
              <a:t>CREDITS: This presentation template was created by </a:t>
            </a:r>
            <a:r>
              <a:rPr lang="en" sz="1200" b="1">
                <a:solidFill>
                  <a:schemeClr val="dk2"/>
                </a:solidFill>
                <a:uFill>
                  <a:noFill/>
                </a:uFill>
                <a:latin typeface="ABeeZee"/>
                <a:ea typeface="ABeeZee"/>
                <a:cs typeface="ABeeZee"/>
                <a:sym typeface="ABeeZee"/>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sz="1200">
                <a:solidFill>
                  <a:schemeClr val="dk2"/>
                </a:solidFill>
                <a:latin typeface="ABeeZee"/>
                <a:ea typeface="ABeeZee"/>
                <a:cs typeface="ABeeZee"/>
                <a:sym typeface="ABeeZee"/>
              </a:rPr>
              <a:t>, including icons by </a:t>
            </a:r>
            <a:r>
              <a:rPr lang="en" sz="1200" b="1">
                <a:solidFill>
                  <a:schemeClr val="dk2"/>
                </a:solidFill>
                <a:uFill>
                  <a:noFill/>
                </a:uFill>
                <a:latin typeface="ABeeZee"/>
                <a:ea typeface="ABeeZee"/>
                <a:cs typeface="ABeeZee"/>
                <a:sym typeface="ABeeZee"/>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1200">
                <a:solidFill>
                  <a:schemeClr val="dk2"/>
                </a:solidFill>
                <a:latin typeface="ABeeZee"/>
                <a:ea typeface="ABeeZee"/>
                <a:cs typeface="ABeeZee"/>
                <a:sym typeface="ABeeZee"/>
              </a:rPr>
              <a:t>, infographics &amp; images by </a:t>
            </a:r>
            <a:r>
              <a:rPr lang="en" sz="1200" b="1">
                <a:solidFill>
                  <a:schemeClr val="dk2"/>
                </a:solidFill>
                <a:uFill>
                  <a:noFill/>
                </a:uFill>
                <a:latin typeface="ABeeZee"/>
                <a:ea typeface="ABeeZee"/>
                <a:cs typeface="ABeeZee"/>
                <a:sym typeface="ABeeZee"/>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r>
              <a:rPr lang="en" sz="1200">
                <a:solidFill>
                  <a:schemeClr val="dk2"/>
                </a:solidFill>
                <a:latin typeface="ABeeZee"/>
                <a:ea typeface="ABeeZee"/>
                <a:cs typeface="ABeeZee"/>
                <a:sym typeface="ABeeZee"/>
              </a:rPr>
              <a:t> </a:t>
            </a:r>
            <a:endParaRPr sz="1200">
              <a:solidFill>
                <a:schemeClr val="dk2"/>
              </a:solidFill>
              <a:latin typeface="ABeeZee"/>
              <a:ea typeface="ABeeZee"/>
              <a:cs typeface="ABeeZee"/>
              <a:sym typeface="ABeeZee"/>
            </a:endParaRPr>
          </a:p>
        </p:txBody>
      </p:sp>
      <p:sp>
        <p:nvSpPr>
          <p:cNvPr id="520" name="Google Shape;520;p37"/>
          <p:cNvSpPr txBox="1">
            <a:spLocks noGrp="1"/>
          </p:cNvSpPr>
          <p:nvPr>
            <p:ph type="subTitle" idx="1"/>
          </p:nvPr>
        </p:nvSpPr>
        <p:spPr>
          <a:xfrm>
            <a:off x="4571800" y="1815000"/>
            <a:ext cx="3858900" cy="1005600"/>
          </a:xfrm>
          <a:prstGeom prst="rect">
            <a:avLst/>
          </a:prstGeom>
        </p:spPr>
        <p:txBody>
          <a:bodyPr spcFirstLastPara="1" wrap="square" lIns="91425" tIns="91425" rIns="91425" bIns="91425" anchor="t" anchorCtr="0">
            <a:noAutofit/>
          </a:bodyPr>
          <a:lstStyle>
            <a:lvl1pPr lvl="0" algn="r">
              <a:spcBef>
                <a:spcPts val="0"/>
              </a:spcBef>
              <a:spcAft>
                <a:spcPts val="0"/>
              </a:spcAft>
              <a:buSzPts val="18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521" name="Google Shape;521;p37"/>
          <p:cNvGrpSpPr/>
          <p:nvPr/>
        </p:nvGrpSpPr>
        <p:grpSpPr>
          <a:xfrm>
            <a:off x="-27" y="294444"/>
            <a:ext cx="9143772" cy="337805"/>
            <a:chOff x="1186850" y="2712575"/>
            <a:chExt cx="5218750" cy="192800"/>
          </a:xfrm>
        </p:grpSpPr>
        <p:sp>
          <p:nvSpPr>
            <p:cNvPr id="522" name="Google Shape;522;p37"/>
            <p:cNvSpPr/>
            <p:nvPr/>
          </p:nvSpPr>
          <p:spPr>
            <a:xfrm>
              <a:off x="1451325" y="2743900"/>
              <a:ext cx="139300" cy="161475"/>
            </a:xfrm>
            <a:custGeom>
              <a:avLst/>
              <a:gdLst/>
              <a:ahLst/>
              <a:cxnLst/>
              <a:rect l="l" t="t" r="r" b="b"/>
              <a:pathLst>
                <a:path w="5572" h="6459" extrusionOk="0">
                  <a:moveTo>
                    <a:pt x="1334" y="0"/>
                  </a:moveTo>
                  <a:cubicBezTo>
                    <a:pt x="1178" y="0"/>
                    <a:pt x="1008" y="163"/>
                    <a:pt x="1030" y="341"/>
                  </a:cubicBezTo>
                  <a:cubicBezTo>
                    <a:pt x="1197" y="1075"/>
                    <a:pt x="1297" y="1809"/>
                    <a:pt x="1297" y="2543"/>
                  </a:cubicBezTo>
                  <a:cubicBezTo>
                    <a:pt x="1230" y="2576"/>
                    <a:pt x="1163" y="2609"/>
                    <a:pt x="1130" y="2676"/>
                  </a:cubicBezTo>
                  <a:cubicBezTo>
                    <a:pt x="1097" y="2776"/>
                    <a:pt x="1063" y="2910"/>
                    <a:pt x="1030" y="3010"/>
                  </a:cubicBezTo>
                  <a:lnTo>
                    <a:pt x="963" y="3010"/>
                  </a:lnTo>
                  <a:cubicBezTo>
                    <a:pt x="963" y="2976"/>
                    <a:pt x="963" y="2943"/>
                    <a:pt x="963" y="2943"/>
                  </a:cubicBezTo>
                  <a:lnTo>
                    <a:pt x="763" y="3677"/>
                  </a:lnTo>
                  <a:cubicBezTo>
                    <a:pt x="796" y="3677"/>
                    <a:pt x="830" y="3710"/>
                    <a:pt x="863" y="3710"/>
                  </a:cubicBezTo>
                  <a:cubicBezTo>
                    <a:pt x="796" y="3877"/>
                    <a:pt x="796" y="4044"/>
                    <a:pt x="830" y="4210"/>
                  </a:cubicBezTo>
                  <a:cubicBezTo>
                    <a:pt x="563" y="4811"/>
                    <a:pt x="296" y="5411"/>
                    <a:pt x="63" y="6045"/>
                  </a:cubicBezTo>
                  <a:cubicBezTo>
                    <a:pt x="0" y="6211"/>
                    <a:pt x="171" y="6339"/>
                    <a:pt x="324" y="6339"/>
                  </a:cubicBezTo>
                  <a:cubicBezTo>
                    <a:pt x="417" y="6339"/>
                    <a:pt x="504" y="6292"/>
                    <a:pt x="530" y="6179"/>
                  </a:cubicBezTo>
                  <a:cubicBezTo>
                    <a:pt x="796" y="5645"/>
                    <a:pt x="1030" y="5078"/>
                    <a:pt x="1230" y="4511"/>
                  </a:cubicBezTo>
                  <a:lnTo>
                    <a:pt x="1430" y="4511"/>
                  </a:lnTo>
                  <a:cubicBezTo>
                    <a:pt x="1488" y="4627"/>
                    <a:pt x="1596" y="4717"/>
                    <a:pt x="1799" y="4717"/>
                  </a:cubicBezTo>
                  <a:cubicBezTo>
                    <a:pt x="1829" y="4717"/>
                    <a:pt x="1862" y="4715"/>
                    <a:pt x="1897" y="4711"/>
                  </a:cubicBezTo>
                  <a:cubicBezTo>
                    <a:pt x="1931" y="4744"/>
                    <a:pt x="1997" y="4778"/>
                    <a:pt x="2097" y="4778"/>
                  </a:cubicBezTo>
                  <a:cubicBezTo>
                    <a:pt x="2162" y="4796"/>
                    <a:pt x="2225" y="4804"/>
                    <a:pt x="2285" y="4804"/>
                  </a:cubicBezTo>
                  <a:cubicBezTo>
                    <a:pt x="2440" y="4804"/>
                    <a:pt x="2578" y="4750"/>
                    <a:pt x="2698" y="4677"/>
                  </a:cubicBezTo>
                  <a:cubicBezTo>
                    <a:pt x="2798" y="4677"/>
                    <a:pt x="2865" y="4677"/>
                    <a:pt x="2931" y="4644"/>
                  </a:cubicBezTo>
                  <a:lnTo>
                    <a:pt x="3198" y="4644"/>
                  </a:lnTo>
                  <a:cubicBezTo>
                    <a:pt x="3231" y="4644"/>
                    <a:pt x="3265" y="4677"/>
                    <a:pt x="3332" y="4677"/>
                  </a:cubicBezTo>
                  <a:cubicBezTo>
                    <a:pt x="3409" y="4739"/>
                    <a:pt x="3487" y="4765"/>
                    <a:pt x="3564" y="4765"/>
                  </a:cubicBezTo>
                  <a:cubicBezTo>
                    <a:pt x="3653" y="4765"/>
                    <a:pt x="3743" y="4731"/>
                    <a:pt x="3832" y="4677"/>
                  </a:cubicBezTo>
                  <a:cubicBezTo>
                    <a:pt x="3865" y="4811"/>
                    <a:pt x="3899" y="4911"/>
                    <a:pt x="3932" y="5044"/>
                  </a:cubicBezTo>
                  <a:cubicBezTo>
                    <a:pt x="4099" y="5478"/>
                    <a:pt x="4165" y="6078"/>
                    <a:pt x="4532" y="6379"/>
                  </a:cubicBezTo>
                  <a:cubicBezTo>
                    <a:pt x="4586" y="6432"/>
                    <a:pt x="4655" y="6459"/>
                    <a:pt x="4721" y="6459"/>
                  </a:cubicBezTo>
                  <a:cubicBezTo>
                    <a:pt x="4821" y="6459"/>
                    <a:pt x="4913" y="6399"/>
                    <a:pt x="4933" y="6279"/>
                  </a:cubicBezTo>
                  <a:cubicBezTo>
                    <a:pt x="5033" y="5812"/>
                    <a:pt x="4766" y="5311"/>
                    <a:pt x="4599" y="4844"/>
                  </a:cubicBezTo>
                  <a:cubicBezTo>
                    <a:pt x="4532" y="4611"/>
                    <a:pt x="4466" y="4377"/>
                    <a:pt x="4366" y="4144"/>
                  </a:cubicBezTo>
                  <a:cubicBezTo>
                    <a:pt x="4432" y="4044"/>
                    <a:pt x="4499" y="3877"/>
                    <a:pt x="4499" y="3710"/>
                  </a:cubicBezTo>
                  <a:lnTo>
                    <a:pt x="4899" y="2876"/>
                  </a:lnTo>
                  <a:lnTo>
                    <a:pt x="4899" y="2876"/>
                  </a:lnTo>
                  <a:cubicBezTo>
                    <a:pt x="4833" y="2910"/>
                    <a:pt x="4799" y="2943"/>
                    <a:pt x="4766" y="2976"/>
                  </a:cubicBezTo>
                  <a:cubicBezTo>
                    <a:pt x="4733" y="2943"/>
                    <a:pt x="4699" y="2910"/>
                    <a:pt x="4666" y="2910"/>
                  </a:cubicBezTo>
                  <a:cubicBezTo>
                    <a:pt x="4666" y="2809"/>
                    <a:pt x="4632" y="2709"/>
                    <a:pt x="4632" y="2643"/>
                  </a:cubicBezTo>
                  <a:cubicBezTo>
                    <a:pt x="4632" y="2609"/>
                    <a:pt x="4632" y="2609"/>
                    <a:pt x="4632" y="2576"/>
                  </a:cubicBezTo>
                  <a:cubicBezTo>
                    <a:pt x="4632" y="2509"/>
                    <a:pt x="4599" y="2476"/>
                    <a:pt x="4566" y="2442"/>
                  </a:cubicBezTo>
                  <a:cubicBezTo>
                    <a:pt x="4866" y="2042"/>
                    <a:pt x="5166" y="1642"/>
                    <a:pt x="5433" y="1242"/>
                  </a:cubicBezTo>
                  <a:cubicBezTo>
                    <a:pt x="5571" y="1034"/>
                    <a:pt x="5376" y="843"/>
                    <a:pt x="5186" y="843"/>
                  </a:cubicBezTo>
                  <a:cubicBezTo>
                    <a:pt x="5101" y="843"/>
                    <a:pt x="5018" y="882"/>
                    <a:pt x="4966" y="975"/>
                  </a:cubicBezTo>
                  <a:cubicBezTo>
                    <a:pt x="4733" y="1408"/>
                    <a:pt x="4466" y="1875"/>
                    <a:pt x="4232" y="2309"/>
                  </a:cubicBezTo>
                  <a:cubicBezTo>
                    <a:pt x="4132" y="2242"/>
                    <a:pt x="4024" y="2209"/>
                    <a:pt x="3915" y="2209"/>
                  </a:cubicBezTo>
                  <a:cubicBezTo>
                    <a:pt x="3807" y="2209"/>
                    <a:pt x="3698" y="2242"/>
                    <a:pt x="3598" y="2309"/>
                  </a:cubicBezTo>
                  <a:cubicBezTo>
                    <a:pt x="3540" y="2265"/>
                    <a:pt x="3476" y="2241"/>
                    <a:pt x="3413" y="2241"/>
                  </a:cubicBezTo>
                  <a:cubicBezTo>
                    <a:pt x="3332" y="2241"/>
                    <a:pt x="3254" y="2282"/>
                    <a:pt x="3198" y="2376"/>
                  </a:cubicBezTo>
                  <a:cubicBezTo>
                    <a:pt x="3165" y="2342"/>
                    <a:pt x="3165" y="2309"/>
                    <a:pt x="3165" y="2276"/>
                  </a:cubicBezTo>
                  <a:cubicBezTo>
                    <a:pt x="3106" y="2179"/>
                    <a:pt x="3003" y="2127"/>
                    <a:pt x="2900" y="2127"/>
                  </a:cubicBezTo>
                  <a:cubicBezTo>
                    <a:pt x="2827" y="2127"/>
                    <a:pt x="2753" y="2153"/>
                    <a:pt x="2698" y="2209"/>
                  </a:cubicBezTo>
                  <a:cubicBezTo>
                    <a:pt x="2664" y="2242"/>
                    <a:pt x="2664" y="2242"/>
                    <a:pt x="2631" y="2276"/>
                  </a:cubicBezTo>
                  <a:cubicBezTo>
                    <a:pt x="2631" y="2276"/>
                    <a:pt x="2598" y="2276"/>
                    <a:pt x="2564" y="2309"/>
                  </a:cubicBezTo>
                  <a:cubicBezTo>
                    <a:pt x="2521" y="2265"/>
                    <a:pt x="2452" y="2241"/>
                    <a:pt x="2379" y="2241"/>
                  </a:cubicBezTo>
                  <a:cubicBezTo>
                    <a:pt x="2286" y="2241"/>
                    <a:pt x="2187" y="2282"/>
                    <a:pt x="2131" y="2376"/>
                  </a:cubicBezTo>
                  <a:cubicBezTo>
                    <a:pt x="2097" y="2409"/>
                    <a:pt x="2064" y="2476"/>
                    <a:pt x="2031" y="2543"/>
                  </a:cubicBezTo>
                  <a:cubicBezTo>
                    <a:pt x="2031" y="2509"/>
                    <a:pt x="2031" y="2509"/>
                    <a:pt x="1997" y="2476"/>
                  </a:cubicBezTo>
                  <a:cubicBezTo>
                    <a:pt x="1964" y="2409"/>
                    <a:pt x="1931" y="2342"/>
                    <a:pt x="1864" y="2309"/>
                  </a:cubicBezTo>
                  <a:cubicBezTo>
                    <a:pt x="1931" y="1609"/>
                    <a:pt x="1830" y="875"/>
                    <a:pt x="1530" y="141"/>
                  </a:cubicBezTo>
                  <a:cubicBezTo>
                    <a:pt x="1486" y="41"/>
                    <a:pt x="1412" y="0"/>
                    <a:pt x="1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7"/>
            <p:cNvSpPr/>
            <p:nvPr/>
          </p:nvSpPr>
          <p:spPr>
            <a:xfrm>
              <a:off x="1972850" y="2743900"/>
              <a:ext cx="139225" cy="161475"/>
            </a:xfrm>
            <a:custGeom>
              <a:avLst/>
              <a:gdLst/>
              <a:ahLst/>
              <a:cxnLst/>
              <a:rect l="l" t="t" r="r" b="b"/>
              <a:pathLst>
                <a:path w="5569" h="6459" extrusionOk="0">
                  <a:moveTo>
                    <a:pt x="1347" y="0"/>
                  </a:moveTo>
                  <a:cubicBezTo>
                    <a:pt x="1184" y="0"/>
                    <a:pt x="1006" y="163"/>
                    <a:pt x="1050" y="341"/>
                  </a:cubicBezTo>
                  <a:cubicBezTo>
                    <a:pt x="1217" y="1075"/>
                    <a:pt x="1317" y="1809"/>
                    <a:pt x="1284" y="2543"/>
                  </a:cubicBezTo>
                  <a:cubicBezTo>
                    <a:pt x="1217" y="2576"/>
                    <a:pt x="1184" y="2609"/>
                    <a:pt x="1151" y="2676"/>
                  </a:cubicBezTo>
                  <a:cubicBezTo>
                    <a:pt x="1117" y="2776"/>
                    <a:pt x="1084" y="2910"/>
                    <a:pt x="1050" y="3010"/>
                  </a:cubicBezTo>
                  <a:lnTo>
                    <a:pt x="984" y="3010"/>
                  </a:lnTo>
                  <a:cubicBezTo>
                    <a:pt x="984" y="2976"/>
                    <a:pt x="984" y="2943"/>
                    <a:pt x="950" y="2943"/>
                  </a:cubicBezTo>
                  <a:lnTo>
                    <a:pt x="750" y="3677"/>
                  </a:lnTo>
                  <a:cubicBezTo>
                    <a:pt x="784" y="3677"/>
                    <a:pt x="817" y="3710"/>
                    <a:pt x="884" y="3710"/>
                  </a:cubicBezTo>
                  <a:cubicBezTo>
                    <a:pt x="817" y="3877"/>
                    <a:pt x="784" y="4044"/>
                    <a:pt x="817" y="4210"/>
                  </a:cubicBezTo>
                  <a:cubicBezTo>
                    <a:pt x="550" y="4811"/>
                    <a:pt x="317" y="5411"/>
                    <a:pt x="83" y="6045"/>
                  </a:cubicBezTo>
                  <a:cubicBezTo>
                    <a:pt x="0" y="6211"/>
                    <a:pt x="176" y="6339"/>
                    <a:pt x="336" y="6339"/>
                  </a:cubicBezTo>
                  <a:cubicBezTo>
                    <a:pt x="433" y="6339"/>
                    <a:pt x="525" y="6292"/>
                    <a:pt x="550" y="6179"/>
                  </a:cubicBezTo>
                  <a:cubicBezTo>
                    <a:pt x="784" y="5645"/>
                    <a:pt x="1017" y="5078"/>
                    <a:pt x="1251" y="4511"/>
                  </a:cubicBezTo>
                  <a:lnTo>
                    <a:pt x="1451" y="4511"/>
                  </a:lnTo>
                  <a:cubicBezTo>
                    <a:pt x="1509" y="4627"/>
                    <a:pt x="1617" y="4717"/>
                    <a:pt x="1797" y="4717"/>
                  </a:cubicBezTo>
                  <a:cubicBezTo>
                    <a:pt x="1825" y="4717"/>
                    <a:pt x="1854" y="4715"/>
                    <a:pt x="1884" y="4711"/>
                  </a:cubicBezTo>
                  <a:cubicBezTo>
                    <a:pt x="1951" y="4744"/>
                    <a:pt x="2018" y="4778"/>
                    <a:pt x="2085" y="4778"/>
                  </a:cubicBezTo>
                  <a:cubicBezTo>
                    <a:pt x="2159" y="4796"/>
                    <a:pt x="2228" y="4804"/>
                    <a:pt x="2293" y="4804"/>
                  </a:cubicBezTo>
                  <a:cubicBezTo>
                    <a:pt x="2461" y="4804"/>
                    <a:pt x="2598" y="4750"/>
                    <a:pt x="2718" y="4677"/>
                  </a:cubicBezTo>
                  <a:cubicBezTo>
                    <a:pt x="2818" y="4677"/>
                    <a:pt x="2885" y="4677"/>
                    <a:pt x="2952" y="4644"/>
                  </a:cubicBezTo>
                  <a:lnTo>
                    <a:pt x="3219" y="4644"/>
                  </a:lnTo>
                  <a:cubicBezTo>
                    <a:pt x="3252" y="4644"/>
                    <a:pt x="3285" y="4677"/>
                    <a:pt x="3319" y="4677"/>
                  </a:cubicBezTo>
                  <a:lnTo>
                    <a:pt x="3352" y="4677"/>
                  </a:lnTo>
                  <a:cubicBezTo>
                    <a:pt x="3430" y="4739"/>
                    <a:pt x="3507" y="4765"/>
                    <a:pt x="3585" y="4765"/>
                  </a:cubicBezTo>
                  <a:cubicBezTo>
                    <a:pt x="3674" y="4765"/>
                    <a:pt x="3763" y="4731"/>
                    <a:pt x="3852" y="4677"/>
                  </a:cubicBezTo>
                  <a:cubicBezTo>
                    <a:pt x="3886" y="4811"/>
                    <a:pt x="3919" y="4911"/>
                    <a:pt x="3953" y="5044"/>
                  </a:cubicBezTo>
                  <a:cubicBezTo>
                    <a:pt x="4086" y="5478"/>
                    <a:pt x="4186" y="6078"/>
                    <a:pt x="4553" y="6379"/>
                  </a:cubicBezTo>
                  <a:cubicBezTo>
                    <a:pt x="4593" y="6432"/>
                    <a:pt x="4654" y="6459"/>
                    <a:pt x="4718" y="6459"/>
                  </a:cubicBezTo>
                  <a:cubicBezTo>
                    <a:pt x="4813" y="6459"/>
                    <a:pt x="4913" y="6399"/>
                    <a:pt x="4953" y="6279"/>
                  </a:cubicBezTo>
                  <a:cubicBezTo>
                    <a:pt x="5053" y="5812"/>
                    <a:pt x="4786" y="5311"/>
                    <a:pt x="4620" y="4844"/>
                  </a:cubicBezTo>
                  <a:cubicBezTo>
                    <a:pt x="4520" y="4611"/>
                    <a:pt x="4453" y="4377"/>
                    <a:pt x="4386" y="4144"/>
                  </a:cubicBezTo>
                  <a:cubicBezTo>
                    <a:pt x="4453" y="4044"/>
                    <a:pt x="4486" y="3877"/>
                    <a:pt x="4520" y="3710"/>
                  </a:cubicBezTo>
                  <a:lnTo>
                    <a:pt x="4887" y="2876"/>
                  </a:lnTo>
                  <a:lnTo>
                    <a:pt x="4887" y="2876"/>
                  </a:lnTo>
                  <a:cubicBezTo>
                    <a:pt x="4820" y="2910"/>
                    <a:pt x="4786" y="2943"/>
                    <a:pt x="4753" y="2976"/>
                  </a:cubicBezTo>
                  <a:cubicBezTo>
                    <a:pt x="4753" y="2943"/>
                    <a:pt x="4720" y="2910"/>
                    <a:pt x="4653" y="2910"/>
                  </a:cubicBezTo>
                  <a:cubicBezTo>
                    <a:pt x="4653" y="2809"/>
                    <a:pt x="4653" y="2709"/>
                    <a:pt x="4620" y="2643"/>
                  </a:cubicBezTo>
                  <a:cubicBezTo>
                    <a:pt x="4620" y="2609"/>
                    <a:pt x="4620" y="2609"/>
                    <a:pt x="4620" y="2576"/>
                  </a:cubicBezTo>
                  <a:cubicBezTo>
                    <a:pt x="4653" y="2509"/>
                    <a:pt x="4620" y="2476"/>
                    <a:pt x="4586" y="2442"/>
                  </a:cubicBezTo>
                  <a:cubicBezTo>
                    <a:pt x="4887" y="2042"/>
                    <a:pt x="5153" y="1642"/>
                    <a:pt x="5454" y="1242"/>
                  </a:cubicBezTo>
                  <a:cubicBezTo>
                    <a:pt x="5569" y="1034"/>
                    <a:pt x="5382" y="843"/>
                    <a:pt x="5200" y="843"/>
                  </a:cubicBezTo>
                  <a:cubicBezTo>
                    <a:pt x="5119" y="843"/>
                    <a:pt x="5038" y="882"/>
                    <a:pt x="4987" y="975"/>
                  </a:cubicBezTo>
                  <a:cubicBezTo>
                    <a:pt x="4720" y="1408"/>
                    <a:pt x="4486" y="1875"/>
                    <a:pt x="4253" y="2309"/>
                  </a:cubicBezTo>
                  <a:lnTo>
                    <a:pt x="4219" y="2309"/>
                  </a:lnTo>
                  <a:cubicBezTo>
                    <a:pt x="4136" y="2242"/>
                    <a:pt x="4028" y="2209"/>
                    <a:pt x="3915" y="2209"/>
                  </a:cubicBezTo>
                  <a:cubicBezTo>
                    <a:pt x="3802" y="2209"/>
                    <a:pt x="3686" y="2242"/>
                    <a:pt x="3586" y="2309"/>
                  </a:cubicBezTo>
                  <a:cubicBezTo>
                    <a:pt x="3542" y="2265"/>
                    <a:pt x="3479" y="2241"/>
                    <a:pt x="3414" y="2241"/>
                  </a:cubicBezTo>
                  <a:cubicBezTo>
                    <a:pt x="3330" y="2241"/>
                    <a:pt x="3242" y="2282"/>
                    <a:pt x="3185" y="2376"/>
                  </a:cubicBezTo>
                  <a:cubicBezTo>
                    <a:pt x="3185" y="2342"/>
                    <a:pt x="3185" y="2309"/>
                    <a:pt x="3152" y="2276"/>
                  </a:cubicBezTo>
                  <a:cubicBezTo>
                    <a:pt x="3113" y="2179"/>
                    <a:pt x="3006" y="2127"/>
                    <a:pt x="2904" y="2127"/>
                  </a:cubicBezTo>
                  <a:cubicBezTo>
                    <a:pt x="2831" y="2127"/>
                    <a:pt x="2760" y="2153"/>
                    <a:pt x="2718" y="2209"/>
                  </a:cubicBezTo>
                  <a:cubicBezTo>
                    <a:pt x="2685" y="2242"/>
                    <a:pt x="2652" y="2242"/>
                    <a:pt x="2652" y="2276"/>
                  </a:cubicBezTo>
                  <a:cubicBezTo>
                    <a:pt x="2618" y="2276"/>
                    <a:pt x="2618" y="2276"/>
                    <a:pt x="2585" y="2309"/>
                  </a:cubicBezTo>
                  <a:cubicBezTo>
                    <a:pt x="2527" y="2265"/>
                    <a:pt x="2456" y="2241"/>
                    <a:pt x="2386" y="2241"/>
                  </a:cubicBezTo>
                  <a:cubicBezTo>
                    <a:pt x="2296" y="2241"/>
                    <a:pt x="2208" y="2282"/>
                    <a:pt x="2151" y="2376"/>
                  </a:cubicBezTo>
                  <a:cubicBezTo>
                    <a:pt x="2118" y="2409"/>
                    <a:pt x="2085" y="2476"/>
                    <a:pt x="2018" y="2543"/>
                  </a:cubicBezTo>
                  <a:cubicBezTo>
                    <a:pt x="2018" y="2509"/>
                    <a:pt x="2018" y="2509"/>
                    <a:pt x="2018" y="2476"/>
                  </a:cubicBezTo>
                  <a:cubicBezTo>
                    <a:pt x="1984" y="2409"/>
                    <a:pt x="1918" y="2342"/>
                    <a:pt x="1884" y="2309"/>
                  </a:cubicBezTo>
                  <a:cubicBezTo>
                    <a:pt x="1951" y="1609"/>
                    <a:pt x="1851" y="875"/>
                    <a:pt x="1551" y="141"/>
                  </a:cubicBezTo>
                  <a:cubicBezTo>
                    <a:pt x="1506" y="41"/>
                    <a:pt x="1428" y="0"/>
                    <a:pt x="1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7"/>
            <p:cNvSpPr/>
            <p:nvPr/>
          </p:nvSpPr>
          <p:spPr>
            <a:xfrm>
              <a:off x="2494575" y="2743900"/>
              <a:ext cx="139275" cy="161475"/>
            </a:xfrm>
            <a:custGeom>
              <a:avLst/>
              <a:gdLst/>
              <a:ahLst/>
              <a:cxnLst/>
              <a:rect l="l" t="t" r="r" b="b"/>
              <a:pathLst>
                <a:path w="5571" h="6459" extrusionOk="0">
                  <a:moveTo>
                    <a:pt x="1335" y="0"/>
                  </a:moveTo>
                  <a:cubicBezTo>
                    <a:pt x="1182" y="0"/>
                    <a:pt x="1019" y="163"/>
                    <a:pt x="1063" y="341"/>
                  </a:cubicBezTo>
                  <a:cubicBezTo>
                    <a:pt x="1196" y="1075"/>
                    <a:pt x="1297" y="1809"/>
                    <a:pt x="1297" y="2543"/>
                  </a:cubicBezTo>
                  <a:cubicBezTo>
                    <a:pt x="1230" y="2576"/>
                    <a:pt x="1163" y="2609"/>
                    <a:pt x="1130" y="2676"/>
                  </a:cubicBezTo>
                  <a:cubicBezTo>
                    <a:pt x="1096" y="2776"/>
                    <a:pt x="1063" y="2910"/>
                    <a:pt x="1030" y="3010"/>
                  </a:cubicBezTo>
                  <a:lnTo>
                    <a:pt x="996" y="3010"/>
                  </a:lnTo>
                  <a:cubicBezTo>
                    <a:pt x="996" y="2976"/>
                    <a:pt x="963" y="2943"/>
                    <a:pt x="963" y="2943"/>
                  </a:cubicBezTo>
                  <a:lnTo>
                    <a:pt x="763" y="3677"/>
                  </a:lnTo>
                  <a:cubicBezTo>
                    <a:pt x="796" y="3677"/>
                    <a:pt x="830" y="3710"/>
                    <a:pt x="863" y="3710"/>
                  </a:cubicBezTo>
                  <a:cubicBezTo>
                    <a:pt x="796" y="3877"/>
                    <a:pt x="796" y="4044"/>
                    <a:pt x="830" y="4210"/>
                  </a:cubicBezTo>
                  <a:cubicBezTo>
                    <a:pt x="563" y="4811"/>
                    <a:pt x="296" y="5411"/>
                    <a:pt x="62" y="6045"/>
                  </a:cubicBezTo>
                  <a:cubicBezTo>
                    <a:pt x="0" y="6211"/>
                    <a:pt x="170" y="6339"/>
                    <a:pt x="324" y="6339"/>
                  </a:cubicBezTo>
                  <a:cubicBezTo>
                    <a:pt x="417" y="6339"/>
                    <a:pt x="504" y="6292"/>
                    <a:pt x="529" y="6179"/>
                  </a:cubicBezTo>
                  <a:cubicBezTo>
                    <a:pt x="796" y="5645"/>
                    <a:pt x="1030" y="5078"/>
                    <a:pt x="1230" y="4511"/>
                  </a:cubicBezTo>
                  <a:lnTo>
                    <a:pt x="1430" y="4511"/>
                  </a:lnTo>
                  <a:cubicBezTo>
                    <a:pt x="1488" y="4627"/>
                    <a:pt x="1596" y="4717"/>
                    <a:pt x="1798" y="4717"/>
                  </a:cubicBezTo>
                  <a:cubicBezTo>
                    <a:pt x="1829" y="4717"/>
                    <a:pt x="1862" y="4715"/>
                    <a:pt x="1897" y="4711"/>
                  </a:cubicBezTo>
                  <a:cubicBezTo>
                    <a:pt x="1930" y="4744"/>
                    <a:pt x="1997" y="4778"/>
                    <a:pt x="2097" y="4778"/>
                  </a:cubicBezTo>
                  <a:cubicBezTo>
                    <a:pt x="2162" y="4796"/>
                    <a:pt x="2225" y="4804"/>
                    <a:pt x="2285" y="4804"/>
                  </a:cubicBezTo>
                  <a:cubicBezTo>
                    <a:pt x="2440" y="4804"/>
                    <a:pt x="2577" y="4750"/>
                    <a:pt x="2698" y="4677"/>
                  </a:cubicBezTo>
                  <a:cubicBezTo>
                    <a:pt x="2798" y="4677"/>
                    <a:pt x="2864" y="4677"/>
                    <a:pt x="2931" y="4644"/>
                  </a:cubicBezTo>
                  <a:lnTo>
                    <a:pt x="3198" y="4644"/>
                  </a:lnTo>
                  <a:cubicBezTo>
                    <a:pt x="3231" y="4644"/>
                    <a:pt x="3298" y="4677"/>
                    <a:pt x="3331" y="4677"/>
                  </a:cubicBezTo>
                  <a:cubicBezTo>
                    <a:pt x="3409" y="4739"/>
                    <a:pt x="3486" y="4765"/>
                    <a:pt x="3564" y="4765"/>
                  </a:cubicBezTo>
                  <a:cubicBezTo>
                    <a:pt x="3653" y="4765"/>
                    <a:pt x="3742" y="4731"/>
                    <a:pt x="3832" y="4677"/>
                  </a:cubicBezTo>
                  <a:cubicBezTo>
                    <a:pt x="3865" y="4811"/>
                    <a:pt x="3898" y="4911"/>
                    <a:pt x="3965" y="5044"/>
                  </a:cubicBezTo>
                  <a:cubicBezTo>
                    <a:pt x="4099" y="5478"/>
                    <a:pt x="4165" y="6078"/>
                    <a:pt x="4532" y="6379"/>
                  </a:cubicBezTo>
                  <a:cubicBezTo>
                    <a:pt x="4586" y="6432"/>
                    <a:pt x="4655" y="6459"/>
                    <a:pt x="4721" y="6459"/>
                  </a:cubicBezTo>
                  <a:cubicBezTo>
                    <a:pt x="4820" y="6459"/>
                    <a:pt x="4912" y="6399"/>
                    <a:pt x="4932" y="6279"/>
                  </a:cubicBezTo>
                  <a:cubicBezTo>
                    <a:pt x="5033" y="5812"/>
                    <a:pt x="4766" y="5311"/>
                    <a:pt x="4599" y="4844"/>
                  </a:cubicBezTo>
                  <a:cubicBezTo>
                    <a:pt x="4532" y="4611"/>
                    <a:pt x="4465" y="4377"/>
                    <a:pt x="4365" y="4144"/>
                  </a:cubicBezTo>
                  <a:cubicBezTo>
                    <a:pt x="4432" y="4044"/>
                    <a:pt x="4499" y="3877"/>
                    <a:pt x="4499" y="3710"/>
                  </a:cubicBezTo>
                  <a:lnTo>
                    <a:pt x="4899" y="2876"/>
                  </a:lnTo>
                  <a:lnTo>
                    <a:pt x="4899" y="2876"/>
                  </a:lnTo>
                  <a:cubicBezTo>
                    <a:pt x="4832" y="2910"/>
                    <a:pt x="4799" y="2943"/>
                    <a:pt x="4766" y="2976"/>
                  </a:cubicBezTo>
                  <a:cubicBezTo>
                    <a:pt x="4732" y="2943"/>
                    <a:pt x="4699" y="2910"/>
                    <a:pt x="4666" y="2910"/>
                  </a:cubicBezTo>
                  <a:cubicBezTo>
                    <a:pt x="4666" y="2809"/>
                    <a:pt x="4632" y="2709"/>
                    <a:pt x="4632" y="2643"/>
                  </a:cubicBezTo>
                  <a:cubicBezTo>
                    <a:pt x="4632" y="2609"/>
                    <a:pt x="4632" y="2609"/>
                    <a:pt x="4632" y="2576"/>
                  </a:cubicBezTo>
                  <a:cubicBezTo>
                    <a:pt x="4632" y="2509"/>
                    <a:pt x="4599" y="2476"/>
                    <a:pt x="4566" y="2442"/>
                  </a:cubicBezTo>
                  <a:cubicBezTo>
                    <a:pt x="4866" y="2042"/>
                    <a:pt x="5166" y="1642"/>
                    <a:pt x="5433" y="1242"/>
                  </a:cubicBezTo>
                  <a:cubicBezTo>
                    <a:pt x="5571" y="1034"/>
                    <a:pt x="5375" y="843"/>
                    <a:pt x="5186" y="843"/>
                  </a:cubicBezTo>
                  <a:cubicBezTo>
                    <a:pt x="5101" y="843"/>
                    <a:pt x="5017" y="882"/>
                    <a:pt x="4966" y="975"/>
                  </a:cubicBezTo>
                  <a:cubicBezTo>
                    <a:pt x="4732" y="1408"/>
                    <a:pt x="4465" y="1875"/>
                    <a:pt x="4232" y="2309"/>
                  </a:cubicBezTo>
                  <a:cubicBezTo>
                    <a:pt x="4132" y="2242"/>
                    <a:pt x="4023" y="2209"/>
                    <a:pt x="3915" y="2209"/>
                  </a:cubicBezTo>
                  <a:cubicBezTo>
                    <a:pt x="3807" y="2209"/>
                    <a:pt x="3698" y="2242"/>
                    <a:pt x="3598" y="2309"/>
                  </a:cubicBezTo>
                  <a:cubicBezTo>
                    <a:pt x="3540" y="2265"/>
                    <a:pt x="3475" y="2241"/>
                    <a:pt x="3413" y="2241"/>
                  </a:cubicBezTo>
                  <a:cubicBezTo>
                    <a:pt x="3332" y="2241"/>
                    <a:pt x="3254" y="2282"/>
                    <a:pt x="3198" y="2376"/>
                  </a:cubicBezTo>
                  <a:cubicBezTo>
                    <a:pt x="3198" y="2342"/>
                    <a:pt x="3165" y="2309"/>
                    <a:pt x="3165" y="2276"/>
                  </a:cubicBezTo>
                  <a:cubicBezTo>
                    <a:pt x="3126" y="2179"/>
                    <a:pt x="3019" y="2127"/>
                    <a:pt x="2910" y="2127"/>
                  </a:cubicBezTo>
                  <a:cubicBezTo>
                    <a:pt x="2832" y="2127"/>
                    <a:pt x="2753" y="2153"/>
                    <a:pt x="2698" y="2209"/>
                  </a:cubicBezTo>
                  <a:cubicBezTo>
                    <a:pt x="2698" y="2242"/>
                    <a:pt x="2664" y="2242"/>
                    <a:pt x="2631" y="2276"/>
                  </a:cubicBezTo>
                  <a:cubicBezTo>
                    <a:pt x="2631" y="2276"/>
                    <a:pt x="2597" y="2276"/>
                    <a:pt x="2564" y="2309"/>
                  </a:cubicBezTo>
                  <a:cubicBezTo>
                    <a:pt x="2520" y="2265"/>
                    <a:pt x="2451" y="2241"/>
                    <a:pt x="2379" y="2241"/>
                  </a:cubicBezTo>
                  <a:cubicBezTo>
                    <a:pt x="2286" y="2241"/>
                    <a:pt x="2187" y="2282"/>
                    <a:pt x="2130" y="2376"/>
                  </a:cubicBezTo>
                  <a:cubicBezTo>
                    <a:pt x="2097" y="2409"/>
                    <a:pt x="2064" y="2476"/>
                    <a:pt x="2030" y="2543"/>
                  </a:cubicBezTo>
                  <a:cubicBezTo>
                    <a:pt x="2030" y="2509"/>
                    <a:pt x="2030" y="2509"/>
                    <a:pt x="1997" y="2476"/>
                  </a:cubicBezTo>
                  <a:cubicBezTo>
                    <a:pt x="1997" y="2409"/>
                    <a:pt x="1930" y="2342"/>
                    <a:pt x="1864" y="2309"/>
                  </a:cubicBezTo>
                  <a:cubicBezTo>
                    <a:pt x="1930" y="1609"/>
                    <a:pt x="1830" y="875"/>
                    <a:pt x="1530" y="141"/>
                  </a:cubicBezTo>
                  <a:cubicBezTo>
                    <a:pt x="1486" y="41"/>
                    <a:pt x="1411" y="0"/>
                    <a:pt x="1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7"/>
            <p:cNvSpPr/>
            <p:nvPr/>
          </p:nvSpPr>
          <p:spPr>
            <a:xfrm>
              <a:off x="3016150" y="2718675"/>
              <a:ext cx="139225" cy="161100"/>
            </a:xfrm>
            <a:custGeom>
              <a:avLst/>
              <a:gdLst/>
              <a:ahLst/>
              <a:cxnLst/>
              <a:rect l="l" t="t" r="r" b="b"/>
              <a:pathLst>
                <a:path w="5569" h="6444" extrusionOk="0">
                  <a:moveTo>
                    <a:pt x="1334" y="1"/>
                  </a:moveTo>
                  <a:cubicBezTo>
                    <a:pt x="1174" y="1"/>
                    <a:pt x="1005" y="154"/>
                    <a:pt x="1048" y="349"/>
                  </a:cubicBezTo>
                  <a:cubicBezTo>
                    <a:pt x="1215" y="1083"/>
                    <a:pt x="1315" y="1784"/>
                    <a:pt x="1282" y="2517"/>
                  </a:cubicBezTo>
                  <a:cubicBezTo>
                    <a:pt x="1215" y="2551"/>
                    <a:pt x="1182" y="2618"/>
                    <a:pt x="1148" y="2684"/>
                  </a:cubicBezTo>
                  <a:cubicBezTo>
                    <a:pt x="1115" y="2784"/>
                    <a:pt x="1082" y="2884"/>
                    <a:pt x="1048" y="2984"/>
                  </a:cubicBezTo>
                  <a:lnTo>
                    <a:pt x="982" y="2984"/>
                  </a:lnTo>
                  <a:cubicBezTo>
                    <a:pt x="982" y="2951"/>
                    <a:pt x="982" y="2951"/>
                    <a:pt x="948" y="2918"/>
                  </a:cubicBezTo>
                  <a:lnTo>
                    <a:pt x="748" y="3685"/>
                  </a:lnTo>
                  <a:lnTo>
                    <a:pt x="881" y="3685"/>
                  </a:lnTo>
                  <a:cubicBezTo>
                    <a:pt x="815" y="3885"/>
                    <a:pt x="781" y="4052"/>
                    <a:pt x="815" y="4185"/>
                  </a:cubicBezTo>
                  <a:cubicBezTo>
                    <a:pt x="548" y="4786"/>
                    <a:pt x="314" y="5420"/>
                    <a:pt x="81" y="6020"/>
                  </a:cubicBezTo>
                  <a:cubicBezTo>
                    <a:pt x="0" y="6202"/>
                    <a:pt x="164" y="6323"/>
                    <a:pt x="321" y="6323"/>
                  </a:cubicBezTo>
                  <a:cubicBezTo>
                    <a:pt x="423" y="6323"/>
                    <a:pt x="522" y="6272"/>
                    <a:pt x="548" y="6153"/>
                  </a:cubicBezTo>
                  <a:cubicBezTo>
                    <a:pt x="781" y="5620"/>
                    <a:pt x="1015" y="5086"/>
                    <a:pt x="1248" y="4519"/>
                  </a:cubicBezTo>
                  <a:lnTo>
                    <a:pt x="1449" y="4519"/>
                  </a:lnTo>
                  <a:cubicBezTo>
                    <a:pt x="1515" y="4652"/>
                    <a:pt x="1649" y="4719"/>
                    <a:pt x="1882" y="4719"/>
                  </a:cubicBezTo>
                  <a:cubicBezTo>
                    <a:pt x="1949" y="4719"/>
                    <a:pt x="2016" y="4752"/>
                    <a:pt x="2082" y="4786"/>
                  </a:cubicBezTo>
                  <a:cubicBezTo>
                    <a:pt x="2149" y="4794"/>
                    <a:pt x="2212" y="4798"/>
                    <a:pt x="2270" y="4798"/>
                  </a:cubicBezTo>
                  <a:cubicBezTo>
                    <a:pt x="2447" y="4798"/>
                    <a:pt x="2591" y="4761"/>
                    <a:pt x="2716" y="4686"/>
                  </a:cubicBezTo>
                  <a:cubicBezTo>
                    <a:pt x="2816" y="4686"/>
                    <a:pt x="2883" y="4652"/>
                    <a:pt x="2950" y="4652"/>
                  </a:cubicBezTo>
                  <a:lnTo>
                    <a:pt x="3016" y="4652"/>
                  </a:lnTo>
                  <a:cubicBezTo>
                    <a:pt x="3083" y="4652"/>
                    <a:pt x="3150" y="4652"/>
                    <a:pt x="3216" y="4619"/>
                  </a:cubicBezTo>
                  <a:cubicBezTo>
                    <a:pt x="3250" y="4652"/>
                    <a:pt x="3283" y="4652"/>
                    <a:pt x="3317" y="4652"/>
                  </a:cubicBezTo>
                  <a:lnTo>
                    <a:pt x="3350" y="4652"/>
                  </a:lnTo>
                  <a:cubicBezTo>
                    <a:pt x="3433" y="4719"/>
                    <a:pt x="3517" y="4744"/>
                    <a:pt x="3600" y="4744"/>
                  </a:cubicBezTo>
                  <a:cubicBezTo>
                    <a:pt x="3683" y="4744"/>
                    <a:pt x="3767" y="4719"/>
                    <a:pt x="3850" y="4686"/>
                  </a:cubicBezTo>
                  <a:cubicBezTo>
                    <a:pt x="3884" y="4786"/>
                    <a:pt x="3917" y="4919"/>
                    <a:pt x="3950" y="5019"/>
                  </a:cubicBezTo>
                  <a:cubicBezTo>
                    <a:pt x="4084" y="5486"/>
                    <a:pt x="4184" y="6053"/>
                    <a:pt x="4551" y="6387"/>
                  </a:cubicBezTo>
                  <a:cubicBezTo>
                    <a:pt x="4588" y="6424"/>
                    <a:pt x="4645" y="6443"/>
                    <a:pt x="4704" y="6443"/>
                  </a:cubicBezTo>
                  <a:cubicBezTo>
                    <a:pt x="4802" y="6443"/>
                    <a:pt x="4909" y="6391"/>
                    <a:pt x="4951" y="6287"/>
                  </a:cubicBezTo>
                  <a:cubicBezTo>
                    <a:pt x="5051" y="5787"/>
                    <a:pt x="4784" y="5320"/>
                    <a:pt x="4617" y="4853"/>
                  </a:cubicBezTo>
                  <a:cubicBezTo>
                    <a:pt x="4517" y="4619"/>
                    <a:pt x="4451" y="4386"/>
                    <a:pt x="4384" y="4152"/>
                  </a:cubicBezTo>
                  <a:cubicBezTo>
                    <a:pt x="4451" y="4019"/>
                    <a:pt x="4484" y="3885"/>
                    <a:pt x="4517" y="3718"/>
                  </a:cubicBezTo>
                  <a:lnTo>
                    <a:pt x="4884" y="2884"/>
                  </a:lnTo>
                  <a:cubicBezTo>
                    <a:pt x="4818" y="2884"/>
                    <a:pt x="4784" y="2918"/>
                    <a:pt x="4751" y="2951"/>
                  </a:cubicBezTo>
                  <a:cubicBezTo>
                    <a:pt x="4751" y="2918"/>
                    <a:pt x="4718" y="2884"/>
                    <a:pt x="4651" y="2884"/>
                  </a:cubicBezTo>
                  <a:cubicBezTo>
                    <a:pt x="4651" y="2784"/>
                    <a:pt x="4651" y="2718"/>
                    <a:pt x="4617" y="2618"/>
                  </a:cubicBezTo>
                  <a:cubicBezTo>
                    <a:pt x="4617" y="2618"/>
                    <a:pt x="4617" y="2584"/>
                    <a:pt x="4617" y="2584"/>
                  </a:cubicBezTo>
                  <a:cubicBezTo>
                    <a:pt x="4651" y="2517"/>
                    <a:pt x="4617" y="2484"/>
                    <a:pt x="4584" y="2451"/>
                  </a:cubicBezTo>
                  <a:cubicBezTo>
                    <a:pt x="4884" y="2050"/>
                    <a:pt x="5151" y="1650"/>
                    <a:pt x="5451" y="1217"/>
                  </a:cubicBezTo>
                  <a:cubicBezTo>
                    <a:pt x="5569" y="1029"/>
                    <a:pt x="5372" y="825"/>
                    <a:pt x="5187" y="825"/>
                  </a:cubicBezTo>
                  <a:cubicBezTo>
                    <a:pt x="5110" y="825"/>
                    <a:pt x="5034" y="861"/>
                    <a:pt x="4984" y="950"/>
                  </a:cubicBezTo>
                  <a:cubicBezTo>
                    <a:pt x="4718" y="1417"/>
                    <a:pt x="4484" y="1850"/>
                    <a:pt x="4251" y="2317"/>
                  </a:cubicBezTo>
                  <a:lnTo>
                    <a:pt x="4217" y="2317"/>
                  </a:lnTo>
                  <a:cubicBezTo>
                    <a:pt x="4124" y="2242"/>
                    <a:pt x="3998" y="2199"/>
                    <a:pt x="3871" y="2199"/>
                  </a:cubicBezTo>
                  <a:cubicBezTo>
                    <a:pt x="3772" y="2199"/>
                    <a:pt x="3671" y="2225"/>
                    <a:pt x="3583" y="2284"/>
                  </a:cubicBezTo>
                  <a:cubicBezTo>
                    <a:pt x="3544" y="2245"/>
                    <a:pt x="3489" y="2226"/>
                    <a:pt x="3431" y="2226"/>
                  </a:cubicBezTo>
                  <a:cubicBezTo>
                    <a:pt x="3341" y="2226"/>
                    <a:pt x="3244" y="2270"/>
                    <a:pt x="3183" y="2351"/>
                  </a:cubicBezTo>
                  <a:cubicBezTo>
                    <a:pt x="3183" y="2317"/>
                    <a:pt x="3183" y="2284"/>
                    <a:pt x="3150" y="2251"/>
                  </a:cubicBezTo>
                  <a:cubicBezTo>
                    <a:pt x="3115" y="2163"/>
                    <a:pt x="3024" y="2121"/>
                    <a:pt x="2931" y="2121"/>
                  </a:cubicBezTo>
                  <a:cubicBezTo>
                    <a:pt x="2848" y="2121"/>
                    <a:pt x="2763" y="2154"/>
                    <a:pt x="2716" y="2217"/>
                  </a:cubicBezTo>
                  <a:cubicBezTo>
                    <a:pt x="2683" y="2217"/>
                    <a:pt x="2649" y="2251"/>
                    <a:pt x="2649" y="2284"/>
                  </a:cubicBezTo>
                  <a:lnTo>
                    <a:pt x="2583" y="2284"/>
                  </a:lnTo>
                  <a:cubicBezTo>
                    <a:pt x="2530" y="2245"/>
                    <a:pt x="2467" y="2226"/>
                    <a:pt x="2404" y="2226"/>
                  </a:cubicBezTo>
                  <a:cubicBezTo>
                    <a:pt x="2307" y="2226"/>
                    <a:pt x="2210" y="2270"/>
                    <a:pt x="2149" y="2351"/>
                  </a:cubicBezTo>
                  <a:cubicBezTo>
                    <a:pt x="2116" y="2417"/>
                    <a:pt x="2082" y="2484"/>
                    <a:pt x="2016" y="2517"/>
                  </a:cubicBezTo>
                  <a:cubicBezTo>
                    <a:pt x="2016" y="2517"/>
                    <a:pt x="2016" y="2484"/>
                    <a:pt x="2016" y="2484"/>
                  </a:cubicBezTo>
                  <a:cubicBezTo>
                    <a:pt x="1982" y="2417"/>
                    <a:pt x="1916" y="2351"/>
                    <a:pt x="1882" y="2317"/>
                  </a:cubicBezTo>
                  <a:cubicBezTo>
                    <a:pt x="1949" y="1583"/>
                    <a:pt x="1849" y="850"/>
                    <a:pt x="1549" y="149"/>
                  </a:cubicBezTo>
                  <a:cubicBezTo>
                    <a:pt x="1502" y="44"/>
                    <a:pt x="1419" y="1"/>
                    <a:pt x="1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7"/>
            <p:cNvSpPr/>
            <p:nvPr/>
          </p:nvSpPr>
          <p:spPr>
            <a:xfrm>
              <a:off x="3537850" y="2712575"/>
              <a:ext cx="139250" cy="161325"/>
            </a:xfrm>
            <a:custGeom>
              <a:avLst/>
              <a:gdLst/>
              <a:ahLst/>
              <a:cxnLst/>
              <a:rect l="l" t="t" r="r" b="b"/>
              <a:pathLst>
                <a:path w="5570" h="6453" extrusionOk="0">
                  <a:moveTo>
                    <a:pt x="1334" y="0"/>
                  </a:moveTo>
                  <a:cubicBezTo>
                    <a:pt x="1180" y="0"/>
                    <a:pt x="1017" y="149"/>
                    <a:pt x="1062" y="326"/>
                  </a:cubicBezTo>
                  <a:cubicBezTo>
                    <a:pt x="1195" y="1060"/>
                    <a:pt x="1295" y="1794"/>
                    <a:pt x="1295" y="2528"/>
                  </a:cubicBezTo>
                  <a:cubicBezTo>
                    <a:pt x="1229" y="2561"/>
                    <a:pt x="1162" y="2595"/>
                    <a:pt x="1129" y="2695"/>
                  </a:cubicBezTo>
                  <a:cubicBezTo>
                    <a:pt x="1095" y="2795"/>
                    <a:pt x="1062" y="2895"/>
                    <a:pt x="1028" y="2995"/>
                  </a:cubicBezTo>
                  <a:lnTo>
                    <a:pt x="995" y="2995"/>
                  </a:lnTo>
                  <a:cubicBezTo>
                    <a:pt x="995" y="2962"/>
                    <a:pt x="962" y="2928"/>
                    <a:pt x="962" y="2928"/>
                  </a:cubicBezTo>
                  <a:lnTo>
                    <a:pt x="762" y="3662"/>
                  </a:lnTo>
                  <a:cubicBezTo>
                    <a:pt x="795" y="3695"/>
                    <a:pt x="828" y="3695"/>
                    <a:pt x="862" y="3695"/>
                  </a:cubicBezTo>
                  <a:cubicBezTo>
                    <a:pt x="795" y="3862"/>
                    <a:pt x="795" y="4029"/>
                    <a:pt x="828" y="4196"/>
                  </a:cubicBezTo>
                  <a:cubicBezTo>
                    <a:pt x="561" y="4796"/>
                    <a:pt x="295" y="5430"/>
                    <a:pt x="61" y="6031"/>
                  </a:cubicBezTo>
                  <a:cubicBezTo>
                    <a:pt x="0" y="6212"/>
                    <a:pt x="160" y="6333"/>
                    <a:pt x="311" y="6333"/>
                  </a:cubicBezTo>
                  <a:cubicBezTo>
                    <a:pt x="408" y="6333"/>
                    <a:pt x="502" y="6282"/>
                    <a:pt x="528" y="6164"/>
                  </a:cubicBezTo>
                  <a:cubicBezTo>
                    <a:pt x="795" y="5630"/>
                    <a:pt x="1028" y="5063"/>
                    <a:pt x="1229" y="4496"/>
                  </a:cubicBezTo>
                  <a:lnTo>
                    <a:pt x="1262" y="4496"/>
                  </a:lnTo>
                  <a:cubicBezTo>
                    <a:pt x="1295" y="4513"/>
                    <a:pt x="1329" y="4521"/>
                    <a:pt x="1358" y="4521"/>
                  </a:cubicBezTo>
                  <a:cubicBezTo>
                    <a:pt x="1387" y="4521"/>
                    <a:pt x="1412" y="4513"/>
                    <a:pt x="1429" y="4496"/>
                  </a:cubicBezTo>
                  <a:cubicBezTo>
                    <a:pt x="1487" y="4612"/>
                    <a:pt x="1595" y="4703"/>
                    <a:pt x="1797" y="4703"/>
                  </a:cubicBezTo>
                  <a:cubicBezTo>
                    <a:pt x="1828" y="4703"/>
                    <a:pt x="1861" y="4701"/>
                    <a:pt x="1896" y="4696"/>
                  </a:cubicBezTo>
                  <a:cubicBezTo>
                    <a:pt x="1929" y="4730"/>
                    <a:pt x="1996" y="4763"/>
                    <a:pt x="2096" y="4763"/>
                  </a:cubicBezTo>
                  <a:cubicBezTo>
                    <a:pt x="2161" y="4782"/>
                    <a:pt x="2224" y="4790"/>
                    <a:pt x="2284" y="4790"/>
                  </a:cubicBezTo>
                  <a:cubicBezTo>
                    <a:pt x="2439" y="4790"/>
                    <a:pt x="2576" y="4735"/>
                    <a:pt x="2696" y="4663"/>
                  </a:cubicBezTo>
                  <a:cubicBezTo>
                    <a:pt x="2796" y="4663"/>
                    <a:pt x="2863" y="4663"/>
                    <a:pt x="2930" y="4630"/>
                  </a:cubicBezTo>
                  <a:lnTo>
                    <a:pt x="3030" y="4630"/>
                  </a:lnTo>
                  <a:cubicBezTo>
                    <a:pt x="3052" y="4641"/>
                    <a:pt x="3071" y="4644"/>
                    <a:pt x="3088" y="4644"/>
                  </a:cubicBezTo>
                  <a:cubicBezTo>
                    <a:pt x="3123" y="4644"/>
                    <a:pt x="3152" y="4630"/>
                    <a:pt x="3197" y="4630"/>
                  </a:cubicBezTo>
                  <a:cubicBezTo>
                    <a:pt x="3230" y="4630"/>
                    <a:pt x="3297" y="4663"/>
                    <a:pt x="3330" y="4663"/>
                  </a:cubicBezTo>
                  <a:cubicBezTo>
                    <a:pt x="3408" y="4725"/>
                    <a:pt x="3485" y="4751"/>
                    <a:pt x="3563" y="4751"/>
                  </a:cubicBezTo>
                  <a:cubicBezTo>
                    <a:pt x="3652" y="4751"/>
                    <a:pt x="3741" y="4716"/>
                    <a:pt x="3830" y="4663"/>
                  </a:cubicBezTo>
                  <a:cubicBezTo>
                    <a:pt x="3864" y="4796"/>
                    <a:pt x="3897" y="4896"/>
                    <a:pt x="3964" y="5030"/>
                  </a:cubicBezTo>
                  <a:cubicBezTo>
                    <a:pt x="4097" y="5497"/>
                    <a:pt x="4164" y="6064"/>
                    <a:pt x="4531" y="6397"/>
                  </a:cubicBezTo>
                  <a:cubicBezTo>
                    <a:pt x="4579" y="6433"/>
                    <a:pt x="4640" y="6452"/>
                    <a:pt x="4699" y="6452"/>
                  </a:cubicBezTo>
                  <a:cubicBezTo>
                    <a:pt x="4806" y="6452"/>
                    <a:pt x="4910" y="6392"/>
                    <a:pt x="4931" y="6264"/>
                  </a:cubicBezTo>
                  <a:cubicBezTo>
                    <a:pt x="5031" y="5797"/>
                    <a:pt x="4764" y="5297"/>
                    <a:pt x="4598" y="4863"/>
                  </a:cubicBezTo>
                  <a:cubicBezTo>
                    <a:pt x="4531" y="4630"/>
                    <a:pt x="4464" y="4363"/>
                    <a:pt x="4364" y="4129"/>
                  </a:cubicBezTo>
                  <a:cubicBezTo>
                    <a:pt x="4431" y="4029"/>
                    <a:pt x="4498" y="3862"/>
                    <a:pt x="4498" y="3695"/>
                  </a:cubicBezTo>
                  <a:lnTo>
                    <a:pt x="4898" y="2862"/>
                  </a:lnTo>
                  <a:lnTo>
                    <a:pt x="4898" y="2862"/>
                  </a:lnTo>
                  <a:cubicBezTo>
                    <a:pt x="4831" y="2895"/>
                    <a:pt x="4798" y="2928"/>
                    <a:pt x="4764" y="2962"/>
                  </a:cubicBezTo>
                  <a:cubicBezTo>
                    <a:pt x="4731" y="2928"/>
                    <a:pt x="4698" y="2895"/>
                    <a:pt x="4664" y="2895"/>
                  </a:cubicBezTo>
                  <a:cubicBezTo>
                    <a:pt x="4664" y="2795"/>
                    <a:pt x="4631" y="2695"/>
                    <a:pt x="4631" y="2628"/>
                  </a:cubicBezTo>
                  <a:cubicBezTo>
                    <a:pt x="4631" y="2595"/>
                    <a:pt x="4631" y="2595"/>
                    <a:pt x="4631" y="2561"/>
                  </a:cubicBezTo>
                  <a:cubicBezTo>
                    <a:pt x="4631" y="2528"/>
                    <a:pt x="4598" y="2461"/>
                    <a:pt x="4564" y="2461"/>
                  </a:cubicBezTo>
                  <a:cubicBezTo>
                    <a:pt x="4865" y="2028"/>
                    <a:pt x="5165" y="1627"/>
                    <a:pt x="5432" y="1227"/>
                  </a:cubicBezTo>
                  <a:cubicBezTo>
                    <a:pt x="5570" y="1020"/>
                    <a:pt x="5374" y="829"/>
                    <a:pt x="5185" y="829"/>
                  </a:cubicBezTo>
                  <a:cubicBezTo>
                    <a:pt x="5100" y="829"/>
                    <a:pt x="5016" y="867"/>
                    <a:pt x="4965" y="960"/>
                  </a:cubicBezTo>
                  <a:cubicBezTo>
                    <a:pt x="4731" y="1394"/>
                    <a:pt x="4464" y="1861"/>
                    <a:pt x="4231" y="2328"/>
                  </a:cubicBezTo>
                  <a:cubicBezTo>
                    <a:pt x="4231" y="2328"/>
                    <a:pt x="4231" y="2328"/>
                    <a:pt x="4231" y="2294"/>
                  </a:cubicBezTo>
                  <a:cubicBezTo>
                    <a:pt x="4131" y="2228"/>
                    <a:pt x="4022" y="2194"/>
                    <a:pt x="3914" y="2194"/>
                  </a:cubicBezTo>
                  <a:cubicBezTo>
                    <a:pt x="3805" y="2194"/>
                    <a:pt x="3697" y="2228"/>
                    <a:pt x="3597" y="2294"/>
                  </a:cubicBezTo>
                  <a:cubicBezTo>
                    <a:pt x="3544" y="2255"/>
                    <a:pt x="3487" y="2236"/>
                    <a:pt x="3430" y="2236"/>
                  </a:cubicBezTo>
                  <a:cubicBezTo>
                    <a:pt x="3342" y="2236"/>
                    <a:pt x="3257" y="2280"/>
                    <a:pt x="3197" y="2361"/>
                  </a:cubicBezTo>
                  <a:cubicBezTo>
                    <a:pt x="3197" y="2328"/>
                    <a:pt x="3163" y="2294"/>
                    <a:pt x="3163" y="2261"/>
                  </a:cubicBezTo>
                  <a:cubicBezTo>
                    <a:pt x="3124" y="2164"/>
                    <a:pt x="3018" y="2112"/>
                    <a:pt x="2909" y="2112"/>
                  </a:cubicBezTo>
                  <a:cubicBezTo>
                    <a:pt x="2831" y="2112"/>
                    <a:pt x="2752" y="2139"/>
                    <a:pt x="2696" y="2194"/>
                  </a:cubicBezTo>
                  <a:cubicBezTo>
                    <a:pt x="2696" y="2228"/>
                    <a:pt x="2663" y="2261"/>
                    <a:pt x="2630" y="2261"/>
                  </a:cubicBezTo>
                  <a:cubicBezTo>
                    <a:pt x="2630" y="2261"/>
                    <a:pt x="2596" y="2294"/>
                    <a:pt x="2563" y="2294"/>
                  </a:cubicBezTo>
                  <a:cubicBezTo>
                    <a:pt x="2519" y="2251"/>
                    <a:pt x="2450" y="2226"/>
                    <a:pt x="2378" y="2226"/>
                  </a:cubicBezTo>
                  <a:cubicBezTo>
                    <a:pt x="2284" y="2226"/>
                    <a:pt x="2186" y="2267"/>
                    <a:pt x="2129" y="2361"/>
                  </a:cubicBezTo>
                  <a:cubicBezTo>
                    <a:pt x="2096" y="2395"/>
                    <a:pt x="2063" y="2461"/>
                    <a:pt x="2029" y="2528"/>
                  </a:cubicBezTo>
                  <a:cubicBezTo>
                    <a:pt x="2029" y="2495"/>
                    <a:pt x="2029" y="2495"/>
                    <a:pt x="1996" y="2461"/>
                  </a:cubicBezTo>
                  <a:cubicBezTo>
                    <a:pt x="1996" y="2395"/>
                    <a:pt x="1929" y="2361"/>
                    <a:pt x="1862" y="2294"/>
                  </a:cubicBezTo>
                  <a:cubicBezTo>
                    <a:pt x="1929" y="1594"/>
                    <a:pt x="1829" y="860"/>
                    <a:pt x="1529" y="126"/>
                  </a:cubicBezTo>
                  <a:cubicBezTo>
                    <a:pt x="1484" y="37"/>
                    <a:pt x="1410" y="0"/>
                    <a:pt x="1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7"/>
            <p:cNvSpPr/>
            <p:nvPr/>
          </p:nvSpPr>
          <p:spPr>
            <a:xfrm>
              <a:off x="4059300" y="2727200"/>
              <a:ext cx="139325" cy="161150"/>
            </a:xfrm>
            <a:custGeom>
              <a:avLst/>
              <a:gdLst/>
              <a:ahLst/>
              <a:cxnLst/>
              <a:rect l="l" t="t" r="r" b="b"/>
              <a:pathLst>
                <a:path w="5573" h="6446" extrusionOk="0">
                  <a:moveTo>
                    <a:pt x="1349" y="1"/>
                  </a:moveTo>
                  <a:cubicBezTo>
                    <a:pt x="1185" y="1"/>
                    <a:pt x="1008" y="164"/>
                    <a:pt x="1052" y="342"/>
                  </a:cubicBezTo>
                  <a:cubicBezTo>
                    <a:pt x="1219" y="1076"/>
                    <a:pt x="1319" y="1810"/>
                    <a:pt x="1286" y="2510"/>
                  </a:cubicBezTo>
                  <a:cubicBezTo>
                    <a:pt x="1252" y="2543"/>
                    <a:pt x="1185" y="2610"/>
                    <a:pt x="1152" y="2677"/>
                  </a:cubicBezTo>
                  <a:cubicBezTo>
                    <a:pt x="1119" y="2777"/>
                    <a:pt x="1085" y="2877"/>
                    <a:pt x="1052" y="2977"/>
                  </a:cubicBezTo>
                  <a:lnTo>
                    <a:pt x="985" y="2977"/>
                  </a:lnTo>
                  <a:cubicBezTo>
                    <a:pt x="985" y="2977"/>
                    <a:pt x="985" y="2944"/>
                    <a:pt x="952" y="2910"/>
                  </a:cubicBezTo>
                  <a:lnTo>
                    <a:pt x="752" y="3678"/>
                  </a:lnTo>
                  <a:lnTo>
                    <a:pt x="885" y="3678"/>
                  </a:lnTo>
                  <a:cubicBezTo>
                    <a:pt x="819" y="3878"/>
                    <a:pt x="785" y="4045"/>
                    <a:pt x="819" y="4178"/>
                  </a:cubicBezTo>
                  <a:cubicBezTo>
                    <a:pt x="552" y="4778"/>
                    <a:pt x="318" y="5412"/>
                    <a:pt x="85" y="6013"/>
                  </a:cubicBezTo>
                  <a:cubicBezTo>
                    <a:pt x="1" y="6202"/>
                    <a:pt x="181" y="6338"/>
                    <a:pt x="343" y="6338"/>
                  </a:cubicBezTo>
                  <a:cubicBezTo>
                    <a:pt x="438" y="6338"/>
                    <a:pt x="527" y="6291"/>
                    <a:pt x="552" y="6179"/>
                  </a:cubicBezTo>
                  <a:cubicBezTo>
                    <a:pt x="785" y="5612"/>
                    <a:pt x="1019" y="5079"/>
                    <a:pt x="1252" y="4512"/>
                  </a:cubicBezTo>
                  <a:lnTo>
                    <a:pt x="1452" y="4512"/>
                  </a:lnTo>
                  <a:cubicBezTo>
                    <a:pt x="1519" y="4645"/>
                    <a:pt x="1652" y="4712"/>
                    <a:pt x="1886" y="4712"/>
                  </a:cubicBezTo>
                  <a:cubicBezTo>
                    <a:pt x="1953" y="4745"/>
                    <a:pt x="2019" y="4745"/>
                    <a:pt x="2086" y="4778"/>
                  </a:cubicBezTo>
                  <a:cubicBezTo>
                    <a:pt x="2153" y="4787"/>
                    <a:pt x="2215" y="4791"/>
                    <a:pt x="2274" y="4791"/>
                  </a:cubicBezTo>
                  <a:cubicBezTo>
                    <a:pt x="2451" y="4791"/>
                    <a:pt x="2595" y="4753"/>
                    <a:pt x="2720" y="4678"/>
                  </a:cubicBezTo>
                  <a:cubicBezTo>
                    <a:pt x="2820" y="4678"/>
                    <a:pt x="2887" y="4678"/>
                    <a:pt x="2953" y="4645"/>
                  </a:cubicBezTo>
                  <a:lnTo>
                    <a:pt x="3320" y="4645"/>
                  </a:lnTo>
                  <a:cubicBezTo>
                    <a:pt x="3354" y="4645"/>
                    <a:pt x="3354" y="4645"/>
                    <a:pt x="3354" y="4678"/>
                  </a:cubicBezTo>
                  <a:cubicBezTo>
                    <a:pt x="3429" y="4723"/>
                    <a:pt x="3504" y="4741"/>
                    <a:pt x="3580" y="4741"/>
                  </a:cubicBezTo>
                  <a:cubicBezTo>
                    <a:pt x="3671" y="4741"/>
                    <a:pt x="3763" y="4715"/>
                    <a:pt x="3854" y="4678"/>
                  </a:cubicBezTo>
                  <a:cubicBezTo>
                    <a:pt x="3887" y="4778"/>
                    <a:pt x="3921" y="4912"/>
                    <a:pt x="3954" y="5045"/>
                  </a:cubicBezTo>
                  <a:cubicBezTo>
                    <a:pt x="4088" y="5479"/>
                    <a:pt x="4188" y="6079"/>
                    <a:pt x="4555" y="6380"/>
                  </a:cubicBezTo>
                  <a:cubicBezTo>
                    <a:pt x="4596" y="6421"/>
                    <a:pt x="4660" y="6445"/>
                    <a:pt x="4726" y="6445"/>
                  </a:cubicBezTo>
                  <a:cubicBezTo>
                    <a:pt x="4819" y="6445"/>
                    <a:pt x="4916" y="6397"/>
                    <a:pt x="4955" y="6279"/>
                  </a:cubicBezTo>
                  <a:cubicBezTo>
                    <a:pt x="5055" y="5779"/>
                    <a:pt x="4788" y="5312"/>
                    <a:pt x="4621" y="4845"/>
                  </a:cubicBezTo>
                  <a:cubicBezTo>
                    <a:pt x="4521" y="4612"/>
                    <a:pt x="4454" y="4378"/>
                    <a:pt x="4388" y="4145"/>
                  </a:cubicBezTo>
                  <a:cubicBezTo>
                    <a:pt x="4454" y="4011"/>
                    <a:pt x="4488" y="3878"/>
                    <a:pt x="4521" y="3711"/>
                  </a:cubicBezTo>
                  <a:lnTo>
                    <a:pt x="4888" y="2877"/>
                  </a:lnTo>
                  <a:cubicBezTo>
                    <a:pt x="4821" y="2877"/>
                    <a:pt x="4788" y="2910"/>
                    <a:pt x="4755" y="2944"/>
                  </a:cubicBezTo>
                  <a:cubicBezTo>
                    <a:pt x="4755" y="2910"/>
                    <a:pt x="4721" y="2910"/>
                    <a:pt x="4655" y="2877"/>
                  </a:cubicBezTo>
                  <a:cubicBezTo>
                    <a:pt x="4655" y="2777"/>
                    <a:pt x="4655" y="2710"/>
                    <a:pt x="4621" y="2643"/>
                  </a:cubicBezTo>
                  <a:cubicBezTo>
                    <a:pt x="4621" y="2610"/>
                    <a:pt x="4621" y="2577"/>
                    <a:pt x="4621" y="2577"/>
                  </a:cubicBezTo>
                  <a:cubicBezTo>
                    <a:pt x="4655" y="2510"/>
                    <a:pt x="4621" y="2477"/>
                    <a:pt x="4588" y="2443"/>
                  </a:cubicBezTo>
                  <a:cubicBezTo>
                    <a:pt x="4888" y="2043"/>
                    <a:pt x="5155" y="1643"/>
                    <a:pt x="5455" y="1209"/>
                  </a:cubicBezTo>
                  <a:cubicBezTo>
                    <a:pt x="5573" y="1021"/>
                    <a:pt x="5376" y="817"/>
                    <a:pt x="5191" y="817"/>
                  </a:cubicBezTo>
                  <a:cubicBezTo>
                    <a:pt x="5113" y="817"/>
                    <a:pt x="5038" y="853"/>
                    <a:pt x="4988" y="942"/>
                  </a:cubicBezTo>
                  <a:cubicBezTo>
                    <a:pt x="4721" y="1409"/>
                    <a:pt x="4488" y="1843"/>
                    <a:pt x="4254" y="2310"/>
                  </a:cubicBezTo>
                  <a:lnTo>
                    <a:pt x="4221" y="2310"/>
                  </a:lnTo>
                  <a:cubicBezTo>
                    <a:pt x="4127" y="2235"/>
                    <a:pt x="4002" y="2192"/>
                    <a:pt x="3875" y="2192"/>
                  </a:cubicBezTo>
                  <a:cubicBezTo>
                    <a:pt x="3776" y="2192"/>
                    <a:pt x="3675" y="2218"/>
                    <a:pt x="3587" y="2277"/>
                  </a:cubicBezTo>
                  <a:cubicBezTo>
                    <a:pt x="3546" y="2249"/>
                    <a:pt x="3487" y="2233"/>
                    <a:pt x="3426" y="2233"/>
                  </a:cubicBezTo>
                  <a:cubicBezTo>
                    <a:pt x="3338" y="2233"/>
                    <a:pt x="3246" y="2265"/>
                    <a:pt x="3187" y="2343"/>
                  </a:cubicBezTo>
                  <a:cubicBezTo>
                    <a:pt x="3187" y="2310"/>
                    <a:pt x="3187" y="2277"/>
                    <a:pt x="3154" y="2277"/>
                  </a:cubicBezTo>
                  <a:cubicBezTo>
                    <a:pt x="3115" y="2179"/>
                    <a:pt x="3008" y="2128"/>
                    <a:pt x="2906" y="2128"/>
                  </a:cubicBezTo>
                  <a:cubicBezTo>
                    <a:pt x="2833" y="2128"/>
                    <a:pt x="2762" y="2154"/>
                    <a:pt x="2720" y="2210"/>
                  </a:cubicBezTo>
                  <a:cubicBezTo>
                    <a:pt x="2687" y="2210"/>
                    <a:pt x="2687" y="2243"/>
                    <a:pt x="2653" y="2277"/>
                  </a:cubicBezTo>
                  <a:lnTo>
                    <a:pt x="2586" y="2277"/>
                  </a:lnTo>
                  <a:cubicBezTo>
                    <a:pt x="2536" y="2239"/>
                    <a:pt x="2477" y="2220"/>
                    <a:pt x="2417" y="2220"/>
                  </a:cubicBezTo>
                  <a:cubicBezTo>
                    <a:pt x="2317" y="2220"/>
                    <a:pt x="2215" y="2272"/>
                    <a:pt x="2153" y="2377"/>
                  </a:cubicBezTo>
                  <a:cubicBezTo>
                    <a:pt x="2119" y="2410"/>
                    <a:pt x="2086" y="2477"/>
                    <a:pt x="2019" y="2543"/>
                  </a:cubicBezTo>
                  <a:cubicBezTo>
                    <a:pt x="2019" y="2510"/>
                    <a:pt x="2019" y="2477"/>
                    <a:pt x="2019" y="2477"/>
                  </a:cubicBezTo>
                  <a:cubicBezTo>
                    <a:pt x="1986" y="2410"/>
                    <a:pt x="1919" y="2343"/>
                    <a:pt x="1886" y="2310"/>
                  </a:cubicBezTo>
                  <a:cubicBezTo>
                    <a:pt x="1953" y="1576"/>
                    <a:pt x="1853" y="842"/>
                    <a:pt x="1552" y="142"/>
                  </a:cubicBezTo>
                  <a:cubicBezTo>
                    <a:pt x="1508" y="42"/>
                    <a:pt x="1430" y="1"/>
                    <a:pt x="13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7"/>
            <p:cNvSpPr/>
            <p:nvPr/>
          </p:nvSpPr>
          <p:spPr>
            <a:xfrm>
              <a:off x="5102550" y="2738050"/>
              <a:ext cx="139325" cy="161125"/>
            </a:xfrm>
            <a:custGeom>
              <a:avLst/>
              <a:gdLst/>
              <a:ahLst/>
              <a:cxnLst/>
              <a:rect l="l" t="t" r="r" b="b"/>
              <a:pathLst>
                <a:path w="5573" h="6445" extrusionOk="0">
                  <a:moveTo>
                    <a:pt x="1348" y="1"/>
                  </a:moveTo>
                  <a:cubicBezTo>
                    <a:pt x="1185" y="1"/>
                    <a:pt x="1007" y="164"/>
                    <a:pt x="1052" y="341"/>
                  </a:cubicBezTo>
                  <a:cubicBezTo>
                    <a:pt x="1219" y="1075"/>
                    <a:pt x="1319" y="1809"/>
                    <a:pt x="1285" y="2510"/>
                  </a:cubicBezTo>
                  <a:cubicBezTo>
                    <a:pt x="1252" y="2543"/>
                    <a:pt x="1185" y="2610"/>
                    <a:pt x="1152" y="2676"/>
                  </a:cubicBezTo>
                  <a:cubicBezTo>
                    <a:pt x="1119" y="2777"/>
                    <a:pt x="1085" y="2877"/>
                    <a:pt x="1052" y="2977"/>
                  </a:cubicBezTo>
                  <a:lnTo>
                    <a:pt x="985" y="2977"/>
                  </a:lnTo>
                  <a:cubicBezTo>
                    <a:pt x="985" y="2977"/>
                    <a:pt x="985" y="2943"/>
                    <a:pt x="952" y="2910"/>
                  </a:cubicBezTo>
                  <a:lnTo>
                    <a:pt x="752" y="3677"/>
                  </a:lnTo>
                  <a:lnTo>
                    <a:pt x="885" y="3677"/>
                  </a:lnTo>
                  <a:cubicBezTo>
                    <a:pt x="818" y="3877"/>
                    <a:pt x="785" y="4044"/>
                    <a:pt x="818" y="4178"/>
                  </a:cubicBezTo>
                  <a:cubicBezTo>
                    <a:pt x="551" y="4778"/>
                    <a:pt x="318" y="5412"/>
                    <a:pt x="84" y="6012"/>
                  </a:cubicBezTo>
                  <a:cubicBezTo>
                    <a:pt x="0" y="6201"/>
                    <a:pt x="181" y="6337"/>
                    <a:pt x="343" y="6337"/>
                  </a:cubicBezTo>
                  <a:cubicBezTo>
                    <a:pt x="438" y="6337"/>
                    <a:pt x="527" y="6290"/>
                    <a:pt x="551" y="6179"/>
                  </a:cubicBezTo>
                  <a:cubicBezTo>
                    <a:pt x="785" y="5612"/>
                    <a:pt x="1018" y="5078"/>
                    <a:pt x="1252" y="4511"/>
                  </a:cubicBezTo>
                  <a:lnTo>
                    <a:pt x="1452" y="4511"/>
                  </a:lnTo>
                  <a:cubicBezTo>
                    <a:pt x="1519" y="4645"/>
                    <a:pt x="1652" y="4711"/>
                    <a:pt x="1886" y="4711"/>
                  </a:cubicBezTo>
                  <a:cubicBezTo>
                    <a:pt x="1952" y="4745"/>
                    <a:pt x="2019" y="4745"/>
                    <a:pt x="2086" y="4778"/>
                  </a:cubicBezTo>
                  <a:cubicBezTo>
                    <a:pt x="2153" y="4786"/>
                    <a:pt x="2215" y="4791"/>
                    <a:pt x="2274" y="4791"/>
                  </a:cubicBezTo>
                  <a:cubicBezTo>
                    <a:pt x="2451" y="4791"/>
                    <a:pt x="2595" y="4753"/>
                    <a:pt x="2720" y="4678"/>
                  </a:cubicBezTo>
                  <a:cubicBezTo>
                    <a:pt x="2820" y="4678"/>
                    <a:pt x="2886" y="4678"/>
                    <a:pt x="2953" y="4645"/>
                  </a:cubicBezTo>
                  <a:lnTo>
                    <a:pt x="3320" y="4645"/>
                  </a:lnTo>
                  <a:cubicBezTo>
                    <a:pt x="3353" y="4645"/>
                    <a:pt x="3353" y="4678"/>
                    <a:pt x="3353" y="4678"/>
                  </a:cubicBezTo>
                  <a:cubicBezTo>
                    <a:pt x="3437" y="4728"/>
                    <a:pt x="3520" y="4753"/>
                    <a:pt x="3604" y="4753"/>
                  </a:cubicBezTo>
                  <a:cubicBezTo>
                    <a:pt x="3687" y="4753"/>
                    <a:pt x="3770" y="4728"/>
                    <a:pt x="3854" y="4678"/>
                  </a:cubicBezTo>
                  <a:cubicBezTo>
                    <a:pt x="3887" y="4811"/>
                    <a:pt x="3921" y="4911"/>
                    <a:pt x="3954" y="5045"/>
                  </a:cubicBezTo>
                  <a:cubicBezTo>
                    <a:pt x="4087" y="5479"/>
                    <a:pt x="4187" y="6079"/>
                    <a:pt x="4554" y="6379"/>
                  </a:cubicBezTo>
                  <a:cubicBezTo>
                    <a:pt x="4596" y="6421"/>
                    <a:pt x="4660" y="6445"/>
                    <a:pt x="4726" y="6445"/>
                  </a:cubicBezTo>
                  <a:cubicBezTo>
                    <a:pt x="4819" y="6445"/>
                    <a:pt x="4916" y="6396"/>
                    <a:pt x="4955" y="6279"/>
                  </a:cubicBezTo>
                  <a:cubicBezTo>
                    <a:pt x="5055" y="5779"/>
                    <a:pt x="4788" y="5312"/>
                    <a:pt x="4621" y="4845"/>
                  </a:cubicBezTo>
                  <a:cubicBezTo>
                    <a:pt x="4521" y="4611"/>
                    <a:pt x="4454" y="4378"/>
                    <a:pt x="4388" y="4144"/>
                  </a:cubicBezTo>
                  <a:cubicBezTo>
                    <a:pt x="4454" y="4011"/>
                    <a:pt x="4488" y="3877"/>
                    <a:pt x="4521" y="3711"/>
                  </a:cubicBezTo>
                  <a:lnTo>
                    <a:pt x="4888" y="2877"/>
                  </a:lnTo>
                  <a:cubicBezTo>
                    <a:pt x="4821" y="2877"/>
                    <a:pt x="4788" y="2910"/>
                    <a:pt x="4754" y="2943"/>
                  </a:cubicBezTo>
                  <a:cubicBezTo>
                    <a:pt x="4754" y="2910"/>
                    <a:pt x="4721" y="2910"/>
                    <a:pt x="4654" y="2877"/>
                  </a:cubicBezTo>
                  <a:cubicBezTo>
                    <a:pt x="4654" y="2777"/>
                    <a:pt x="4654" y="2710"/>
                    <a:pt x="4621" y="2643"/>
                  </a:cubicBezTo>
                  <a:cubicBezTo>
                    <a:pt x="4621" y="2610"/>
                    <a:pt x="4621" y="2576"/>
                    <a:pt x="4621" y="2576"/>
                  </a:cubicBezTo>
                  <a:cubicBezTo>
                    <a:pt x="4654" y="2510"/>
                    <a:pt x="4621" y="2476"/>
                    <a:pt x="4588" y="2443"/>
                  </a:cubicBezTo>
                  <a:cubicBezTo>
                    <a:pt x="4888" y="2043"/>
                    <a:pt x="5155" y="1642"/>
                    <a:pt x="5455" y="1242"/>
                  </a:cubicBezTo>
                  <a:cubicBezTo>
                    <a:pt x="5573" y="1030"/>
                    <a:pt x="5374" y="818"/>
                    <a:pt x="5188" y="818"/>
                  </a:cubicBezTo>
                  <a:cubicBezTo>
                    <a:pt x="5111" y="818"/>
                    <a:pt x="5037" y="854"/>
                    <a:pt x="4988" y="942"/>
                  </a:cubicBezTo>
                  <a:cubicBezTo>
                    <a:pt x="4721" y="1409"/>
                    <a:pt x="4488" y="1843"/>
                    <a:pt x="4254" y="2310"/>
                  </a:cubicBezTo>
                  <a:lnTo>
                    <a:pt x="4221" y="2310"/>
                  </a:lnTo>
                  <a:cubicBezTo>
                    <a:pt x="4127" y="2235"/>
                    <a:pt x="4002" y="2191"/>
                    <a:pt x="3875" y="2191"/>
                  </a:cubicBezTo>
                  <a:cubicBezTo>
                    <a:pt x="3775" y="2191"/>
                    <a:pt x="3675" y="2218"/>
                    <a:pt x="3587" y="2276"/>
                  </a:cubicBezTo>
                  <a:cubicBezTo>
                    <a:pt x="3546" y="2249"/>
                    <a:pt x="3487" y="2232"/>
                    <a:pt x="3425" y="2232"/>
                  </a:cubicBezTo>
                  <a:cubicBezTo>
                    <a:pt x="3338" y="2232"/>
                    <a:pt x="3245" y="2265"/>
                    <a:pt x="3187" y="2343"/>
                  </a:cubicBezTo>
                  <a:cubicBezTo>
                    <a:pt x="3187" y="2310"/>
                    <a:pt x="3187" y="2310"/>
                    <a:pt x="3153" y="2276"/>
                  </a:cubicBezTo>
                  <a:cubicBezTo>
                    <a:pt x="3114" y="2179"/>
                    <a:pt x="3008" y="2127"/>
                    <a:pt x="2906" y="2127"/>
                  </a:cubicBezTo>
                  <a:cubicBezTo>
                    <a:pt x="2832" y="2127"/>
                    <a:pt x="2761" y="2154"/>
                    <a:pt x="2720" y="2209"/>
                  </a:cubicBezTo>
                  <a:cubicBezTo>
                    <a:pt x="2686" y="2243"/>
                    <a:pt x="2686" y="2243"/>
                    <a:pt x="2653" y="2276"/>
                  </a:cubicBezTo>
                  <a:lnTo>
                    <a:pt x="2586" y="2276"/>
                  </a:lnTo>
                  <a:cubicBezTo>
                    <a:pt x="2536" y="2239"/>
                    <a:pt x="2477" y="2220"/>
                    <a:pt x="2417" y="2220"/>
                  </a:cubicBezTo>
                  <a:cubicBezTo>
                    <a:pt x="2317" y="2220"/>
                    <a:pt x="2215" y="2272"/>
                    <a:pt x="2153" y="2376"/>
                  </a:cubicBezTo>
                  <a:cubicBezTo>
                    <a:pt x="2119" y="2410"/>
                    <a:pt x="2086" y="2476"/>
                    <a:pt x="2019" y="2543"/>
                  </a:cubicBezTo>
                  <a:cubicBezTo>
                    <a:pt x="2019" y="2510"/>
                    <a:pt x="2019" y="2476"/>
                    <a:pt x="2019" y="2476"/>
                  </a:cubicBezTo>
                  <a:cubicBezTo>
                    <a:pt x="1986" y="2410"/>
                    <a:pt x="1952" y="2343"/>
                    <a:pt x="1886" y="2310"/>
                  </a:cubicBezTo>
                  <a:cubicBezTo>
                    <a:pt x="1952" y="1576"/>
                    <a:pt x="1852" y="842"/>
                    <a:pt x="1552" y="141"/>
                  </a:cubicBezTo>
                  <a:cubicBezTo>
                    <a:pt x="1508" y="41"/>
                    <a:pt x="1430" y="1"/>
                    <a:pt x="1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7"/>
            <p:cNvSpPr/>
            <p:nvPr/>
          </p:nvSpPr>
          <p:spPr>
            <a:xfrm>
              <a:off x="5624300" y="2724700"/>
              <a:ext cx="139300" cy="161500"/>
            </a:xfrm>
            <a:custGeom>
              <a:avLst/>
              <a:gdLst/>
              <a:ahLst/>
              <a:cxnLst/>
              <a:rect l="l" t="t" r="r" b="b"/>
              <a:pathLst>
                <a:path w="5572" h="6460" extrusionOk="0">
                  <a:moveTo>
                    <a:pt x="1350" y="1"/>
                  </a:moveTo>
                  <a:cubicBezTo>
                    <a:pt x="1197" y="1"/>
                    <a:pt x="1019" y="164"/>
                    <a:pt x="1063" y="342"/>
                  </a:cubicBezTo>
                  <a:cubicBezTo>
                    <a:pt x="1197" y="1076"/>
                    <a:pt x="1297" y="1809"/>
                    <a:pt x="1297" y="2543"/>
                  </a:cubicBezTo>
                  <a:cubicBezTo>
                    <a:pt x="1230" y="2577"/>
                    <a:pt x="1163" y="2610"/>
                    <a:pt x="1130" y="2677"/>
                  </a:cubicBezTo>
                  <a:cubicBezTo>
                    <a:pt x="1097" y="2777"/>
                    <a:pt x="1063" y="2910"/>
                    <a:pt x="1030" y="3010"/>
                  </a:cubicBezTo>
                  <a:cubicBezTo>
                    <a:pt x="1030" y="2994"/>
                    <a:pt x="1022" y="2985"/>
                    <a:pt x="1013" y="2985"/>
                  </a:cubicBezTo>
                  <a:cubicBezTo>
                    <a:pt x="1005" y="2985"/>
                    <a:pt x="997" y="2994"/>
                    <a:pt x="997" y="3010"/>
                  </a:cubicBezTo>
                  <a:cubicBezTo>
                    <a:pt x="997" y="2977"/>
                    <a:pt x="963" y="2944"/>
                    <a:pt x="963" y="2944"/>
                  </a:cubicBezTo>
                  <a:lnTo>
                    <a:pt x="763" y="3678"/>
                  </a:lnTo>
                  <a:cubicBezTo>
                    <a:pt x="797" y="3678"/>
                    <a:pt x="830" y="3711"/>
                    <a:pt x="863" y="3711"/>
                  </a:cubicBezTo>
                  <a:cubicBezTo>
                    <a:pt x="797" y="3878"/>
                    <a:pt x="797" y="4044"/>
                    <a:pt x="830" y="4211"/>
                  </a:cubicBezTo>
                  <a:cubicBezTo>
                    <a:pt x="563" y="4812"/>
                    <a:pt x="296" y="5412"/>
                    <a:pt x="63" y="6046"/>
                  </a:cubicBezTo>
                  <a:cubicBezTo>
                    <a:pt x="0" y="6212"/>
                    <a:pt x="171" y="6339"/>
                    <a:pt x="324" y="6339"/>
                  </a:cubicBezTo>
                  <a:cubicBezTo>
                    <a:pt x="418" y="6339"/>
                    <a:pt x="505" y="6293"/>
                    <a:pt x="530" y="6179"/>
                  </a:cubicBezTo>
                  <a:cubicBezTo>
                    <a:pt x="797" y="5646"/>
                    <a:pt x="1030" y="5079"/>
                    <a:pt x="1230" y="4511"/>
                  </a:cubicBezTo>
                  <a:lnTo>
                    <a:pt x="1430" y="4511"/>
                  </a:lnTo>
                  <a:cubicBezTo>
                    <a:pt x="1488" y="4627"/>
                    <a:pt x="1597" y="4718"/>
                    <a:pt x="1799" y="4718"/>
                  </a:cubicBezTo>
                  <a:cubicBezTo>
                    <a:pt x="1829" y="4718"/>
                    <a:pt x="1862" y="4716"/>
                    <a:pt x="1897" y="4712"/>
                  </a:cubicBezTo>
                  <a:cubicBezTo>
                    <a:pt x="1931" y="4745"/>
                    <a:pt x="1997" y="4778"/>
                    <a:pt x="2097" y="4778"/>
                  </a:cubicBezTo>
                  <a:cubicBezTo>
                    <a:pt x="2163" y="4797"/>
                    <a:pt x="2225" y="4805"/>
                    <a:pt x="2285" y="4805"/>
                  </a:cubicBezTo>
                  <a:cubicBezTo>
                    <a:pt x="2440" y="4805"/>
                    <a:pt x="2578" y="4750"/>
                    <a:pt x="2698" y="4678"/>
                  </a:cubicBezTo>
                  <a:cubicBezTo>
                    <a:pt x="2798" y="4678"/>
                    <a:pt x="2865" y="4678"/>
                    <a:pt x="2965" y="4645"/>
                  </a:cubicBezTo>
                  <a:lnTo>
                    <a:pt x="3198" y="4645"/>
                  </a:lnTo>
                  <a:cubicBezTo>
                    <a:pt x="3232" y="4645"/>
                    <a:pt x="3298" y="4678"/>
                    <a:pt x="3332" y="4678"/>
                  </a:cubicBezTo>
                  <a:cubicBezTo>
                    <a:pt x="3409" y="4740"/>
                    <a:pt x="3487" y="4766"/>
                    <a:pt x="3564" y="4766"/>
                  </a:cubicBezTo>
                  <a:cubicBezTo>
                    <a:pt x="3654" y="4766"/>
                    <a:pt x="3743" y="4732"/>
                    <a:pt x="3832" y="4678"/>
                  </a:cubicBezTo>
                  <a:cubicBezTo>
                    <a:pt x="3865" y="4812"/>
                    <a:pt x="3899" y="4912"/>
                    <a:pt x="3965" y="5045"/>
                  </a:cubicBezTo>
                  <a:cubicBezTo>
                    <a:pt x="4099" y="5479"/>
                    <a:pt x="4166" y="6079"/>
                    <a:pt x="4533" y="6379"/>
                  </a:cubicBezTo>
                  <a:cubicBezTo>
                    <a:pt x="4586" y="6433"/>
                    <a:pt x="4655" y="6459"/>
                    <a:pt x="4722" y="6459"/>
                  </a:cubicBezTo>
                  <a:cubicBezTo>
                    <a:pt x="4821" y="6459"/>
                    <a:pt x="4913" y="6399"/>
                    <a:pt x="4933" y="6279"/>
                  </a:cubicBezTo>
                  <a:cubicBezTo>
                    <a:pt x="5033" y="5812"/>
                    <a:pt x="4766" y="5312"/>
                    <a:pt x="4599" y="4845"/>
                  </a:cubicBezTo>
                  <a:cubicBezTo>
                    <a:pt x="4533" y="4612"/>
                    <a:pt x="4466" y="4378"/>
                    <a:pt x="4366" y="4145"/>
                  </a:cubicBezTo>
                  <a:cubicBezTo>
                    <a:pt x="4432" y="4011"/>
                    <a:pt x="4499" y="3878"/>
                    <a:pt x="4499" y="3711"/>
                  </a:cubicBezTo>
                  <a:lnTo>
                    <a:pt x="4899" y="2877"/>
                  </a:lnTo>
                  <a:lnTo>
                    <a:pt x="4899" y="2877"/>
                  </a:lnTo>
                  <a:cubicBezTo>
                    <a:pt x="4833" y="2910"/>
                    <a:pt x="4799" y="2944"/>
                    <a:pt x="4766" y="2977"/>
                  </a:cubicBezTo>
                  <a:cubicBezTo>
                    <a:pt x="4733" y="2944"/>
                    <a:pt x="4699" y="2910"/>
                    <a:pt x="4666" y="2910"/>
                  </a:cubicBezTo>
                  <a:cubicBezTo>
                    <a:pt x="4666" y="2810"/>
                    <a:pt x="4633" y="2710"/>
                    <a:pt x="4633" y="2643"/>
                  </a:cubicBezTo>
                  <a:cubicBezTo>
                    <a:pt x="4633" y="2610"/>
                    <a:pt x="4633" y="2610"/>
                    <a:pt x="4633" y="2577"/>
                  </a:cubicBezTo>
                  <a:cubicBezTo>
                    <a:pt x="4633" y="2510"/>
                    <a:pt x="4599" y="2477"/>
                    <a:pt x="4599" y="2443"/>
                  </a:cubicBezTo>
                  <a:cubicBezTo>
                    <a:pt x="4866" y="2043"/>
                    <a:pt x="5166" y="1643"/>
                    <a:pt x="5433" y="1242"/>
                  </a:cubicBezTo>
                  <a:cubicBezTo>
                    <a:pt x="5571" y="1035"/>
                    <a:pt x="5376" y="844"/>
                    <a:pt x="5187" y="844"/>
                  </a:cubicBezTo>
                  <a:cubicBezTo>
                    <a:pt x="5102" y="844"/>
                    <a:pt x="5018" y="883"/>
                    <a:pt x="4966" y="976"/>
                  </a:cubicBezTo>
                  <a:cubicBezTo>
                    <a:pt x="4733" y="1409"/>
                    <a:pt x="4466" y="1876"/>
                    <a:pt x="4232" y="2310"/>
                  </a:cubicBezTo>
                  <a:cubicBezTo>
                    <a:pt x="4132" y="2243"/>
                    <a:pt x="4024" y="2210"/>
                    <a:pt x="3915" y="2210"/>
                  </a:cubicBezTo>
                  <a:cubicBezTo>
                    <a:pt x="3807" y="2210"/>
                    <a:pt x="3699" y="2243"/>
                    <a:pt x="3599" y="2310"/>
                  </a:cubicBezTo>
                  <a:cubicBezTo>
                    <a:pt x="3540" y="2266"/>
                    <a:pt x="3476" y="2242"/>
                    <a:pt x="3413" y="2242"/>
                  </a:cubicBezTo>
                  <a:cubicBezTo>
                    <a:pt x="3332" y="2242"/>
                    <a:pt x="3255" y="2283"/>
                    <a:pt x="3198" y="2377"/>
                  </a:cubicBezTo>
                  <a:cubicBezTo>
                    <a:pt x="3198" y="2343"/>
                    <a:pt x="3165" y="2310"/>
                    <a:pt x="3165" y="2276"/>
                  </a:cubicBezTo>
                  <a:cubicBezTo>
                    <a:pt x="3126" y="2179"/>
                    <a:pt x="3019" y="2127"/>
                    <a:pt x="2911" y="2127"/>
                  </a:cubicBezTo>
                  <a:cubicBezTo>
                    <a:pt x="2833" y="2127"/>
                    <a:pt x="2754" y="2154"/>
                    <a:pt x="2698" y="2210"/>
                  </a:cubicBezTo>
                  <a:cubicBezTo>
                    <a:pt x="2698" y="2243"/>
                    <a:pt x="2665" y="2243"/>
                    <a:pt x="2631" y="2276"/>
                  </a:cubicBezTo>
                  <a:cubicBezTo>
                    <a:pt x="2631" y="2276"/>
                    <a:pt x="2598" y="2276"/>
                    <a:pt x="2564" y="2310"/>
                  </a:cubicBezTo>
                  <a:cubicBezTo>
                    <a:pt x="2521" y="2266"/>
                    <a:pt x="2452" y="2242"/>
                    <a:pt x="2379" y="2242"/>
                  </a:cubicBezTo>
                  <a:cubicBezTo>
                    <a:pt x="2286" y="2242"/>
                    <a:pt x="2187" y="2283"/>
                    <a:pt x="2131" y="2377"/>
                  </a:cubicBezTo>
                  <a:cubicBezTo>
                    <a:pt x="2097" y="2410"/>
                    <a:pt x="2064" y="2477"/>
                    <a:pt x="2031" y="2543"/>
                  </a:cubicBezTo>
                  <a:cubicBezTo>
                    <a:pt x="2031" y="2510"/>
                    <a:pt x="2031" y="2510"/>
                    <a:pt x="1997" y="2477"/>
                  </a:cubicBezTo>
                  <a:cubicBezTo>
                    <a:pt x="1997" y="2410"/>
                    <a:pt x="1931" y="2343"/>
                    <a:pt x="1864" y="2310"/>
                  </a:cubicBezTo>
                  <a:cubicBezTo>
                    <a:pt x="1931" y="1609"/>
                    <a:pt x="1831" y="875"/>
                    <a:pt x="1530" y="142"/>
                  </a:cubicBezTo>
                  <a:cubicBezTo>
                    <a:pt x="1497" y="42"/>
                    <a:pt x="1427" y="1"/>
                    <a:pt x="1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7"/>
            <p:cNvSpPr/>
            <p:nvPr/>
          </p:nvSpPr>
          <p:spPr>
            <a:xfrm>
              <a:off x="6145875" y="2712575"/>
              <a:ext cx="139175" cy="161325"/>
            </a:xfrm>
            <a:custGeom>
              <a:avLst/>
              <a:gdLst/>
              <a:ahLst/>
              <a:cxnLst/>
              <a:rect l="l" t="t" r="r" b="b"/>
              <a:pathLst>
                <a:path w="5567" h="6453" extrusionOk="0">
                  <a:moveTo>
                    <a:pt x="1345" y="0"/>
                  </a:moveTo>
                  <a:cubicBezTo>
                    <a:pt x="1182" y="0"/>
                    <a:pt x="1004" y="149"/>
                    <a:pt x="1049" y="326"/>
                  </a:cubicBezTo>
                  <a:cubicBezTo>
                    <a:pt x="1215" y="1060"/>
                    <a:pt x="1316" y="1794"/>
                    <a:pt x="1282" y="2528"/>
                  </a:cubicBezTo>
                  <a:cubicBezTo>
                    <a:pt x="1249" y="2561"/>
                    <a:pt x="1182" y="2595"/>
                    <a:pt x="1149" y="2695"/>
                  </a:cubicBezTo>
                  <a:cubicBezTo>
                    <a:pt x="1115" y="2795"/>
                    <a:pt x="1082" y="2895"/>
                    <a:pt x="1049" y="2995"/>
                  </a:cubicBezTo>
                  <a:lnTo>
                    <a:pt x="982" y="2995"/>
                  </a:lnTo>
                  <a:cubicBezTo>
                    <a:pt x="982" y="2962"/>
                    <a:pt x="982" y="2928"/>
                    <a:pt x="949" y="2928"/>
                  </a:cubicBezTo>
                  <a:lnTo>
                    <a:pt x="748" y="3662"/>
                  </a:lnTo>
                  <a:cubicBezTo>
                    <a:pt x="782" y="3695"/>
                    <a:pt x="815" y="3695"/>
                    <a:pt x="882" y="3695"/>
                  </a:cubicBezTo>
                  <a:cubicBezTo>
                    <a:pt x="815" y="3862"/>
                    <a:pt x="782" y="4029"/>
                    <a:pt x="815" y="4196"/>
                  </a:cubicBezTo>
                  <a:cubicBezTo>
                    <a:pt x="548" y="4796"/>
                    <a:pt x="315" y="5430"/>
                    <a:pt x="81" y="6031"/>
                  </a:cubicBezTo>
                  <a:cubicBezTo>
                    <a:pt x="0" y="6212"/>
                    <a:pt x="165" y="6333"/>
                    <a:pt x="321" y="6333"/>
                  </a:cubicBezTo>
                  <a:cubicBezTo>
                    <a:pt x="423" y="6333"/>
                    <a:pt x="522" y="6282"/>
                    <a:pt x="548" y="6164"/>
                  </a:cubicBezTo>
                  <a:cubicBezTo>
                    <a:pt x="782" y="5630"/>
                    <a:pt x="1015" y="5063"/>
                    <a:pt x="1249" y="4496"/>
                  </a:cubicBezTo>
                  <a:lnTo>
                    <a:pt x="1282" y="4496"/>
                  </a:lnTo>
                  <a:cubicBezTo>
                    <a:pt x="1299" y="4513"/>
                    <a:pt x="1324" y="4521"/>
                    <a:pt x="1353" y="4521"/>
                  </a:cubicBezTo>
                  <a:cubicBezTo>
                    <a:pt x="1382" y="4521"/>
                    <a:pt x="1416" y="4513"/>
                    <a:pt x="1449" y="4496"/>
                  </a:cubicBezTo>
                  <a:cubicBezTo>
                    <a:pt x="1507" y="4612"/>
                    <a:pt x="1615" y="4703"/>
                    <a:pt x="1796" y="4703"/>
                  </a:cubicBezTo>
                  <a:cubicBezTo>
                    <a:pt x="1823" y="4703"/>
                    <a:pt x="1852" y="4701"/>
                    <a:pt x="1883" y="4696"/>
                  </a:cubicBezTo>
                  <a:cubicBezTo>
                    <a:pt x="1949" y="4730"/>
                    <a:pt x="2016" y="4763"/>
                    <a:pt x="2083" y="4763"/>
                  </a:cubicBezTo>
                  <a:cubicBezTo>
                    <a:pt x="2157" y="4782"/>
                    <a:pt x="2227" y="4790"/>
                    <a:pt x="2291" y="4790"/>
                  </a:cubicBezTo>
                  <a:cubicBezTo>
                    <a:pt x="2459" y="4790"/>
                    <a:pt x="2596" y="4735"/>
                    <a:pt x="2717" y="4663"/>
                  </a:cubicBezTo>
                  <a:cubicBezTo>
                    <a:pt x="2817" y="4663"/>
                    <a:pt x="2883" y="4663"/>
                    <a:pt x="2950" y="4630"/>
                  </a:cubicBezTo>
                  <a:lnTo>
                    <a:pt x="3017" y="4630"/>
                  </a:lnTo>
                  <a:cubicBezTo>
                    <a:pt x="3039" y="4641"/>
                    <a:pt x="3061" y="4644"/>
                    <a:pt x="3083" y="4644"/>
                  </a:cubicBezTo>
                  <a:cubicBezTo>
                    <a:pt x="3128" y="4644"/>
                    <a:pt x="3172" y="4630"/>
                    <a:pt x="3217" y="4630"/>
                  </a:cubicBezTo>
                  <a:cubicBezTo>
                    <a:pt x="3250" y="4630"/>
                    <a:pt x="3284" y="4663"/>
                    <a:pt x="3317" y="4663"/>
                  </a:cubicBezTo>
                  <a:lnTo>
                    <a:pt x="3350" y="4663"/>
                  </a:lnTo>
                  <a:cubicBezTo>
                    <a:pt x="3428" y="4725"/>
                    <a:pt x="3505" y="4751"/>
                    <a:pt x="3583" y="4751"/>
                  </a:cubicBezTo>
                  <a:cubicBezTo>
                    <a:pt x="3672" y="4751"/>
                    <a:pt x="3761" y="4716"/>
                    <a:pt x="3851" y="4663"/>
                  </a:cubicBezTo>
                  <a:cubicBezTo>
                    <a:pt x="3884" y="4796"/>
                    <a:pt x="3917" y="4896"/>
                    <a:pt x="3951" y="5030"/>
                  </a:cubicBezTo>
                  <a:cubicBezTo>
                    <a:pt x="4084" y="5497"/>
                    <a:pt x="4184" y="6064"/>
                    <a:pt x="4551" y="6397"/>
                  </a:cubicBezTo>
                  <a:cubicBezTo>
                    <a:pt x="4587" y="6433"/>
                    <a:pt x="4640" y="6452"/>
                    <a:pt x="4697" y="6452"/>
                  </a:cubicBezTo>
                  <a:cubicBezTo>
                    <a:pt x="4797" y="6452"/>
                    <a:pt x="4909" y="6392"/>
                    <a:pt x="4951" y="6264"/>
                  </a:cubicBezTo>
                  <a:cubicBezTo>
                    <a:pt x="5052" y="5797"/>
                    <a:pt x="4785" y="5297"/>
                    <a:pt x="4618" y="4863"/>
                  </a:cubicBezTo>
                  <a:cubicBezTo>
                    <a:pt x="4518" y="4630"/>
                    <a:pt x="4451" y="4363"/>
                    <a:pt x="4384" y="4129"/>
                  </a:cubicBezTo>
                  <a:cubicBezTo>
                    <a:pt x="4451" y="4029"/>
                    <a:pt x="4484" y="3862"/>
                    <a:pt x="4518" y="3695"/>
                  </a:cubicBezTo>
                  <a:lnTo>
                    <a:pt x="4885" y="2862"/>
                  </a:lnTo>
                  <a:lnTo>
                    <a:pt x="4885" y="2862"/>
                  </a:lnTo>
                  <a:cubicBezTo>
                    <a:pt x="4818" y="2895"/>
                    <a:pt x="4785" y="2928"/>
                    <a:pt x="4751" y="2962"/>
                  </a:cubicBezTo>
                  <a:cubicBezTo>
                    <a:pt x="4751" y="2928"/>
                    <a:pt x="4718" y="2895"/>
                    <a:pt x="4651" y="2895"/>
                  </a:cubicBezTo>
                  <a:cubicBezTo>
                    <a:pt x="4651" y="2795"/>
                    <a:pt x="4651" y="2695"/>
                    <a:pt x="4618" y="2628"/>
                  </a:cubicBezTo>
                  <a:cubicBezTo>
                    <a:pt x="4618" y="2595"/>
                    <a:pt x="4618" y="2595"/>
                    <a:pt x="4618" y="2561"/>
                  </a:cubicBezTo>
                  <a:cubicBezTo>
                    <a:pt x="4651" y="2528"/>
                    <a:pt x="4618" y="2461"/>
                    <a:pt x="4585" y="2461"/>
                  </a:cubicBezTo>
                  <a:cubicBezTo>
                    <a:pt x="4885" y="2028"/>
                    <a:pt x="5152" y="1627"/>
                    <a:pt x="5452" y="1227"/>
                  </a:cubicBezTo>
                  <a:cubicBezTo>
                    <a:pt x="5567" y="1020"/>
                    <a:pt x="5380" y="829"/>
                    <a:pt x="5199" y="829"/>
                  </a:cubicBezTo>
                  <a:cubicBezTo>
                    <a:pt x="5117" y="829"/>
                    <a:pt x="5036" y="867"/>
                    <a:pt x="4985" y="960"/>
                  </a:cubicBezTo>
                  <a:cubicBezTo>
                    <a:pt x="4718" y="1394"/>
                    <a:pt x="4484" y="1861"/>
                    <a:pt x="4251" y="2328"/>
                  </a:cubicBezTo>
                  <a:cubicBezTo>
                    <a:pt x="4251" y="2328"/>
                    <a:pt x="4251" y="2328"/>
                    <a:pt x="4218" y="2294"/>
                  </a:cubicBezTo>
                  <a:cubicBezTo>
                    <a:pt x="4134" y="2228"/>
                    <a:pt x="4026" y="2194"/>
                    <a:pt x="3913" y="2194"/>
                  </a:cubicBezTo>
                  <a:cubicBezTo>
                    <a:pt x="3801" y="2194"/>
                    <a:pt x="3684" y="2228"/>
                    <a:pt x="3584" y="2294"/>
                  </a:cubicBezTo>
                  <a:cubicBezTo>
                    <a:pt x="3544" y="2255"/>
                    <a:pt x="3489" y="2236"/>
                    <a:pt x="3431" y="2236"/>
                  </a:cubicBezTo>
                  <a:cubicBezTo>
                    <a:pt x="3341" y="2236"/>
                    <a:pt x="3244" y="2280"/>
                    <a:pt x="3184" y="2361"/>
                  </a:cubicBezTo>
                  <a:cubicBezTo>
                    <a:pt x="3184" y="2328"/>
                    <a:pt x="3184" y="2294"/>
                    <a:pt x="3150" y="2261"/>
                  </a:cubicBezTo>
                  <a:cubicBezTo>
                    <a:pt x="3111" y="2164"/>
                    <a:pt x="3004" y="2112"/>
                    <a:pt x="2902" y="2112"/>
                  </a:cubicBezTo>
                  <a:cubicBezTo>
                    <a:pt x="2829" y="2112"/>
                    <a:pt x="2758" y="2139"/>
                    <a:pt x="2717" y="2194"/>
                  </a:cubicBezTo>
                  <a:cubicBezTo>
                    <a:pt x="2683" y="2228"/>
                    <a:pt x="2683" y="2261"/>
                    <a:pt x="2650" y="2261"/>
                  </a:cubicBezTo>
                  <a:cubicBezTo>
                    <a:pt x="2616" y="2261"/>
                    <a:pt x="2616" y="2294"/>
                    <a:pt x="2583" y="2294"/>
                  </a:cubicBezTo>
                  <a:cubicBezTo>
                    <a:pt x="2525" y="2251"/>
                    <a:pt x="2454" y="2226"/>
                    <a:pt x="2384" y="2226"/>
                  </a:cubicBezTo>
                  <a:cubicBezTo>
                    <a:pt x="2294" y="2226"/>
                    <a:pt x="2206" y="2267"/>
                    <a:pt x="2149" y="2361"/>
                  </a:cubicBezTo>
                  <a:cubicBezTo>
                    <a:pt x="2116" y="2395"/>
                    <a:pt x="2083" y="2461"/>
                    <a:pt x="2049" y="2528"/>
                  </a:cubicBezTo>
                  <a:cubicBezTo>
                    <a:pt x="2016" y="2495"/>
                    <a:pt x="2016" y="2495"/>
                    <a:pt x="2016" y="2461"/>
                  </a:cubicBezTo>
                  <a:cubicBezTo>
                    <a:pt x="1983" y="2395"/>
                    <a:pt x="1949" y="2361"/>
                    <a:pt x="1883" y="2294"/>
                  </a:cubicBezTo>
                  <a:cubicBezTo>
                    <a:pt x="1949" y="1594"/>
                    <a:pt x="1849" y="860"/>
                    <a:pt x="1549" y="126"/>
                  </a:cubicBezTo>
                  <a:cubicBezTo>
                    <a:pt x="1505" y="37"/>
                    <a:pt x="1427" y="0"/>
                    <a:pt x="1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7"/>
            <p:cNvSpPr/>
            <p:nvPr/>
          </p:nvSpPr>
          <p:spPr>
            <a:xfrm>
              <a:off x="3574625" y="2761250"/>
              <a:ext cx="2830975" cy="110725"/>
            </a:xfrm>
            <a:custGeom>
              <a:avLst/>
              <a:gdLst/>
              <a:ahLst/>
              <a:cxnLst/>
              <a:rect l="l" t="t" r="r" b="b"/>
              <a:pathLst>
                <a:path w="113239" h="4429" extrusionOk="0">
                  <a:moveTo>
                    <a:pt x="15902" y="3183"/>
                  </a:moveTo>
                  <a:cubicBezTo>
                    <a:pt x="16203" y="3216"/>
                    <a:pt x="16503" y="3216"/>
                    <a:pt x="16803" y="3216"/>
                  </a:cubicBezTo>
                  <a:cubicBezTo>
                    <a:pt x="16703" y="3216"/>
                    <a:pt x="16636" y="3250"/>
                    <a:pt x="16536" y="3250"/>
                  </a:cubicBezTo>
                  <a:cubicBezTo>
                    <a:pt x="16336" y="3250"/>
                    <a:pt x="16103" y="3216"/>
                    <a:pt x="15902" y="3183"/>
                  </a:cubicBezTo>
                  <a:close/>
                  <a:moveTo>
                    <a:pt x="112924" y="0"/>
                  </a:moveTo>
                  <a:cubicBezTo>
                    <a:pt x="112261" y="0"/>
                    <a:pt x="111621" y="191"/>
                    <a:pt x="111304" y="681"/>
                  </a:cubicBezTo>
                  <a:cubicBezTo>
                    <a:pt x="111271" y="714"/>
                    <a:pt x="111271" y="714"/>
                    <a:pt x="111271" y="714"/>
                  </a:cubicBezTo>
                  <a:cubicBezTo>
                    <a:pt x="111137" y="781"/>
                    <a:pt x="110970" y="814"/>
                    <a:pt x="110837" y="848"/>
                  </a:cubicBezTo>
                  <a:lnTo>
                    <a:pt x="110670" y="848"/>
                  </a:lnTo>
                  <a:cubicBezTo>
                    <a:pt x="110643" y="821"/>
                    <a:pt x="110594" y="772"/>
                    <a:pt x="110524" y="772"/>
                  </a:cubicBezTo>
                  <a:cubicBezTo>
                    <a:pt x="110507" y="772"/>
                    <a:pt x="110489" y="775"/>
                    <a:pt x="110470" y="781"/>
                  </a:cubicBezTo>
                  <a:cubicBezTo>
                    <a:pt x="110303" y="848"/>
                    <a:pt x="110136" y="915"/>
                    <a:pt x="109970" y="948"/>
                  </a:cubicBezTo>
                  <a:cubicBezTo>
                    <a:pt x="109803" y="948"/>
                    <a:pt x="109636" y="981"/>
                    <a:pt x="109469" y="981"/>
                  </a:cubicBezTo>
                  <a:cubicBezTo>
                    <a:pt x="109469" y="915"/>
                    <a:pt x="109436" y="881"/>
                    <a:pt x="109403" y="848"/>
                  </a:cubicBezTo>
                  <a:cubicBezTo>
                    <a:pt x="109048" y="548"/>
                    <a:pt x="108583" y="471"/>
                    <a:pt x="108133" y="471"/>
                  </a:cubicBezTo>
                  <a:cubicBezTo>
                    <a:pt x="108032" y="471"/>
                    <a:pt x="107932" y="475"/>
                    <a:pt x="107835" y="481"/>
                  </a:cubicBezTo>
                  <a:cubicBezTo>
                    <a:pt x="107401" y="514"/>
                    <a:pt x="106801" y="548"/>
                    <a:pt x="106501" y="915"/>
                  </a:cubicBezTo>
                  <a:lnTo>
                    <a:pt x="106400" y="915"/>
                  </a:lnTo>
                  <a:cubicBezTo>
                    <a:pt x="106267" y="981"/>
                    <a:pt x="106134" y="1015"/>
                    <a:pt x="106000" y="1081"/>
                  </a:cubicBezTo>
                  <a:lnTo>
                    <a:pt x="105500" y="1081"/>
                  </a:lnTo>
                  <a:cubicBezTo>
                    <a:pt x="105500" y="1048"/>
                    <a:pt x="105466" y="1048"/>
                    <a:pt x="105466" y="1015"/>
                  </a:cubicBezTo>
                  <a:cubicBezTo>
                    <a:pt x="104951" y="689"/>
                    <a:pt x="104369" y="562"/>
                    <a:pt x="103774" y="562"/>
                  </a:cubicBezTo>
                  <a:cubicBezTo>
                    <a:pt x="103638" y="562"/>
                    <a:pt x="103502" y="569"/>
                    <a:pt x="103365" y="581"/>
                  </a:cubicBezTo>
                  <a:cubicBezTo>
                    <a:pt x="102831" y="648"/>
                    <a:pt x="101964" y="814"/>
                    <a:pt x="101797" y="1382"/>
                  </a:cubicBezTo>
                  <a:cubicBezTo>
                    <a:pt x="101564" y="1448"/>
                    <a:pt x="101297" y="1482"/>
                    <a:pt x="101063" y="1515"/>
                  </a:cubicBezTo>
                  <a:lnTo>
                    <a:pt x="100796" y="1515"/>
                  </a:lnTo>
                  <a:cubicBezTo>
                    <a:pt x="100336" y="1108"/>
                    <a:pt x="99602" y="879"/>
                    <a:pt x="98891" y="879"/>
                  </a:cubicBezTo>
                  <a:cubicBezTo>
                    <a:pt x="98263" y="879"/>
                    <a:pt x="97652" y="1057"/>
                    <a:pt x="97261" y="1448"/>
                  </a:cubicBezTo>
                  <a:cubicBezTo>
                    <a:pt x="97194" y="1515"/>
                    <a:pt x="97161" y="1615"/>
                    <a:pt x="97161" y="1682"/>
                  </a:cubicBezTo>
                  <a:cubicBezTo>
                    <a:pt x="97060" y="1682"/>
                    <a:pt x="96927" y="1682"/>
                    <a:pt x="96827" y="1648"/>
                  </a:cubicBezTo>
                  <a:cubicBezTo>
                    <a:pt x="96769" y="1562"/>
                    <a:pt x="96661" y="1475"/>
                    <a:pt x="96525" y="1475"/>
                  </a:cubicBezTo>
                  <a:cubicBezTo>
                    <a:pt x="96504" y="1475"/>
                    <a:pt x="96482" y="1477"/>
                    <a:pt x="96460" y="1482"/>
                  </a:cubicBezTo>
                  <a:cubicBezTo>
                    <a:pt x="96393" y="1482"/>
                    <a:pt x="96327" y="1482"/>
                    <a:pt x="96260" y="1515"/>
                  </a:cubicBezTo>
                  <a:cubicBezTo>
                    <a:pt x="95793" y="1181"/>
                    <a:pt x="95226" y="1015"/>
                    <a:pt x="94659" y="948"/>
                  </a:cubicBezTo>
                  <a:cubicBezTo>
                    <a:pt x="94499" y="929"/>
                    <a:pt x="94321" y="916"/>
                    <a:pt x="94138" y="916"/>
                  </a:cubicBezTo>
                  <a:cubicBezTo>
                    <a:pt x="93672" y="916"/>
                    <a:pt x="93178" y="1003"/>
                    <a:pt x="92891" y="1315"/>
                  </a:cubicBezTo>
                  <a:cubicBezTo>
                    <a:pt x="92591" y="1281"/>
                    <a:pt x="92290" y="1248"/>
                    <a:pt x="91957" y="1215"/>
                  </a:cubicBezTo>
                  <a:cubicBezTo>
                    <a:pt x="91490" y="848"/>
                    <a:pt x="90923" y="648"/>
                    <a:pt x="90356" y="581"/>
                  </a:cubicBezTo>
                  <a:cubicBezTo>
                    <a:pt x="90182" y="549"/>
                    <a:pt x="89978" y="527"/>
                    <a:pt x="89767" y="527"/>
                  </a:cubicBezTo>
                  <a:cubicBezTo>
                    <a:pt x="89330" y="527"/>
                    <a:pt x="88869" y="622"/>
                    <a:pt x="88621" y="915"/>
                  </a:cubicBezTo>
                  <a:cubicBezTo>
                    <a:pt x="88588" y="948"/>
                    <a:pt x="88588" y="981"/>
                    <a:pt x="88588" y="1015"/>
                  </a:cubicBezTo>
                  <a:cubicBezTo>
                    <a:pt x="88554" y="1048"/>
                    <a:pt x="88521" y="1048"/>
                    <a:pt x="88521" y="1048"/>
                  </a:cubicBezTo>
                  <a:cubicBezTo>
                    <a:pt x="88287" y="1081"/>
                    <a:pt x="88087" y="1081"/>
                    <a:pt x="87887" y="1081"/>
                  </a:cubicBezTo>
                  <a:lnTo>
                    <a:pt x="87820" y="1081"/>
                  </a:lnTo>
                  <a:cubicBezTo>
                    <a:pt x="87387" y="748"/>
                    <a:pt x="86786" y="648"/>
                    <a:pt x="86286" y="648"/>
                  </a:cubicBezTo>
                  <a:cubicBezTo>
                    <a:pt x="85786" y="648"/>
                    <a:pt x="84918" y="681"/>
                    <a:pt x="84685" y="1215"/>
                  </a:cubicBezTo>
                  <a:lnTo>
                    <a:pt x="84151" y="1215"/>
                  </a:lnTo>
                  <a:cubicBezTo>
                    <a:pt x="84018" y="848"/>
                    <a:pt x="83617" y="681"/>
                    <a:pt x="83184" y="614"/>
                  </a:cubicBezTo>
                  <a:cubicBezTo>
                    <a:pt x="82874" y="582"/>
                    <a:pt x="82560" y="567"/>
                    <a:pt x="82246" y="567"/>
                  </a:cubicBezTo>
                  <a:cubicBezTo>
                    <a:pt x="81578" y="567"/>
                    <a:pt x="80906" y="634"/>
                    <a:pt x="80248" y="748"/>
                  </a:cubicBezTo>
                  <a:cubicBezTo>
                    <a:pt x="80182" y="781"/>
                    <a:pt x="80115" y="814"/>
                    <a:pt x="80082" y="848"/>
                  </a:cubicBezTo>
                  <a:cubicBezTo>
                    <a:pt x="79815" y="848"/>
                    <a:pt x="79581" y="814"/>
                    <a:pt x="79314" y="814"/>
                  </a:cubicBezTo>
                  <a:cubicBezTo>
                    <a:pt x="79314" y="781"/>
                    <a:pt x="79281" y="748"/>
                    <a:pt x="79248" y="714"/>
                  </a:cubicBezTo>
                  <a:cubicBezTo>
                    <a:pt x="78789" y="450"/>
                    <a:pt x="78143" y="288"/>
                    <a:pt x="77503" y="288"/>
                  </a:cubicBezTo>
                  <a:cubicBezTo>
                    <a:pt x="76934" y="288"/>
                    <a:pt x="76369" y="416"/>
                    <a:pt x="75945" y="714"/>
                  </a:cubicBezTo>
                  <a:cubicBezTo>
                    <a:pt x="75545" y="714"/>
                    <a:pt x="75145" y="748"/>
                    <a:pt x="74744" y="748"/>
                  </a:cubicBezTo>
                  <a:cubicBezTo>
                    <a:pt x="74457" y="709"/>
                    <a:pt x="74165" y="692"/>
                    <a:pt x="73872" y="692"/>
                  </a:cubicBezTo>
                  <a:cubicBezTo>
                    <a:pt x="72911" y="692"/>
                    <a:pt x="71937" y="877"/>
                    <a:pt x="71042" y="1081"/>
                  </a:cubicBezTo>
                  <a:cubicBezTo>
                    <a:pt x="70908" y="1115"/>
                    <a:pt x="70808" y="1215"/>
                    <a:pt x="70775" y="1315"/>
                  </a:cubicBezTo>
                  <a:cubicBezTo>
                    <a:pt x="70508" y="1348"/>
                    <a:pt x="70241" y="1415"/>
                    <a:pt x="69974" y="1482"/>
                  </a:cubicBezTo>
                  <a:cubicBezTo>
                    <a:pt x="69741" y="1348"/>
                    <a:pt x="69507" y="1281"/>
                    <a:pt x="69241" y="1248"/>
                  </a:cubicBezTo>
                  <a:cubicBezTo>
                    <a:pt x="69169" y="1239"/>
                    <a:pt x="69098" y="1235"/>
                    <a:pt x="69025" y="1235"/>
                  </a:cubicBezTo>
                  <a:cubicBezTo>
                    <a:pt x="68828" y="1235"/>
                    <a:pt x="68626" y="1266"/>
                    <a:pt x="68407" y="1315"/>
                  </a:cubicBezTo>
                  <a:cubicBezTo>
                    <a:pt x="68407" y="1315"/>
                    <a:pt x="68373" y="1315"/>
                    <a:pt x="68373" y="1348"/>
                  </a:cubicBezTo>
                  <a:cubicBezTo>
                    <a:pt x="67806" y="1348"/>
                    <a:pt x="67272" y="1415"/>
                    <a:pt x="66705" y="1515"/>
                  </a:cubicBezTo>
                  <a:cubicBezTo>
                    <a:pt x="66705" y="1482"/>
                    <a:pt x="66672" y="1415"/>
                    <a:pt x="66605" y="1348"/>
                  </a:cubicBezTo>
                  <a:cubicBezTo>
                    <a:pt x="65805" y="1218"/>
                    <a:pt x="65000" y="1163"/>
                    <a:pt x="64192" y="1163"/>
                  </a:cubicBezTo>
                  <a:cubicBezTo>
                    <a:pt x="62104" y="1163"/>
                    <a:pt x="60001" y="1530"/>
                    <a:pt x="57932" y="1915"/>
                  </a:cubicBezTo>
                  <a:cubicBezTo>
                    <a:pt x="57568" y="1776"/>
                    <a:pt x="57173" y="1712"/>
                    <a:pt x="56772" y="1712"/>
                  </a:cubicBezTo>
                  <a:cubicBezTo>
                    <a:pt x="55925" y="1712"/>
                    <a:pt x="55053" y="1996"/>
                    <a:pt x="54397" y="2449"/>
                  </a:cubicBezTo>
                  <a:lnTo>
                    <a:pt x="54163" y="2449"/>
                  </a:lnTo>
                  <a:cubicBezTo>
                    <a:pt x="54163" y="2416"/>
                    <a:pt x="54163" y="2416"/>
                    <a:pt x="54130" y="2416"/>
                  </a:cubicBezTo>
                  <a:cubicBezTo>
                    <a:pt x="53407" y="1718"/>
                    <a:pt x="52181" y="1299"/>
                    <a:pt x="51037" y="1299"/>
                  </a:cubicBezTo>
                  <a:cubicBezTo>
                    <a:pt x="50650" y="1299"/>
                    <a:pt x="50272" y="1347"/>
                    <a:pt x="49927" y="1448"/>
                  </a:cubicBezTo>
                  <a:cubicBezTo>
                    <a:pt x="49237" y="1004"/>
                    <a:pt x="48400" y="751"/>
                    <a:pt x="47562" y="751"/>
                  </a:cubicBezTo>
                  <a:cubicBezTo>
                    <a:pt x="47143" y="751"/>
                    <a:pt x="46724" y="814"/>
                    <a:pt x="46324" y="948"/>
                  </a:cubicBezTo>
                  <a:cubicBezTo>
                    <a:pt x="45823" y="733"/>
                    <a:pt x="45090" y="566"/>
                    <a:pt x="44380" y="566"/>
                  </a:cubicBezTo>
                  <a:cubicBezTo>
                    <a:pt x="43768" y="566"/>
                    <a:pt x="43172" y="690"/>
                    <a:pt x="42755" y="1015"/>
                  </a:cubicBezTo>
                  <a:lnTo>
                    <a:pt x="42688" y="1015"/>
                  </a:lnTo>
                  <a:cubicBezTo>
                    <a:pt x="42300" y="677"/>
                    <a:pt x="41657" y="485"/>
                    <a:pt x="41029" y="485"/>
                  </a:cubicBezTo>
                  <a:cubicBezTo>
                    <a:pt x="40415" y="485"/>
                    <a:pt x="39816" y="669"/>
                    <a:pt x="39486" y="1081"/>
                  </a:cubicBezTo>
                  <a:cubicBezTo>
                    <a:pt x="39021" y="867"/>
                    <a:pt x="38518" y="767"/>
                    <a:pt x="38013" y="767"/>
                  </a:cubicBezTo>
                  <a:cubicBezTo>
                    <a:pt x="37575" y="767"/>
                    <a:pt x="37135" y="842"/>
                    <a:pt x="36717" y="981"/>
                  </a:cubicBezTo>
                  <a:cubicBezTo>
                    <a:pt x="36586" y="942"/>
                    <a:pt x="36454" y="923"/>
                    <a:pt x="36321" y="923"/>
                  </a:cubicBezTo>
                  <a:cubicBezTo>
                    <a:pt x="36115" y="923"/>
                    <a:pt x="35905" y="967"/>
                    <a:pt x="35683" y="1048"/>
                  </a:cubicBezTo>
                  <a:cubicBezTo>
                    <a:pt x="35483" y="1115"/>
                    <a:pt x="35250" y="1248"/>
                    <a:pt x="35049" y="1415"/>
                  </a:cubicBezTo>
                  <a:cubicBezTo>
                    <a:pt x="34846" y="1258"/>
                    <a:pt x="34534" y="1194"/>
                    <a:pt x="34169" y="1194"/>
                  </a:cubicBezTo>
                  <a:cubicBezTo>
                    <a:pt x="32978" y="1194"/>
                    <a:pt x="31222" y="1882"/>
                    <a:pt x="30813" y="2316"/>
                  </a:cubicBezTo>
                  <a:cubicBezTo>
                    <a:pt x="30595" y="2251"/>
                    <a:pt x="30362" y="2222"/>
                    <a:pt x="30124" y="2222"/>
                  </a:cubicBezTo>
                  <a:cubicBezTo>
                    <a:pt x="29375" y="2222"/>
                    <a:pt x="28576" y="2511"/>
                    <a:pt x="28044" y="2916"/>
                  </a:cubicBezTo>
                  <a:cubicBezTo>
                    <a:pt x="27978" y="2949"/>
                    <a:pt x="27944" y="2983"/>
                    <a:pt x="27944" y="3016"/>
                  </a:cubicBezTo>
                  <a:cubicBezTo>
                    <a:pt x="27844" y="2983"/>
                    <a:pt x="27744" y="2983"/>
                    <a:pt x="27644" y="2983"/>
                  </a:cubicBezTo>
                  <a:cubicBezTo>
                    <a:pt x="27355" y="2805"/>
                    <a:pt x="26977" y="2746"/>
                    <a:pt x="26619" y="2746"/>
                  </a:cubicBezTo>
                  <a:cubicBezTo>
                    <a:pt x="26440" y="2746"/>
                    <a:pt x="26265" y="2760"/>
                    <a:pt x="26110" y="2783"/>
                  </a:cubicBezTo>
                  <a:cubicBezTo>
                    <a:pt x="25709" y="2816"/>
                    <a:pt x="25176" y="2883"/>
                    <a:pt x="24809" y="3116"/>
                  </a:cubicBezTo>
                  <a:cubicBezTo>
                    <a:pt x="24775" y="3083"/>
                    <a:pt x="24709" y="3083"/>
                    <a:pt x="24642" y="3083"/>
                  </a:cubicBezTo>
                  <a:cubicBezTo>
                    <a:pt x="24431" y="3125"/>
                    <a:pt x="24236" y="3144"/>
                    <a:pt x="24051" y="3144"/>
                  </a:cubicBezTo>
                  <a:cubicBezTo>
                    <a:pt x="23506" y="3144"/>
                    <a:pt x="23038" y="2982"/>
                    <a:pt x="22440" y="2783"/>
                  </a:cubicBezTo>
                  <a:cubicBezTo>
                    <a:pt x="22078" y="2676"/>
                    <a:pt x="21716" y="2597"/>
                    <a:pt x="21346" y="2597"/>
                  </a:cubicBezTo>
                  <a:cubicBezTo>
                    <a:pt x="21136" y="2597"/>
                    <a:pt x="20923" y="2622"/>
                    <a:pt x="20706" y="2683"/>
                  </a:cubicBezTo>
                  <a:cubicBezTo>
                    <a:pt x="20639" y="2683"/>
                    <a:pt x="20606" y="2716"/>
                    <a:pt x="20572" y="2716"/>
                  </a:cubicBezTo>
                  <a:cubicBezTo>
                    <a:pt x="20372" y="2683"/>
                    <a:pt x="20139" y="2649"/>
                    <a:pt x="19939" y="2616"/>
                  </a:cubicBezTo>
                  <a:cubicBezTo>
                    <a:pt x="19472" y="2516"/>
                    <a:pt x="19005" y="2416"/>
                    <a:pt x="18538" y="2349"/>
                  </a:cubicBezTo>
                  <a:cubicBezTo>
                    <a:pt x="17932" y="2141"/>
                    <a:pt x="17272" y="1997"/>
                    <a:pt x="16638" y="1997"/>
                  </a:cubicBezTo>
                  <a:cubicBezTo>
                    <a:pt x="16155" y="1997"/>
                    <a:pt x="15687" y="2080"/>
                    <a:pt x="15269" y="2282"/>
                  </a:cubicBezTo>
                  <a:cubicBezTo>
                    <a:pt x="14635" y="2282"/>
                    <a:pt x="14034" y="2316"/>
                    <a:pt x="13401" y="2349"/>
                  </a:cubicBezTo>
                  <a:cubicBezTo>
                    <a:pt x="13100" y="2216"/>
                    <a:pt x="12767" y="2182"/>
                    <a:pt x="12467" y="2149"/>
                  </a:cubicBezTo>
                  <a:cubicBezTo>
                    <a:pt x="12133" y="2149"/>
                    <a:pt x="11666" y="2149"/>
                    <a:pt x="11299" y="2316"/>
                  </a:cubicBezTo>
                  <a:cubicBezTo>
                    <a:pt x="11232" y="2316"/>
                    <a:pt x="11132" y="2316"/>
                    <a:pt x="11066" y="2282"/>
                  </a:cubicBezTo>
                  <a:lnTo>
                    <a:pt x="10866" y="2282"/>
                  </a:lnTo>
                  <a:cubicBezTo>
                    <a:pt x="10140" y="1650"/>
                    <a:pt x="9070" y="1363"/>
                    <a:pt x="8059" y="1363"/>
                  </a:cubicBezTo>
                  <a:cubicBezTo>
                    <a:pt x="7628" y="1363"/>
                    <a:pt x="7208" y="1415"/>
                    <a:pt x="6829" y="1515"/>
                  </a:cubicBezTo>
                  <a:cubicBezTo>
                    <a:pt x="6729" y="1548"/>
                    <a:pt x="6629" y="1615"/>
                    <a:pt x="6596" y="1682"/>
                  </a:cubicBezTo>
                  <a:cubicBezTo>
                    <a:pt x="6429" y="1682"/>
                    <a:pt x="6296" y="1648"/>
                    <a:pt x="6129" y="1648"/>
                  </a:cubicBezTo>
                  <a:cubicBezTo>
                    <a:pt x="5642" y="1337"/>
                    <a:pt x="5076" y="1185"/>
                    <a:pt x="4503" y="1185"/>
                  </a:cubicBezTo>
                  <a:cubicBezTo>
                    <a:pt x="4094" y="1185"/>
                    <a:pt x="3682" y="1262"/>
                    <a:pt x="3293" y="1415"/>
                  </a:cubicBezTo>
                  <a:cubicBezTo>
                    <a:pt x="3193" y="1448"/>
                    <a:pt x="3093" y="1515"/>
                    <a:pt x="3060" y="1615"/>
                  </a:cubicBezTo>
                  <a:cubicBezTo>
                    <a:pt x="2059" y="1715"/>
                    <a:pt x="1092" y="1982"/>
                    <a:pt x="158" y="2482"/>
                  </a:cubicBezTo>
                  <a:cubicBezTo>
                    <a:pt x="1" y="2545"/>
                    <a:pt x="51" y="2785"/>
                    <a:pt x="196" y="2785"/>
                  </a:cubicBezTo>
                  <a:cubicBezTo>
                    <a:pt x="205" y="2785"/>
                    <a:pt x="215" y="2785"/>
                    <a:pt x="225" y="2783"/>
                  </a:cubicBezTo>
                  <a:cubicBezTo>
                    <a:pt x="958" y="2549"/>
                    <a:pt x="1626" y="2416"/>
                    <a:pt x="2326" y="2316"/>
                  </a:cubicBezTo>
                  <a:cubicBezTo>
                    <a:pt x="2359" y="2449"/>
                    <a:pt x="2426" y="2549"/>
                    <a:pt x="2593" y="2582"/>
                  </a:cubicBezTo>
                  <a:cubicBezTo>
                    <a:pt x="2894" y="2676"/>
                    <a:pt x="3216" y="2717"/>
                    <a:pt x="3535" y="2717"/>
                  </a:cubicBezTo>
                  <a:cubicBezTo>
                    <a:pt x="3782" y="2717"/>
                    <a:pt x="4028" y="2693"/>
                    <a:pt x="4261" y="2649"/>
                  </a:cubicBezTo>
                  <a:cubicBezTo>
                    <a:pt x="4594" y="2616"/>
                    <a:pt x="5095" y="2516"/>
                    <a:pt x="5295" y="2249"/>
                  </a:cubicBezTo>
                  <a:lnTo>
                    <a:pt x="5562" y="2249"/>
                  </a:lnTo>
                  <a:cubicBezTo>
                    <a:pt x="5628" y="2282"/>
                    <a:pt x="5662" y="2282"/>
                    <a:pt x="5729" y="2316"/>
                  </a:cubicBezTo>
                  <a:cubicBezTo>
                    <a:pt x="5729" y="2382"/>
                    <a:pt x="5762" y="2482"/>
                    <a:pt x="5829" y="2516"/>
                  </a:cubicBezTo>
                  <a:cubicBezTo>
                    <a:pt x="6423" y="2976"/>
                    <a:pt x="7360" y="3216"/>
                    <a:pt x="8284" y="3216"/>
                  </a:cubicBezTo>
                  <a:cubicBezTo>
                    <a:pt x="8966" y="3216"/>
                    <a:pt x="9641" y="3085"/>
                    <a:pt x="10165" y="2816"/>
                  </a:cubicBezTo>
                  <a:lnTo>
                    <a:pt x="10599" y="2816"/>
                  </a:lnTo>
                  <a:cubicBezTo>
                    <a:pt x="10632" y="2816"/>
                    <a:pt x="10632" y="2816"/>
                    <a:pt x="10665" y="2849"/>
                  </a:cubicBezTo>
                  <a:cubicBezTo>
                    <a:pt x="10599" y="2916"/>
                    <a:pt x="10565" y="3049"/>
                    <a:pt x="10632" y="3150"/>
                  </a:cubicBezTo>
                  <a:cubicBezTo>
                    <a:pt x="10999" y="3617"/>
                    <a:pt x="11666" y="3617"/>
                    <a:pt x="12233" y="3617"/>
                  </a:cubicBezTo>
                  <a:cubicBezTo>
                    <a:pt x="12297" y="3620"/>
                    <a:pt x="12361" y="3622"/>
                    <a:pt x="12425" y="3622"/>
                  </a:cubicBezTo>
                  <a:cubicBezTo>
                    <a:pt x="12994" y="3622"/>
                    <a:pt x="13558" y="3489"/>
                    <a:pt x="14068" y="3250"/>
                  </a:cubicBezTo>
                  <a:cubicBezTo>
                    <a:pt x="14101" y="3350"/>
                    <a:pt x="14135" y="3416"/>
                    <a:pt x="14235" y="3450"/>
                  </a:cubicBezTo>
                  <a:cubicBezTo>
                    <a:pt x="14773" y="3770"/>
                    <a:pt x="15652" y="3996"/>
                    <a:pt x="16497" y="3996"/>
                  </a:cubicBezTo>
                  <a:cubicBezTo>
                    <a:pt x="17327" y="3996"/>
                    <a:pt x="18125" y="3778"/>
                    <a:pt x="18538" y="3216"/>
                  </a:cubicBezTo>
                  <a:cubicBezTo>
                    <a:pt x="18838" y="3216"/>
                    <a:pt x="19138" y="3183"/>
                    <a:pt x="19438" y="3150"/>
                  </a:cubicBezTo>
                  <a:cubicBezTo>
                    <a:pt x="19605" y="3183"/>
                    <a:pt x="19805" y="3250"/>
                    <a:pt x="19972" y="3283"/>
                  </a:cubicBezTo>
                  <a:cubicBezTo>
                    <a:pt x="19972" y="3416"/>
                    <a:pt x="20039" y="3550"/>
                    <a:pt x="20172" y="3650"/>
                  </a:cubicBezTo>
                  <a:cubicBezTo>
                    <a:pt x="20612" y="3964"/>
                    <a:pt x="21184" y="4134"/>
                    <a:pt x="21738" y="4134"/>
                  </a:cubicBezTo>
                  <a:cubicBezTo>
                    <a:pt x="22066" y="4134"/>
                    <a:pt x="22389" y="4074"/>
                    <a:pt x="22674" y="3950"/>
                  </a:cubicBezTo>
                  <a:cubicBezTo>
                    <a:pt x="23141" y="4050"/>
                    <a:pt x="23575" y="4084"/>
                    <a:pt x="24042" y="4084"/>
                  </a:cubicBezTo>
                  <a:cubicBezTo>
                    <a:pt x="24042" y="4084"/>
                    <a:pt x="24042" y="4084"/>
                    <a:pt x="24075" y="4117"/>
                  </a:cubicBezTo>
                  <a:cubicBezTo>
                    <a:pt x="24412" y="4334"/>
                    <a:pt x="24841" y="4429"/>
                    <a:pt x="25293" y="4429"/>
                  </a:cubicBezTo>
                  <a:cubicBezTo>
                    <a:pt x="26093" y="4429"/>
                    <a:pt x="26969" y="4131"/>
                    <a:pt x="27544" y="3683"/>
                  </a:cubicBezTo>
                  <a:lnTo>
                    <a:pt x="27611" y="3683"/>
                  </a:lnTo>
                  <a:cubicBezTo>
                    <a:pt x="27815" y="3727"/>
                    <a:pt x="28038" y="3752"/>
                    <a:pt x="28263" y="3752"/>
                  </a:cubicBezTo>
                  <a:cubicBezTo>
                    <a:pt x="28554" y="3752"/>
                    <a:pt x="28849" y="3710"/>
                    <a:pt x="29112" y="3617"/>
                  </a:cubicBezTo>
                  <a:cubicBezTo>
                    <a:pt x="29479" y="3583"/>
                    <a:pt x="29812" y="3483"/>
                    <a:pt x="30113" y="3316"/>
                  </a:cubicBezTo>
                  <a:cubicBezTo>
                    <a:pt x="30446" y="3250"/>
                    <a:pt x="30813" y="3216"/>
                    <a:pt x="31180" y="3150"/>
                  </a:cubicBezTo>
                  <a:cubicBezTo>
                    <a:pt x="31407" y="3219"/>
                    <a:pt x="31652" y="3250"/>
                    <a:pt x="31905" y="3250"/>
                  </a:cubicBezTo>
                  <a:cubicBezTo>
                    <a:pt x="32622" y="3250"/>
                    <a:pt x="33408" y="3003"/>
                    <a:pt x="34049" y="2683"/>
                  </a:cubicBezTo>
                  <a:cubicBezTo>
                    <a:pt x="34382" y="2616"/>
                    <a:pt x="34749" y="2549"/>
                    <a:pt x="35116" y="2482"/>
                  </a:cubicBezTo>
                  <a:cubicBezTo>
                    <a:pt x="35450" y="2549"/>
                    <a:pt x="35783" y="2582"/>
                    <a:pt x="36117" y="2582"/>
                  </a:cubicBezTo>
                  <a:cubicBezTo>
                    <a:pt x="37118" y="2249"/>
                    <a:pt x="38118" y="2015"/>
                    <a:pt x="39119" y="1849"/>
                  </a:cubicBezTo>
                  <a:cubicBezTo>
                    <a:pt x="39152" y="1849"/>
                    <a:pt x="39186" y="1882"/>
                    <a:pt x="39219" y="1882"/>
                  </a:cubicBezTo>
                  <a:cubicBezTo>
                    <a:pt x="39489" y="1979"/>
                    <a:pt x="39794" y="2020"/>
                    <a:pt x="40114" y="2020"/>
                  </a:cubicBezTo>
                  <a:cubicBezTo>
                    <a:pt x="40781" y="2020"/>
                    <a:pt x="41512" y="1841"/>
                    <a:pt x="42121" y="1615"/>
                  </a:cubicBezTo>
                  <a:lnTo>
                    <a:pt x="42121" y="1615"/>
                  </a:lnTo>
                  <a:cubicBezTo>
                    <a:pt x="42088" y="1715"/>
                    <a:pt x="42121" y="1815"/>
                    <a:pt x="42188" y="1882"/>
                  </a:cubicBezTo>
                  <a:cubicBezTo>
                    <a:pt x="42382" y="2046"/>
                    <a:pt x="42589" y="2097"/>
                    <a:pt x="42803" y="2097"/>
                  </a:cubicBezTo>
                  <a:cubicBezTo>
                    <a:pt x="43069" y="2097"/>
                    <a:pt x="43346" y="2019"/>
                    <a:pt x="43622" y="1982"/>
                  </a:cubicBezTo>
                  <a:cubicBezTo>
                    <a:pt x="44323" y="1915"/>
                    <a:pt x="44990" y="1849"/>
                    <a:pt x="45690" y="1782"/>
                  </a:cubicBezTo>
                  <a:lnTo>
                    <a:pt x="45891" y="1782"/>
                  </a:lnTo>
                  <a:cubicBezTo>
                    <a:pt x="46124" y="2249"/>
                    <a:pt x="46891" y="2282"/>
                    <a:pt x="47325" y="2349"/>
                  </a:cubicBezTo>
                  <a:cubicBezTo>
                    <a:pt x="47427" y="2357"/>
                    <a:pt x="47530" y="2361"/>
                    <a:pt x="47632" y="2361"/>
                  </a:cubicBezTo>
                  <a:cubicBezTo>
                    <a:pt x="47961" y="2361"/>
                    <a:pt x="48287" y="2317"/>
                    <a:pt x="48592" y="2216"/>
                  </a:cubicBezTo>
                  <a:cubicBezTo>
                    <a:pt x="48759" y="2249"/>
                    <a:pt x="48926" y="2282"/>
                    <a:pt x="49093" y="2316"/>
                  </a:cubicBezTo>
                  <a:cubicBezTo>
                    <a:pt x="49638" y="3051"/>
                    <a:pt x="50791" y="3364"/>
                    <a:pt x="51807" y="3364"/>
                  </a:cubicBezTo>
                  <a:cubicBezTo>
                    <a:pt x="52220" y="3364"/>
                    <a:pt x="52611" y="3313"/>
                    <a:pt x="52929" y="3216"/>
                  </a:cubicBezTo>
                  <a:cubicBezTo>
                    <a:pt x="53029" y="3183"/>
                    <a:pt x="53096" y="3150"/>
                    <a:pt x="53096" y="3083"/>
                  </a:cubicBezTo>
                  <a:lnTo>
                    <a:pt x="54130" y="3083"/>
                  </a:lnTo>
                  <a:cubicBezTo>
                    <a:pt x="54196" y="3250"/>
                    <a:pt x="54330" y="3350"/>
                    <a:pt x="54497" y="3350"/>
                  </a:cubicBezTo>
                  <a:cubicBezTo>
                    <a:pt x="54810" y="3538"/>
                    <a:pt x="55229" y="3595"/>
                    <a:pt x="55621" y="3595"/>
                  </a:cubicBezTo>
                  <a:cubicBezTo>
                    <a:pt x="55854" y="3595"/>
                    <a:pt x="56078" y="3575"/>
                    <a:pt x="56265" y="3550"/>
                  </a:cubicBezTo>
                  <a:cubicBezTo>
                    <a:pt x="56865" y="3483"/>
                    <a:pt x="57532" y="3283"/>
                    <a:pt x="58033" y="2883"/>
                  </a:cubicBezTo>
                  <a:cubicBezTo>
                    <a:pt x="59400" y="2783"/>
                    <a:pt x="60768" y="2649"/>
                    <a:pt x="62135" y="2516"/>
                  </a:cubicBezTo>
                  <a:cubicBezTo>
                    <a:pt x="62435" y="2648"/>
                    <a:pt x="62774" y="2702"/>
                    <a:pt x="63123" y="2702"/>
                  </a:cubicBezTo>
                  <a:cubicBezTo>
                    <a:pt x="63746" y="2702"/>
                    <a:pt x="64403" y="2529"/>
                    <a:pt x="64937" y="2316"/>
                  </a:cubicBezTo>
                  <a:cubicBezTo>
                    <a:pt x="65371" y="2282"/>
                    <a:pt x="65771" y="2249"/>
                    <a:pt x="66205" y="2249"/>
                  </a:cubicBezTo>
                  <a:cubicBezTo>
                    <a:pt x="66372" y="2216"/>
                    <a:pt x="66505" y="2182"/>
                    <a:pt x="66639" y="2149"/>
                  </a:cubicBezTo>
                  <a:cubicBezTo>
                    <a:pt x="66961" y="2395"/>
                    <a:pt x="67390" y="2491"/>
                    <a:pt x="67848" y="2491"/>
                  </a:cubicBezTo>
                  <a:cubicBezTo>
                    <a:pt x="68197" y="2491"/>
                    <a:pt x="68561" y="2435"/>
                    <a:pt x="68907" y="2349"/>
                  </a:cubicBezTo>
                  <a:cubicBezTo>
                    <a:pt x="69207" y="2249"/>
                    <a:pt x="69507" y="2149"/>
                    <a:pt x="69774" y="2049"/>
                  </a:cubicBezTo>
                  <a:cubicBezTo>
                    <a:pt x="70208" y="1982"/>
                    <a:pt x="70642" y="1915"/>
                    <a:pt x="71075" y="1849"/>
                  </a:cubicBezTo>
                  <a:cubicBezTo>
                    <a:pt x="71109" y="1865"/>
                    <a:pt x="71142" y="1874"/>
                    <a:pt x="71171" y="1874"/>
                  </a:cubicBezTo>
                  <a:cubicBezTo>
                    <a:pt x="71200" y="1874"/>
                    <a:pt x="71225" y="1865"/>
                    <a:pt x="71242" y="1849"/>
                  </a:cubicBezTo>
                  <a:cubicBezTo>
                    <a:pt x="71275" y="1915"/>
                    <a:pt x="71342" y="1949"/>
                    <a:pt x="71375" y="1982"/>
                  </a:cubicBezTo>
                  <a:cubicBezTo>
                    <a:pt x="71834" y="2250"/>
                    <a:pt x="72396" y="2376"/>
                    <a:pt x="72970" y="2376"/>
                  </a:cubicBezTo>
                  <a:cubicBezTo>
                    <a:pt x="73898" y="2376"/>
                    <a:pt x="74860" y="2046"/>
                    <a:pt x="75478" y="1448"/>
                  </a:cubicBezTo>
                  <a:cubicBezTo>
                    <a:pt x="75512" y="1448"/>
                    <a:pt x="75512" y="1448"/>
                    <a:pt x="75545" y="1415"/>
                  </a:cubicBezTo>
                  <a:cubicBezTo>
                    <a:pt x="75601" y="1554"/>
                    <a:pt x="75703" y="1623"/>
                    <a:pt x="75851" y="1623"/>
                  </a:cubicBezTo>
                  <a:cubicBezTo>
                    <a:pt x="75880" y="1623"/>
                    <a:pt x="75912" y="1621"/>
                    <a:pt x="75945" y="1615"/>
                  </a:cubicBezTo>
                  <a:cubicBezTo>
                    <a:pt x="75979" y="1615"/>
                    <a:pt x="76012" y="1582"/>
                    <a:pt x="76045" y="1582"/>
                  </a:cubicBezTo>
                  <a:cubicBezTo>
                    <a:pt x="76045" y="1788"/>
                    <a:pt x="76226" y="1915"/>
                    <a:pt x="76415" y="1915"/>
                  </a:cubicBezTo>
                  <a:cubicBezTo>
                    <a:pt x="76471" y="1915"/>
                    <a:pt x="76527" y="1904"/>
                    <a:pt x="76579" y="1882"/>
                  </a:cubicBezTo>
                  <a:cubicBezTo>
                    <a:pt x="77007" y="1979"/>
                    <a:pt x="77457" y="2031"/>
                    <a:pt x="77910" y="2031"/>
                  </a:cubicBezTo>
                  <a:cubicBezTo>
                    <a:pt x="78234" y="2031"/>
                    <a:pt x="78561" y="2004"/>
                    <a:pt x="78881" y="1949"/>
                  </a:cubicBezTo>
                  <a:cubicBezTo>
                    <a:pt x="79281" y="1882"/>
                    <a:pt x="79815" y="1782"/>
                    <a:pt x="80182" y="1548"/>
                  </a:cubicBezTo>
                  <a:cubicBezTo>
                    <a:pt x="80515" y="1582"/>
                    <a:pt x="80882" y="1615"/>
                    <a:pt x="81216" y="1648"/>
                  </a:cubicBezTo>
                  <a:cubicBezTo>
                    <a:pt x="81249" y="1682"/>
                    <a:pt x="81249" y="1715"/>
                    <a:pt x="81282" y="1748"/>
                  </a:cubicBezTo>
                  <a:cubicBezTo>
                    <a:pt x="81540" y="2048"/>
                    <a:pt x="81962" y="2114"/>
                    <a:pt x="82372" y="2114"/>
                  </a:cubicBezTo>
                  <a:cubicBezTo>
                    <a:pt x="82601" y="2114"/>
                    <a:pt x="82826" y="2094"/>
                    <a:pt x="83017" y="2082"/>
                  </a:cubicBezTo>
                  <a:cubicBezTo>
                    <a:pt x="83317" y="2049"/>
                    <a:pt x="83651" y="2049"/>
                    <a:pt x="83984" y="1982"/>
                  </a:cubicBezTo>
                  <a:cubicBezTo>
                    <a:pt x="84084" y="1982"/>
                    <a:pt x="84218" y="2015"/>
                    <a:pt x="84318" y="2015"/>
                  </a:cubicBezTo>
                  <a:cubicBezTo>
                    <a:pt x="84518" y="2015"/>
                    <a:pt x="84685" y="1982"/>
                    <a:pt x="84885" y="1982"/>
                  </a:cubicBezTo>
                  <a:cubicBezTo>
                    <a:pt x="85183" y="2303"/>
                    <a:pt x="85717" y="2387"/>
                    <a:pt x="86206" y="2387"/>
                  </a:cubicBezTo>
                  <a:cubicBezTo>
                    <a:pt x="86429" y="2387"/>
                    <a:pt x="86642" y="2370"/>
                    <a:pt x="86820" y="2349"/>
                  </a:cubicBezTo>
                  <a:cubicBezTo>
                    <a:pt x="87454" y="2282"/>
                    <a:pt x="88087" y="2049"/>
                    <a:pt x="88588" y="1682"/>
                  </a:cubicBezTo>
                  <a:cubicBezTo>
                    <a:pt x="88754" y="1648"/>
                    <a:pt x="88955" y="1615"/>
                    <a:pt x="89155" y="1582"/>
                  </a:cubicBezTo>
                  <a:cubicBezTo>
                    <a:pt x="89188" y="1582"/>
                    <a:pt x="89188" y="1582"/>
                    <a:pt x="89221" y="1615"/>
                  </a:cubicBezTo>
                  <a:cubicBezTo>
                    <a:pt x="89155" y="1715"/>
                    <a:pt x="89155" y="1849"/>
                    <a:pt x="89255" y="1949"/>
                  </a:cubicBezTo>
                  <a:cubicBezTo>
                    <a:pt x="89576" y="2241"/>
                    <a:pt x="90006" y="2360"/>
                    <a:pt x="90458" y="2360"/>
                  </a:cubicBezTo>
                  <a:cubicBezTo>
                    <a:pt x="91038" y="2360"/>
                    <a:pt x="91655" y="2163"/>
                    <a:pt x="92124" y="1882"/>
                  </a:cubicBezTo>
                  <a:cubicBezTo>
                    <a:pt x="92457" y="1882"/>
                    <a:pt x="92757" y="1915"/>
                    <a:pt x="93091" y="1949"/>
                  </a:cubicBezTo>
                  <a:cubicBezTo>
                    <a:pt x="93124" y="2015"/>
                    <a:pt x="93191" y="2082"/>
                    <a:pt x="93291" y="2115"/>
                  </a:cubicBezTo>
                  <a:cubicBezTo>
                    <a:pt x="93791" y="2312"/>
                    <a:pt x="94340" y="2413"/>
                    <a:pt x="94889" y="2413"/>
                  </a:cubicBezTo>
                  <a:cubicBezTo>
                    <a:pt x="95366" y="2413"/>
                    <a:pt x="95844" y="2337"/>
                    <a:pt x="96293" y="2182"/>
                  </a:cubicBezTo>
                  <a:cubicBezTo>
                    <a:pt x="96727" y="2182"/>
                    <a:pt x="97194" y="2216"/>
                    <a:pt x="97628" y="2216"/>
                  </a:cubicBezTo>
                  <a:cubicBezTo>
                    <a:pt x="97628" y="2216"/>
                    <a:pt x="97628" y="2216"/>
                    <a:pt x="97661" y="2249"/>
                  </a:cubicBezTo>
                  <a:cubicBezTo>
                    <a:pt x="97886" y="2425"/>
                    <a:pt x="98149" y="2478"/>
                    <a:pt x="98425" y="2478"/>
                  </a:cubicBezTo>
                  <a:cubicBezTo>
                    <a:pt x="98722" y="2478"/>
                    <a:pt x="99035" y="2417"/>
                    <a:pt x="99329" y="2382"/>
                  </a:cubicBezTo>
                  <a:cubicBezTo>
                    <a:pt x="99796" y="2349"/>
                    <a:pt x="100229" y="2282"/>
                    <a:pt x="100663" y="2149"/>
                  </a:cubicBezTo>
                  <a:cubicBezTo>
                    <a:pt x="101197" y="2115"/>
                    <a:pt x="101697" y="2049"/>
                    <a:pt x="102231" y="1982"/>
                  </a:cubicBezTo>
                  <a:cubicBezTo>
                    <a:pt x="102231" y="2115"/>
                    <a:pt x="102298" y="2249"/>
                    <a:pt x="102464" y="2282"/>
                  </a:cubicBezTo>
                  <a:cubicBezTo>
                    <a:pt x="102743" y="2350"/>
                    <a:pt x="103042" y="2381"/>
                    <a:pt x="103349" y="2381"/>
                  </a:cubicBezTo>
                  <a:cubicBezTo>
                    <a:pt x="104108" y="2381"/>
                    <a:pt x="104921" y="2190"/>
                    <a:pt x="105633" y="1882"/>
                  </a:cubicBezTo>
                  <a:cubicBezTo>
                    <a:pt x="106267" y="1849"/>
                    <a:pt x="106901" y="1815"/>
                    <a:pt x="107535" y="1782"/>
                  </a:cubicBezTo>
                  <a:cubicBezTo>
                    <a:pt x="107568" y="1849"/>
                    <a:pt x="107635" y="1915"/>
                    <a:pt x="107735" y="1915"/>
                  </a:cubicBezTo>
                  <a:cubicBezTo>
                    <a:pt x="107928" y="1959"/>
                    <a:pt x="108134" y="1980"/>
                    <a:pt x="108344" y="1980"/>
                  </a:cubicBezTo>
                  <a:cubicBezTo>
                    <a:pt x="108930" y="1980"/>
                    <a:pt x="109554" y="1818"/>
                    <a:pt x="110070" y="1548"/>
                  </a:cubicBezTo>
                  <a:cubicBezTo>
                    <a:pt x="110303" y="1482"/>
                    <a:pt x="110570" y="1448"/>
                    <a:pt x="110837" y="1382"/>
                  </a:cubicBezTo>
                  <a:cubicBezTo>
                    <a:pt x="110937" y="1382"/>
                    <a:pt x="111070" y="1382"/>
                    <a:pt x="111204" y="1348"/>
                  </a:cubicBezTo>
                  <a:cubicBezTo>
                    <a:pt x="111537" y="1348"/>
                    <a:pt x="111871" y="1348"/>
                    <a:pt x="112171" y="1315"/>
                  </a:cubicBezTo>
                  <a:lnTo>
                    <a:pt x="112171" y="1315"/>
                  </a:lnTo>
                  <a:cubicBezTo>
                    <a:pt x="112138" y="1415"/>
                    <a:pt x="112171" y="1548"/>
                    <a:pt x="112271" y="1615"/>
                  </a:cubicBezTo>
                  <a:cubicBezTo>
                    <a:pt x="112481" y="1772"/>
                    <a:pt x="112731" y="1826"/>
                    <a:pt x="113007" y="1826"/>
                  </a:cubicBezTo>
                  <a:cubicBezTo>
                    <a:pt x="113082" y="1826"/>
                    <a:pt x="113160" y="1822"/>
                    <a:pt x="113239" y="1815"/>
                  </a:cubicBezTo>
                  <a:lnTo>
                    <a:pt x="113239" y="14"/>
                  </a:lnTo>
                  <a:cubicBezTo>
                    <a:pt x="113134" y="5"/>
                    <a:pt x="113029" y="0"/>
                    <a:pt x="1129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7"/>
            <p:cNvSpPr/>
            <p:nvPr/>
          </p:nvSpPr>
          <p:spPr>
            <a:xfrm>
              <a:off x="1186850" y="2753175"/>
              <a:ext cx="2462300" cy="103325"/>
            </a:xfrm>
            <a:custGeom>
              <a:avLst/>
              <a:gdLst/>
              <a:ahLst/>
              <a:cxnLst/>
              <a:rect l="l" t="t" r="r" b="b"/>
              <a:pathLst>
                <a:path w="98492" h="4133" extrusionOk="0">
                  <a:moveTo>
                    <a:pt x="81926" y="1171"/>
                  </a:moveTo>
                  <a:cubicBezTo>
                    <a:pt x="82159" y="1171"/>
                    <a:pt x="82359" y="1204"/>
                    <a:pt x="82560" y="1238"/>
                  </a:cubicBezTo>
                  <a:cubicBezTo>
                    <a:pt x="82259" y="1204"/>
                    <a:pt x="81992" y="1204"/>
                    <a:pt x="81692" y="1204"/>
                  </a:cubicBezTo>
                  <a:cubicBezTo>
                    <a:pt x="81759" y="1204"/>
                    <a:pt x="81859" y="1171"/>
                    <a:pt x="81926" y="1171"/>
                  </a:cubicBezTo>
                  <a:close/>
                  <a:moveTo>
                    <a:pt x="73158" y="0"/>
                  </a:moveTo>
                  <a:cubicBezTo>
                    <a:pt x="72357" y="0"/>
                    <a:pt x="71485" y="296"/>
                    <a:pt x="70918" y="737"/>
                  </a:cubicBezTo>
                  <a:lnTo>
                    <a:pt x="70885" y="737"/>
                  </a:lnTo>
                  <a:cubicBezTo>
                    <a:pt x="70666" y="694"/>
                    <a:pt x="70441" y="669"/>
                    <a:pt x="70216" y="669"/>
                  </a:cubicBezTo>
                  <a:cubicBezTo>
                    <a:pt x="69925" y="669"/>
                    <a:pt x="69632" y="710"/>
                    <a:pt x="69350" y="804"/>
                  </a:cubicBezTo>
                  <a:cubicBezTo>
                    <a:pt x="69017" y="837"/>
                    <a:pt x="68683" y="937"/>
                    <a:pt x="68383" y="1104"/>
                  </a:cubicBezTo>
                  <a:cubicBezTo>
                    <a:pt x="68016" y="1171"/>
                    <a:pt x="67649" y="1204"/>
                    <a:pt x="67315" y="1271"/>
                  </a:cubicBezTo>
                  <a:cubicBezTo>
                    <a:pt x="67080" y="1201"/>
                    <a:pt x="66828" y="1170"/>
                    <a:pt x="66571" y="1170"/>
                  </a:cubicBezTo>
                  <a:cubicBezTo>
                    <a:pt x="65842" y="1170"/>
                    <a:pt x="65063" y="1418"/>
                    <a:pt x="64447" y="1738"/>
                  </a:cubicBezTo>
                  <a:cubicBezTo>
                    <a:pt x="64080" y="1805"/>
                    <a:pt x="63746" y="1871"/>
                    <a:pt x="63379" y="1938"/>
                  </a:cubicBezTo>
                  <a:cubicBezTo>
                    <a:pt x="63046" y="1871"/>
                    <a:pt x="62712" y="1838"/>
                    <a:pt x="62345" y="1838"/>
                  </a:cubicBezTo>
                  <a:cubicBezTo>
                    <a:pt x="61344" y="2172"/>
                    <a:pt x="60344" y="2438"/>
                    <a:pt x="59376" y="2572"/>
                  </a:cubicBezTo>
                  <a:cubicBezTo>
                    <a:pt x="59343" y="2572"/>
                    <a:pt x="59310" y="2539"/>
                    <a:pt x="59276" y="2539"/>
                  </a:cubicBezTo>
                  <a:cubicBezTo>
                    <a:pt x="58995" y="2441"/>
                    <a:pt x="58686" y="2400"/>
                    <a:pt x="58365" y="2400"/>
                  </a:cubicBezTo>
                  <a:cubicBezTo>
                    <a:pt x="57695" y="2400"/>
                    <a:pt x="56972" y="2580"/>
                    <a:pt x="56341" y="2805"/>
                  </a:cubicBezTo>
                  <a:cubicBezTo>
                    <a:pt x="56374" y="2705"/>
                    <a:pt x="56374" y="2605"/>
                    <a:pt x="56307" y="2539"/>
                  </a:cubicBezTo>
                  <a:cubicBezTo>
                    <a:pt x="56114" y="2375"/>
                    <a:pt x="55907" y="2324"/>
                    <a:pt x="55689" y="2324"/>
                  </a:cubicBezTo>
                  <a:cubicBezTo>
                    <a:pt x="55420" y="2324"/>
                    <a:pt x="55135" y="2402"/>
                    <a:pt x="54840" y="2438"/>
                  </a:cubicBezTo>
                  <a:cubicBezTo>
                    <a:pt x="54173" y="2505"/>
                    <a:pt x="53472" y="2572"/>
                    <a:pt x="52805" y="2639"/>
                  </a:cubicBezTo>
                  <a:lnTo>
                    <a:pt x="52571" y="2639"/>
                  </a:lnTo>
                  <a:cubicBezTo>
                    <a:pt x="52371" y="2172"/>
                    <a:pt x="51604" y="2138"/>
                    <a:pt x="51170" y="2071"/>
                  </a:cubicBezTo>
                  <a:cubicBezTo>
                    <a:pt x="51068" y="2064"/>
                    <a:pt x="50966" y="2059"/>
                    <a:pt x="50864" y="2059"/>
                  </a:cubicBezTo>
                  <a:cubicBezTo>
                    <a:pt x="50534" y="2059"/>
                    <a:pt x="50209" y="2103"/>
                    <a:pt x="49903" y="2205"/>
                  </a:cubicBezTo>
                  <a:cubicBezTo>
                    <a:pt x="49703" y="2172"/>
                    <a:pt x="49536" y="2138"/>
                    <a:pt x="49369" y="2105"/>
                  </a:cubicBezTo>
                  <a:cubicBezTo>
                    <a:pt x="48847" y="1370"/>
                    <a:pt x="47702" y="1056"/>
                    <a:pt x="46675" y="1056"/>
                  </a:cubicBezTo>
                  <a:cubicBezTo>
                    <a:pt x="46258" y="1056"/>
                    <a:pt x="45861" y="1108"/>
                    <a:pt x="45533" y="1204"/>
                  </a:cubicBezTo>
                  <a:cubicBezTo>
                    <a:pt x="45433" y="1238"/>
                    <a:pt x="45400" y="1271"/>
                    <a:pt x="45366" y="1338"/>
                  </a:cubicBezTo>
                  <a:lnTo>
                    <a:pt x="44332" y="1338"/>
                  </a:lnTo>
                  <a:cubicBezTo>
                    <a:pt x="44266" y="1171"/>
                    <a:pt x="44132" y="1071"/>
                    <a:pt x="43965" y="1071"/>
                  </a:cubicBezTo>
                  <a:cubicBezTo>
                    <a:pt x="43652" y="883"/>
                    <a:pt x="43233" y="825"/>
                    <a:pt x="42841" y="825"/>
                  </a:cubicBezTo>
                  <a:cubicBezTo>
                    <a:pt x="42608" y="825"/>
                    <a:pt x="42384" y="846"/>
                    <a:pt x="42197" y="871"/>
                  </a:cubicBezTo>
                  <a:cubicBezTo>
                    <a:pt x="41597" y="937"/>
                    <a:pt x="40930" y="1137"/>
                    <a:pt x="40463" y="1538"/>
                  </a:cubicBezTo>
                  <a:cubicBezTo>
                    <a:pt x="39095" y="1638"/>
                    <a:pt x="37728" y="1771"/>
                    <a:pt x="36327" y="1905"/>
                  </a:cubicBezTo>
                  <a:cubicBezTo>
                    <a:pt x="36039" y="1773"/>
                    <a:pt x="35704" y="1719"/>
                    <a:pt x="35355" y="1719"/>
                  </a:cubicBezTo>
                  <a:cubicBezTo>
                    <a:pt x="34734" y="1719"/>
                    <a:pt x="34071" y="1891"/>
                    <a:pt x="33558" y="2105"/>
                  </a:cubicBezTo>
                  <a:cubicBezTo>
                    <a:pt x="33124" y="2138"/>
                    <a:pt x="32691" y="2172"/>
                    <a:pt x="32257" y="2172"/>
                  </a:cubicBezTo>
                  <a:cubicBezTo>
                    <a:pt x="32124" y="2205"/>
                    <a:pt x="31990" y="2238"/>
                    <a:pt x="31823" y="2272"/>
                  </a:cubicBezTo>
                  <a:cubicBezTo>
                    <a:pt x="31501" y="2025"/>
                    <a:pt x="31072" y="1930"/>
                    <a:pt x="30620" y="1930"/>
                  </a:cubicBezTo>
                  <a:cubicBezTo>
                    <a:pt x="30276" y="1930"/>
                    <a:pt x="29920" y="1985"/>
                    <a:pt x="29588" y="2071"/>
                  </a:cubicBezTo>
                  <a:cubicBezTo>
                    <a:pt x="29255" y="2172"/>
                    <a:pt x="28955" y="2272"/>
                    <a:pt x="28721" y="2372"/>
                  </a:cubicBezTo>
                  <a:cubicBezTo>
                    <a:pt x="28287" y="2438"/>
                    <a:pt x="27820" y="2505"/>
                    <a:pt x="27387" y="2572"/>
                  </a:cubicBezTo>
                  <a:cubicBezTo>
                    <a:pt x="27370" y="2555"/>
                    <a:pt x="27345" y="2547"/>
                    <a:pt x="27316" y="2547"/>
                  </a:cubicBezTo>
                  <a:cubicBezTo>
                    <a:pt x="27287" y="2547"/>
                    <a:pt x="27253" y="2555"/>
                    <a:pt x="27220" y="2572"/>
                  </a:cubicBezTo>
                  <a:cubicBezTo>
                    <a:pt x="27187" y="2505"/>
                    <a:pt x="27153" y="2472"/>
                    <a:pt x="27087" y="2438"/>
                  </a:cubicBezTo>
                  <a:cubicBezTo>
                    <a:pt x="26640" y="2171"/>
                    <a:pt x="26082" y="2044"/>
                    <a:pt x="25507" y="2044"/>
                  </a:cubicBezTo>
                  <a:cubicBezTo>
                    <a:pt x="24577" y="2044"/>
                    <a:pt x="23602" y="2375"/>
                    <a:pt x="22984" y="2972"/>
                  </a:cubicBezTo>
                  <a:cubicBezTo>
                    <a:pt x="22984" y="2972"/>
                    <a:pt x="22950" y="3006"/>
                    <a:pt x="22950" y="3006"/>
                  </a:cubicBezTo>
                  <a:cubicBezTo>
                    <a:pt x="22895" y="2867"/>
                    <a:pt x="22770" y="2797"/>
                    <a:pt x="22614" y="2797"/>
                  </a:cubicBezTo>
                  <a:cubicBezTo>
                    <a:pt x="22582" y="2797"/>
                    <a:pt x="22550" y="2800"/>
                    <a:pt x="22517" y="2805"/>
                  </a:cubicBezTo>
                  <a:cubicBezTo>
                    <a:pt x="22517" y="2805"/>
                    <a:pt x="22483" y="2839"/>
                    <a:pt x="22450" y="2839"/>
                  </a:cubicBezTo>
                  <a:cubicBezTo>
                    <a:pt x="22424" y="2632"/>
                    <a:pt x="22258" y="2505"/>
                    <a:pt x="22076" y="2505"/>
                  </a:cubicBezTo>
                  <a:cubicBezTo>
                    <a:pt x="22023" y="2505"/>
                    <a:pt x="21969" y="2516"/>
                    <a:pt x="21916" y="2539"/>
                  </a:cubicBezTo>
                  <a:cubicBezTo>
                    <a:pt x="21469" y="2441"/>
                    <a:pt x="21022" y="2389"/>
                    <a:pt x="20575" y="2389"/>
                  </a:cubicBezTo>
                  <a:cubicBezTo>
                    <a:pt x="20255" y="2389"/>
                    <a:pt x="19935" y="2416"/>
                    <a:pt x="19615" y="2472"/>
                  </a:cubicBezTo>
                  <a:cubicBezTo>
                    <a:pt x="19214" y="2539"/>
                    <a:pt x="18681" y="2639"/>
                    <a:pt x="18314" y="2872"/>
                  </a:cubicBezTo>
                  <a:cubicBezTo>
                    <a:pt x="17947" y="2839"/>
                    <a:pt x="17613" y="2805"/>
                    <a:pt x="17246" y="2772"/>
                  </a:cubicBezTo>
                  <a:cubicBezTo>
                    <a:pt x="17246" y="2739"/>
                    <a:pt x="17213" y="2705"/>
                    <a:pt x="17180" y="2672"/>
                  </a:cubicBezTo>
                  <a:cubicBezTo>
                    <a:pt x="16907" y="2377"/>
                    <a:pt x="16466" y="2314"/>
                    <a:pt x="16033" y="2314"/>
                  </a:cubicBezTo>
                  <a:cubicBezTo>
                    <a:pt x="15829" y="2314"/>
                    <a:pt x="15627" y="2328"/>
                    <a:pt x="15445" y="2338"/>
                  </a:cubicBezTo>
                  <a:cubicBezTo>
                    <a:pt x="15178" y="2372"/>
                    <a:pt x="14811" y="2372"/>
                    <a:pt x="14511" y="2438"/>
                  </a:cubicBezTo>
                  <a:lnTo>
                    <a:pt x="13610" y="2438"/>
                  </a:lnTo>
                  <a:cubicBezTo>
                    <a:pt x="13290" y="2118"/>
                    <a:pt x="12764" y="2033"/>
                    <a:pt x="12272" y="2033"/>
                  </a:cubicBezTo>
                  <a:cubicBezTo>
                    <a:pt x="12048" y="2033"/>
                    <a:pt x="11830" y="2051"/>
                    <a:pt x="11642" y="2071"/>
                  </a:cubicBezTo>
                  <a:cubicBezTo>
                    <a:pt x="11008" y="2138"/>
                    <a:pt x="10408" y="2372"/>
                    <a:pt x="9908" y="2772"/>
                  </a:cubicBezTo>
                  <a:cubicBezTo>
                    <a:pt x="9708" y="2772"/>
                    <a:pt x="9507" y="2805"/>
                    <a:pt x="9307" y="2839"/>
                  </a:cubicBezTo>
                  <a:cubicBezTo>
                    <a:pt x="9307" y="2839"/>
                    <a:pt x="9274" y="2839"/>
                    <a:pt x="9274" y="2805"/>
                  </a:cubicBezTo>
                  <a:cubicBezTo>
                    <a:pt x="9307" y="2705"/>
                    <a:pt x="9307" y="2572"/>
                    <a:pt x="9207" y="2505"/>
                  </a:cubicBezTo>
                  <a:cubicBezTo>
                    <a:pt x="8895" y="2193"/>
                    <a:pt x="8463" y="2066"/>
                    <a:pt x="8003" y="2066"/>
                  </a:cubicBezTo>
                  <a:cubicBezTo>
                    <a:pt x="7432" y="2066"/>
                    <a:pt x="6819" y="2261"/>
                    <a:pt x="6338" y="2539"/>
                  </a:cubicBezTo>
                  <a:cubicBezTo>
                    <a:pt x="6038" y="2539"/>
                    <a:pt x="5705" y="2505"/>
                    <a:pt x="5371" y="2472"/>
                  </a:cubicBezTo>
                  <a:cubicBezTo>
                    <a:pt x="5338" y="2405"/>
                    <a:pt x="5271" y="2338"/>
                    <a:pt x="5171" y="2305"/>
                  </a:cubicBezTo>
                  <a:cubicBezTo>
                    <a:pt x="4688" y="2108"/>
                    <a:pt x="4139" y="2008"/>
                    <a:pt x="3589" y="2008"/>
                  </a:cubicBezTo>
                  <a:cubicBezTo>
                    <a:pt x="3113" y="2008"/>
                    <a:pt x="2636" y="2083"/>
                    <a:pt x="2202" y="2238"/>
                  </a:cubicBezTo>
                  <a:cubicBezTo>
                    <a:pt x="1735" y="2238"/>
                    <a:pt x="1302" y="2205"/>
                    <a:pt x="835" y="2205"/>
                  </a:cubicBezTo>
                  <a:cubicBezTo>
                    <a:pt x="835" y="2205"/>
                    <a:pt x="835" y="2205"/>
                    <a:pt x="835" y="2172"/>
                  </a:cubicBezTo>
                  <a:cubicBezTo>
                    <a:pt x="601" y="2005"/>
                    <a:pt x="301" y="1938"/>
                    <a:pt x="1" y="1938"/>
                  </a:cubicBezTo>
                  <a:lnTo>
                    <a:pt x="1" y="3506"/>
                  </a:lnTo>
                  <a:cubicBezTo>
                    <a:pt x="468" y="3439"/>
                    <a:pt x="901" y="3272"/>
                    <a:pt x="1235" y="2972"/>
                  </a:cubicBezTo>
                  <a:cubicBezTo>
                    <a:pt x="1302" y="2905"/>
                    <a:pt x="1335" y="2805"/>
                    <a:pt x="1335" y="2739"/>
                  </a:cubicBezTo>
                  <a:cubicBezTo>
                    <a:pt x="1435" y="2739"/>
                    <a:pt x="1535" y="2739"/>
                    <a:pt x="1668" y="2772"/>
                  </a:cubicBezTo>
                  <a:cubicBezTo>
                    <a:pt x="1726" y="2859"/>
                    <a:pt x="1834" y="2945"/>
                    <a:pt x="1949" y="2945"/>
                  </a:cubicBezTo>
                  <a:cubicBezTo>
                    <a:pt x="1966" y="2945"/>
                    <a:pt x="1984" y="2943"/>
                    <a:pt x="2002" y="2939"/>
                  </a:cubicBezTo>
                  <a:cubicBezTo>
                    <a:pt x="2069" y="2939"/>
                    <a:pt x="2135" y="2939"/>
                    <a:pt x="2202" y="2905"/>
                  </a:cubicBezTo>
                  <a:cubicBezTo>
                    <a:pt x="2669" y="3239"/>
                    <a:pt x="3236" y="3406"/>
                    <a:pt x="3803" y="3473"/>
                  </a:cubicBezTo>
                  <a:cubicBezTo>
                    <a:pt x="3963" y="3491"/>
                    <a:pt x="4141" y="3505"/>
                    <a:pt x="4325" y="3505"/>
                  </a:cubicBezTo>
                  <a:cubicBezTo>
                    <a:pt x="4792" y="3505"/>
                    <a:pt x="5293" y="3417"/>
                    <a:pt x="5605" y="3106"/>
                  </a:cubicBezTo>
                  <a:cubicBezTo>
                    <a:pt x="5905" y="3139"/>
                    <a:pt x="6205" y="3172"/>
                    <a:pt x="6505" y="3206"/>
                  </a:cubicBezTo>
                  <a:cubicBezTo>
                    <a:pt x="7006" y="3573"/>
                    <a:pt x="7539" y="3773"/>
                    <a:pt x="8140" y="3873"/>
                  </a:cubicBezTo>
                  <a:cubicBezTo>
                    <a:pt x="8290" y="3892"/>
                    <a:pt x="8462" y="3905"/>
                    <a:pt x="8639" y="3905"/>
                  </a:cubicBezTo>
                  <a:cubicBezTo>
                    <a:pt x="9090" y="3905"/>
                    <a:pt x="9577" y="3817"/>
                    <a:pt x="9841" y="3506"/>
                  </a:cubicBezTo>
                  <a:cubicBezTo>
                    <a:pt x="9874" y="3473"/>
                    <a:pt x="9908" y="3439"/>
                    <a:pt x="9908" y="3406"/>
                  </a:cubicBezTo>
                  <a:cubicBezTo>
                    <a:pt x="9941" y="3372"/>
                    <a:pt x="9941" y="3372"/>
                    <a:pt x="9974" y="3372"/>
                  </a:cubicBezTo>
                  <a:cubicBezTo>
                    <a:pt x="10175" y="3339"/>
                    <a:pt x="10375" y="3339"/>
                    <a:pt x="10575" y="3339"/>
                  </a:cubicBezTo>
                  <a:lnTo>
                    <a:pt x="10675" y="3339"/>
                  </a:lnTo>
                  <a:cubicBezTo>
                    <a:pt x="11075" y="3673"/>
                    <a:pt x="11676" y="3773"/>
                    <a:pt x="12209" y="3773"/>
                  </a:cubicBezTo>
                  <a:cubicBezTo>
                    <a:pt x="12710" y="3773"/>
                    <a:pt x="13577" y="3739"/>
                    <a:pt x="13810" y="3206"/>
                  </a:cubicBezTo>
                  <a:lnTo>
                    <a:pt x="14344" y="3206"/>
                  </a:lnTo>
                  <a:cubicBezTo>
                    <a:pt x="14478" y="3573"/>
                    <a:pt x="14878" y="3739"/>
                    <a:pt x="15278" y="3806"/>
                  </a:cubicBezTo>
                  <a:cubicBezTo>
                    <a:pt x="15588" y="3838"/>
                    <a:pt x="15905" y="3853"/>
                    <a:pt x="16223" y="3853"/>
                  </a:cubicBezTo>
                  <a:cubicBezTo>
                    <a:pt x="16898" y="3853"/>
                    <a:pt x="17579" y="3786"/>
                    <a:pt x="18214" y="3673"/>
                  </a:cubicBezTo>
                  <a:cubicBezTo>
                    <a:pt x="18314" y="3639"/>
                    <a:pt x="18347" y="3606"/>
                    <a:pt x="18414" y="3573"/>
                  </a:cubicBezTo>
                  <a:cubicBezTo>
                    <a:pt x="18647" y="3573"/>
                    <a:pt x="18914" y="3606"/>
                    <a:pt x="19148" y="3639"/>
                  </a:cubicBezTo>
                  <a:cubicBezTo>
                    <a:pt x="19181" y="3639"/>
                    <a:pt x="19214" y="3673"/>
                    <a:pt x="19248" y="3706"/>
                  </a:cubicBezTo>
                  <a:cubicBezTo>
                    <a:pt x="19707" y="3971"/>
                    <a:pt x="20343" y="4133"/>
                    <a:pt x="20974" y="4133"/>
                  </a:cubicBezTo>
                  <a:cubicBezTo>
                    <a:pt x="21535" y="4133"/>
                    <a:pt x="22093" y="4004"/>
                    <a:pt x="22517" y="3706"/>
                  </a:cubicBezTo>
                  <a:cubicBezTo>
                    <a:pt x="22917" y="3706"/>
                    <a:pt x="23317" y="3673"/>
                    <a:pt x="23718" y="3673"/>
                  </a:cubicBezTo>
                  <a:lnTo>
                    <a:pt x="23751" y="3673"/>
                  </a:lnTo>
                  <a:cubicBezTo>
                    <a:pt x="24051" y="3714"/>
                    <a:pt x="24358" y="3733"/>
                    <a:pt x="24667" y="3733"/>
                  </a:cubicBezTo>
                  <a:cubicBezTo>
                    <a:pt x="25596" y="3733"/>
                    <a:pt x="26553" y="3564"/>
                    <a:pt x="27454" y="3339"/>
                  </a:cubicBezTo>
                  <a:cubicBezTo>
                    <a:pt x="27587" y="3306"/>
                    <a:pt x="27654" y="3206"/>
                    <a:pt x="27687" y="3106"/>
                  </a:cubicBezTo>
                  <a:cubicBezTo>
                    <a:pt x="27954" y="3072"/>
                    <a:pt x="28221" y="3006"/>
                    <a:pt x="28488" y="2939"/>
                  </a:cubicBezTo>
                  <a:cubicBezTo>
                    <a:pt x="28721" y="3072"/>
                    <a:pt x="28988" y="3139"/>
                    <a:pt x="29255" y="3172"/>
                  </a:cubicBezTo>
                  <a:cubicBezTo>
                    <a:pt x="29326" y="3181"/>
                    <a:pt x="29398" y="3185"/>
                    <a:pt x="29469" y="3185"/>
                  </a:cubicBezTo>
                  <a:cubicBezTo>
                    <a:pt x="29665" y="3185"/>
                    <a:pt x="29860" y="3154"/>
                    <a:pt x="30055" y="3106"/>
                  </a:cubicBezTo>
                  <a:cubicBezTo>
                    <a:pt x="30089" y="3106"/>
                    <a:pt x="30089" y="3106"/>
                    <a:pt x="30122" y="3072"/>
                  </a:cubicBezTo>
                  <a:cubicBezTo>
                    <a:pt x="30656" y="3072"/>
                    <a:pt x="31223" y="3006"/>
                    <a:pt x="31757" y="2905"/>
                  </a:cubicBezTo>
                  <a:cubicBezTo>
                    <a:pt x="31790" y="2972"/>
                    <a:pt x="31823" y="3006"/>
                    <a:pt x="31890" y="3072"/>
                  </a:cubicBezTo>
                  <a:cubicBezTo>
                    <a:pt x="32681" y="3202"/>
                    <a:pt x="33480" y="3257"/>
                    <a:pt x="34283" y="3257"/>
                  </a:cubicBezTo>
                  <a:cubicBezTo>
                    <a:pt x="36360" y="3257"/>
                    <a:pt x="38470" y="2890"/>
                    <a:pt x="40563" y="2505"/>
                  </a:cubicBezTo>
                  <a:cubicBezTo>
                    <a:pt x="40917" y="2644"/>
                    <a:pt x="41305" y="2708"/>
                    <a:pt x="41701" y="2708"/>
                  </a:cubicBezTo>
                  <a:cubicBezTo>
                    <a:pt x="42537" y="2708"/>
                    <a:pt x="43409" y="2424"/>
                    <a:pt x="44065" y="1971"/>
                  </a:cubicBezTo>
                  <a:lnTo>
                    <a:pt x="44299" y="1971"/>
                  </a:lnTo>
                  <a:cubicBezTo>
                    <a:pt x="44332" y="2005"/>
                    <a:pt x="44332" y="2005"/>
                    <a:pt x="44332" y="2005"/>
                  </a:cubicBezTo>
                  <a:cubicBezTo>
                    <a:pt x="45080" y="2703"/>
                    <a:pt x="46312" y="3121"/>
                    <a:pt x="47458" y="3121"/>
                  </a:cubicBezTo>
                  <a:cubicBezTo>
                    <a:pt x="47845" y="3121"/>
                    <a:pt x="48223" y="3073"/>
                    <a:pt x="48569" y="2972"/>
                  </a:cubicBezTo>
                  <a:cubicBezTo>
                    <a:pt x="49258" y="3417"/>
                    <a:pt x="50096" y="3669"/>
                    <a:pt x="50923" y="3669"/>
                  </a:cubicBezTo>
                  <a:cubicBezTo>
                    <a:pt x="51337" y="3669"/>
                    <a:pt x="51749" y="3606"/>
                    <a:pt x="52138" y="3473"/>
                  </a:cubicBezTo>
                  <a:cubicBezTo>
                    <a:pt x="52657" y="3687"/>
                    <a:pt x="53398" y="3854"/>
                    <a:pt x="54112" y="3854"/>
                  </a:cubicBezTo>
                  <a:cubicBezTo>
                    <a:pt x="54727" y="3854"/>
                    <a:pt x="55323" y="3730"/>
                    <a:pt x="55740" y="3406"/>
                  </a:cubicBezTo>
                  <a:lnTo>
                    <a:pt x="55807" y="3406"/>
                  </a:lnTo>
                  <a:cubicBezTo>
                    <a:pt x="56178" y="3743"/>
                    <a:pt x="56822" y="3935"/>
                    <a:pt x="57454" y="3935"/>
                  </a:cubicBezTo>
                  <a:cubicBezTo>
                    <a:pt x="58072" y="3935"/>
                    <a:pt x="58680" y="3751"/>
                    <a:pt x="59009" y="3339"/>
                  </a:cubicBezTo>
                  <a:cubicBezTo>
                    <a:pt x="59456" y="3554"/>
                    <a:pt x="59961" y="3653"/>
                    <a:pt x="60471" y="3653"/>
                  </a:cubicBezTo>
                  <a:cubicBezTo>
                    <a:pt x="60913" y="3653"/>
                    <a:pt x="61360" y="3578"/>
                    <a:pt x="61778" y="3439"/>
                  </a:cubicBezTo>
                  <a:cubicBezTo>
                    <a:pt x="61910" y="3479"/>
                    <a:pt x="62041" y="3497"/>
                    <a:pt x="62173" y="3497"/>
                  </a:cubicBezTo>
                  <a:cubicBezTo>
                    <a:pt x="62375" y="3497"/>
                    <a:pt x="62577" y="3453"/>
                    <a:pt x="62779" y="3372"/>
                  </a:cubicBezTo>
                  <a:cubicBezTo>
                    <a:pt x="62979" y="3306"/>
                    <a:pt x="63246" y="3172"/>
                    <a:pt x="63413" y="3006"/>
                  </a:cubicBezTo>
                  <a:cubicBezTo>
                    <a:pt x="63624" y="3162"/>
                    <a:pt x="63942" y="3227"/>
                    <a:pt x="64311" y="3227"/>
                  </a:cubicBezTo>
                  <a:cubicBezTo>
                    <a:pt x="65515" y="3227"/>
                    <a:pt x="67266" y="2539"/>
                    <a:pt x="67649" y="2105"/>
                  </a:cubicBezTo>
                  <a:lnTo>
                    <a:pt x="67682" y="2105"/>
                  </a:lnTo>
                  <a:cubicBezTo>
                    <a:pt x="67900" y="2169"/>
                    <a:pt x="68131" y="2199"/>
                    <a:pt x="68367" y="2199"/>
                  </a:cubicBezTo>
                  <a:cubicBezTo>
                    <a:pt x="69108" y="2199"/>
                    <a:pt x="69894" y="1909"/>
                    <a:pt x="70451" y="1504"/>
                  </a:cubicBezTo>
                  <a:cubicBezTo>
                    <a:pt x="70484" y="1471"/>
                    <a:pt x="70518" y="1438"/>
                    <a:pt x="70551" y="1404"/>
                  </a:cubicBezTo>
                  <a:cubicBezTo>
                    <a:pt x="70651" y="1438"/>
                    <a:pt x="70718" y="1438"/>
                    <a:pt x="70818" y="1438"/>
                  </a:cubicBezTo>
                  <a:cubicBezTo>
                    <a:pt x="71107" y="1616"/>
                    <a:pt x="71485" y="1675"/>
                    <a:pt x="71843" y="1675"/>
                  </a:cubicBezTo>
                  <a:cubicBezTo>
                    <a:pt x="72022" y="1675"/>
                    <a:pt x="72197" y="1660"/>
                    <a:pt x="72352" y="1638"/>
                  </a:cubicBezTo>
                  <a:cubicBezTo>
                    <a:pt x="72753" y="1604"/>
                    <a:pt x="73320" y="1538"/>
                    <a:pt x="73687" y="1304"/>
                  </a:cubicBezTo>
                  <a:cubicBezTo>
                    <a:pt x="73720" y="1338"/>
                    <a:pt x="73787" y="1338"/>
                    <a:pt x="73820" y="1338"/>
                  </a:cubicBezTo>
                  <a:cubicBezTo>
                    <a:pt x="74031" y="1295"/>
                    <a:pt x="74228" y="1277"/>
                    <a:pt x="74416" y="1277"/>
                  </a:cubicBezTo>
                  <a:cubicBezTo>
                    <a:pt x="74969" y="1277"/>
                    <a:pt x="75449" y="1439"/>
                    <a:pt x="76022" y="1638"/>
                  </a:cubicBezTo>
                  <a:cubicBezTo>
                    <a:pt x="76388" y="1760"/>
                    <a:pt x="76730" y="1832"/>
                    <a:pt x="77084" y="1832"/>
                  </a:cubicBezTo>
                  <a:cubicBezTo>
                    <a:pt x="77311" y="1832"/>
                    <a:pt x="77542" y="1803"/>
                    <a:pt x="77789" y="1738"/>
                  </a:cubicBezTo>
                  <a:cubicBezTo>
                    <a:pt x="77823" y="1738"/>
                    <a:pt x="77856" y="1738"/>
                    <a:pt x="77890" y="1705"/>
                  </a:cubicBezTo>
                  <a:cubicBezTo>
                    <a:pt x="78123" y="1738"/>
                    <a:pt x="78323" y="1771"/>
                    <a:pt x="78557" y="1805"/>
                  </a:cubicBezTo>
                  <a:cubicBezTo>
                    <a:pt x="79024" y="1938"/>
                    <a:pt x="79491" y="2005"/>
                    <a:pt x="79958" y="2071"/>
                  </a:cubicBezTo>
                  <a:cubicBezTo>
                    <a:pt x="80563" y="2286"/>
                    <a:pt x="81249" y="2444"/>
                    <a:pt x="81901" y="2444"/>
                  </a:cubicBezTo>
                  <a:cubicBezTo>
                    <a:pt x="82362" y="2444"/>
                    <a:pt x="82806" y="2365"/>
                    <a:pt x="83193" y="2172"/>
                  </a:cubicBezTo>
                  <a:cubicBezTo>
                    <a:pt x="83827" y="2138"/>
                    <a:pt x="84461" y="2105"/>
                    <a:pt x="85095" y="2071"/>
                  </a:cubicBezTo>
                  <a:cubicBezTo>
                    <a:pt x="85395" y="2205"/>
                    <a:pt x="85695" y="2272"/>
                    <a:pt x="86029" y="2272"/>
                  </a:cubicBezTo>
                  <a:cubicBezTo>
                    <a:pt x="86104" y="2279"/>
                    <a:pt x="86185" y="2283"/>
                    <a:pt x="86271" y="2283"/>
                  </a:cubicBezTo>
                  <a:cubicBezTo>
                    <a:pt x="86565" y="2283"/>
                    <a:pt x="86904" y="2234"/>
                    <a:pt x="87163" y="2105"/>
                  </a:cubicBezTo>
                  <a:cubicBezTo>
                    <a:pt x="87263" y="2105"/>
                    <a:pt x="87330" y="2105"/>
                    <a:pt x="87430" y="2138"/>
                  </a:cubicBezTo>
                  <a:lnTo>
                    <a:pt x="87630" y="2138"/>
                  </a:lnTo>
                  <a:cubicBezTo>
                    <a:pt x="88353" y="2768"/>
                    <a:pt x="89419" y="3072"/>
                    <a:pt x="90428" y="3072"/>
                  </a:cubicBezTo>
                  <a:cubicBezTo>
                    <a:pt x="90862" y="3072"/>
                    <a:pt x="91285" y="3016"/>
                    <a:pt x="91666" y="2905"/>
                  </a:cubicBezTo>
                  <a:cubicBezTo>
                    <a:pt x="91766" y="2905"/>
                    <a:pt x="91833" y="2805"/>
                    <a:pt x="91900" y="2739"/>
                  </a:cubicBezTo>
                  <a:cubicBezTo>
                    <a:pt x="92033" y="2739"/>
                    <a:pt x="92200" y="2772"/>
                    <a:pt x="92333" y="2772"/>
                  </a:cubicBezTo>
                  <a:cubicBezTo>
                    <a:pt x="92820" y="3083"/>
                    <a:pt x="93386" y="3236"/>
                    <a:pt x="93959" y="3236"/>
                  </a:cubicBezTo>
                  <a:cubicBezTo>
                    <a:pt x="94368" y="3236"/>
                    <a:pt x="94780" y="3158"/>
                    <a:pt x="95169" y="3006"/>
                  </a:cubicBezTo>
                  <a:cubicBezTo>
                    <a:pt x="95302" y="2972"/>
                    <a:pt x="95369" y="2905"/>
                    <a:pt x="95435" y="2805"/>
                  </a:cubicBezTo>
                  <a:cubicBezTo>
                    <a:pt x="96436" y="2705"/>
                    <a:pt x="97403" y="2438"/>
                    <a:pt x="98304" y="1938"/>
                  </a:cubicBezTo>
                  <a:cubicBezTo>
                    <a:pt x="98491" y="1876"/>
                    <a:pt x="98416" y="1668"/>
                    <a:pt x="98270" y="1668"/>
                  </a:cubicBezTo>
                  <a:cubicBezTo>
                    <a:pt x="98259" y="1668"/>
                    <a:pt x="98248" y="1669"/>
                    <a:pt x="98237" y="1671"/>
                  </a:cubicBezTo>
                  <a:cubicBezTo>
                    <a:pt x="97537" y="1871"/>
                    <a:pt x="96836" y="2005"/>
                    <a:pt x="96169" y="2105"/>
                  </a:cubicBezTo>
                  <a:cubicBezTo>
                    <a:pt x="96136" y="1971"/>
                    <a:pt x="96036" y="1871"/>
                    <a:pt x="95902" y="1838"/>
                  </a:cubicBezTo>
                  <a:cubicBezTo>
                    <a:pt x="95583" y="1744"/>
                    <a:pt x="95263" y="1703"/>
                    <a:pt x="94944" y="1703"/>
                  </a:cubicBezTo>
                  <a:cubicBezTo>
                    <a:pt x="94696" y="1703"/>
                    <a:pt x="94449" y="1728"/>
                    <a:pt x="94201" y="1771"/>
                  </a:cubicBezTo>
                  <a:cubicBezTo>
                    <a:pt x="93901" y="1805"/>
                    <a:pt x="93367" y="1905"/>
                    <a:pt x="93167" y="2172"/>
                  </a:cubicBezTo>
                  <a:lnTo>
                    <a:pt x="92900" y="2172"/>
                  </a:lnTo>
                  <a:cubicBezTo>
                    <a:pt x="92867" y="2138"/>
                    <a:pt x="92800" y="2138"/>
                    <a:pt x="92733" y="2105"/>
                  </a:cubicBezTo>
                  <a:cubicBezTo>
                    <a:pt x="92733" y="2038"/>
                    <a:pt x="92700" y="1938"/>
                    <a:pt x="92633" y="1905"/>
                  </a:cubicBezTo>
                  <a:cubicBezTo>
                    <a:pt x="92058" y="1444"/>
                    <a:pt x="91129" y="1204"/>
                    <a:pt x="90209" y="1204"/>
                  </a:cubicBezTo>
                  <a:cubicBezTo>
                    <a:pt x="89529" y="1204"/>
                    <a:pt x="88855" y="1335"/>
                    <a:pt x="88330" y="1604"/>
                  </a:cubicBezTo>
                  <a:lnTo>
                    <a:pt x="87863" y="1604"/>
                  </a:lnTo>
                  <a:cubicBezTo>
                    <a:pt x="87863" y="1604"/>
                    <a:pt x="87830" y="1604"/>
                    <a:pt x="87830" y="1571"/>
                  </a:cubicBezTo>
                  <a:cubicBezTo>
                    <a:pt x="87897" y="1504"/>
                    <a:pt x="87930" y="1371"/>
                    <a:pt x="87830" y="1271"/>
                  </a:cubicBezTo>
                  <a:cubicBezTo>
                    <a:pt x="87463" y="804"/>
                    <a:pt x="86796" y="804"/>
                    <a:pt x="86229" y="804"/>
                  </a:cubicBezTo>
                  <a:cubicBezTo>
                    <a:pt x="86165" y="801"/>
                    <a:pt x="86101" y="799"/>
                    <a:pt x="86037" y="799"/>
                  </a:cubicBezTo>
                  <a:cubicBezTo>
                    <a:pt x="85468" y="799"/>
                    <a:pt x="84904" y="931"/>
                    <a:pt x="84394" y="1171"/>
                  </a:cubicBezTo>
                  <a:cubicBezTo>
                    <a:pt x="84361" y="1104"/>
                    <a:pt x="84327" y="1004"/>
                    <a:pt x="84261" y="971"/>
                  </a:cubicBezTo>
                  <a:cubicBezTo>
                    <a:pt x="83705" y="651"/>
                    <a:pt x="82827" y="424"/>
                    <a:pt x="81981" y="424"/>
                  </a:cubicBezTo>
                  <a:cubicBezTo>
                    <a:pt x="81152" y="424"/>
                    <a:pt x="80354" y="642"/>
                    <a:pt x="79924" y="1204"/>
                  </a:cubicBezTo>
                  <a:cubicBezTo>
                    <a:pt x="79624" y="1204"/>
                    <a:pt x="79357" y="1238"/>
                    <a:pt x="79057" y="1271"/>
                  </a:cubicBezTo>
                  <a:cubicBezTo>
                    <a:pt x="78857" y="1238"/>
                    <a:pt x="78690" y="1171"/>
                    <a:pt x="78490" y="1137"/>
                  </a:cubicBezTo>
                  <a:cubicBezTo>
                    <a:pt x="78523" y="1004"/>
                    <a:pt x="78457" y="871"/>
                    <a:pt x="78290" y="771"/>
                  </a:cubicBezTo>
                  <a:cubicBezTo>
                    <a:pt x="77871" y="456"/>
                    <a:pt x="77307" y="287"/>
                    <a:pt x="76747" y="287"/>
                  </a:cubicBezTo>
                  <a:cubicBezTo>
                    <a:pt x="76416" y="287"/>
                    <a:pt x="76086" y="346"/>
                    <a:pt x="75788" y="470"/>
                  </a:cubicBezTo>
                  <a:cubicBezTo>
                    <a:pt x="75354" y="370"/>
                    <a:pt x="74887" y="337"/>
                    <a:pt x="74420" y="337"/>
                  </a:cubicBezTo>
                  <a:cubicBezTo>
                    <a:pt x="74075" y="102"/>
                    <a:pt x="73629" y="0"/>
                    <a:pt x="73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7"/>
            <p:cNvSpPr/>
            <p:nvPr/>
          </p:nvSpPr>
          <p:spPr>
            <a:xfrm>
              <a:off x="4581100" y="2728559"/>
              <a:ext cx="139325" cy="161100"/>
            </a:xfrm>
            <a:custGeom>
              <a:avLst/>
              <a:gdLst/>
              <a:ahLst/>
              <a:cxnLst/>
              <a:rect l="l" t="t" r="r" b="b"/>
              <a:pathLst>
                <a:path w="5573" h="6444" extrusionOk="0">
                  <a:moveTo>
                    <a:pt x="1338" y="0"/>
                  </a:moveTo>
                  <a:cubicBezTo>
                    <a:pt x="1187" y="0"/>
                    <a:pt x="1018" y="154"/>
                    <a:pt x="1062" y="349"/>
                  </a:cubicBezTo>
                  <a:cubicBezTo>
                    <a:pt x="1195" y="1083"/>
                    <a:pt x="1295" y="1784"/>
                    <a:pt x="1295" y="2517"/>
                  </a:cubicBezTo>
                  <a:cubicBezTo>
                    <a:pt x="1228" y="2551"/>
                    <a:pt x="1162" y="2584"/>
                    <a:pt x="1128" y="2684"/>
                  </a:cubicBezTo>
                  <a:cubicBezTo>
                    <a:pt x="1095" y="2784"/>
                    <a:pt x="1062" y="2884"/>
                    <a:pt x="1028" y="2984"/>
                  </a:cubicBezTo>
                  <a:lnTo>
                    <a:pt x="995" y="2984"/>
                  </a:lnTo>
                  <a:cubicBezTo>
                    <a:pt x="995" y="2951"/>
                    <a:pt x="962" y="2951"/>
                    <a:pt x="962" y="2918"/>
                  </a:cubicBezTo>
                  <a:lnTo>
                    <a:pt x="761" y="3652"/>
                  </a:lnTo>
                  <a:cubicBezTo>
                    <a:pt x="795" y="3685"/>
                    <a:pt x="828" y="3685"/>
                    <a:pt x="861" y="3685"/>
                  </a:cubicBezTo>
                  <a:cubicBezTo>
                    <a:pt x="795" y="3885"/>
                    <a:pt x="795" y="4052"/>
                    <a:pt x="828" y="4185"/>
                  </a:cubicBezTo>
                  <a:cubicBezTo>
                    <a:pt x="561" y="4786"/>
                    <a:pt x="294" y="5419"/>
                    <a:pt x="61" y="6020"/>
                  </a:cubicBezTo>
                  <a:cubicBezTo>
                    <a:pt x="0" y="6202"/>
                    <a:pt x="160" y="6323"/>
                    <a:pt x="310" y="6323"/>
                  </a:cubicBezTo>
                  <a:cubicBezTo>
                    <a:pt x="408" y="6323"/>
                    <a:pt x="502" y="6272"/>
                    <a:pt x="528" y="6153"/>
                  </a:cubicBezTo>
                  <a:cubicBezTo>
                    <a:pt x="795" y="5620"/>
                    <a:pt x="1028" y="5086"/>
                    <a:pt x="1228" y="4519"/>
                  </a:cubicBezTo>
                  <a:lnTo>
                    <a:pt x="1429" y="4519"/>
                  </a:lnTo>
                  <a:cubicBezTo>
                    <a:pt x="1495" y="4652"/>
                    <a:pt x="1629" y="4719"/>
                    <a:pt x="1896" y="4719"/>
                  </a:cubicBezTo>
                  <a:cubicBezTo>
                    <a:pt x="1929" y="4719"/>
                    <a:pt x="1996" y="4752"/>
                    <a:pt x="2096" y="4786"/>
                  </a:cubicBezTo>
                  <a:cubicBezTo>
                    <a:pt x="2154" y="4794"/>
                    <a:pt x="2210" y="4798"/>
                    <a:pt x="2265" y="4798"/>
                  </a:cubicBezTo>
                  <a:cubicBezTo>
                    <a:pt x="2427" y="4798"/>
                    <a:pt x="2571" y="4761"/>
                    <a:pt x="2696" y="4686"/>
                  </a:cubicBezTo>
                  <a:cubicBezTo>
                    <a:pt x="2796" y="4686"/>
                    <a:pt x="2863" y="4652"/>
                    <a:pt x="2930" y="4652"/>
                  </a:cubicBezTo>
                  <a:lnTo>
                    <a:pt x="3030" y="4652"/>
                  </a:lnTo>
                  <a:cubicBezTo>
                    <a:pt x="3096" y="4652"/>
                    <a:pt x="3163" y="4652"/>
                    <a:pt x="3196" y="4619"/>
                  </a:cubicBezTo>
                  <a:cubicBezTo>
                    <a:pt x="3230" y="4652"/>
                    <a:pt x="3297" y="4652"/>
                    <a:pt x="3330" y="4652"/>
                  </a:cubicBezTo>
                  <a:cubicBezTo>
                    <a:pt x="3413" y="4719"/>
                    <a:pt x="3497" y="4744"/>
                    <a:pt x="3580" y="4744"/>
                  </a:cubicBezTo>
                  <a:cubicBezTo>
                    <a:pt x="3663" y="4744"/>
                    <a:pt x="3747" y="4719"/>
                    <a:pt x="3830" y="4686"/>
                  </a:cubicBezTo>
                  <a:cubicBezTo>
                    <a:pt x="3864" y="4786"/>
                    <a:pt x="3897" y="4919"/>
                    <a:pt x="3964" y="5019"/>
                  </a:cubicBezTo>
                  <a:cubicBezTo>
                    <a:pt x="4097" y="5486"/>
                    <a:pt x="4164" y="6053"/>
                    <a:pt x="4531" y="6387"/>
                  </a:cubicBezTo>
                  <a:cubicBezTo>
                    <a:pt x="4581" y="6424"/>
                    <a:pt x="4645" y="6443"/>
                    <a:pt x="4707" y="6443"/>
                  </a:cubicBezTo>
                  <a:cubicBezTo>
                    <a:pt x="4811" y="6443"/>
                    <a:pt x="4910" y="6391"/>
                    <a:pt x="4931" y="6287"/>
                  </a:cubicBezTo>
                  <a:cubicBezTo>
                    <a:pt x="5031" y="5786"/>
                    <a:pt x="4764" y="5319"/>
                    <a:pt x="4597" y="4852"/>
                  </a:cubicBezTo>
                  <a:cubicBezTo>
                    <a:pt x="4531" y="4619"/>
                    <a:pt x="4464" y="4385"/>
                    <a:pt x="4364" y="4152"/>
                  </a:cubicBezTo>
                  <a:cubicBezTo>
                    <a:pt x="4431" y="4018"/>
                    <a:pt x="4497" y="3885"/>
                    <a:pt x="4497" y="3718"/>
                  </a:cubicBezTo>
                  <a:lnTo>
                    <a:pt x="4898" y="2851"/>
                  </a:lnTo>
                  <a:lnTo>
                    <a:pt x="4898" y="2851"/>
                  </a:lnTo>
                  <a:cubicBezTo>
                    <a:pt x="4831" y="2884"/>
                    <a:pt x="4798" y="2918"/>
                    <a:pt x="4764" y="2951"/>
                  </a:cubicBezTo>
                  <a:cubicBezTo>
                    <a:pt x="4731" y="2918"/>
                    <a:pt x="4698" y="2884"/>
                    <a:pt x="4664" y="2884"/>
                  </a:cubicBezTo>
                  <a:cubicBezTo>
                    <a:pt x="4664" y="2784"/>
                    <a:pt x="4631" y="2718"/>
                    <a:pt x="4631" y="2617"/>
                  </a:cubicBezTo>
                  <a:cubicBezTo>
                    <a:pt x="4631" y="2617"/>
                    <a:pt x="4631" y="2584"/>
                    <a:pt x="4631" y="2551"/>
                  </a:cubicBezTo>
                  <a:cubicBezTo>
                    <a:pt x="4631" y="2517"/>
                    <a:pt x="4597" y="2484"/>
                    <a:pt x="4597" y="2451"/>
                  </a:cubicBezTo>
                  <a:cubicBezTo>
                    <a:pt x="4864" y="2050"/>
                    <a:pt x="5165" y="1650"/>
                    <a:pt x="5431" y="1216"/>
                  </a:cubicBezTo>
                  <a:cubicBezTo>
                    <a:pt x="5572" y="1029"/>
                    <a:pt x="5366" y="824"/>
                    <a:pt x="5174" y="824"/>
                  </a:cubicBezTo>
                  <a:cubicBezTo>
                    <a:pt x="5093" y="824"/>
                    <a:pt x="5014" y="861"/>
                    <a:pt x="4964" y="950"/>
                  </a:cubicBezTo>
                  <a:cubicBezTo>
                    <a:pt x="4731" y="1417"/>
                    <a:pt x="4464" y="1850"/>
                    <a:pt x="4231" y="2317"/>
                  </a:cubicBezTo>
                  <a:cubicBezTo>
                    <a:pt x="4125" y="2229"/>
                    <a:pt x="4010" y="2188"/>
                    <a:pt x="3896" y="2188"/>
                  </a:cubicBezTo>
                  <a:cubicBezTo>
                    <a:pt x="3793" y="2188"/>
                    <a:pt x="3691" y="2221"/>
                    <a:pt x="3597" y="2284"/>
                  </a:cubicBezTo>
                  <a:cubicBezTo>
                    <a:pt x="3544" y="2244"/>
                    <a:pt x="3486" y="2226"/>
                    <a:pt x="3429" y="2226"/>
                  </a:cubicBezTo>
                  <a:cubicBezTo>
                    <a:pt x="3342" y="2226"/>
                    <a:pt x="3257" y="2270"/>
                    <a:pt x="3196" y="2351"/>
                  </a:cubicBezTo>
                  <a:cubicBezTo>
                    <a:pt x="3196" y="2317"/>
                    <a:pt x="3163" y="2284"/>
                    <a:pt x="3163" y="2251"/>
                  </a:cubicBezTo>
                  <a:cubicBezTo>
                    <a:pt x="3128" y="2162"/>
                    <a:pt x="3037" y="2121"/>
                    <a:pt x="2939" y="2121"/>
                  </a:cubicBezTo>
                  <a:cubicBezTo>
                    <a:pt x="2852" y="2121"/>
                    <a:pt x="2759" y="2154"/>
                    <a:pt x="2696" y="2217"/>
                  </a:cubicBezTo>
                  <a:cubicBezTo>
                    <a:pt x="2696" y="2217"/>
                    <a:pt x="2663" y="2251"/>
                    <a:pt x="2629" y="2284"/>
                  </a:cubicBezTo>
                  <a:lnTo>
                    <a:pt x="2563" y="2284"/>
                  </a:lnTo>
                  <a:cubicBezTo>
                    <a:pt x="2523" y="2244"/>
                    <a:pt x="2463" y="2226"/>
                    <a:pt x="2398" y="2226"/>
                  </a:cubicBezTo>
                  <a:cubicBezTo>
                    <a:pt x="2299" y="2226"/>
                    <a:pt x="2190" y="2270"/>
                    <a:pt x="2129" y="2351"/>
                  </a:cubicBezTo>
                  <a:cubicBezTo>
                    <a:pt x="2096" y="2417"/>
                    <a:pt x="2062" y="2451"/>
                    <a:pt x="2029" y="2517"/>
                  </a:cubicBezTo>
                  <a:cubicBezTo>
                    <a:pt x="2029" y="2517"/>
                    <a:pt x="2029" y="2484"/>
                    <a:pt x="1996" y="2484"/>
                  </a:cubicBezTo>
                  <a:cubicBezTo>
                    <a:pt x="1996" y="2384"/>
                    <a:pt x="1929" y="2351"/>
                    <a:pt x="1862" y="2317"/>
                  </a:cubicBezTo>
                  <a:cubicBezTo>
                    <a:pt x="1929" y="1583"/>
                    <a:pt x="1829" y="849"/>
                    <a:pt x="1529" y="149"/>
                  </a:cubicBezTo>
                  <a:cubicBezTo>
                    <a:pt x="1494" y="44"/>
                    <a:pt x="1418" y="0"/>
                    <a:pt x="1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p:cSld name="CUSTOM_10">
    <p:spTree>
      <p:nvGrpSpPr>
        <p:cNvPr id="1" name="Shape 534"/>
        <p:cNvGrpSpPr/>
        <p:nvPr/>
      </p:nvGrpSpPr>
      <p:grpSpPr>
        <a:xfrm>
          <a:off x="0" y="0"/>
          <a:ext cx="0" cy="0"/>
          <a:chOff x="0" y="0"/>
          <a:chExt cx="0" cy="0"/>
        </a:xfrm>
      </p:grpSpPr>
      <p:sp>
        <p:nvSpPr>
          <p:cNvPr id="535" name="Google Shape;535;p38"/>
          <p:cNvSpPr/>
          <p:nvPr/>
        </p:nvSpPr>
        <p:spPr>
          <a:xfrm>
            <a:off x="3018521" y="2917276"/>
            <a:ext cx="6166818" cy="2226240"/>
          </a:xfrm>
          <a:custGeom>
            <a:avLst/>
            <a:gdLst/>
            <a:ahLst/>
            <a:cxnLst/>
            <a:rect l="l" t="t" r="r" b="b"/>
            <a:pathLst>
              <a:path w="107277" h="38729" extrusionOk="0">
                <a:moveTo>
                  <a:pt x="6071" y="38728"/>
                </a:moveTo>
                <a:cubicBezTo>
                  <a:pt x="2702" y="38728"/>
                  <a:pt x="0" y="36026"/>
                  <a:pt x="0" y="32690"/>
                </a:cubicBezTo>
                <a:cubicBezTo>
                  <a:pt x="0" y="29888"/>
                  <a:pt x="1868" y="27553"/>
                  <a:pt x="4437" y="26853"/>
                </a:cubicBezTo>
                <a:cubicBezTo>
                  <a:pt x="4403" y="26386"/>
                  <a:pt x="4370" y="25886"/>
                  <a:pt x="4370" y="25419"/>
                </a:cubicBezTo>
                <a:cubicBezTo>
                  <a:pt x="4370" y="18747"/>
                  <a:pt x="9774" y="13310"/>
                  <a:pt x="16478" y="13310"/>
                </a:cubicBezTo>
                <a:cubicBezTo>
                  <a:pt x="19381" y="13310"/>
                  <a:pt x="22083" y="14344"/>
                  <a:pt x="24151" y="16079"/>
                </a:cubicBezTo>
                <a:cubicBezTo>
                  <a:pt x="25018" y="11609"/>
                  <a:pt x="28687" y="8140"/>
                  <a:pt x="33224" y="7572"/>
                </a:cubicBezTo>
                <a:cubicBezTo>
                  <a:pt x="34325" y="3236"/>
                  <a:pt x="38294" y="0"/>
                  <a:pt x="42997" y="0"/>
                </a:cubicBezTo>
                <a:cubicBezTo>
                  <a:pt x="47734" y="0"/>
                  <a:pt x="51737" y="3303"/>
                  <a:pt x="52771" y="7739"/>
                </a:cubicBezTo>
                <a:cubicBezTo>
                  <a:pt x="53572" y="7272"/>
                  <a:pt x="54472" y="7005"/>
                  <a:pt x="55440" y="7005"/>
                </a:cubicBezTo>
                <a:cubicBezTo>
                  <a:pt x="58208" y="7005"/>
                  <a:pt x="60510" y="9140"/>
                  <a:pt x="60743" y="11842"/>
                </a:cubicBezTo>
                <a:cubicBezTo>
                  <a:pt x="61811" y="11242"/>
                  <a:pt x="63012" y="10908"/>
                  <a:pt x="64279" y="10908"/>
                </a:cubicBezTo>
                <a:cubicBezTo>
                  <a:pt x="66081" y="10908"/>
                  <a:pt x="67715" y="11542"/>
                  <a:pt x="68949" y="12643"/>
                </a:cubicBezTo>
                <a:cubicBezTo>
                  <a:pt x="70517" y="9874"/>
                  <a:pt x="73486" y="7973"/>
                  <a:pt x="76888" y="7973"/>
                </a:cubicBezTo>
                <a:cubicBezTo>
                  <a:pt x="79423" y="7973"/>
                  <a:pt x="81725" y="9040"/>
                  <a:pt x="83393" y="10741"/>
                </a:cubicBezTo>
                <a:cubicBezTo>
                  <a:pt x="83993" y="6038"/>
                  <a:pt x="87996" y="2402"/>
                  <a:pt x="92866" y="2402"/>
                </a:cubicBezTo>
                <a:cubicBezTo>
                  <a:pt x="95435" y="2402"/>
                  <a:pt x="97770" y="3436"/>
                  <a:pt x="99471" y="5071"/>
                </a:cubicBezTo>
                <a:cubicBezTo>
                  <a:pt x="101339" y="2869"/>
                  <a:pt x="104141" y="1435"/>
                  <a:pt x="107277" y="1435"/>
                </a:cubicBezTo>
                <a:lnTo>
                  <a:pt x="107277" y="38728"/>
                </a:lnTo>
                <a:lnTo>
                  <a:pt x="6071" y="38728"/>
                </a:lnTo>
                <a:close/>
              </a:path>
            </a:pathLst>
          </a:custGeom>
          <a:solidFill>
            <a:srgbClr val="FFDDB7">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1">
  <p:cSld name="CUSTOM_11">
    <p:spTree>
      <p:nvGrpSpPr>
        <p:cNvPr id="1" name="Shape 536"/>
        <p:cNvGrpSpPr/>
        <p:nvPr/>
      </p:nvGrpSpPr>
      <p:grpSpPr>
        <a:xfrm>
          <a:off x="0" y="0"/>
          <a:ext cx="0" cy="0"/>
          <a:chOff x="0" y="0"/>
          <a:chExt cx="0" cy="0"/>
        </a:xfrm>
      </p:grpSpPr>
      <p:sp>
        <p:nvSpPr>
          <p:cNvPr id="537" name="Google Shape;537;p39"/>
          <p:cNvSpPr/>
          <p:nvPr/>
        </p:nvSpPr>
        <p:spPr>
          <a:xfrm flipH="1">
            <a:off x="-50" y="2712250"/>
            <a:ext cx="6734850" cy="2431310"/>
          </a:xfrm>
          <a:custGeom>
            <a:avLst/>
            <a:gdLst/>
            <a:ahLst/>
            <a:cxnLst/>
            <a:rect l="l" t="t" r="r" b="b"/>
            <a:pathLst>
              <a:path w="107277" h="38729" extrusionOk="0">
                <a:moveTo>
                  <a:pt x="6071" y="38728"/>
                </a:moveTo>
                <a:cubicBezTo>
                  <a:pt x="2702" y="38728"/>
                  <a:pt x="0" y="36026"/>
                  <a:pt x="0" y="32690"/>
                </a:cubicBezTo>
                <a:cubicBezTo>
                  <a:pt x="0" y="29888"/>
                  <a:pt x="1868" y="27553"/>
                  <a:pt x="4437" y="26853"/>
                </a:cubicBezTo>
                <a:cubicBezTo>
                  <a:pt x="4403" y="26386"/>
                  <a:pt x="4370" y="25886"/>
                  <a:pt x="4370" y="25419"/>
                </a:cubicBezTo>
                <a:cubicBezTo>
                  <a:pt x="4370" y="18747"/>
                  <a:pt x="9774" y="13310"/>
                  <a:pt x="16478" y="13310"/>
                </a:cubicBezTo>
                <a:cubicBezTo>
                  <a:pt x="19381" y="13310"/>
                  <a:pt x="22083" y="14344"/>
                  <a:pt x="24151" y="16079"/>
                </a:cubicBezTo>
                <a:cubicBezTo>
                  <a:pt x="25018" y="11609"/>
                  <a:pt x="28687" y="8140"/>
                  <a:pt x="33224" y="7572"/>
                </a:cubicBezTo>
                <a:cubicBezTo>
                  <a:pt x="34325" y="3236"/>
                  <a:pt x="38294" y="0"/>
                  <a:pt x="42997" y="0"/>
                </a:cubicBezTo>
                <a:cubicBezTo>
                  <a:pt x="47734" y="0"/>
                  <a:pt x="51737" y="3303"/>
                  <a:pt x="52771" y="7739"/>
                </a:cubicBezTo>
                <a:cubicBezTo>
                  <a:pt x="53572" y="7272"/>
                  <a:pt x="54472" y="7005"/>
                  <a:pt x="55440" y="7005"/>
                </a:cubicBezTo>
                <a:cubicBezTo>
                  <a:pt x="58208" y="7005"/>
                  <a:pt x="60510" y="9140"/>
                  <a:pt x="60743" y="11842"/>
                </a:cubicBezTo>
                <a:cubicBezTo>
                  <a:pt x="61811" y="11242"/>
                  <a:pt x="63012" y="10908"/>
                  <a:pt x="64279" y="10908"/>
                </a:cubicBezTo>
                <a:cubicBezTo>
                  <a:pt x="66081" y="10908"/>
                  <a:pt x="67715" y="11542"/>
                  <a:pt x="68949" y="12643"/>
                </a:cubicBezTo>
                <a:cubicBezTo>
                  <a:pt x="70517" y="9874"/>
                  <a:pt x="73486" y="7973"/>
                  <a:pt x="76888" y="7973"/>
                </a:cubicBezTo>
                <a:cubicBezTo>
                  <a:pt x="79423" y="7973"/>
                  <a:pt x="81725" y="9040"/>
                  <a:pt x="83393" y="10741"/>
                </a:cubicBezTo>
                <a:cubicBezTo>
                  <a:pt x="83993" y="6038"/>
                  <a:pt x="87996" y="2402"/>
                  <a:pt x="92866" y="2402"/>
                </a:cubicBezTo>
                <a:cubicBezTo>
                  <a:pt x="95435" y="2402"/>
                  <a:pt x="97770" y="3436"/>
                  <a:pt x="99471" y="5071"/>
                </a:cubicBezTo>
                <a:cubicBezTo>
                  <a:pt x="101339" y="2869"/>
                  <a:pt x="104141" y="1435"/>
                  <a:pt x="107277" y="1435"/>
                </a:cubicBezTo>
                <a:lnTo>
                  <a:pt x="107277" y="38728"/>
                </a:lnTo>
                <a:lnTo>
                  <a:pt x="6071" y="38728"/>
                </a:lnTo>
                <a:close/>
              </a:path>
            </a:pathLst>
          </a:custGeom>
          <a:solidFill>
            <a:srgbClr val="FFDDB7">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8" name="Google Shape;538;p39"/>
          <p:cNvGrpSpPr/>
          <p:nvPr/>
        </p:nvGrpSpPr>
        <p:grpSpPr>
          <a:xfrm>
            <a:off x="-27" y="4461106"/>
            <a:ext cx="9143772" cy="337805"/>
            <a:chOff x="1186850" y="2712575"/>
            <a:chExt cx="5218750" cy="192800"/>
          </a:xfrm>
        </p:grpSpPr>
        <p:sp>
          <p:nvSpPr>
            <p:cNvPr id="539" name="Google Shape;539;p39"/>
            <p:cNvSpPr/>
            <p:nvPr/>
          </p:nvSpPr>
          <p:spPr>
            <a:xfrm>
              <a:off x="1451325" y="2743900"/>
              <a:ext cx="139300" cy="161475"/>
            </a:xfrm>
            <a:custGeom>
              <a:avLst/>
              <a:gdLst/>
              <a:ahLst/>
              <a:cxnLst/>
              <a:rect l="l" t="t" r="r" b="b"/>
              <a:pathLst>
                <a:path w="5572" h="6459" extrusionOk="0">
                  <a:moveTo>
                    <a:pt x="1334" y="0"/>
                  </a:moveTo>
                  <a:cubicBezTo>
                    <a:pt x="1178" y="0"/>
                    <a:pt x="1008" y="163"/>
                    <a:pt x="1030" y="341"/>
                  </a:cubicBezTo>
                  <a:cubicBezTo>
                    <a:pt x="1197" y="1075"/>
                    <a:pt x="1297" y="1809"/>
                    <a:pt x="1297" y="2543"/>
                  </a:cubicBezTo>
                  <a:cubicBezTo>
                    <a:pt x="1230" y="2576"/>
                    <a:pt x="1163" y="2609"/>
                    <a:pt x="1130" y="2676"/>
                  </a:cubicBezTo>
                  <a:cubicBezTo>
                    <a:pt x="1097" y="2776"/>
                    <a:pt x="1063" y="2910"/>
                    <a:pt x="1030" y="3010"/>
                  </a:cubicBezTo>
                  <a:lnTo>
                    <a:pt x="963" y="3010"/>
                  </a:lnTo>
                  <a:cubicBezTo>
                    <a:pt x="963" y="2976"/>
                    <a:pt x="963" y="2943"/>
                    <a:pt x="963" y="2943"/>
                  </a:cubicBezTo>
                  <a:lnTo>
                    <a:pt x="763" y="3677"/>
                  </a:lnTo>
                  <a:cubicBezTo>
                    <a:pt x="796" y="3677"/>
                    <a:pt x="830" y="3710"/>
                    <a:pt x="863" y="3710"/>
                  </a:cubicBezTo>
                  <a:cubicBezTo>
                    <a:pt x="796" y="3877"/>
                    <a:pt x="796" y="4044"/>
                    <a:pt x="830" y="4210"/>
                  </a:cubicBezTo>
                  <a:cubicBezTo>
                    <a:pt x="563" y="4811"/>
                    <a:pt x="296" y="5411"/>
                    <a:pt x="63" y="6045"/>
                  </a:cubicBezTo>
                  <a:cubicBezTo>
                    <a:pt x="0" y="6211"/>
                    <a:pt x="171" y="6339"/>
                    <a:pt x="324" y="6339"/>
                  </a:cubicBezTo>
                  <a:cubicBezTo>
                    <a:pt x="417" y="6339"/>
                    <a:pt x="504" y="6292"/>
                    <a:pt x="530" y="6179"/>
                  </a:cubicBezTo>
                  <a:cubicBezTo>
                    <a:pt x="796" y="5645"/>
                    <a:pt x="1030" y="5078"/>
                    <a:pt x="1230" y="4511"/>
                  </a:cubicBezTo>
                  <a:lnTo>
                    <a:pt x="1430" y="4511"/>
                  </a:lnTo>
                  <a:cubicBezTo>
                    <a:pt x="1488" y="4627"/>
                    <a:pt x="1596" y="4717"/>
                    <a:pt x="1799" y="4717"/>
                  </a:cubicBezTo>
                  <a:cubicBezTo>
                    <a:pt x="1829" y="4717"/>
                    <a:pt x="1862" y="4715"/>
                    <a:pt x="1897" y="4711"/>
                  </a:cubicBezTo>
                  <a:cubicBezTo>
                    <a:pt x="1931" y="4744"/>
                    <a:pt x="1997" y="4778"/>
                    <a:pt x="2097" y="4778"/>
                  </a:cubicBezTo>
                  <a:cubicBezTo>
                    <a:pt x="2162" y="4796"/>
                    <a:pt x="2225" y="4804"/>
                    <a:pt x="2285" y="4804"/>
                  </a:cubicBezTo>
                  <a:cubicBezTo>
                    <a:pt x="2440" y="4804"/>
                    <a:pt x="2578" y="4750"/>
                    <a:pt x="2698" y="4677"/>
                  </a:cubicBezTo>
                  <a:cubicBezTo>
                    <a:pt x="2798" y="4677"/>
                    <a:pt x="2865" y="4677"/>
                    <a:pt x="2931" y="4644"/>
                  </a:cubicBezTo>
                  <a:lnTo>
                    <a:pt x="3198" y="4644"/>
                  </a:lnTo>
                  <a:cubicBezTo>
                    <a:pt x="3231" y="4644"/>
                    <a:pt x="3265" y="4677"/>
                    <a:pt x="3332" y="4677"/>
                  </a:cubicBezTo>
                  <a:cubicBezTo>
                    <a:pt x="3409" y="4739"/>
                    <a:pt x="3487" y="4765"/>
                    <a:pt x="3564" y="4765"/>
                  </a:cubicBezTo>
                  <a:cubicBezTo>
                    <a:pt x="3653" y="4765"/>
                    <a:pt x="3743" y="4731"/>
                    <a:pt x="3832" y="4677"/>
                  </a:cubicBezTo>
                  <a:cubicBezTo>
                    <a:pt x="3865" y="4811"/>
                    <a:pt x="3899" y="4911"/>
                    <a:pt x="3932" y="5044"/>
                  </a:cubicBezTo>
                  <a:cubicBezTo>
                    <a:pt x="4099" y="5478"/>
                    <a:pt x="4165" y="6078"/>
                    <a:pt x="4532" y="6379"/>
                  </a:cubicBezTo>
                  <a:cubicBezTo>
                    <a:pt x="4586" y="6432"/>
                    <a:pt x="4655" y="6459"/>
                    <a:pt x="4721" y="6459"/>
                  </a:cubicBezTo>
                  <a:cubicBezTo>
                    <a:pt x="4821" y="6459"/>
                    <a:pt x="4913" y="6399"/>
                    <a:pt x="4933" y="6279"/>
                  </a:cubicBezTo>
                  <a:cubicBezTo>
                    <a:pt x="5033" y="5812"/>
                    <a:pt x="4766" y="5311"/>
                    <a:pt x="4599" y="4844"/>
                  </a:cubicBezTo>
                  <a:cubicBezTo>
                    <a:pt x="4532" y="4611"/>
                    <a:pt x="4466" y="4377"/>
                    <a:pt x="4366" y="4144"/>
                  </a:cubicBezTo>
                  <a:cubicBezTo>
                    <a:pt x="4432" y="4044"/>
                    <a:pt x="4499" y="3877"/>
                    <a:pt x="4499" y="3710"/>
                  </a:cubicBezTo>
                  <a:lnTo>
                    <a:pt x="4899" y="2876"/>
                  </a:lnTo>
                  <a:lnTo>
                    <a:pt x="4899" y="2876"/>
                  </a:lnTo>
                  <a:cubicBezTo>
                    <a:pt x="4833" y="2910"/>
                    <a:pt x="4799" y="2943"/>
                    <a:pt x="4766" y="2976"/>
                  </a:cubicBezTo>
                  <a:cubicBezTo>
                    <a:pt x="4733" y="2943"/>
                    <a:pt x="4699" y="2910"/>
                    <a:pt x="4666" y="2910"/>
                  </a:cubicBezTo>
                  <a:cubicBezTo>
                    <a:pt x="4666" y="2809"/>
                    <a:pt x="4632" y="2709"/>
                    <a:pt x="4632" y="2643"/>
                  </a:cubicBezTo>
                  <a:cubicBezTo>
                    <a:pt x="4632" y="2609"/>
                    <a:pt x="4632" y="2609"/>
                    <a:pt x="4632" y="2576"/>
                  </a:cubicBezTo>
                  <a:cubicBezTo>
                    <a:pt x="4632" y="2509"/>
                    <a:pt x="4599" y="2476"/>
                    <a:pt x="4566" y="2442"/>
                  </a:cubicBezTo>
                  <a:cubicBezTo>
                    <a:pt x="4866" y="2042"/>
                    <a:pt x="5166" y="1642"/>
                    <a:pt x="5433" y="1242"/>
                  </a:cubicBezTo>
                  <a:cubicBezTo>
                    <a:pt x="5571" y="1034"/>
                    <a:pt x="5376" y="843"/>
                    <a:pt x="5186" y="843"/>
                  </a:cubicBezTo>
                  <a:cubicBezTo>
                    <a:pt x="5101" y="843"/>
                    <a:pt x="5018" y="882"/>
                    <a:pt x="4966" y="975"/>
                  </a:cubicBezTo>
                  <a:cubicBezTo>
                    <a:pt x="4733" y="1408"/>
                    <a:pt x="4466" y="1875"/>
                    <a:pt x="4232" y="2309"/>
                  </a:cubicBezTo>
                  <a:cubicBezTo>
                    <a:pt x="4132" y="2242"/>
                    <a:pt x="4024" y="2209"/>
                    <a:pt x="3915" y="2209"/>
                  </a:cubicBezTo>
                  <a:cubicBezTo>
                    <a:pt x="3807" y="2209"/>
                    <a:pt x="3698" y="2242"/>
                    <a:pt x="3598" y="2309"/>
                  </a:cubicBezTo>
                  <a:cubicBezTo>
                    <a:pt x="3540" y="2265"/>
                    <a:pt x="3476" y="2241"/>
                    <a:pt x="3413" y="2241"/>
                  </a:cubicBezTo>
                  <a:cubicBezTo>
                    <a:pt x="3332" y="2241"/>
                    <a:pt x="3254" y="2282"/>
                    <a:pt x="3198" y="2376"/>
                  </a:cubicBezTo>
                  <a:cubicBezTo>
                    <a:pt x="3165" y="2342"/>
                    <a:pt x="3165" y="2309"/>
                    <a:pt x="3165" y="2276"/>
                  </a:cubicBezTo>
                  <a:cubicBezTo>
                    <a:pt x="3106" y="2179"/>
                    <a:pt x="3003" y="2127"/>
                    <a:pt x="2900" y="2127"/>
                  </a:cubicBezTo>
                  <a:cubicBezTo>
                    <a:pt x="2827" y="2127"/>
                    <a:pt x="2753" y="2153"/>
                    <a:pt x="2698" y="2209"/>
                  </a:cubicBezTo>
                  <a:cubicBezTo>
                    <a:pt x="2664" y="2242"/>
                    <a:pt x="2664" y="2242"/>
                    <a:pt x="2631" y="2276"/>
                  </a:cubicBezTo>
                  <a:cubicBezTo>
                    <a:pt x="2631" y="2276"/>
                    <a:pt x="2598" y="2276"/>
                    <a:pt x="2564" y="2309"/>
                  </a:cubicBezTo>
                  <a:cubicBezTo>
                    <a:pt x="2521" y="2265"/>
                    <a:pt x="2452" y="2241"/>
                    <a:pt x="2379" y="2241"/>
                  </a:cubicBezTo>
                  <a:cubicBezTo>
                    <a:pt x="2286" y="2241"/>
                    <a:pt x="2187" y="2282"/>
                    <a:pt x="2131" y="2376"/>
                  </a:cubicBezTo>
                  <a:cubicBezTo>
                    <a:pt x="2097" y="2409"/>
                    <a:pt x="2064" y="2476"/>
                    <a:pt x="2031" y="2543"/>
                  </a:cubicBezTo>
                  <a:cubicBezTo>
                    <a:pt x="2031" y="2509"/>
                    <a:pt x="2031" y="2509"/>
                    <a:pt x="1997" y="2476"/>
                  </a:cubicBezTo>
                  <a:cubicBezTo>
                    <a:pt x="1964" y="2409"/>
                    <a:pt x="1931" y="2342"/>
                    <a:pt x="1864" y="2309"/>
                  </a:cubicBezTo>
                  <a:cubicBezTo>
                    <a:pt x="1931" y="1609"/>
                    <a:pt x="1830" y="875"/>
                    <a:pt x="1530" y="141"/>
                  </a:cubicBezTo>
                  <a:cubicBezTo>
                    <a:pt x="1486" y="41"/>
                    <a:pt x="1412" y="0"/>
                    <a:pt x="1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9"/>
            <p:cNvSpPr/>
            <p:nvPr/>
          </p:nvSpPr>
          <p:spPr>
            <a:xfrm>
              <a:off x="1972850" y="2743900"/>
              <a:ext cx="139225" cy="161475"/>
            </a:xfrm>
            <a:custGeom>
              <a:avLst/>
              <a:gdLst/>
              <a:ahLst/>
              <a:cxnLst/>
              <a:rect l="l" t="t" r="r" b="b"/>
              <a:pathLst>
                <a:path w="5569" h="6459" extrusionOk="0">
                  <a:moveTo>
                    <a:pt x="1347" y="0"/>
                  </a:moveTo>
                  <a:cubicBezTo>
                    <a:pt x="1184" y="0"/>
                    <a:pt x="1006" y="163"/>
                    <a:pt x="1050" y="341"/>
                  </a:cubicBezTo>
                  <a:cubicBezTo>
                    <a:pt x="1217" y="1075"/>
                    <a:pt x="1317" y="1809"/>
                    <a:pt x="1284" y="2543"/>
                  </a:cubicBezTo>
                  <a:cubicBezTo>
                    <a:pt x="1217" y="2576"/>
                    <a:pt x="1184" y="2609"/>
                    <a:pt x="1151" y="2676"/>
                  </a:cubicBezTo>
                  <a:cubicBezTo>
                    <a:pt x="1117" y="2776"/>
                    <a:pt x="1084" y="2910"/>
                    <a:pt x="1050" y="3010"/>
                  </a:cubicBezTo>
                  <a:lnTo>
                    <a:pt x="984" y="3010"/>
                  </a:lnTo>
                  <a:cubicBezTo>
                    <a:pt x="984" y="2976"/>
                    <a:pt x="984" y="2943"/>
                    <a:pt x="950" y="2943"/>
                  </a:cubicBezTo>
                  <a:lnTo>
                    <a:pt x="750" y="3677"/>
                  </a:lnTo>
                  <a:cubicBezTo>
                    <a:pt x="784" y="3677"/>
                    <a:pt x="817" y="3710"/>
                    <a:pt x="884" y="3710"/>
                  </a:cubicBezTo>
                  <a:cubicBezTo>
                    <a:pt x="817" y="3877"/>
                    <a:pt x="784" y="4044"/>
                    <a:pt x="817" y="4210"/>
                  </a:cubicBezTo>
                  <a:cubicBezTo>
                    <a:pt x="550" y="4811"/>
                    <a:pt x="317" y="5411"/>
                    <a:pt x="83" y="6045"/>
                  </a:cubicBezTo>
                  <a:cubicBezTo>
                    <a:pt x="0" y="6211"/>
                    <a:pt x="176" y="6339"/>
                    <a:pt x="336" y="6339"/>
                  </a:cubicBezTo>
                  <a:cubicBezTo>
                    <a:pt x="433" y="6339"/>
                    <a:pt x="525" y="6292"/>
                    <a:pt x="550" y="6179"/>
                  </a:cubicBezTo>
                  <a:cubicBezTo>
                    <a:pt x="784" y="5645"/>
                    <a:pt x="1017" y="5078"/>
                    <a:pt x="1251" y="4511"/>
                  </a:cubicBezTo>
                  <a:lnTo>
                    <a:pt x="1451" y="4511"/>
                  </a:lnTo>
                  <a:cubicBezTo>
                    <a:pt x="1509" y="4627"/>
                    <a:pt x="1617" y="4717"/>
                    <a:pt x="1797" y="4717"/>
                  </a:cubicBezTo>
                  <a:cubicBezTo>
                    <a:pt x="1825" y="4717"/>
                    <a:pt x="1854" y="4715"/>
                    <a:pt x="1884" y="4711"/>
                  </a:cubicBezTo>
                  <a:cubicBezTo>
                    <a:pt x="1951" y="4744"/>
                    <a:pt x="2018" y="4778"/>
                    <a:pt x="2085" y="4778"/>
                  </a:cubicBezTo>
                  <a:cubicBezTo>
                    <a:pt x="2159" y="4796"/>
                    <a:pt x="2228" y="4804"/>
                    <a:pt x="2293" y="4804"/>
                  </a:cubicBezTo>
                  <a:cubicBezTo>
                    <a:pt x="2461" y="4804"/>
                    <a:pt x="2598" y="4750"/>
                    <a:pt x="2718" y="4677"/>
                  </a:cubicBezTo>
                  <a:cubicBezTo>
                    <a:pt x="2818" y="4677"/>
                    <a:pt x="2885" y="4677"/>
                    <a:pt x="2952" y="4644"/>
                  </a:cubicBezTo>
                  <a:lnTo>
                    <a:pt x="3219" y="4644"/>
                  </a:lnTo>
                  <a:cubicBezTo>
                    <a:pt x="3252" y="4644"/>
                    <a:pt x="3285" y="4677"/>
                    <a:pt x="3319" y="4677"/>
                  </a:cubicBezTo>
                  <a:lnTo>
                    <a:pt x="3352" y="4677"/>
                  </a:lnTo>
                  <a:cubicBezTo>
                    <a:pt x="3430" y="4739"/>
                    <a:pt x="3507" y="4765"/>
                    <a:pt x="3585" y="4765"/>
                  </a:cubicBezTo>
                  <a:cubicBezTo>
                    <a:pt x="3674" y="4765"/>
                    <a:pt x="3763" y="4731"/>
                    <a:pt x="3852" y="4677"/>
                  </a:cubicBezTo>
                  <a:cubicBezTo>
                    <a:pt x="3886" y="4811"/>
                    <a:pt x="3919" y="4911"/>
                    <a:pt x="3953" y="5044"/>
                  </a:cubicBezTo>
                  <a:cubicBezTo>
                    <a:pt x="4086" y="5478"/>
                    <a:pt x="4186" y="6078"/>
                    <a:pt x="4553" y="6379"/>
                  </a:cubicBezTo>
                  <a:cubicBezTo>
                    <a:pt x="4593" y="6432"/>
                    <a:pt x="4654" y="6459"/>
                    <a:pt x="4718" y="6459"/>
                  </a:cubicBezTo>
                  <a:cubicBezTo>
                    <a:pt x="4813" y="6459"/>
                    <a:pt x="4913" y="6399"/>
                    <a:pt x="4953" y="6279"/>
                  </a:cubicBezTo>
                  <a:cubicBezTo>
                    <a:pt x="5053" y="5812"/>
                    <a:pt x="4786" y="5311"/>
                    <a:pt x="4620" y="4844"/>
                  </a:cubicBezTo>
                  <a:cubicBezTo>
                    <a:pt x="4520" y="4611"/>
                    <a:pt x="4453" y="4377"/>
                    <a:pt x="4386" y="4144"/>
                  </a:cubicBezTo>
                  <a:cubicBezTo>
                    <a:pt x="4453" y="4044"/>
                    <a:pt x="4486" y="3877"/>
                    <a:pt x="4520" y="3710"/>
                  </a:cubicBezTo>
                  <a:lnTo>
                    <a:pt x="4887" y="2876"/>
                  </a:lnTo>
                  <a:lnTo>
                    <a:pt x="4887" y="2876"/>
                  </a:lnTo>
                  <a:cubicBezTo>
                    <a:pt x="4820" y="2910"/>
                    <a:pt x="4786" y="2943"/>
                    <a:pt x="4753" y="2976"/>
                  </a:cubicBezTo>
                  <a:cubicBezTo>
                    <a:pt x="4753" y="2943"/>
                    <a:pt x="4720" y="2910"/>
                    <a:pt x="4653" y="2910"/>
                  </a:cubicBezTo>
                  <a:cubicBezTo>
                    <a:pt x="4653" y="2809"/>
                    <a:pt x="4653" y="2709"/>
                    <a:pt x="4620" y="2643"/>
                  </a:cubicBezTo>
                  <a:cubicBezTo>
                    <a:pt x="4620" y="2609"/>
                    <a:pt x="4620" y="2609"/>
                    <a:pt x="4620" y="2576"/>
                  </a:cubicBezTo>
                  <a:cubicBezTo>
                    <a:pt x="4653" y="2509"/>
                    <a:pt x="4620" y="2476"/>
                    <a:pt x="4586" y="2442"/>
                  </a:cubicBezTo>
                  <a:cubicBezTo>
                    <a:pt x="4887" y="2042"/>
                    <a:pt x="5153" y="1642"/>
                    <a:pt x="5454" y="1242"/>
                  </a:cubicBezTo>
                  <a:cubicBezTo>
                    <a:pt x="5569" y="1034"/>
                    <a:pt x="5382" y="843"/>
                    <a:pt x="5200" y="843"/>
                  </a:cubicBezTo>
                  <a:cubicBezTo>
                    <a:pt x="5119" y="843"/>
                    <a:pt x="5038" y="882"/>
                    <a:pt x="4987" y="975"/>
                  </a:cubicBezTo>
                  <a:cubicBezTo>
                    <a:pt x="4720" y="1408"/>
                    <a:pt x="4486" y="1875"/>
                    <a:pt x="4253" y="2309"/>
                  </a:cubicBezTo>
                  <a:lnTo>
                    <a:pt x="4219" y="2309"/>
                  </a:lnTo>
                  <a:cubicBezTo>
                    <a:pt x="4136" y="2242"/>
                    <a:pt x="4028" y="2209"/>
                    <a:pt x="3915" y="2209"/>
                  </a:cubicBezTo>
                  <a:cubicBezTo>
                    <a:pt x="3802" y="2209"/>
                    <a:pt x="3686" y="2242"/>
                    <a:pt x="3586" y="2309"/>
                  </a:cubicBezTo>
                  <a:cubicBezTo>
                    <a:pt x="3542" y="2265"/>
                    <a:pt x="3479" y="2241"/>
                    <a:pt x="3414" y="2241"/>
                  </a:cubicBezTo>
                  <a:cubicBezTo>
                    <a:pt x="3330" y="2241"/>
                    <a:pt x="3242" y="2282"/>
                    <a:pt x="3185" y="2376"/>
                  </a:cubicBezTo>
                  <a:cubicBezTo>
                    <a:pt x="3185" y="2342"/>
                    <a:pt x="3185" y="2309"/>
                    <a:pt x="3152" y="2276"/>
                  </a:cubicBezTo>
                  <a:cubicBezTo>
                    <a:pt x="3113" y="2179"/>
                    <a:pt x="3006" y="2127"/>
                    <a:pt x="2904" y="2127"/>
                  </a:cubicBezTo>
                  <a:cubicBezTo>
                    <a:pt x="2831" y="2127"/>
                    <a:pt x="2760" y="2153"/>
                    <a:pt x="2718" y="2209"/>
                  </a:cubicBezTo>
                  <a:cubicBezTo>
                    <a:pt x="2685" y="2242"/>
                    <a:pt x="2652" y="2242"/>
                    <a:pt x="2652" y="2276"/>
                  </a:cubicBezTo>
                  <a:cubicBezTo>
                    <a:pt x="2618" y="2276"/>
                    <a:pt x="2618" y="2276"/>
                    <a:pt x="2585" y="2309"/>
                  </a:cubicBezTo>
                  <a:cubicBezTo>
                    <a:pt x="2527" y="2265"/>
                    <a:pt x="2456" y="2241"/>
                    <a:pt x="2386" y="2241"/>
                  </a:cubicBezTo>
                  <a:cubicBezTo>
                    <a:pt x="2296" y="2241"/>
                    <a:pt x="2208" y="2282"/>
                    <a:pt x="2151" y="2376"/>
                  </a:cubicBezTo>
                  <a:cubicBezTo>
                    <a:pt x="2118" y="2409"/>
                    <a:pt x="2085" y="2476"/>
                    <a:pt x="2018" y="2543"/>
                  </a:cubicBezTo>
                  <a:cubicBezTo>
                    <a:pt x="2018" y="2509"/>
                    <a:pt x="2018" y="2509"/>
                    <a:pt x="2018" y="2476"/>
                  </a:cubicBezTo>
                  <a:cubicBezTo>
                    <a:pt x="1984" y="2409"/>
                    <a:pt x="1918" y="2342"/>
                    <a:pt x="1884" y="2309"/>
                  </a:cubicBezTo>
                  <a:cubicBezTo>
                    <a:pt x="1951" y="1609"/>
                    <a:pt x="1851" y="875"/>
                    <a:pt x="1551" y="141"/>
                  </a:cubicBezTo>
                  <a:cubicBezTo>
                    <a:pt x="1506" y="41"/>
                    <a:pt x="1428" y="0"/>
                    <a:pt x="1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9"/>
            <p:cNvSpPr/>
            <p:nvPr/>
          </p:nvSpPr>
          <p:spPr>
            <a:xfrm>
              <a:off x="2494575" y="2743900"/>
              <a:ext cx="139275" cy="161475"/>
            </a:xfrm>
            <a:custGeom>
              <a:avLst/>
              <a:gdLst/>
              <a:ahLst/>
              <a:cxnLst/>
              <a:rect l="l" t="t" r="r" b="b"/>
              <a:pathLst>
                <a:path w="5571" h="6459" extrusionOk="0">
                  <a:moveTo>
                    <a:pt x="1335" y="0"/>
                  </a:moveTo>
                  <a:cubicBezTo>
                    <a:pt x="1182" y="0"/>
                    <a:pt x="1019" y="163"/>
                    <a:pt x="1063" y="341"/>
                  </a:cubicBezTo>
                  <a:cubicBezTo>
                    <a:pt x="1196" y="1075"/>
                    <a:pt x="1297" y="1809"/>
                    <a:pt x="1297" y="2543"/>
                  </a:cubicBezTo>
                  <a:cubicBezTo>
                    <a:pt x="1230" y="2576"/>
                    <a:pt x="1163" y="2609"/>
                    <a:pt x="1130" y="2676"/>
                  </a:cubicBezTo>
                  <a:cubicBezTo>
                    <a:pt x="1096" y="2776"/>
                    <a:pt x="1063" y="2910"/>
                    <a:pt x="1030" y="3010"/>
                  </a:cubicBezTo>
                  <a:lnTo>
                    <a:pt x="996" y="3010"/>
                  </a:lnTo>
                  <a:cubicBezTo>
                    <a:pt x="996" y="2976"/>
                    <a:pt x="963" y="2943"/>
                    <a:pt x="963" y="2943"/>
                  </a:cubicBezTo>
                  <a:lnTo>
                    <a:pt x="763" y="3677"/>
                  </a:lnTo>
                  <a:cubicBezTo>
                    <a:pt x="796" y="3677"/>
                    <a:pt x="830" y="3710"/>
                    <a:pt x="863" y="3710"/>
                  </a:cubicBezTo>
                  <a:cubicBezTo>
                    <a:pt x="796" y="3877"/>
                    <a:pt x="796" y="4044"/>
                    <a:pt x="830" y="4210"/>
                  </a:cubicBezTo>
                  <a:cubicBezTo>
                    <a:pt x="563" y="4811"/>
                    <a:pt x="296" y="5411"/>
                    <a:pt x="62" y="6045"/>
                  </a:cubicBezTo>
                  <a:cubicBezTo>
                    <a:pt x="0" y="6211"/>
                    <a:pt x="170" y="6339"/>
                    <a:pt x="324" y="6339"/>
                  </a:cubicBezTo>
                  <a:cubicBezTo>
                    <a:pt x="417" y="6339"/>
                    <a:pt x="504" y="6292"/>
                    <a:pt x="529" y="6179"/>
                  </a:cubicBezTo>
                  <a:cubicBezTo>
                    <a:pt x="796" y="5645"/>
                    <a:pt x="1030" y="5078"/>
                    <a:pt x="1230" y="4511"/>
                  </a:cubicBezTo>
                  <a:lnTo>
                    <a:pt x="1430" y="4511"/>
                  </a:lnTo>
                  <a:cubicBezTo>
                    <a:pt x="1488" y="4627"/>
                    <a:pt x="1596" y="4717"/>
                    <a:pt x="1798" y="4717"/>
                  </a:cubicBezTo>
                  <a:cubicBezTo>
                    <a:pt x="1829" y="4717"/>
                    <a:pt x="1862" y="4715"/>
                    <a:pt x="1897" y="4711"/>
                  </a:cubicBezTo>
                  <a:cubicBezTo>
                    <a:pt x="1930" y="4744"/>
                    <a:pt x="1997" y="4778"/>
                    <a:pt x="2097" y="4778"/>
                  </a:cubicBezTo>
                  <a:cubicBezTo>
                    <a:pt x="2162" y="4796"/>
                    <a:pt x="2225" y="4804"/>
                    <a:pt x="2285" y="4804"/>
                  </a:cubicBezTo>
                  <a:cubicBezTo>
                    <a:pt x="2440" y="4804"/>
                    <a:pt x="2577" y="4750"/>
                    <a:pt x="2698" y="4677"/>
                  </a:cubicBezTo>
                  <a:cubicBezTo>
                    <a:pt x="2798" y="4677"/>
                    <a:pt x="2864" y="4677"/>
                    <a:pt x="2931" y="4644"/>
                  </a:cubicBezTo>
                  <a:lnTo>
                    <a:pt x="3198" y="4644"/>
                  </a:lnTo>
                  <a:cubicBezTo>
                    <a:pt x="3231" y="4644"/>
                    <a:pt x="3298" y="4677"/>
                    <a:pt x="3331" y="4677"/>
                  </a:cubicBezTo>
                  <a:cubicBezTo>
                    <a:pt x="3409" y="4739"/>
                    <a:pt x="3486" y="4765"/>
                    <a:pt x="3564" y="4765"/>
                  </a:cubicBezTo>
                  <a:cubicBezTo>
                    <a:pt x="3653" y="4765"/>
                    <a:pt x="3742" y="4731"/>
                    <a:pt x="3832" y="4677"/>
                  </a:cubicBezTo>
                  <a:cubicBezTo>
                    <a:pt x="3865" y="4811"/>
                    <a:pt x="3898" y="4911"/>
                    <a:pt x="3965" y="5044"/>
                  </a:cubicBezTo>
                  <a:cubicBezTo>
                    <a:pt x="4099" y="5478"/>
                    <a:pt x="4165" y="6078"/>
                    <a:pt x="4532" y="6379"/>
                  </a:cubicBezTo>
                  <a:cubicBezTo>
                    <a:pt x="4586" y="6432"/>
                    <a:pt x="4655" y="6459"/>
                    <a:pt x="4721" y="6459"/>
                  </a:cubicBezTo>
                  <a:cubicBezTo>
                    <a:pt x="4820" y="6459"/>
                    <a:pt x="4912" y="6399"/>
                    <a:pt x="4932" y="6279"/>
                  </a:cubicBezTo>
                  <a:cubicBezTo>
                    <a:pt x="5033" y="5812"/>
                    <a:pt x="4766" y="5311"/>
                    <a:pt x="4599" y="4844"/>
                  </a:cubicBezTo>
                  <a:cubicBezTo>
                    <a:pt x="4532" y="4611"/>
                    <a:pt x="4465" y="4377"/>
                    <a:pt x="4365" y="4144"/>
                  </a:cubicBezTo>
                  <a:cubicBezTo>
                    <a:pt x="4432" y="4044"/>
                    <a:pt x="4499" y="3877"/>
                    <a:pt x="4499" y="3710"/>
                  </a:cubicBezTo>
                  <a:lnTo>
                    <a:pt x="4899" y="2876"/>
                  </a:lnTo>
                  <a:lnTo>
                    <a:pt x="4899" y="2876"/>
                  </a:lnTo>
                  <a:cubicBezTo>
                    <a:pt x="4832" y="2910"/>
                    <a:pt x="4799" y="2943"/>
                    <a:pt x="4766" y="2976"/>
                  </a:cubicBezTo>
                  <a:cubicBezTo>
                    <a:pt x="4732" y="2943"/>
                    <a:pt x="4699" y="2910"/>
                    <a:pt x="4666" y="2910"/>
                  </a:cubicBezTo>
                  <a:cubicBezTo>
                    <a:pt x="4666" y="2809"/>
                    <a:pt x="4632" y="2709"/>
                    <a:pt x="4632" y="2643"/>
                  </a:cubicBezTo>
                  <a:cubicBezTo>
                    <a:pt x="4632" y="2609"/>
                    <a:pt x="4632" y="2609"/>
                    <a:pt x="4632" y="2576"/>
                  </a:cubicBezTo>
                  <a:cubicBezTo>
                    <a:pt x="4632" y="2509"/>
                    <a:pt x="4599" y="2476"/>
                    <a:pt x="4566" y="2442"/>
                  </a:cubicBezTo>
                  <a:cubicBezTo>
                    <a:pt x="4866" y="2042"/>
                    <a:pt x="5166" y="1642"/>
                    <a:pt x="5433" y="1242"/>
                  </a:cubicBezTo>
                  <a:cubicBezTo>
                    <a:pt x="5571" y="1034"/>
                    <a:pt x="5375" y="843"/>
                    <a:pt x="5186" y="843"/>
                  </a:cubicBezTo>
                  <a:cubicBezTo>
                    <a:pt x="5101" y="843"/>
                    <a:pt x="5017" y="882"/>
                    <a:pt x="4966" y="975"/>
                  </a:cubicBezTo>
                  <a:cubicBezTo>
                    <a:pt x="4732" y="1408"/>
                    <a:pt x="4465" y="1875"/>
                    <a:pt x="4232" y="2309"/>
                  </a:cubicBezTo>
                  <a:cubicBezTo>
                    <a:pt x="4132" y="2242"/>
                    <a:pt x="4023" y="2209"/>
                    <a:pt x="3915" y="2209"/>
                  </a:cubicBezTo>
                  <a:cubicBezTo>
                    <a:pt x="3807" y="2209"/>
                    <a:pt x="3698" y="2242"/>
                    <a:pt x="3598" y="2309"/>
                  </a:cubicBezTo>
                  <a:cubicBezTo>
                    <a:pt x="3540" y="2265"/>
                    <a:pt x="3475" y="2241"/>
                    <a:pt x="3413" y="2241"/>
                  </a:cubicBezTo>
                  <a:cubicBezTo>
                    <a:pt x="3332" y="2241"/>
                    <a:pt x="3254" y="2282"/>
                    <a:pt x="3198" y="2376"/>
                  </a:cubicBezTo>
                  <a:cubicBezTo>
                    <a:pt x="3198" y="2342"/>
                    <a:pt x="3165" y="2309"/>
                    <a:pt x="3165" y="2276"/>
                  </a:cubicBezTo>
                  <a:cubicBezTo>
                    <a:pt x="3126" y="2179"/>
                    <a:pt x="3019" y="2127"/>
                    <a:pt x="2910" y="2127"/>
                  </a:cubicBezTo>
                  <a:cubicBezTo>
                    <a:pt x="2832" y="2127"/>
                    <a:pt x="2753" y="2153"/>
                    <a:pt x="2698" y="2209"/>
                  </a:cubicBezTo>
                  <a:cubicBezTo>
                    <a:pt x="2698" y="2242"/>
                    <a:pt x="2664" y="2242"/>
                    <a:pt x="2631" y="2276"/>
                  </a:cubicBezTo>
                  <a:cubicBezTo>
                    <a:pt x="2631" y="2276"/>
                    <a:pt x="2597" y="2276"/>
                    <a:pt x="2564" y="2309"/>
                  </a:cubicBezTo>
                  <a:cubicBezTo>
                    <a:pt x="2520" y="2265"/>
                    <a:pt x="2451" y="2241"/>
                    <a:pt x="2379" y="2241"/>
                  </a:cubicBezTo>
                  <a:cubicBezTo>
                    <a:pt x="2286" y="2241"/>
                    <a:pt x="2187" y="2282"/>
                    <a:pt x="2130" y="2376"/>
                  </a:cubicBezTo>
                  <a:cubicBezTo>
                    <a:pt x="2097" y="2409"/>
                    <a:pt x="2064" y="2476"/>
                    <a:pt x="2030" y="2543"/>
                  </a:cubicBezTo>
                  <a:cubicBezTo>
                    <a:pt x="2030" y="2509"/>
                    <a:pt x="2030" y="2509"/>
                    <a:pt x="1997" y="2476"/>
                  </a:cubicBezTo>
                  <a:cubicBezTo>
                    <a:pt x="1997" y="2409"/>
                    <a:pt x="1930" y="2342"/>
                    <a:pt x="1864" y="2309"/>
                  </a:cubicBezTo>
                  <a:cubicBezTo>
                    <a:pt x="1930" y="1609"/>
                    <a:pt x="1830" y="875"/>
                    <a:pt x="1530" y="141"/>
                  </a:cubicBezTo>
                  <a:cubicBezTo>
                    <a:pt x="1486" y="41"/>
                    <a:pt x="1411" y="0"/>
                    <a:pt x="1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9"/>
            <p:cNvSpPr/>
            <p:nvPr/>
          </p:nvSpPr>
          <p:spPr>
            <a:xfrm>
              <a:off x="3016150" y="2718675"/>
              <a:ext cx="139225" cy="161100"/>
            </a:xfrm>
            <a:custGeom>
              <a:avLst/>
              <a:gdLst/>
              <a:ahLst/>
              <a:cxnLst/>
              <a:rect l="l" t="t" r="r" b="b"/>
              <a:pathLst>
                <a:path w="5569" h="6444" extrusionOk="0">
                  <a:moveTo>
                    <a:pt x="1334" y="1"/>
                  </a:moveTo>
                  <a:cubicBezTo>
                    <a:pt x="1174" y="1"/>
                    <a:pt x="1005" y="154"/>
                    <a:pt x="1048" y="349"/>
                  </a:cubicBezTo>
                  <a:cubicBezTo>
                    <a:pt x="1215" y="1083"/>
                    <a:pt x="1315" y="1784"/>
                    <a:pt x="1282" y="2517"/>
                  </a:cubicBezTo>
                  <a:cubicBezTo>
                    <a:pt x="1215" y="2551"/>
                    <a:pt x="1182" y="2618"/>
                    <a:pt x="1148" y="2684"/>
                  </a:cubicBezTo>
                  <a:cubicBezTo>
                    <a:pt x="1115" y="2784"/>
                    <a:pt x="1082" y="2884"/>
                    <a:pt x="1048" y="2984"/>
                  </a:cubicBezTo>
                  <a:lnTo>
                    <a:pt x="982" y="2984"/>
                  </a:lnTo>
                  <a:cubicBezTo>
                    <a:pt x="982" y="2951"/>
                    <a:pt x="982" y="2951"/>
                    <a:pt x="948" y="2918"/>
                  </a:cubicBezTo>
                  <a:lnTo>
                    <a:pt x="748" y="3685"/>
                  </a:lnTo>
                  <a:lnTo>
                    <a:pt x="881" y="3685"/>
                  </a:lnTo>
                  <a:cubicBezTo>
                    <a:pt x="815" y="3885"/>
                    <a:pt x="781" y="4052"/>
                    <a:pt x="815" y="4185"/>
                  </a:cubicBezTo>
                  <a:cubicBezTo>
                    <a:pt x="548" y="4786"/>
                    <a:pt x="314" y="5420"/>
                    <a:pt x="81" y="6020"/>
                  </a:cubicBezTo>
                  <a:cubicBezTo>
                    <a:pt x="0" y="6202"/>
                    <a:pt x="164" y="6323"/>
                    <a:pt x="321" y="6323"/>
                  </a:cubicBezTo>
                  <a:cubicBezTo>
                    <a:pt x="423" y="6323"/>
                    <a:pt x="522" y="6272"/>
                    <a:pt x="548" y="6153"/>
                  </a:cubicBezTo>
                  <a:cubicBezTo>
                    <a:pt x="781" y="5620"/>
                    <a:pt x="1015" y="5086"/>
                    <a:pt x="1248" y="4519"/>
                  </a:cubicBezTo>
                  <a:lnTo>
                    <a:pt x="1449" y="4519"/>
                  </a:lnTo>
                  <a:cubicBezTo>
                    <a:pt x="1515" y="4652"/>
                    <a:pt x="1649" y="4719"/>
                    <a:pt x="1882" y="4719"/>
                  </a:cubicBezTo>
                  <a:cubicBezTo>
                    <a:pt x="1949" y="4719"/>
                    <a:pt x="2016" y="4752"/>
                    <a:pt x="2082" y="4786"/>
                  </a:cubicBezTo>
                  <a:cubicBezTo>
                    <a:pt x="2149" y="4794"/>
                    <a:pt x="2212" y="4798"/>
                    <a:pt x="2270" y="4798"/>
                  </a:cubicBezTo>
                  <a:cubicBezTo>
                    <a:pt x="2447" y="4798"/>
                    <a:pt x="2591" y="4761"/>
                    <a:pt x="2716" y="4686"/>
                  </a:cubicBezTo>
                  <a:cubicBezTo>
                    <a:pt x="2816" y="4686"/>
                    <a:pt x="2883" y="4652"/>
                    <a:pt x="2950" y="4652"/>
                  </a:cubicBezTo>
                  <a:lnTo>
                    <a:pt x="3016" y="4652"/>
                  </a:lnTo>
                  <a:cubicBezTo>
                    <a:pt x="3083" y="4652"/>
                    <a:pt x="3150" y="4652"/>
                    <a:pt x="3216" y="4619"/>
                  </a:cubicBezTo>
                  <a:cubicBezTo>
                    <a:pt x="3250" y="4652"/>
                    <a:pt x="3283" y="4652"/>
                    <a:pt x="3317" y="4652"/>
                  </a:cubicBezTo>
                  <a:lnTo>
                    <a:pt x="3350" y="4652"/>
                  </a:lnTo>
                  <a:cubicBezTo>
                    <a:pt x="3433" y="4719"/>
                    <a:pt x="3517" y="4744"/>
                    <a:pt x="3600" y="4744"/>
                  </a:cubicBezTo>
                  <a:cubicBezTo>
                    <a:pt x="3683" y="4744"/>
                    <a:pt x="3767" y="4719"/>
                    <a:pt x="3850" y="4686"/>
                  </a:cubicBezTo>
                  <a:cubicBezTo>
                    <a:pt x="3884" y="4786"/>
                    <a:pt x="3917" y="4919"/>
                    <a:pt x="3950" y="5019"/>
                  </a:cubicBezTo>
                  <a:cubicBezTo>
                    <a:pt x="4084" y="5486"/>
                    <a:pt x="4184" y="6053"/>
                    <a:pt x="4551" y="6387"/>
                  </a:cubicBezTo>
                  <a:cubicBezTo>
                    <a:pt x="4588" y="6424"/>
                    <a:pt x="4645" y="6443"/>
                    <a:pt x="4704" y="6443"/>
                  </a:cubicBezTo>
                  <a:cubicBezTo>
                    <a:pt x="4802" y="6443"/>
                    <a:pt x="4909" y="6391"/>
                    <a:pt x="4951" y="6287"/>
                  </a:cubicBezTo>
                  <a:cubicBezTo>
                    <a:pt x="5051" y="5787"/>
                    <a:pt x="4784" y="5320"/>
                    <a:pt x="4617" y="4853"/>
                  </a:cubicBezTo>
                  <a:cubicBezTo>
                    <a:pt x="4517" y="4619"/>
                    <a:pt x="4451" y="4386"/>
                    <a:pt x="4384" y="4152"/>
                  </a:cubicBezTo>
                  <a:cubicBezTo>
                    <a:pt x="4451" y="4019"/>
                    <a:pt x="4484" y="3885"/>
                    <a:pt x="4517" y="3718"/>
                  </a:cubicBezTo>
                  <a:lnTo>
                    <a:pt x="4884" y="2884"/>
                  </a:lnTo>
                  <a:cubicBezTo>
                    <a:pt x="4818" y="2884"/>
                    <a:pt x="4784" y="2918"/>
                    <a:pt x="4751" y="2951"/>
                  </a:cubicBezTo>
                  <a:cubicBezTo>
                    <a:pt x="4751" y="2918"/>
                    <a:pt x="4718" y="2884"/>
                    <a:pt x="4651" y="2884"/>
                  </a:cubicBezTo>
                  <a:cubicBezTo>
                    <a:pt x="4651" y="2784"/>
                    <a:pt x="4651" y="2718"/>
                    <a:pt x="4617" y="2618"/>
                  </a:cubicBezTo>
                  <a:cubicBezTo>
                    <a:pt x="4617" y="2618"/>
                    <a:pt x="4617" y="2584"/>
                    <a:pt x="4617" y="2584"/>
                  </a:cubicBezTo>
                  <a:cubicBezTo>
                    <a:pt x="4651" y="2517"/>
                    <a:pt x="4617" y="2484"/>
                    <a:pt x="4584" y="2451"/>
                  </a:cubicBezTo>
                  <a:cubicBezTo>
                    <a:pt x="4884" y="2050"/>
                    <a:pt x="5151" y="1650"/>
                    <a:pt x="5451" y="1217"/>
                  </a:cubicBezTo>
                  <a:cubicBezTo>
                    <a:pt x="5569" y="1029"/>
                    <a:pt x="5372" y="825"/>
                    <a:pt x="5187" y="825"/>
                  </a:cubicBezTo>
                  <a:cubicBezTo>
                    <a:pt x="5110" y="825"/>
                    <a:pt x="5034" y="861"/>
                    <a:pt x="4984" y="950"/>
                  </a:cubicBezTo>
                  <a:cubicBezTo>
                    <a:pt x="4718" y="1417"/>
                    <a:pt x="4484" y="1850"/>
                    <a:pt x="4251" y="2317"/>
                  </a:cubicBezTo>
                  <a:lnTo>
                    <a:pt x="4217" y="2317"/>
                  </a:lnTo>
                  <a:cubicBezTo>
                    <a:pt x="4124" y="2242"/>
                    <a:pt x="3998" y="2199"/>
                    <a:pt x="3871" y="2199"/>
                  </a:cubicBezTo>
                  <a:cubicBezTo>
                    <a:pt x="3772" y="2199"/>
                    <a:pt x="3671" y="2225"/>
                    <a:pt x="3583" y="2284"/>
                  </a:cubicBezTo>
                  <a:cubicBezTo>
                    <a:pt x="3544" y="2245"/>
                    <a:pt x="3489" y="2226"/>
                    <a:pt x="3431" y="2226"/>
                  </a:cubicBezTo>
                  <a:cubicBezTo>
                    <a:pt x="3341" y="2226"/>
                    <a:pt x="3244" y="2270"/>
                    <a:pt x="3183" y="2351"/>
                  </a:cubicBezTo>
                  <a:cubicBezTo>
                    <a:pt x="3183" y="2317"/>
                    <a:pt x="3183" y="2284"/>
                    <a:pt x="3150" y="2251"/>
                  </a:cubicBezTo>
                  <a:cubicBezTo>
                    <a:pt x="3115" y="2163"/>
                    <a:pt x="3024" y="2121"/>
                    <a:pt x="2931" y="2121"/>
                  </a:cubicBezTo>
                  <a:cubicBezTo>
                    <a:pt x="2848" y="2121"/>
                    <a:pt x="2763" y="2154"/>
                    <a:pt x="2716" y="2217"/>
                  </a:cubicBezTo>
                  <a:cubicBezTo>
                    <a:pt x="2683" y="2217"/>
                    <a:pt x="2649" y="2251"/>
                    <a:pt x="2649" y="2284"/>
                  </a:cubicBezTo>
                  <a:lnTo>
                    <a:pt x="2583" y="2284"/>
                  </a:lnTo>
                  <a:cubicBezTo>
                    <a:pt x="2530" y="2245"/>
                    <a:pt x="2467" y="2226"/>
                    <a:pt x="2404" y="2226"/>
                  </a:cubicBezTo>
                  <a:cubicBezTo>
                    <a:pt x="2307" y="2226"/>
                    <a:pt x="2210" y="2270"/>
                    <a:pt x="2149" y="2351"/>
                  </a:cubicBezTo>
                  <a:cubicBezTo>
                    <a:pt x="2116" y="2417"/>
                    <a:pt x="2082" y="2484"/>
                    <a:pt x="2016" y="2517"/>
                  </a:cubicBezTo>
                  <a:cubicBezTo>
                    <a:pt x="2016" y="2517"/>
                    <a:pt x="2016" y="2484"/>
                    <a:pt x="2016" y="2484"/>
                  </a:cubicBezTo>
                  <a:cubicBezTo>
                    <a:pt x="1982" y="2417"/>
                    <a:pt x="1916" y="2351"/>
                    <a:pt x="1882" y="2317"/>
                  </a:cubicBezTo>
                  <a:cubicBezTo>
                    <a:pt x="1949" y="1583"/>
                    <a:pt x="1849" y="850"/>
                    <a:pt x="1549" y="149"/>
                  </a:cubicBezTo>
                  <a:cubicBezTo>
                    <a:pt x="1502" y="44"/>
                    <a:pt x="1419" y="1"/>
                    <a:pt x="1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9"/>
            <p:cNvSpPr/>
            <p:nvPr/>
          </p:nvSpPr>
          <p:spPr>
            <a:xfrm>
              <a:off x="3537850" y="2712575"/>
              <a:ext cx="139250" cy="161325"/>
            </a:xfrm>
            <a:custGeom>
              <a:avLst/>
              <a:gdLst/>
              <a:ahLst/>
              <a:cxnLst/>
              <a:rect l="l" t="t" r="r" b="b"/>
              <a:pathLst>
                <a:path w="5570" h="6453" extrusionOk="0">
                  <a:moveTo>
                    <a:pt x="1334" y="0"/>
                  </a:moveTo>
                  <a:cubicBezTo>
                    <a:pt x="1180" y="0"/>
                    <a:pt x="1017" y="149"/>
                    <a:pt x="1062" y="326"/>
                  </a:cubicBezTo>
                  <a:cubicBezTo>
                    <a:pt x="1195" y="1060"/>
                    <a:pt x="1295" y="1794"/>
                    <a:pt x="1295" y="2528"/>
                  </a:cubicBezTo>
                  <a:cubicBezTo>
                    <a:pt x="1229" y="2561"/>
                    <a:pt x="1162" y="2595"/>
                    <a:pt x="1129" y="2695"/>
                  </a:cubicBezTo>
                  <a:cubicBezTo>
                    <a:pt x="1095" y="2795"/>
                    <a:pt x="1062" y="2895"/>
                    <a:pt x="1028" y="2995"/>
                  </a:cubicBezTo>
                  <a:lnTo>
                    <a:pt x="995" y="2995"/>
                  </a:lnTo>
                  <a:cubicBezTo>
                    <a:pt x="995" y="2962"/>
                    <a:pt x="962" y="2928"/>
                    <a:pt x="962" y="2928"/>
                  </a:cubicBezTo>
                  <a:lnTo>
                    <a:pt x="762" y="3662"/>
                  </a:lnTo>
                  <a:cubicBezTo>
                    <a:pt x="795" y="3695"/>
                    <a:pt x="828" y="3695"/>
                    <a:pt x="862" y="3695"/>
                  </a:cubicBezTo>
                  <a:cubicBezTo>
                    <a:pt x="795" y="3862"/>
                    <a:pt x="795" y="4029"/>
                    <a:pt x="828" y="4196"/>
                  </a:cubicBezTo>
                  <a:cubicBezTo>
                    <a:pt x="561" y="4796"/>
                    <a:pt x="295" y="5430"/>
                    <a:pt x="61" y="6031"/>
                  </a:cubicBezTo>
                  <a:cubicBezTo>
                    <a:pt x="0" y="6212"/>
                    <a:pt x="160" y="6333"/>
                    <a:pt x="311" y="6333"/>
                  </a:cubicBezTo>
                  <a:cubicBezTo>
                    <a:pt x="408" y="6333"/>
                    <a:pt x="502" y="6282"/>
                    <a:pt x="528" y="6164"/>
                  </a:cubicBezTo>
                  <a:cubicBezTo>
                    <a:pt x="795" y="5630"/>
                    <a:pt x="1028" y="5063"/>
                    <a:pt x="1229" y="4496"/>
                  </a:cubicBezTo>
                  <a:lnTo>
                    <a:pt x="1262" y="4496"/>
                  </a:lnTo>
                  <a:cubicBezTo>
                    <a:pt x="1295" y="4513"/>
                    <a:pt x="1329" y="4521"/>
                    <a:pt x="1358" y="4521"/>
                  </a:cubicBezTo>
                  <a:cubicBezTo>
                    <a:pt x="1387" y="4521"/>
                    <a:pt x="1412" y="4513"/>
                    <a:pt x="1429" y="4496"/>
                  </a:cubicBezTo>
                  <a:cubicBezTo>
                    <a:pt x="1487" y="4612"/>
                    <a:pt x="1595" y="4703"/>
                    <a:pt x="1797" y="4703"/>
                  </a:cubicBezTo>
                  <a:cubicBezTo>
                    <a:pt x="1828" y="4703"/>
                    <a:pt x="1861" y="4701"/>
                    <a:pt x="1896" y="4696"/>
                  </a:cubicBezTo>
                  <a:cubicBezTo>
                    <a:pt x="1929" y="4730"/>
                    <a:pt x="1996" y="4763"/>
                    <a:pt x="2096" y="4763"/>
                  </a:cubicBezTo>
                  <a:cubicBezTo>
                    <a:pt x="2161" y="4782"/>
                    <a:pt x="2224" y="4790"/>
                    <a:pt x="2284" y="4790"/>
                  </a:cubicBezTo>
                  <a:cubicBezTo>
                    <a:pt x="2439" y="4790"/>
                    <a:pt x="2576" y="4735"/>
                    <a:pt x="2696" y="4663"/>
                  </a:cubicBezTo>
                  <a:cubicBezTo>
                    <a:pt x="2796" y="4663"/>
                    <a:pt x="2863" y="4663"/>
                    <a:pt x="2930" y="4630"/>
                  </a:cubicBezTo>
                  <a:lnTo>
                    <a:pt x="3030" y="4630"/>
                  </a:lnTo>
                  <a:cubicBezTo>
                    <a:pt x="3052" y="4641"/>
                    <a:pt x="3071" y="4644"/>
                    <a:pt x="3088" y="4644"/>
                  </a:cubicBezTo>
                  <a:cubicBezTo>
                    <a:pt x="3123" y="4644"/>
                    <a:pt x="3152" y="4630"/>
                    <a:pt x="3197" y="4630"/>
                  </a:cubicBezTo>
                  <a:cubicBezTo>
                    <a:pt x="3230" y="4630"/>
                    <a:pt x="3297" y="4663"/>
                    <a:pt x="3330" y="4663"/>
                  </a:cubicBezTo>
                  <a:cubicBezTo>
                    <a:pt x="3408" y="4725"/>
                    <a:pt x="3485" y="4751"/>
                    <a:pt x="3563" y="4751"/>
                  </a:cubicBezTo>
                  <a:cubicBezTo>
                    <a:pt x="3652" y="4751"/>
                    <a:pt x="3741" y="4716"/>
                    <a:pt x="3830" y="4663"/>
                  </a:cubicBezTo>
                  <a:cubicBezTo>
                    <a:pt x="3864" y="4796"/>
                    <a:pt x="3897" y="4896"/>
                    <a:pt x="3964" y="5030"/>
                  </a:cubicBezTo>
                  <a:cubicBezTo>
                    <a:pt x="4097" y="5497"/>
                    <a:pt x="4164" y="6064"/>
                    <a:pt x="4531" y="6397"/>
                  </a:cubicBezTo>
                  <a:cubicBezTo>
                    <a:pt x="4579" y="6433"/>
                    <a:pt x="4640" y="6452"/>
                    <a:pt x="4699" y="6452"/>
                  </a:cubicBezTo>
                  <a:cubicBezTo>
                    <a:pt x="4806" y="6452"/>
                    <a:pt x="4910" y="6392"/>
                    <a:pt x="4931" y="6264"/>
                  </a:cubicBezTo>
                  <a:cubicBezTo>
                    <a:pt x="5031" y="5797"/>
                    <a:pt x="4764" y="5297"/>
                    <a:pt x="4598" y="4863"/>
                  </a:cubicBezTo>
                  <a:cubicBezTo>
                    <a:pt x="4531" y="4630"/>
                    <a:pt x="4464" y="4363"/>
                    <a:pt x="4364" y="4129"/>
                  </a:cubicBezTo>
                  <a:cubicBezTo>
                    <a:pt x="4431" y="4029"/>
                    <a:pt x="4498" y="3862"/>
                    <a:pt x="4498" y="3695"/>
                  </a:cubicBezTo>
                  <a:lnTo>
                    <a:pt x="4898" y="2862"/>
                  </a:lnTo>
                  <a:lnTo>
                    <a:pt x="4898" y="2862"/>
                  </a:lnTo>
                  <a:cubicBezTo>
                    <a:pt x="4831" y="2895"/>
                    <a:pt x="4798" y="2928"/>
                    <a:pt x="4764" y="2962"/>
                  </a:cubicBezTo>
                  <a:cubicBezTo>
                    <a:pt x="4731" y="2928"/>
                    <a:pt x="4698" y="2895"/>
                    <a:pt x="4664" y="2895"/>
                  </a:cubicBezTo>
                  <a:cubicBezTo>
                    <a:pt x="4664" y="2795"/>
                    <a:pt x="4631" y="2695"/>
                    <a:pt x="4631" y="2628"/>
                  </a:cubicBezTo>
                  <a:cubicBezTo>
                    <a:pt x="4631" y="2595"/>
                    <a:pt x="4631" y="2595"/>
                    <a:pt x="4631" y="2561"/>
                  </a:cubicBezTo>
                  <a:cubicBezTo>
                    <a:pt x="4631" y="2528"/>
                    <a:pt x="4598" y="2461"/>
                    <a:pt x="4564" y="2461"/>
                  </a:cubicBezTo>
                  <a:cubicBezTo>
                    <a:pt x="4865" y="2028"/>
                    <a:pt x="5165" y="1627"/>
                    <a:pt x="5432" y="1227"/>
                  </a:cubicBezTo>
                  <a:cubicBezTo>
                    <a:pt x="5570" y="1020"/>
                    <a:pt x="5374" y="829"/>
                    <a:pt x="5185" y="829"/>
                  </a:cubicBezTo>
                  <a:cubicBezTo>
                    <a:pt x="5100" y="829"/>
                    <a:pt x="5016" y="867"/>
                    <a:pt x="4965" y="960"/>
                  </a:cubicBezTo>
                  <a:cubicBezTo>
                    <a:pt x="4731" y="1394"/>
                    <a:pt x="4464" y="1861"/>
                    <a:pt x="4231" y="2328"/>
                  </a:cubicBezTo>
                  <a:cubicBezTo>
                    <a:pt x="4231" y="2328"/>
                    <a:pt x="4231" y="2328"/>
                    <a:pt x="4231" y="2294"/>
                  </a:cubicBezTo>
                  <a:cubicBezTo>
                    <a:pt x="4131" y="2228"/>
                    <a:pt x="4022" y="2194"/>
                    <a:pt x="3914" y="2194"/>
                  </a:cubicBezTo>
                  <a:cubicBezTo>
                    <a:pt x="3805" y="2194"/>
                    <a:pt x="3697" y="2228"/>
                    <a:pt x="3597" y="2294"/>
                  </a:cubicBezTo>
                  <a:cubicBezTo>
                    <a:pt x="3544" y="2255"/>
                    <a:pt x="3487" y="2236"/>
                    <a:pt x="3430" y="2236"/>
                  </a:cubicBezTo>
                  <a:cubicBezTo>
                    <a:pt x="3342" y="2236"/>
                    <a:pt x="3257" y="2280"/>
                    <a:pt x="3197" y="2361"/>
                  </a:cubicBezTo>
                  <a:cubicBezTo>
                    <a:pt x="3197" y="2328"/>
                    <a:pt x="3163" y="2294"/>
                    <a:pt x="3163" y="2261"/>
                  </a:cubicBezTo>
                  <a:cubicBezTo>
                    <a:pt x="3124" y="2164"/>
                    <a:pt x="3018" y="2112"/>
                    <a:pt x="2909" y="2112"/>
                  </a:cubicBezTo>
                  <a:cubicBezTo>
                    <a:pt x="2831" y="2112"/>
                    <a:pt x="2752" y="2139"/>
                    <a:pt x="2696" y="2194"/>
                  </a:cubicBezTo>
                  <a:cubicBezTo>
                    <a:pt x="2696" y="2228"/>
                    <a:pt x="2663" y="2261"/>
                    <a:pt x="2630" y="2261"/>
                  </a:cubicBezTo>
                  <a:cubicBezTo>
                    <a:pt x="2630" y="2261"/>
                    <a:pt x="2596" y="2294"/>
                    <a:pt x="2563" y="2294"/>
                  </a:cubicBezTo>
                  <a:cubicBezTo>
                    <a:pt x="2519" y="2251"/>
                    <a:pt x="2450" y="2226"/>
                    <a:pt x="2378" y="2226"/>
                  </a:cubicBezTo>
                  <a:cubicBezTo>
                    <a:pt x="2284" y="2226"/>
                    <a:pt x="2186" y="2267"/>
                    <a:pt x="2129" y="2361"/>
                  </a:cubicBezTo>
                  <a:cubicBezTo>
                    <a:pt x="2096" y="2395"/>
                    <a:pt x="2063" y="2461"/>
                    <a:pt x="2029" y="2528"/>
                  </a:cubicBezTo>
                  <a:cubicBezTo>
                    <a:pt x="2029" y="2495"/>
                    <a:pt x="2029" y="2495"/>
                    <a:pt x="1996" y="2461"/>
                  </a:cubicBezTo>
                  <a:cubicBezTo>
                    <a:pt x="1996" y="2395"/>
                    <a:pt x="1929" y="2361"/>
                    <a:pt x="1862" y="2294"/>
                  </a:cubicBezTo>
                  <a:cubicBezTo>
                    <a:pt x="1929" y="1594"/>
                    <a:pt x="1829" y="860"/>
                    <a:pt x="1529" y="126"/>
                  </a:cubicBezTo>
                  <a:cubicBezTo>
                    <a:pt x="1484" y="37"/>
                    <a:pt x="1410" y="0"/>
                    <a:pt x="1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9"/>
            <p:cNvSpPr/>
            <p:nvPr/>
          </p:nvSpPr>
          <p:spPr>
            <a:xfrm>
              <a:off x="4059300" y="2727200"/>
              <a:ext cx="139325" cy="161150"/>
            </a:xfrm>
            <a:custGeom>
              <a:avLst/>
              <a:gdLst/>
              <a:ahLst/>
              <a:cxnLst/>
              <a:rect l="l" t="t" r="r" b="b"/>
              <a:pathLst>
                <a:path w="5573" h="6446" extrusionOk="0">
                  <a:moveTo>
                    <a:pt x="1349" y="1"/>
                  </a:moveTo>
                  <a:cubicBezTo>
                    <a:pt x="1185" y="1"/>
                    <a:pt x="1008" y="164"/>
                    <a:pt x="1052" y="342"/>
                  </a:cubicBezTo>
                  <a:cubicBezTo>
                    <a:pt x="1219" y="1076"/>
                    <a:pt x="1319" y="1810"/>
                    <a:pt x="1286" y="2510"/>
                  </a:cubicBezTo>
                  <a:cubicBezTo>
                    <a:pt x="1252" y="2543"/>
                    <a:pt x="1185" y="2610"/>
                    <a:pt x="1152" y="2677"/>
                  </a:cubicBezTo>
                  <a:cubicBezTo>
                    <a:pt x="1119" y="2777"/>
                    <a:pt x="1085" y="2877"/>
                    <a:pt x="1052" y="2977"/>
                  </a:cubicBezTo>
                  <a:lnTo>
                    <a:pt x="985" y="2977"/>
                  </a:lnTo>
                  <a:cubicBezTo>
                    <a:pt x="985" y="2977"/>
                    <a:pt x="985" y="2944"/>
                    <a:pt x="952" y="2910"/>
                  </a:cubicBezTo>
                  <a:lnTo>
                    <a:pt x="752" y="3678"/>
                  </a:lnTo>
                  <a:lnTo>
                    <a:pt x="885" y="3678"/>
                  </a:lnTo>
                  <a:cubicBezTo>
                    <a:pt x="819" y="3878"/>
                    <a:pt x="785" y="4045"/>
                    <a:pt x="819" y="4178"/>
                  </a:cubicBezTo>
                  <a:cubicBezTo>
                    <a:pt x="552" y="4778"/>
                    <a:pt x="318" y="5412"/>
                    <a:pt x="85" y="6013"/>
                  </a:cubicBezTo>
                  <a:cubicBezTo>
                    <a:pt x="1" y="6202"/>
                    <a:pt x="181" y="6338"/>
                    <a:pt x="343" y="6338"/>
                  </a:cubicBezTo>
                  <a:cubicBezTo>
                    <a:pt x="438" y="6338"/>
                    <a:pt x="527" y="6291"/>
                    <a:pt x="552" y="6179"/>
                  </a:cubicBezTo>
                  <a:cubicBezTo>
                    <a:pt x="785" y="5612"/>
                    <a:pt x="1019" y="5079"/>
                    <a:pt x="1252" y="4512"/>
                  </a:cubicBezTo>
                  <a:lnTo>
                    <a:pt x="1452" y="4512"/>
                  </a:lnTo>
                  <a:cubicBezTo>
                    <a:pt x="1519" y="4645"/>
                    <a:pt x="1652" y="4712"/>
                    <a:pt x="1886" y="4712"/>
                  </a:cubicBezTo>
                  <a:cubicBezTo>
                    <a:pt x="1953" y="4745"/>
                    <a:pt x="2019" y="4745"/>
                    <a:pt x="2086" y="4778"/>
                  </a:cubicBezTo>
                  <a:cubicBezTo>
                    <a:pt x="2153" y="4787"/>
                    <a:pt x="2215" y="4791"/>
                    <a:pt x="2274" y="4791"/>
                  </a:cubicBezTo>
                  <a:cubicBezTo>
                    <a:pt x="2451" y="4791"/>
                    <a:pt x="2595" y="4753"/>
                    <a:pt x="2720" y="4678"/>
                  </a:cubicBezTo>
                  <a:cubicBezTo>
                    <a:pt x="2820" y="4678"/>
                    <a:pt x="2887" y="4678"/>
                    <a:pt x="2953" y="4645"/>
                  </a:cubicBezTo>
                  <a:lnTo>
                    <a:pt x="3320" y="4645"/>
                  </a:lnTo>
                  <a:cubicBezTo>
                    <a:pt x="3354" y="4645"/>
                    <a:pt x="3354" y="4645"/>
                    <a:pt x="3354" y="4678"/>
                  </a:cubicBezTo>
                  <a:cubicBezTo>
                    <a:pt x="3429" y="4723"/>
                    <a:pt x="3504" y="4741"/>
                    <a:pt x="3580" y="4741"/>
                  </a:cubicBezTo>
                  <a:cubicBezTo>
                    <a:pt x="3671" y="4741"/>
                    <a:pt x="3763" y="4715"/>
                    <a:pt x="3854" y="4678"/>
                  </a:cubicBezTo>
                  <a:cubicBezTo>
                    <a:pt x="3887" y="4778"/>
                    <a:pt x="3921" y="4912"/>
                    <a:pt x="3954" y="5045"/>
                  </a:cubicBezTo>
                  <a:cubicBezTo>
                    <a:pt x="4088" y="5479"/>
                    <a:pt x="4188" y="6079"/>
                    <a:pt x="4555" y="6380"/>
                  </a:cubicBezTo>
                  <a:cubicBezTo>
                    <a:pt x="4596" y="6421"/>
                    <a:pt x="4660" y="6445"/>
                    <a:pt x="4726" y="6445"/>
                  </a:cubicBezTo>
                  <a:cubicBezTo>
                    <a:pt x="4819" y="6445"/>
                    <a:pt x="4916" y="6397"/>
                    <a:pt x="4955" y="6279"/>
                  </a:cubicBezTo>
                  <a:cubicBezTo>
                    <a:pt x="5055" y="5779"/>
                    <a:pt x="4788" y="5312"/>
                    <a:pt x="4621" y="4845"/>
                  </a:cubicBezTo>
                  <a:cubicBezTo>
                    <a:pt x="4521" y="4612"/>
                    <a:pt x="4454" y="4378"/>
                    <a:pt x="4388" y="4145"/>
                  </a:cubicBezTo>
                  <a:cubicBezTo>
                    <a:pt x="4454" y="4011"/>
                    <a:pt x="4488" y="3878"/>
                    <a:pt x="4521" y="3711"/>
                  </a:cubicBezTo>
                  <a:lnTo>
                    <a:pt x="4888" y="2877"/>
                  </a:lnTo>
                  <a:cubicBezTo>
                    <a:pt x="4821" y="2877"/>
                    <a:pt x="4788" y="2910"/>
                    <a:pt x="4755" y="2944"/>
                  </a:cubicBezTo>
                  <a:cubicBezTo>
                    <a:pt x="4755" y="2910"/>
                    <a:pt x="4721" y="2910"/>
                    <a:pt x="4655" y="2877"/>
                  </a:cubicBezTo>
                  <a:cubicBezTo>
                    <a:pt x="4655" y="2777"/>
                    <a:pt x="4655" y="2710"/>
                    <a:pt x="4621" y="2643"/>
                  </a:cubicBezTo>
                  <a:cubicBezTo>
                    <a:pt x="4621" y="2610"/>
                    <a:pt x="4621" y="2577"/>
                    <a:pt x="4621" y="2577"/>
                  </a:cubicBezTo>
                  <a:cubicBezTo>
                    <a:pt x="4655" y="2510"/>
                    <a:pt x="4621" y="2477"/>
                    <a:pt x="4588" y="2443"/>
                  </a:cubicBezTo>
                  <a:cubicBezTo>
                    <a:pt x="4888" y="2043"/>
                    <a:pt x="5155" y="1643"/>
                    <a:pt x="5455" y="1209"/>
                  </a:cubicBezTo>
                  <a:cubicBezTo>
                    <a:pt x="5573" y="1021"/>
                    <a:pt x="5376" y="817"/>
                    <a:pt x="5191" y="817"/>
                  </a:cubicBezTo>
                  <a:cubicBezTo>
                    <a:pt x="5113" y="817"/>
                    <a:pt x="5038" y="853"/>
                    <a:pt x="4988" y="942"/>
                  </a:cubicBezTo>
                  <a:cubicBezTo>
                    <a:pt x="4721" y="1409"/>
                    <a:pt x="4488" y="1843"/>
                    <a:pt x="4254" y="2310"/>
                  </a:cubicBezTo>
                  <a:lnTo>
                    <a:pt x="4221" y="2310"/>
                  </a:lnTo>
                  <a:cubicBezTo>
                    <a:pt x="4127" y="2235"/>
                    <a:pt x="4002" y="2192"/>
                    <a:pt x="3875" y="2192"/>
                  </a:cubicBezTo>
                  <a:cubicBezTo>
                    <a:pt x="3776" y="2192"/>
                    <a:pt x="3675" y="2218"/>
                    <a:pt x="3587" y="2277"/>
                  </a:cubicBezTo>
                  <a:cubicBezTo>
                    <a:pt x="3546" y="2249"/>
                    <a:pt x="3487" y="2233"/>
                    <a:pt x="3426" y="2233"/>
                  </a:cubicBezTo>
                  <a:cubicBezTo>
                    <a:pt x="3338" y="2233"/>
                    <a:pt x="3246" y="2265"/>
                    <a:pt x="3187" y="2343"/>
                  </a:cubicBezTo>
                  <a:cubicBezTo>
                    <a:pt x="3187" y="2310"/>
                    <a:pt x="3187" y="2277"/>
                    <a:pt x="3154" y="2277"/>
                  </a:cubicBezTo>
                  <a:cubicBezTo>
                    <a:pt x="3115" y="2179"/>
                    <a:pt x="3008" y="2128"/>
                    <a:pt x="2906" y="2128"/>
                  </a:cubicBezTo>
                  <a:cubicBezTo>
                    <a:pt x="2833" y="2128"/>
                    <a:pt x="2762" y="2154"/>
                    <a:pt x="2720" y="2210"/>
                  </a:cubicBezTo>
                  <a:cubicBezTo>
                    <a:pt x="2687" y="2210"/>
                    <a:pt x="2687" y="2243"/>
                    <a:pt x="2653" y="2277"/>
                  </a:cubicBezTo>
                  <a:lnTo>
                    <a:pt x="2586" y="2277"/>
                  </a:lnTo>
                  <a:cubicBezTo>
                    <a:pt x="2536" y="2239"/>
                    <a:pt x="2477" y="2220"/>
                    <a:pt x="2417" y="2220"/>
                  </a:cubicBezTo>
                  <a:cubicBezTo>
                    <a:pt x="2317" y="2220"/>
                    <a:pt x="2215" y="2272"/>
                    <a:pt x="2153" y="2377"/>
                  </a:cubicBezTo>
                  <a:cubicBezTo>
                    <a:pt x="2119" y="2410"/>
                    <a:pt x="2086" y="2477"/>
                    <a:pt x="2019" y="2543"/>
                  </a:cubicBezTo>
                  <a:cubicBezTo>
                    <a:pt x="2019" y="2510"/>
                    <a:pt x="2019" y="2477"/>
                    <a:pt x="2019" y="2477"/>
                  </a:cubicBezTo>
                  <a:cubicBezTo>
                    <a:pt x="1986" y="2410"/>
                    <a:pt x="1919" y="2343"/>
                    <a:pt x="1886" y="2310"/>
                  </a:cubicBezTo>
                  <a:cubicBezTo>
                    <a:pt x="1953" y="1576"/>
                    <a:pt x="1853" y="842"/>
                    <a:pt x="1552" y="142"/>
                  </a:cubicBezTo>
                  <a:cubicBezTo>
                    <a:pt x="1508" y="42"/>
                    <a:pt x="1430" y="1"/>
                    <a:pt x="13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9"/>
            <p:cNvSpPr/>
            <p:nvPr/>
          </p:nvSpPr>
          <p:spPr>
            <a:xfrm>
              <a:off x="5102550" y="2738050"/>
              <a:ext cx="139325" cy="161125"/>
            </a:xfrm>
            <a:custGeom>
              <a:avLst/>
              <a:gdLst/>
              <a:ahLst/>
              <a:cxnLst/>
              <a:rect l="l" t="t" r="r" b="b"/>
              <a:pathLst>
                <a:path w="5573" h="6445" extrusionOk="0">
                  <a:moveTo>
                    <a:pt x="1348" y="1"/>
                  </a:moveTo>
                  <a:cubicBezTo>
                    <a:pt x="1185" y="1"/>
                    <a:pt x="1007" y="164"/>
                    <a:pt x="1052" y="341"/>
                  </a:cubicBezTo>
                  <a:cubicBezTo>
                    <a:pt x="1219" y="1075"/>
                    <a:pt x="1319" y="1809"/>
                    <a:pt x="1285" y="2510"/>
                  </a:cubicBezTo>
                  <a:cubicBezTo>
                    <a:pt x="1252" y="2543"/>
                    <a:pt x="1185" y="2610"/>
                    <a:pt x="1152" y="2676"/>
                  </a:cubicBezTo>
                  <a:cubicBezTo>
                    <a:pt x="1119" y="2777"/>
                    <a:pt x="1085" y="2877"/>
                    <a:pt x="1052" y="2977"/>
                  </a:cubicBezTo>
                  <a:lnTo>
                    <a:pt x="985" y="2977"/>
                  </a:lnTo>
                  <a:cubicBezTo>
                    <a:pt x="985" y="2977"/>
                    <a:pt x="985" y="2943"/>
                    <a:pt x="952" y="2910"/>
                  </a:cubicBezTo>
                  <a:lnTo>
                    <a:pt x="752" y="3677"/>
                  </a:lnTo>
                  <a:lnTo>
                    <a:pt x="885" y="3677"/>
                  </a:lnTo>
                  <a:cubicBezTo>
                    <a:pt x="818" y="3877"/>
                    <a:pt x="785" y="4044"/>
                    <a:pt x="818" y="4178"/>
                  </a:cubicBezTo>
                  <a:cubicBezTo>
                    <a:pt x="551" y="4778"/>
                    <a:pt x="318" y="5412"/>
                    <a:pt x="84" y="6012"/>
                  </a:cubicBezTo>
                  <a:cubicBezTo>
                    <a:pt x="0" y="6201"/>
                    <a:pt x="181" y="6337"/>
                    <a:pt x="343" y="6337"/>
                  </a:cubicBezTo>
                  <a:cubicBezTo>
                    <a:pt x="438" y="6337"/>
                    <a:pt x="527" y="6290"/>
                    <a:pt x="551" y="6179"/>
                  </a:cubicBezTo>
                  <a:cubicBezTo>
                    <a:pt x="785" y="5612"/>
                    <a:pt x="1018" y="5078"/>
                    <a:pt x="1252" y="4511"/>
                  </a:cubicBezTo>
                  <a:lnTo>
                    <a:pt x="1452" y="4511"/>
                  </a:lnTo>
                  <a:cubicBezTo>
                    <a:pt x="1519" y="4645"/>
                    <a:pt x="1652" y="4711"/>
                    <a:pt x="1886" y="4711"/>
                  </a:cubicBezTo>
                  <a:cubicBezTo>
                    <a:pt x="1952" y="4745"/>
                    <a:pt x="2019" y="4745"/>
                    <a:pt x="2086" y="4778"/>
                  </a:cubicBezTo>
                  <a:cubicBezTo>
                    <a:pt x="2153" y="4786"/>
                    <a:pt x="2215" y="4791"/>
                    <a:pt x="2274" y="4791"/>
                  </a:cubicBezTo>
                  <a:cubicBezTo>
                    <a:pt x="2451" y="4791"/>
                    <a:pt x="2595" y="4753"/>
                    <a:pt x="2720" y="4678"/>
                  </a:cubicBezTo>
                  <a:cubicBezTo>
                    <a:pt x="2820" y="4678"/>
                    <a:pt x="2886" y="4678"/>
                    <a:pt x="2953" y="4645"/>
                  </a:cubicBezTo>
                  <a:lnTo>
                    <a:pt x="3320" y="4645"/>
                  </a:lnTo>
                  <a:cubicBezTo>
                    <a:pt x="3353" y="4645"/>
                    <a:pt x="3353" y="4678"/>
                    <a:pt x="3353" y="4678"/>
                  </a:cubicBezTo>
                  <a:cubicBezTo>
                    <a:pt x="3437" y="4728"/>
                    <a:pt x="3520" y="4753"/>
                    <a:pt x="3604" y="4753"/>
                  </a:cubicBezTo>
                  <a:cubicBezTo>
                    <a:pt x="3687" y="4753"/>
                    <a:pt x="3770" y="4728"/>
                    <a:pt x="3854" y="4678"/>
                  </a:cubicBezTo>
                  <a:cubicBezTo>
                    <a:pt x="3887" y="4811"/>
                    <a:pt x="3921" y="4911"/>
                    <a:pt x="3954" y="5045"/>
                  </a:cubicBezTo>
                  <a:cubicBezTo>
                    <a:pt x="4087" y="5479"/>
                    <a:pt x="4187" y="6079"/>
                    <a:pt x="4554" y="6379"/>
                  </a:cubicBezTo>
                  <a:cubicBezTo>
                    <a:pt x="4596" y="6421"/>
                    <a:pt x="4660" y="6445"/>
                    <a:pt x="4726" y="6445"/>
                  </a:cubicBezTo>
                  <a:cubicBezTo>
                    <a:pt x="4819" y="6445"/>
                    <a:pt x="4916" y="6396"/>
                    <a:pt x="4955" y="6279"/>
                  </a:cubicBezTo>
                  <a:cubicBezTo>
                    <a:pt x="5055" y="5779"/>
                    <a:pt x="4788" y="5312"/>
                    <a:pt x="4621" y="4845"/>
                  </a:cubicBezTo>
                  <a:cubicBezTo>
                    <a:pt x="4521" y="4611"/>
                    <a:pt x="4454" y="4378"/>
                    <a:pt x="4388" y="4144"/>
                  </a:cubicBezTo>
                  <a:cubicBezTo>
                    <a:pt x="4454" y="4011"/>
                    <a:pt x="4488" y="3877"/>
                    <a:pt x="4521" y="3711"/>
                  </a:cubicBezTo>
                  <a:lnTo>
                    <a:pt x="4888" y="2877"/>
                  </a:lnTo>
                  <a:cubicBezTo>
                    <a:pt x="4821" y="2877"/>
                    <a:pt x="4788" y="2910"/>
                    <a:pt x="4754" y="2943"/>
                  </a:cubicBezTo>
                  <a:cubicBezTo>
                    <a:pt x="4754" y="2910"/>
                    <a:pt x="4721" y="2910"/>
                    <a:pt x="4654" y="2877"/>
                  </a:cubicBezTo>
                  <a:cubicBezTo>
                    <a:pt x="4654" y="2777"/>
                    <a:pt x="4654" y="2710"/>
                    <a:pt x="4621" y="2643"/>
                  </a:cubicBezTo>
                  <a:cubicBezTo>
                    <a:pt x="4621" y="2610"/>
                    <a:pt x="4621" y="2576"/>
                    <a:pt x="4621" y="2576"/>
                  </a:cubicBezTo>
                  <a:cubicBezTo>
                    <a:pt x="4654" y="2510"/>
                    <a:pt x="4621" y="2476"/>
                    <a:pt x="4588" y="2443"/>
                  </a:cubicBezTo>
                  <a:cubicBezTo>
                    <a:pt x="4888" y="2043"/>
                    <a:pt x="5155" y="1642"/>
                    <a:pt x="5455" y="1242"/>
                  </a:cubicBezTo>
                  <a:cubicBezTo>
                    <a:pt x="5573" y="1030"/>
                    <a:pt x="5374" y="818"/>
                    <a:pt x="5188" y="818"/>
                  </a:cubicBezTo>
                  <a:cubicBezTo>
                    <a:pt x="5111" y="818"/>
                    <a:pt x="5037" y="854"/>
                    <a:pt x="4988" y="942"/>
                  </a:cubicBezTo>
                  <a:cubicBezTo>
                    <a:pt x="4721" y="1409"/>
                    <a:pt x="4488" y="1843"/>
                    <a:pt x="4254" y="2310"/>
                  </a:cubicBezTo>
                  <a:lnTo>
                    <a:pt x="4221" y="2310"/>
                  </a:lnTo>
                  <a:cubicBezTo>
                    <a:pt x="4127" y="2235"/>
                    <a:pt x="4002" y="2191"/>
                    <a:pt x="3875" y="2191"/>
                  </a:cubicBezTo>
                  <a:cubicBezTo>
                    <a:pt x="3775" y="2191"/>
                    <a:pt x="3675" y="2218"/>
                    <a:pt x="3587" y="2276"/>
                  </a:cubicBezTo>
                  <a:cubicBezTo>
                    <a:pt x="3546" y="2249"/>
                    <a:pt x="3487" y="2232"/>
                    <a:pt x="3425" y="2232"/>
                  </a:cubicBezTo>
                  <a:cubicBezTo>
                    <a:pt x="3338" y="2232"/>
                    <a:pt x="3245" y="2265"/>
                    <a:pt x="3187" y="2343"/>
                  </a:cubicBezTo>
                  <a:cubicBezTo>
                    <a:pt x="3187" y="2310"/>
                    <a:pt x="3187" y="2310"/>
                    <a:pt x="3153" y="2276"/>
                  </a:cubicBezTo>
                  <a:cubicBezTo>
                    <a:pt x="3114" y="2179"/>
                    <a:pt x="3008" y="2127"/>
                    <a:pt x="2906" y="2127"/>
                  </a:cubicBezTo>
                  <a:cubicBezTo>
                    <a:pt x="2832" y="2127"/>
                    <a:pt x="2761" y="2154"/>
                    <a:pt x="2720" y="2209"/>
                  </a:cubicBezTo>
                  <a:cubicBezTo>
                    <a:pt x="2686" y="2243"/>
                    <a:pt x="2686" y="2243"/>
                    <a:pt x="2653" y="2276"/>
                  </a:cubicBezTo>
                  <a:lnTo>
                    <a:pt x="2586" y="2276"/>
                  </a:lnTo>
                  <a:cubicBezTo>
                    <a:pt x="2536" y="2239"/>
                    <a:pt x="2477" y="2220"/>
                    <a:pt x="2417" y="2220"/>
                  </a:cubicBezTo>
                  <a:cubicBezTo>
                    <a:pt x="2317" y="2220"/>
                    <a:pt x="2215" y="2272"/>
                    <a:pt x="2153" y="2376"/>
                  </a:cubicBezTo>
                  <a:cubicBezTo>
                    <a:pt x="2119" y="2410"/>
                    <a:pt x="2086" y="2476"/>
                    <a:pt x="2019" y="2543"/>
                  </a:cubicBezTo>
                  <a:cubicBezTo>
                    <a:pt x="2019" y="2510"/>
                    <a:pt x="2019" y="2476"/>
                    <a:pt x="2019" y="2476"/>
                  </a:cubicBezTo>
                  <a:cubicBezTo>
                    <a:pt x="1986" y="2410"/>
                    <a:pt x="1952" y="2343"/>
                    <a:pt x="1886" y="2310"/>
                  </a:cubicBezTo>
                  <a:cubicBezTo>
                    <a:pt x="1952" y="1576"/>
                    <a:pt x="1852" y="842"/>
                    <a:pt x="1552" y="141"/>
                  </a:cubicBezTo>
                  <a:cubicBezTo>
                    <a:pt x="1508" y="41"/>
                    <a:pt x="1430" y="1"/>
                    <a:pt x="1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9"/>
            <p:cNvSpPr/>
            <p:nvPr/>
          </p:nvSpPr>
          <p:spPr>
            <a:xfrm>
              <a:off x="5624300" y="2724700"/>
              <a:ext cx="139300" cy="161500"/>
            </a:xfrm>
            <a:custGeom>
              <a:avLst/>
              <a:gdLst/>
              <a:ahLst/>
              <a:cxnLst/>
              <a:rect l="l" t="t" r="r" b="b"/>
              <a:pathLst>
                <a:path w="5572" h="6460" extrusionOk="0">
                  <a:moveTo>
                    <a:pt x="1350" y="1"/>
                  </a:moveTo>
                  <a:cubicBezTo>
                    <a:pt x="1197" y="1"/>
                    <a:pt x="1019" y="164"/>
                    <a:pt x="1063" y="342"/>
                  </a:cubicBezTo>
                  <a:cubicBezTo>
                    <a:pt x="1197" y="1076"/>
                    <a:pt x="1297" y="1809"/>
                    <a:pt x="1297" y="2543"/>
                  </a:cubicBezTo>
                  <a:cubicBezTo>
                    <a:pt x="1230" y="2577"/>
                    <a:pt x="1163" y="2610"/>
                    <a:pt x="1130" y="2677"/>
                  </a:cubicBezTo>
                  <a:cubicBezTo>
                    <a:pt x="1097" y="2777"/>
                    <a:pt x="1063" y="2910"/>
                    <a:pt x="1030" y="3010"/>
                  </a:cubicBezTo>
                  <a:cubicBezTo>
                    <a:pt x="1030" y="2994"/>
                    <a:pt x="1022" y="2985"/>
                    <a:pt x="1013" y="2985"/>
                  </a:cubicBezTo>
                  <a:cubicBezTo>
                    <a:pt x="1005" y="2985"/>
                    <a:pt x="997" y="2994"/>
                    <a:pt x="997" y="3010"/>
                  </a:cubicBezTo>
                  <a:cubicBezTo>
                    <a:pt x="997" y="2977"/>
                    <a:pt x="963" y="2944"/>
                    <a:pt x="963" y="2944"/>
                  </a:cubicBezTo>
                  <a:lnTo>
                    <a:pt x="763" y="3678"/>
                  </a:lnTo>
                  <a:cubicBezTo>
                    <a:pt x="797" y="3678"/>
                    <a:pt x="830" y="3711"/>
                    <a:pt x="863" y="3711"/>
                  </a:cubicBezTo>
                  <a:cubicBezTo>
                    <a:pt x="797" y="3878"/>
                    <a:pt x="797" y="4044"/>
                    <a:pt x="830" y="4211"/>
                  </a:cubicBezTo>
                  <a:cubicBezTo>
                    <a:pt x="563" y="4812"/>
                    <a:pt x="296" y="5412"/>
                    <a:pt x="63" y="6046"/>
                  </a:cubicBezTo>
                  <a:cubicBezTo>
                    <a:pt x="0" y="6212"/>
                    <a:pt x="171" y="6339"/>
                    <a:pt x="324" y="6339"/>
                  </a:cubicBezTo>
                  <a:cubicBezTo>
                    <a:pt x="418" y="6339"/>
                    <a:pt x="505" y="6293"/>
                    <a:pt x="530" y="6179"/>
                  </a:cubicBezTo>
                  <a:cubicBezTo>
                    <a:pt x="797" y="5646"/>
                    <a:pt x="1030" y="5079"/>
                    <a:pt x="1230" y="4511"/>
                  </a:cubicBezTo>
                  <a:lnTo>
                    <a:pt x="1430" y="4511"/>
                  </a:lnTo>
                  <a:cubicBezTo>
                    <a:pt x="1488" y="4627"/>
                    <a:pt x="1597" y="4718"/>
                    <a:pt x="1799" y="4718"/>
                  </a:cubicBezTo>
                  <a:cubicBezTo>
                    <a:pt x="1829" y="4718"/>
                    <a:pt x="1862" y="4716"/>
                    <a:pt x="1897" y="4712"/>
                  </a:cubicBezTo>
                  <a:cubicBezTo>
                    <a:pt x="1931" y="4745"/>
                    <a:pt x="1997" y="4778"/>
                    <a:pt x="2097" y="4778"/>
                  </a:cubicBezTo>
                  <a:cubicBezTo>
                    <a:pt x="2163" y="4797"/>
                    <a:pt x="2225" y="4805"/>
                    <a:pt x="2285" y="4805"/>
                  </a:cubicBezTo>
                  <a:cubicBezTo>
                    <a:pt x="2440" y="4805"/>
                    <a:pt x="2578" y="4750"/>
                    <a:pt x="2698" y="4678"/>
                  </a:cubicBezTo>
                  <a:cubicBezTo>
                    <a:pt x="2798" y="4678"/>
                    <a:pt x="2865" y="4678"/>
                    <a:pt x="2965" y="4645"/>
                  </a:cubicBezTo>
                  <a:lnTo>
                    <a:pt x="3198" y="4645"/>
                  </a:lnTo>
                  <a:cubicBezTo>
                    <a:pt x="3232" y="4645"/>
                    <a:pt x="3298" y="4678"/>
                    <a:pt x="3332" y="4678"/>
                  </a:cubicBezTo>
                  <a:cubicBezTo>
                    <a:pt x="3409" y="4740"/>
                    <a:pt x="3487" y="4766"/>
                    <a:pt x="3564" y="4766"/>
                  </a:cubicBezTo>
                  <a:cubicBezTo>
                    <a:pt x="3654" y="4766"/>
                    <a:pt x="3743" y="4732"/>
                    <a:pt x="3832" y="4678"/>
                  </a:cubicBezTo>
                  <a:cubicBezTo>
                    <a:pt x="3865" y="4812"/>
                    <a:pt x="3899" y="4912"/>
                    <a:pt x="3965" y="5045"/>
                  </a:cubicBezTo>
                  <a:cubicBezTo>
                    <a:pt x="4099" y="5479"/>
                    <a:pt x="4166" y="6079"/>
                    <a:pt x="4533" y="6379"/>
                  </a:cubicBezTo>
                  <a:cubicBezTo>
                    <a:pt x="4586" y="6433"/>
                    <a:pt x="4655" y="6459"/>
                    <a:pt x="4722" y="6459"/>
                  </a:cubicBezTo>
                  <a:cubicBezTo>
                    <a:pt x="4821" y="6459"/>
                    <a:pt x="4913" y="6399"/>
                    <a:pt x="4933" y="6279"/>
                  </a:cubicBezTo>
                  <a:cubicBezTo>
                    <a:pt x="5033" y="5812"/>
                    <a:pt x="4766" y="5312"/>
                    <a:pt x="4599" y="4845"/>
                  </a:cubicBezTo>
                  <a:cubicBezTo>
                    <a:pt x="4533" y="4612"/>
                    <a:pt x="4466" y="4378"/>
                    <a:pt x="4366" y="4145"/>
                  </a:cubicBezTo>
                  <a:cubicBezTo>
                    <a:pt x="4432" y="4011"/>
                    <a:pt x="4499" y="3878"/>
                    <a:pt x="4499" y="3711"/>
                  </a:cubicBezTo>
                  <a:lnTo>
                    <a:pt x="4899" y="2877"/>
                  </a:lnTo>
                  <a:lnTo>
                    <a:pt x="4899" y="2877"/>
                  </a:lnTo>
                  <a:cubicBezTo>
                    <a:pt x="4833" y="2910"/>
                    <a:pt x="4799" y="2944"/>
                    <a:pt x="4766" y="2977"/>
                  </a:cubicBezTo>
                  <a:cubicBezTo>
                    <a:pt x="4733" y="2944"/>
                    <a:pt x="4699" y="2910"/>
                    <a:pt x="4666" y="2910"/>
                  </a:cubicBezTo>
                  <a:cubicBezTo>
                    <a:pt x="4666" y="2810"/>
                    <a:pt x="4633" y="2710"/>
                    <a:pt x="4633" y="2643"/>
                  </a:cubicBezTo>
                  <a:cubicBezTo>
                    <a:pt x="4633" y="2610"/>
                    <a:pt x="4633" y="2610"/>
                    <a:pt x="4633" y="2577"/>
                  </a:cubicBezTo>
                  <a:cubicBezTo>
                    <a:pt x="4633" y="2510"/>
                    <a:pt x="4599" y="2477"/>
                    <a:pt x="4599" y="2443"/>
                  </a:cubicBezTo>
                  <a:cubicBezTo>
                    <a:pt x="4866" y="2043"/>
                    <a:pt x="5166" y="1643"/>
                    <a:pt x="5433" y="1242"/>
                  </a:cubicBezTo>
                  <a:cubicBezTo>
                    <a:pt x="5571" y="1035"/>
                    <a:pt x="5376" y="844"/>
                    <a:pt x="5187" y="844"/>
                  </a:cubicBezTo>
                  <a:cubicBezTo>
                    <a:pt x="5102" y="844"/>
                    <a:pt x="5018" y="883"/>
                    <a:pt x="4966" y="976"/>
                  </a:cubicBezTo>
                  <a:cubicBezTo>
                    <a:pt x="4733" y="1409"/>
                    <a:pt x="4466" y="1876"/>
                    <a:pt x="4232" y="2310"/>
                  </a:cubicBezTo>
                  <a:cubicBezTo>
                    <a:pt x="4132" y="2243"/>
                    <a:pt x="4024" y="2210"/>
                    <a:pt x="3915" y="2210"/>
                  </a:cubicBezTo>
                  <a:cubicBezTo>
                    <a:pt x="3807" y="2210"/>
                    <a:pt x="3699" y="2243"/>
                    <a:pt x="3599" y="2310"/>
                  </a:cubicBezTo>
                  <a:cubicBezTo>
                    <a:pt x="3540" y="2266"/>
                    <a:pt x="3476" y="2242"/>
                    <a:pt x="3413" y="2242"/>
                  </a:cubicBezTo>
                  <a:cubicBezTo>
                    <a:pt x="3332" y="2242"/>
                    <a:pt x="3255" y="2283"/>
                    <a:pt x="3198" y="2377"/>
                  </a:cubicBezTo>
                  <a:cubicBezTo>
                    <a:pt x="3198" y="2343"/>
                    <a:pt x="3165" y="2310"/>
                    <a:pt x="3165" y="2276"/>
                  </a:cubicBezTo>
                  <a:cubicBezTo>
                    <a:pt x="3126" y="2179"/>
                    <a:pt x="3019" y="2127"/>
                    <a:pt x="2911" y="2127"/>
                  </a:cubicBezTo>
                  <a:cubicBezTo>
                    <a:pt x="2833" y="2127"/>
                    <a:pt x="2754" y="2154"/>
                    <a:pt x="2698" y="2210"/>
                  </a:cubicBezTo>
                  <a:cubicBezTo>
                    <a:pt x="2698" y="2243"/>
                    <a:pt x="2665" y="2243"/>
                    <a:pt x="2631" y="2276"/>
                  </a:cubicBezTo>
                  <a:cubicBezTo>
                    <a:pt x="2631" y="2276"/>
                    <a:pt x="2598" y="2276"/>
                    <a:pt x="2564" y="2310"/>
                  </a:cubicBezTo>
                  <a:cubicBezTo>
                    <a:pt x="2521" y="2266"/>
                    <a:pt x="2452" y="2242"/>
                    <a:pt x="2379" y="2242"/>
                  </a:cubicBezTo>
                  <a:cubicBezTo>
                    <a:pt x="2286" y="2242"/>
                    <a:pt x="2187" y="2283"/>
                    <a:pt x="2131" y="2377"/>
                  </a:cubicBezTo>
                  <a:cubicBezTo>
                    <a:pt x="2097" y="2410"/>
                    <a:pt x="2064" y="2477"/>
                    <a:pt x="2031" y="2543"/>
                  </a:cubicBezTo>
                  <a:cubicBezTo>
                    <a:pt x="2031" y="2510"/>
                    <a:pt x="2031" y="2510"/>
                    <a:pt x="1997" y="2477"/>
                  </a:cubicBezTo>
                  <a:cubicBezTo>
                    <a:pt x="1997" y="2410"/>
                    <a:pt x="1931" y="2343"/>
                    <a:pt x="1864" y="2310"/>
                  </a:cubicBezTo>
                  <a:cubicBezTo>
                    <a:pt x="1931" y="1609"/>
                    <a:pt x="1831" y="875"/>
                    <a:pt x="1530" y="142"/>
                  </a:cubicBezTo>
                  <a:cubicBezTo>
                    <a:pt x="1497" y="42"/>
                    <a:pt x="1427" y="1"/>
                    <a:pt x="1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9"/>
            <p:cNvSpPr/>
            <p:nvPr/>
          </p:nvSpPr>
          <p:spPr>
            <a:xfrm>
              <a:off x="6145875" y="2712575"/>
              <a:ext cx="139175" cy="161325"/>
            </a:xfrm>
            <a:custGeom>
              <a:avLst/>
              <a:gdLst/>
              <a:ahLst/>
              <a:cxnLst/>
              <a:rect l="l" t="t" r="r" b="b"/>
              <a:pathLst>
                <a:path w="5567" h="6453" extrusionOk="0">
                  <a:moveTo>
                    <a:pt x="1345" y="0"/>
                  </a:moveTo>
                  <a:cubicBezTo>
                    <a:pt x="1182" y="0"/>
                    <a:pt x="1004" y="149"/>
                    <a:pt x="1049" y="326"/>
                  </a:cubicBezTo>
                  <a:cubicBezTo>
                    <a:pt x="1215" y="1060"/>
                    <a:pt x="1316" y="1794"/>
                    <a:pt x="1282" y="2528"/>
                  </a:cubicBezTo>
                  <a:cubicBezTo>
                    <a:pt x="1249" y="2561"/>
                    <a:pt x="1182" y="2595"/>
                    <a:pt x="1149" y="2695"/>
                  </a:cubicBezTo>
                  <a:cubicBezTo>
                    <a:pt x="1115" y="2795"/>
                    <a:pt x="1082" y="2895"/>
                    <a:pt x="1049" y="2995"/>
                  </a:cubicBezTo>
                  <a:lnTo>
                    <a:pt x="982" y="2995"/>
                  </a:lnTo>
                  <a:cubicBezTo>
                    <a:pt x="982" y="2962"/>
                    <a:pt x="982" y="2928"/>
                    <a:pt x="949" y="2928"/>
                  </a:cubicBezTo>
                  <a:lnTo>
                    <a:pt x="748" y="3662"/>
                  </a:lnTo>
                  <a:cubicBezTo>
                    <a:pt x="782" y="3695"/>
                    <a:pt x="815" y="3695"/>
                    <a:pt x="882" y="3695"/>
                  </a:cubicBezTo>
                  <a:cubicBezTo>
                    <a:pt x="815" y="3862"/>
                    <a:pt x="782" y="4029"/>
                    <a:pt x="815" y="4196"/>
                  </a:cubicBezTo>
                  <a:cubicBezTo>
                    <a:pt x="548" y="4796"/>
                    <a:pt x="315" y="5430"/>
                    <a:pt x="81" y="6031"/>
                  </a:cubicBezTo>
                  <a:cubicBezTo>
                    <a:pt x="0" y="6212"/>
                    <a:pt x="165" y="6333"/>
                    <a:pt x="321" y="6333"/>
                  </a:cubicBezTo>
                  <a:cubicBezTo>
                    <a:pt x="423" y="6333"/>
                    <a:pt x="522" y="6282"/>
                    <a:pt x="548" y="6164"/>
                  </a:cubicBezTo>
                  <a:cubicBezTo>
                    <a:pt x="782" y="5630"/>
                    <a:pt x="1015" y="5063"/>
                    <a:pt x="1249" y="4496"/>
                  </a:cubicBezTo>
                  <a:lnTo>
                    <a:pt x="1282" y="4496"/>
                  </a:lnTo>
                  <a:cubicBezTo>
                    <a:pt x="1299" y="4513"/>
                    <a:pt x="1324" y="4521"/>
                    <a:pt x="1353" y="4521"/>
                  </a:cubicBezTo>
                  <a:cubicBezTo>
                    <a:pt x="1382" y="4521"/>
                    <a:pt x="1416" y="4513"/>
                    <a:pt x="1449" y="4496"/>
                  </a:cubicBezTo>
                  <a:cubicBezTo>
                    <a:pt x="1507" y="4612"/>
                    <a:pt x="1615" y="4703"/>
                    <a:pt x="1796" y="4703"/>
                  </a:cubicBezTo>
                  <a:cubicBezTo>
                    <a:pt x="1823" y="4703"/>
                    <a:pt x="1852" y="4701"/>
                    <a:pt x="1883" y="4696"/>
                  </a:cubicBezTo>
                  <a:cubicBezTo>
                    <a:pt x="1949" y="4730"/>
                    <a:pt x="2016" y="4763"/>
                    <a:pt x="2083" y="4763"/>
                  </a:cubicBezTo>
                  <a:cubicBezTo>
                    <a:pt x="2157" y="4782"/>
                    <a:pt x="2227" y="4790"/>
                    <a:pt x="2291" y="4790"/>
                  </a:cubicBezTo>
                  <a:cubicBezTo>
                    <a:pt x="2459" y="4790"/>
                    <a:pt x="2596" y="4735"/>
                    <a:pt x="2717" y="4663"/>
                  </a:cubicBezTo>
                  <a:cubicBezTo>
                    <a:pt x="2817" y="4663"/>
                    <a:pt x="2883" y="4663"/>
                    <a:pt x="2950" y="4630"/>
                  </a:cubicBezTo>
                  <a:lnTo>
                    <a:pt x="3017" y="4630"/>
                  </a:lnTo>
                  <a:cubicBezTo>
                    <a:pt x="3039" y="4641"/>
                    <a:pt x="3061" y="4644"/>
                    <a:pt x="3083" y="4644"/>
                  </a:cubicBezTo>
                  <a:cubicBezTo>
                    <a:pt x="3128" y="4644"/>
                    <a:pt x="3172" y="4630"/>
                    <a:pt x="3217" y="4630"/>
                  </a:cubicBezTo>
                  <a:cubicBezTo>
                    <a:pt x="3250" y="4630"/>
                    <a:pt x="3284" y="4663"/>
                    <a:pt x="3317" y="4663"/>
                  </a:cubicBezTo>
                  <a:lnTo>
                    <a:pt x="3350" y="4663"/>
                  </a:lnTo>
                  <a:cubicBezTo>
                    <a:pt x="3428" y="4725"/>
                    <a:pt x="3505" y="4751"/>
                    <a:pt x="3583" y="4751"/>
                  </a:cubicBezTo>
                  <a:cubicBezTo>
                    <a:pt x="3672" y="4751"/>
                    <a:pt x="3761" y="4716"/>
                    <a:pt x="3851" y="4663"/>
                  </a:cubicBezTo>
                  <a:cubicBezTo>
                    <a:pt x="3884" y="4796"/>
                    <a:pt x="3917" y="4896"/>
                    <a:pt x="3951" y="5030"/>
                  </a:cubicBezTo>
                  <a:cubicBezTo>
                    <a:pt x="4084" y="5497"/>
                    <a:pt x="4184" y="6064"/>
                    <a:pt x="4551" y="6397"/>
                  </a:cubicBezTo>
                  <a:cubicBezTo>
                    <a:pt x="4587" y="6433"/>
                    <a:pt x="4640" y="6452"/>
                    <a:pt x="4697" y="6452"/>
                  </a:cubicBezTo>
                  <a:cubicBezTo>
                    <a:pt x="4797" y="6452"/>
                    <a:pt x="4909" y="6392"/>
                    <a:pt x="4951" y="6264"/>
                  </a:cubicBezTo>
                  <a:cubicBezTo>
                    <a:pt x="5052" y="5797"/>
                    <a:pt x="4785" y="5297"/>
                    <a:pt x="4618" y="4863"/>
                  </a:cubicBezTo>
                  <a:cubicBezTo>
                    <a:pt x="4518" y="4630"/>
                    <a:pt x="4451" y="4363"/>
                    <a:pt x="4384" y="4129"/>
                  </a:cubicBezTo>
                  <a:cubicBezTo>
                    <a:pt x="4451" y="4029"/>
                    <a:pt x="4484" y="3862"/>
                    <a:pt x="4518" y="3695"/>
                  </a:cubicBezTo>
                  <a:lnTo>
                    <a:pt x="4885" y="2862"/>
                  </a:lnTo>
                  <a:lnTo>
                    <a:pt x="4885" y="2862"/>
                  </a:lnTo>
                  <a:cubicBezTo>
                    <a:pt x="4818" y="2895"/>
                    <a:pt x="4785" y="2928"/>
                    <a:pt x="4751" y="2962"/>
                  </a:cubicBezTo>
                  <a:cubicBezTo>
                    <a:pt x="4751" y="2928"/>
                    <a:pt x="4718" y="2895"/>
                    <a:pt x="4651" y="2895"/>
                  </a:cubicBezTo>
                  <a:cubicBezTo>
                    <a:pt x="4651" y="2795"/>
                    <a:pt x="4651" y="2695"/>
                    <a:pt x="4618" y="2628"/>
                  </a:cubicBezTo>
                  <a:cubicBezTo>
                    <a:pt x="4618" y="2595"/>
                    <a:pt x="4618" y="2595"/>
                    <a:pt x="4618" y="2561"/>
                  </a:cubicBezTo>
                  <a:cubicBezTo>
                    <a:pt x="4651" y="2528"/>
                    <a:pt x="4618" y="2461"/>
                    <a:pt x="4585" y="2461"/>
                  </a:cubicBezTo>
                  <a:cubicBezTo>
                    <a:pt x="4885" y="2028"/>
                    <a:pt x="5152" y="1627"/>
                    <a:pt x="5452" y="1227"/>
                  </a:cubicBezTo>
                  <a:cubicBezTo>
                    <a:pt x="5567" y="1020"/>
                    <a:pt x="5380" y="829"/>
                    <a:pt x="5199" y="829"/>
                  </a:cubicBezTo>
                  <a:cubicBezTo>
                    <a:pt x="5117" y="829"/>
                    <a:pt x="5036" y="867"/>
                    <a:pt x="4985" y="960"/>
                  </a:cubicBezTo>
                  <a:cubicBezTo>
                    <a:pt x="4718" y="1394"/>
                    <a:pt x="4484" y="1861"/>
                    <a:pt x="4251" y="2328"/>
                  </a:cubicBezTo>
                  <a:cubicBezTo>
                    <a:pt x="4251" y="2328"/>
                    <a:pt x="4251" y="2328"/>
                    <a:pt x="4218" y="2294"/>
                  </a:cubicBezTo>
                  <a:cubicBezTo>
                    <a:pt x="4134" y="2228"/>
                    <a:pt x="4026" y="2194"/>
                    <a:pt x="3913" y="2194"/>
                  </a:cubicBezTo>
                  <a:cubicBezTo>
                    <a:pt x="3801" y="2194"/>
                    <a:pt x="3684" y="2228"/>
                    <a:pt x="3584" y="2294"/>
                  </a:cubicBezTo>
                  <a:cubicBezTo>
                    <a:pt x="3544" y="2255"/>
                    <a:pt x="3489" y="2236"/>
                    <a:pt x="3431" y="2236"/>
                  </a:cubicBezTo>
                  <a:cubicBezTo>
                    <a:pt x="3341" y="2236"/>
                    <a:pt x="3244" y="2280"/>
                    <a:pt x="3184" y="2361"/>
                  </a:cubicBezTo>
                  <a:cubicBezTo>
                    <a:pt x="3184" y="2328"/>
                    <a:pt x="3184" y="2294"/>
                    <a:pt x="3150" y="2261"/>
                  </a:cubicBezTo>
                  <a:cubicBezTo>
                    <a:pt x="3111" y="2164"/>
                    <a:pt x="3004" y="2112"/>
                    <a:pt x="2902" y="2112"/>
                  </a:cubicBezTo>
                  <a:cubicBezTo>
                    <a:pt x="2829" y="2112"/>
                    <a:pt x="2758" y="2139"/>
                    <a:pt x="2717" y="2194"/>
                  </a:cubicBezTo>
                  <a:cubicBezTo>
                    <a:pt x="2683" y="2228"/>
                    <a:pt x="2683" y="2261"/>
                    <a:pt x="2650" y="2261"/>
                  </a:cubicBezTo>
                  <a:cubicBezTo>
                    <a:pt x="2616" y="2261"/>
                    <a:pt x="2616" y="2294"/>
                    <a:pt x="2583" y="2294"/>
                  </a:cubicBezTo>
                  <a:cubicBezTo>
                    <a:pt x="2525" y="2251"/>
                    <a:pt x="2454" y="2226"/>
                    <a:pt x="2384" y="2226"/>
                  </a:cubicBezTo>
                  <a:cubicBezTo>
                    <a:pt x="2294" y="2226"/>
                    <a:pt x="2206" y="2267"/>
                    <a:pt x="2149" y="2361"/>
                  </a:cubicBezTo>
                  <a:cubicBezTo>
                    <a:pt x="2116" y="2395"/>
                    <a:pt x="2083" y="2461"/>
                    <a:pt x="2049" y="2528"/>
                  </a:cubicBezTo>
                  <a:cubicBezTo>
                    <a:pt x="2016" y="2495"/>
                    <a:pt x="2016" y="2495"/>
                    <a:pt x="2016" y="2461"/>
                  </a:cubicBezTo>
                  <a:cubicBezTo>
                    <a:pt x="1983" y="2395"/>
                    <a:pt x="1949" y="2361"/>
                    <a:pt x="1883" y="2294"/>
                  </a:cubicBezTo>
                  <a:cubicBezTo>
                    <a:pt x="1949" y="1594"/>
                    <a:pt x="1849" y="860"/>
                    <a:pt x="1549" y="126"/>
                  </a:cubicBezTo>
                  <a:cubicBezTo>
                    <a:pt x="1505" y="37"/>
                    <a:pt x="1427" y="0"/>
                    <a:pt x="1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9"/>
            <p:cNvSpPr/>
            <p:nvPr/>
          </p:nvSpPr>
          <p:spPr>
            <a:xfrm>
              <a:off x="3574625" y="2761250"/>
              <a:ext cx="2830975" cy="110725"/>
            </a:xfrm>
            <a:custGeom>
              <a:avLst/>
              <a:gdLst/>
              <a:ahLst/>
              <a:cxnLst/>
              <a:rect l="l" t="t" r="r" b="b"/>
              <a:pathLst>
                <a:path w="113239" h="4429" extrusionOk="0">
                  <a:moveTo>
                    <a:pt x="15902" y="3183"/>
                  </a:moveTo>
                  <a:cubicBezTo>
                    <a:pt x="16203" y="3216"/>
                    <a:pt x="16503" y="3216"/>
                    <a:pt x="16803" y="3216"/>
                  </a:cubicBezTo>
                  <a:cubicBezTo>
                    <a:pt x="16703" y="3216"/>
                    <a:pt x="16636" y="3250"/>
                    <a:pt x="16536" y="3250"/>
                  </a:cubicBezTo>
                  <a:cubicBezTo>
                    <a:pt x="16336" y="3250"/>
                    <a:pt x="16103" y="3216"/>
                    <a:pt x="15902" y="3183"/>
                  </a:cubicBezTo>
                  <a:close/>
                  <a:moveTo>
                    <a:pt x="112924" y="0"/>
                  </a:moveTo>
                  <a:cubicBezTo>
                    <a:pt x="112261" y="0"/>
                    <a:pt x="111621" y="191"/>
                    <a:pt x="111304" y="681"/>
                  </a:cubicBezTo>
                  <a:cubicBezTo>
                    <a:pt x="111271" y="714"/>
                    <a:pt x="111271" y="714"/>
                    <a:pt x="111271" y="714"/>
                  </a:cubicBezTo>
                  <a:cubicBezTo>
                    <a:pt x="111137" y="781"/>
                    <a:pt x="110970" y="814"/>
                    <a:pt x="110837" y="848"/>
                  </a:cubicBezTo>
                  <a:lnTo>
                    <a:pt x="110670" y="848"/>
                  </a:lnTo>
                  <a:cubicBezTo>
                    <a:pt x="110643" y="821"/>
                    <a:pt x="110594" y="772"/>
                    <a:pt x="110524" y="772"/>
                  </a:cubicBezTo>
                  <a:cubicBezTo>
                    <a:pt x="110507" y="772"/>
                    <a:pt x="110489" y="775"/>
                    <a:pt x="110470" y="781"/>
                  </a:cubicBezTo>
                  <a:cubicBezTo>
                    <a:pt x="110303" y="848"/>
                    <a:pt x="110136" y="915"/>
                    <a:pt x="109970" y="948"/>
                  </a:cubicBezTo>
                  <a:cubicBezTo>
                    <a:pt x="109803" y="948"/>
                    <a:pt x="109636" y="981"/>
                    <a:pt x="109469" y="981"/>
                  </a:cubicBezTo>
                  <a:cubicBezTo>
                    <a:pt x="109469" y="915"/>
                    <a:pt x="109436" y="881"/>
                    <a:pt x="109403" y="848"/>
                  </a:cubicBezTo>
                  <a:cubicBezTo>
                    <a:pt x="109048" y="548"/>
                    <a:pt x="108583" y="471"/>
                    <a:pt x="108133" y="471"/>
                  </a:cubicBezTo>
                  <a:cubicBezTo>
                    <a:pt x="108032" y="471"/>
                    <a:pt x="107932" y="475"/>
                    <a:pt x="107835" y="481"/>
                  </a:cubicBezTo>
                  <a:cubicBezTo>
                    <a:pt x="107401" y="514"/>
                    <a:pt x="106801" y="548"/>
                    <a:pt x="106501" y="915"/>
                  </a:cubicBezTo>
                  <a:lnTo>
                    <a:pt x="106400" y="915"/>
                  </a:lnTo>
                  <a:cubicBezTo>
                    <a:pt x="106267" y="981"/>
                    <a:pt x="106134" y="1015"/>
                    <a:pt x="106000" y="1081"/>
                  </a:cubicBezTo>
                  <a:lnTo>
                    <a:pt x="105500" y="1081"/>
                  </a:lnTo>
                  <a:cubicBezTo>
                    <a:pt x="105500" y="1048"/>
                    <a:pt x="105466" y="1048"/>
                    <a:pt x="105466" y="1015"/>
                  </a:cubicBezTo>
                  <a:cubicBezTo>
                    <a:pt x="104951" y="689"/>
                    <a:pt x="104369" y="562"/>
                    <a:pt x="103774" y="562"/>
                  </a:cubicBezTo>
                  <a:cubicBezTo>
                    <a:pt x="103638" y="562"/>
                    <a:pt x="103502" y="569"/>
                    <a:pt x="103365" y="581"/>
                  </a:cubicBezTo>
                  <a:cubicBezTo>
                    <a:pt x="102831" y="648"/>
                    <a:pt x="101964" y="814"/>
                    <a:pt x="101797" y="1382"/>
                  </a:cubicBezTo>
                  <a:cubicBezTo>
                    <a:pt x="101564" y="1448"/>
                    <a:pt x="101297" y="1482"/>
                    <a:pt x="101063" y="1515"/>
                  </a:cubicBezTo>
                  <a:lnTo>
                    <a:pt x="100796" y="1515"/>
                  </a:lnTo>
                  <a:cubicBezTo>
                    <a:pt x="100336" y="1108"/>
                    <a:pt x="99602" y="879"/>
                    <a:pt x="98891" y="879"/>
                  </a:cubicBezTo>
                  <a:cubicBezTo>
                    <a:pt x="98263" y="879"/>
                    <a:pt x="97652" y="1057"/>
                    <a:pt x="97261" y="1448"/>
                  </a:cubicBezTo>
                  <a:cubicBezTo>
                    <a:pt x="97194" y="1515"/>
                    <a:pt x="97161" y="1615"/>
                    <a:pt x="97161" y="1682"/>
                  </a:cubicBezTo>
                  <a:cubicBezTo>
                    <a:pt x="97060" y="1682"/>
                    <a:pt x="96927" y="1682"/>
                    <a:pt x="96827" y="1648"/>
                  </a:cubicBezTo>
                  <a:cubicBezTo>
                    <a:pt x="96769" y="1562"/>
                    <a:pt x="96661" y="1475"/>
                    <a:pt x="96525" y="1475"/>
                  </a:cubicBezTo>
                  <a:cubicBezTo>
                    <a:pt x="96504" y="1475"/>
                    <a:pt x="96482" y="1477"/>
                    <a:pt x="96460" y="1482"/>
                  </a:cubicBezTo>
                  <a:cubicBezTo>
                    <a:pt x="96393" y="1482"/>
                    <a:pt x="96327" y="1482"/>
                    <a:pt x="96260" y="1515"/>
                  </a:cubicBezTo>
                  <a:cubicBezTo>
                    <a:pt x="95793" y="1181"/>
                    <a:pt x="95226" y="1015"/>
                    <a:pt x="94659" y="948"/>
                  </a:cubicBezTo>
                  <a:cubicBezTo>
                    <a:pt x="94499" y="929"/>
                    <a:pt x="94321" y="916"/>
                    <a:pt x="94138" y="916"/>
                  </a:cubicBezTo>
                  <a:cubicBezTo>
                    <a:pt x="93672" y="916"/>
                    <a:pt x="93178" y="1003"/>
                    <a:pt x="92891" y="1315"/>
                  </a:cubicBezTo>
                  <a:cubicBezTo>
                    <a:pt x="92591" y="1281"/>
                    <a:pt x="92290" y="1248"/>
                    <a:pt x="91957" y="1215"/>
                  </a:cubicBezTo>
                  <a:cubicBezTo>
                    <a:pt x="91490" y="848"/>
                    <a:pt x="90923" y="648"/>
                    <a:pt x="90356" y="581"/>
                  </a:cubicBezTo>
                  <a:cubicBezTo>
                    <a:pt x="90182" y="549"/>
                    <a:pt x="89978" y="527"/>
                    <a:pt x="89767" y="527"/>
                  </a:cubicBezTo>
                  <a:cubicBezTo>
                    <a:pt x="89330" y="527"/>
                    <a:pt x="88869" y="622"/>
                    <a:pt x="88621" y="915"/>
                  </a:cubicBezTo>
                  <a:cubicBezTo>
                    <a:pt x="88588" y="948"/>
                    <a:pt x="88588" y="981"/>
                    <a:pt x="88588" y="1015"/>
                  </a:cubicBezTo>
                  <a:cubicBezTo>
                    <a:pt x="88554" y="1048"/>
                    <a:pt x="88521" y="1048"/>
                    <a:pt x="88521" y="1048"/>
                  </a:cubicBezTo>
                  <a:cubicBezTo>
                    <a:pt x="88287" y="1081"/>
                    <a:pt x="88087" y="1081"/>
                    <a:pt x="87887" y="1081"/>
                  </a:cubicBezTo>
                  <a:lnTo>
                    <a:pt x="87820" y="1081"/>
                  </a:lnTo>
                  <a:cubicBezTo>
                    <a:pt x="87387" y="748"/>
                    <a:pt x="86786" y="648"/>
                    <a:pt x="86286" y="648"/>
                  </a:cubicBezTo>
                  <a:cubicBezTo>
                    <a:pt x="85786" y="648"/>
                    <a:pt x="84918" y="681"/>
                    <a:pt x="84685" y="1215"/>
                  </a:cubicBezTo>
                  <a:lnTo>
                    <a:pt x="84151" y="1215"/>
                  </a:lnTo>
                  <a:cubicBezTo>
                    <a:pt x="84018" y="848"/>
                    <a:pt x="83617" y="681"/>
                    <a:pt x="83184" y="614"/>
                  </a:cubicBezTo>
                  <a:cubicBezTo>
                    <a:pt x="82874" y="582"/>
                    <a:pt x="82560" y="567"/>
                    <a:pt x="82246" y="567"/>
                  </a:cubicBezTo>
                  <a:cubicBezTo>
                    <a:pt x="81578" y="567"/>
                    <a:pt x="80906" y="634"/>
                    <a:pt x="80248" y="748"/>
                  </a:cubicBezTo>
                  <a:cubicBezTo>
                    <a:pt x="80182" y="781"/>
                    <a:pt x="80115" y="814"/>
                    <a:pt x="80082" y="848"/>
                  </a:cubicBezTo>
                  <a:cubicBezTo>
                    <a:pt x="79815" y="848"/>
                    <a:pt x="79581" y="814"/>
                    <a:pt x="79314" y="814"/>
                  </a:cubicBezTo>
                  <a:cubicBezTo>
                    <a:pt x="79314" y="781"/>
                    <a:pt x="79281" y="748"/>
                    <a:pt x="79248" y="714"/>
                  </a:cubicBezTo>
                  <a:cubicBezTo>
                    <a:pt x="78789" y="450"/>
                    <a:pt x="78143" y="288"/>
                    <a:pt x="77503" y="288"/>
                  </a:cubicBezTo>
                  <a:cubicBezTo>
                    <a:pt x="76934" y="288"/>
                    <a:pt x="76369" y="416"/>
                    <a:pt x="75945" y="714"/>
                  </a:cubicBezTo>
                  <a:cubicBezTo>
                    <a:pt x="75545" y="714"/>
                    <a:pt x="75145" y="748"/>
                    <a:pt x="74744" y="748"/>
                  </a:cubicBezTo>
                  <a:cubicBezTo>
                    <a:pt x="74457" y="709"/>
                    <a:pt x="74165" y="692"/>
                    <a:pt x="73872" y="692"/>
                  </a:cubicBezTo>
                  <a:cubicBezTo>
                    <a:pt x="72911" y="692"/>
                    <a:pt x="71937" y="877"/>
                    <a:pt x="71042" y="1081"/>
                  </a:cubicBezTo>
                  <a:cubicBezTo>
                    <a:pt x="70908" y="1115"/>
                    <a:pt x="70808" y="1215"/>
                    <a:pt x="70775" y="1315"/>
                  </a:cubicBezTo>
                  <a:cubicBezTo>
                    <a:pt x="70508" y="1348"/>
                    <a:pt x="70241" y="1415"/>
                    <a:pt x="69974" y="1482"/>
                  </a:cubicBezTo>
                  <a:cubicBezTo>
                    <a:pt x="69741" y="1348"/>
                    <a:pt x="69507" y="1281"/>
                    <a:pt x="69241" y="1248"/>
                  </a:cubicBezTo>
                  <a:cubicBezTo>
                    <a:pt x="69169" y="1239"/>
                    <a:pt x="69098" y="1235"/>
                    <a:pt x="69025" y="1235"/>
                  </a:cubicBezTo>
                  <a:cubicBezTo>
                    <a:pt x="68828" y="1235"/>
                    <a:pt x="68626" y="1266"/>
                    <a:pt x="68407" y="1315"/>
                  </a:cubicBezTo>
                  <a:cubicBezTo>
                    <a:pt x="68407" y="1315"/>
                    <a:pt x="68373" y="1315"/>
                    <a:pt x="68373" y="1348"/>
                  </a:cubicBezTo>
                  <a:cubicBezTo>
                    <a:pt x="67806" y="1348"/>
                    <a:pt x="67272" y="1415"/>
                    <a:pt x="66705" y="1515"/>
                  </a:cubicBezTo>
                  <a:cubicBezTo>
                    <a:pt x="66705" y="1482"/>
                    <a:pt x="66672" y="1415"/>
                    <a:pt x="66605" y="1348"/>
                  </a:cubicBezTo>
                  <a:cubicBezTo>
                    <a:pt x="65805" y="1218"/>
                    <a:pt x="65000" y="1163"/>
                    <a:pt x="64192" y="1163"/>
                  </a:cubicBezTo>
                  <a:cubicBezTo>
                    <a:pt x="62104" y="1163"/>
                    <a:pt x="60001" y="1530"/>
                    <a:pt x="57932" y="1915"/>
                  </a:cubicBezTo>
                  <a:cubicBezTo>
                    <a:pt x="57568" y="1776"/>
                    <a:pt x="57173" y="1712"/>
                    <a:pt x="56772" y="1712"/>
                  </a:cubicBezTo>
                  <a:cubicBezTo>
                    <a:pt x="55925" y="1712"/>
                    <a:pt x="55053" y="1996"/>
                    <a:pt x="54397" y="2449"/>
                  </a:cubicBezTo>
                  <a:lnTo>
                    <a:pt x="54163" y="2449"/>
                  </a:lnTo>
                  <a:cubicBezTo>
                    <a:pt x="54163" y="2416"/>
                    <a:pt x="54163" y="2416"/>
                    <a:pt x="54130" y="2416"/>
                  </a:cubicBezTo>
                  <a:cubicBezTo>
                    <a:pt x="53407" y="1718"/>
                    <a:pt x="52181" y="1299"/>
                    <a:pt x="51037" y="1299"/>
                  </a:cubicBezTo>
                  <a:cubicBezTo>
                    <a:pt x="50650" y="1299"/>
                    <a:pt x="50272" y="1347"/>
                    <a:pt x="49927" y="1448"/>
                  </a:cubicBezTo>
                  <a:cubicBezTo>
                    <a:pt x="49237" y="1004"/>
                    <a:pt x="48400" y="751"/>
                    <a:pt x="47562" y="751"/>
                  </a:cubicBezTo>
                  <a:cubicBezTo>
                    <a:pt x="47143" y="751"/>
                    <a:pt x="46724" y="814"/>
                    <a:pt x="46324" y="948"/>
                  </a:cubicBezTo>
                  <a:cubicBezTo>
                    <a:pt x="45823" y="733"/>
                    <a:pt x="45090" y="566"/>
                    <a:pt x="44380" y="566"/>
                  </a:cubicBezTo>
                  <a:cubicBezTo>
                    <a:pt x="43768" y="566"/>
                    <a:pt x="43172" y="690"/>
                    <a:pt x="42755" y="1015"/>
                  </a:cubicBezTo>
                  <a:lnTo>
                    <a:pt x="42688" y="1015"/>
                  </a:lnTo>
                  <a:cubicBezTo>
                    <a:pt x="42300" y="677"/>
                    <a:pt x="41657" y="485"/>
                    <a:pt x="41029" y="485"/>
                  </a:cubicBezTo>
                  <a:cubicBezTo>
                    <a:pt x="40415" y="485"/>
                    <a:pt x="39816" y="669"/>
                    <a:pt x="39486" y="1081"/>
                  </a:cubicBezTo>
                  <a:cubicBezTo>
                    <a:pt x="39021" y="867"/>
                    <a:pt x="38518" y="767"/>
                    <a:pt x="38013" y="767"/>
                  </a:cubicBezTo>
                  <a:cubicBezTo>
                    <a:pt x="37575" y="767"/>
                    <a:pt x="37135" y="842"/>
                    <a:pt x="36717" y="981"/>
                  </a:cubicBezTo>
                  <a:cubicBezTo>
                    <a:pt x="36586" y="942"/>
                    <a:pt x="36454" y="923"/>
                    <a:pt x="36321" y="923"/>
                  </a:cubicBezTo>
                  <a:cubicBezTo>
                    <a:pt x="36115" y="923"/>
                    <a:pt x="35905" y="967"/>
                    <a:pt x="35683" y="1048"/>
                  </a:cubicBezTo>
                  <a:cubicBezTo>
                    <a:pt x="35483" y="1115"/>
                    <a:pt x="35250" y="1248"/>
                    <a:pt x="35049" y="1415"/>
                  </a:cubicBezTo>
                  <a:cubicBezTo>
                    <a:pt x="34846" y="1258"/>
                    <a:pt x="34534" y="1194"/>
                    <a:pt x="34169" y="1194"/>
                  </a:cubicBezTo>
                  <a:cubicBezTo>
                    <a:pt x="32978" y="1194"/>
                    <a:pt x="31222" y="1882"/>
                    <a:pt x="30813" y="2316"/>
                  </a:cubicBezTo>
                  <a:cubicBezTo>
                    <a:pt x="30595" y="2251"/>
                    <a:pt x="30362" y="2222"/>
                    <a:pt x="30124" y="2222"/>
                  </a:cubicBezTo>
                  <a:cubicBezTo>
                    <a:pt x="29375" y="2222"/>
                    <a:pt x="28576" y="2511"/>
                    <a:pt x="28044" y="2916"/>
                  </a:cubicBezTo>
                  <a:cubicBezTo>
                    <a:pt x="27978" y="2949"/>
                    <a:pt x="27944" y="2983"/>
                    <a:pt x="27944" y="3016"/>
                  </a:cubicBezTo>
                  <a:cubicBezTo>
                    <a:pt x="27844" y="2983"/>
                    <a:pt x="27744" y="2983"/>
                    <a:pt x="27644" y="2983"/>
                  </a:cubicBezTo>
                  <a:cubicBezTo>
                    <a:pt x="27355" y="2805"/>
                    <a:pt x="26977" y="2746"/>
                    <a:pt x="26619" y="2746"/>
                  </a:cubicBezTo>
                  <a:cubicBezTo>
                    <a:pt x="26440" y="2746"/>
                    <a:pt x="26265" y="2760"/>
                    <a:pt x="26110" y="2783"/>
                  </a:cubicBezTo>
                  <a:cubicBezTo>
                    <a:pt x="25709" y="2816"/>
                    <a:pt x="25176" y="2883"/>
                    <a:pt x="24809" y="3116"/>
                  </a:cubicBezTo>
                  <a:cubicBezTo>
                    <a:pt x="24775" y="3083"/>
                    <a:pt x="24709" y="3083"/>
                    <a:pt x="24642" y="3083"/>
                  </a:cubicBezTo>
                  <a:cubicBezTo>
                    <a:pt x="24431" y="3125"/>
                    <a:pt x="24236" y="3144"/>
                    <a:pt x="24051" y="3144"/>
                  </a:cubicBezTo>
                  <a:cubicBezTo>
                    <a:pt x="23506" y="3144"/>
                    <a:pt x="23038" y="2982"/>
                    <a:pt x="22440" y="2783"/>
                  </a:cubicBezTo>
                  <a:cubicBezTo>
                    <a:pt x="22078" y="2676"/>
                    <a:pt x="21716" y="2597"/>
                    <a:pt x="21346" y="2597"/>
                  </a:cubicBezTo>
                  <a:cubicBezTo>
                    <a:pt x="21136" y="2597"/>
                    <a:pt x="20923" y="2622"/>
                    <a:pt x="20706" y="2683"/>
                  </a:cubicBezTo>
                  <a:cubicBezTo>
                    <a:pt x="20639" y="2683"/>
                    <a:pt x="20606" y="2716"/>
                    <a:pt x="20572" y="2716"/>
                  </a:cubicBezTo>
                  <a:cubicBezTo>
                    <a:pt x="20372" y="2683"/>
                    <a:pt x="20139" y="2649"/>
                    <a:pt x="19939" y="2616"/>
                  </a:cubicBezTo>
                  <a:cubicBezTo>
                    <a:pt x="19472" y="2516"/>
                    <a:pt x="19005" y="2416"/>
                    <a:pt x="18538" y="2349"/>
                  </a:cubicBezTo>
                  <a:cubicBezTo>
                    <a:pt x="17932" y="2141"/>
                    <a:pt x="17272" y="1997"/>
                    <a:pt x="16638" y="1997"/>
                  </a:cubicBezTo>
                  <a:cubicBezTo>
                    <a:pt x="16155" y="1997"/>
                    <a:pt x="15687" y="2080"/>
                    <a:pt x="15269" y="2282"/>
                  </a:cubicBezTo>
                  <a:cubicBezTo>
                    <a:pt x="14635" y="2282"/>
                    <a:pt x="14034" y="2316"/>
                    <a:pt x="13401" y="2349"/>
                  </a:cubicBezTo>
                  <a:cubicBezTo>
                    <a:pt x="13100" y="2216"/>
                    <a:pt x="12767" y="2182"/>
                    <a:pt x="12467" y="2149"/>
                  </a:cubicBezTo>
                  <a:cubicBezTo>
                    <a:pt x="12133" y="2149"/>
                    <a:pt x="11666" y="2149"/>
                    <a:pt x="11299" y="2316"/>
                  </a:cubicBezTo>
                  <a:cubicBezTo>
                    <a:pt x="11232" y="2316"/>
                    <a:pt x="11132" y="2316"/>
                    <a:pt x="11066" y="2282"/>
                  </a:cubicBezTo>
                  <a:lnTo>
                    <a:pt x="10866" y="2282"/>
                  </a:lnTo>
                  <a:cubicBezTo>
                    <a:pt x="10140" y="1650"/>
                    <a:pt x="9070" y="1363"/>
                    <a:pt x="8059" y="1363"/>
                  </a:cubicBezTo>
                  <a:cubicBezTo>
                    <a:pt x="7628" y="1363"/>
                    <a:pt x="7208" y="1415"/>
                    <a:pt x="6829" y="1515"/>
                  </a:cubicBezTo>
                  <a:cubicBezTo>
                    <a:pt x="6729" y="1548"/>
                    <a:pt x="6629" y="1615"/>
                    <a:pt x="6596" y="1682"/>
                  </a:cubicBezTo>
                  <a:cubicBezTo>
                    <a:pt x="6429" y="1682"/>
                    <a:pt x="6296" y="1648"/>
                    <a:pt x="6129" y="1648"/>
                  </a:cubicBezTo>
                  <a:cubicBezTo>
                    <a:pt x="5642" y="1337"/>
                    <a:pt x="5076" y="1185"/>
                    <a:pt x="4503" y="1185"/>
                  </a:cubicBezTo>
                  <a:cubicBezTo>
                    <a:pt x="4094" y="1185"/>
                    <a:pt x="3682" y="1262"/>
                    <a:pt x="3293" y="1415"/>
                  </a:cubicBezTo>
                  <a:cubicBezTo>
                    <a:pt x="3193" y="1448"/>
                    <a:pt x="3093" y="1515"/>
                    <a:pt x="3060" y="1615"/>
                  </a:cubicBezTo>
                  <a:cubicBezTo>
                    <a:pt x="2059" y="1715"/>
                    <a:pt x="1092" y="1982"/>
                    <a:pt x="158" y="2482"/>
                  </a:cubicBezTo>
                  <a:cubicBezTo>
                    <a:pt x="1" y="2545"/>
                    <a:pt x="51" y="2785"/>
                    <a:pt x="196" y="2785"/>
                  </a:cubicBezTo>
                  <a:cubicBezTo>
                    <a:pt x="205" y="2785"/>
                    <a:pt x="215" y="2785"/>
                    <a:pt x="225" y="2783"/>
                  </a:cubicBezTo>
                  <a:cubicBezTo>
                    <a:pt x="958" y="2549"/>
                    <a:pt x="1626" y="2416"/>
                    <a:pt x="2326" y="2316"/>
                  </a:cubicBezTo>
                  <a:cubicBezTo>
                    <a:pt x="2359" y="2449"/>
                    <a:pt x="2426" y="2549"/>
                    <a:pt x="2593" y="2582"/>
                  </a:cubicBezTo>
                  <a:cubicBezTo>
                    <a:pt x="2894" y="2676"/>
                    <a:pt x="3216" y="2717"/>
                    <a:pt x="3535" y="2717"/>
                  </a:cubicBezTo>
                  <a:cubicBezTo>
                    <a:pt x="3782" y="2717"/>
                    <a:pt x="4028" y="2693"/>
                    <a:pt x="4261" y="2649"/>
                  </a:cubicBezTo>
                  <a:cubicBezTo>
                    <a:pt x="4594" y="2616"/>
                    <a:pt x="5095" y="2516"/>
                    <a:pt x="5295" y="2249"/>
                  </a:cubicBezTo>
                  <a:lnTo>
                    <a:pt x="5562" y="2249"/>
                  </a:lnTo>
                  <a:cubicBezTo>
                    <a:pt x="5628" y="2282"/>
                    <a:pt x="5662" y="2282"/>
                    <a:pt x="5729" y="2316"/>
                  </a:cubicBezTo>
                  <a:cubicBezTo>
                    <a:pt x="5729" y="2382"/>
                    <a:pt x="5762" y="2482"/>
                    <a:pt x="5829" y="2516"/>
                  </a:cubicBezTo>
                  <a:cubicBezTo>
                    <a:pt x="6423" y="2976"/>
                    <a:pt x="7360" y="3216"/>
                    <a:pt x="8284" y="3216"/>
                  </a:cubicBezTo>
                  <a:cubicBezTo>
                    <a:pt x="8966" y="3216"/>
                    <a:pt x="9641" y="3085"/>
                    <a:pt x="10165" y="2816"/>
                  </a:cubicBezTo>
                  <a:lnTo>
                    <a:pt x="10599" y="2816"/>
                  </a:lnTo>
                  <a:cubicBezTo>
                    <a:pt x="10632" y="2816"/>
                    <a:pt x="10632" y="2816"/>
                    <a:pt x="10665" y="2849"/>
                  </a:cubicBezTo>
                  <a:cubicBezTo>
                    <a:pt x="10599" y="2916"/>
                    <a:pt x="10565" y="3049"/>
                    <a:pt x="10632" y="3150"/>
                  </a:cubicBezTo>
                  <a:cubicBezTo>
                    <a:pt x="10999" y="3617"/>
                    <a:pt x="11666" y="3617"/>
                    <a:pt x="12233" y="3617"/>
                  </a:cubicBezTo>
                  <a:cubicBezTo>
                    <a:pt x="12297" y="3620"/>
                    <a:pt x="12361" y="3622"/>
                    <a:pt x="12425" y="3622"/>
                  </a:cubicBezTo>
                  <a:cubicBezTo>
                    <a:pt x="12994" y="3622"/>
                    <a:pt x="13558" y="3489"/>
                    <a:pt x="14068" y="3250"/>
                  </a:cubicBezTo>
                  <a:cubicBezTo>
                    <a:pt x="14101" y="3350"/>
                    <a:pt x="14135" y="3416"/>
                    <a:pt x="14235" y="3450"/>
                  </a:cubicBezTo>
                  <a:cubicBezTo>
                    <a:pt x="14773" y="3770"/>
                    <a:pt x="15652" y="3996"/>
                    <a:pt x="16497" y="3996"/>
                  </a:cubicBezTo>
                  <a:cubicBezTo>
                    <a:pt x="17327" y="3996"/>
                    <a:pt x="18125" y="3778"/>
                    <a:pt x="18538" y="3216"/>
                  </a:cubicBezTo>
                  <a:cubicBezTo>
                    <a:pt x="18838" y="3216"/>
                    <a:pt x="19138" y="3183"/>
                    <a:pt x="19438" y="3150"/>
                  </a:cubicBezTo>
                  <a:cubicBezTo>
                    <a:pt x="19605" y="3183"/>
                    <a:pt x="19805" y="3250"/>
                    <a:pt x="19972" y="3283"/>
                  </a:cubicBezTo>
                  <a:cubicBezTo>
                    <a:pt x="19972" y="3416"/>
                    <a:pt x="20039" y="3550"/>
                    <a:pt x="20172" y="3650"/>
                  </a:cubicBezTo>
                  <a:cubicBezTo>
                    <a:pt x="20612" y="3964"/>
                    <a:pt x="21184" y="4134"/>
                    <a:pt x="21738" y="4134"/>
                  </a:cubicBezTo>
                  <a:cubicBezTo>
                    <a:pt x="22066" y="4134"/>
                    <a:pt x="22389" y="4074"/>
                    <a:pt x="22674" y="3950"/>
                  </a:cubicBezTo>
                  <a:cubicBezTo>
                    <a:pt x="23141" y="4050"/>
                    <a:pt x="23575" y="4084"/>
                    <a:pt x="24042" y="4084"/>
                  </a:cubicBezTo>
                  <a:cubicBezTo>
                    <a:pt x="24042" y="4084"/>
                    <a:pt x="24042" y="4084"/>
                    <a:pt x="24075" y="4117"/>
                  </a:cubicBezTo>
                  <a:cubicBezTo>
                    <a:pt x="24412" y="4334"/>
                    <a:pt x="24841" y="4429"/>
                    <a:pt x="25293" y="4429"/>
                  </a:cubicBezTo>
                  <a:cubicBezTo>
                    <a:pt x="26093" y="4429"/>
                    <a:pt x="26969" y="4131"/>
                    <a:pt x="27544" y="3683"/>
                  </a:cubicBezTo>
                  <a:lnTo>
                    <a:pt x="27611" y="3683"/>
                  </a:lnTo>
                  <a:cubicBezTo>
                    <a:pt x="27815" y="3727"/>
                    <a:pt x="28038" y="3752"/>
                    <a:pt x="28263" y="3752"/>
                  </a:cubicBezTo>
                  <a:cubicBezTo>
                    <a:pt x="28554" y="3752"/>
                    <a:pt x="28849" y="3710"/>
                    <a:pt x="29112" y="3617"/>
                  </a:cubicBezTo>
                  <a:cubicBezTo>
                    <a:pt x="29479" y="3583"/>
                    <a:pt x="29812" y="3483"/>
                    <a:pt x="30113" y="3316"/>
                  </a:cubicBezTo>
                  <a:cubicBezTo>
                    <a:pt x="30446" y="3250"/>
                    <a:pt x="30813" y="3216"/>
                    <a:pt x="31180" y="3150"/>
                  </a:cubicBezTo>
                  <a:cubicBezTo>
                    <a:pt x="31407" y="3219"/>
                    <a:pt x="31652" y="3250"/>
                    <a:pt x="31905" y="3250"/>
                  </a:cubicBezTo>
                  <a:cubicBezTo>
                    <a:pt x="32622" y="3250"/>
                    <a:pt x="33408" y="3003"/>
                    <a:pt x="34049" y="2683"/>
                  </a:cubicBezTo>
                  <a:cubicBezTo>
                    <a:pt x="34382" y="2616"/>
                    <a:pt x="34749" y="2549"/>
                    <a:pt x="35116" y="2482"/>
                  </a:cubicBezTo>
                  <a:cubicBezTo>
                    <a:pt x="35450" y="2549"/>
                    <a:pt x="35783" y="2582"/>
                    <a:pt x="36117" y="2582"/>
                  </a:cubicBezTo>
                  <a:cubicBezTo>
                    <a:pt x="37118" y="2249"/>
                    <a:pt x="38118" y="2015"/>
                    <a:pt x="39119" y="1849"/>
                  </a:cubicBezTo>
                  <a:cubicBezTo>
                    <a:pt x="39152" y="1849"/>
                    <a:pt x="39186" y="1882"/>
                    <a:pt x="39219" y="1882"/>
                  </a:cubicBezTo>
                  <a:cubicBezTo>
                    <a:pt x="39489" y="1979"/>
                    <a:pt x="39794" y="2020"/>
                    <a:pt x="40114" y="2020"/>
                  </a:cubicBezTo>
                  <a:cubicBezTo>
                    <a:pt x="40781" y="2020"/>
                    <a:pt x="41512" y="1841"/>
                    <a:pt x="42121" y="1615"/>
                  </a:cubicBezTo>
                  <a:lnTo>
                    <a:pt x="42121" y="1615"/>
                  </a:lnTo>
                  <a:cubicBezTo>
                    <a:pt x="42088" y="1715"/>
                    <a:pt x="42121" y="1815"/>
                    <a:pt x="42188" y="1882"/>
                  </a:cubicBezTo>
                  <a:cubicBezTo>
                    <a:pt x="42382" y="2046"/>
                    <a:pt x="42589" y="2097"/>
                    <a:pt x="42803" y="2097"/>
                  </a:cubicBezTo>
                  <a:cubicBezTo>
                    <a:pt x="43069" y="2097"/>
                    <a:pt x="43346" y="2019"/>
                    <a:pt x="43622" y="1982"/>
                  </a:cubicBezTo>
                  <a:cubicBezTo>
                    <a:pt x="44323" y="1915"/>
                    <a:pt x="44990" y="1849"/>
                    <a:pt x="45690" y="1782"/>
                  </a:cubicBezTo>
                  <a:lnTo>
                    <a:pt x="45891" y="1782"/>
                  </a:lnTo>
                  <a:cubicBezTo>
                    <a:pt x="46124" y="2249"/>
                    <a:pt x="46891" y="2282"/>
                    <a:pt x="47325" y="2349"/>
                  </a:cubicBezTo>
                  <a:cubicBezTo>
                    <a:pt x="47427" y="2357"/>
                    <a:pt x="47530" y="2361"/>
                    <a:pt x="47632" y="2361"/>
                  </a:cubicBezTo>
                  <a:cubicBezTo>
                    <a:pt x="47961" y="2361"/>
                    <a:pt x="48287" y="2317"/>
                    <a:pt x="48592" y="2216"/>
                  </a:cubicBezTo>
                  <a:cubicBezTo>
                    <a:pt x="48759" y="2249"/>
                    <a:pt x="48926" y="2282"/>
                    <a:pt x="49093" y="2316"/>
                  </a:cubicBezTo>
                  <a:cubicBezTo>
                    <a:pt x="49638" y="3051"/>
                    <a:pt x="50791" y="3364"/>
                    <a:pt x="51807" y="3364"/>
                  </a:cubicBezTo>
                  <a:cubicBezTo>
                    <a:pt x="52220" y="3364"/>
                    <a:pt x="52611" y="3313"/>
                    <a:pt x="52929" y="3216"/>
                  </a:cubicBezTo>
                  <a:cubicBezTo>
                    <a:pt x="53029" y="3183"/>
                    <a:pt x="53096" y="3150"/>
                    <a:pt x="53096" y="3083"/>
                  </a:cubicBezTo>
                  <a:lnTo>
                    <a:pt x="54130" y="3083"/>
                  </a:lnTo>
                  <a:cubicBezTo>
                    <a:pt x="54196" y="3250"/>
                    <a:pt x="54330" y="3350"/>
                    <a:pt x="54497" y="3350"/>
                  </a:cubicBezTo>
                  <a:cubicBezTo>
                    <a:pt x="54810" y="3538"/>
                    <a:pt x="55229" y="3595"/>
                    <a:pt x="55621" y="3595"/>
                  </a:cubicBezTo>
                  <a:cubicBezTo>
                    <a:pt x="55854" y="3595"/>
                    <a:pt x="56078" y="3575"/>
                    <a:pt x="56265" y="3550"/>
                  </a:cubicBezTo>
                  <a:cubicBezTo>
                    <a:pt x="56865" y="3483"/>
                    <a:pt x="57532" y="3283"/>
                    <a:pt x="58033" y="2883"/>
                  </a:cubicBezTo>
                  <a:cubicBezTo>
                    <a:pt x="59400" y="2783"/>
                    <a:pt x="60768" y="2649"/>
                    <a:pt x="62135" y="2516"/>
                  </a:cubicBezTo>
                  <a:cubicBezTo>
                    <a:pt x="62435" y="2648"/>
                    <a:pt x="62774" y="2702"/>
                    <a:pt x="63123" y="2702"/>
                  </a:cubicBezTo>
                  <a:cubicBezTo>
                    <a:pt x="63746" y="2702"/>
                    <a:pt x="64403" y="2529"/>
                    <a:pt x="64937" y="2316"/>
                  </a:cubicBezTo>
                  <a:cubicBezTo>
                    <a:pt x="65371" y="2282"/>
                    <a:pt x="65771" y="2249"/>
                    <a:pt x="66205" y="2249"/>
                  </a:cubicBezTo>
                  <a:cubicBezTo>
                    <a:pt x="66372" y="2216"/>
                    <a:pt x="66505" y="2182"/>
                    <a:pt x="66639" y="2149"/>
                  </a:cubicBezTo>
                  <a:cubicBezTo>
                    <a:pt x="66961" y="2395"/>
                    <a:pt x="67390" y="2491"/>
                    <a:pt x="67848" y="2491"/>
                  </a:cubicBezTo>
                  <a:cubicBezTo>
                    <a:pt x="68197" y="2491"/>
                    <a:pt x="68561" y="2435"/>
                    <a:pt x="68907" y="2349"/>
                  </a:cubicBezTo>
                  <a:cubicBezTo>
                    <a:pt x="69207" y="2249"/>
                    <a:pt x="69507" y="2149"/>
                    <a:pt x="69774" y="2049"/>
                  </a:cubicBezTo>
                  <a:cubicBezTo>
                    <a:pt x="70208" y="1982"/>
                    <a:pt x="70642" y="1915"/>
                    <a:pt x="71075" y="1849"/>
                  </a:cubicBezTo>
                  <a:cubicBezTo>
                    <a:pt x="71109" y="1865"/>
                    <a:pt x="71142" y="1874"/>
                    <a:pt x="71171" y="1874"/>
                  </a:cubicBezTo>
                  <a:cubicBezTo>
                    <a:pt x="71200" y="1874"/>
                    <a:pt x="71225" y="1865"/>
                    <a:pt x="71242" y="1849"/>
                  </a:cubicBezTo>
                  <a:cubicBezTo>
                    <a:pt x="71275" y="1915"/>
                    <a:pt x="71342" y="1949"/>
                    <a:pt x="71375" y="1982"/>
                  </a:cubicBezTo>
                  <a:cubicBezTo>
                    <a:pt x="71834" y="2250"/>
                    <a:pt x="72396" y="2376"/>
                    <a:pt x="72970" y="2376"/>
                  </a:cubicBezTo>
                  <a:cubicBezTo>
                    <a:pt x="73898" y="2376"/>
                    <a:pt x="74860" y="2046"/>
                    <a:pt x="75478" y="1448"/>
                  </a:cubicBezTo>
                  <a:cubicBezTo>
                    <a:pt x="75512" y="1448"/>
                    <a:pt x="75512" y="1448"/>
                    <a:pt x="75545" y="1415"/>
                  </a:cubicBezTo>
                  <a:cubicBezTo>
                    <a:pt x="75601" y="1554"/>
                    <a:pt x="75703" y="1623"/>
                    <a:pt x="75851" y="1623"/>
                  </a:cubicBezTo>
                  <a:cubicBezTo>
                    <a:pt x="75880" y="1623"/>
                    <a:pt x="75912" y="1621"/>
                    <a:pt x="75945" y="1615"/>
                  </a:cubicBezTo>
                  <a:cubicBezTo>
                    <a:pt x="75979" y="1615"/>
                    <a:pt x="76012" y="1582"/>
                    <a:pt x="76045" y="1582"/>
                  </a:cubicBezTo>
                  <a:cubicBezTo>
                    <a:pt x="76045" y="1788"/>
                    <a:pt x="76226" y="1915"/>
                    <a:pt x="76415" y="1915"/>
                  </a:cubicBezTo>
                  <a:cubicBezTo>
                    <a:pt x="76471" y="1915"/>
                    <a:pt x="76527" y="1904"/>
                    <a:pt x="76579" y="1882"/>
                  </a:cubicBezTo>
                  <a:cubicBezTo>
                    <a:pt x="77007" y="1979"/>
                    <a:pt x="77457" y="2031"/>
                    <a:pt x="77910" y="2031"/>
                  </a:cubicBezTo>
                  <a:cubicBezTo>
                    <a:pt x="78234" y="2031"/>
                    <a:pt x="78561" y="2004"/>
                    <a:pt x="78881" y="1949"/>
                  </a:cubicBezTo>
                  <a:cubicBezTo>
                    <a:pt x="79281" y="1882"/>
                    <a:pt x="79815" y="1782"/>
                    <a:pt x="80182" y="1548"/>
                  </a:cubicBezTo>
                  <a:cubicBezTo>
                    <a:pt x="80515" y="1582"/>
                    <a:pt x="80882" y="1615"/>
                    <a:pt x="81216" y="1648"/>
                  </a:cubicBezTo>
                  <a:cubicBezTo>
                    <a:pt x="81249" y="1682"/>
                    <a:pt x="81249" y="1715"/>
                    <a:pt x="81282" y="1748"/>
                  </a:cubicBezTo>
                  <a:cubicBezTo>
                    <a:pt x="81540" y="2048"/>
                    <a:pt x="81962" y="2114"/>
                    <a:pt x="82372" y="2114"/>
                  </a:cubicBezTo>
                  <a:cubicBezTo>
                    <a:pt x="82601" y="2114"/>
                    <a:pt x="82826" y="2094"/>
                    <a:pt x="83017" y="2082"/>
                  </a:cubicBezTo>
                  <a:cubicBezTo>
                    <a:pt x="83317" y="2049"/>
                    <a:pt x="83651" y="2049"/>
                    <a:pt x="83984" y="1982"/>
                  </a:cubicBezTo>
                  <a:cubicBezTo>
                    <a:pt x="84084" y="1982"/>
                    <a:pt x="84218" y="2015"/>
                    <a:pt x="84318" y="2015"/>
                  </a:cubicBezTo>
                  <a:cubicBezTo>
                    <a:pt x="84518" y="2015"/>
                    <a:pt x="84685" y="1982"/>
                    <a:pt x="84885" y="1982"/>
                  </a:cubicBezTo>
                  <a:cubicBezTo>
                    <a:pt x="85183" y="2303"/>
                    <a:pt x="85717" y="2387"/>
                    <a:pt x="86206" y="2387"/>
                  </a:cubicBezTo>
                  <a:cubicBezTo>
                    <a:pt x="86429" y="2387"/>
                    <a:pt x="86642" y="2370"/>
                    <a:pt x="86820" y="2349"/>
                  </a:cubicBezTo>
                  <a:cubicBezTo>
                    <a:pt x="87454" y="2282"/>
                    <a:pt x="88087" y="2049"/>
                    <a:pt x="88588" y="1682"/>
                  </a:cubicBezTo>
                  <a:cubicBezTo>
                    <a:pt x="88754" y="1648"/>
                    <a:pt x="88955" y="1615"/>
                    <a:pt x="89155" y="1582"/>
                  </a:cubicBezTo>
                  <a:cubicBezTo>
                    <a:pt x="89188" y="1582"/>
                    <a:pt x="89188" y="1582"/>
                    <a:pt x="89221" y="1615"/>
                  </a:cubicBezTo>
                  <a:cubicBezTo>
                    <a:pt x="89155" y="1715"/>
                    <a:pt x="89155" y="1849"/>
                    <a:pt x="89255" y="1949"/>
                  </a:cubicBezTo>
                  <a:cubicBezTo>
                    <a:pt x="89576" y="2241"/>
                    <a:pt x="90006" y="2360"/>
                    <a:pt x="90458" y="2360"/>
                  </a:cubicBezTo>
                  <a:cubicBezTo>
                    <a:pt x="91038" y="2360"/>
                    <a:pt x="91655" y="2163"/>
                    <a:pt x="92124" y="1882"/>
                  </a:cubicBezTo>
                  <a:cubicBezTo>
                    <a:pt x="92457" y="1882"/>
                    <a:pt x="92757" y="1915"/>
                    <a:pt x="93091" y="1949"/>
                  </a:cubicBezTo>
                  <a:cubicBezTo>
                    <a:pt x="93124" y="2015"/>
                    <a:pt x="93191" y="2082"/>
                    <a:pt x="93291" y="2115"/>
                  </a:cubicBezTo>
                  <a:cubicBezTo>
                    <a:pt x="93791" y="2312"/>
                    <a:pt x="94340" y="2413"/>
                    <a:pt x="94889" y="2413"/>
                  </a:cubicBezTo>
                  <a:cubicBezTo>
                    <a:pt x="95366" y="2413"/>
                    <a:pt x="95844" y="2337"/>
                    <a:pt x="96293" y="2182"/>
                  </a:cubicBezTo>
                  <a:cubicBezTo>
                    <a:pt x="96727" y="2182"/>
                    <a:pt x="97194" y="2216"/>
                    <a:pt x="97628" y="2216"/>
                  </a:cubicBezTo>
                  <a:cubicBezTo>
                    <a:pt x="97628" y="2216"/>
                    <a:pt x="97628" y="2216"/>
                    <a:pt x="97661" y="2249"/>
                  </a:cubicBezTo>
                  <a:cubicBezTo>
                    <a:pt x="97886" y="2425"/>
                    <a:pt x="98149" y="2478"/>
                    <a:pt x="98425" y="2478"/>
                  </a:cubicBezTo>
                  <a:cubicBezTo>
                    <a:pt x="98722" y="2478"/>
                    <a:pt x="99035" y="2417"/>
                    <a:pt x="99329" y="2382"/>
                  </a:cubicBezTo>
                  <a:cubicBezTo>
                    <a:pt x="99796" y="2349"/>
                    <a:pt x="100229" y="2282"/>
                    <a:pt x="100663" y="2149"/>
                  </a:cubicBezTo>
                  <a:cubicBezTo>
                    <a:pt x="101197" y="2115"/>
                    <a:pt x="101697" y="2049"/>
                    <a:pt x="102231" y="1982"/>
                  </a:cubicBezTo>
                  <a:cubicBezTo>
                    <a:pt x="102231" y="2115"/>
                    <a:pt x="102298" y="2249"/>
                    <a:pt x="102464" y="2282"/>
                  </a:cubicBezTo>
                  <a:cubicBezTo>
                    <a:pt x="102743" y="2350"/>
                    <a:pt x="103042" y="2381"/>
                    <a:pt x="103349" y="2381"/>
                  </a:cubicBezTo>
                  <a:cubicBezTo>
                    <a:pt x="104108" y="2381"/>
                    <a:pt x="104921" y="2190"/>
                    <a:pt x="105633" y="1882"/>
                  </a:cubicBezTo>
                  <a:cubicBezTo>
                    <a:pt x="106267" y="1849"/>
                    <a:pt x="106901" y="1815"/>
                    <a:pt x="107535" y="1782"/>
                  </a:cubicBezTo>
                  <a:cubicBezTo>
                    <a:pt x="107568" y="1849"/>
                    <a:pt x="107635" y="1915"/>
                    <a:pt x="107735" y="1915"/>
                  </a:cubicBezTo>
                  <a:cubicBezTo>
                    <a:pt x="107928" y="1959"/>
                    <a:pt x="108134" y="1980"/>
                    <a:pt x="108344" y="1980"/>
                  </a:cubicBezTo>
                  <a:cubicBezTo>
                    <a:pt x="108930" y="1980"/>
                    <a:pt x="109554" y="1818"/>
                    <a:pt x="110070" y="1548"/>
                  </a:cubicBezTo>
                  <a:cubicBezTo>
                    <a:pt x="110303" y="1482"/>
                    <a:pt x="110570" y="1448"/>
                    <a:pt x="110837" y="1382"/>
                  </a:cubicBezTo>
                  <a:cubicBezTo>
                    <a:pt x="110937" y="1382"/>
                    <a:pt x="111070" y="1382"/>
                    <a:pt x="111204" y="1348"/>
                  </a:cubicBezTo>
                  <a:cubicBezTo>
                    <a:pt x="111537" y="1348"/>
                    <a:pt x="111871" y="1348"/>
                    <a:pt x="112171" y="1315"/>
                  </a:cubicBezTo>
                  <a:lnTo>
                    <a:pt x="112171" y="1315"/>
                  </a:lnTo>
                  <a:cubicBezTo>
                    <a:pt x="112138" y="1415"/>
                    <a:pt x="112171" y="1548"/>
                    <a:pt x="112271" y="1615"/>
                  </a:cubicBezTo>
                  <a:cubicBezTo>
                    <a:pt x="112481" y="1772"/>
                    <a:pt x="112731" y="1826"/>
                    <a:pt x="113007" y="1826"/>
                  </a:cubicBezTo>
                  <a:cubicBezTo>
                    <a:pt x="113082" y="1826"/>
                    <a:pt x="113160" y="1822"/>
                    <a:pt x="113239" y="1815"/>
                  </a:cubicBezTo>
                  <a:lnTo>
                    <a:pt x="113239" y="14"/>
                  </a:lnTo>
                  <a:cubicBezTo>
                    <a:pt x="113134" y="5"/>
                    <a:pt x="113029" y="0"/>
                    <a:pt x="1129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9"/>
            <p:cNvSpPr/>
            <p:nvPr/>
          </p:nvSpPr>
          <p:spPr>
            <a:xfrm>
              <a:off x="1186850" y="2753175"/>
              <a:ext cx="2462300" cy="103325"/>
            </a:xfrm>
            <a:custGeom>
              <a:avLst/>
              <a:gdLst/>
              <a:ahLst/>
              <a:cxnLst/>
              <a:rect l="l" t="t" r="r" b="b"/>
              <a:pathLst>
                <a:path w="98492" h="4133" extrusionOk="0">
                  <a:moveTo>
                    <a:pt x="81926" y="1171"/>
                  </a:moveTo>
                  <a:cubicBezTo>
                    <a:pt x="82159" y="1171"/>
                    <a:pt x="82359" y="1204"/>
                    <a:pt x="82560" y="1238"/>
                  </a:cubicBezTo>
                  <a:cubicBezTo>
                    <a:pt x="82259" y="1204"/>
                    <a:pt x="81992" y="1204"/>
                    <a:pt x="81692" y="1204"/>
                  </a:cubicBezTo>
                  <a:cubicBezTo>
                    <a:pt x="81759" y="1204"/>
                    <a:pt x="81859" y="1171"/>
                    <a:pt x="81926" y="1171"/>
                  </a:cubicBezTo>
                  <a:close/>
                  <a:moveTo>
                    <a:pt x="73158" y="0"/>
                  </a:moveTo>
                  <a:cubicBezTo>
                    <a:pt x="72357" y="0"/>
                    <a:pt x="71485" y="296"/>
                    <a:pt x="70918" y="737"/>
                  </a:cubicBezTo>
                  <a:lnTo>
                    <a:pt x="70885" y="737"/>
                  </a:lnTo>
                  <a:cubicBezTo>
                    <a:pt x="70666" y="694"/>
                    <a:pt x="70441" y="669"/>
                    <a:pt x="70216" y="669"/>
                  </a:cubicBezTo>
                  <a:cubicBezTo>
                    <a:pt x="69925" y="669"/>
                    <a:pt x="69632" y="710"/>
                    <a:pt x="69350" y="804"/>
                  </a:cubicBezTo>
                  <a:cubicBezTo>
                    <a:pt x="69017" y="837"/>
                    <a:pt x="68683" y="937"/>
                    <a:pt x="68383" y="1104"/>
                  </a:cubicBezTo>
                  <a:cubicBezTo>
                    <a:pt x="68016" y="1171"/>
                    <a:pt x="67649" y="1204"/>
                    <a:pt x="67315" y="1271"/>
                  </a:cubicBezTo>
                  <a:cubicBezTo>
                    <a:pt x="67080" y="1201"/>
                    <a:pt x="66828" y="1170"/>
                    <a:pt x="66571" y="1170"/>
                  </a:cubicBezTo>
                  <a:cubicBezTo>
                    <a:pt x="65842" y="1170"/>
                    <a:pt x="65063" y="1418"/>
                    <a:pt x="64447" y="1738"/>
                  </a:cubicBezTo>
                  <a:cubicBezTo>
                    <a:pt x="64080" y="1805"/>
                    <a:pt x="63746" y="1871"/>
                    <a:pt x="63379" y="1938"/>
                  </a:cubicBezTo>
                  <a:cubicBezTo>
                    <a:pt x="63046" y="1871"/>
                    <a:pt x="62712" y="1838"/>
                    <a:pt x="62345" y="1838"/>
                  </a:cubicBezTo>
                  <a:cubicBezTo>
                    <a:pt x="61344" y="2172"/>
                    <a:pt x="60344" y="2438"/>
                    <a:pt x="59376" y="2572"/>
                  </a:cubicBezTo>
                  <a:cubicBezTo>
                    <a:pt x="59343" y="2572"/>
                    <a:pt x="59310" y="2539"/>
                    <a:pt x="59276" y="2539"/>
                  </a:cubicBezTo>
                  <a:cubicBezTo>
                    <a:pt x="58995" y="2441"/>
                    <a:pt x="58686" y="2400"/>
                    <a:pt x="58365" y="2400"/>
                  </a:cubicBezTo>
                  <a:cubicBezTo>
                    <a:pt x="57695" y="2400"/>
                    <a:pt x="56972" y="2580"/>
                    <a:pt x="56341" y="2805"/>
                  </a:cubicBezTo>
                  <a:cubicBezTo>
                    <a:pt x="56374" y="2705"/>
                    <a:pt x="56374" y="2605"/>
                    <a:pt x="56307" y="2539"/>
                  </a:cubicBezTo>
                  <a:cubicBezTo>
                    <a:pt x="56114" y="2375"/>
                    <a:pt x="55907" y="2324"/>
                    <a:pt x="55689" y="2324"/>
                  </a:cubicBezTo>
                  <a:cubicBezTo>
                    <a:pt x="55420" y="2324"/>
                    <a:pt x="55135" y="2402"/>
                    <a:pt x="54840" y="2438"/>
                  </a:cubicBezTo>
                  <a:cubicBezTo>
                    <a:pt x="54173" y="2505"/>
                    <a:pt x="53472" y="2572"/>
                    <a:pt x="52805" y="2639"/>
                  </a:cubicBezTo>
                  <a:lnTo>
                    <a:pt x="52571" y="2639"/>
                  </a:lnTo>
                  <a:cubicBezTo>
                    <a:pt x="52371" y="2172"/>
                    <a:pt x="51604" y="2138"/>
                    <a:pt x="51170" y="2071"/>
                  </a:cubicBezTo>
                  <a:cubicBezTo>
                    <a:pt x="51068" y="2064"/>
                    <a:pt x="50966" y="2059"/>
                    <a:pt x="50864" y="2059"/>
                  </a:cubicBezTo>
                  <a:cubicBezTo>
                    <a:pt x="50534" y="2059"/>
                    <a:pt x="50209" y="2103"/>
                    <a:pt x="49903" y="2205"/>
                  </a:cubicBezTo>
                  <a:cubicBezTo>
                    <a:pt x="49703" y="2172"/>
                    <a:pt x="49536" y="2138"/>
                    <a:pt x="49369" y="2105"/>
                  </a:cubicBezTo>
                  <a:cubicBezTo>
                    <a:pt x="48847" y="1370"/>
                    <a:pt x="47702" y="1056"/>
                    <a:pt x="46675" y="1056"/>
                  </a:cubicBezTo>
                  <a:cubicBezTo>
                    <a:pt x="46258" y="1056"/>
                    <a:pt x="45861" y="1108"/>
                    <a:pt x="45533" y="1204"/>
                  </a:cubicBezTo>
                  <a:cubicBezTo>
                    <a:pt x="45433" y="1238"/>
                    <a:pt x="45400" y="1271"/>
                    <a:pt x="45366" y="1338"/>
                  </a:cubicBezTo>
                  <a:lnTo>
                    <a:pt x="44332" y="1338"/>
                  </a:lnTo>
                  <a:cubicBezTo>
                    <a:pt x="44266" y="1171"/>
                    <a:pt x="44132" y="1071"/>
                    <a:pt x="43965" y="1071"/>
                  </a:cubicBezTo>
                  <a:cubicBezTo>
                    <a:pt x="43652" y="883"/>
                    <a:pt x="43233" y="825"/>
                    <a:pt x="42841" y="825"/>
                  </a:cubicBezTo>
                  <a:cubicBezTo>
                    <a:pt x="42608" y="825"/>
                    <a:pt x="42384" y="846"/>
                    <a:pt x="42197" y="871"/>
                  </a:cubicBezTo>
                  <a:cubicBezTo>
                    <a:pt x="41597" y="937"/>
                    <a:pt x="40930" y="1137"/>
                    <a:pt x="40463" y="1538"/>
                  </a:cubicBezTo>
                  <a:cubicBezTo>
                    <a:pt x="39095" y="1638"/>
                    <a:pt x="37728" y="1771"/>
                    <a:pt x="36327" y="1905"/>
                  </a:cubicBezTo>
                  <a:cubicBezTo>
                    <a:pt x="36039" y="1773"/>
                    <a:pt x="35704" y="1719"/>
                    <a:pt x="35355" y="1719"/>
                  </a:cubicBezTo>
                  <a:cubicBezTo>
                    <a:pt x="34734" y="1719"/>
                    <a:pt x="34071" y="1891"/>
                    <a:pt x="33558" y="2105"/>
                  </a:cubicBezTo>
                  <a:cubicBezTo>
                    <a:pt x="33124" y="2138"/>
                    <a:pt x="32691" y="2172"/>
                    <a:pt x="32257" y="2172"/>
                  </a:cubicBezTo>
                  <a:cubicBezTo>
                    <a:pt x="32124" y="2205"/>
                    <a:pt x="31990" y="2238"/>
                    <a:pt x="31823" y="2272"/>
                  </a:cubicBezTo>
                  <a:cubicBezTo>
                    <a:pt x="31501" y="2025"/>
                    <a:pt x="31072" y="1930"/>
                    <a:pt x="30620" y="1930"/>
                  </a:cubicBezTo>
                  <a:cubicBezTo>
                    <a:pt x="30276" y="1930"/>
                    <a:pt x="29920" y="1985"/>
                    <a:pt x="29588" y="2071"/>
                  </a:cubicBezTo>
                  <a:cubicBezTo>
                    <a:pt x="29255" y="2172"/>
                    <a:pt x="28955" y="2272"/>
                    <a:pt x="28721" y="2372"/>
                  </a:cubicBezTo>
                  <a:cubicBezTo>
                    <a:pt x="28287" y="2438"/>
                    <a:pt x="27820" y="2505"/>
                    <a:pt x="27387" y="2572"/>
                  </a:cubicBezTo>
                  <a:cubicBezTo>
                    <a:pt x="27370" y="2555"/>
                    <a:pt x="27345" y="2547"/>
                    <a:pt x="27316" y="2547"/>
                  </a:cubicBezTo>
                  <a:cubicBezTo>
                    <a:pt x="27287" y="2547"/>
                    <a:pt x="27253" y="2555"/>
                    <a:pt x="27220" y="2572"/>
                  </a:cubicBezTo>
                  <a:cubicBezTo>
                    <a:pt x="27187" y="2505"/>
                    <a:pt x="27153" y="2472"/>
                    <a:pt x="27087" y="2438"/>
                  </a:cubicBezTo>
                  <a:cubicBezTo>
                    <a:pt x="26640" y="2171"/>
                    <a:pt x="26082" y="2044"/>
                    <a:pt x="25507" y="2044"/>
                  </a:cubicBezTo>
                  <a:cubicBezTo>
                    <a:pt x="24577" y="2044"/>
                    <a:pt x="23602" y="2375"/>
                    <a:pt x="22984" y="2972"/>
                  </a:cubicBezTo>
                  <a:cubicBezTo>
                    <a:pt x="22984" y="2972"/>
                    <a:pt x="22950" y="3006"/>
                    <a:pt x="22950" y="3006"/>
                  </a:cubicBezTo>
                  <a:cubicBezTo>
                    <a:pt x="22895" y="2867"/>
                    <a:pt x="22770" y="2797"/>
                    <a:pt x="22614" y="2797"/>
                  </a:cubicBezTo>
                  <a:cubicBezTo>
                    <a:pt x="22582" y="2797"/>
                    <a:pt x="22550" y="2800"/>
                    <a:pt x="22517" y="2805"/>
                  </a:cubicBezTo>
                  <a:cubicBezTo>
                    <a:pt x="22517" y="2805"/>
                    <a:pt x="22483" y="2839"/>
                    <a:pt x="22450" y="2839"/>
                  </a:cubicBezTo>
                  <a:cubicBezTo>
                    <a:pt x="22424" y="2632"/>
                    <a:pt x="22258" y="2505"/>
                    <a:pt x="22076" y="2505"/>
                  </a:cubicBezTo>
                  <a:cubicBezTo>
                    <a:pt x="22023" y="2505"/>
                    <a:pt x="21969" y="2516"/>
                    <a:pt x="21916" y="2539"/>
                  </a:cubicBezTo>
                  <a:cubicBezTo>
                    <a:pt x="21469" y="2441"/>
                    <a:pt x="21022" y="2389"/>
                    <a:pt x="20575" y="2389"/>
                  </a:cubicBezTo>
                  <a:cubicBezTo>
                    <a:pt x="20255" y="2389"/>
                    <a:pt x="19935" y="2416"/>
                    <a:pt x="19615" y="2472"/>
                  </a:cubicBezTo>
                  <a:cubicBezTo>
                    <a:pt x="19214" y="2539"/>
                    <a:pt x="18681" y="2639"/>
                    <a:pt x="18314" y="2872"/>
                  </a:cubicBezTo>
                  <a:cubicBezTo>
                    <a:pt x="17947" y="2839"/>
                    <a:pt x="17613" y="2805"/>
                    <a:pt x="17246" y="2772"/>
                  </a:cubicBezTo>
                  <a:cubicBezTo>
                    <a:pt x="17246" y="2739"/>
                    <a:pt x="17213" y="2705"/>
                    <a:pt x="17180" y="2672"/>
                  </a:cubicBezTo>
                  <a:cubicBezTo>
                    <a:pt x="16907" y="2377"/>
                    <a:pt x="16466" y="2314"/>
                    <a:pt x="16033" y="2314"/>
                  </a:cubicBezTo>
                  <a:cubicBezTo>
                    <a:pt x="15829" y="2314"/>
                    <a:pt x="15627" y="2328"/>
                    <a:pt x="15445" y="2338"/>
                  </a:cubicBezTo>
                  <a:cubicBezTo>
                    <a:pt x="15178" y="2372"/>
                    <a:pt x="14811" y="2372"/>
                    <a:pt x="14511" y="2438"/>
                  </a:cubicBezTo>
                  <a:lnTo>
                    <a:pt x="13610" y="2438"/>
                  </a:lnTo>
                  <a:cubicBezTo>
                    <a:pt x="13290" y="2118"/>
                    <a:pt x="12764" y="2033"/>
                    <a:pt x="12272" y="2033"/>
                  </a:cubicBezTo>
                  <a:cubicBezTo>
                    <a:pt x="12048" y="2033"/>
                    <a:pt x="11830" y="2051"/>
                    <a:pt x="11642" y="2071"/>
                  </a:cubicBezTo>
                  <a:cubicBezTo>
                    <a:pt x="11008" y="2138"/>
                    <a:pt x="10408" y="2372"/>
                    <a:pt x="9908" y="2772"/>
                  </a:cubicBezTo>
                  <a:cubicBezTo>
                    <a:pt x="9708" y="2772"/>
                    <a:pt x="9507" y="2805"/>
                    <a:pt x="9307" y="2839"/>
                  </a:cubicBezTo>
                  <a:cubicBezTo>
                    <a:pt x="9307" y="2839"/>
                    <a:pt x="9274" y="2839"/>
                    <a:pt x="9274" y="2805"/>
                  </a:cubicBezTo>
                  <a:cubicBezTo>
                    <a:pt x="9307" y="2705"/>
                    <a:pt x="9307" y="2572"/>
                    <a:pt x="9207" y="2505"/>
                  </a:cubicBezTo>
                  <a:cubicBezTo>
                    <a:pt x="8895" y="2193"/>
                    <a:pt x="8463" y="2066"/>
                    <a:pt x="8003" y="2066"/>
                  </a:cubicBezTo>
                  <a:cubicBezTo>
                    <a:pt x="7432" y="2066"/>
                    <a:pt x="6819" y="2261"/>
                    <a:pt x="6338" y="2539"/>
                  </a:cubicBezTo>
                  <a:cubicBezTo>
                    <a:pt x="6038" y="2539"/>
                    <a:pt x="5705" y="2505"/>
                    <a:pt x="5371" y="2472"/>
                  </a:cubicBezTo>
                  <a:cubicBezTo>
                    <a:pt x="5338" y="2405"/>
                    <a:pt x="5271" y="2338"/>
                    <a:pt x="5171" y="2305"/>
                  </a:cubicBezTo>
                  <a:cubicBezTo>
                    <a:pt x="4688" y="2108"/>
                    <a:pt x="4139" y="2008"/>
                    <a:pt x="3589" y="2008"/>
                  </a:cubicBezTo>
                  <a:cubicBezTo>
                    <a:pt x="3113" y="2008"/>
                    <a:pt x="2636" y="2083"/>
                    <a:pt x="2202" y="2238"/>
                  </a:cubicBezTo>
                  <a:cubicBezTo>
                    <a:pt x="1735" y="2238"/>
                    <a:pt x="1302" y="2205"/>
                    <a:pt x="835" y="2205"/>
                  </a:cubicBezTo>
                  <a:cubicBezTo>
                    <a:pt x="835" y="2205"/>
                    <a:pt x="835" y="2205"/>
                    <a:pt x="835" y="2172"/>
                  </a:cubicBezTo>
                  <a:cubicBezTo>
                    <a:pt x="601" y="2005"/>
                    <a:pt x="301" y="1938"/>
                    <a:pt x="1" y="1938"/>
                  </a:cubicBezTo>
                  <a:lnTo>
                    <a:pt x="1" y="3506"/>
                  </a:lnTo>
                  <a:cubicBezTo>
                    <a:pt x="468" y="3439"/>
                    <a:pt x="901" y="3272"/>
                    <a:pt x="1235" y="2972"/>
                  </a:cubicBezTo>
                  <a:cubicBezTo>
                    <a:pt x="1302" y="2905"/>
                    <a:pt x="1335" y="2805"/>
                    <a:pt x="1335" y="2739"/>
                  </a:cubicBezTo>
                  <a:cubicBezTo>
                    <a:pt x="1435" y="2739"/>
                    <a:pt x="1535" y="2739"/>
                    <a:pt x="1668" y="2772"/>
                  </a:cubicBezTo>
                  <a:cubicBezTo>
                    <a:pt x="1726" y="2859"/>
                    <a:pt x="1834" y="2945"/>
                    <a:pt x="1949" y="2945"/>
                  </a:cubicBezTo>
                  <a:cubicBezTo>
                    <a:pt x="1966" y="2945"/>
                    <a:pt x="1984" y="2943"/>
                    <a:pt x="2002" y="2939"/>
                  </a:cubicBezTo>
                  <a:cubicBezTo>
                    <a:pt x="2069" y="2939"/>
                    <a:pt x="2135" y="2939"/>
                    <a:pt x="2202" y="2905"/>
                  </a:cubicBezTo>
                  <a:cubicBezTo>
                    <a:pt x="2669" y="3239"/>
                    <a:pt x="3236" y="3406"/>
                    <a:pt x="3803" y="3473"/>
                  </a:cubicBezTo>
                  <a:cubicBezTo>
                    <a:pt x="3963" y="3491"/>
                    <a:pt x="4141" y="3505"/>
                    <a:pt x="4325" y="3505"/>
                  </a:cubicBezTo>
                  <a:cubicBezTo>
                    <a:pt x="4792" y="3505"/>
                    <a:pt x="5293" y="3417"/>
                    <a:pt x="5605" y="3106"/>
                  </a:cubicBezTo>
                  <a:cubicBezTo>
                    <a:pt x="5905" y="3139"/>
                    <a:pt x="6205" y="3172"/>
                    <a:pt x="6505" y="3206"/>
                  </a:cubicBezTo>
                  <a:cubicBezTo>
                    <a:pt x="7006" y="3573"/>
                    <a:pt x="7539" y="3773"/>
                    <a:pt x="8140" y="3873"/>
                  </a:cubicBezTo>
                  <a:cubicBezTo>
                    <a:pt x="8290" y="3892"/>
                    <a:pt x="8462" y="3905"/>
                    <a:pt x="8639" y="3905"/>
                  </a:cubicBezTo>
                  <a:cubicBezTo>
                    <a:pt x="9090" y="3905"/>
                    <a:pt x="9577" y="3817"/>
                    <a:pt x="9841" y="3506"/>
                  </a:cubicBezTo>
                  <a:cubicBezTo>
                    <a:pt x="9874" y="3473"/>
                    <a:pt x="9908" y="3439"/>
                    <a:pt x="9908" y="3406"/>
                  </a:cubicBezTo>
                  <a:cubicBezTo>
                    <a:pt x="9941" y="3372"/>
                    <a:pt x="9941" y="3372"/>
                    <a:pt x="9974" y="3372"/>
                  </a:cubicBezTo>
                  <a:cubicBezTo>
                    <a:pt x="10175" y="3339"/>
                    <a:pt x="10375" y="3339"/>
                    <a:pt x="10575" y="3339"/>
                  </a:cubicBezTo>
                  <a:lnTo>
                    <a:pt x="10675" y="3339"/>
                  </a:lnTo>
                  <a:cubicBezTo>
                    <a:pt x="11075" y="3673"/>
                    <a:pt x="11676" y="3773"/>
                    <a:pt x="12209" y="3773"/>
                  </a:cubicBezTo>
                  <a:cubicBezTo>
                    <a:pt x="12710" y="3773"/>
                    <a:pt x="13577" y="3739"/>
                    <a:pt x="13810" y="3206"/>
                  </a:cubicBezTo>
                  <a:lnTo>
                    <a:pt x="14344" y="3206"/>
                  </a:lnTo>
                  <a:cubicBezTo>
                    <a:pt x="14478" y="3573"/>
                    <a:pt x="14878" y="3739"/>
                    <a:pt x="15278" y="3806"/>
                  </a:cubicBezTo>
                  <a:cubicBezTo>
                    <a:pt x="15588" y="3838"/>
                    <a:pt x="15905" y="3853"/>
                    <a:pt x="16223" y="3853"/>
                  </a:cubicBezTo>
                  <a:cubicBezTo>
                    <a:pt x="16898" y="3853"/>
                    <a:pt x="17579" y="3786"/>
                    <a:pt x="18214" y="3673"/>
                  </a:cubicBezTo>
                  <a:cubicBezTo>
                    <a:pt x="18314" y="3639"/>
                    <a:pt x="18347" y="3606"/>
                    <a:pt x="18414" y="3573"/>
                  </a:cubicBezTo>
                  <a:cubicBezTo>
                    <a:pt x="18647" y="3573"/>
                    <a:pt x="18914" y="3606"/>
                    <a:pt x="19148" y="3639"/>
                  </a:cubicBezTo>
                  <a:cubicBezTo>
                    <a:pt x="19181" y="3639"/>
                    <a:pt x="19214" y="3673"/>
                    <a:pt x="19248" y="3706"/>
                  </a:cubicBezTo>
                  <a:cubicBezTo>
                    <a:pt x="19707" y="3971"/>
                    <a:pt x="20343" y="4133"/>
                    <a:pt x="20974" y="4133"/>
                  </a:cubicBezTo>
                  <a:cubicBezTo>
                    <a:pt x="21535" y="4133"/>
                    <a:pt x="22093" y="4004"/>
                    <a:pt x="22517" y="3706"/>
                  </a:cubicBezTo>
                  <a:cubicBezTo>
                    <a:pt x="22917" y="3706"/>
                    <a:pt x="23317" y="3673"/>
                    <a:pt x="23718" y="3673"/>
                  </a:cubicBezTo>
                  <a:lnTo>
                    <a:pt x="23751" y="3673"/>
                  </a:lnTo>
                  <a:cubicBezTo>
                    <a:pt x="24051" y="3714"/>
                    <a:pt x="24358" y="3733"/>
                    <a:pt x="24667" y="3733"/>
                  </a:cubicBezTo>
                  <a:cubicBezTo>
                    <a:pt x="25596" y="3733"/>
                    <a:pt x="26553" y="3564"/>
                    <a:pt x="27454" y="3339"/>
                  </a:cubicBezTo>
                  <a:cubicBezTo>
                    <a:pt x="27587" y="3306"/>
                    <a:pt x="27654" y="3206"/>
                    <a:pt x="27687" y="3106"/>
                  </a:cubicBezTo>
                  <a:cubicBezTo>
                    <a:pt x="27954" y="3072"/>
                    <a:pt x="28221" y="3006"/>
                    <a:pt x="28488" y="2939"/>
                  </a:cubicBezTo>
                  <a:cubicBezTo>
                    <a:pt x="28721" y="3072"/>
                    <a:pt x="28988" y="3139"/>
                    <a:pt x="29255" y="3172"/>
                  </a:cubicBezTo>
                  <a:cubicBezTo>
                    <a:pt x="29326" y="3181"/>
                    <a:pt x="29398" y="3185"/>
                    <a:pt x="29469" y="3185"/>
                  </a:cubicBezTo>
                  <a:cubicBezTo>
                    <a:pt x="29665" y="3185"/>
                    <a:pt x="29860" y="3154"/>
                    <a:pt x="30055" y="3106"/>
                  </a:cubicBezTo>
                  <a:cubicBezTo>
                    <a:pt x="30089" y="3106"/>
                    <a:pt x="30089" y="3106"/>
                    <a:pt x="30122" y="3072"/>
                  </a:cubicBezTo>
                  <a:cubicBezTo>
                    <a:pt x="30656" y="3072"/>
                    <a:pt x="31223" y="3006"/>
                    <a:pt x="31757" y="2905"/>
                  </a:cubicBezTo>
                  <a:cubicBezTo>
                    <a:pt x="31790" y="2972"/>
                    <a:pt x="31823" y="3006"/>
                    <a:pt x="31890" y="3072"/>
                  </a:cubicBezTo>
                  <a:cubicBezTo>
                    <a:pt x="32681" y="3202"/>
                    <a:pt x="33480" y="3257"/>
                    <a:pt x="34283" y="3257"/>
                  </a:cubicBezTo>
                  <a:cubicBezTo>
                    <a:pt x="36360" y="3257"/>
                    <a:pt x="38470" y="2890"/>
                    <a:pt x="40563" y="2505"/>
                  </a:cubicBezTo>
                  <a:cubicBezTo>
                    <a:pt x="40917" y="2644"/>
                    <a:pt x="41305" y="2708"/>
                    <a:pt x="41701" y="2708"/>
                  </a:cubicBezTo>
                  <a:cubicBezTo>
                    <a:pt x="42537" y="2708"/>
                    <a:pt x="43409" y="2424"/>
                    <a:pt x="44065" y="1971"/>
                  </a:cubicBezTo>
                  <a:lnTo>
                    <a:pt x="44299" y="1971"/>
                  </a:lnTo>
                  <a:cubicBezTo>
                    <a:pt x="44332" y="2005"/>
                    <a:pt x="44332" y="2005"/>
                    <a:pt x="44332" y="2005"/>
                  </a:cubicBezTo>
                  <a:cubicBezTo>
                    <a:pt x="45080" y="2703"/>
                    <a:pt x="46312" y="3121"/>
                    <a:pt x="47458" y="3121"/>
                  </a:cubicBezTo>
                  <a:cubicBezTo>
                    <a:pt x="47845" y="3121"/>
                    <a:pt x="48223" y="3073"/>
                    <a:pt x="48569" y="2972"/>
                  </a:cubicBezTo>
                  <a:cubicBezTo>
                    <a:pt x="49258" y="3417"/>
                    <a:pt x="50096" y="3669"/>
                    <a:pt x="50923" y="3669"/>
                  </a:cubicBezTo>
                  <a:cubicBezTo>
                    <a:pt x="51337" y="3669"/>
                    <a:pt x="51749" y="3606"/>
                    <a:pt x="52138" y="3473"/>
                  </a:cubicBezTo>
                  <a:cubicBezTo>
                    <a:pt x="52657" y="3687"/>
                    <a:pt x="53398" y="3854"/>
                    <a:pt x="54112" y="3854"/>
                  </a:cubicBezTo>
                  <a:cubicBezTo>
                    <a:pt x="54727" y="3854"/>
                    <a:pt x="55323" y="3730"/>
                    <a:pt x="55740" y="3406"/>
                  </a:cubicBezTo>
                  <a:lnTo>
                    <a:pt x="55807" y="3406"/>
                  </a:lnTo>
                  <a:cubicBezTo>
                    <a:pt x="56178" y="3743"/>
                    <a:pt x="56822" y="3935"/>
                    <a:pt x="57454" y="3935"/>
                  </a:cubicBezTo>
                  <a:cubicBezTo>
                    <a:pt x="58072" y="3935"/>
                    <a:pt x="58680" y="3751"/>
                    <a:pt x="59009" y="3339"/>
                  </a:cubicBezTo>
                  <a:cubicBezTo>
                    <a:pt x="59456" y="3554"/>
                    <a:pt x="59961" y="3653"/>
                    <a:pt x="60471" y="3653"/>
                  </a:cubicBezTo>
                  <a:cubicBezTo>
                    <a:pt x="60913" y="3653"/>
                    <a:pt x="61360" y="3578"/>
                    <a:pt x="61778" y="3439"/>
                  </a:cubicBezTo>
                  <a:cubicBezTo>
                    <a:pt x="61910" y="3479"/>
                    <a:pt x="62041" y="3497"/>
                    <a:pt x="62173" y="3497"/>
                  </a:cubicBezTo>
                  <a:cubicBezTo>
                    <a:pt x="62375" y="3497"/>
                    <a:pt x="62577" y="3453"/>
                    <a:pt x="62779" y="3372"/>
                  </a:cubicBezTo>
                  <a:cubicBezTo>
                    <a:pt x="62979" y="3306"/>
                    <a:pt x="63246" y="3172"/>
                    <a:pt x="63413" y="3006"/>
                  </a:cubicBezTo>
                  <a:cubicBezTo>
                    <a:pt x="63624" y="3162"/>
                    <a:pt x="63942" y="3227"/>
                    <a:pt x="64311" y="3227"/>
                  </a:cubicBezTo>
                  <a:cubicBezTo>
                    <a:pt x="65515" y="3227"/>
                    <a:pt x="67266" y="2539"/>
                    <a:pt x="67649" y="2105"/>
                  </a:cubicBezTo>
                  <a:lnTo>
                    <a:pt x="67682" y="2105"/>
                  </a:lnTo>
                  <a:cubicBezTo>
                    <a:pt x="67900" y="2169"/>
                    <a:pt x="68131" y="2199"/>
                    <a:pt x="68367" y="2199"/>
                  </a:cubicBezTo>
                  <a:cubicBezTo>
                    <a:pt x="69108" y="2199"/>
                    <a:pt x="69894" y="1909"/>
                    <a:pt x="70451" y="1504"/>
                  </a:cubicBezTo>
                  <a:cubicBezTo>
                    <a:pt x="70484" y="1471"/>
                    <a:pt x="70518" y="1438"/>
                    <a:pt x="70551" y="1404"/>
                  </a:cubicBezTo>
                  <a:cubicBezTo>
                    <a:pt x="70651" y="1438"/>
                    <a:pt x="70718" y="1438"/>
                    <a:pt x="70818" y="1438"/>
                  </a:cubicBezTo>
                  <a:cubicBezTo>
                    <a:pt x="71107" y="1616"/>
                    <a:pt x="71485" y="1675"/>
                    <a:pt x="71843" y="1675"/>
                  </a:cubicBezTo>
                  <a:cubicBezTo>
                    <a:pt x="72022" y="1675"/>
                    <a:pt x="72197" y="1660"/>
                    <a:pt x="72352" y="1638"/>
                  </a:cubicBezTo>
                  <a:cubicBezTo>
                    <a:pt x="72753" y="1604"/>
                    <a:pt x="73320" y="1538"/>
                    <a:pt x="73687" y="1304"/>
                  </a:cubicBezTo>
                  <a:cubicBezTo>
                    <a:pt x="73720" y="1338"/>
                    <a:pt x="73787" y="1338"/>
                    <a:pt x="73820" y="1338"/>
                  </a:cubicBezTo>
                  <a:cubicBezTo>
                    <a:pt x="74031" y="1295"/>
                    <a:pt x="74228" y="1277"/>
                    <a:pt x="74416" y="1277"/>
                  </a:cubicBezTo>
                  <a:cubicBezTo>
                    <a:pt x="74969" y="1277"/>
                    <a:pt x="75449" y="1439"/>
                    <a:pt x="76022" y="1638"/>
                  </a:cubicBezTo>
                  <a:cubicBezTo>
                    <a:pt x="76388" y="1760"/>
                    <a:pt x="76730" y="1832"/>
                    <a:pt x="77084" y="1832"/>
                  </a:cubicBezTo>
                  <a:cubicBezTo>
                    <a:pt x="77311" y="1832"/>
                    <a:pt x="77542" y="1803"/>
                    <a:pt x="77789" y="1738"/>
                  </a:cubicBezTo>
                  <a:cubicBezTo>
                    <a:pt x="77823" y="1738"/>
                    <a:pt x="77856" y="1738"/>
                    <a:pt x="77890" y="1705"/>
                  </a:cubicBezTo>
                  <a:cubicBezTo>
                    <a:pt x="78123" y="1738"/>
                    <a:pt x="78323" y="1771"/>
                    <a:pt x="78557" y="1805"/>
                  </a:cubicBezTo>
                  <a:cubicBezTo>
                    <a:pt x="79024" y="1938"/>
                    <a:pt x="79491" y="2005"/>
                    <a:pt x="79958" y="2071"/>
                  </a:cubicBezTo>
                  <a:cubicBezTo>
                    <a:pt x="80563" y="2286"/>
                    <a:pt x="81249" y="2444"/>
                    <a:pt x="81901" y="2444"/>
                  </a:cubicBezTo>
                  <a:cubicBezTo>
                    <a:pt x="82362" y="2444"/>
                    <a:pt x="82806" y="2365"/>
                    <a:pt x="83193" y="2172"/>
                  </a:cubicBezTo>
                  <a:cubicBezTo>
                    <a:pt x="83827" y="2138"/>
                    <a:pt x="84461" y="2105"/>
                    <a:pt x="85095" y="2071"/>
                  </a:cubicBezTo>
                  <a:cubicBezTo>
                    <a:pt x="85395" y="2205"/>
                    <a:pt x="85695" y="2272"/>
                    <a:pt x="86029" y="2272"/>
                  </a:cubicBezTo>
                  <a:cubicBezTo>
                    <a:pt x="86104" y="2279"/>
                    <a:pt x="86185" y="2283"/>
                    <a:pt x="86271" y="2283"/>
                  </a:cubicBezTo>
                  <a:cubicBezTo>
                    <a:pt x="86565" y="2283"/>
                    <a:pt x="86904" y="2234"/>
                    <a:pt x="87163" y="2105"/>
                  </a:cubicBezTo>
                  <a:cubicBezTo>
                    <a:pt x="87263" y="2105"/>
                    <a:pt x="87330" y="2105"/>
                    <a:pt x="87430" y="2138"/>
                  </a:cubicBezTo>
                  <a:lnTo>
                    <a:pt x="87630" y="2138"/>
                  </a:lnTo>
                  <a:cubicBezTo>
                    <a:pt x="88353" y="2768"/>
                    <a:pt x="89419" y="3072"/>
                    <a:pt x="90428" y="3072"/>
                  </a:cubicBezTo>
                  <a:cubicBezTo>
                    <a:pt x="90862" y="3072"/>
                    <a:pt x="91285" y="3016"/>
                    <a:pt x="91666" y="2905"/>
                  </a:cubicBezTo>
                  <a:cubicBezTo>
                    <a:pt x="91766" y="2905"/>
                    <a:pt x="91833" y="2805"/>
                    <a:pt x="91900" y="2739"/>
                  </a:cubicBezTo>
                  <a:cubicBezTo>
                    <a:pt x="92033" y="2739"/>
                    <a:pt x="92200" y="2772"/>
                    <a:pt x="92333" y="2772"/>
                  </a:cubicBezTo>
                  <a:cubicBezTo>
                    <a:pt x="92820" y="3083"/>
                    <a:pt x="93386" y="3236"/>
                    <a:pt x="93959" y="3236"/>
                  </a:cubicBezTo>
                  <a:cubicBezTo>
                    <a:pt x="94368" y="3236"/>
                    <a:pt x="94780" y="3158"/>
                    <a:pt x="95169" y="3006"/>
                  </a:cubicBezTo>
                  <a:cubicBezTo>
                    <a:pt x="95302" y="2972"/>
                    <a:pt x="95369" y="2905"/>
                    <a:pt x="95435" y="2805"/>
                  </a:cubicBezTo>
                  <a:cubicBezTo>
                    <a:pt x="96436" y="2705"/>
                    <a:pt x="97403" y="2438"/>
                    <a:pt x="98304" y="1938"/>
                  </a:cubicBezTo>
                  <a:cubicBezTo>
                    <a:pt x="98491" y="1876"/>
                    <a:pt x="98416" y="1668"/>
                    <a:pt x="98270" y="1668"/>
                  </a:cubicBezTo>
                  <a:cubicBezTo>
                    <a:pt x="98259" y="1668"/>
                    <a:pt x="98248" y="1669"/>
                    <a:pt x="98237" y="1671"/>
                  </a:cubicBezTo>
                  <a:cubicBezTo>
                    <a:pt x="97537" y="1871"/>
                    <a:pt x="96836" y="2005"/>
                    <a:pt x="96169" y="2105"/>
                  </a:cubicBezTo>
                  <a:cubicBezTo>
                    <a:pt x="96136" y="1971"/>
                    <a:pt x="96036" y="1871"/>
                    <a:pt x="95902" y="1838"/>
                  </a:cubicBezTo>
                  <a:cubicBezTo>
                    <a:pt x="95583" y="1744"/>
                    <a:pt x="95263" y="1703"/>
                    <a:pt x="94944" y="1703"/>
                  </a:cubicBezTo>
                  <a:cubicBezTo>
                    <a:pt x="94696" y="1703"/>
                    <a:pt x="94449" y="1728"/>
                    <a:pt x="94201" y="1771"/>
                  </a:cubicBezTo>
                  <a:cubicBezTo>
                    <a:pt x="93901" y="1805"/>
                    <a:pt x="93367" y="1905"/>
                    <a:pt x="93167" y="2172"/>
                  </a:cubicBezTo>
                  <a:lnTo>
                    <a:pt x="92900" y="2172"/>
                  </a:lnTo>
                  <a:cubicBezTo>
                    <a:pt x="92867" y="2138"/>
                    <a:pt x="92800" y="2138"/>
                    <a:pt x="92733" y="2105"/>
                  </a:cubicBezTo>
                  <a:cubicBezTo>
                    <a:pt x="92733" y="2038"/>
                    <a:pt x="92700" y="1938"/>
                    <a:pt x="92633" y="1905"/>
                  </a:cubicBezTo>
                  <a:cubicBezTo>
                    <a:pt x="92058" y="1444"/>
                    <a:pt x="91129" y="1204"/>
                    <a:pt x="90209" y="1204"/>
                  </a:cubicBezTo>
                  <a:cubicBezTo>
                    <a:pt x="89529" y="1204"/>
                    <a:pt x="88855" y="1335"/>
                    <a:pt x="88330" y="1604"/>
                  </a:cubicBezTo>
                  <a:lnTo>
                    <a:pt x="87863" y="1604"/>
                  </a:lnTo>
                  <a:cubicBezTo>
                    <a:pt x="87863" y="1604"/>
                    <a:pt x="87830" y="1604"/>
                    <a:pt x="87830" y="1571"/>
                  </a:cubicBezTo>
                  <a:cubicBezTo>
                    <a:pt x="87897" y="1504"/>
                    <a:pt x="87930" y="1371"/>
                    <a:pt x="87830" y="1271"/>
                  </a:cubicBezTo>
                  <a:cubicBezTo>
                    <a:pt x="87463" y="804"/>
                    <a:pt x="86796" y="804"/>
                    <a:pt x="86229" y="804"/>
                  </a:cubicBezTo>
                  <a:cubicBezTo>
                    <a:pt x="86165" y="801"/>
                    <a:pt x="86101" y="799"/>
                    <a:pt x="86037" y="799"/>
                  </a:cubicBezTo>
                  <a:cubicBezTo>
                    <a:pt x="85468" y="799"/>
                    <a:pt x="84904" y="931"/>
                    <a:pt x="84394" y="1171"/>
                  </a:cubicBezTo>
                  <a:cubicBezTo>
                    <a:pt x="84361" y="1104"/>
                    <a:pt x="84327" y="1004"/>
                    <a:pt x="84261" y="971"/>
                  </a:cubicBezTo>
                  <a:cubicBezTo>
                    <a:pt x="83705" y="651"/>
                    <a:pt x="82827" y="424"/>
                    <a:pt x="81981" y="424"/>
                  </a:cubicBezTo>
                  <a:cubicBezTo>
                    <a:pt x="81152" y="424"/>
                    <a:pt x="80354" y="642"/>
                    <a:pt x="79924" y="1204"/>
                  </a:cubicBezTo>
                  <a:cubicBezTo>
                    <a:pt x="79624" y="1204"/>
                    <a:pt x="79357" y="1238"/>
                    <a:pt x="79057" y="1271"/>
                  </a:cubicBezTo>
                  <a:cubicBezTo>
                    <a:pt x="78857" y="1238"/>
                    <a:pt x="78690" y="1171"/>
                    <a:pt x="78490" y="1137"/>
                  </a:cubicBezTo>
                  <a:cubicBezTo>
                    <a:pt x="78523" y="1004"/>
                    <a:pt x="78457" y="871"/>
                    <a:pt x="78290" y="771"/>
                  </a:cubicBezTo>
                  <a:cubicBezTo>
                    <a:pt x="77871" y="456"/>
                    <a:pt x="77307" y="287"/>
                    <a:pt x="76747" y="287"/>
                  </a:cubicBezTo>
                  <a:cubicBezTo>
                    <a:pt x="76416" y="287"/>
                    <a:pt x="76086" y="346"/>
                    <a:pt x="75788" y="470"/>
                  </a:cubicBezTo>
                  <a:cubicBezTo>
                    <a:pt x="75354" y="370"/>
                    <a:pt x="74887" y="337"/>
                    <a:pt x="74420" y="337"/>
                  </a:cubicBezTo>
                  <a:cubicBezTo>
                    <a:pt x="74075" y="102"/>
                    <a:pt x="73629" y="0"/>
                    <a:pt x="73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9"/>
            <p:cNvSpPr/>
            <p:nvPr/>
          </p:nvSpPr>
          <p:spPr>
            <a:xfrm>
              <a:off x="4581100" y="2728559"/>
              <a:ext cx="139325" cy="161100"/>
            </a:xfrm>
            <a:custGeom>
              <a:avLst/>
              <a:gdLst/>
              <a:ahLst/>
              <a:cxnLst/>
              <a:rect l="l" t="t" r="r" b="b"/>
              <a:pathLst>
                <a:path w="5573" h="6444" extrusionOk="0">
                  <a:moveTo>
                    <a:pt x="1338" y="0"/>
                  </a:moveTo>
                  <a:cubicBezTo>
                    <a:pt x="1187" y="0"/>
                    <a:pt x="1018" y="154"/>
                    <a:pt x="1062" y="349"/>
                  </a:cubicBezTo>
                  <a:cubicBezTo>
                    <a:pt x="1195" y="1083"/>
                    <a:pt x="1295" y="1784"/>
                    <a:pt x="1295" y="2517"/>
                  </a:cubicBezTo>
                  <a:cubicBezTo>
                    <a:pt x="1228" y="2551"/>
                    <a:pt x="1162" y="2584"/>
                    <a:pt x="1128" y="2684"/>
                  </a:cubicBezTo>
                  <a:cubicBezTo>
                    <a:pt x="1095" y="2784"/>
                    <a:pt x="1062" y="2884"/>
                    <a:pt x="1028" y="2984"/>
                  </a:cubicBezTo>
                  <a:lnTo>
                    <a:pt x="995" y="2984"/>
                  </a:lnTo>
                  <a:cubicBezTo>
                    <a:pt x="995" y="2951"/>
                    <a:pt x="962" y="2951"/>
                    <a:pt x="962" y="2918"/>
                  </a:cubicBezTo>
                  <a:lnTo>
                    <a:pt x="761" y="3652"/>
                  </a:lnTo>
                  <a:cubicBezTo>
                    <a:pt x="795" y="3685"/>
                    <a:pt x="828" y="3685"/>
                    <a:pt x="861" y="3685"/>
                  </a:cubicBezTo>
                  <a:cubicBezTo>
                    <a:pt x="795" y="3885"/>
                    <a:pt x="795" y="4052"/>
                    <a:pt x="828" y="4185"/>
                  </a:cubicBezTo>
                  <a:cubicBezTo>
                    <a:pt x="561" y="4786"/>
                    <a:pt x="294" y="5419"/>
                    <a:pt x="61" y="6020"/>
                  </a:cubicBezTo>
                  <a:cubicBezTo>
                    <a:pt x="0" y="6202"/>
                    <a:pt x="160" y="6323"/>
                    <a:pt x="310" y="6323"/>
                  </a:cubicBezTo>
                  <a:cubicBezTo>
                    <a:pt x="408" y="6323"/>
                    <a:pt x="502" y="6272"/>
                    <a:pt x="528" y="6153"/>
                  </a:cubicBezTo>
                  <a:cubicBezTo>
                    <a:pt x="795" y="5620"/>
                    <a:pt x="1028" y="5086"/>
                    <a:pt x="1228" y="4519"/>
                  </a:cubicBezTo>
                  <a:lnTo>
                    <a:pt x="1429" y="4519"/>
                  </a:lnTo>
                  <a:cubicBezTo>
                    <a:pt x="1495" y="4652"/>
                    <a:pt x="1629" y="4719"/>
                    <a:pt x="1896" y="4719"/>
                  </a:cubicBezTo>
                  <a:cubicBezTo>
                    <a:pt x="1929" y="4719"/>
                    <a:pt x="1996" y="4752"/>
                    <a:pt x="2096" y="4786"/>
                  </a:cubicBezTo>
                  <a:cubicBezTo>
                    <a:pt x="2154" y="4794"/>
                    <a:pt x="2210" y="4798"/>
                    <a:pt x="2265" y="4798"/>
                  </a:cubicBezTo>
                  <a:cubicBezTo>
                    <a:pt x="2427" y="4798"/>
                    <a:pt x="2571" y="4761"/>
                    <a:pt x="2696" y="4686"/>
                  </a:cubicBezTo>
                  <a:cubicBezTo>
                    <a:pt x="2796" y="4686"/>
                    <a:pt x="2863" y="4652"/>
                    <a:pt x="2930" y="4652"/>
                  </a:cubicBezTo>
                  <a:lnTo>
                    <a:pt x="3030" y="4652"/>
                  </a:lnTo>
                  <a:cubicBezTo>
                    <a:pt x="3096" y="4652"/>
                    <a:pt x="3163" y="4652"/>
                    <a:pt x="3196" y="4619"/>
                  </a:cubicBezTo>
                  <a:cubicBezTo>
                    <a:pt x="3230" y="4652"/>
                    <a:pt x="3297" y="4652"/>
                    <a:pt x="3330" y="4652"/>
                  </a:cubicBezTo>
                  <a:cubicBezTo>
                    <a:pt x="3413" y="4719"/>
                    <a:pt x="3497" y="4744"/>
                    <a:pt x="3580" y="4744"/>
                  </a:cubicBezTo>
                  <a:cubicBezTo>
                    <a:pt x="3663" y="4744"/>
                    <a:pt x="3747" y="4719"/>
                    <a:pt x="3830" y="4686"/>
                  </a:cubicBezTo>
                  <a:cubicBezTo>
                    <a:pt x="3864" y="4786"/>
                    <a:pt x="3897" y="4919"/>
                    <a:pt x="3964" y="5019"/>
                  </a:cubicBezTo>
                  <a:cubicBezTo>
                    <a:pt x="4097" y="5486"/>
                    <a:pt x="4164" y="6053"/>
                    <a:pt x="4531" y="6387"/>
                  </a:cubicBezTo>
                  <a:cubicBezTo>
                    <a:pt x="4581" y="6424"/>
                    <a:pt x="4645" y="6443"/>
                    <a:pt x="4707" y="6443"/>
                  </a:cubicBezTo>
                  <a:cubicBezTo>
                    <a:pt x="4811" y="6443"/>
                    <a:pt x="4910" y="6391"/>
                    <a:pt x="4931" y="6287"/>
                  </a:cubicBezTo>
                  <a:cubicBezTo>
                    <a:pt x="5031" y="5786"/>
                    <a:pt x="4764" y="5319"/>
                    <a:pt x="4597" y="4852"/>
                  </a:cubicBezTo>
                  <a:cubicBezTo>
                    <a:pt x="4531" y="4619"/>
                    <a:pt x="4464" y="4385"/>
                    <a:pt x="4364" y="4152"/>
                  </a:cubicBezTo>
                  <a:cubicBezTo>
                    <a:pt x="4431" y="4018"/>
                    <a:pt x="4497" y="3885"/>
                    <a:pt x="4497" y="3718"/>
                  </a:cubicBezTo>
                  <a:lnTo>
                    <a:pt x="4898" y="2851"/>
                  </a:lnTo>
                  <a:lnTo>
                    <a:pt x="4898" y="2851"/>
                  </a:lnTo>
                  <a:cubicBezTo>
                    <a:pt x="4831" y="2884"/>
                    <a:pt x="4798" y="2918"/>
                    <a:pt x="4764" y="2951"/>
                  </a:cubicBezTo>
                  <a:cubicBezTo>
                    <a:pt x="4731" y="2918"/>
                    <a:pt x="4698" y="2884"/>
                    <a:pt x="4664" y="2884"/>
                  </a:cubicBezTo>
                  <a:cubicBezTo>
                    <a:pt x="4664" y="2784"/>
                    <a:pt x="4631" y="2718"/>
                    <a:pt x="4631" y="2617"/>
                  </a:cubicBezTo>
                  <a:cubicBezTo>
                    <a:pt x="4631" y="2617"/>
                    <a:pt x="4631" y="2584"/>
                    <a:pt x="4631" y="2551"/>
                  </a:cubicBezTo>
                  <a:cubicBezTo>
                    <a:pt x="4631" y="2517"/>
                    <a:pt x="4597" y="2484"/>
                    <a:pt x="4597" y="2451"/>
                  </a:cubicBezTo>
                  <a:cubicBezTo>
                    <a:pt x="4864" y="2050"/>
                    <a:pt x="5165" y="1650"/>
                    <a:pt x="5431" y="1216"/>
                  </a:cubicBezTo>
                  <a:cubicBezTo>
                    <a:pt x="5572" y="1029"/>
                    <a:pt x="5366" y="824"/>
                    <a:pt x="5174" y="824"/>
                  </a:cubicBezTo>
                  <a:cubicBezTo>
                    <a:pt x="5093" y="824"/>
                    <a:pt x="5014" y="861"/>
                    <a:pt x="4964" y="950"/>
                  </a:cubicBezTo>
                  <a:cubicBezTo>
                    <a:pt x="4731" y="1417"/>
                    <a:pt x="4464" y="1850"/>
                    <a:pt x="4231" y="2317"/>
                  </a:cubicBezTo>
                  <a:cubicBezTo>
                    <a:pt x="4125" y="2229"/>
                    <a:pt x="4010" y="2188"/>
                    <a:pt x="3896" y="2188"/>
                  </a:cubicBezTo>
                  <a:cubicBezTo>
                    <a:pt x="3793" y="2188"/>
                    <a:pt x="3691" y="2221"/>
                    <a:pt x="3597" y="2284"/>
                  </a:cubicBezTo>
                  <a:cubicBezTo>
                    <a:pt x="3544" y="2244"/>
                    <a:pt x="3486" y="2226"/>
                    <a:pt x="3429" y="2226"/>
                  </a:cubicBezTo>
                  <a:cubicBezTo>
                    <a:pt x="3342" y="2226"/>
                    <a:pt x="3257" y="2270"/>
                    <a:pt x="3196" y="2351"/>
                  </a:cubicBezTo>
                  <a:cubicBezTo>
                    <a:pt x="3196" y="2317"/>
                    <a:pt x="3163" y="2284"/>
                    <a:pt x="3163" y="2251"/>
                  </a:cubicBezTo>
                  <a:cubicBezTo>
                    <a:pt x="3128" y="2162"/>
                    <a:pt x="3037" y="2121"/>
                    <a:pt x="2939" y="2121"/>
                  </a:cubicBezTo>
                  <a:cubicBezTo>
                    <a:pt x="2852" y="2121"/>
                    <a:pt x="2759" y="2154"/>
                    <a:pt x="2696" y="2217"/>
                  </a:cubicBezTo>
                  <a:cubicBezTo>
                    <a:pt x="2696" y="2217"/>
                    <a:pt x="2663" y="2251"/>
                    <a:pt x="2629" y="2284"/>
                  </a:cubicBezTo>
                  <a:lnTo>
                    <a:pt x="2563" y="2284"/>
                  </a:lnTo>
                  <a:cubicBezTo>
                    <a:pt x="2523" y="2244"/>
                    <a:pt x="2463" y="2226"/>
                    <a:pt x="2398" y="2226"/>
                  </a:cubicBezTo>
                  <a:cubicBezTo>
                    <a:pt x="2299" y="2226"/>
                    <a:pt x="2190" y="2270"/>
                    <a:pt x="2129" y="2351"/>
                  </a:cubicBezTo>
                  <a:cubicBezTo>
                    <a:pt x="2096" y="2417"/>
                    <a:pt x="2062" y="2451"/>
                    <a:pt x="2029" y="2517"/>
                  </a:cubicBezTo>
                  <a:cubicBezTo>
                    <a:pt x="2029" y="2517"/>
                    <a:pt x="2029" y="2484"/>
                    <a:pt x="1996" y="2484"/>
                  </a:cubicBezTo>
                  <a:cubicBezTo>
                    <a:pt x="1996" y="2384"/>
                    <a:pt x="1929" y="2351"/>
                    <a:pt x="1862" y="2317"/>
                  </a:cubicBezTo>
                  <a:cubicBezTo>
                    <a:pt x="1929" y="1583"/>
                    <a:pt x="1829" y="849"/>
                    <a:pt x="1529" y="149"/>
                  </a:cubicBezTo>
                  <a:cubicBezTo>
                    <a:pt x="1494" y="44"/>
                    <a:pt x="1418" y="0"/>
                    <a:pt x="1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2">
  <p:cSld name="CUSTOM_12">
    <p:spTree>
      <p:nvGrpSpPr>
        <p:cNvPr id="1" name="Shape 551"/>
        <p:cNvGrpSpPr/>
        <p:nvPr/>
      </p:nvGrpSpPr>
      <p:grpSpPr>
        <a:xfrm>
          <a:off x="0" y="0"/>
          <a:ext cx="0" cy="0"/>
          <a:chOff x="0" y="0"/>
          <a:chExt cx="0" cy="0"/>
        </a:xfrm>
      </p:grpSpPr>
      <p:sp>
        <p:nvSpPr>
          <p:cNvPr id="552" name="Google Shape;552;p40"/>
          <p:cNvSpPr/>
          <p:nvPr/>
        </p:nvSpPr>
        <p:spPr>
          <a:xfrm>
            <a:off x="2290726" y="2654551"/>
            <a:ext cx="6894693" cy="2489016"/>
          </a:xfrm>
          <a:custGeom>
            <a:avLst/>
            <a:gdLst/>
            <a:ahLst/>
            <a:cxnLst/>
            <a:rect l="l" t="t" r="r" b="b"/>
            <a:pathLst>
              <a:path w="107277" h="38729" extrusionOk="0">
                <a:moveTo>
                  <a:pt x="6071" y="38728"/>
                </a:moveTo>
                <a:cubicBezTo>
                  <a:pt x="2702" y="38728"/>
                  <a:pt x="0" y="36026"/>
                  <a:pt x="0" y="32690"/>
                </a:cubicBezTo>
                <a:cubicBezTo>
                  <a:pt x="0" y="29888"/>
                  <a:pt x="1868" y="27553"/>
                  <a:pt x="4437" y="26853"/>
                </a:cubicBezTo>
                <a:cubicBezTo>
                  <a:pt x="4403" y="26386"/>
                  <a:pt x="4370" y="25886"/>
                  <a:pt x="4370" y="25419"/>
                </a:cubicBezTo>
                <a:cubicBezTo>
                  <a:pt x="4370" y="18747"/>
                  <a:pt x="9774" y="13310"/>
                  <a:pt x="16478" y="13310"/>
                </a:cubicBezTo>
                <a:cubicBezTo>
                  <a:pt x="19381" y="13310"/>
                  <a:pt x="22083" y="14344"/>
                  <a:pt x="24151" y="16079"/>
                </a:cubicBezTo>
                <a:cubicBezTo>
                  <a:pt x="25018" y="11609"/>
                  <a:pt x="28687" y="8140"/>
                  <a:pt x="33224" y="7572"/>
                </a:cubicBezTo>
                <a:cubicBezTo>
                  <a:pt x="34325" y="3236"/>
                  <a:pt x="38294" y="0"/>
                  <a:pt x="42997" y="0"/>
                </a:cubicBezTo>
                <a:cubicBezTo>
                  <a:pt x="47734" y="0"/>
                  <a:pt x="51737" y="3303"/>
                  <a:pt x="52771" y="7739"/>
                </a:cubicBezTo>
                <a:cubicBezTo>
                  <a:pt x="53572" y="7272"/>
                  <a:pt x="54472" y="7005"/>
                  <a:pt x="55440" y="7005"/>
                </a:cubicBezTo>
                <a:cubicBezTo>
                  <a:pt x="58208" y="7005"/>
                  <a:pt x="60510" y="9140"/>
                  <a:pt x="60743" y="11842"/>
                </a:cubicBezTo>
                <a:cubicBezTo>
                  <a:pt x="61811" y="11242"/>
                  <a:pt x="63012" y="10908"/>
                  <a:pt x="64279" y="10908"/>
                </a:cubicBezTo>
                <a:cubicBezTo>
                  <a:pt x="66081" y="10908"/>
                  <a:pt x="67715" y="11542"/>
                  <a:pt x="68949" y="12643"/>
                </a:cubicBezTo>
                <a:cubicBezTo>
                  <a:pt x="70517" y="9874"/>
                  <a:pt x="73486" y="7973"/>
                  <a:pt x="76888" y="7973"/>
                </a:cubicBezTo>
                <a:cubicBezTo>
                  <a:pt x="79423" y="7973"/>
                  <a:pt x="81725" y="9040"/>
                  <a:pt x="83393" y="10741"/>
                </a:cubicBezTo>
                <a:cubicBezTo>
                  <a:pt x="83993" y="6038"/>
                  <a:pt x="87996" y="2402"/>
                  <a:pt x="92866" y="2402"/>
                </a:cubicBezTo>
                <a:cubicBezTo>
                  <a:pt x="95435" y="2402"/>
                  <a:pt x="97770" y="3436"/>
                  <a:pt x="99471" y="5071"/>
                </a:cubicBezTo>
                <a:cubicBezTo>
                  <a:pt x="101339" y="2869"/>
                  <a:pt x="104141" y="1435"/>
                  <a:pt x="107277" y="1435"/>
                </a:cubicBezTo>
                <a:lnTo>
                  <a:pt x="107277" y="38728"/>
                </a:lnTo>
                <a:lnTo>
                  <a:pt x="6071" y="38728"/>
                </a:lnTo>
                <a:close/>
              </a:path>
            </a:pathLst>
          </a:custGeom>
          <a:solidFill>
            <a:srgbClr val="FFDDB7">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40"/>
          <p:cNvGrpSpPr/>
          <p:nvPr/>
        </p:nvGrpSpPr>
        <p:grpSpPr>
          <a:xfrm>
            <a:off x="-27" y="294444"/>
            <a:ext cx="9143772" cy="337805"/>
            <a:chOff x="1186850" y="2712575"/>
            <a:chExt cx="5218750" cy="192800"/>
          </a:xfrm>
        </p:grpSpPr>
        <p:sp>
          <p:nvSpPr>
            <p:cNvPr id="554" name="Google Shape;554;p40"/>
            <p:cNvSpPr/>
            <p:nvPr/>
          </p:nvSpPr>
          <p:spPr>
            <a:xfrm>
              <a:off x="1451325" y="2743900"/>
              <a:ext cx="139300" cy="161475"/>
            </a:xfrm>
            <a:custGeom>
              <a:avLst/>
              <a:gdLst/>
              <a:ahLst/>
              <a:cxnLst/>
              <a:rect l="l" t="t" r="r" b="b"/>
              <a:pathLst>
                <a:path w="5572" h="6459" extrusionOk="0">
                  <a:moveTo>
                    <a:pt x="1334" y="0"/>
                  </a:moveTo>
                  <a:cubicBezTo>
                    <a:pt x="1178" y="0"/>
                    <a:pt x="1008" y="163"/>
                    <a:pt x="1030" y="341"/>
                  </a:cubicBezTo>
                  <a:cubicBezTo>
                    <a:pt x="1197" y="1075"/>
                    <a:pt x="1297" y="1809"/>
                    <a:pt x="1297" y="2543"/>
                  </a:cubicBezTo>
                  <a:cubicBezTo>
                    <a:pt x="1230" y="2576"/>
                    <a:pt x="1163" y="2609"/>
                    <a:pt x="1130" y="2676"/>
                  </a:cubicBezTo>
                  <a:cubicBezTo>
                    <a:pt x="1097" y="2776"/>
                    <a:pt x="1063" y="2910"/>
                    <a:pt x="1030" y="3010"/>
                  </a:cubicBezTo>
                  <a:lnTo>
                    <a:pt x="963" y="3010"/>
                  </a:lnTo>
                  <a:cubicBezTo>
                    <a:pt x="963" y="2976"/>
                    <a:pt x="963" y="2943"/>
                    <a:pt x="963" y="2943"/>
                  </a:cubicBezTo>
                  <a:lnTo>
                    <a:pt x="763" y="3677"/>
                  </a:lnTo>
                  <a:cubicBezTo>
                    <a:pt x="796" y="3677"/>
                    <a:pt x="830" y="3710"/>
                    <a:pt x="863" y="3710"/>
                  </a:cubicBezTo>
                  <a:cubicBezTo>
                    <a:pt x="796" y="3877"/>
                    <a:pt x="796" y="4044"/>
                    <a:pt x="830" y="4210"/>
                  </a:cubicBezTo>
                  <a:cubicBezTo>
                    <a:pt x="563" y="4811"/>
                    <a:pt x="296" y="5411"/>
                    <a:pt x="63" y="6045"/>
                  </a:cubicBezTo>
                  <a:cubicBezTo>
                    <a:pt x="0" y="6211"/>
                    <a:pt x="171" y="6339"/>
                    <a:pt x="324" y="6339"/>
                  </a:cubicBezTo>
                  <a:cubicBezTo>
                    <a:pt x="417" y="6339"/>
                    <a:pt x="504" y="6292"/>
                    <a:pt x="530" y="6179"/>
                  </a:cubicBezTo>
                  <a:cubicBezTo>
                    <a:pt x="796" y="5645"/>
                    <a:pt x="1030" y="5078"/>
                    <a:pt x="1230" y="4511"/>
                  </a:cubicBezTo>
                  <a:lnTo>
                    <a:pt x="1430" y="4511"/>
                  </a:lnTo>
                  <a:cubicBezTo>
                    <a:pt x="1488" y="4627"/>
                    <a:pt x="1596" y="4717"/>
                    <a:pt x="1799" y="4717"/>
                  </a:cubicBezTo>
                  <a:cubicBezTo>
                    <a:pt x="1829" y="4717"/>
                    <a:pt x="1862" y="4715"/>
                    <a:pt x="1897" y="4711"/>
                  </a:cubicBezTo>
                  <a:cubicBezTo>
                    <a:pt x="1931" y="4744"/>
                    <a:pt x="1997" y="4778"/>
                    <a:pt x="2097" y="4778"/>
                  </a:cubicBezTo>
                  <a:cubicBezTo>
                    <a:pt x="2162" y="4796"/>
                    <a:pt x="2225" y="4804"/>
                    <a:pt x="2285" y="4804"/>
                  </a:cubicBezTo>
                  <a:cubicBezTo>
                    <a:pt x="2440" y="4804"/>
                    <a:pt x="2578" y="4750"/>
                    <a:pt x="2698" y="4677"/>
                  </a:cubicBezTo>
                  <a:cubicBezTo>
                    <a:pt x="2798" y="4677"/>
                    <a:pt x="2865" y="4677"/>
                    <a:pt x="2931" y="4644"/>
                  </a:cubicBezTo>
                  <a:lnTo>
                    <a:pt x="3198" y="4644"/>
                  </a:lnTo>
                  <a:cubicBezTo>
                    <a:pt x="3231" y="4644"/>
                    <a:pt x="3265" y="4677"/>
                    <a:pt x="3332" y="4677"/>
                  </a:cubicBezTo>
                  <a:cubicBezTo>
                    <a:pt x="3409" y="4739"/>
                    <a:pt x="3487" y="4765"/>
                    <a:pt x="3564" y="4765"/>
                  </a:cubicBezTo>
                  <a:cubicBezTo>
                    <a:pt x="3653" y="4765"/>
                    <a:pt x="3743" y="4731"/>
                    <a:pt x="3832" y="4677"/>
                  </a:cubicBezTo>
                  <a:cubicBezTo>
                    <a:pt x="3865" y="4811"/>
                    <a:pt x="3899" y="4911"/>
                    <a:pt x="3932" y="5044"/>
                  </a:cubicBezTo>
                  <a:cubicBezTo>
                    <a:pt x="4099" y="5478"/>
                    <a:pt x="4165" y="6078"/>
                    <a:pt x="4532" y="6379"/>
                  </a:cubicBezTo>
                  <a:cubicBezTo>
                    <a:pt x="4586" y="6432"/>
                    <a:pt x="4655" y="6459"/>
                    <a:pt x="4721" y="6459"/>
                  </a:cubicBezTo>
                  <a:cubicBezTo>
                    <a:pt x="4821" y="6459"/>
                    <a:pt x="4913" y="6399"/>
                    <a:pt x="4933" y="6279"/>
                  </a:cubicBezTo>
                  <a:cubicBezTo>
                    <a:pt x="5033" y="5812"/>
                    <a:pt x="4766" y="5311"/>
                    <a:pt x="4599" y="4844"/>
                  </a:cubicBezTo>
                  <a:cubicBezTo>
                    <a:pt x="4532" y="4611"/>
                    <a:pt x="4466" y="4377"/>
                    <a:pt x="4366" y="4144"/>
                  </a:cubicBezTo>
                  <a:cubicBezTo>
                    <a:pt x="4432" y="4044"/>
                    <a:pt x="4499" y="3877"/>
                    <a:pt x="4499" y="3710"/>
                  </a:cubicBezTo>
                  <a:lnTo>
                    <a:pt x="4899" y="2876"/>
                  </a:lnTo>
                  <a:lnTo>
                    <a:pt x="4899" y="2876"/>
                  </a:lnTo>
                  <a:cubicBezTo>
                    <a:pt x="4833" y="2910"/>
                    <a:pt x="4799" y="2943"/>
                    <a:pt x="4766" y="2976"/>
                  </a:cubicBezTo>
                  <a:cubicBezTo>
                    <a:pt x="4733" y="2943"/>
                    <a:pt x="4699" y="2910"/>
                    <a:pt x="4666" y="2910"/>
                  </a:cubicBezTo>
                  <a:cubicBezTo>
                    <a:pt x="4666" y="2809"/>
                    <a:pt x="4632" y="2709"/>
                    <a:pt x="4632" y="2643"/>
                  </a:cubicBezTo>
                  <a:cubicBezTo>
                    <a:pt x="4632" y="2609"/>
                    <a:pt x="4632" y="2609"/>
                    <a:pt x="4632" y="2576"/>
                  </a:cubicBezTo>
                  <a:cubicBezTo>
                    <a:pt x="4632" y="2509"/>
                    <a:pt x="4599" y="2476"/>
                    <a:pt x="4566" y="2442"/>
                  </a:cubicBezTo>
                  <a:cubicBezTo>
                    <a:pt x="4866" y="2042"/>
                    <a:pt x="5166" y="1642"/>
                    <a:pt x="5433" y="1242"/>
                  </a:cubicBezTo>
                  <a:cubicBezTo>
                    <a:pt x="5571" y="1034"/>
                    <a:pt x="5376" y="843"/>
                    <a:pt x="5186" y="843"/>
                  </a:cubicBezTo>
                  <a:cubicBezTo>
                    <a:pt x="5101" y="843"/>
                    <a:pt x="5018" y="882"/>
                    <a:pt x="4966" y="975"/>
                  </a:cubicBezTo>
                  <a:cubicBezTo>
                    <a:pt x="4733" y="1408"/>
                    <a:pt x="4466" y="1875"/>
                    <a:pt x="4232" y="2309"/>
                  </a:cubicBezTo>
                  <a:cubicBezTo>
                    <a:pt x="4132" y="2242"/>
                    <a:pt x="4024" y="2209"/>
                    <a:pt x="3915" y="2209"/>
                  </a:cubicBezTo>
                  <a:cubicBezTo>
                    <a:pt x="3807" y="2209"/>
                    <a:pt x="3698" y="2242"/>
                    <a:pt x="3598" y="2309"/>
                  </a:cubicBezTo>
                  <a:cubicBezTo>
                    <a:pt x="3540" y="2265"/>
                    <a:pt x="3476" y="2241"/>
                    <a:pt x="3413" y="2241"/>
                  </a:cubicBezTo>
                  <a:cubicBezTo>
                    <a:pt x="3332" y="2241"/>
                    <a:pt x="3254" y="2282"/>
                    <a:pt x="3198" y="2376"/>
                  </a:cubicBezTo>
                  <a:cubicBezTo>
                    <a:pt x="3165" y="2342"/>
                    <a:pt x="3165" y="2309"/>
                    <a:pt x="3165" y="2276"/>
                  </a:cubicBezTo>
                  <a:cubicBezTo>
                    <a:pt x="3106" y="2179"/>
                    <a:pt x="3003" y="2127"/>
                    <a:pt x="2900" y="2127"/>
                  </a:cubicBezTo>
                  <a:cubicBezTo>
                    <a:pt x="2827" y="2127"/>
                    <a:pt x="2753" y="2153"/>
                    <a:pt x="2698" y="2209"/>
                  </a:cubicBezTo>
                  <a:cubicBezTo>
                    <a:pt x="2664" y="2242"/>
                    <a:pt x="2664" y="2242"/>
                    <a:pt x="2631" y="2276"/>
                  </a:cubicBezTo>
                  <a:cubicBezTo>
                    <a:pt x="2631" y="2276"/>
                    <a:pt x="2598" y="2276"/>
                    <a:pt x="2564" y="2309"/>
                  </a:cubicBezTo>
                  <a:cubicBezTo>
                    <a:pt x="2521" y="2265"/>
                    <a:pt x="2452" y="2241"/>
                    <a:pt x="2379" y="2241"/>
                  </a:cubicBezTo>
                  <a:cubicBezTo>
                    <a:pt x="2286" y="2241"/>
                    <a:pt x="2187" y="2282"/>
                    <a:pt x="2131" y="2376"/>
                  </a:cubicBezTo>
                  <a:cubicBezTo>
                    <a:pt x="2097" y="2409"/>
                    <a:pt x="2064" y="2476"/>
                    <a:pt x="2031" y="2543"/>
                  </a:cubicBezTo>
                  <a:cubicBezTo>
                    <a:pt x="2031" y="2509"/>
                    <a:pt x="2031" y="2509"/>
                    <a:pt x="1997" y="2476"/>
                  </a:cubicBezTo>
                  <a:cubicBezTo>
                    <a:pt x="1964" y="2409"/>
                    <a:pt x="1931" y="2342"/>
                    <a:pt x="1864" y="2309"/>
                  </a:cubicBezTo>
                  <a:cubicBezTo>
                    <a:pt x="1931" y="1609"/>
                    <a:pt x="1830" y="875"/>
                    <a:pt x="1530" y="141"/>
                  </a:cubicBezTo>
                  <a:cubicBezTo>
                    <a:pt x="1486" y="41"/>
                    <a:pt x="1412" y="0"/>
                    <a:pt x="1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0"/>
            <p:cNvSpPr/>
            <p:nvPr/>
          </p:nvSpPr>
          <p:spPr>
            <a:xfrm>
              <a:off x="1972850" y="2743900"/>
              <a:ext cx="139225" cy="161475"/>
            </a:xfrm>
            <a:custGeom>
              <a:avLst/>
              <a:gdLst/>
              <a:ahLst/>
              <a:cxnLst/>
              <a:rect l="l" t="t" r="r" b="b"/>
              <a:pathLst>
                <a:path w="5569" h="6459" extrusionOk="0">
                  <a:moveTo>
                    <a:pt x="1347" y="0"/>
                  </a:moveTo>
                  <a:cubicBezTo>
                    <a:pt x="1184" y="0"/>
                    <a:pt x="1006" y="163"/>
                    <a:pt x="1050" y="341"/>
                  </a:cubicBezTo>
                  <a:cubicBezTo>
                    <a:pt x="1217" y="1075"/>
                    <a:pt x="1317" y="1809"/>
                    <a:pt x="1284" y="2543"/>
                  </a:cubicBezTo>
                  <a:cubicBezTo>
                    <a:pt x="1217" y="2576"/>
                    <a:pt x="1184" y="2609"/>
                    <a:pt x="1151" y="2676"/>
                  </a:cubicBezTo>
                  <a:cubicBezTo>
                    <a:pt x="1117" y="2776"/>
                    <a:pt x="1084" y="2910"/>
                    <a:pt x="1050" y="3010"/>
                  </a:cubicBezTo>
                  <a:lnTo>
                    <a:pt x="984" y="3010"/>
                  </a:lnTo>
                  <a:cubicBezTo>
                    <a:pt x="984" y="2976"/>
                    <a:pt x="984" y="2943"/>
                    <a:pt x="950" y="2943"/>
                  </a:cubicBezTo>
                  <a:lnTo>
                    <a:pt x="750" y="3677"/>
                  </a:lnTo>
                  <a:cubicBezTo>
                    <a:pt x="784" y="3677"/>
                    <a:pt x="817" y="3710"/>
                    <a:pt x="884" y="3710"/>
                  </a:cubicBezTo>
                  <a:cubicBezTo>
                    <a:pt x="817" y="3877"/>
                    <a:pt x="784" y="4044"/>
                    <a:pt x="817" y="4210"/>
                  </a:cubicBezTo>
                  <a:cubicBezTo>
                    <a:pt x="550" y="4811"/>
                    <a:pt x="317" y="5411"/>
                    <a:pt x="83" y="6045"/>
                  </a:cubicBezTo>
                  <a:cubicBezTo>
                    <a:pt x="0" y="6211"/>
                    <a:pt x="176" y="6339"/>
                    <a:pt x="336" y="6339"/>
                  </a:cubicBezTo>
                  <a:cubicBezTo>
                    <a:pt x="433" y="6339"/>
                    <a:pt x="525" y="6292"/>
                    <a:pt x="550" y="6179"/>
                  </a:cubicBezTo>
                  <a:cubicBezTo>
                    <a:pt x="784" y="5645"/>
                    <a:pt x="1017" y="5078"/>
                    <a:pt x="1251" y="4511"/>
                  </a:cubicBezTo>
                  <a:lnTo>
                    <a:pt x="1451" y="4511"/>
                  </a:lnTo>
                  <a:cubicBezTo>
                    <a:pt x="1509" y="4627"/>
                    <a:pt x="1617" y="4717"/>
                    <a:pt x="1797" y="4717"/>
                  </a:cubicBezTo>
                  <a:cubicBezTo>
                    <a:pt x="1825" y="4717"/>
                    <a:pt x="1854" y="4715"/>
                    <a:pt x="1884" y="4711"/>
                  </a:cubicBezTo>
                  <a:cubicBezTo>
                    <a:pt x="1951" y="4744"/>
                    <a:pt x="2018" y="4778"/>
                    <a:pt x="2085" y="4778"/>
                  </a:cubicBezTo>
                  <a:cubicBezTo>
                    <a:pt x="2159" y="4796"/>
                    <a:pt x="2228" y="4804"/>
                    <a:pt x="2293" y="4804"/>
                  </a:cubicBezTo>
                  <a:cubicBezTo>
                    <a:pt x="2461" y="4804"/>
                    <a:pt x="2598" y="4750"/>
                    <a:pt x="2718" y="4677"/>
                  </a:cubicBezTo>
                  <a:cubicBezTo>
                    <a:pt x="2818" y="4677"/>
                    <a:pt x="2885" y="4677"/>
                    <a:pt x="2952" y="4644"/>
                  </a:cubicBezTo>
                  <a:lnTo>
                    <a:pt x="3219" y="4644"/>
                  </a:lnTo>
                  <a:cubicBezTo>
                    <a:pt x="3252" y="4644"/>
                    <a:pt x="3285" y="4677"/>
                    <a:pt x="3319" y="4677"/>
                  </a:cubicBezTo>
                  <a:lnTo>
                    <a:pt x="3352" y="4677"/>
                  </a:lnTo>
                  <a:cubicBezTo>
                    <a:pt x="3430" y="4739"/>
                    <a:pt x="3507" y="4765"/>
                    <a:pt x="3585" y="4765"/>
                  </a:cubicBezTo>
                  <a:cubicBezTo>
                    <a:pt x="3674" y="4765"/>
                    <a:pt x="3763" y="4731"/>
                    <a:pt x="3852" y="4677"/>
                  </a:cubicBezTo>
                  <a:cubicBezTo>
                    <a:pt x="3886" y="4811"/>
                    <a:pt x="3919" y="4911"/>
                    <a:pt x="3953" y="5044"/>
                  </a:cubicBezTo>
                  <a:cubicBezTo>
                    <a:pt x="4086" y="5478"/>
                    <a:pt x="4186" y="6078"/>
                    <a:pt x="4553" y="6379"/>
                  </a:cubicBezTo>
                  <a:cubicBezTo>
                    <a:pt x="4593" y="6432"/>
                    <a:pt x="4654" y="6459"/>
                    <a:pt x="4718" y="6459"/>
                  </a:cubicBezTo>
                  <a:cubicBezTo>
                    <a:pt x="4813" y="6459"/>
                    <a:pt x="4913" y="6399"/>
                    <a:pt x="4953" y="6279"/>
                  </a:cubicBezTo>
                  <a:cubicBezTo>
                    <a:pt x="5053" y="5812"/>
                    <a:pt x="4786" y="5311"/>
                    <a:pt x="4620" y="4844"/>
                  </a:cubicBezTo>
                  <a:cubicBezTo>
                    <a:pt x="4520" y="4611"/>
                    <a:pt x="4453" y="4377"/>
                    <a:pt x="4386" y="4144"/>
                  </a:cubicBezTo>
                  <a:cubicBezTo>
                    <a:pt x="4453" y="4044"/>
                    <a:pt x="4486" y="3877"/>
                    <a:pt x="4520" y="3710"/>
                  </a:cubicBezTo>
                  <a:lnTo>
                    <a:pt x="4887" y="2876"/>
                  </a:lnTo>
                  <a:lnTo>
                    <a:pt x="4887" y="2876"/>
                  </a:lnTo>
                  <a:cubicBezTo>
                    <a:pt x="4820" y="2910"/>
                    <a:pt x="4786" y="2943"/>
                    <a:pt x="4753" y="2976"/>
                  </a:cubicBezTo>
                  <a:cubicBezTo>
                    <a:pt x="4753" y="2943"/>
                    <a:pt x="4720" y="2910"/>
                    <a:pt x="4653" y="2910"/>
                  </a:cubicBezTo>
                  <a:cubicBezTo>
                    <a:pt x="4653" y="2809"/>
                    <a:pt x="4653" y="2709"/>
                    <a:pt x="4620" y="2643"/>
                  </a:cubicBezTo>
                  <a:cubicBezTo>
                    <a:pt x="4620" y="2609"/>
                    <a:pt x="4620" y="2609"/>
                    <a:pt x="4620" y="2576"/>
                  </a:cubicBezTo>
                  <a:cubicBezTo>
                    <a:pt x="4653" y="2509"/>
                    <a:pt x="4620" y="2476"/>
                    <a:pt x="4586" y="2442"/>
                  </a:cubicBezTo>
                  <a:cubicBezTo>
                    <a:pt x="4887" y="2042"/>
                    <a:pt x="5153" y="1642"/>
                    <a:pt x="5454" y="1242"/>
                  </a:cubicBezTo>
                  <a:cubicBezTo>
                    <a:pt x="5569" y="1034"/>
                    <a:pt x="5382" y="843"/>
                    <a:pt x="5200" y="843"/>
                  </a:cubicBezTo>
                  <a:cubicBezTo>
                    <a:pt x="5119" y="843"/>
                    <a:pt x="5038" y="882"/>
                    <a:pt x="4987" y="975"/>
                  </a:cubicBezTo>
                  <a:cubicBezTo>
                    <a:pt x="4720" y="1408"/>
                    <a:pt x="4486" y="1875"/>
                    <a:pt x="4253" y="2309"/>
                  </a:cubicBezTo>
                  <a:lnTo>
                    <a:pt x="4219" y="2309"/>
                  </a:lnTo>
                  <a:cubicBezTo>
                    <a:pt x="4136" y="2242"/>
                    <a:pt x="4028" y="2209"/>
                    <a:pt x="3915" y="2209"/>
                  </a:cubicBezTo>
                  <a:cubicBezTo>
                    <a:pt x="3802" y="2209"/>
                    <a:pt x="3686" y="2242"/>
                    <a:pt x="3586" y="2309"/>
                  </a:cubicBezTo>
                  <a:cubicBezTo>
                    <a:pt x="3542" y="2265"/>
                    <a:pt x="3479" y="2241"/>
                    <a:pt x="3414" y="2241"/>
                  </a:cubicBezTo>
                  <a:cubicBezTo>
                    <a:pt x="3330" y="2241"/>
                    <a:pt x="3242" y="2282"/>
                    <a:pt x="3185" y="2376"/>
                  </a:cubicBezTo>
                  <a:cubicBezTo>
                    <a:pt x="3185" y="2342"/>
                    <a:pt x="3185" y="2309"/>
                    <a:pt x="3152" y="2276"/>
                  </a:cubicBezTo>
                  <a:cubicBezTo>
                    <a:pt x="3113" y="2179"/>
                    <a:pt x="3006" y="2127"/>
                    <a:pt x="2904" y="2127"/>
                  </a:cubicBezTo>
                  <a:cubicBezTo>
                    <a:pt x="2831" y="2127"/>
                    <a:pt x="2760" y="2153"/>
                    <a:pt x="2718" y="2209"/>
                  </a:cubicBezTo>
                  <a:cubicBezTo>
                    <a:pt x="2685" y="2242"/>
                    <a:pt x="2652" y="2242"/>
                    <a:pt x="2652" y="2276"/>
                  </a:cubicBezTo>
                  <a:cubicBezTo>
                    <a:pt x="2618" y="2276"/>
                    <a:pt x="2618" y="2276"/>
                    <a:pt x="2585" y="2309"/>
                  </a:cubicBezTo>
                  <a:cubicBezTo>
                    <a:pt x="2527" y="2265"/>
                    <a:pt x="2456" y="2241"/>
                    <a:pt x="2386" y="2241"/>
                  </a:cubicBezTo>
                  <a:cubicBezTo>
                    <a:pt x="2296" y="2241"/>
                    <a:pt x="2208" y="2282"/>
                    <a:pt x="2151" y="2376"/>
                  </a:cubicBezTo>
                  <a:cubicBezTo>
                    <a:pt x="2118" y="2409"/>
                    <a:pt x="2085" y="2476"/>
                    <a:pt x="2018" y="2543"/>
                  </a:cubicBezTo>
                  <a:cubicBezTo>
                    <a:pt x="2018" y="2509"/>
                    <a:pt x="2018" y="2509"/>
                    <a:pt x="2018" y="2476"/>
                  </a:cubicBezTo>
                  <a:cubicBezTo>
                    <a:pt x="1984" y="2409"/>
                    <a:pt x="1918" y="2342"/>
                    <a:pt x="1884" y="2309"/>
                  </a:cubicBezTo>
                  <a:cubicBezTo>
                    <a:pt x="1951" y="1609"/>
                    <a:pt x="1851" y="875"/>
                    <a:pt x="1551" y="141"/>
                  </a:cubicBezTo>
                  <a:cubicBezTo>
                    <a:pt x="1506" y="41"/>
                    <a:pt x="1428" y="0"/>
                    <a:pt x="1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0"/>
            <p:cNvSpPr/>
            <p:nvPr/>
          </p:nvSpPr>
          <p:spPr>
            <a:xfrm>
              <a:off x="2494575" y="2743900"/>
              <a:ext cx="139275" cy="161475"/>
            </a:xfrm>
            <a:custGeom>
              <a:avLst/>
              <a:gdLst/>
              <a:ahLst/>
              <a:cxnLst/>
              <a:rect l="l" t="t" r="r" b="b"/>
              <a:pathLst>
                <a:path w="5571" h="6459" extrusionOk="0">
                  <a:moveTo>
                    <a:pt x="1335" y="0"/>
                  </a:moveTo>
                  <a:cubicBezTo>
                    <a:pt x="1182" y="0"/>
                    <a:pt x="1019" y="163"/>
                    <a:pt x="1063" y="341"/>
                  </a:cubicBezTo>
                  <a:cubicBezTo>
                    <a:pt x="1196" y="1075"/>
                    <a:pt x="1297" y="1809"/>
                    <a:pt x="1297" y="2543"/>
                  </a:cubicBezTo>
                  <a:cubicBezTo>
                    <a:pt x="1230" y="2576"/>
                    <a:pt x="1163" y="2609"/>
                    <a:pt x="1130" y="2676"/>
                  </a:cubicBezTo>
                  <a:cubicBezTo>
                    <a:pt x="1096" y="2776"/>
                    <a:pt x="1063" y="2910"/>
                    <a:pt x="1030" y="3010"/>
                  </a:cubicBezTo>
                  <a:lnTo>
                    <a:pt x="996" y="3010"/>
                  </a:lnTo>
                  <a:cubicBezTo>
                    <a:pt x="996" y="2976"/>
                    <a:pt x="963" y="2943"/>
                    <a:pt x="963" y="2943"/>
                  </a:cubicBezTo>
                  <a:lnTo>
                    <a:pt x="763" y="3677"/>
                  </a:lnTo>
                  <a:cubicBezTo>
                    <a:pt x="796" y="3677"/>
                    <a:pt x="830" y="3710"/>
                    <a:pt x="863" y="3710"/>
                  </a:cubicBezTo>
                  <a:cubicBezTo>
                    <a:pt x="796" y="3877"/>
                    <a:pt x="796" y="4044"/>
                    <a:pt x="830" y="4210"/>
                  </a:cubicBezTo>
                  <a:cubicBezTo>
                    <a:pt x="563" y="4811"/>
                    <a:pt x="296" y="5411"/>
                    <a:pt x="62" y="6045"/>
                  </a:cubicBezTo>
                  <a:cubicBezTo>
                    <a:pt x="0" y="6211"/>
                    <a:pt x="170" y="6339"/>
                    <a:pt x="324" y="6339"/>
                  </a:cubicBezTo>
                  <a:cubicBezTo>
                    <a:pt x="417" y="6339"/>
                    <a:pt x="504" y="6292"/>
                    <a:pt x="529" y="6179"/>
                  </a:cubicBezTo>
                  <a:cubicBezTo>
                    <a:pt x="796" y="5645"/>
                    <a:pt x="1030" y="5078"/>
                    <a:pt x="1230" y="4511"/>
                  </a:cubicBezTo>
                  <a:lnTo>
                    <a:pt x="1430" y="4511"/>
                  </a:lnTo>
                  <a:cubicBezTo>
                    <a:pt x="1488" y="4627"/>
                    <a:pt x="1596" y="4717"/>
                    <a:pt x="1798" y="4717"/>
                  </a:cubicBezTo>
                  <a:cubicBezTo>
                    <a:pt x="1829" y="4717"/>
                    <a:pt x="1862" y="4715"/>
                    <a:pt x="1897" y="4711"/>
                  </a:cubicBezTo>
                  <a:cubicBezTo>
                    <a:pt x="1930" y="4744"/>
                    <a:pt x="1997" y="4778"/>
                    <a:pt x="2097" y="4778"/>
                  </a:cubicBezTo>
                  <a:cubicBezTo>
                    <a:pt x="2162" y="4796"/>
                    <a:pt x="2225" y="4804"/>
                    <a:pt x="2285" y="4804"/>
                  </a:cubicBezTo>
                  <a:cubicBezTo>
                    <a:pt x="2440" y="4804"/>
                    <a:pt x="2577" y="4750"/>
                    <a:pt x="2698" y="4677"/>
                  </a:cubicBezTo>
                  <a:cubicBezTo>
                    <a:pt x="2798" y="4677"/>
                    <a:pt x="2864" y="4677"/>
                    <a:pt x="2931" y="4644"/>
                  </a:cubicBezTo>
                  <a:lnTo>
                    <a:pt x="3198" y="4644"/>
                  </a:lnTo>
                  <a:cubicBezTo>
                    <a:pt x="3231" y="4644"/>
                    <a:pt x="3298" y="4677"/>
                    <a:pt x="3331" y="4677"/>
                  </a:cubicBezTo>
                  <a:cubicBezTo>
                    <a:pt x="3409" y="4739"/>
                    <a:pt x="3486" y="4765"/>
                    <a:pt x="3564" y="4765"/>
                  </a:cubicBezTo>
                  <a:cubicBezTo>
                    <a:pt x="3653" y="4765"/>
                    <a:pt x="3742" y="4731"/>
                    <a:pt x="3832" y="4677"/>
                  </a:cubicBezTo>
                  <a:cubicBezTo>
                    <a:pt x="3865" y="4811"/>
                    <a:pt x="3898" y="4911"/>
                    <a:pt x="3965" y="5044"/>
                  </a:cubicBezTo>
                  <a:cubicBezTo>
                    <a:pt x="4099" y="5478"/>
                    <a:pt x="4165" y="6078"/>
                    <a:pt x="4532" y="6379"/>
                  </a:cubicBezTo>
                  <a:cubicBezTo>
                    <a:pt x="4586" y="6432"/>
                    <a:pt x="4655" y="6459"/>
                    <a:pt x="4721" y="6459"/>
                  </a:cubicBezTo>
                  <a:cubicBezTo>
                    <a:pt x="4820" y="6459"/>
                    <a:pt x="4912" y="6399"/>
                    <a:pt x="4932" y="6279"/>
                  </a:cubicBezTo>
                  <a:cubicBezTo>
                    <a:pt x="5033" y="5812"/>
                    <a:pt x="4766" y="5311"/>
                    <a:pt x="4599" y="4844"/>
                  </a:cubicBezTo>
                  <a:cubicBezTo>
                    <a:pt x="4532" y="4611"/>
                    <a:pt x="4465" y="4377"/>
                    <a:pt x="4365" y="4144"/>
                  </a:cubicBezTo>
                  <a:cubicBezTo>
                    <a:pt x="4432" y="4044"/>
                    <a:pt x="4499" y="3877"/>
                    <a:pt x="4499" y="3710"/>
                  </a:cubicBezTo>
                  <a:lnTo>
                    <a:pt x="4899" y="2876"/>
                  </a:lnTo>
                  <a:lnTo>
                    <a:pt x="4899" y="2876"/>
                  </a:lnTo>
                  <a:cubicBezTo>
                    <a:pt x="4832" y="2910"/>
                    <a:pt x="4799" y="2943"/>
                    <a:pt x="4766" y="2976"/>
                  </a:cubicBezTo>
                  <a:cubicBezTo>
                    <a:pt x="4732" y="2943"/>
                    <a:pt x="4699" y="2910"/>
                    <a:pt x="4666" y="2910"/>
                  </a:cubicBezTo>
                  <a:cubicBezTo>
                    <a:pt x="4666" y="2809"/>
                    <a:pt x="4632" y="2709"/>
                    <a:pt x="4632" y="2643"/>
                  </a:cubicBezTo>
                  <a:cubicBezTo>
                    <a:pt x="4632" y="2609"/>
                    <a:pt x="4632" y="2609"/>
                    <a:pt x="4632" y="2576"/>
                  </a:cubicBezTo>
                  <a:cubicBezTo>
                    <a:pt x="4632" y="2509"/>
                    <a:pt x="4599" y="2476"/>
                    <a:pt x="4566" y="2442"/>
                  </a:cubicBezTo>
                  <a:cubicBezTo>
                    <a:pt x="4866" y="2042"/>
                    <a:pt x="5166" y="1642"/>
                    <a:pt x="5433" y="1242"/>
                  </a:cubicBezTo>
                  <a:cubicBezTo>
                    <a:pt x="5571" y="1034"/>
                    <a:pt x="5375" y="843"/>
                    <a:pt x="5186" y="843"/>
                  </a:cubicBezTo>
                  <a:cubicBezTo>
                    <a:pt x="5101" y="843"/>
                    <a:pt x="5017" y="882"/>
                    <a:pt x="4966" y="975"/>
                  </a:cubicBezTo>
                  <a:cubicBezTo>
                    <a:pt x="4732" y="1408"/>
                    <a:pt x="4465" y="1875"/>
                    <a:pt x="4232" y="2309"/>
                  </a:cubicBezTo>
                  <a:cubicBezTo>
                    <a:pt x="4132" y="2242"/>
                    <a:pt x="4023" y="2209"/>
                    <a:pt x="3915" y="2209"/>
                  </a:cubicBezTo>
                  <a:cubicBezTo>
                    <a:pt x="3807" y="2209"/>
                    <a:pt x="3698" y="2242"/>
                    <a:pt x="3598" y="2309"/>
                  </a:cubicBezTo>
                  <a:cubicBezTo>
                    <a:pt x="3540" y="2265"/>
                    <a:pt x="3475" y="2241"/>
                    <a:pt x="3413" y="2241"/>
                  </a:cubicBezTo>
                  <a:cubicBezTo>
                    <a:pt x="3332" y="2241"/>
                    <a:pt x="3254" y="2282"/>
                    <a:pt x="3198" y="2376"/>
                  </a:cubicBezTo>
                  <a:cubicBezTo>
                    <a:pt x="3198" y="2342"/>
                    <a:pt x="3165" y="2309"/>
                    <a:pt x="3165" y="2276"/>
                  </a:cubicBezTo>
                  <a:cubicBezTo>
                    <a:pt x="3126" y="2179"/>
                    <a:pt x="3019" y="2127"/>
                    <a:pt x="2910" y="2127"/>
                  </a:cubicBezTo>
                  <a:cubicBezTo>
                    <a:pt x="2832" y="2127"/>
                    <a:pt x="2753" y="2153"/>
                    <a:pt x="2698" y="2209"/>
                  </a:cubicBezTo>
                  <a:cubicBezTo>
                    <a:pt x="2698" y="2242"/>
                    <a:pt x="2664" y="2242"/>
                    <a:pt x="2631" y="2276"/>
                  </a:cubicBezTo>
                  <a:cubicBezTo>
                    <a:pt x="2631" y="2276"/>
                    <a:pt x="2597" y="2276"/>
                    <a:pt x="2564" y="2309"/>
                  </a:cubicBezTo>
                  <a:cubicBezTo>
                    <a:pt x="2520" y="2265"/>
                    <a:pt x="2451" y="2241"/>
                    <a:pt x="2379" y="2241"/>
                  </a:cubicBezTo>
                  <a:cubicBezTo>
                    <a:pt x="2286" y="2241"/>
                    <a:pt x="2187" y="2282"/>
                    <a:pt x="2130" y="2376"/>
                  </a:cubicBezTo>
                  <a:cubicBezTo>
                    <a:pt x="2097" y="2409"/>
                    <a:pt x="2064" y="2476"/>
                    <a:pt x="2030" y="2543"/>
                  </a:cubicBezTo>
                  <a:cubicBezTo>
                    <a:pt x="2030" y="2509"/>
                    <a:pt x="2030" y="2509"/>
                    <a:pt x="1997" y="2476"/>
                  </a:cubicBezTo>
                  <a:cubicBezTo>
                    <a:pt x="1997" y="2409"/>
                    <a:pt x="1930" y="2342"/>
                    <a:pt x="1864" y="2309"/>
                  </a:cubicBezTo>
                  <a:cubicBezTo>
                    <a:pt x="1930" y="1609"/>
                    <a:pt x="1830" y="875"/>
                    <a:pt x="1530" y="141"/>
                  </a:cubicBezTo>
                  <a:cubicBezTo>
                    <a:pt x="1486" y="41"/>
                    <a:pt x="1411" y="0"/>
                    <a:pt x="1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0"/>
            <p:cNvSpPr/>
            <p:nvPr/>
          </p:nvSpPr>
          <p:spPr>
            <a:xfrm>
              <a:off x="3016150" y="2718675"/>
              <a:ext cx="139225" cy="161100"/>
            </a:xfrm>
            <a:custGeom>
              <a:avLst/>
              <a:gdLst/>
              <a:ahLst/>
              <a:cxnLst/>
              <a:rect l="l" t="t" r="r" b="b"/>
              <a:pathLst>
                <a:path w="5569" h="6444" extrusionOk="0">
                  <a:moveTo>
                    <a:pt x="1334" y="1"/>
                  </a:moveTo>
                  <a:cubicBezTo>
                    <a:pt x="1174" y="1"/>
                    <a:pt x="1005" y="154"/>
                    <a:pt x="1048" y="349"/>
                  </a:cubicBezTo>
                  <a:cubicBezTo>
                    <a:pt x="1215" y="1083"/>
                    <a:pt x="1315" y="1784"/>
                    <a:pt x="1282" y="2517"/>
                  </a:cubicBezTo>
                  <a:cubicBezTo>
                    <a:pt x="1215" y="2551"/>
                    <a:pt x="1182" y="2618"/>
                    <a:pt x="1148" y="2684"/>
                  </a:cubicBezTo>
                  <a:cubicBezTo>
                    <a:pt x="1115" y="2784"/>
                    <a:pt x="1082" y="2884"/>
                    <a:pt x="1048" y="2984"/>
                  </a:cubicBezTo>
                  <a:lnTo>
                    <a:pt x="982" y="2984"/>
                  </a:lnTo>
                  <a:cubicBezTo>
                    <a:pt x="982" y="2951"/>
                    <a:pt x="982" y="2951"/>
                    <a:pt x="948" y="2918"/>
                  </a:cubicBezTo>
                  <a:lnTo>
                    <a:pt x="748" y="3685"/>
                  </a:lnTo>
                  <a:lnTo>
                    <a:pt x="881" y="3685"/>
                  </a:lnTo>
                  <a:cubicBezTo>
                    <a:pt x="815" y="3885"/>
                    <a:pt x="781" y="4052"/>
                    <a:pt x="815" y="4185"/>
                  </a:cubicBezTo>
                  <a:cubicBezTo>
                    <a:pt x="548" y="4786"/>
                    <a:pt x="314" y="5420"/>
                    <a:pt x="81" y="6020"/>
                  </a:cubicBezTo>
                  <a:cubicBezTo>
                    <a:pt x="0" y="6202"/>
                    <a:pt x="164" y="6323"/>
                    <a:pt x="321" y="6323"/>
                  </a:cubicBezTo>
                  <a:cubicBezTo>
                    <a:pt x="423" y="6323"/>
                    <a:pt x="522" y="6272"/>
                    <a:pt x="548" y="6153"/>
                  </a:cubicBezTo>
                  <a:cubicBezTo>
                    <a:pt x="781" y="5620"/>
                    <a:pt x="1015" y="5086"/>
                    <a:pt x="1248" y="4519"/>
                  </a:cubicBezTo>
                  <a:lnTo>
                    <a:pt x="1449" y="4519"/>
                  </a:lnTo>
                  <a:cubicBezTo>
                    <a:pt x="1515" y="4652"/>
                    <a:pt x="1649" y="4719"/>
                    <a:pt x="1882" y="4719"/>
                  </a:cubicBezTo>
                  <a:cubicBezTo>
                    <a:pt x="1949" y="4719"/>
                    <a:pt x="2016" y="4752"/>
                    <a:pt x="2082" y="4786"/>
                  </a:cubicBezTo>
                  <a:cubicBezTo>
                    <a:pt x="2149" y="4794"/>
                    <a:pt x="2212" y="4798"/>
                    <a:pt x="2270" y="4798"/>
                  </a:cubicBezTo>
                  <a:cubicBezTo>
                    <a:pt x="2447" y="4798"/>
                    <a:pt x="2591" y="4761"/>
                    <a:pt x="2716" y="4686"/>
                  </a:cubicBezTo>
                  <a:cubicBezTo>
                    <a:pt x="2816" y="4686"/>
                    <a:pt x="2883" y="4652"/>
                    <a:pt x="2950" y="4652"/>
                  </a:cubicBezTo>
                  <a:lnTo>
                    <a:pt x="3016" y="4652"/>
                  </a:lnTo>
                  <a:cubicBezTo>
                    <a:pt x="3083" y="4652"/>
                    <a:pt x="3150" y="4652"/>
                    <a:pt x="3216" y="4619"/>
                  </a:cubicBezTo>
                  <a:cubicBezTo>
                    <a:pt x="3250" y="4652"/>
                    <a:pt x="3283" y="4652"/>
                    <a:pt x="3317" y="4652"/>
                  </a:cubicBezTo>
                  <a:lnTo>
                    <a:pt x="3350" y="4652"/>
                  </a:lnTo>
                  <a:cubicBezTo>
                    <a:pt x="3433" y="4719"/>
                    <a:pt x="3517" y="4744"/>
                    <a:pt x="3600" y="4744"/>
                  </a:cubicBezTo>
                  <a:cubicBezTo>
                    <a:pt x="3683" y="4744"/>
                    <a:pt x="3767" y="4719"/>
                    <a:pt x="3850" y="4686"/>
                  </a:cubicBezTo>
                  <a:cubicBezTo>
                    <a:pt x="3884" y="4786"/>
                    <a:pt x="3917" y="4919"/>
                    <a:pt x="3950" y="5019"/>
                  </a:cubicBezTo>
                  <a:cubicBezTo>
                    <a:pt x="4084" y="5486"/>
                    <a:pt x="4184" y="6053"/>
                    <a:pt x="4551" y="6387"/>
                  </a:cubicBezTo>
                  <a:cubicBezTo>
                    <a:pt x="4588" y="6424"/>
                    <a:pt x="4645" y="6443"/>
                    <a:pt x="4704" y="6443"/>
                  </a:cubicBezTo>
                  <a:cubicBezTo>
                    <a:pt x="4802" y="6443"/>
                    <a:pt x="4909" y="6391"/>
                    <a:pt x="4951" y="6287"/>
                  </a:cubicBezTo>
                  <a:cubicBezTo>
                    <a:pt x="5051" y="5787"/>
                    <a:pt x="4784" y="5320"/>
                    <a:pt x="4617" y="4853"/>
                  </a:cubicBezTo>
                  <a:cubicBezTo>
                    <a:pt x="4517" y="4619"/>
                    <a:pt x="4451" y="4386"/>
                    <a:pt x="4384" y="4152"/>
                  </a:cubicBezTo>
                  <a:cubicBezTo>
                    <a:pt x="4451" y="4019"/>
                    <a:pt x="4484" y="3885"/>
                    <a:pt x="4517" y="3718"/>
                  </a:cubicBezTo>
                  <a:lnTo>
                    <a:pt x="4884" y="2884"/>
                  </a:lnTo>
                  <a:cubicBezTo>
                    <a:pt x="4818" y="2884"/>
                    <a:pt x="4784" y="2918"/>
                    <a:pt x="4751" y="2951"/>
                  </a:cubicBezTo>
                  <a:cubicBezTo>
                    <a:pt x="4751" y="2918"/>
                    <a:pt x="4718" y="2884"/>
                    <a:pt x="4651" y="2884"/>
                  </a:cubicBezTo>
                  <a:cubicBezTo>
                    <a:pt x="4651" y="2784"/>
                    <a:pt x="4651" y="2718"/>
                    <a:pt x="4617" y="2618"/>
                  </a:cubicBezTo>
                  <a:cubicBezTo>
                    <a:pt x="4617" y="2618"/>
                    <a:pt x="4617" y="2584"/>
                    <a:pt x="4617" y="2584"/>
                  </a:cubicBezTo>
                  <a:cubicBezTo>
                    <a:pt x="4651" y="2517"/>
                    <a:pt x="4617" y="2484"/>
                    <a:pt x="4584" y="2451"/>
                  </a:cubicBezTo>
                  <a:cubicBezTo>
                    <a:pt x="4884" y="2050"/>
                    <a:pt x="5151" y="1650"/>
                    <a:pt x="5451" y="1217"/>
                  </a:cubicBezTo>
                  <a:cubicBezTo>
                    <a:pt x="5569" y="1029"/>
                    <a:pt x="5372" y="825"/>
                    <a:pt x="5187" y="825"/>
                  </a:cubicBezTo>
                  <a:cubicBezTo>
                    <a:pt x="5110" y="825"/>
                    <a:pt x="5034" y="861"/>
                    <a:pt x="4984" y="950"/>
                  </a:cubicBezTo>
                  <a:cubicBezTo>
                    <a:pt x="4718" y="1417"/>
                    <a:pt x="4484" y="1850"/>
                    <a:pt x="4251" y="2317"/>
                  </a:cubicBezTo>
                  <a:lnTo>
                    <a:pt x="4217" y="2317"/>
                  </a:lnTo>
                  <a:cubicBezTo>
                    <a:pt x="4124" y="2242"/>
                    <a:pt x="3998" y="2199"/>
                    <a:pt x="3871" y="2199"/>
                  </a:cubicBezTo>
                  <a:cubicBezTo>
                    <a:pt x="3772" y="2199"/>
                    <a:pt x="3671" y="2225"/>
                    <a:pt x="3583" y="2284"/>
                  </a:cubicBezTo>
                  <a:cubicBezTo>
                    <a:pt x="3544" y="2245"/>
                    <a:pt x="3489" y="2226"/>
                    <a:pt x="3431" y="2226"/>
                  </a:cubicBezTo>
                  <a:cubicBezTo>
                    <a:pt x="3341" y="2226"/>
                    <a:pt x="3244" y="2270"/>
                    <a:pt x="3183" y="2351"/>
                  </a:cubicBezTo>
                  <a:cubicBezTo>
                    <a:pt x="3183" y="2317"/>
                    <a:pt x="3183" y="2284"/>
                    <a:pt x="3150" y="2251"/>
                  </a:cubicBezTo>
                  <a:cubicBezTo>
                    <a:pt x="3115" y="2163"/>
                    <a:pt x="3024" y="2121"/>
                    <a:pt x="2931" y="2121"/>
                  </a:cubicBezTo>
                  <a:cubicBezTo>
                    <a:pt x="2848" y="2121"/>
                    <a:pt x="2763" y="2154"/>
                    <a:pt x="2716" y="2217"/>
                  </a:cubicBezTo>
                  <a:cubicBezTo>
                    <a:pt x="2683" y="2217"/>
                    <a:pt x="2649" y="2251"/>
                    <a:pt x="2649" y="2284"/>
                  </a:cubicBezTo>
                  <a:lnTo>
                    <a:pt x="2583" y="2284"/>
                  </a:lnTo>
                  <a:cubicBezTo>
                    <a:pt x="2530" y="2245"/>
                    <a:pt x="2467" y="2226"/>
                    <a:pt x="2404" y="2226"/>
                  </a:cubicBezTo>
                  <a:cubicBezTo>
                    <a:pt x="2307" y="2226"/>
                    <a:pt x="2210" y="2270"/>
                    <a:pt x="2149" y="2351"/>
                  </a:cubicBezTo>
                  <a:cubicBezTo>
                    <a:pt x="2116" y="2417"/>
                    <a:pt x="2082" y="2484"/>
                    <a:pt x="2016" y="2517"/>
                  </a:cubicBezTo>
                  <a:cubicBezTo>
                    <a:pt x="2016" y="2517"/>
                    <a:pt x="2016" y="2484"/>
                    <a:pt x="2016" y="2484"/>
                  </a:cubicBezTo>
                  <a:cubicBezTo>
                    <a:pt x="1982" y="2417"/>
                    <a:pt x="1916" y="2351"/>
                    <a:pt x="1882" y="2317"/>
                  </a:cubicBezTo>
                  <a:cubicBezTo>
                    <a:pt x="1949" y="1583"/>
                    <a:pt x="1849" y="850"/>
                    <a:pt x="1549" y="149"/>
                  </a:cubicBezTo>
                  <a:cubicBezTo>
                    <a:pt x="1502" y="44"/>
                    <a:pt x="1419" y="1"/>
                    <a:pt x="1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0"/>
            <p:cNvSpPr/>
            <p:nvPr/>
          </p:nvSpPr>
          <p:spPr>
            <a:xfrm>
              <a:off x="3537850" y="2712575"/>
              <a:ext cx="139250" cy="161325"/>
            </a:xfrm>
            <a:custGeom>
              <a:avLst/>
              <a:gdLst/>
              <a:ahLst/>
              <a:cxnLst/>
              <a:rect l="l" t="t" r="r" b="b"/>
              <a:pathLst>
                <a:path w="5570" h="6453" extrusionOk="0">
                  <a:moveTo>
                    <a:pt x="1334" y="0"/>
                  </a:moveTo>
                  <a:cubicBezTo>
                    <a:pt x="1180" y="0"/>
                    <a:pt x="1017" y="149"/>
                    <a:pt x="1062" y="326"/>
                  </a:cubicBezTo>
                  <a:cubicBezTo>
                    <a:pt x="1195" y="1060"/>
                    <a:pt x="1295" y="1794"/>
                    <a:pt x="1295" y="2528"/>
                  </a:cubicBezTo>
                  <a:cubicBezTo>
                    <a:pt x="1229" y="2561"/>
                    <a:pt x="1162" y="2595"/>
                    <a:pt x="1129" y="2695"/>
                  </a:cubicBezTo>
                  <a:cubicBezTo>
                    <a:pt x="1095" y="2795"/>
                    <a:pt x="1062" y="2895"/>
                    <a:pt x="1028" y="2995"/>
                  </a:cubicBezTo>
                  <a:lnTo>
                    <a:pt x="995" y="2995"/>
                  </a:lnTo>
                  <a:cubicBezTo>
                    <a:pt x="995" y="2962"/>
                    <a:pt x="962" y="2928"/>
                    <a:pt x="962" y="2928"/>
                  </a:cubicBezTo>
                  <a:lnTo>
                    <a:pt x="762" y="3662"/>
                  </a:lnTo>
                  <a:cubicBezTo>
                    <a:pt x="795" y="3695"/>
                    <a:pt x="828" y="3695"/>
                    <a:pt x="862" y="3695"/>
                  </a:cubicBezTo>
                  <a:cubicBezTo>
                    <a:pt x="795" y="3862"/>
                    <a:pt x="795" y="4029"/>
                    <a:pt x="828" y="4196"/>
                  </a:cubicBezTo>
                  <a:cubicBezTo>
                    <a:pt x="561" y="4796"/>
                    <a:pt x="295" y="5430"/>
                    <a:pt x="61" y="6031"/>
                  </a:cubicBezTo>
                  <a:cubicBezTo>
                    <a:pt x="0" y="6212"/>
                    <a:pt x="160" y="6333"/>
                    <a:pt x="311" y="6333"/>
                  </a:cubicBezTo>
                  <a:cubicBezTo>
                    <a:pt x="408" y="6333"/>
                    <a:pt x="502" y="6282"/>
                    <a:pt x="528" y="6164"/>
                  </a:cubicBezTo>
                  <a:cubicBezTo>
                    <a:pt x="795" y="5630"/>
                    <a:pt x="1028" y="5063"/>
                    <a:pt x="1229" y="4496"/>
                  </a:cubicBezTo>
                  <a:lnTo>
                    <a:pt x="1262" y="4496"/>
                  </a:lnTo>
                  <a:cubicBezTo>
                    <a:pt x="1295" y="4513"/>
                    <a:pt x="1329" y="4521"/>
                    <a:pt x="1358" y="4521"/>
                  </a:cubicBezTo>
                  <a:cubicBezTo>
                    <a:pt x="1387" y="4521"/>
                    <a:pt x="1412" y="4513"/>
                    <a:pt x="1429" y="4496"/>
                  </a:cubicBezTo>
                  <a:cubicBezTo>
                    <a:pt x="1487" y="4612"/>
                    <a:pt x="1595" y="4703"/>
                    <a:pt x="1797" y="4703"/>
                  </a:cubicBezTo>
                  <a:cubicBezTo>
                    <a:pt x="1828" y="4703"/>
                    <a:pt x="1861" y="4701"/>
                    <a:pt x="1896" y="4696"/>
                  </a:cubicBezTo>
                  <a:cubicBezTo>
                    <a:pt x="1929" y="4730"/>
                    <a:pt x="1996" y="4763"/>
                    <a:pt x="2096" y="4763"/>
                  </a:cubicBezTo>
                  <a:cubicBezTo>
                    <a:pt x="2161" y="4782"/>
                    <a:pt x="2224" y="4790"/>
                    <a:pt x="2284" y="4790"/>
                  </a:cubicBezTo>
                  <a:cubicBezTo>
                    <a:pt x="2439" y="4790"/>
                    <a:pt x="2576" y="4735"/>
                    <a:pt x="2696" y="4663"/>
                  </a:cubicBezTo>
                  <a:cubicBezTo>
                    <a:pt x="2796" y="4663"/>
                    <a:pt x="2863" y="4663"/>
                    <a:pt x="2930" y="4630"/>
                  </a:cubicBezTo>
                  <a:lnTo>
                    <a:pt x="3030" y="4630"/>
                  </a:lnTo>
                  <a:cubicBezTo>
                    <a:pt x="3052" y="4641"/>
                    <a:pt x="3071" y="4644"/>
                    <a:pt x="3088" y="4644"/>
                  </a:cubicBezTo>
                  <a:cubicBezTo>
                    <a:pt x="3123" y="4644"/>
                    <a:pt x="3152" y="4630"/>
                    <a:pt x="3197" y="4630"/>
                  </a:cubicBezTo>
                  <a:cubicBezTo>
                    <a:pt x="3230" y="4630"/>
                    <a:pt x="3297" y="4663"/>
                    <a:pt x="3330" y="4663"/>
                  </a:cubicBezTo>
                  <a:cubicBezTo>
                    <a:pt x="3408" y="4725"/>
                    <a:pt x="3485" y="4751"/>
                    <a:pt x="3563" y="4751"/>
                  </a:cubicBezTo>
                  <a:cubicBezTo>
                    <a:pt x="3652" y="4751"/>
                    <a:pt x="3741" y="4716"/>
                    <a:pt x="3830" y="4663"/>
                  </a:cubicBezTo>
                  <a:cubicBezTo>
                    <a:pt x="3864" y="4796"/>
                    <a:pt x="3897" y="4896"/>
                    <a:pt x="3964" y="5030"/>
                  </a:cubicBezTo>
                  <a:cubicBezTo>
                    <a:pt x="4097" y="5497"/>
                    <a:pt x="4164" y="6064"/>
                    <a:pt x="4531" y="6397"/>
                  </a:cubicBezTo>
                  <a:cubicBezTo>
                    <a:pt x="4579" y="6433"/>
                    <a:pt x="4640" y="6452"/>
                    <a:pt x="4699" y="6452"/>
                  </a:cubicBezTo>
                  <a:cubicBezTo>
                    <a:pt x="4806" y="6452"/>
                    <a:pt x="4910" y="6392"/>
                    <a:pt x="4931" y="6264"/>
                  </a:cubicBezTo>
                  <a:cubicBezTo>
                    <a:pt x="5031" y="5797"/>
                    <a:pt x="4764" y="5297"/>
                    <a:pt x="4598" y="4863"/>
                  </a:cubicBezTo>
                  <a:cubicBezTo>
                    <a:pt x="4531" y="4630"/>
                    <a:pt x="4464" y="4363"/>
                    <a:pt x="4364" y="4129"/>
                  </a:cubicBezTo>
                  <a:cubicBezTo>
                    <a:pt x="4431" y="4029"/>
                    <a:pt x="4498" y="3862"/>
                    <a:pt x="4498" y="3695"/>
                  </a:cubicBezTo>
                  <a:lnTo>
                    <a:pt x="4898" y="2862"/>
                  </a:lnTo>
                  <a:lnTo>
                    <a:pt x="4898" y="2862"/>
                  </a:lnTo>
                  <a:cubicBezTo>
                    <a:pt x="4831" y="2895"/>
                    <a:pt x="4798" y="2928"/>
                    <a:pt x="4764" y="2962"/>
                  </a:cubicBezTo>
                  <a:cubicBezTo>
                    <a:pt x="4731" y="2928"/>
                    <a:pt x="4698" y="2895"/>
                    <a:pt x="4664" y="2895"/>
                  </a:cubicBezTo>
                  <a:cubicBezTo>
                    <a:pt x="4664" y="2795"/>
                    <a:pt x="4631" y="2695"/>
                    <a:pt x="4631" y="2628"/>
                  </a:cubicBezTo>
                  <a:cubicBezTo>
                    <a:pt x="4631" y="2595"/>
                    <a:pt x="4631" y="2595"/>
                    <a:pt x="4631" y="2561"/>
                  </a:cubicBezTo>
                  <a:cubicBezTo>
                    <a:pt x="4631" y="2528"/>
                    <a:pt x="4598" y="2461"/>
                    <a:pt x="4564" y="2461"/>
                  </a:cubicBezTo>
                  <a:cubicBezTo>
                    <a:pt x="4865" y="2028"/>
                    <a:pt x="5165" y="1627"/>
                    <a:pt x="5432" y="1227"/>
                  </a:cubicBezTo>
                  <a:cubicBezTo>
                    <a:pt x="5570" y="1020"/>
                    <a:pt x="5374" y="829"/>
                    <a:pt x="5185" y="829"/>
                  </a:cubicBezTo>
                  <a:cubicBezTo>
                    <a:pt x="5100" y="829"/>
                    <a:pt x="5016" y="867"/>
                    <a:pt x="4965" y="960"/>
                  </a:cubicBezTo>
                  <a:cubicBezTo>
                    <a:pt x="4731" y="1394"/>
                    <a:pt x="4464" y="1861"/>
                    <a:pt x="4231" y="2328"/>
                  </a:cubicBezTo>
                  <a:cubicBezTo>
                    <a:pt x="4231" y="2328"/>
                    <a:pt x="4231" y="2328"/>
                    <a:pt x="4231" y="2294"/>
                  </a:cubicBezTo>
                  <a:cubicBezTo>
                    <a:pt x="4131" y="2228"/>
                    <a:pt x="4022" y="2194"/>
                    <a:pt x="3914" y="2194"/>
                  </a:cubicBezTo>
                  <a:cubicBezTo>
                    <a:pt x="3805" y="2194"/>
                    <a:pt x="3697" y="2228"/>
                    <a:pt x="3597" y="2294"/>
                  </a:cubicBezTo>
                  <a:cubicBezTo>
                    <a:pt x="3544" y="2255"/>
                    <a:pt x="3487" y="2236"/>
                    <a:pt x="3430" y="2236"/>
                  </a:cubicBezTo>
                  <a:cubicBezTo>
                    <a:pt x="3342" y="2236"/>
                    <a:pt x="3257" y="2280"/>
                    <a:pt x="3197" y="2361"/>
                  </a:cubicBezTo>
                  <a:cubicBezTo>
                    <a:pt x="3197" y="2328"/>
                    <a:pt x="3163" y="2294"/>
                    <a:pt x="3163" y="2261"/>
                  </a:cubicBezTo>
                  <a:cubicBezTo>
                    <a:pt x="3124" y="2164"/>
                    <a:pt x="3018" y="2112"/>
                    <a:pt x="2909" y="2112"/>
                  </a:cubicBezTo>
                  <a:cubicBezTo>
                    <a:pt x="2831" y="2112"/>
                    <a:pt x="2752" y="2139"/>
                    <a:pt x="2696" y="2194"/>
                  </a:cubicBezTo>
                  <a:cubicBezTo>
                    <a:pt x="2696" y="2228"/>
                    <a:pt x="2663" y="2261"/>
                    <a:pt x="2630" y="2261"/>
                  </a:cubicBezTo>
                  <a:cubicBezTo>
                    <a:pt x="2630" y="2261"/>
                    <a:pt x="2596" y="2294"/>
                    <a:pt x="2563" y="2294"/>
                  </a:cubicBezTo>
                  <a:cubicBezTo>
                    <a:pt x="2519" y="2251"/>
                    <a:pt x="2450" y="2226"/>
                    <a:pt x="2378" y="2226"/>
                  </a:cubicBezTo>
                  <a:cubicBezTo>
                    <a:pt x="2284" y="2226"/>
                    <a:pt x="2186" y="2267"/>
                    <a:pt x="2129" y="2361"/>
                  </a:cubicBezTo>
                  <a:cubicBezTo>
                    <a:pt x="2096" y="2395"/>
                    <a:pt x="2063" y="2461"/>
                    <a:pt x="2029" y="2528"/>
                  </a:cubicBezTo>
                  <a:cubicBezTo>
                    <a:pt x="2029" y="2495"/>
                    <a:pt x="2029" y="2495"/>
                    <a:pt x="1996" y="2461"/>
                  </a:cubicBezTo>
                  <a:cubicBezTo>
                    <a:pt x="1996" y="2395"/>
                    <a:pt x="1929" y="2361"/>
                    <a:pt x="1862" y="2294"/>
                  </a:cubicBezTo>
                  <a:cubicBezTo>
                    <a:pt x="1929" y="1594"/>
                    <a:pt x="1829" y="860"/>
                    <a:pt x="1529" y="126"/>
                  </a:cubicBezTo>
                  <a:cubicBezTo>
                    <a:pt x="1484" y="37"/>
                    <a:pt x="1410" y="0"/>
                    <a:pt x="1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0"/>
            <p:cNvSpPr/>
            <p:nvPr/>
          </p:nvSpPr>
          <p:spPr>
            <a:xfrm>
              <a:off x="4059300" y="2727200"/>
              <a:ext cx="139325" cy="161150"/>
            </a:xfrm>
            <a:custGeom>
              <a:avLst/>
              <a:gdLst/>
              <a:ahLst/>
              <a:cxnLst/>
              <a:rect l="l" t="t" r="r" b="b"/>
              <a:pathLst>
                <a:path w="5573" h="6446" extrusionOk="0">
                  <a:moveTo>
                    <a:pt x="1349" y="1"/>
                  </a:moveTo>
                  <a:cubicBezTo>
                    <a:pt x="1185" y="1"/>
                    <a:pt x="1008" y="164"/>
                    <a:pt x="1052" y="342"/>
                  </a:cubicBezTo>
                  <a:cubicBezTo>
                    <a:pt x="1219" y="1076"/>
                    <a:pt x="1319" y="1810"/>
                    <a:pt x="1286" y="2510"/>
                  </a:cubicBezTo>
                  <a:cubicBezTo>
                    <a:pt x="1252" y="2543"/>
                    <a:pt x="1185" y="2610"/>
                    <a:pt x="1152" y="2677"/>
                  </a:cubicBezTo>
                  <a:cubicBezTo>
                    <a:pt x="1119" y="2777"/>
                    <a:pt x="1085" y="2877"/>
                    <a:pt x="1052" y="2977"/>
                  </a:cubicBezTo>
                  <a:lnTo>
                    <a:pt x="985" y="2977"/>
                  </a:lnTo>
                  <a:cubicBezTo>
                    <a:pt x="985" y="2977"/>
                    <a:pt x="985" y="2944"/>
                    <a:pt x="952" y="2910"/>
                  </a:cubicBezTo>
                  <a:lnTo>
                    <a:pt x="752" y="3678"/>
                  </a:lnTo>
                  <a:lnTo>
                    <a:pt x="885" y="3678"/>
                  </a:lnTo>
                  <a:cubicBezTo>
                    <a:pt x="819" y="3878"/>
                    <a:pt x="785" y="4045"/>
                    <a:pt x="819" y="4178"/>
                  </a:cubicBezTo>
                  <a:cubicBezTo>
                    <a:pt x="552" y="4778"/>
                    <a:pt x="318" y="5412"/>
                    <a:pt x="85" y="6013"/>
                  </a:cubicBezTo>
                  <a:cubicBezTo>
                    <a:pt x="1" y="6202"/>
                    <a:pt x="181" y="6338"/>
                    <a:pt x="343" y="6338"/>
                  </a:cubicBezTo>
                  <a:cubicBezTo>
                    <a:pt x="438" y="6338"/>
                    <a:pt x="527" y="6291"/>
                    <a:pt x="552" y="6179"/>
                  </a:cubicBezTo>
                  <a:cubicBezTo>
                    <a:pt x="785" y="5612"/>
                    <a:pt x="1019" y="5079"/>
                    <a:pt x="1252" y="4512"/>
                  </a:cubicBezTo>
                  <a:lnTo>
                    <a:pt x="1452" y="4512"/>
                  </a:lnTo>
                  <a:cubicBezTo>
                    <a:pt x="1519" y="4645"/>
                    <a:pt x="1652" y="4712"/>
                    <a:pt x="1886" y="4712"/>
                  </a:cubicBezTo>
                  <a:cubicBezTo>
                    <a:pt x="1953" y="4745"/>
                    <a:pt x="2019" y="4745"/>
                    <a:pt x="2086" y="4778"/>
                  </a:cubicBezTo>
                  <a:cubicBezTo>
                    <a:pt x="2153" y="4787"/>
                    <a:pt x="2215" y="4791"/>
                    <a:pt x="2274" y="4791"/>
                  </a:cubicBezTo>
                  <a:cubicBezTo>
                    <a:pt x="2451" y="4791"/>
                    <a:pt x="2595" y="4753"/>
                    <a:pt x="2720" y="4678"/>
                  </a:cubicBezTo>
                  <a:cubicBezTo>
                    <a:pt x="2820" y="4678"/>
                    <a:pt x="2887" y="4678"/>
                    <a:pt x="2953" y="4645"/>
                  </a:cubicBezTo>
                  <a:lnTo>
                    <a:pt x="3320" y="4645"/>
                  </a:lnTo>
                  <a:cubicBezTo>
                    <a:pt x="3354" y="4645"/>
                    <a:pt x="3354" y="4645"/>
                    <a:pt x="3354" y="4678"/>
                  </a:cubicBezTo>
                  <a:cubicBezTo>
                    <a:pt x="3429" y="4723"/>
                    <a:pt x="3504" y="4741"/>
                    <a:pt x="3580" y="4741"/>
                  </a:cubicBezTo>
                  <a:cubicBezTo>
                    <a:pt x="3671" y="4741"/>
                    <a:pt x="3763" y="4715"/>
                    <a:pt x="3854" y="4678"/>
                  </a:cubicBezTo>
                  <a:cubicBezTo>
                    <a:pt x="3887" y="4778"/>
                    <a:pt x="3921" y="4912"/>
                    <a:pt x="3954" y="5045"/>
                  </a:cubicBezTo>
                  <a:cubicBezTo>
                    <a:pt x="4088" y="5479"/>
                    <a:pt x="4188" y="6079"/>
                    <a:pt x="4555" y="6380"/>
                  </a:cubicBezTo>
                  <a:cubicBezTo>
                    <a:pt x="4596" y="6421"/>
                    <a:pt x="4660" y="6445"/>
                    <a:pt x="4726" y="6445"/>
                  </a:cubicBezTo>
                  <a:cubicBezTo>
                    <a:pt x="4819" y="6445"/>
                    <a:pt x="4916" y="6397"/>
                    <a:pt x="4955" y="6279"/>
                  </a:cubicBezTo>
                  <a:cubicBezTo>
                    <a:pt x="5055" y="5779"/>
                    <a:pt x="4788" y="5312"/>
                    <a:pt x="4621" y="4845"/>
                  </a:cubicBezTo>
                  <a:cubicBezTo>
                    <a:pt x="4521" y="4612"/>
                    <a:pt x="4454" y="4378"/>
                    <a:pt x="4388" y="4145"/>
                  </a:cubicBezTo>
                  <a:cubicBezTo>
                    <a:pt x="4454" y="4011"/>
                    <a:pt x="4488" y="3878"/>
                    <a:pt x="4521" y="3711"/>
                  </a:cubicBezTo>
                  <a:lnTo>
                    <a:pt x="4888" y="2877"/>
                  </a:lnTo>
                  <a:cubicBezTo>
                    <a:pt x="4821" y="2877"/>
                    <a:pt x="4788" y="2910"/>
                    <a:pt x="4755" y="2944"/>
                  </a:cubicBezTo>
                  <a:cubicBezTo>
                    <a:pt x="4755" y="2910"/>
                    <a:pt x="4721" y="2910"/>
                    <a:pt x="4655" y="2877"/>
                  </a:cubicBezTo>
                  <a:cubicBezTo>
                    <a:pt x="4655" y="2777"/>
                    <a:pt x="4655" y="2710"/>
                    <a:pt x="4621" y="2643"/>
                  </a:cubicBezTo>
                  <a:cubicBezTo>
                    <a:pt x="4621" y="2610"/>
                    <a:pt x="4621" y="2577"/>
                    <a:pt x="4621" y="2577"/>
                  </a:cubicBezTo>
                  <a:cubicBezTo>
                    <a:pt x="4655" y="2510"/>
                    <a:pt x="4621" y="2477"/>
                    <a:pt x="4588" y="2443"/>
                  </a:cubicBezTo>
                  <a:cubicBezTo>
                    <a:pt x="4888" y="2043"/>
                    <a:pt x="5155" y="1643"/>
                    <a:pt x="5455" y="1209"/>
                  </a:cubicBezTo>
                  <a:cubicBezTo>
                    <a:pt x="5573" y="1021"/>
                    <a:pt x="5376" y="817"/>
                    <a:pt x="5191" y="817"/>
                  </a:cubicBezTo>
                  <a:cubicBezTo>
                    <a:pt x="5113" y="817"/>
                    <a:pt x="5038" y="853"/>
                    <a:pt x="4988" y="942"/>
                  </a:cubicBezTo>
                  <a:cubicBezTo>
                    <a:pt x="4721" y="1409"/>
                    <a:pt x="4488" y="1843"/>
                    <a:pt x="4254" y="2310"/>
                  </a:cubicBezTo>
                  <a:lnTo>
                    <a:pt x="4221" y="2310"/>
                  </a:lnTo>
                  <a:cubicBezTo>
                    <a:pt x="4127" y="2235"/>
                    <a:pt x="4002" y="2192"/>
                    <a:pt x="3875" y="2192"/>
                  </a:cubicBezTo>
                  <a:cubicBezTo>
                    <a:pt x="3776" y="2192"/>
                    <a:pt x="3675" y="2218"/>
                    <a:pt x="3587" y="2277"/>
                  </a:cubicBezTo>
                  <a:cubicBezTo>
                    <a:pt x="3546" y="2249"/>
                    <a:pt x="3487" y="2233"/>
                    <a:pt x="3426" y="2233"/>
                  </a:cubicBezTo>
                  <a:cubicBezTo>
                    <a:pt x="3338" y="2233"/>
                    <a:pt x="3246" y="2265"/>
                    <a:pt x="3187" y="2343"/>
                  </a:cubicBezTo>
                  <a:cubicBezTo>
                    <a:pt x="3187" y="2310"/>
                    <a:pt x="3187" y="2277"/>
                    <a:pt x="3154" y="2277"/>
                  </a:cubicBezTo>
                  <a:cubicBezTo>
                    <a:pt x="3115" y="2179"/>
                    <a:pt x="3008" y="2128"/>
                    <a:pt x="2906" y="2128"/>
                  </a:cubicBezTo>
                  <a:cubicBezTo>
                    <a:pt x="2833" y="2128"/>
                    <a:pt x="2762" y="2154"/>
                    <a:pt x="2720" y="2210"/>
                  </a:cubicBezTo>
                  <a:cubicBezTo>
                    <a:pt x="2687" y="2210"/>
                    <a:pt x="2687" y="2243"/>
                    <a:pt x="2653" y="2277"/>
                  </a:cubicBezTo>
                  <a:lnTo>
                    <a:pt x="2586" y="2277"/>
                  </a:lnTo>
                  <a:cubicBezTo>
                    <a:pt x="2536" y="2239"/>
                    <a:pt x="2477" y="2220"/>
                    <a:pt x="2417" y="2220"/>
                  </a:cubicBezTo>
                  <a:cubicBezTo>
                    <a:pt x="2317" y="2220"/>
                    <a:pt x="2215" y="2272"/>
                    <a:pt x="2153" y="2377"/>
                  </a:cubicBezTo>
                  <a:cubicBezTo>
                    <a:pt x="2119" y="2410"/>
                    <a:pt x="2086" y="2477"/>
                    <a:pt x="2019" y="2543"/>
                  </a:cubicBezTo>
                  <a:cubicBezTo>
                    <a:pt x="2019" y="2510"/>
                    <a:pt x="2019" y="2477"/>
                    <a:pt x="2019" y="2477"/>
                  </a:cubicBezTo>
                  <a:cubicBezTo>
                    <a:pt x="1986" y="2410"/>
                    <a:pt x="1919" y="2343"/>
                    <a:pt x="1886" y="2310"/>
                  </a:cubicBezTo>
                  <a:cubicBezTo>
                    <a:pt x="1953" y="1576"/>
                    <a:pt x="1853" y="842"/>
                    <a:pt x="1552" y="142"/>
                  </a:cubicBezTo>
                  <a:cubicBezTo>
                    <a:pt x="1508" y="42"/>
                    <a:pt x="1430" y="1"/>
                    <a:pt x="13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0"/>
            <p:cNvSpPr/>
            <p:nvPr/>
          </p:nvSpPr>
          <p:spPr>
            <a:xfrm>
              <a:off x="5102550" y="2738050"/>
              <a:ext cx="139325" cy="161125"/>
            </a:xfrm>
            <a:custGeom>
              <a:avLst/>
              <a:gdLst/>
              <a:ahLst/>
              <a:cxnLst/>
              <a:rect l="l" t="t" r="r" b="b"/>
              <a:pathLst>
                <a:path w="5573" h="6445" extrusionOk="0">
                  <a:moveTo>
                    <a:pt x="1348" y="1"/>
                  </a:moveTo>
                  <a:cubicBezTo>
                    <a:pt x="1185" y="1"/>
                    <a:pt x="1007" y="164"/>
                    <a:pt x="1052" y="341"/>
                  </a:cubicBezTo>
                  <a:cubicBezTo>
                    <a:pt x="1219" y="1075"/>
                    <a:pt x="1319" y="1809"/>
                    <a:pt x="1285" y="2510"/>
                  </a:cubicBezTo>
                  <a:cubicBezTo>
                    <a:pt x="1252" y="2543"/>
                    <a:pt x="1185" y="2610"/>
                    <a:pt x="1152" y="2676"/>
                  </a:cubicBezTo>
                  <a:cubicBezTo>
                    <a:pt x="1119" y="2777"/>
                    <a:pt x="1085" y="2877"/>
                    <a:pt x="1052" y="2977"/>
                  </a:cubicBezTo>
                  <a:lnTo>
                    <a:pt x="985" y="2977"/>
                  </a:lnTo>
                  <a:cubicBezTo>
                    <a:pt x="985" y="2977"/>
                    <a:pt x="985" y="2943"/>
                    <a:pt x="952" y="2910"/>
                  </a:cubicBezTo>
                  <a:lnTo>
                    <a:pt x="752" y="3677"/>
                  </a:lnTo>
                  <a:lnTo>
                    <a:pt x="885" y="3677"/>
                  </a:lnTo>
                  <a:cubicBezTo>
                    <a:pt x="818" y="3877"/>
                    <a:pt x="785" y="4044"/>
                    <a:pt x="818" y="4178"/>
                  </a:cubicBezTo>
                  <a:cubicBezTo>
                    <a:pt x="551" y="4778"/>
                    <a:pt x="318" y="5412"/>
                    <a:pt x="84" y="6012"/>
                  </a:cubicBezTo>
                  <a:cubicBezTo>
                    <a:pt x="0" y="6201"/>
                    <a:pt x="181" y="6337"/>
                    <a:pt x="343" y="6337"/>
                  </a:cubicBezTo>
                  <a:cubicBezTo>
                    <a:pt x="438" y="6337"/>
                    <a:pt x="527" y="6290"/>
                    <a:pt x="551" y="6179"/>
                  </a:cubicBezTo>
                  <a:cubicBezTo>
                    <a:pt x="785" y="5612"/>
                    <a:pt x="1018" y="5078"/>
                    <a:pt x="1252" y="4511"/>
                  </a:cubicBezTo>
                  <a:lnTo>
                    <a:pt x="1452" y="4511"/>
                  </a:lnTo>
                  <a:cubicBezTo>
                    <a:pt x="1519" y="4645"/>
                    <a:pt x="1652" y="4711"/>
                    <a:pt x="1886" y="4711"/>
                  </a:cubicBezTo>
                  <a:cubicBezTo>
                    <a:pt x="1952" y="4745"/>
                    <a:pt x="2019" y="4745"/>
                    <a:pt x="2086" y="4778"/>
                  </a:cubicBezTo>
                  <a:cubicBezTo>
                    <a:pt x="2153" y="4786"/>
                    <a:pt x="2215" y="4791"/>
                    <a:pt x="2274" y="4791"/>
                  </a:cubicBezTo>
                  <a:cubicBezTo>
                    <a:pt x="2451" y="4791"/>
                    <a:pt x="2595" y="4753"/>
                    <a:pt x="2720" y="4678"/>
                  </a:cubicBezTo>
                  <a:cubicBezTo>
                    <a:pt x="2820" y="4678"/>
                    <a:pt x="2886" y="4678"/>
                    <a:pt x="2953" y="4645"/>
                  </a:cubicBezTo>
                  <a:lnTo>
                    <a:pt x="3320" y="4645"/>
                  </a:lnTo>
                  <a:cubicBezTo>
                    <a:pt x="3353" y="4645"/>
                    <a:pt x="3353" y="4678"/>
                    <a:pt x="3353" y="4678"/>
                  </a:cubicBezTo>
                  <a:cubicBezTo>
                    <a:pt x="3437" y="4728"/>
                    <a:pt x="3520" y="4753"/>
                    <a:pt x="3604" y="4753"/>
                  </a:cubicBezTo>
                  <a:cubicBezTo>
                    <a:pt x="3687" y="4753"/>
                    <a:pt x="3770" y="4728"/>
                    <a:pt x="3854" y="4678"/>
                  </a:cubicBezTo>
                  <a:cubicBezTo>
                    <a:pt x="3887" y="4811"/>
                    <a:pt x="3921" y="4911"/>
                    <a:pt x="3954" y="5045"/>
                  </a:cubicBezTo>
                  <a:cubicBezTo>
                    <a:pt x="4087" y="5479"/>
                    <a:pt x="4187" y="6079"/>
                    <a:pt x="4554" y="6379"/>
                  </a:cubicBezTo>
                  <a:cubicBezTo>
                    <a:pt x="4596" y="6421"/>
                    <a:pt x="4660" y="6445"/>
                    <a:pt x="4726" y="6445"/>
                  </a:cubicBezTo>
                  <a:cubicBezTo>
                    <a:pt x="4819" y="6445"/>
                    <a:pt x="4916" y="6396"/>
                    <a:pt x="4955" y="6279"/>
                  </a:cubicBezTo>
                  <a:cubicBezTo>
                    <a:pt x="5055" y="5779"/>
                    <a:pt x="4788" y="5312"/>
                    <a:pt x="4621" y="4845"/>
                  </a:cubicBezTo>
                  <a:cubicBezTo>
                    <a:pt x="4521" y="4611"/>
                    <a:pt x="4454" y="4378"/>
                    <a:pt x="4388" y="4144"/>
                  </a:cubicBezTo>
                  <a:cubicBezTo>
                    <a:pt x="4454" y="4011"/>
                    <a:pt x="4488" y="3877"/>
                    <a:pt x="4521" y="3711"/>
                  </a:cubicBezTo>
                  <a:lnTo>
                    <a:pt x="4888" y="2877"/>
                  </a:lnTo>
                  <a:cubicBezTo>
                    <a:pt x="4821" y="2877"/>
                    <a:pt x="4788" y="2910"/>
                    <a:pt x="4754" y="2943"/>
                  </a:cubicBezTo>
                  <a:cubicBezTo>
                    <a:pt x="4754" y="2910"/>
                    <a:pt x="4721" y="2910"/>
                    <a:pt x="4654" y="2877"/>
                  </a:cubicBezTo>
                  <a:cubicBezTo>
                    <a:pt x="4654" y="2777"/>
                    <a:pt x="4654" y="2710"/>
                    <a:pt x="4621" y="2643"/>
                  </a:cubicBezTo>
                  <a:cubicBezTo>
                    <a:pt x="4621" y="2610"/>
                    <a:pt x="4621" y="2576"/>
                    <a:pt x="4621" y="2576"/>
                  </a:cubicBezTo>
                  <a:cubicBezTo>
                    <a:pt x="4654" y="2510"/>
                    <a:pt x="4621" y="2476"/>
                    <a:pt x="4588" y="2443"/>
                  </a:cubicBezTo>
                  <a:cubicBezTo>
                    <a:pt x="4888" y="2043"/>
                    <a:pt x="5155" y="1642"/>
                    <a:pt x="5455" y="1242"/>
                  </a:cubicBezTo>
                  <a:cubicBezTo>
                    <a:pt x="5573" y="1030"/>
                    <a:pt x="5374" y="818"/>
                    <a:pt x="5188" y="818"/>
                  </a:cubicBezTo>
                  <a:cubicBezTo>
                    <a:pt x="5111" y="818"/>
                    <a:pt x="5037" y="854"/>
                    <a:pt x="4988" y="942"/>
                  </a:cubicBezTo>
                  <a:cubicBezTo>
                    <a:pt x="4721" y="1409"/>
                    <a:pt x="4488" y="1843"/>
                    <a:pt x="4254" y="2310"/>
                  </a:cubicBezTo>
                  <a:lnTo>
                    <a:pt x="4221" y="2310"/>
                  </a:lnTo>
                  <a:cubicBezTo>
                    <a:pt x="4127" y="2235"/>
                    <a:pt x="4002" y="2191"/>
                    <a:pt x="3875" y="2191"/>
                  </a:cubicBezTo>
                  <a:cubicBezTo>
                    <a:pt x="3775" y="2191"/>
                    <a:pt x="3675" y="2218"/>
                    <a:pt x="3587" y="2276"/>
                  </a:cubicBezTo>
                  <a:cubicBezTo>
                    <a:pt x="3546" y="2249"/>
                    <a:pt x="3487" y="2232"/>
                    <a:pt x="3425" y="2232"/>
                  </a:cubicBezTo>
                  <a:cubicBezTo>
                    <a:pt x="3338" y="2232"/>
                    <a:pt x="3245" y="2265"/>
                    <a:pt x="3187" y="2343"/>
                  </a:cubicBezTo>
                  <a:cubicBezTo>
                    <a:pt x="3187" y="2310"/>
                    <a:pt x="3187" y="2310"/>
                    <a:pt x="3153" y="2276"/>
                  </a:cubicBezTo>
                  <a:cubicBezTo>
                    <a:pt x="3114" y="2179"/>
                    <a:pt x="3008" y="2127"/>
                    <a:pt x="2906" y="2127"/>
                  </a:cubicBezTo>
                  <a:cubicBezTo>
                    <a:pt x="2832" y="2127"/>
                    <a:pt x="2761" y="2154"/>
                    <a:pt x="2720" y="2209"/>
                  </a:cubicBezTo>
                  <a:cubicBezTo>
                    <a:pt x="2686" y="2243"/>
                    <a:pt x="2686" y="2243"/>
                    <a:pt x="2653" y="2276"/>
                  </a:cubicBezTo>
                  <a:lnTo>
                    <a:pt x="2586" y="2276"/>
                  </a:lnTo>
                  <a:cubicBezTo>
                    <a:pt x="2536" y="2239"/>
                    <a:pt x="2477" y="2220"/>
                    <a:pt x="2417" y="2220"/>
                  </a:cubicBezTo>
                  <a:cubicBezTo>
                    <a:pt x="2317" y="2220"/>
                    <a:pt x="2215" y="2272"/>
                    <a:pt x="2153" y="2376"/>
                  </a:cubicBezTo>
                  <a:cubicBezTo>
                    <a:pt x="2119" y="2410"/>
                    <a:pt x="2086" y="2476"/>
                    <a:pt x="2019" y="2543"/>
                  </a:cubicBezTo>
                  <a:cubicBezTo>
                    <a:pt x="2019" y="2510"/>
                    <a:pt x="2019" y="2476"/>
                    <a:pt x="2019" y="2476"/>
                  </a:cubicBezTo>
                  <a:cubicBezTo>
                    <a:pt x="1986" y="2410"/>
                    <a:pt x="1952" y="2343"/>
                    <a:pt x="1886" y="2310"/>
                  </a:cubicBezTo>
                  <a:cubicBezTo>
                    <a:pt x="1952" y="1576"/>
                    <a:pt x="1852" y="842"/>
                    <a:pt x="1552" y="141"/>
                  </a:cubicBezTo>
                  <a:cubicBezTo>
                    <a:pt x="1508" y="41"/>
                    <a:pt x="1430" y="1"/>
                    <a:pt x="1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0"/>
            <p:cNvSpPr/>
            <p:nvPr/>
          </p:nvSpPr>
          <p:spPr>
            <a:xfrm>
              <a:off x="5624300" y="2724700"/>
              <a:ext cx="139300" cy="161500"/>
            </a:xfrm>
            <a:custGeom>
              <a:avLst/>
              <a:gdLst/>
              <a:ahLst/>
              <a:cxnLst/>
              <a:rect l="l" t="t" r="r" b="b"/>
              <a:pathLst>
                <a:path w="5572" h="6460" extrusionOk="0">
                  <a:moveTo>
                    <a:pt x="1350" y="1"/>
                  </a:moveTo>
                  <a:cubicBezTo>
                    <a:pt x="1197" y="1"/>
                    <a:pt x="1019" y="164"/>
                    <a:pt x="1063" y="342"/>
                  </a:cubicBezTo>
                  <a:cubicBezTo>
                    <a:pt x="1197" y="1076"/>
                    <a:pt x="1297" y="1809"/>
                    <a:pt x="1297" y="2543"/>
                  </a:cubicBezTo>
                  <a:cubicBezTo>
                    <a:pt x="1230" y="2577"/>
                    <a:pt x="1163" y="2610"/>
                    <a:pt x="1130" y="2677"/>
                  </a:cubicBezTo>
                  <a:cubicBezTo>
                    <a:pt x="1097" y="2777"/>
                    <a:pt x="1063" y="2910"/>
                    <a:pt x="1030" y="3010"/>
                  </a:cubicBezTo>
                  <a:cubicBezTo>
                    <a:pt x="1030" y="2994"/>
                    <a:pt x="1022" y="2985"/>
                    <a:pt x="1013" y="2985"/>
                  </a:cubicBezTo>
                  <a:cubicBezTo>
                    <a:pt x="1005" y="2985"/>
                    <a:pt x="997" y="2994"/>
                    <a:pt x="997" y="3010"/>
                  </a:cubicBezTo>
                  <a:cubicBezTo>
                    <a:pt x="997" y="2977"/>
                    <a:pt x="963" y="2944"/>
                    <a:pt x="963" y="2944"/>
                  </a:cubicBezTo>
                  <a:lnTo>
                    <a:pt x="763" y="3678"/>
                  </a:lnTo>
                  <a:cubicBezTo>
                    <a:pt x="797" y="3678"/>
                    <a:pt x="830" y="3711"/>
                    <a:pt x="863" y="3711"/>
                  </a:cubicBezTo>
                  <a:cubicBezTo>
                    <a:pt x="797" y="3878"/>
                    <a:pt x="797" y="4044"/>
                    <a:pt x="830" y="4211"/>
                  </a:cubicBezTo>
                  <a:cubicBezTo>
                    <a:pt x="563" y="4812"/>
                    <a:pt x="296" y="5412"/>
                    <a:pt x="63" y="6046"/>
                  </a:cubicBezTo>
                  <a:cubicBezTo>
                    <a:pt x="0" y="6212"/>
                    <a:pt x="171" y="6339"/>
                    <a:pt x="324" y="6339"/>
                  </a:cubicBezTo>
                  <a:cubicBezTo>
                    <a:pt x="418" y="6339"/>
                    <a:pt x="505" y="6293"/>
                    <a:pt x="530" y="6179"/>
                  </a:cubicBezTo>
                  <a:cubicBezTo>
                    <a:pt x="797" y="5646"/>
                    <a:pt x="1030" y="5079"/>
                    <a:pt x="1230" y="4511"/>
                  </a:cubicBezTo>
                  <a:lnTo>
                    <a:pt x="1430" y="4511"/>
                  </a:lnTo>
                  <a:cubicBezTo>
                    <a:pt x="1488" y="4627"/>
                    <a:pt x="1597" y="4718"/>
                    <a:pt x="1799" y="4718"/>
                  </a:cubicBezTo>
                  <a:cubicBezTo>
                    <a:pt x="1829" y="4718"/>
                    <a:pt x="1862" y="4716"/>
                    <a:pt x="1897" y="4712"/>
                  </a:cubicBezTo>
                  <a:cubicBezTo>
                    <a:pt x="1931" y="4745"/>
                    <a:pt x="1997" y="4778"/>
                    <a:pt x="2097" y="4778"/>
                  </a:cubicBezTo>
                  <a:cubicBezTo>
                    <a:pt x="2163" y="4797"/>
                    <a:pt x="2225" y="4805"/>
                    <a:pt x="2285" y="4805"/>
                  </a:cubicBezTo>
                  <a:cubicBezTo>
                    <a:pt x="2440" y="4805"/>
                    <a:pt x="2578" y="4750"/>
                    <a:pt x="2698" y="4678"/>
                  </a:cubicBezTo>
                  <a:cubicBezTo>
                    <a:pt x="2798" y="4678"/>
                    <a:pt x="2865" y="4678"/>
                    <a:pt x="2965" y="4645"/>
                  </a:cubicBezTo>
                  <a:lnTo>
                    <a:pt x="3198" y="4645"/>
                  </a:lnTo>
                  <a:cubicBezTo>
                    <a:pt x="3232" y="4645"/>
                    <a:pt x="3298" y="4678"/>
                    <a:pt x="3332" y="4678"/>
                  </a:cubicBezTo>
                  <a:cubicBezTo>
                    <a:pt x="3409" y="4740"/>
                    <a:pt x="3487" y="4766"/>
                    <a:pt x="3564" y="4766"/>
                  </a:cubicBezTo>
                  <a:cubicBezTo>
                    <a:pt x="3654" y="4766"/>
                    <a:pt x="3743" y="4732"/>
                    <a:pt x="3832" y="4678"/>
                  </a:cubicBezTo>
                  <a:cubicBezTo>
                    <a:pt x="3865" y="4812"/>
                    <a:pt x="3899" y="4912"/>
                    <a:pt x="3965" y="5045"/>
                  </a:cubicBezTo>
                  <a:cubicBezTo>
                    <a:pt x="4099" y="5479"/>
                    <a:pt x="4166" y="6079"/>
                    <a:pt x="4533" y="6379"/>
                  </a:cubicBezTo>
                  <a:cubicBezTo>
                    <a:pt x="4586" y="6433"/>
                    <a:pt x="4655" y="6459"/>
                    <a:pt x="4722" y="6459"/>
                  </a:cubicBezTo>
                  <a:cubicBezTo>
                    <a:pt x="4821" y="6459"/>
                    <a:pt x="4913" y="6399"/>
                    <a:pt x="4933" y="6279"/>
                  </a:cubicBezTo>
                  <a:cubicBezTo>
                    <a:pt x="5033" y="5812"/>
                    <a:pt x="4766" y="5312"/>
                    <a:pt x="4599" y="4845"/>
                  </a:cubicBezTo>
                  <a:cubicBezTo>
                    <a:pt x="4533" y="4612"/>
                    <a:pt x="4466" y="4378"/>
                    <a:pt x="4366" y="4145"/>
                  </a:cubicBezTo>
                  <a:cubicBezTo>
                    <a:pt x="4432" y="4011"/>
                    <a:pt x="4499" y="3878"/>
                    <a:pt x="4499" y="3711"/>
                  </a:cubicBezTo>
                  <a:lnTo>
                    <a:pt x="4899" y="2877"/>
                  </a:lnTo>
                  <a:lnTo>
                    <a:pt x="4899" y="2877"/>
                  </a:lnTo>
                  <a:cubicBezTo>
                    <a:pt x="4833" y="2910"/>
                    <a:pt x="4799" y="2944"/>
                    <a:pt x="4766" y="2977"/>
                  </a:cubicBezTo>
                  <a:cubicBezTo>
                    <a:pt x="4733" y="2944"/>
                    <a:pt x="4699" y="2910"/>
                    <a:pt x="4666" y="2910"/>
                  </a:cubicBezTo>
                  <a:cubicBezTo>
                    <a:pt x="4666" y="2810"/>
                    <a:pt x="4633" y="2710"/>
                    <a:pt x="4633" y="2643"/>
                  </a:cubicBezTo>
                  <a:cubicBezTo>
                    <a:pt x="4633" y="2610"/>
                    <a:pt x="4633" y="2610"/>
                    <a:pt x="4633" y="2577"/>
                  </a:cubicBezTo>
                  <a:cubicBezTo>
                    <a:pt x="4633" y="2510"/>
                    <a:pt x="4599" y="2477"/>
                    <a:pt x="4599" y="2443"/>
                  </a:cubicBezTo>
                  <a:cubicBezTo>
                    <a:pt x="4866" y="2043"/>
                    <a:pt x="5166" y="1643"/>
                    <a:pt x="5433" y="1242"/>
                  </a:cubicBezTo>
                  <a:cubicBezTo>
                    <a:pt x="5571" y="1035"/>
                    <a:pt x="5376" y="844"/>
                    <a:pt x="5187" y="844"/>
                  </a:cubicBezTo>
                  <a:cubicBezTo>
                    <a:pt x="5102" y="844"/>
                    <a:pt x="5018" y="883"/>
                    <a:pt x="4966" y="976"/>
                  </a:cubicBezTo>
                  <a:cubicBezTo>
                    <a:pt x="4733" y="1409"/>
                    <a:pt x="4466" y="1876"/>
                    <a:pt x="4232" y="2310"/>
                  </a:cubicBezTo>
                  <a:cubicBezTo>
                    <a:pt x="4132" y="2243"/>
                    <a:pt x="4024" y="2210"/>
                    <a:pt x="3915" y="2210"/>
                  </a:cubicBezTo>
                  <a:cubicBezTo>
                    <a:pt x="3807" y="2210"/>
                    <a:pt x="3699" y="2243"/>
                    <a:pt x="3599" y="2310"/>
                  </a:cubicBezTo>
                  <a:cubicBezTo>
                    <a:pt x="3540" y="2266"/>
                    <a:pt x="3476" y="2242"/>
                    <a:pt x="3413" y="2242"/>
                  </a:cubicBezTo>
                  <a:cubicBezTo>
                    <a:pt x="3332" y="2242"/>
                    <a:pt x="3255" y="2283"/>
                    <a:pt x="3198" y="2377"/>
                  </a:cubicBezTo>
                  <a:cubicBezTo>
                    <a:pt x="3198" y="2343"/>
                    <a:pt x="3165" y="2310"/>
                    <a:pt x="3165" y="2276"/>
                  </a:cubicBezTo>
                  <a:cubicBezTo>
                    <a:pt x="3126" y="2179"/>
                    <a:pt x="3019" y="2127"/>
                    <a:pt x="2911" y="2127"/>
                  </a:cubicBezTo>
                  <a:cubicBezTo>
                    <a:pt x="2833" y="2127"/>
                    <a:pt x="2754" y="2154"/>
                    <a:pt x="2698" y="2210"/>
                  </a:cubicBezTo>
                  <a:cubicBezTo>
                    <a:pt x="2698" y="2243"/>
                    <a:pt x="2665" y="2243"/>
                    <a:pt x="2631" y="2276"/>
                  </a:cubicBezTo>
                  <a:cubicBezTo>
                    <a:pt x="2631" y="2276"/>
                    <a:pt x="2598" y="2276"/>
                    <a:pt x="2564" y="2310"/>
                  </a:cubicBezTo>
                  <a:cubicBezTo>
                    <a:pt x="2521" y="2266"/>
                    <a:pt x="2452" y="2242"/>
                    <a:pt x="2379" y="2242"/>
                  </a:cubicBezTo>
                  <a:cubicBezTo>
                    <a:pt x="2286" y="2242"/>
                    <a:pt x="2187" y="2283"/>
                    <a:pt x="2131" y="2377"/>
                  </a:cubicBezTo>
                  <a:cubicBezTo>
                    <a:pt x="2097" y="2410"/>
                    <a:pt x="2064" y="2477"/>
                    <a:pt x="2031" y="2543"/>
                  </a:cubicBezTo>
                  <a:cubicBezTo>
                    <a:pt x="2031" y="2510"/>
                    <a:pt x="2031" y="2510"/>
                    <a:pt x="1997" y="2477"/>
                  </a:cubicBezTo>
                  <a:cubicBezTo>
                    <a:pt x="1997" y="2410"/>
                    <a:pt x="1931" y="2343"/>
                    <a:pt x="1864" y="2310"/>
                  </a:cubicBezTo>
                  <a:cubicBezTo>
                    <a:pt x="1931" y="1609"/>
                    <a:pt x="1831" y="875"/>
                    <a:pt x="1530" y="142"/>
                  </a:cubicBezTo>
                  <a:cubicBezTo>
                    <a:pt x="1497" y="42"/>
                    <a:pt x="1427" y="1"/>
                    <a:pt x="1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0"/>
            <p:cNvSpPr/>
            <p:nvPr/>
          </p:nvSpPr>
          <p:spPr>
            <a:xfrm>
              <a:off x="6145875" y="2712575"/>
              <a:ext cx="139175" cy="161325"/>
            </a:xfrm>
            <a:custGeom>
              <a:avLst/>
              <a:gdLst/>
              <a:ahLst/>
              <a:cxnLst/>
              <a:rect l="l" t="t" r="r" b="b"/>
              <a:pathLst>
                <a:path w="5567" h="6453" extrusionOk="0">
                  <a:moveTo>
                    <a:pt x="1345" y="0"/>
                  </a:moveTo>
                  <a:cubicBezTo>
                    <a:pt x="1182" y="0"/>
                    <a:pt x="1004" y="149"/>
                    <a:pt x="1049" y="326"/>
                  </a:cubicBezTo>
                  <a:cubicBezTo>
                    <a:pt x="1215" y="1060"/>
                    <a:pt x="1316" y="1794"/>
                    <a:pt x="1282" y="2528"/>
                  </a:cubicBezTo>
                  <a:cubicBezTo>
                    <a:pt x="1249" y="2561"/>
                    <a:pt x="1182" y="2595"/>
                    <a:pt x="1149" y="2695"/>
                  </a:cubicBezTo>
                  <a:cubicBezTo>
                    <a:pt x="1115" y="2795"/>
                    <a:pt x="1082" y="2895"/>
                    <a:pt x="1049" y="2995"/>
                  </a:cubicBezTo>
                  <a:lnTo>
                    <a:pt x="982" y="2995"/>
                  </a:lnTo>
                  <a:cubicBezTo>
                    <a:pt x="982" y="2962"/>
                    <a:pt x="982" y="2928"/>
                    <a:pt x="949" y="2928"/>
                  </a:cubicBezTo>
                  <a:lnTo>
                    <a:pt x="748" y="3662"/>
                  </a:lnTo>
                  <a:cubicBezTo>
                    <a:pt x="782" y="3695"/>
                    <a:pt x="815" y="3695"/>
                    <a:pt x="882" y="3695"/>
                  </a:cubicBezTo>
                  <a:cubicBezTo>
                    <a:pt x="815" y="3862"/>
                    <a:pt x="782" y="4029"/>
                    <a:pt x="815" y="4196"/>
                  </a:cubicBezTo>
                  <a:cubicBezTo>
                    <a:pt x="548" y="4796"/>
                    <a:pt x="315" y="5430"/>
                    <a:pt x="81" y="6031"/>
                  </a:cubicBezTo>
                  <a:cubicBezTo>
                    <a:pt x="0" y="6212"/>
                    <a:pt x="165" y="6333"/>
                    <a:pt x="321" y="6333"/>
                  </a:cubicBezTo>
                  <a:cubicBezTo>
                    <a:pt x="423" y="6333"/>
                    <a:pt x="522" y="6282"/>
                    <a:pt x="548" y="6164"/>
                  </a:cubicBezTo>
                  <a:cubicBezTo>
                    <a:pt x="782" y="5630"/>
                    <a:pt x="1015" y="5063"/>
                    <a:pt x="1249" y="4496"/>
                  </a:cubicBezTo>
                  <a:lnTo>
                    <a:pt x="1282" y="4496"/>
                  </a:lnTo>
                  <a:cubicBezTo>
                    <a:pt x="1299" y="4513"/>
                    <a:pt x="1324" y="4521"/>
                    <a:pt x="1353" y="4521"/>
                  </a:cubicBezTo>
                  <a:cubicBezTo>
                    <a:pt x="1382" y="4521"/>
                    <a:pt x="1416" y="4513"/>
                    <a:pt x="1449" y="4496"/>
                  </a:cubicBezTo>
                  <a:cubicBezTo>
                    <a:pt x="1507" y="4612"/>
                    <a:pt x="1615" y="4703"/>
                    <a:pt x="1796" y="4703"/>
                  </a:cubicBezTo>
                  <a:cubicBezTo>
                    <a:pt x="1823" y="4703"/>
                    <a:pt x="1852" y="4701"/>
                    <a:pt x="1883" y="4696"/>
                  </a:cubicBezTo>
                  <a:cubicBezTo>
                    <a:pt x="1949" y="4730"/>
                    <a:pt x="2016" y="4763"/>
                    <a:pt x="2083" y="4763"/>
                  </a:cubicBezTo>
                  <a:cubicBezTo>
                    <a:pt x="2157" y="4782"/>
                    <a:pt x="2227" y="4790"/>
                    <a:pt x="2291" y="4790"/>
                  </a:cubicBezTo>
                  <a:cubicBezTo>
                    <a:pt x="2459" y="4790"/>
                    <a:pt x="2596" y="4735"/>
                    <a:pt x="2717" y="4663"/>
                  </a:cubicBezTo>
                  <a:cubicBezTo>
                    <a:pt x="2817" y="4663"/>
                    <a:pt x="2883" y="4663"/>
                    <a:pt x="2950" y="4630"/>
                  </a:cubicBezTo>
                  <a:lnTo>
                    <a:pt x="3017" y="4630"/>
                  </a:lnTo>
                  <a:cubicBezTo>
                    <a:pt x="3039" y="4641"/>
                    <a:pt x="3061" y="4644"/>
                    <a:pt x="3083" y="4644"/>
                  </a:cubicBezTo>
                  <a:cubicBezTo>
                    <a:pt x="3128" y="4644"/>
                    <a:pt x="3172" y="4630"/>
                    <a:pt x="3217" y="4630"/>
                  </a:cubicBezTo>
                  <a:cubicBezTo>
                    <a:pt x="3250" y="4630"/>
                    <a:pt x="3284" y="4663"/>
                    <a:pt x="3317" y="4663"/>
                  </a:cubicBezTo>
                  <a:lnTo>
                    <a:pt x="3350" y="4663"/>
                  </a:lnTo>
                  <a:cubicBezTo>
                    <a:pt x="3428" y="4725"/>
                    <a:pt x="3505" y="4751"/>
                    <a:pt x="3583" y="4751"/>
                  </a:cubicBezTo>
                  <a:cubicBezTo>
                    <a:pt x="3672" y="4751"/>
                    <a:pt x="3761" y="4716"/>
                    <a:pt x="3851" y="4663"/>
                  </a:cubicBezTo>
                  <a:cubicBezTo>
                    <a:pt x="3884" y="4796"/>
                    <a:pt x="3917" y="4896"/>
                    <a:pt x="3951" y="5030"/>
                  </a:cubicBezTo>
                  <a:cubicBezTo>
                    <a:pt x="4084" y="5497"/>
                    <a:pt x="4184" y="6064"/>
                    <a:pt x="4551" y="6397"/>
                  </a:cubicBezTo>
                  <a:cubicBezTo>
                    <a:pt x="4587" y="6433"/>
                    <a:pt x="4640" y="6452"/>
                    <a:pt x="4697" y="6452"/>
                  </a:cubicBezTo>
                  <a:cubicBezTo>
                    <a:pt x="4797" y="6452"/>
                    <a:pt x="4909" y="6392"/>
                    <a:pt x="4951" y="6264"/>
                  </a:cubicBezTo>
                  <a:cubicBezTo>
                    <a:pt x="5052" y="5797"/>
                    <a:pt x="4785" y="5297"/>
                    <a:pt x="4618" y="4863"/>
                  </a:cubicBezTo>
                  <a:cubicBezTo>
                    <a:pt x="4518" y="4630"/>
                    <a:pt x="4451" y="4363"/>
                    <a:pt x="4384" y="4129"/>
                  </a:cubicBezTo>
                  <a:cubicBezTo>
                    <a:pt x="4451" y="4029"/>
                    <a:pt x="4484" y="3862"/>
                    <a:pt x="4518" y="3695"/>
                  </a:cubicBezTo>
                  <a:lnTo>
                    <a:pt x="4885" y="2862"/>
                  </a:lnTo>
                  <a:lnTo>
                    <a:pt x="4885" y="2862"/>
                  </a:lnTo>
                  <a:cubicBezTo>
                    <a:pt x="4818" y="2895"/>
                    <a:pt x="4785" y="2928"/>
                    <a:pt x="4751" y="2962"/>
                  </a:cubicBezTo>
                  <a:cubicBezTo>
                    <a:pt x="4751" y="2928"/>
                    <a:pt x="4718" y="2895"/>
                    <a:pt x="4651" y="2895"/>
                  </a:cubicBezTo>
                  <a:cubicBezTo>
                    <a:pt x="4651" y="2795"/>
                    <a:pt x="4651" y="2695"/>
                    <a:pt x="4618" y="2628"/>
                  </a:cubicBezTo>
                  <a:cubicBezTo>
                    <a:pt x="4618" y="2595"/>
                    <a:pt x="4618" y="2595"/>
                    <a:pt x="4618" y="2561"/>
                  </a:cubicBezTo>
                  <a:cubicBezTo>
                    <a:pt x="4651" y="2528"/>
                    <a:pt x="4618" y="2461"/>
                    <a:pt x="4585" y="2461"/>
                  </a:cubicBezTo>
                  <a:cubicBezTo>
                    <a:pt x="4885" y="2028"/>
                    <a:pt x="5152" y="1627"/>
                    <a:pt x="5452" y="1227"/>
                  </a:cubicBezTo>
                  <a:cubicBezTo>
                    <a:pt x="5567" y="1020"/>
                    <a:pt x="5380" y="829"/>
                    <a:pt x="5199" y="829"/>
                  </a:cubicBezTo>
                  <a:cubicBezTo>
                    <a:pt x="5117" y="829"/>
                    <a:pt x="5036" y="867"/>
                    <a:pt x="4985" y="960"/>
                  </a:cubicBezTo>
                  <a:cubicBezTo>
                    <a:pt x="4718" y="1394"/>
                    <a:pt x="4484" y="1861"/>
                    <a:pt x="4251" y="2328"/>
                  </a:cubicBezTo>
                  <a:cubicBezTo>
                    <a:pt x="4251" y="2328"/>
                    <a:pt x="4251" y="2328"/>
                    <a:pt x="4218" y="2294"/>
                  </a:cubicBezTo>
                  <a:cubicBezTo>
                    <a:pt x="4134" y="2228"/>
                    <a:pt x="4026" y="2194"/>
                    <a:pt x="3913" y="2194"/>
                  </a:cubicBezTo>
                  <a:cubicBezTo>
                    <a:pt x="3801" y="2194"/>
                    <a:pt x="3684" y="2228"/>
                    <a:pt x="3584" y="2294"/>
                  </a:cubicBezTo>
                  <a:cubicBezTo>
                    <a:pt x="3544" y="2255"/>
                    <a:pt x="3489" y="2236"/>
                    <a:pt x="3431" y="2236"/>
                  </a:cubicBezTo>
                  <a:cubicBezTo>
                    <a:pt x="3341" y="2236"/>
                    <a:pt x="3244" y="2280"/>
                    <a:pt x="3184" y="2361"/>
                  </a:cubicBezTo>
                  <a:cubicBezTo>
                    <a:pt x="3184" y="2328"/>
                    <a:pt x="3184" y="2294"/>
                    <a:pt x="3150" y="2261"/>
                  </a:cubicBezTo>
                  <a:cubicBezTo>
                    <a:pt x="3111" y="2164"/>
                    <a:pt x="3004" y="2112"/>
                    <a:pt x="2902" y="2112"/>
                  </a:cubicBezTo>
                  <a:cubicBezTo>
                    <a:pt x="2829" y="2112"/>
                    <a:pt x="2758" y="2139"/>
                    <a:pt x="2717" y="2194"/>
                  </a:cubicBezTo>
                  <a:cubicBezTo>
                    <a:pt x="2683" y="2228"/>
                    <a:pt x="2683" y="2261"/>
                    <a:pt x="2650" y="2261"/>
                  </a:cubicBezTo>
                  <a:cubicBezTo>
                    <a:pt x="2616" y="2261"/>
                    <a:pt x="2616" y="2294"/>
                    <a:pt x="2583" y="2294"/>
                  </a:cubicBezTo>
                  <a:cubicBezTo>
                    <a:pt x="2525" y="2251"/>
                    <a:pt x="2454" y="2226"/>
                    <a:pt x="2384" y="2226"/>
                  </a:cubicBezTo>
                  <a:cubicBezTo>
                    <a:pt x="2294" y="2226"/>
                    <a:pt x="2206" y="2267"/>
                    <a:pt x="2149" y="2361"/>
                  </a:cubicBezTo>
                  <a:cubicBezTo>
                    <a:pt x="2116" y="2395"/>
                    <a:pt x="2083" y="2461"/>
                    <a:pt x="2049" y="2528"/>
                  </a:cubicBezTo>
                  <a:cubicBezTo>
                    <a:pt x="2016" y="2495"/>
                    <a:pt x="2016" y="2495"/>
                    <a:pt x="2016" y="2461"/>
                  </a:cubicBezTo>
                  <a:cubicBezTo>
                    <a:pt x="1983" y="2395"/>
                    <a:pt x="1949" y="2361"/>
                    <a:pt x="1883" y="2294"/>
                  </a:cubicBezTo>
                  <a:cubicBezTo>
                    <a:pt x="1949" y="1594"/>
                    <a:pt x="1849" y="860"/>
                    <a:pt x="1549" y="126"/>
                  </a:cubicBezTo>
                  <a:cubicBezTo>
                    <a:pt x="1505" y="37"/>
                    <a:pt x="1427" y="0"/>
                    <a:pt x="1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0"/>
            <p:cNvSpPr/>
            <p:nvPr/>
          </p:nvSpPr>
          <p:spPr>
            <a:xfrm>
              <a:off x="3574625" y="2761250"/>
              <a:ext cx="2830975" cy="110725"/>
            </a:xfrm>
            <a:custGeom>
              <a:avLst/>
              <a:gdLst/>
              <a:ahLst/>
              <a:cxnLst/>
              <a:rect l="l" t="t" r="r" b="b"/>
              <a:pathLst>
                <a:path w="113239" h="4429" extrusionOk="0">
                  <a:moveTo>
                    <a:pt x="15902" y="3183"/>
                  </a:moveTo>
                  <a:cubicBezTo>
                    <a:pt x="16203" y="3216"/>
                    <a:pt x="16503" y="3216"/>
                    <a:pt x="16803" y="3216"/>
                  </a:cubicBezTo>
                  <a:cubicBezTo>
                    <a:pt x="16703" y="3216"/>
                    <a:pt x="16636" y="3250"/>
                    <a:pt x="16536" y="3250"/>
                  </a:cubicBezTo>
                  <a:cubicBezTo>
                    <a:pt x="16336" y="3250"/>
                    <a:pt x="16103" y="3216"/>
                    <a:pt x="15902" y="3183"/>
                  </a:cubicBezTo>
                  <a:close/>
                  <a:moveTo>
                    <a:pt x="112924" y="0"/>
                  </a:moveTo>
                  <a:cubicBezTo>
                    <a:pt x="112261" y="0"/>
                    <a:pt x="111621" y="191"/>
                    <a:pt x="111304" y="681"/>
                  </a:cubicBezTo>
                  <a:cubicBezTo>
                    <a:pt x="111271" y="714"/>
                    <a:pt x="111271" y="714"/>
                    <a:pt x="111271" y="714"/>
                  </a:cubicBezTo>
                  <a:cubicBezTo>
                    <a:pt x="111137" y="781"/>
                    <a:pt x="110970" y="814"/>
                    <a:pt x="110837" y="848"/>
                  </a:cubicBezTo>
                  <a:lnTo>
                    <a:pt x="110670" y="848"/>
                  </a:lnTo>
                  <a:cubicBezTo>
                    <a:pt x="110643" y="821"/>
                    <a:pt x="110594" y="772"/>
                    <a:pt x="110524" y="772"/>
                  </a:cubicBezTo>
                  <a:cubicBezTo>
                    <a:pt x="110507" y="772"/>
                    <a:pt x="110489" y="775"/>
                    <a:pt x="110470" y="781"/>
                  </a:cubicBezTo>
                  <a:cubicBezTo>
                    <a:pt x="110303" y="848"/>
                    <a:pt x="110136" y="915"/>
                    <a:pt x="109970" y="948"/>
                  </a:cubicBezTo>
                  <a:cubicBezTo>
                    <a:pt x="109803" y="948"/>
                    <a:pt x="109636" y="981"/>
                    <a:pt x="109469" y="981"/>
                  </a:cubicBezTo>
                  <a:cubicBezTo>
                    <a:pt x="109469" y="915"/>
                    <a:pt x="109436" y="881"/>
                    <a:pt x="109403" y="848"/>
                  </a:cubicBezTo>
                  <a:cubicBezTo>
                    <a:pt x="109048" y="548"/>
                    <a:pt x="108583" y="471"/>
                    <a:pt x="108133" y="471"/>
                  </a:cubicBezTo>
                  <a:cubicBezTo>
                    <a:pt x="108032" y="471"/>
                    <a:pt x="107932" y="475"/>
                    <a:pt x="107835" y="481"/>
                  </a:cubicBezTo>
                  <a:cubicBezTo>
                    <a:pt x="107401" y="514"/>
                    <a:pt x="106801" y="548"/>
                    <a:pt x="106501" y="915"/>
                  </a:cubicBezTo>
                  <a:lnTo>
                    <a:pt x="106400" y="915"/>
                  </a:lnTo>
                  <a:cubicBezTo>
                    <a:pt x="106267" y="981"/>
                    <a:pt x="106134" y="1015"/>
                    <a:pt x="106000" y="1081"/>
                  </a:cubicBezTo>
                  <a:lnTo>
                    <a:pt x="105500" y="1081"/>
                  </a:lnTo>
                  <a:cubicBezTo>
                    <a:pt x="105500" y="1048"/>
                    <a:pt x="105466" y="1048"/>
                    <a:pt x="105466" y="1015"/>
                  </a:cubicBezTo>
                  <a:cubicBezTo>
                    <a:pt x="104951" y="689"/>
                    <a:pt x="104369" y="562"/>
                    <a:pt x="103774" y="562"/>
                  </a:cubicBezTo>
                  <a:cubicBezTo>
                    <a:pt x="103638" y="562"/>
                    <a:pt x="103502" y="569"/>
                    <a:pt x="103365" y="581"/>
                  </a:cubicBezTo>
                  <a:cubicBezTo>
                    <a:pt x="102831" y="648"/>
                    <a:pt x="101964" y="814"/>
                    <a:pt x="101797" y="1382"/>
                  </a:cubicBezTo>
                  <a:cubicBezTo>
                    <a:pt x="101564" y="1448"/>
                    <a:pt x="101297" y="1482"/>
                    <a:pt x="101063" y="1515"/>
                  </a:cubicBezTo>
                  <a:lnTo>
                    <a:pt x="100796" y="1515"/>
                  </a:lnTo>
                  <a:cubicBezTo>
                    <a:pt x="100336" y="1108"/>
                    <a:pt x="99602" y="879"/>
                    <a:pt x="98891" y="879"/>
                  </a:cubicBezTo>
                  <a:cubicBezTo>
                    <a:pt x="98263" y="879"/>
                    <a:pt x="97652" y="1057"/>
                    <a:pt x="97261" y="1448"/>
                  </a:cubicBezTo>
                  <a:cubicBezTo>
                    <a:pt x="97194" y="1515"/>
                    <a:pt x="97161" y="1615"/>
                    <a:pt x="97161" y="1682"/>
                  </a:cubicBezTo>
                  <a:cubicBezTo>
                    <a:pt x="97060" y="1682"/>
                    <a:pt x="96927" y="1682"/>
                    <a:pt x="96827" y="1648"/>
                  </a:cubicBezTo>
                  <a:cubicBezTo>
                    <a:pt x="96769" y="1562"/>
                    <a:pt x="96661" y="1475"/>
                    <a:pt x="96525" y="1475"/>
                  </a:cubicBezTo>
                  <a:cubicBezTo>
                    <a:pt x="96504" y="1475"/>
                    <a:pt x="96482" y="1477"/>
                    <a:pt x="96460" y="1482"/>
                  </a:cubicBezTo>
                  <a:cubicBezTo>
                    <a:pt x="96393" y="1482"/>
                    <a:pt x="96327" y="1482"/>
                    <a:pt x="96260" y="1515"/>
                  </a:cubicBezTo>
                  <a:cubicBezTo>
                    <a:pt x="95793" y="1181"/>
                    <a:pt x="95226" y="1015"/>
                    <a:pt x="94659" y="948"/>
                  </a:cubicBezTo>
                  <a:cubicBezTo>
                    <a:pt x="94499" y="929"/>
                    <a:pt x="94321" y="916"/>
                    <a:pt x="94138" y="916"/>
                  </a:cubicBezTo>
                  <a:cubicBezTo>
                    <a:pt x="93672" y="916"/>
                    <a:pt x="93178" y="1003"/>
                    <a:pt x="92891" y="1315"/>
                  </a:cubicBezTo>
                  <a:cubicBezTo>
                    <a:pt x="92591" y="1281"/>
                    <a:pt x="92290" y="1248"/>
                    <a:pt x="91957" y="1215"/>
                  </a:cubicBezTo>
                  <a:cubicBezTo>
                    <a:pt x="91490" y="848"/>
                    <a:pt x="90923" y="648"/>
                    <a:pt x="90356" y="581"/>
                  </a:cubicBezTo>
                  <a:cubicBezTo>
                    <a:pt x="90182" y="549"/>
                    <a:pt x="89978" y="527"/>
                    <a:pt x="89767" y="527"/>
                  </a:cubicBezTo>
                  <a:cubicBezTo>
                    <a:pt x="89330" y="527"/>
                    <a:pt x="88869" y="622"/>
                    <a:pt x="88621" y="915"/>
                  </a:cubicBezTo>
                  <a:cubicBezTo>
                    <a:pt x="88588" y="948"/>
                    <a:pt x="88588" y="981"/>
                    <a:pt x="88588" y="1015"/>
                  </a:cubicBezTo>
                  <a:cubicBezTo>
                    <a:pt x="88554" y="1048"/>
                    <a:pt x="88521" y="1048"/>
                    <a:pt x="88521" y="1048"/>
                  </a:cubicBezTo>
                  <a:cubicBezTo>
                    <a:pt x="88287" y="1081"/>
                    <a:pt x="88087" y="1081"/>
                    <a:pt x="87887" y="1081"/>
                  </a:cubicBezTo>
                  <a:lnTo>
                    <a:pt x="87820" y="1081"/>
                  </a:lnTo>
                  <a:cubicBezTo>
                    <a:pt x="87387" y="748"/>
                    <a:pt x="86786" y="648"/>
                    <a:pt x="86286" y="648"/>
                  </a:cubicBezTo>
                  <a:cubicBezTo>
                    <a:pt x="85786" y="648"/>
                    <a:pt x="84918" y="681"/>
                    <a:pt x="84685" y="1215"/>
                  </a:cubicBezTo>
                  <a:lnTo>
                    <a:pt x="84151" y="1215"/>
                  </a:lnTo>
                  <a:cubicBezTo>
                    <a:pt x="84018" y="848"/>
                    <a:pt x="83617" y="681"/>
                    <a:pt x="83184" y="614"/>
                  </a:cubicBezTo>
                  <a:cubicBezTo>
                    <a:pt x="82874" y="582"/>
                    <a:pt x="82560" y="567"/>
                    <a:pt x="82246" y="567"/>
                  </a:cubicBezTo>
                  <a:cubicBezTo>
                    <a:pt x="81578" y="567"/>
                    <a:pt x="80906" y="634"/>
                    <a:pt x="80248" y="748"/>
                  </a:cubicBezTo>
                  <a:cubicBezTo>
                    <a:pt x="80182" y="781"/>
                    <a:pt x="80115" y="814"/>
                    <a:pt x="80082" y="848"/>
                  </a:cubicBezTo>
                  <a:cubicBezTo>
                    <a:pt x="79815" y="848"/>
                    <a:pt x="79581" y="814"/>
                    <a:pt x="79314" y="814"/>
                  </a:cubicBezTo>
                  <a:cubicBezTo>
                    <a:pt x="79314" y="781"/>
                    <a:pt x="79281" y="748"/>
                    <a:pt x="79248" y="714"/>
                  </a:cubicBezTo>
                  <a:cubicBezTo>
                    <a:pt x="78789" y="450"/>
                    <a:pt x="78143" y="288"/>
                    <a:pt x="77503" y="288"/>
                  </a:cubicBezTo>
                  <a:cubicBezTo>
                    <a:pt x="76934" y="288"/>
                    <a:pt x="76369" y="416"/>
                    <a:pt x="75945" y="714"/>
                  </a:cubicBezTo>
                  <a:cubicBezTo>
                    <a:pt x="75545" y="714"/>
                    <a:pt x="75145" y="748"/>
                    <a:pt x="74744" y="748"/>
                  </a:cubicBezTo>
                  <a:cubicBezTo>
                    <a:pt x="74457" y="709"/>
                    <a:pt x="74165" y="692"/>
                    <a:pt x="73872" y="692"/>
                  </a:cubicBezTo>
                  <a:cubicBezTo>
                    <a:pt x="72911" y="692"/>
                    <a:pt x="71937" y="877"/>
                    <a:pt x="71042" y="1081"/>
                  </a:cubicBezTo>
                  <a:cubicBezTo>
                    <a:pt x="70908" y="1115"/>
                    <a:pt x="70808" y="1215"/>
                    <a:pt x="70775" y="1315"/>
                  </a:cubicBezTo>
                  <a:cubicBezTo>
                    <a:pt x="70508" y="1348"/>
                    <a:pt x="70241" y="1415"/>
                    <a:pt x="69974" y="1482"/>
                  </a:cubicBezTo>
                  <a:cubicBezTo>
                    <a:pt x="69741" y="1348"/>
                    <a:pt x="69507" y="1281"/>
                    <a:pt x="69241" y="1248"/>
                  </a:cubicBezTo>
                  <a:cubicBezTo>
                    <a:pt x="69169" y="1239"/>
                    <a:pt x="69098" y="1235"/>
                    <a:pt x="69025" y="1235"/>
                  </a:cubicBezTo>
                  <a:cubicBezTo>
                    <a:pt x="68828" y="1235"/>
                    <a:pt x="68626" y="1266"/>
                    <a:pt x="68407" y="1315"/>
                  </a:cubicBezTo>
                  <a:cubicBezTo>
                    <a:pt x="68407" y="1315"/>
                    <a:pt x="68373" y="1315"/>
                    <a:pt x="68373" y="1348"/>
                  </a:cubicBezTo>
                  <a:cubicBezTo>
                    <a:pt x="67806" y="1348"/>
                    <a:pt x="67272" y="1415"/>
                    <a:pt x="66705" y="1515"/>
                  </a:cubicBezTo>
                  <a:cubicBezTo>
                    <a:pt x="66705" y="1482"/>
                    <a:pt x="66672" y="1415"/>
                    <a:pt x="66605" y="1348"/>
                  </a:cubicBezTo>
                  <a:cubicBezTo>
                    <a:pt x="65805" y="1218"/>
                    <a:pt x="65000" y="1163"/>
                    <a:pt x="64192" y="1163"/>
                  </a:cubicBezTo>
                  <a:cubicBezTo>
                    <a:pt x="62104" y="1163"/>
                    <a:pt x="60001" y="1530"/>
                    <a:pt x="57932" y="1915"/>
                  </a:cubicBezTo>
                  <a:cubicBezTo>
                    <a:pt x="57568" y="1776"/>
                    <a:pt x="57173" y="1712"/>
                    <a:pt x="56772" y="1712"/>
                  </a:cubicBezTo>
                  <a:cubicBezTo>
                    <a:pt x="55925" y="1712"/>
                    <a:pt x="55053" y="1996"/>
                    <a:pt x="54397" y="2449"/>
                  </a:cubicBezTo>
                  <a:lnTo>
                    <a:pt x="54163" y="2449"/>
                  </a:lnTo>
                  <a:cubicBezTo>
                    <a:pt x="54163" y="2416"/>
                    <a:pt x="54163" y="2416"/>
                    <a:pt x="54130" y="2416"/>
                  </a:cubicBezTo>
                  <a:cubicBezTo>
                    <a:pt x="53407" y="1718"/>
                    <a:pt x="52181" y="1299"/>
                    <a:pt x="51037" y="1299"/>
                  </a:cubicBezTo>
                  <a:cubicBezTo>
                    <a:pt x="50650" y="1299"/>
                    <a:pt x="50272" y="1347"/>
                    <a:pt x="49927" y="1448"/>
                  </a:cubicBezTo>
                  <a:cubicBezTo>
                    <a:pt x="49237" y="1004"/>
                    <a:pt x="48400" y="751"/>
                    <a:pt x="47562" y="751"/>
                  </a:cubicBezTo>
                  <a:cubicBezTo>
                    <a:pt x="47143" y="751"/>
                    <a:pt x="46724" y="814"/>
                    <a:pt x="46324" y="948"/>
                  </a:cubicBezTo>
                  <a:cubicBezTo>
                    <a:pt x="45823" y="733"/>
                    <a:pt x="45090" y="566"/>
                    <a:pt x="44380" y="566"/>
                  </a:cubicBezTo>
                  <a:cubicBezTo>
                    <a:pt x="43768" y="566"/>
                    <a:pt x="43172" y="690"/>
                    <a:pt x="42755" y="1015"/>
                  </a:cubicBezTo>
                  <a:lnTo>
                    <a:pt x="42688" y="1015"/>
                  </a:lnTo>
                  <a:cubicBezTo>
                    <a:pt x="42300" y="677"/>
                    <a:pt x="41657" y="485"/>
                    <a:pt x="41029" y="485"/>
                  </a:cubicBezTo>
                  <a:cubicBezTo>
                    <a:pt x="40415" y="485"/>
                    <a:pt x="39816" y="669"/>
                    <a:pt x="39486" y="1081"/>
                  </a:cubicBezTo>
                  <a:cubicBezTo>
                    <a:pt x="39021" y="867"/>
                    <a:pt x="38518" y="767"/>
                    <a:pt x="38013" y="767"/>
                  </a:cubicBezTo>
                  <a:cubicBezTo>
                    <a:pt x="37575" y="767"/>
                    <a:pt x="37135" y="842"/>
                    <a:pt x="36717" y="981"/>
                  </a:cubicBezTo>
                  <a:cubicBezTo>
                    <a:pt x="36586" y="942"/>
                    <a:pt x="36454" y="923"/>
                    <a:pt x="36321" y="923"/>
                  </a:cubicBezTo>
                  <a:cubicBezTo>
                    <a:pt x="36115" y="923"/>
                    <a:pt x="35905" y="967"/>
                    <a:pt x="35683" y="1048"/>
                  </a:cubicBezTo>
                  <a:cubicBezTo>
                    <a:pt x="35483" y="1115"/>
                    <a:pt x="35250" y="1248"/>
                    <a:pt x="35049" y="1415"/>
                  </a:cubicBezTo>
                  <a:cubicBezTo>
                    <a:pt x="34846" y="1258"/>
                    <a:pt x="34534" y="1194"/>
                    <a:pt x="34169" y="1194"/>
                  </a:cubicBezTo>
                  <a:cubicBezTo>
                    <a:pt x="32978" y="1194"/>
                    <a:pt x="31222" y="1882"/>
                    <a:pt x="30813" y="2316"/>
                  </a:cubicBezTo>
                  <a:cubicBezTo>
                    <a:pt x="30595" y="2251"/>
                    <a:pt x="30362" y="2222"/>
                    <a:pt x="30124" y="2222"/>
                  </a:cubicBezTo>
                  <a:cubicBezTo>
                    <a:pt x="29375" y="2222"/>
                    <a:pt x="28576" y="2511"/>
                    <a:pt x="28044" y="2916"/>
                  </a:cubicBezTo>
                  <a:cubicBezTo>
                    <a:pt x="27978" y="2949"/>
                    <a:pt x="27944" y="2983"/>
                    <a:pt x="27944" y="3016"/>
                  </a:cubicBezTo>
                  <a:cubicBezTo>
                    <a:pt x="27844" y="2983"/>
                    <a:pt x="27744" y="2983"/>
                    <a:pt x="27644" y="2983"/>
                  </a:cubicBezTo>
                  <a:cubicBezTo>
                    <a:pt x="27355" y="2805"/>
                    <a:pt x="26977" y="2746"/>
                    <a:pt x="26619" y="2746"/>
                  </a:cubicBezTo>
                  <a:cubicBezTo>
                    <a:pt x="26440" y="2746"/>
                    <a:pt x="26265" y="2760"/>
                    <a:pt x="26110" y="2783"/>
                  </a:cubicBezTo>
                  <a:cubicBezTo>
                    <a:pt x="25709" y="2816"/>
                    <a:pt x="25176" y="2883"/>
                    <a:pt x="24809" y="3116"/>
                  </a:cubicBezTo>
                  <a:cubicBezTo>
                    <a:pt x="24775" y="3083"/>
                    <a:pt x="24709" y="3083"/>
                    <a:pt x="24642" y="3083"/>
                  </a:cubicBezTo>
                  <a:cubicBezTo>
                    <a:pt x="24431" y="3125"/>
                    <a:pt x="24236" y="3144"/>
                    <a:pt x="24051" y="3144"/>
                  </a:cubicBezTo>
                  <a:cubicBezTo>
                    <a:pt x="23506" y="3144"/>
                    <a:pt x="23038" y="2982"/>
                    <a:pt x="22440" y="2783"/>
                  </a:cubicBezTo>
                  <a:cubicBezTo>
                    <a:pt x="22078" y="2676"/>
                    <a:pt x="21716" y="2597"/>
                    <a:pt x="21346" y="2597"/>
                  </a:cubicBezTo>
                  <a:cubicBezTo>
                    <a:pt x="21136" y="2597"/>
                    <a:pt x="20923" y="2622"/>
                    <a:pt x="20706" y="2683"/>
                  </a:cubicBezTo>
                  <a:cubicBezTo>
                    <a:pt x="20639" y="2683"/>
                    <a:pt x="20606" y="2716"/>
                    <a:pt x="20572" y="2716"/>
                  </a:cubicBezTo>
                  <a:cubicBezTo>
                    <a:pt x="20372" y="2683"/>
                    <a:pt x="20139" y="2649"/>
                    <a:pt x="19939" y="2616"/>
                  </a:cubicBezTo>
                  <a:cubicBezTo>
                    <a:pt x="19472" y="2516"/>
                    <a:pt x="19005" y="2416"/>
                    <a:pt x="18538" y="2349"/>
                  </a:cubicBezTo>
                  <a:cubicBezTo>
                    <a:pt x="17932" y="2141"/>
                    <a:pt x="17272" y="1997"/>
                    <a:pt x="16638" y="1997"/>
                  </a:cubicBezTo>
                  <a:cubicBezTo>
                    <a:pt x="16155" y="1997"/>
                    <a:pt x="15687" y="2080"/>
                    <a:pt x="15269" y="2282"/>
                  </a:cubicBezTo>
                  <a:cubicBezTo>
                    <a:pt x="14635" y="2282"/>
                    <a:pt x="14034" y="2316"/>
                    <a:pt x="13401" y="2349"/>
                  </a:cubicBezTo>
                  <a:cubicBezTo>
                    <a:pt x="13100" y="2216"/>
                    <a:pt x="12767" y="2182"/>
                    <a:pt x="12467" y="2149"/>
                  </a:cubicBezTo>
                  <a:cubicBezTo>
                    <a:pt x="12133" y="2149"/>
                    <a:pt x="11666" y="2149"/>
                    <a:pt x="11299" y="2316"/>
                  </a:cubicBezTo>
                  <a:cubicBezTo>
                    <a:pt x="11232" y="2316"/>
                    <a:pt x="11132" y="2316"/>
                    <a:pt x="11066" y="2282"/>
                  </a:cubicBezTo>
                  <a:lnTo>
                    <a:pt x="10866" y="2282"/>
                  </a:lnTo>
                  <a:cubicBezTo>
                    <a:pt x="10140" y="1650"/>
                    <a:pt x="9070" y="1363"/>
                    <a:pt x="8059" y="1363"/>
                  </a:cubicBezTo>
                  <a:cubicBezTo>
                    <a:pt x="7628" y="1363"/>
                    <a:pt x="7208" y="1415"/>
                    <a:pt x="6829" y="1515"/>
                  </a:cubicBezTo>
                  <a:cubicBezTo>
                    <a:pt x="6729" y="1548"/>
                    <a:pt x="6629" y="1615"/>
                    <a:pt x="6596" y="1682"/>
                  </a:cubicBezTo>
                  <a:cubicBezTo>
                    <a:pt x="6429" y="1682"/>
                    <a:pt x="6296" y="1648"/>
                    <a:pt x="6129" y="1648"/>
                  </a:cubicBezTo>
                  <a:cubicBezTo>
                    <a:pt x="5642" y="1337"/>
                    <a:pt x="5076" y="1185"/>
                    <a:pt x="4503" y="1185"/>
                  </a:cubicBezTo>
                  <a:cubicBezTo>
                    <a:pt x="4094" y="1185"/>
                    <a:pt x="3682" y="1262"/>
                    <a:pt x="3293" y="1415"/>
                  </a:cubicBezTo>
                  <a:cubicBezTo>
                    <a:pt x="3193" y="1448"/>
                    <a:pt x="3093" y="1515"/>
                    <a:pt x="3060" y="1615"/>
                  </a:cubicBezTo>
                  <a:cubicBezTo>
                    <a:pt x="2059" y="1715"/>
                    <a:pt x="1092" y="1982"/>
                    <a:pt x="158" y="2482"/>
                  </a:cubicBezTo>
                  <a:cubicBezTo>
                    <a:pt x="1" y="2545"/>
                    <a:pt x="51" y="2785"/>
                    <a:pt x="196" y="2785"/>
                  </a:cubicBezTo>
                  <a:cubicBezTo>
                    <a:pt x="205" y="2785"/>
                    <a:pt x="215" y="2785"/>
                    <a:pt x="225" y="2783"/>
                  </a:cubicBezTo>
                  <a:cubicBezTo>
                    <a:pt x="958" y="2549"/>
                    <a:pt x="1626" y="2416"/>
                    <a:pt x="2326" y="2316"/>
                  </a:cubicBezTo>
                  <a:cubicBezTo>
                    <a:pt x="2359" y="2449"/>
                    <a:pt x="2426" y="2549"/>
                    <a:pt x="2593" y="2582"/>
                  </a:cubicBezTo>
                  <a:cubicBezTo>
                    <a:pt x="2894" y="2676"/>
                    <a:pt x="3216" y="2717"/>
                    <a:pt x="3535" y="2717"/>
                  </a:cubicBezTo>
                  <a:cubicBezTo>
                    <a:pt x="3782" y="2717"/>
                    <a:pt x="4028" y="2693"/>
                    <a:pt x="4261" y="2649"/>
                  </a:cubicBezTo>
                  <a:cubicBezTo>
                    <a:pt x="4594" y="2616"/>
                    <a:pt x="5095" y="2516"/>
                    <a:pt x="5295" y="2249"/>
                  </a:cubicBezTo>
                  <a:lnTo>
                    <a:pt x="5562" y="2249"/>
                  </a:lnTo>
                  <a:cubicBezTo>
                    <a:pt x="5628" y="2282"/>
                    <a:pt x="5662" y="2282"/>
                    <a:pt x="5729" y="2316"/>
                  </a:cubicBezTo>
                  <a:cubicBezTo>
                    <a:pt x="5729" y="2382"/>
                    <a:pt x="5762" y="2482"/>
                    <a:pt x="5829" y="2516"/>
                  </a:cubicBezTo>
                  <a:cubicBezTo>
                    <a:pt x="6423" y="2976"/>
                    <a:pt x="7360" y="3216"/>
                    <a:pt x="8284" y="3216"/>
                  </a:cubicBezTo>
                  <a:cubicBezTo>
                    <a:pt x="8966" y="3216"/>
                    <a:pt x="9641" y="3085"/>
                    <a:pt x="10165" y="2816"/>
                  </a:cubicBezTo>
                  <a:lnTo>
                    <a:pt x="10599" y="2816"/>
                  </a:lnTo>
                  <a:cubicBezTo>
                    <a:pt x="10632" y="2816"/>
                    <a:pt x="10632" y="2816"/>
                    <a:pt x="10665" y="2849"/>
                  </a:cubicBezTo>
                  <a:cubicBezTo>
                    <a:pt x="10599" y="2916"/>
                    <a:pt x="10565" y="3049"/>
                    <a:pt x="10632" y="3150"/>
                  </a:cubicBezTo>
                  <a:cubicBezTo>
                    <a:pt x="10999" y="3617"/>
                    <a:pt x="11666" y="3617"/>
                    <a:pt x="12233" y="3617"/>
                  </a:cubicBezTo>
                  <a:cubicBezTo>
                    <a:pt x="12297" y="3620"/>
                    <a:pt x="12361" y="3622"/>
                    <a:pt x="12425" y="3622"/>
                  </a:cubicBezTo>
                  <a:cubicBezTo>
                    <a:pt x="12994" y="3622"/>
                    <a:pt x="13558" y="3489"/>
                    <a:pt x="14068" y="3250"/>
                  </a:cubicBezTo>
                  <a:cubicBezTo>
                    <a:pt x="14101" y="3350"/>
                    <a:pt x="14135" y="3416"/>
                    <a:pt x="14235" y="3450"/>
                  </a:cubicBezTo>
                  <a:cubicBezTo>
                    <a:pt x="14773" y="3770"/>
                    <a:pt x="15652" y="3996"/>
                    <a:pt x="16497" y="3996"/>
                  </a:cubicBezTo>
                  <a:cubicBezTo>
                    <a:pt x="17327" y="3996"/>
                    <a:pt x="18125" y="3778"/>
                    <a:pt x="18538" y="3216"/>
                  </a:cubicBezTo>
                  <a:cubicBezTo>
                    <a:pt x="18838" y="3216"/>
                    <a:pt x="19138" y="3183"/>
                    <a:pt x="19438" y="3150"/>
                  </a:cubicBezTo>
                  <a:cubicBezTo>
                    <a:pt x="19605" y="3183"/>
                    <a:pt x="19805" y="3250"/>
                    <a:pt x="19972" y="3283"/>
                  </a:cubicBezTo>
                  <a:cubicBezTo>
                    <a:pt x="19972" y="3416"/>
                    <a:pt x="20039" y="3550"/>
                    <a:pt x="20172" y="3650"/>
                  </a:cubicBezTo>
                  <a:cubicBezTo>
                    <a:pt x="20612" y="3964"/>
                    <a:pt x="21184" y="4134"/>
                    <a:pt x="21738" y="4134"/>
                  </a:cubicBezTo>
                  <a:cubicBezTo>
                    <a:pt x="22066" y="4134"/>
                    <a:pt x="22389" y="4074"/>
                    <a:pt x="22674" y="3950"/>
                  </a:cubicBezTo>
                  <a:cubicBezTo>
                    <a:pt x="23141" y="4050"/>
                    <a:pt x="23575" y="4084"/>
                    <a:pt x="24042" y="4084"/>
                  </a:cubicBezTo>
                  <a:cubicBezTo>
                    <a:pt x="24042" y="4084"/>
                    <a:pt x="24042" y="4084"/>
                    <a:pt x="24075" y="4117"/>
                  </a:cubicBezTo>
                  <a:cubicBezTo>
                    <a:pt x="24412" y="4334"/>
                    <a:pt x="24841" y="4429"/>
                    <a:pt x="25293" y="4429"/>
                  </a:cubicBezTo>
                  <a:cubicBezTo>
                    <a:pt x="26093" y="4429"/>
                    <a:pt x="26969" y="4131"/>
                    <a:pt x="27544" y="3683"/>
                  </a:cubicBezTo>
                  <a:lnTo>
                    <a:pt x="27611" y="3683"/>
                  </a:lnTo>
                  <a:cubicBezTo>
                    <a:pt x="27815" y="3727"/>
                    <a:pt x="28038" y="3752"/>
                    <a:pt x="28263" y="3752"/>
                  </a:cubicBezTo>
                  <a:cubicBezTo>
                    <a:pt x="28554" y="3752"/>
                    <a:pt x="28849" y="3710"/>
                    <a:pt x="29112" y="3617"/>
                  </a:cubicBezTo>
                  <a:cubicBezTo>
                    <a:pt x="29479" y="3583"/>
                    <a:pt x="29812" y="3483"/>
                    <a:pt x="30113" y="3316"/>
                  </a:cubicBezTo>
                  <a:cubicBezTo>
                    <a:pt x="30446" y="3250"/>
                    <a:pt x="30813" y="3216"/>
                    <a:pt x="31180" y="3150"/>
                  </a:cubicBezTo>
                  <a:cubicBezTo>
                    <a:pt x="31407" y="3219"/>
                    <a:pt x="31652" y="3250"/>
                    <a:pt x="31905" y="3250"/>
                  </a:cubicBezTo>
                  <a:cubicBezTo>
                    <a:pt x="32622" y="3250"/>
                    <a:pt x="33408" y="3003"/>
                    <a:pt x="34049" y="2683"/>
                  </a:cubicBezTo>
                  <a:cubicBezTo>
                    <a:pt x="34382" y="2616"/>
                    <a:pt x="34749" y="2549"/>
                    <a:pt x="35116" y="2482"/>
                  </a:cubicBezTo>
                  <a:cubicBezTo>
                    <a:pt x="35450" y="2549"/>
                    <a:pt x="35783" y="2582"/>
                    <a:pt x="36117" y="2582"/>
                  </a:cubicBezTo>
                  <a:cubicBezTo>
                    <a:pt x="37118" y="2249"/>
                    <a:pt x="38118" y="2015"/>
                    <a:pt x="39119" y="1849"/>
                  </a:cubicBezTo>
                  <a:cubicBezTo>
                    <a:pt x="39152" y="1849"/>
                    <a:pt x="39186" y="1882"/>
                    <a:pt x="39219" y="1882"/>
                  </a:cubicBezTo>
                  <a:cubicBezTo>
                    <a:pt x="39489" y="1979"/>
                    <a:pt x="39794" y="2020"/>
                    <a:pt x="40114" y="2020"/>
                  </a:cubicBezTo>
                  <a:cubicBezTo>
                    <a:pt x="40781" y="2020"/>
                    <a:pt x="41512" y="1841"/>
                    <a:pt x="42121" y="1615"/>
                  </a:cubicBezTo>
                  <a:lnTo>
                    <a:pt x="42121" y="1615"/>
                  </a:lnTo>
                  <a:cubicBezTo>
                    <a:pt x="42088" y="1715"/>
                    <a:pt x="42121" y="1815"/>
                    <a:pt x="42188" y="1882"/>
                  </a:cubicBezTo>
                  <a:cubicBezTo>
                    <a:pt x="42382" y="2046"/>
                    <a:pt x="42589" y="2097"/>
                    <a:pt x="42803" y="2097"/>
                  </a:cubicBezTo>
                  <a:cubicBezTo>
                    <a:pt x="43069" y="2097"/>
                    <a:pt x="43346" y="2019"/>
                    <a:pt x="43622" y="1982"/>
                  </a:cubicBezTo>
                  <a:cubicBezTo>
                    <a:pt x="44323" y="1915"/>
                    <a:pt x="44990" y="1849"/>
                    <a:pt x="45690" y="1782"/>
                  </a:cubicBezTo>
                  <a:lnTo>
                    <a:pt x="45891" y="1782"/>
                  </a:lnTo>
                  <a:cubicBezTo>
                    <a:pt x="46124" y="2249"/>
                    <a:pt x="46891" y="2282"/>
                    <a:pt x="47325" y="2349"/>
                  </a:cubicBezTo>
                  <a:cubicBezTo>
                    <a:pt x="47427" y="2357"/>
                    <a:pt x="47530" y="2361"/>
                    <a:pt x="47632" y="2361"/>
                  </a:cubicBezTo>
                  <a:cubicBezTo>
                    <a:pt x="47961" y="2361"/>
                    <a:pt x="48287" y="2317"/>
                    <a:pt x="48592" y="2216"/>
                  </a:cubicBezTo>
                  <a:cubicBezTo>
                    <a:pt x="48759" y="2249"/>
                    <a:pt x="48926" y="2282"/>
                    <a:pt x="49093" y="2316"/>
                  </a:cubicBezTo>
                  <a:cubicBezTo>
                    <a:pt x="49638" y="3051"/>
                    <a:pt x="50791" y="3364"/>
                    <a:pt x="51807" y="3364"/>
                  </a:cubicBezTo>
                  <a:cubicBezTo>
                    <a:pt x="52220" y="3364"/>
                    <a:pt x="52611" y="3313"/>
                    <a:pt x="52929" y="3216"/>
                  </a:cubicBezTo>
                  <a:cubicBezTo>
                    <a:pt x="53029" y="3183"/>
                    <a:pt x="53096" y="3150"/>
                    <a:pt x="53096" y="3083"/>
                  </a:cubicBezTo>
                  <a:lnTo>
                    <a:pt x="54130" y="3083"/>
                  </a:lnTo>
                  <a:cubicBezTo>
                    <a:pt x="54196" y="3250"/>
                    <a:pt x="54330" y="3350"/>
                    <a:pt x="54497" y="3350"/>
                  </a:cubicBezTo>
                  <a:cubicBezTo>
                    <a:pt x="54810" y="3538"/>
                    <a:pt x="55229" y="3595"/>
                    <a:pt x="55621" y="3595"/>
                  </a:cubicBezTo>
                  <a:cubicBezTo>
                    <a:pt x="55854" y="3595"/>
                    <a:pt x="56078" y="3575"/>
                    <a:pt x="56265" y="3550"/>
                  </a:cubicBezTo>
                  <a:cubicBezTo>
                    <a:pt x="56865" y="3483"/>
                    <a:pt x="57532" y="3283"/>
                    <a:pt x="58033" y="2883"/>
                  </a:cubicBezTo>
                  <a:cubicBezTo>
                    <a:pt x="59400" y="2783"/>
                    <a:pt x="60768" y="2649"/>
                    <a:pt x="62135" y="2516"/>
                  </a:cubicBezTo>
                  <a:cubicBezTo>
                    <a:pt x="62435" y="2648"/>
                    <a:pt x="62774" y="2702"/>
                    <a:pt x="63123" y="2702"/>
                  </a:cubicBezTo>
                  <a:cubicBezTo>
                    <a:pt x="63746" y="2702"/>
                    <a:pt x="64403" y="2529"/>
                    <a:pt x="64937" y="2316"/>
                  </a:cubicBezTo>
                  <a:cubicBezTo>
                    <a:pt x="65371" y="2282"/>
                    <a:pt x="65771" y="2249"/>
                    <a:pt x="66205" y="2249"/>
                  </a:cubicBezTo>
                  <a:cubicBezTo>
                    <a:pt x="66372" y="2216"/>
                    <a:pt x="66505" y="2182"/>
                    <a:pt x="66639" y="2149"/>
                  </a:cubicBezTo>
                  <a:cubicBezTo>
                    <a:pt x="66961" y="2395"/>
                    <a:pt x="67390" y="2491"/>
                    <a:pt x="67848" y="2491"/>
                  </a:cubicBezTo>
                  <a:cubicBezTo>
                    <a:pt x="68197" y="2491"/>
                    <a:pt x="68561" y="2435"/>
                    <a:pt x="68907" y="2349"/>
                  </a:cubicBezTo>
                  <a:cubicBezTo>
                    <a:pt x="69207" y="2249"/>
                    <a:pt x="69507" y="2149"/>
                    <a:pt x="69774" y="2049"/>
                  </a:cubicBezTo>
                  <a:cubicBezTo>
                    <a:pt x="70208" y="1982"/>
                    <a:pt x="70642" y="1915"/>
                    <a:pt x="71075" y="1849"/>
                  </a:cubicBezTo>
                  <a:cubicBezTo>
                    <a:pt x="71109" y="1865"/>
                    <a:pt x="71142" y="1874"/>
                    <a:pt x="71171" y="1874"/>
                  </a:cubicBezTo>
                  <a:cubicBezTo>
                    <a:pt x="71200" y="1874"/>
                    <a:pt x="71225" y="1865"/>
                    <a:pt x="71242" y="1849"/>
                  </a:cubicBezTo>
                  <a:cubicBezTo>
                    <a:pt x="71275" y="1915"/>
                    <a:pt x="71342" y="1949"/>
                    <a:pt x="71375" y="1982"/>
                  </a:cubicBezTo>
                  <a:cubicBezTo>
                    <a:pt x="71834" y="2250"/>
                    <a:pt x="72396" y="2376"/>
                    <a:pt x="72970" y="2376"/>
                  </a:cubicBezTo>
                  <a:cubicBezTo>
                    <a:pt x="73898" y="2376"/>
                    <a:pt x="74860" y="2046"/>
                    <a:pt x="75478" y="1448"/>
                  </a:cubicBezTo>
                  <a:cubicBezTo>
                    <a:pt x="75512" y="1448"/>
                    <a:pt x="75512" y="1448"/>
                    <a:pt x="75545" y="1415"/>
                  </a:cubicBezTo>
                  <a:cubicBezTo>
                    <a:pt x="75601" y="1554"/>
                    <a:pt x="75703" y="1623"/>
                    <a:pt x="75851" y="1623"/>
                  </a:cubicBezTo>
                  <a:cubicBezTo>
                    <a:pt x="75880" y="1623"/>
                    <a:pt x="75912" y="1621"/>
                    <a:pt x="75945" y="1615"/>
                  </a:cubicBezTo>
                  <a:cubicBezTo>
                    <a:pt x="75979" y="1615"/>
                    <a:pt x="76012" y="1582"/>
                    <a:pt x="76045" y="1582"/>
                  </a:cubicBezTo>
                  <a:cubicBezTo>
                    <a:pt x="76045" y="1788"/>
                    <a:pt x="76226" y="1915"/>
                    <a:pt x="76415" y="1915"/>
                  </a:cubicBezTo>
                  <a:cubicBezTo>
                    <a:pt x="76471" y="1915"/>
                    <a:pt x="76527" y="1904"/>
                    <a:pt x="76579" y="1882"/>
                  </a:cubicBezTo>
                  <a:cubicBezTo>
                    <a:pt x="77007" y="1979"/>
                    <a:pt x="77457" y="2031"/>
                    <a:pt x="77910" y="2031"/>
                  </a:cubicBezTo>
                  <a:cubicBezTo>
                    <a:pt x="78234" y="2031"/>
                    <a:pt x="78561" y="2004"/>
                    <a:pt x="78881" y="1949"/>
                  </a:cubicBezTo>
                  <a:cubicBezTo>
                    <a:pt x="79281" y="1882"/>
                    <a:pt x="79815" y="1782"/>
                    <a:pt x="80182" y="1548"/>
                  </a:cubicBezTo>
                  <a:cubicBezTo>
                    <a:pt x="80515" y="1582"/>
                    <a:pt x="80882" y="1615"/>
                    <a:pt x="81216" y="1648"/>
                  </a:cubicBezTo>
                  <a:cubicBezTo>
                    <a:pt x="81249" y="1682"/>
                    <a:pt x="81249" y="1715"/>
                    <a:pt x="81282" y="1748"/>
                  </a:cubicBezTo>
                  <a:cubicBezTo>
                    <a:pt x="81540" y="2048"/>
                    <a:pt x="81962" y="2114"/>
                    <a:pt x="82372" y="2114"/>
                  </a:cubicBezTo>
                  <a:cubicBezTo>
                    <a:pt x="82601" y="2114"/>
                    <a:pt x="82826" y="2094"/>
                    <a:pt x="83017" y="2082"/>
                  </a:cubicBezTo>
                  <a:cubicBezTo>
                    <a:pt x="83317" y="2049"/>
                    <a:pt x="83651" y="2049"/>
                    <a:pt x="83984" y="1982"/>
                  </a:cubicBezTo>
                  <a:cubicBezTo>
                    <a:pt x="84084" y="1982"/>
                    <a:pt x="84218" y="2015"/>
                    <a:pt x="84318" y="2015"/>
                  </a:cubicBezTo>
                  <a:cubicBezTo>
                    <a:pt x="84518" y="2015"/>
                    <a:pt x="84685" y="1982"/>
                    <a:pt x="84885" y="1982"/>
                  </a:cubicBezTo>
                  <a:cubicBezTo>
                    <a:pt x="85183" y="2303"/>
                    <a:pt x="85717" y="2387"/>
                    <a:pt x="86206" y="2387"/>
                  </a:cubicBezTo>
                  <a:cubicBezTo>
                    <a:pt x="86429" y="2387"/>
                    <a:pt x="86642" y="2370"/>
                    <a:pt x="86820" y="2349"/>
                  </a:cubicBezTo>
                  <a:cubicBezTo>
                    <a:pt x="87454" y="2282"/>
                    <a:pt x="88087" y="2049"/>
                    <a:pt x="88588" y="1682"/>
                  </a:cubicBezTo>
                  <a:cubicBezTo>
                    <a:pt x="88754" y="1648"/>
                    <a:pt x="88955" y="1615"/>
                    <a:pt x="89155" y="1582"/>
                  </a:cubicBezTo>
                  <a:cubicBezTo>
                    <a:pt x="89188" y="1582"/>
                    <a:pt x="89188" y="1582"/>
                    <a:pt x="89221" y="1615"/>
                  </a:cubicBezTo>
                  <a:cubicBezTo>
                    <a:pt x="89155" y="1715"/>
                    <a:pt x="89155" y="1849"/>
                    <a:pt x="89255" y="1949"/>
                  </a:cubicBezTo>
                  <a:cubicBezTo>
                    <a:pt x="89576" y="2241"/>
                    <a:pt x="90006" y="2360"/>
                    <a:pt x="90458" y="2360"/>
                  </a:cubicBezTo>
                  <a:cubicBezTo>
                    <a:pt x="91038" y="2360"/>
                    <a:pt x="91655" y="2163"/>
                    <a:pt x="92124" y="1882"/>
                  </a:cubicBezTo>
                  <a:cubicBezTo>
                    <a:pt x="92457" y="1882"/>
                    <a:pt x="92757" y="1915"/>
                    <a:pt x="93091" y="1949"/>
                  </a:cubicBezTo>
                  <a:cubicBezTo>
                    <a:pt x="93124" y="2015"/>
                    <a:pt x="93191" y="2082"/>
                    <a:pt x="93291" y="2115"/>
                  </a:cubicBezTo>
                  <a:cubicBezTo>
                    <a:pt x="93791" y="2312"/>
                    <a:pt x="94340" y="2413"/>
                    <a:pt x="94889" y="2413"/>
                  </a:cubicBezTo>
                  <a:cubicBezTo>
                    <a:pt x="95366" y="2413"/>
                    <a:pt x="95844" y="2337"/>
                    <a:pt x="96293" y="2182"/>
                  </a:cubicBezTo>
                  <a:cubicBezTo>
                    <a:pt x="96727" y="2182"/>
                    <a:pt x="97194" y="2216"/>
                    <a:pt x="97628" y="2216"/>
                  </a:cubicBezTo>
                  <a:cubicBezTo>
                    <a:pt x="97628" y="2216"/>
                    <a:pt x="97628" y="2216"/>
                    <a:pt x="97661" y="2249"/>
                  </a:cubicBezTo>
                  <a:cubicBezTo>
                    <a:pt x="97886" y="2425"/>
                    <a:pt x="98149" y="2478"/>
                    <a:pt x="98425" y="2478"/>
                  </a:cubicBezTo>
                  <a:cubicBezTo>
                    <a:pt x="98722" y="2478"/>
                    <a:pt x="99035" y="2417"/>
                    <a:pt x="99329" y="2382"/>
                  </a:cubicBezTo>
                  <a:cubicBezTo>
                    <a:pt x="99796" y="2349"/>
                    <a:pt x="100229" y="2282"/>
                    <a:pt x="100663" y="2149"/>
                  </a:cubicBezTo>
                  <a:cubicBezTo>
                    <a:pt x="101197" y="2115"/>
                    <a:pt x="101697" y="2049"/>
                    <a:pt x="102231" y="1982"/>
                  </a:cubicBezTo>
                  <a:cubicBezTo>
                    <a:pt x="102231" y="2115"/>
                    <a:pt x="102298" y="2249"/>
                    <a:pt x="102464" y="2282"/>
                  </a:cubicBezTo>
                  <a:cubicBezTo>
                    <a:pt x="102743" y="2350"/>
                    <a:pt x="103042" y="2381"/>
                    <a:pt x="103349" y="2381"/>
                  </a:cubicBezTo>
                  <a:cubicBezTo>
                    <a:pt x="104108" y="2381"/>
                    <a:pt x="104921" y="2190"/>
                    <a:pt x="105633" y="1882"/>
                  </a:cubicBezTo>
                  <a:cubicBezTo>
                    <a:pt x="106267" y="1849"/>
                    <a:pt x="106901" y="1815"/>
                    <a:pt x="107535" y="1782"/>
                  </a:cubicBezTo>
                  <a:cubicBezTo>
                    <a:pt x="107568" y="1849"/>
                    <a:pt x="107635" y="1915"/>
                    <a:pt x="107735" y="1915"/>
                  </a:cubicBezTo>
                  <a:cubicBezTo>
                    <a:pt x="107928" y="1959"/>
                    <a:pt x="108134" y="1980"/>
                    <a:pt x="108344" y="1980"/>
                  </a:cubicBezTo>
                  <a:cubicBezTo>
                    <a:pt x="108930" y="1980"/>
                    <a:pt x="109554" y="1818"/>
                    <a:pt x="110070" y="1548"/>
                  </a:cubicBezTo>
                  <a:cubicBezTo>
                    <a:pt x="110303" y="1482"/>
                    <a:pt x="110570" y="1448"/>
                    <a:pt x="110837" y="1382"/>
                  </a:cubicBezTo>
                  <a:cubicBezTo>
                    <a:pt x="110937" y="1382"/>
                    <a:pt x="111070" y="1382"/>
                    <a:pt x="111204" y="1348"/>
                  </a:cubicBezTo>
                  <a:cubicBezTo>
                    <a:pt x="111537" y="1348"/>
                    <a:pt x="111871" y="1348"/>
                    <a:pt x="112171" y="1315"/>
                  </a:cubicBezTo>
                  <a:lnTo>
                    <a:pt x="112171" y="1315"/>
                  </a:lnTo>
                  <a:cubicBezTo>
                    <a:pt x="112138" y="1415"/>
                    <a:pt x="112171" y="1548"/>
                    <a:pt x="112271" y="1615"/>
                  </a:cubicBezTo>
                  <a:cubicBezTo>
                    <a:pt x="112481" y="1772"/>
                    <a:pt x="112731" y="1826"/>
                    <a:pt x="113007" y="1826"/>
                  </a:cubicBezTo>
                  <a:cubicBezTo>
                    <a:pt x="113082" y="1826"/>
                    <a:pt x="113160" y="1822"/>
                    <a:pt x="113239" y="1815"/>
                  </a:cubicBezTo>
                  <a:lnTo>
                    <a:pt x="113239" y="14"/>
                  </a:lnTo>
                  <a:cubicBezTo>
                    <a:pt x="113134" y="5"/>
                    <a:pt x="113029" y="0"/>
                    <a:pt x="1129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0"/>
            <p:cNvSpPr/>
            <p:nvPr/>
          </p:nvSpPr>
          <p:spPr>
            <a:xfrm>
              <a:off x="1186850" y="2753175"/>
              <a:ext cx="2462300" cy="103325"/>
            </a:xfrm>
            <a:custGeom>
              <a:avLst/>
              <a:gdLst/>
              <a:ahLst/>
              <a:cxnLst/>
              <a:rect l="l" t="t" r="r" b="b"/>
              <a:pathLst>
                <a:path w="98492" h="4133" extrusionOk="0">
                  <a:moveTo>
                    <a:pt x="81926" y="1171"/>
                  </a:moveTo>
                  <a:cubicBezTo>
                    <a:pt x="82159" y="1171"/>
                    <a:pt x="82359" y="1204"/>
                    <a:pt x="82560" y="1238"/>
                  </a:cubicBezTo>
                  <a:cubicBezTo>
                    <a:pt x="82259" y="1204"/>
                    <a:pt x="81992" y="1204"/>
                    <a:pt x="81692" y="1204"/>
                  </a:cubicBezTo>
                  <a:cubicBezTo>
                    <a:pt x="81759" y="1204"/>
                    <a:pt x="81859" y="1171"/>
                    <a:pt x="81926" y="1171"/>
                  </a:cubicBezTo>
                  <a:close/>
                  <a:moveTo>
                    <a:pt x="73158" y="0"/>
                  </a:moveTo>
                  <a:cubicBezTo>
                    <a:pt x="72357" y="0"/>
                    <a:pt x="71485" y="296"/>
                    <a:pt x="70918" y="737"/>
                  </a:cubicBezTo>
                  <a:lnTo>
                    <a:pt x="70885" y="737"/>
                  </a:lnTo>
                  <a:cubicBezTo>
                    <a:pt x="70666" y="694"/>
                    <a:pt x="70441" y="669"/>
                    <a:pt x="70216" y="669"/>
                  </a:cubicBezTo>
                  <a:cubicBezTo>
                    <a:pt x="69925" y="669"/>
                    <a:pt x="69632" y="710"/>
                    <a:pt x="69350" y="804"/>
                  </a:cubicBezTo>
                  <a:cubicBezTo>
                    <a:pt x="69017" y="837"/>
                    <a:pt x="68683" y="937"/>
                    <a:pt x="68383" y="1104"/>
                  </a:cubicBezTo>
                  <a:cubicBezTo>
                    <a:pt x="68016" y="1171"/>
                    <a:pt x="67649" y="1204"/>
                    <a:pt x="67315" y="1271"/>
                  </a:cubicBezTo>
                  <a:cubicBezTo>
                    <a:pt x="67080" y="1201"/>
                    <a:pt x="66828" y="1170"/>
                    <a:pt x="66571" y="1170"/>
                  </a:cubicBezTo>
                  <a:cubicBezTo>
                    <a:pt x="65842" y="1170"/>
                    <a:pt x="65063" y="1418"/>
                    <a:pt x="64447" y="1738"/>
                  </a:cubicBezTo>
                  <a:cubicBezTo>
                    <a:pt x="64080" y="1805"/>
                    <a:pt x="63746" y="1871"/>
                    <a:pt x="63379" y="1938"/>
                  </a:cubicBezTo>
                  <a:cubicBezTo>
                    <a:pt x="63046" y="1871"/>
                    <a:pt x="62712" y="1838"/>
                    <a:pt x="62345" y="1838"/>
                  </a:cubicBezTo>
                  <a:cubicBezTo>
                    <a:pt x="61344" y="2172"/>
                    <a:pt x="60344" y="2438"/>
                    <a:pt x="59376" y="2572"/>
                  </a:cubicBezTo>
                  <a:cubicBezTo>
                    <a:pt x="59343" y="2572"/>
                    <a:pt x="59310" y="2539"/>
                    <a:pt x="59276" y="2539"/>
                  </a:cubicBezTo>
                  <a:cubicBezTo>
                    <a:pt x="58995" y="2441"/>
                    <a:pt x="58686" y="2400"/>
                    <a:pt x="58365" y="2400"/>
                  </a:cubicBezTo>
                  <a:cubicBezTo>
                    <a:pt x="57695" y="2400"/>
                    <a:pt x="56972" y="2580"/>
                    <a:pt x="56341" y="2805"/>
                  </a:cubicBezTo>
                  <a:cubicBezTo>
                    <a:pt x="56374" y="2705"/>
                    <a:pt x="56374" y="2605"/>
                    <a:pt x="56307" y="2539"/>
                  </a:cubicBezTo>
                  <a:cubicBezTo>
                    <a:pt x="56114" y="2375"/>
                    <a:pt x="55907" y="2324"/>
                    <a:pt x="55689" y="2324"/>
                  </a:cubicBezTo>
                  <a:cubicBezTo>
                    <a:pt x="55420" y="2324"/>
                    <a:pt x="55135" y="2402"/>
                    <a:pt x="54840" y="2438"/>
                  </a:cubicBezTo>
                  <a:cubicBezTo>
                    <a:pt x="54173" y="2505"/>
                    <a:pt x="53472" y="2572"/>
                    <a:pt x="52805" y="2639"/>
                  </a:cubicBezTo>
                  <a:lnTo>
                    <a:pt x="52571" y="2639"/>
                  </a:lnTo>
                  <a:cubicBezTo>
                    <a:pt x="52371" y="2172"/>
                    <a:pt x="51604" y="2138"/>
                    <a:pt x="51170" y="2071"/>
                  </a:cubicBezTo>
                  <a:cubicBezTo>
                    <a:pt x="51068" y="2064"/>
                    <a:pt x="50966" y="2059"/>
                    <a:pt x="50864" y="2059"/>
                  </a:cubicBezTo>
                  <a:cubicBezTo>
                    <a:pt x="50534" y="2059"/>
                    <a:pt x="50209" y="2103"/>
                    <a:pt x="49903" y="2205"/>
                  </a:cubicBezTo>
                  <a:cubicBezTo>
                    <a:pt x="49703" y="2172"/>
                    <a:pt x="49536" y="2138"/>
                    <a:pt x="49369" y="2105"/>
                  </a:cubicBezTo>
                  <a:cubicBezTo>
                    <a:pt x="48847" y="1370"/>
                    <a:pt x="47702" y="1056"/>
                    <a:pt x="46675" y="1056"/>
                  </a:cubicBezTo>
                  <a:cubicBezTo>
                    <a:pt x="46258" y="1056"/>
                    <a:pt x="45861" y="1108"/>
                    <a:pt x="45533" y="1204"/>
                  </a:cubicBezTo>
                  <a:cubicBezTo>
                    <a:pt x="45433" y="1238"/>
                    <a:pt x="45400" y="1271"/>
                    <a:pt x="45366" y="1338"/>
                  </a:cubicBezTo>
                  <a:lnTo>
                    <a:pt x="44332" y="1338"/>
                  </a:lnTo>
                  <a:cubicBezTo>
                    <a:pt x="44266" y="1171"/>
                    <a:pt x="44132" y="1071"/>
                    <a:pt x="43965" y="1071"/>
                  </a:cubicBezTo>
                  <a:cubicBezTo>
                    <a:pt x="43652" y="883"/>
                    <a:pt x="43233" y="825"/>
                    <a:pt x="42841" y="825"/>
                  </a:cubicBezTo>
                  <a:cubicBezTo>
                    <a:pt x="42608" y="825"/>
                    <a:pt x="42384" y="846"/>
                    <a:pt x="42197" y="871"/>
                  </a:cubicBezTo>
                  <a:cubicBezTo>
                    <a:pt x="41597" y="937"/>
                    <a:pt x="40930" y="1137"/>
                    <a:pt x="40463" y="1538"/>
                  </a:cubicBezTo>
                  <a:cubicBezTo>
                    <a:pt x="39095" y="1638"/>
                    <a:pt x="37728" y="1771"/>
                    <a:pt x="36327" y="1905"/>
                  </a:cubicBezTo>
                  <a:cubicBezTo>
                    <a:pt x="36039" y="1773"/>
                    <a:pt x="35704" y="1719"/>
                    <a:pt x="35355" y="1719"/>
                  </a:cubicBezTo>
                  <a:cubicBezTo>
                    <a:pt x="34734" y="1719"/>
                    <a:pt x="34071" y="1891"/>
                    <a:pt x="33558" y="2105"/>
                  </a:cubicBezTo>
                  <a:cubicBezTo>
                    <a:pt x="33124" y="2138"/>
                    <a:pt x="32691" y="2172"/>
                    <a:pt x="32257" y="2172"/>
                  </a:cubicBezTo>
                  <a:cubicBezTo>
                    <a:pt x="32124" y="2205"/>
                    <a:pt x="31990" y="2238"/>
                    <a:pt x="31823" y="2272"/>
                  </a:cubicBezTo>
                  <a:cubicBezTo>
                    <a:pt x="31501" y="2025"/>
                    <a:pt x="31072" y="1930"/>
                    <a:pt x="30620" y="1930"/>
                  </a:cubicBezTo>
                  <a:cubicBezTo>
                    <a:pt x="30276" y="1930"/>
                    <a:pt x="29920" y="1985"/>
                    <a:pt x="29588" y="2071"/>
                  </a:cubicBezTo>
                  <a:cubicBezTo>
                    <a:pt x="29255" y="2172"/>
                    <a:pt x="28955" y="2272"/>
                    <a:pt x="28721" y="2372"/>
                  </a:cubicBezTo>
                  <a:cubicBezTo>
                    <a:pt x="28287" y="2438"/>
                    <a:pt x="27820" y="2505"/>
                    <a:pt x="27387" y="2572"/>
                  </a:cubicBezTo>
                  <a:cubicBezTo>
                    <a:pt x="27370" y="2555"/>
                    <a:pt x="27345" y="2547"/>
                    <a:pt x="27316" y="2547"/>
                  </a:cubicBezTo>
                  <a:cubicBezTo>
                    <a:pt x="27287" y="2547"/>
                    <a:pt x="27253" y="2555"/>
                    <a:pt x="27220" y="2572"/>
                  </a:cubicBezTo>
                  <a:cubicBezTo>
                    <a:pt x="27187" y="2505"/>
                    <a:pt x="27153" y="2472"/>
                    <a:pt x="27087" y="2438"/>
                  </a:cubicBezTo>
                  <a:cubicBezTo>
                    <a:pt x="26640" y="2171"/>
                    <a:pt x="26082" y="2044"/>
                    <a:pt x="25507" y="2044"/>
                  </a:cubicBezTo>
                  <a:cubicBezTo>
                    <a:pt x="24577" y="2044"/>
                    <a:pt x="23602" y="2375"/>
                    <a:pt x="22984" y="2972"/>
                  </a:cubicBezTo>
                  <a:cubicBezTo>
                    <a:pt x="22984" y="2972"/>
                    <a:pt x="22950" y="3006"/>
                    <a:pt x="22950" y="3006"/>
                  </a:cubicBezTo>
                  <a:cubicBezTo>
                    <a:pt x="22895" y="2867"/>
                    <a:pt x="22770" y="2797"/>
                    <a:pt x="22614" y="2797"/>
                  </a:cubicBezTo>
                  <a:cubicBezTo>
                    <a:pt x="22582" y="2797"/>
                    <a:pt x="22550" y="2800"/>
                    <a:pt x="22517" y="2805"/>
                  </a:cubicBezTo>
                  <a:cubicBezTo>
                    <a:pt x="22517" y="2805"/>
                    <a:pt x="22483" y="2839"/>
                    <a:pt x="22450" y="2839"/>
                  </a:cubicBezTo>
                  <a:cubicBezTo>
                    <a:pt x="22424" y="2632"/>
                    <a:pt x="22258" y="2505"/>
                    <a:pt x="22076" y="2505"/>
                  </a:cubicBezTo>
                  <a:cubicBezTo>
                    <a:pt x="22023" y="2505"/>
                    <a:pt x="21969" y="2516"/>
                    <a:pt x="21916" y="2539"/>
                  </a:cubicBezTo>
                  <a:cubicBezTo>
                    <a:pt x="21469" y="2441"/>
                    <a:pt x="21022" y="2389"/>
                    <a:pt x="20575" y="2389"/>
                  </a:cubicBezTo>
                  <a:cubicBezTo>
                    <a:pt x="20255" y="2389"/>
                    <a:pt x="19935" y="2416"/>
                    <a:pt x="19615" y="2472"/>
                  </a:cubicBezTo>
                  <a:cubicBezTo>
                    <a:pt x="19214" y="2539"/>
                    <a:pt x="18681" y="2639"/>
                    <a:pt x="18314" y="2872"/>
                  </a:cubicBezTo>
                  <a:cubicBezTo>
                    <a:pt x="17947" y="2839"/>
                    <a:pt x="17613" y="2805"/>
                    <a:pt x="17246" y="2772"/>
                  </a:cubicBezTo>
                  <a:cubicBezTo>
                    <a:pt x="17246" y="2739"/>
                    <a:pt x="17213" y="2705"/>
                    <a:pt x="17180" y="2672"/>
                  </a:cubicBezTo>
                  <a:cubicBezTo>
                    <a:pt x="16907" y="2377"/>
                    <a:pt x="16466" y="2314"/>
                    <a:pt x="16033" y="2314"/>
                  </a:cubicBezTo>
                  <a:cubicBezTo>
                    <a:pt x="15829" y="2314"/>
                    <a:pt x="15627" y="2328"/>
                    <a:pt x="15445" y="2338"/>
                  </a:cubicBezTo>
                  <a:cubicBezTo>
                    <a:pt x="15178" y="2372"/>
                    <a:pt x="14811" y="2372"/>
                    <a:pt x="14511" y="2438"/>
                  </a:cubicBezTo>
                  <a:lnTo>
                    <a:pt x="13610" y="2438"/>
                  </a:lnTo>
                  <a:cubicBezTo>
                    <a:pt x="13290" y="2118"/>
                    <a:pt x="12764" y="2033"/>
                    <a:pt x="12272" y="2033"/>
                  </a:cubicBezTo>
                  <a:cubicBezTo>
                    <a:pt x="12048" y="2033"/>
                    <a:pt x="11830" y="2051"/>
                    <a:pt x="11642" y="2071"/>
                  </a:cubicBezTo>
                  <a:cubicBezTo>
                    <a:pt x="11008" y="2138"/>
                    <a:pt x="10408" y="2372"/>
                    <a:pt x="9908" y="2772"/>
                  </a:cubicBezTo>
                  <a:cubicBezTo>
                    <a:pt x="9708" y="2772"/>
                    <a:pt x="9507" y="2805"/>
                    <a:pt x="9307" y="2839"/>
                  </a:cubicBezTo>
                  <a:cubicBezTo>
                    <a:pt x="9307" y="2839"/>
                    <a:pt x="9274" y="2839"/>
                    <a:pt x="9274" y="2805"/>
                  </a:cubicBezTo>
                  <a:cubicBezTo>
                    <a:pt x="9307" y="2705"/>
                    <a:pt x="9307" y="2572"/>
                    <a:pt x="9207" y="2505"/>
                  </a:cubicBezTo>
                  <a:cubicBezTo>
                    <a:pt x="8895" y="2193"/>
                    <a:pt x="8463" y="2066"/>
                    <a:pt x="8003" y="2066"/>
                  </a:cubicBezTo>
                  <a:cubicBezTo>
                    <a:pt x="7432" y="2066"/>
                    <a:pt x="6819" y="2261"/>
                    <a:pt x="6338" y="2539"/>
                  </a:cubicBezTo>
                  <a:cubicBezTo>
                    <a:pt x="6038" y="2539"/>
                    <a:pt x="5705" y="2505"/>
                    <a:pt x="5371" y="2472"/>
                  </a:cubicBezTo>
                  <a:cubicBezTo>
                    <a:pt x="5338" y="2405"/>
                    <a:pt x="5271" y="2338"/>
                    <a:pt x="5171" y="2305"/>
                  </a:cubicBezTo>
                  <a:cubicBezTo>
                    <a:pt x="4688" y="2108"/>
                    <a:pt x="4139" y="2008"/>
                    <a:pt x="3589" y="2008"/>
                  </a:cubicBezTo>
                  <a:cubicBezTo>
                    <a:pt x="3113" y="2008"/>
                    <a:pt x="2636" y="2083"/>
                    <a:pt x="2202" y="2238"/>
                  </a:cubicBezTo>
                  <a:cubicBezTo>
                    <a:pt x="1735" y="2238"/>
                    <a:pt x="1302" y="2205"/>
                    <a:pt x="835" y="2205"/>
                  </a:cubicBezTo>
                  <a:cubicBezTo>
                    <a:pt x="835" y="2205"/>
                    <a:pt x="835" y="2205"/>
                    <a:pt x="835" y="2172"/>
                  </a:cubicBezTo>
                  <a:cubicBezTo>
                    <a:pt x="601" y="2005"/>
                    <a:pt x="301" y="1938"/>
                    <a:pt x="1" y="1938"/>
                  </a:cubicBezTo>
                  <a:lnTo>
                    <a:pt x="1" y="3506"/>
                  </a:lnTo>
                  <a:cubicBezTo>
                    <a:pt x="468" y="3439"/>
                    <a:pt x="901" y="3272"/>
                    <a:pt x="1235" y="2972"/>
                  </a:cubicBezTo>
                  <a:cubicBezTo>
                    <a:pt x="1302" y="2905"/>
                    <a:pt x="1335" y="2805"/>
                    <a:pt x="1335" y="2739"/>
                  </a:cubicBezTo>
                  <a:cubicBezTo>
                    <a:pt x="1435" y="2739"/>
                    <a:pt x="1535" y="2739"/>
                    <a:pt x="1668" y="2772"/>
                  </a:cubicBezTo>
                  <a:cubicBezTo>
                    <a:pt x="1726" y="2859"/>
                    <a:pt x="1834" y="2945"/>
                    <a:pt x="1949" y="2945"/>
                  </a:cubicBezTo>
                  <a:cubicBezTo>
                    <a:pt x="1966" y="2945"/>
                    <a:pt x="1984" y="2943"/>
                    <a:pt x="2002" y="2939"/>
                  </a:cubicBezTo>
                  <a:cubicBezTo>
                    <a:pt x="2069" y="2939"/>
                    <a:pt x="2135" y="2939"/>
                    <a:pt x="2202" y="2905"/>
                  </a:cubicBezTo>
                  <a:cubicBezTo>
                    <a:pt x="2669" y="3239"/>
                    <a:pt x="3236" y="3406"/>
                    <a:pt x="3803" y="3473"/>
                  </a:cubicBezTo>
                  <a:cubicBezTo>
                    <a:pt x="3963" y="3491"/>
                    <a:pt x="4141" y="3505"/>
                    <a:pt x="4325" y="3505"/>
                  </a:cubicBezTo>
                  <a:cubicBezTo>
                    <a:pt x="4792" y="3505"/>
                    <a:pt x="5293" y="3417"/>
                    <a:pt x="5605" y="3106"/>
                  </a:cubicBezTo>
                  <a:cubicBezTo>
                    <a:pt x="5905" y="3139"/>
                    <a:pt x="6205" y="3172"/>
                    <a:pt x="6505" y="3206"/>
                  </a:cubicBezTo>
                  <a:cubicBezTo>
                    <a:pt x="7006" y="3573"/>
                    <a:pt x="7539" y="3773"/>
                    <a:pt x="8140" y="3873"/>
                  </a:cubicBezTo>
                  <a:cubicBezTo>
                    <a:pt x="8290" y="3892"/>
                    <a:pt x="8462" y="3905"/>
                    <a:pt x="8639" y="3905"/>
                  </a:cubicBezTo>
                  <a:cubicBezTo>
                    <a:pt x="9090" y="3905"/>
                    <a:pt x="9577" y="3817"/>
                    <a:pt x="9841" y="3506"/>
                  </a:cubicBezTo>
                  <a:cubicBezTo>
                    <a:pt x="9874" y="3473"/>
                    <a:pt x="9908" y="3439"/>
                    <a:pt x="9908" y="3406"/>
                  </a:cubicBezTo>
                  <a:cubicBezTo>
                    <a:pt x="9941" y="3372"/>
                    <a:pt x="9941" y="3372"/>
                    <a:pt x="9974" y="3372"/>
                  </a:cubicBezTo>
                  <a:cubicBezTo>
                    <a:pt x="10175" y="3339"/>
                    <a:pt x="10375" y="3339"/>
                    <a:pt x="10575" y="3339"/>
                  </a:cubicBezTo>
                  <a:lnTo>
                    <a:pt x="10675" y="3339"/>
                  </a:lnTo>
                  <a:cubicBezTo>
                    <a:pt x="11075" y="3673"/>
                    <a:pt x="11676" y="3773"/>
                    <a:pt x="12209" y="3773"/>
                  </a:cubicBezTo>
                  <a:cubicBezTo>
                    <a:pt x="12710" y="3773"/>
                    <a:pt x="13577" y="3739"/>
                    <a:pt x="13810" y="3206"/>
                  </a:cubicBezTo>
                  <a:lnTo>
                    <a:pt x="14344" y="3206"/>
                  </a:lnTo>
                  <a:cubicBezTo>
                    <a:pt x="14478" y="3573"/>
                    <a:pt x="14878" y="3739"/>
                    <a:pt x="15278" y="3806"/>
                  </a:cubicBezTo>
                  <a:cubicBezTo>
                    <a:pt x="15588" y="3838"/>
                    <a:pt x="15905" y="3853"/>
                    <a:pt x="16223" y="3853"/>
                  </a:cubicBezTo>
                  <a:cubicBezTo>
                    <a:pt x="16898" y="3853"/>
                    <a:pt x="17579" y="3786"/>
                    <a:pt x="18214" y="3673"/>
                  </a:cubicBezTo>
                  <a:cubicBezTo>
                    <a:pt x="18314" y="3639"/>
                    <a:pt x="18347" y="3606"/>
                    <a:pt x="18414" y="3573"/>
                  </a:cubicBezTo>
                  <a:cubicBezTo>
                    <a:pt x="18647" y="3573"/>
                    <a:pt x="18914" y="3606"/>
                    <a:pt x="19148" y="3639"/>
                  </a:cubicBezTo>
                  <a:cubicBezTo>
                    <a:pt x="19181" y="3639"/>
                    <a:pt x="19214" y="3673"/>
                    <a:pt x="19248" y="3706"/>
                  </a:cubicBezTo>
                  <a:cubicBezTo>
                    <a:pt x="19707" y="3971"/>
                    <a:pt x="20343" y="4133"/>
                    <a:pt x="20974" y="4133"/>
                  </a:cubicBezTo>
                  <a:cubicBezTo>
                    <a:pt x="21535" y="4133"/>
                    <a:pt x="22093" y="4004"/>
                    <a:pt x="22517" y="3706"/>
                  </a:cubicBezTo>
                  <a:cubicBezTo>
                    <a:pt x="22917" y="3706"/>
                    <a:pt x="23317" y="3673"/>
                    <a:pt x="23718" y="3673"/>
                  </a:cubicBezTo>
                  <a:lnTo>
                    <a:pt x="23751" y="3673"/>
                  </a:lnTo>
                  <a:cubicBezTo>
                    <a:pt x="24051" y="3714"/>
                    <a:pt x="24358" y="3733"/>
                    <a:pt x="24667" y="3733"/>
                  </a:cubicBezTo>
                  <a:cubicBezTo>
                    <a:pt x="25596" y="3733"/>
                    <a:pt x="26553" y="3564"/>
                    <a:pt x="27454" y="3339"/>
                  </a:cubicBezTo>
                  <a:cubicBezTo>
                    <a:pt x="27587" y="3306"/>
                    <a:pt x="27654" y="3206"/>
                    <a:pt x="27687" y="3106"/>
                  </a:cubicBezTo>
                  <a:cubicBezTo>
                    <a:pt x="27954" y="3072"/>
                    <a:pt x="28221" y="3006"/>
                    <a:pt x="28488" y="2939"/>
                  </a:cubicBezTo>
                  <a:cubicBezTo>
                    <a:pt x="28721" y="3072"/>
                    <a:pt x="28988" y="3139"/>
                    <a:pt x="29255" y="3172"/>
                  </a:cubicBezTo>
                  <a:cubicBezTo>
                    <a:pt x="29326" y="3181"/>
                    <a:pt x="29398" y="3185"/>
                    <a:pt x="29469" y="3185"/>
                  </a:cubicBezTo>
                  <a:cubicBezTo>
                    <a:pt x="29665" y="3185"/>
                    <a:pt x="29860" y="3154"/>
                    <a:pt x="30055" y="3106"/>
                  </a:cubicBezTo>
                  <a:cubicBezTo>
                    <a:pt x="30089" y="3106"/>
                    <a:pt x="30089" y="3106"/>
                    <a:pt x="30122" y="3072"/>
                  </a:cubicBezTo>
                  <a:cubicBezTo>
                    <a:pt x="30656" y="3072"/>
                    <a:pt x="31223" y="3006"/>
                    <a:pt x="31757" y="2905"/>
                  </a:cubicBezTo>
                  <a:cubicBezTo>
                    <a:pt x="31790" y="2972"/>
                    <a:pt x="31823" y="3006"/>
                    <a:pt x="31890" y="3072"/>
                  </a:cubicBezTo>
                  <a:cubicBezTo>
                    <a:pt x="32681" y="3202"/>
                    <a:pt x="33480" y="3257"/>
                    <a:pt x="34283" y="3257"/>
                  </a:cubicBezTo>
                  <a:cubicBezTo>
                    <a:pt x="36360" y="3257"/>
                    <a:pt x="38470" y="2890"/>
                    <a:pt x="40563" y="2505"/>
                  </a:cubicBezTo>
                  <a:cubicBezTo>
                    <a:pt x="40917" y="2644"/>
                    <a:pt x="41305" y="2708"/>
                    <a:pt x="41701" y="2708"/>
                  </a:cubicBezTo>
                  <a:cubicBezTo>
                    <a:pt x="42537" y="2708"/>
                    <a:pt x="43409" y="2424"/>
                    <a:pt x="44065" y="1971"/>
                  </a:cubicBezTo>
                  <a:lnTo>
                    <a:pt x="44299" y="1971"/>
                  </a:lnTo>
                  <a:cubicBezTo>
                    <a:pt x="44332" y="2005"/>
                    <a:pt x="44332" y="2005"/>
                    <a:pt x="44332" y="2005"/>
                  </a:cubicBezTo>
                  <a:cubicBezTo>
                    <a:pt x="45080" y="2703"/>
                    <a:pt x="46312" y="3121"/>
                    <a:pt x="47458" y="3121"/>
                  </a:cubicBezTo>
                  <a:cubicBezTo>
                    <a:pt x="47845" y="3121"/>
                    <a:pt x="48223" y="3073"/>
                    <a:pt x="48569" y="2972"/>
                  </a:cubicBezTo>
                  <a:cubicBezTo>
                    <a:pt x="49258" y="3417"/>
                    <a:pt x="50096" y="3669"/>
                    <a:pt x="50923" y="3669"/>
                  </a:cubicBezTo>
                  <a:cubicBezTo>
                    <a:pt x="51337" y="3669"/>
                    <a:pt x="51749" y="3606"/>
                    <a:pt x="52138" y="3473"/>
                  </a:cubicBezTo>
                  <a:cubicBezTo>
                    <a:pt x="52657" y="3687"/>
                    <a:pt x="53398" y="3854"/>
                    <a:pt x="54112" y="3854"/>
                  </a:cubicBezTo>
                  <a:cubicBezTo>
                    <a:pt x="54727" y="3854"/>
                    <a:pt x="55323" y="3730"/>
                    <a:pt x="55740" y="3406"/>
                  </a:cubicBezTo>
                  <a:lnTo>
                    <a:pt x="55807" y="3406"/>
                  </a:lnTo>
                  <a:cubicBezTo>
                    <a:pt x="56178" y="3743"/>
                    <a:pt x="56822" y="3935"/>
                    <a:pt x="57454" y="3935"/>
                  </a:cubicBezTo>
                  <a:cubicBezTo>
                    <a:pt x="58072" y="3935"/>
                    <a:pt x="58680" y="3751"/>
                    <a:pt x="59009" y="3339"/>
                  </a:cubicBezTo>
                  <a:cubicBezTo>
                    <a:pt x="59456" y="3554"/>
                    <a:pt x="59961" y="3653"/>
                    <a:pt x="60471" y="3653"/>
                  </a:cubicBezTo>
                  <a:cubicBezTo>
                    <a:pt x="60913" y="3653"/>
                    <a:pt x="61360" y="3578"/>
                    <a:pt x="61778" y="3439"/>
                  </a:cubicBezTo>
                  <a:cubicBezTo>
                    <a:pt x="61910" y="3479"/>
                    <a:pt x="62041" y="3497"/>
                    <a:pt x="62173" y="3497"/>
                  </a:cubicBezTo>
                  <a:cubicBezTo>
                    <a:pt x="62375" y="3497"/>
                    <a:pt x="62577" y="3453"/>
                    <a:pt x="62779" y="3372"/>
                  </a:cubicBezTo>
                  <a:cubicBezTo>
                    <a:pt x="62979" y="3306"/>
                    <a:pt x="63246" y="3172"/>
                    <a:pt x="63413" y="3006"/>
                  </a:cubicBezTo>
                  <a:cubicBezTo>
                    <a:pt x="63624" y="3162"/>
                    <a:pt x="63942" y="3227"/>
                    <a:pt x="64311" y="3227"/>
                  </a:cubicBezTo>
                  <a:cubicBezTo>
                    <a:pt x="65515" y="3227"/>
                    <a:pt x="67266" y="2539"/>
                    <a:pt x="67649" y="2105"/>
                  </a:cubicBezTo>
                  <a:lnTo>
                    <a:pt x="67682" y="2105"/>
                  </a:lnTo>
                  <a:cubicBezTo>
                    <a:pt x="67900" y="2169"/>
                    <a:pt x="68131" y="2199"/>
                    <a:pt x="68367" y="2199"/>
                  </a:cubicBezTo>
                  <a:cubicBezTo>
                    <a:pt x="69108" y="2199"/>
                    <a:pt x="69894" y="1909"/>
                    <a:pt x="70451" y="1504"/>
                  </a:cubicBezTo>
                  <a:cubicBezTo>
                    <a:pt x="70484" y="1471"/>
                    <a:pt x="70518" y="1438"/>
                    <a:pt x="70551" y="1404"/>
                  </a:cubicBezTo>
                  <a:cubicBezTo>
                    <a:pt x="70651" y="1438"/>
                    <a:pt x="70718" y="1438"/>
                    <a:pt x="70818" y="1438"/>
                  </a:cubicBezTo>
                  <a:cubicBezTo>
                    <a:pt x="71107" y="1616"/>
                    <a:pt x="71485" y="1675"/>
                    <a:pt x="71843" y="1675"/>
                  </a:cubicBezTo>
                  <a:cubicBezTo>
                    <a:pt x="72022" y="1675"/>
                    <a:pt x="72197" y="1660"/>
                    <a:pt x="72352" y="1638"/>
                  </a:cubicBezTo>
                  <a:cubicBezTo>
                    <a:pt x="72753" y="1604"/>
                    <a:pt x="73320" y="1538"/>
                    <a:pt x="73687" y="1304"/>
                  </a:cubicBezTo>
                  <a:cubicBezTo>
                    <a:pt x="73720" y="1338"/>
                    <a:pt x="73787" y="1338"/>
                    <a:pt x="73820" y="1338"/>
                  </a:cubicBezTo>
                  <a:cubicBezTo>
                    <a:pt x="74031" y="1295"/>
                    <a:pt x="74228" y="1277"/>
                    <a:pt x="74416" y="1277"/>
                  </a:cubicBezTo>
                  <a:cubicBezTo>
                    <a:pt x="74969" y="1277"/>
                    <a:pt x="75449" y="1439"/>
                    <a:pt x="76022" y="1638"/>
                  </a:cubicBezTo>
                  <a:cubicBezTo>
                    <a:pt x="76388" y="1760"/>
                    <a:pt x="76730" y="1832"/>
                    <a:pt x="77084" y="1832"/>
                  </a:cubicBezTo>
                  <a:cubicBezTo>
                    <a:pt x="77311" y="1832"/>
                    <a:pt x="77542" y="1803"/>
                    <a:pt x="77789" y="1738"/>
                  </a:cubicBezTo>
                  <a:cubicBezTo>
                    <a:pt x="77823" y="1738"/>
                    <a:pt x="77856" y="1738"/>
                    <a:pt x="77890" y="1705"/>
                  </a:cubicBezTo>
                  <a:cubicBezTo>
                    <a:pt x="78123" y="1738"/>
                    <a:pt x="78323" y="1771"/>
                    <a:pt x="78557" y="1805"/>
                  </a:cubicBezTo>
                  <a:cubicBezTo>
                    <a:pt x="79024" y="1938"/>
                    <a:pt x="79491" y="2005"/>
                    <a:pt x="79958" y="2071"/>
                  </a:cubicBezTo>
                  <a:cubicBezTo>
                    <a:pt x="80563" y="2286"/>
                    <a:pt x="81249" y="2444"/>
                    <a:pt x="81901" y="2444"/>
                  </a:cubicBezTo>
                  <a:cubicBezTo>
                    <a:pt x="82362" y="2444"/>
                    <a:pt x="82806" y="2365"/>
                    <a:pt x="83193" y="2172"/>
                  </a:cubicBezTo>
                  <a:cubicBezTo>
                    <a:pt x="83827" y="2138"/>
                    <a:pt x="84461" y="2105"/>
                    <a:pt x="85095" y="2071"/>
                  </a:cubicBezTo>
                  <a:cubicBezTo>
                    <a:pt x="85395" y="2205"/>
                    <a:pt x="85695" y="2272"/>
                    <a:pt x="86029" y="2272"/>
                  </a:cubicBezTo>
                  <a:cubicBezTo>
                    <a:pt x="86104" y="2279"/>
                    <a:pt x="86185" y="2283"/>
                    <a:pt x="86271" y="2283"/>
                  </a:cubicBezTo>
                  <a:cubicBezTo>
                    <a:pt x="86565" y="2283"/>
                    <a:pt x="86904" y="2234"/>
                    <a:pt x="87163" y="2105"/>
                  </a:cubicBezTo>
                  <a:cubicBezTo>
                    <a:pt x="87263" y="2105"/>
                    <a:pt x="87330" y="2105"/>
                    <a:pt x="87430" y="2138"/>
                  </a:cubicBezTo>
                  <a:lnTo>
                    <a:pt x="87630" y="2138"/>
                  </a:lnTo>
                  <a:cubicBezTo>
                    <a:pt x="88353" y="2768"/>
                    <a:pt x="89419" y="3072"/>
                    <a:pt x="90428" y="3072"/>
                  </a:cubicBezTo>
                  <a:cubicBezTo>
                    <a:pt x="90862" y="3072"/>
                    <a:pt x="91285" y="3016"/>
                    <a:pt x="91666" y="2905"/>
                  </a:cubicBezTo>
                  <a:cubicBezTo>
                    <a:pt x="91766" y="2905"/>
                    <a:pt x="91833" y="2805"/>
                    <a:pt x="91900" y="2739"/>
                  </a:cubicBezTo>
                  <a:cubicBezTo>
                    <a:pt x="92033" y="2739"/>
                    <a:pt x="92200" y="2772"/>
                    <a:pt x="92333" y="2772"/>
                  </a:cubicBezTo>
                  <a:cubicBezTo>
                    <a:pt x="92820" y="3083"/>
                    <a:pt x="93386" y="3236"/>
                    <a:pt x="93959" y="3236"/>
                  </a:cubicBezTo>
                  <a:cubicBezTo>
                    <a:pt x="94368" y="3236"/>
                    <a:pt x="94780" y="3158"/>
                    <a:pt x="95169" y="3006"/>
                  </a:cubicBezTo>
                  <a:cubicBezTo>
                    <a:pt x="95302" y="2972"/>
                    <a:pt x="95369" y="2905"/>
                    <a:pt x="95435" y="2805"/>
                  </a:cubicBezTo>
                  <a:cubicBezTo>
                    <a:pt x="96436" y="2705"/>
                    <a:pt x="97403" y="2438"/>
                    <a:pt x="98304" y="1938"/>
                  </a:cubicBezTo>
                  <a:cubicBezTo>
                    <a:pt x="98491" y="1876"/>
                    <a:pt x="98416" y="1668"/>
                    <a:pt x="98270" y="1668"/>
                  </a:cubicBezTo>
                  <a:cubicBezTo>
                    <a:pt x="98259" y="1668"/>
                    <a:pt x="98248" y="1669"/>
                    <a:pt x="98237" y="1671"/>
                  </a:cubicBezTo>
                  <a:cubicBezTo>
                    <a:pt x="97537" y="1871"/>
                    <a:pt x="96836" y="2005"/>
                    <a:pt x="96169" y="2105"/>
                  </a:cubicBezTo>
                  <a:cubicBezTo>
                    <a:pt x="96136" y="1971"/>
                    <a:pt x="96036" y="1871"/>
                    <a:pt x="95902" y="1838"/>
                  </a:cubicBezTo>
                  <a:cubicBezTo>
                    <a:pt x="95583" y="1744"/>
                    <a:pt x="95263" y="1703"/>
                    <a:pt x="94944" y="1703"/>
                  </a:cubicBezTo>
                  <a:cubicBezTo>
                    <a:pt x="94696" y="1703"/>
                    <a:pt x="94449" y="1728"/>
                    <a:pt x="94201" y="1771"/>
                  </a:cubicBezTo>
                  <a:cubicBezTo>
                    <a:pt x="93901" y="1805"/>
                    <a:pt x="93367" y="1905"/>
                    <a:pt x="93167" y="2172"/>
                  </a:cubicBezTo>
                  <a:lnTo>
                    <a:pt x="92900" y="2172"/>
                  </a:lnTo>
                  <a:cubicBezTo>
                    <a:pt x="92867" y="2138"/>
                    <a:pt x="92800" y="2138"/>
                    <a:pt x="92733" y="2105"/>
                  </a:cubicBezTo>
                  <a:cubicBezTo>
                    <a:pt x="92733" y="2038"/>
                    <a:pt x="92700" y="1938"/>
                    <a:pt x="92633" y="1905"/>
                  </a:cubicBezTo>
                  <a:cubicBezTo>
                    <a:pt x="92058" y="1444"/>
                    <a:pt x="91129" y="1204"/>
                    <a:pt x="90209" y="1204"/>
                  </a:cubicBezTo>
                  <a:cubicBezTo>
                    <a:pt x="89529" y="1204"/>
                    <a:pt x="88855" y="1335"/>
                    <a:pt x="88330" y="1604"/>
                  </a:cubicBezTo>
                  <a:lnTo>
                    <a:pt x="87863" y="1604"/>
                  </a:lnTo>
                  <a:cubicBezTo>
                    <a:pt x="87863" y="1604"/>
                    <a:pt x="87830" y="1604"/>
                    <a:pt x="87830" y="1571"/>
                  </a:cubicBezTo>
                  <a:cubicBezTo>
                    <a:pt x="87897" y="1504"/>
                    <a:pt x="87930" y="1371"/>
                    <a:pt x="87830" y="1271"/>
                  </a:cubicBezTo>
                  <a:cubicBezTo>
                    <a:pt x="87463" y="804"/>
                    <a:pt x="86796" y="804"/>
                    <a:pt x="86229" y="804"/>
                  </a:cubicBezTo>
                  <a:cubicBezTo>
                    <a:pt x="86165" y="801"/>
                    <a:pt x="86101" y="799"/>
                    <a:pt x="86037" y="799"/>
                  </a:cubicBezTo>
                  <a:cubicBezTo>
                    <a:pt x="85468" y="799"/>
                    <a:pt x="84904" y="931"/>
                    <a:pt x="84394" y="1171"/>
                  </a:cubicBezTo>
                  <a:cubicBezTo>
                    <a:pt x="84361" y="1104"/>
                    <a:pt x="84327" y="1004"/>
                    <a:pt x="84261" y="971"/>
                  </a:cubicBezTo>
                  <a:cubicBezTo>
                    <a:pt x="83705" y="651"/>
                    <a:pt x="82827" y="424"/>
                    <a:pt x="81981" y="424"/>
                  </a:cubicBezTo>
                  <a:cubicBezTo>
                    <a:pt x="81152" y="424"/>
                    <a:pt x="80354" y="642"/>
                    <a:pt x="79924" y="1204"/>
                  </a:cubicBezTo>
                  <a:cubicBezTo>
                    <a:pt x="79624" y="1204"/>
                    <a:pt x="79357" y="1238"/>
                    <a:pt x="79057" y="1271"/>
                  </a:cubicBezTo>
                  <a:cubicBezTo>
                    <a:pt x="78857" y="1238"/>
                    <a:pt x="78690" y="1171"/>
                    <a:pt x="78490" y="1137"/>
                  </a:cubicBezTo>
                  <a:cubicBezTo>
                    <a:pt x="78523" y="1004"/>
                    <a:pt x="78457" y="871"/>
                    <a:pt x="78290" y="771"/>
                  </a:cubicBezTo>
                  <a:cubicBezTo>
                    <a:pt x="77871" y="456"/>
                    <a:pt x="77307" y="287"/>
                    <a:pt x="76747" y="287"/>
                  </a:cubicBezTo>
                  <a:cubicBezTo>
                    <a:pt x="76416" y="287"/>
                    <a:pt x="76086" y="346"/>
                    <a:pt x="75788" y="470"/>
                  </a:cubicBezTo>
                  <a:cubicBezTo>
                    <a:pt x="75354" y="370"/>
                    <a:pt x="74887" y="337"/>
                    <a:pt x="74420" y="337"/>
                  </a:cubicBezTo>
                  <a:cubicBezTo>
                    <a:pt x="74075" y="102"/>
                    <a:pt x="73629" y="0"/>
                    <a:pt x="73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0"/>
            <p:cNvSpPr/>
            <p:nvPr/>
          </p:nvSpPr>
          <p:spPr>
            <a:xfrm>
              <a:off x="4581100" y="2728559"/>
              <a:ext cx="139325" cy="161100"/>
            </a:xfrm>
            <a:custGeom>
              <a:avLst/>
              <a:gdLst/>
              <a:ahLst/>
              <a:cxnLst/>
              <a:rect l="l" t="t" r="r" b="b"/>
              <a:pathLst>
                <a:path w="5573" h="6444" extrusionOk="0">
                  <a:moveTo>
                    <a:pt x="1338" y="0"/>
                  </a:moveTo>
                  <a:cubicBezTo>
                    <a:pt x="1187" y="0"/>
                    <a:pt x="1018" y="154"/>
                    <a:pt x="1062" y="349"/>
                  </a:cubicBezTo>
                  <a:cubicBezTo>
                    <a:pt x="1195" y="1083"/>
                    <a:pt x="1295" y="1784"/>
                    <a:pt x="1295" y="2517"/>
                  </a:cubicBezTo>
                  <a:cubicBezTo>
                    <a:pt x="1228" y="2551"/>
                    <a:pt x="1162" y="2584"/>
                    <a:pt x="1128" y="2684"/>
                  </a:cubicBezTo>
                  <a:cubicBezTo>
                    <a:pt x="1095" y="2784"/>
                    <a:pt x="1062" y="2884"/>
                    <a:pt x="1028" y="2984"/>
                  </a:cubicBezTo>
                  <a:lnTo>
                    <a:pt x="995" y="2984"/>
                  </a:lnTo>
                  <a:cubicBezTo>
                    <a:pt x="995" y="2951"/>
                    <a:pt x="962" y="2951"/>
                    <a:pt x="962" y="2918"/>
                  </a:cubicBezTo>
                  <a:lnTo>
                    <a:pt x="761" y="3652"/>
                  </a:lnTo>
                  <a:cubicBezTo>
                    <a:pt x="795" y="3685"/>
                    <a:pt x="828" y="3685"/>
                    <a:pt x="861" y="3685"/>
                  </a:cubicBezTo>
                  <a:cubicBezTo>
                    <a:pt x="795" y="3885"/>
                    <a:pt x="795" y="4052"/>
                    <a:pt x="828" y="4185"/>
                  </a:cubicBezTo>
                  <a:cubicBezTo>
                    <a:pt x="561" y="4786"/>
                    <a:pt x="294" y="5419"/>
                    <a:pt x="61" y="6020"/>
                  </a:cubicBezTo>
                  <a:cubicBezTo>
                    <a:pt x="0" y="6202"/>
                    <a:pt x="160" y="6323"/>
                    <a:pt x="310" y="6323"/>
                  </a:cubicBezTo>
                  <a:cubicBezTo>
                    <a:pt x="408" y="6323"/>
                    <a:pt x="502" y="6272"/>
                    <a:pt x="528" y="6153"/>
                  </a:cubicBezTo>
                  <a:cubicBezTo>
                    <a:pt x="795" y="5620"/>
                    <a:pt x="1028" y="5086"/>
                    <a:pt x="1228" y="4519"/>
                  </a:cubicBezTo>
                  <a:lnTo>
                    <a:pt x="1429" y="4519"/>
                  </a:lnTo>
                  <a:cubicBezTo>
                    <a:pt x="1495" y="4652"/>
                    <a:pt x="1629" y="4719"/>
                    <a:pt x="1896" y="4719"/>
                  </a:cubicBezTo>
                  <a:cubicBezTo>
                    <a:pt x="1929" y="4719"/>
                    <a:pt x="1996" y="4752"/>
                    <a:pt x="2096" y="4786"/>
                  </a:cubicBezTo>
                  <a:cubicBezTo>
                    <a:pt x="2154" y="4794"/>
                    <a:pt x="2210" y="4798"/>
                    <a:pt x="2265" y="4798"/>
                  </a:cubicBezTo>
                  <a:cubicBezTo>
                    <a:pt x="2427" y="4798"/>
                    <a:pt x="2571" y="4761"/>
                    <a:pt x="2696" y="4686"/>
                  </a:cubicBezTo>
                  <a:cubicBezTo>
                    <a:pt x="2796" y="4686"/>
                    <a:pt x="2863" y="4652"/>
                    <a:pt x="2930" y="4652"/>
                  </a:cubicBezTo>
                  <a:lnTo>
                    <a:pt x="3030" y="4652"/>
                  </a:lnTo>
                  <a:cubicBezTo>
                    <a:pt x="3096" y="4652"/>
                    <a:pt x="3163" y="4652"/>
                    <a:pt x="3196" y="4619"/>
                  </a:cubicBezTo>
                  <a:cubicBezTo>
                    <a:pt x="3230" y="4652"/>
                    <a:pt x="3297" y="4652"/>
                    <a:pt x="3330" y="4652"/>
                  </a:cubicBezTo>
                  <a:cubicBezTo>
                    <a:pt x="3413" y="4719"/>
                    <a:pt x="3497" y="4744"/>
                    <a:pt x="3580" y="4744"/>
                  </a:cubicBezTo>
                  <a:cubicBezTo>
                    <a:pt x="3663" y="4744"/>
                    <a:pt x="3747" y="4719"/>
                    <a:pt x="3830" y="4686"/>
                  </a:cubicBezTo>
                  <a:cubicBezTo>
                    <a:pt x="3864" y="4786"/>
                    <a:pt x="3897" y="4919"/>
                    <a:pt x="3964" y="5019"/>
                  </a:cubicBezTo>
                  <a:cubicBezTo>
                    <a:pt x="4097" y="5486"/>
                    <a:pt x="4164" y="6053"/>
                    <a:pt x="4531" y="6387"/>
                  </a:cubicBezTo>
                  <a:cubicBezTo>
                    <a:pt x="4581" y="6424"/>
                    <a:pt x="4645" y="6443"/>
                    <a:pt x="4707" y="6443"/>
                  </a:cubicBezTo>
                  <a:cubicBezTo>
                    <a:pt x="4811" y="6443"/>
                    <a:pt x="4910" y="6391"/>
                    <a:pt x="4931" y="6287"/>
                  </a:cubicBezTo>
                  <a:cubicBezTo>
                    <a:pt x="5031" y="5786"/>
                    <a:pt x="4764" y="5319"/>
                    <a:pt x="4597" y="4852"/>
                  </a:cubicBezTo>
                  <a:cubicBezTo>
                    <a:pt x="4531" y="4619"/>
                    <a:pt x="4464" y="4385"/>
                    <a:pt x="4364" y="4152"/>
                  </a:cubicBezTo>
                  <a:cubicBezTo>
                    <a:pt x="4431" y="4018"/>
                    <a:pt x="4497" y="3885"/>
                    <a:pt x="4497" y="3718"/>
                  </a:cubicBezTo>
                  <a:lnTo>
                    <a:pt x="4898" y="2851"/>
                  </a:lnTo>
                  <a:lnTo>
                    <a:pt x="4898" y="2851"/>
                  </a:lnTo>
                  <a:cubicBezTo>
                    <a:pt x="4831" y="2884"/>
                    <a:pt x="4798" y="2918"/>
                    <a:pt x="4764" y="2951"/>
                  </a:cubicBezTo>
                  <a:cubicBezTo>
                    <a:pt x="4731" y="2918"/>
                    <a:pt x="4698" y="2884"/>
                    <a:pt x="4664" y="2884"/>
                  </a:cubicBezTo>
                  <a:cubicBezTo>
                    <a:pt x="4664" y="2784"/>
                    <a:pt x="4631" y="2718"/>
                    <a:pt x="4631" y="2617"/>
                  </a:cubicBezTo>
                  <a:cubicBezTo>
                    <a:pt x="4631" y="2617"/>
                    <a:pt x="4631" y="2584"/>
                    <a:pt x="4631" y="2551"/>
                  </a:cubicBezTo>
                  <a:cubicBezTo>
                    <a:pt x="4631" y="2517"/>
                    <a:pt x="4597" y="2484"/>
                    <a:pt x="4597" y="2451"/>
                  </a:cubicBezTo>
                  <a:cubicBezTo>
                    <a:pt x="4864" y="2050"/>
                    <a:pt x="5165" y="1650"/>
                    <a:pt x="5431" y="1216"/>
                  </a:cubicBezTo>
                  <a:cubicBezTo>
                    <a:pt x="5572" y="1029"/>
                    <a:pt x="5366" y="824"/>
                    <a:pt x="5174" y="824"/>
                  </a:cubicBezTo>
                  <a:cubicBezTo>
                    <a:pt x="5093" y="824"/>
                    <a:pt x="5014" y="861"/>
                    <a:pt x="4964" y="950"/>
                  </a:cubicBezTo>
                  <a:cubicBezTo>
                    <a:pt x="4731" y="1417"/>
                    <a:pt x="4464" y="1850"/>
                    <a:pt x="4231" y="2317"/>
                  </a:cubicBezTo>
                  <a:cubicBezTo>
                    <a:pt x="4125" y="2229"/>
                    <a:pt x="4010" y="2188"/>
                    <a:pt x="3896" y="2188"/>
                  </a:cubicBezTo>
                  <a:cubicBezTo>
                    <a:pt x="3793" y="2188"/>
                    <a:pt x="3691" y="2221"/>
                    <a:pt x="3597" y="2284"/>
                  </a:cubicBezTo>
                  <a:cubicBezTo>
                    <a:pt x="3544" y="2244"/>
                    <a:pt x="3486" y="2226"/>
                    <a:pt x="3429" y="2226"/>
                  </a:cubicBezTo>
                  <a:cubicBezTo>
                    <a:pt x="3342" y="2226"/>
                    <a:pt x="3257" y="2270"/>
                    <a:pt x="3196" y="2351"/>
                  </a:cubicBezTo>
                  <a:cubicBezTo>
                    <a:pt x="3196" y="2317"/>
                    <a:pt x="3163" y="2284"/>
                    <a:pt x="3163" y="2251"/>
                  </a:cubicBezTo>
                  <a:cubicBezTo>
                    <a:pt x="3128" y="2162"/>
                    <a:pt x="3037" y="2121"/>
                    <a:pt x="2939" y="2121"/>
                  </a:cubicBezTo>
                  <a:cubicBezTo>
                    <a:pt x="2852" y="2121"/>
                    <a:pt x="2759" y="2154"/>
                    <a:pt x="2696" y="2217"/>
                  </a:cubicBezTo>
                  <a:cubicBezTo>
                    <a:pt x="2696" y="2217"/>
                    <a:pt x="2663" y="2251"/>
                    <a:pt x="2629" y="2284"/>
                  </a:cubicBezTo>
                  <a:lnTo>
                    <a:pt x="2563" y="2284"/>
                  </a:lnTo>
                  <a:cubicBezTo>
                    <a:pt x="2523" y="2244"/>
                    <a:pt x="2463" y="2226"/>
                    <a:pt x="2398" y="2226"/>
                  </a:cubicBezTo>
                  <a:cubicBezTo>
                    <a:pt x="2299" y="2226"/>
                    <a:pt x="2190" y="2270"/>
                    <a:pt x="2129" y="2351"/>
                  </a:cubicBezTo>
                  <a:cubicBezTo>
                    <a:pt x="2096" y="2417"/>
                    <a:pt x="2062" y="2451"/>
                    <a:pt x="2029" y="2517"/>
                  </a:cubicBezTo>
                  <a:cubicBezTo>
                    <a:pt x="2029" y="2517"/>
                    <a:pt x="2029" y="2484"/>
                    <a:pt x="1996" y="2484"/>
                  </a:cubicBezTo>
                  <a:cubicBezTo>
                    <a:pt x="1996" y="2384"/>
                    <a:pt x="1929" y="2351"/>
                    <a:pt x="1862" y="2317"/>
                  </a:cubicBezTo>
                  <a:cubicBezTo>
                    <a:pt x="1929" y="1583"/>
                    <a:pt x="1829" y="849"/>
                    <a:pt x="1529" y="149"/>
                  </a:cubicBezTo>
                  <a:cubicBezTo>
                    <a:pt x="1494" y="44"/>
                    <a:pt x="1418" y="0"/>
                    <a:pt x="1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1"/>
        <p:cNvGrpSpPr/>
        <p:nvPr/>
      </p:nvGrpSpPr>
      <p:grpSpPr>
        <a:xfrm>
          <a:off x="0" y="0"/>
          <a:ext cx="0" cy="0"/>
          <a:chOff x="0" y="0"/>
          <a:chExt cx="0" cy="0"/>
        </a:xfrm>
      </p:grpSpPr>
      <p:sp>
        <p:nvSpPr>
          <p:cNvPr id="62" name="Google Shape;62;p5"/>
          <p:cNvSpPr/>
          <p:nvPr/>
        </p:nvSpPr>
        <p:spPr>
          <a:xfrm flipH="1">
            <a:off x="44" y="2741150"/>
            <a:ext cx="6416506" cy="2402360"/>
          </a:xfrm>
          <a:custGeom>
            <a:avLst/>
            <a:gdLst/>
            <a:ahLst/>
            <a:cxnLst/>
            <a:rect l="l" t="t" r="r" b="b"/>
            <a:pathLst>
              <a:path w="107277" h="38729" extrusionOk="0">
                <a:moveTo>
                  <a:pt x="6071" y="38728"/>
                </a:moveTo>
                <a:cubicBezTo>
                  <a:pt x="2702" y="38728"/>
                  <a:pt x="0" y="36026"/>
                  <a:pt x="0" y="32690"/>
                </a:cubicBezTo>
                <a:cubicBezTo>
                  <a:pt x="0" y="29888"/>
                  <a:pt x="1868" y="27553"/>
                  <a:pt x="4437" y="26853"/>
                </a:cubicBezTo>
                <a:cubicBezTo>
                  <a:pt x="4403" y="26386"/>
                  <a:pt x="4370" y="25886"/>
                  <a:pt x="4370" y="25419"/>
                </a:cubicBezTo>
                <a:cubicBezTo>
                  <a:pt x="4370" y="18747"/>
                  <a:pt x="9774" y="13310"/>
                  <a:pt x="16478" y="13310"/>
                </a:cubicBezTo>
                <a:cubicBezTo>
                  <a:pt x="19381" y="13310"/>
                  <a:pt x="22083" y="14344"/>
                  <a:pt x="24151" y="16079"/>
                </a:cubicBezTo>
                <a:cubicBezTo>
                  <a:pt x="25018" y="11609"/>
                  <a:pt x="28687" y="8140"/>
                  <a:pt x="33224" y="7572"/>
                </a:cubicBezTo>
                <a:cubicBezTo>
                  <a:pt x="34325" y="3236"/>
                  <a:pt x="38294" y="0"/>
                  <a:pt x="42997" y="0"/>
                </a:cubicBezTo>
                <a:cubicBezTo>
                  <a:pt x="47734" y="0"/>
                  <a:pt x="51737" y="3303"/>
                  <a:pt x="52771" y="7739"/>
                </a:cubicBezTo>
                <a:cubicBezTo>
                  <a:pt x="53572" y="7272"/>
                  <a:pt x="54472" y="7005"/>
                  <a:pt x="55440" y="7005"/>
                </a:cubicBezTo>
                <a:cubicBezTo>
                  <a:pt x="58208" y="7005"/>
                  <a:pt x="60510" y="9140"/>
                  <a:pt x="60743" y="11842"/>
                </a:cubicBezTo>
                <a:cubicBezTo>
                  <a:pt x="61811" y="11242"/>
                  <a:pt x="63012" y="10908"/>
                  <a:pt x="64279" y="10908"/>
                </a:cubicBezTo>
                <a:cubicBezTo>
                  <a:pt x="66081" y="10908"/>
                  <a:pt x="67715" y="11542"/>
                  <a:pt x="68949" y="12643"/>
                </a:cubicBezTo>
                <a:cubicBezTo>
                  <a:pt x="70517" y="9874"/>
                  <a:pt x="73486" y="7973"/>
                  <a:pt x="76888" y="7973"/>
                </a:cubicBezTo>
                <a:cubicBezTo>
                  <a:pt x="79423" y="7973"/>
                  <a:pt x="81725" y="9040"/>
                  <a:pt x="83393" y="10741"/>
                </a:cubicBezTo>
                <a:cubicBezTo>
                  <a:pt x="83993" y="6038"/>
                  <a:pt x="87996" y="2402"/>
                  <a:pt x="92866" y="2402"/>
                </a:cubicBezTo>
                <a:cubicBezTo>
                  <a:pt x="95435" y="2402"/>
                  <a:pt x="97770" y="3436"/>
                  <a:pt x="99471" y="5071"/>
                </a:cubicBezTo>
                <a:cubicBezTo>
                  <a:pt x="101339" y="2869"/>
                  <a:pt x="104141" y="1435"/>
                  <a:pt x="107277" y="1435"/>
                </a:cubicBezTo>
                <a:lnTo>
                  <a:pt x="107277" y="38728"/>
                </a:lnTo>
                <a:lnTo>
                  <a:pt x="6071" y="38728"/>
                </a:lnTo>
                <a:close/>
              </a:path>
            </a:pathLst>
          </a:custGeom>
          <a:solidFill>
            <a:srgbClr val="FFDDB7">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5"/>
          <p:cNvSpPr txBox="1">
            <a:spLocks noGrp="1"/>
          </p:cNvSpPr>
          <p:nvPr>
            <p:ph type="body" idx="1"/>
          </p:nvPr>
        </p:nvSpPr>
        <p:spPr>
          <a:xfrm>
            <a:off x="713225" y="1152475"/>
            <a:ext cx="3858900" cy="3447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accent5"/>
              </a:buClr>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64" name="Google Shape;64;p5"/>
          <p:cNvSpPr txBox="1">
            <a:spLocks noGrp="1"/>
          </p:cNvSpPr>
          <p:nvPr>
            <p:ph type="body" idx="2"/>
          </p:nvPr>
        </p:nvSpPr>
        <p:spPr>
          <a:xfrm>
            <a:off x="4572125" y="1152475"/>
            <a:ext cx="3858900" cy="3447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accent5"/>
              </a:buClr>
              <a:buSzPts val="1400"/>
              <a:buChar char="●"/>
              <a:defRPr sz="1400"/>
            </a:lvl1pPr>
            <a:lvl2pPr marL="914400" lvl="1" indent="-304800">
              <a:spcBef>
                <a:spcPts val="0"/>
              </a:spcBef>
              <a:spcAft>
                <a:spcPts val="0"/>
              </a:spcAft>
              <a:buClr>
                <a:schemeClr val="dk1"/>
              </a:buClr>
              <a:buSzPts val="1200"/>
              <a:buChar char="○"/>
              <a:defRPr sz="1200"/>
            </a:lvl2pPr>
            <a:lvl3pPr marL="1371600" lvl="2" indent="-304800">
              <a:spcBef>
                <a:spcPts val="0"/>
              </a:spcBef>
              <a:spcAft>
                <a:spcPts val="0"/>
              </a:spcAft>
              <a:buClr>
                <a:schemeClr val="dk1"/>
              </a:buClr>
              <a:buSzPts val="1200"/>
              <a:buChar char="■"/>
              <a:defRPr sz="1200"/>
            </a:lvl3pPr>
            <a:lvl4pPr marL="1828800" lvl="3" indent="-304800">
              <a:spcBef>
                <a:spcPts val="0"/>
              </a:spcBef>
              <a:spcAft>
                <a:spcPts val="0"/>
              </a:spcAft>
              <a:buClr>
                <a:schemeClr val="dk1"/>
              </a:buClr>
              <a:buSzPts val="1200"/>
              <a:buChar char="●"/>
              <a:defRPr sz="1200"/>
            </a:lvl4pPr>
            <a:lvl5pPr marL="2286000" lvl="4" indent="-304800">
              <a:spcBef>
                <a:spcPts val="0"/>
              </a:spcBef>
              <a:spcAft>
                <a:spcPts val="0"/>
              </a:spcAft>
              <a:buClr>
                <a:schemeClr val="dk1"/>
              </a:buClr>
              <a:buSzPts val="1200"/>
              <a:buChar char="○"/>
              <a:defRPr sz="1200"/>
            </a:lvl5pPr>
            <a:lvl6pPr marL="2743200" lvl="5" indent="-304800">
              <a:spcBef>
                <a:spcPts val="0"/>
              </a:spcBef>
              <a:spcAft>
                <a:spcPts val="0"/>
              </a:spcAft>
              <a:buClr>
                <a:schemeClr val="dk1"/>
              </a:buClr>
              <a:buSzPts val="1200"/>
              <a:buChar char="■"/>
              <a:defRPr sz="1200"/>
            </a:lvl6pPr>
            <a:lvl7pPr marL="3200400" lvl="6" indent="-304800">
              <a:spcBef>
                <a:spcPts val="0"/>
              </a:spcBef>
              <a:spcAft>
                <a:spcPts val="0"/>
              </a:spcAft>
              <a:buClr>
                <a:schemeClr val="dk1"/>
              </a:buClr>
              <a:buSzPts val="1200"/>
              <a:buChar char="●"/>
              <a:defRPr sz="1200"/>
            </a:lvl7pPr>
            <a:lvl8pPr marL="3657600" lvl="7" indent="-304800">
              <a:spcBef>
                <a:spcPts val="0"/>
              </a:spcBef>
              <a:spcAft>
                <a:spcPts val="0"/>
              </a:spcAft>
              <a:buClr>
                <a:schemeClr val="dk1"/>
              </a:buClr>
              <a:buSzPts val="1200"/>
              <a:buChar char="○"/>
              <a:defRPr sz="1200"/>
            </a:lvl8pPr>
            <a:lvl9pPr marL="4114800" lvl="8" indent="-304800">
              <a:spcBef>
                <a:spcPts val="0"/>
              </a:spcBef>
              <a:spcAft>
                <a:spcPts val="0"/>
              </a:spcAft>
              <a:buClr>
                <a:schemeClr val="dk1"/>
              </a:buClr>
              <a:buSzPts val="1200"/>
              <a:buChar char="■"/>
              <a:defRPr sz="1200"/>
            </a:lvl9pPr>
          </a:lstStyle>
          <a:p>
            <a:endParaRPr/>
          </a:p>
        </p:txBody>
      </p:sp>
      <p:sp>
        <p:nvSpPr>
          <p:cNvPr id="65" name="Google Shape;65;p5"/>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6"/>
        <p:cNvGrpSpPr/>
        <p:nvPr/>
      </p:nvGrpSpPr>
      <p:grpSpPr>
        <a:xfrm>
          <a:off x="0" y="0"/>
          <a:ext cx="0" cy="0"/>
          <a:chOff x="0" y="0"/>
          <a:chExt cx="0" cy="0"/>
        </a:xfrm>
      </p:grpSpPr>
      <p:sp>
        <p:nvSpPr>
          <p:cNvPr id="67" name="Google Shape;67;p6"/>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8" name="Google Shape;68;p6"/>
          <p:cNvSpPr/>
          <p:nvPr/>
        </p:nvSpPr>
        <p:spPr>
          <a:xfrm>
            <a:off x="2378308" y="2701076"/>
            <a:ext cx="6765692" cy="2442444"/>
          </a:xfrm>
          <a:custGeom>
            <a:avLst/>
            <a:gdLst/>
            <a:ahLst/>
            <a:cxnLst/>
            <a:rect l="l" t="t" r="r" b="b"/>
            <a:pathLst>
              <a:path w="107277" h="38729" extrusionOk="0">
                <a:moveTo>
                  <a:pt x="6071" y="38728"/>
                </a:moveTo>
                <a:cubicBezTo>
                  <a:pt x="2702" y="38728"/>
                  <a:pt x="0" y="36026"/>
                  <a:pt x="0" y="32690"/>
                </a:cubicBezTo>
                <a:cubicBezTo>
                  <a:pt x="0" y="29888"/>
                  <a:pt x="1868" y="27553"/>
                  <a:pt x="4437" y="26853"/>
                </a:cubicBezTo>
                <a:cubicBezTo>
                  <a:pt x="4403" y="26386"/>
                  <a:pt x="4370" y="25886"/>
                  <a:pt x="4370" y="25419"/>
                </a:cubicBezTo>
                <a:cubicBezTo>
                  <a:pt x="4370" y="18747"/>
                  <a:pt x="9774" y="13310"/>
                  <a:pt x="16478" y="13310"/>
                </a:cubicBezTo>
                <a:cubicBezTo>
                  <a:pt x="19381" y="13310"/>
                  <a:pt x="22083" y="14344"/>
                  <a:pt x="24151" y="16079"/>
                </a:cubicBezTo>
                <a:cubicBezTo>
                  <a:pt x="25018" y="11609"/>
                  <a:pt x="28687" y="8140"/>
                  <a:pt x="33224" y="7572"/>
                </a:cubicBezTo>
                <a:cubicBezTo>
                  <a:pt x="34325" y="3236"/>
                  <a:pt x="38294" y="0"/>
                  <a:pt x="42997" y="0"/>
                </a:cubicBezTo>
                <a:cubicBezTo>
                  <a:pt x="47734" y="0"/>
                  <a:pt x="51737" y="3303"/>
                  <a:pt x="52771" y="7739"/>
                </a:cubicBezTo>
                <a:cubicBezTo>
                  <a:pt x="53572" y="7272"/>
                  <a:pt x="54472" y="7005"/>
                  <a:pt x="55440" y="7005"/>
                </a:cubicBezTo>
                <a:cubicBezTo>
                  <a:pt x="58208" y="7005"/>
                  <a:pt x="60510" y="9140"/>
                  <a:pt x="60743" y="11842"/>
                </a:cubicBezTo>
                <a:cubicBezTo>
                  <a:pt x="61811" y="11242"/>
                  <a:pt x="63012" y="10908"/>
                  <a:pt x="64279" y="10908"/>
                </a:cubicBezTo>
                <a:cubicBezTo>
                  <a:pt x="66081" y="10908"/>
                  <a:pt x="67715" y="11542"/>
                  <a:pt x="68949" y="12643"/>
                </a:cubicBezTo>
                <a:cubicBezTo>
                  <a:pt x="70517" y="9874"/>
                  <a:pt x="73486" y="7973"/>
                  <a:pt x="76888" y="7973"/>
                </a:cubicBezTo>
                <a:cubicBezTo>
                  <a:pt x="79423" y="7973"/>
                  <a:pt x="81725" y="9040"/>
                  <a:pt x="83393" y="10741"/>
                </a:cubicBezTo>
                <a:cubicBezTo>
                  <a:pt x="83993" y="6038"/>
                  <a:pt x="87996" y="2402"/>
                  <a:pt x="92866" y="2402"/>
                </a:cubicBezTo>
                <a:cubicBezTo>
                  <a:pt x="95435" y="2402"/>
                  <a:pt x="97770" y="3436"/>
                  <a:pt x="99471" y="5071"/>
                </a:cubicBezTo>
                <a:cubicBezTo>
                  <a:pt x="101339" y="2869"/>
                  <a:pt x="104141" y="1435"/>
                  <a:pt x="107277" y="1435"/>
                </a:cubicBezTo>
                <a:lnTo>
                  <a:pt x="107277" y="38728"/>
                </a:lnTo>
                <a:lnTo>
                  <a:pt x="6071" y="38728"/>
                </a:lnTo>
                <a:close/>
              </a:path>
            </a:pathLst>
          </a:custGeom>
          <a:solidFill>
            <a:srgbClr val="FFDDB7">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9"/>
        <p:cNvGrpSpPr/>
        <p:nvPr/>
      </p:nvGrpSpPr>
      <p:grpSpPr>
        <a:xfrm>
          <a:off x="0" y="0"/>
          <a:ext cx="0" cy="0"/>
          <a:chOff x="0" y="0"/>
          <a:chExt cx="0" cy="0"/>
        </a:xfrm>
      </p:grpSpPr>
      <p:sp>
        <p:nvSpPr>
          <p:cNvPr id="70" name="Google Shape;70;p7"/>
          <p:cNvSpPr/>
          <p:nvPr/>
        </p:nvSpPr>
        <p:spPr>
          <a:xfrm flipH="1">
            <a:off x="-25" y="3024724"/>
            <a:ext cx="5869125" cy="2118767"/>
          </a:xfrm>
          <a:custGeom>
            <a:avLst/>
            <a:gdLst/>
            <a:ahLst/>
            <a:cxnLst/>
            <a:rect l="l" t="t" r="r" b="b"/>
            <a:pathLst>
              <a:path w="107277" h="38729" extrusionOk="0">
                <a:moveTo>
                  <a:pt x="6071" y="38728"/>
                </a:moveTo>
                <a:cubicBezTo>
                  <a:pt x="2702" y="38728"/>
                  <a:pt x="0" y="36026"/>
                  <a:pt x="0" y="32690"/>
                </a:cubicBezTo>
                <a:cubicBezTo>
                  <a:pt x="0" y="29888"/>
                  <a:pt x="1868" y="27553"/>
                  <a:pt x="4437" y="26853"/>
                </a:cubicBezTo>
                <a:cubicBezTo>
                  <a:pt x="4403" y="26386"/>
                  <a:pt x="4370" y="25886"/>
                  <a:pt x="4370" y="25419"/>
                </a:cubicBezTo>
                <a:cubicBezTo>
                  <a:pt x="4370" y="18747"/>
                  <a:pt x="9774" y="13310"/>
                  <a:pt x="16478" y="13310"/>
                </a:cubicBezTo>
                <a:cubicBezTo>
                  <a:pt x="19381" y="13310"/>
                  <a:pt x="22083" y="14344"/>
                  <a:pt x="24151" y="16079"/>
                </a:cubicBezTo>
                <a:cubicBezTo>
                  <a:pt x="25018" y="11609"/>
                  <a:pt x="28687" y="8140"/>
                  <a:pt x="33224" y="7572"/>
                </a:cubicBezTo>
                <a:cubicBezTo>
                  <a:pt x="34325" y="3236"/>
                  <a:pt x="38294" y="0"/>
                  <a:pt x="42997" y="0"/>
                </a:cubicBezTo>
                <a:cubicBezTo>
                  <a:pt x="47734" y="0"/>
                  <a:pt x="51737" y="3303"/>
                  <a:pt x="52771" y="7739"/>
                </a:cubicBezTo>
                <a:cubicBezTo>
                  <a:pt x="53572" y="7272"/>
                  <a:pt x="54472" y="7005"/>
                  <a:pt x="55440" y="7005"/>
                </a:cubicBezTo>
                <a:cubicBezTo>
                  <a:pt x="58208" y="7005"/>
                  <a:pt x="60510" y="9140"/>
                  <a:pt x="60743" y="11842"/>
                </a:cubicBezTo>
                <a:cubicBezTo>
                  <a:pt x="61811" y="11242"/>
                  <a:pt x="63012" y="10908"/>
                  <a:pt x="64279" y="10908"/>
                </a:cubicBezTo>
                <a:cubicBezTo>
                  <a:pt x="66081" y="10908"/>
                  <a:pt x="67715" y="11542"/>
                  <a:pt x="68949" y="12643"/>
                </a:cubicBezTo>
                <a:cubicBezTo>
                  <a:pt x="70517" y="9874"/>
                  <a:pt x="73486" y="7973"/>
                  <a:pt x="76888" y="7973"/>
                </a:cubicBezTo>
                <a:cubicBezTo>
                  <a:pt x="79423" y="7973"/>
                  <a:pt x="81725" y="9040"/>
                  <a:pt x="83393" y="10741"/>
                </a:cubicBezTo>
                <a:cubicBezTo>
                  <a:pt x="83993" y="6038"/>
                  <a:pt x="87996" y="2402"/>
                  <a:pt x="92866" y="2402"/>
                </a:cubicBezTo>
                <a:cubicBezTo>
                  <a:pt x="95435" y="2402"/>
                  <a:pt x="97770" y="3436"/>
                  <a:pt x="99471" y="5071"/>
                </a:cubicBezTo>
                <a:cubicBezTo>
                  <a:pt x="101339" y="2869"/>
                  <a:pt x="104141" y="1435"/>
                  <a:pt x="107277" y="1435"/>
                </a:cubicBezTo>
                <a:lnTo>
                  <a:pt x="107277" y="38728"/>
                </a:lnTo>
                <a:lnTo>
                  <a:pt x="6071" y="38728"/>
                </a:lnTo>
                <a:close/>
              </a:path>
            </a:pathLst>
          </a:custGeom>
          <a:solidFill>
            <a:srgbClr val="FFDDB7">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7"/>
          <p:cNvSpPr txBox="1">
            <a:spLocks noGrp="1"/>
          </p:cNvSpPr>
          <p:nvPr>
            <p:ph type="title"/>
          </p:nvPr>
        </p:nvSpPr>
        <p:spPr>
          <a:xfrm>
            <a:off x="3783775" y="1656150"/>
            <a:ext cx="4647000" cy="1106100"/>
          </a:xfrm>
          <a:prstGeom prst="rect">
            <a:avLst/>
          </a:prstGeom>
        </p:spPr>
        <p:txBody>
          <a:bodyPr spcFirstLastPara="1" wrap="square" lIns="91425" tIns="91425" rIns="91425" bIns="91425" anchor="b" anchorCtr="0">
            <a:noAutofit/>
          </a:bodyPr>
          <a:lstStyle>
            <a:lvl1pPr lvl="0" algn="r">
              <a:spcBef>
                <a:spcPts val="0"/>
              </a:spcBef>
              <a:spcAft>
                <a:spcPts val="0"/>
              </a:spcAft>
              <a:buSzPts val="24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72" name="Google Shape;72;p7"/>
          <p:cNvSpPr txBox="1">
            <a:spLocks noGrp="1"/>
          </p:cNvSpPr>
          <p:nvPr>
            <p:ph type="body" idx="1"/>
          </p:nvPr>
        </p:nvSpPr>
        <p:spPr>
          <a:xfrm>
            <a:off x="3783775" y="2762250"/>
            <a:ext cx="4647000" cy="725100"/>
          </a:xfrm>
          <a:prstGeom prst="rect">
            <a:avLst/>
          </a:prstGeom>
        </p:spPr>
        <p:txBody>
          <a:bodyPr spcFirstLastPara="1" wrap="square" lIns="91425" tIns="91425" rIns="91425" bIns="91425" anchor="t" anchorCtr="0">
            <a:noAutofit/>
          </a:bodyPr>
          <a:lstStyle>
            <a:lvl1pPr marL="457200" lvl="0" indent="-304800" algn="r">
              <a:spcBef>
                <a:spcPts val="0"/>
              </a:spcBef>
              <a:spcAft>
                <a:spcPts val="0"/>
              </a:spcAft>
              <a:buSzPts val="1200"/>
              <a:buChar char="●"/>
              <a:defRPr sz="1600">
                <a:solidFill>
                  <a:schemeClr val="dk1"/>
                </a:solidFill>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grpSp>
        <p:nvGrpSpPr>
          <p:cNvPr id="73" name="Google Shape;73;p7"/>
          <p:cNvGrpSpPr/>
          <p:nvPr/>
        </p:nvGrpSpPr>
        <p:grpSpPr>
          <a:xfrm>
            <a:off x="-27" y="4461106"/>
            <a:ext cx="9143772" cy="337805"/>
            <a:chOff x="1186850" y="2712575"/>
            <a:chExt cx="5218750" cy="192800"/>
          </a:xfrm>
        </p:grpSpPr>
        <p:sp>
          <p:nvSpPr>
            <p:cNvPr id="74" name="Google Shape;74;p7"/>
            <p:cNvSpPr/>
            <p:nvPr/>
          </p:nvSpPr>
          <p:spPr>
            <a:xfrm>
              <a:off x="1451325" y="2743900"/>
              <a:ext cx="139300" cy="161475"/>
            </a:xfrm>
            <a:custGeom>
              <a:avLst/>
              <a:gdLst/>
              <a:ahLst/>
              <a:cxnLst/>
              <a:rect l="l" t="t" r="r" b="b"/>
              <a:pathLst>
                <a:path w="5572" h="6459" extrusionOk="0">
                  <a:moveTo>
                    <a:pt x="1334" y="0"/>
                  </a:moveTo>
                  <a:cubicBezTo>
                    <a:pt x="1178" y="0"/>
                    <a:pt x="1008" y="163"/>
                    <a:pt x="1030" y="341"/>
                  </a:cubicBezTo>
                  <a:cubicBezTo>
                    <a:pt x="1197" y="1075"/>
                    <a:pt x="1297" y="1809"/>
                    <a:pt x="1297" y="2543"/>
                  </a:cubicBezTo>
                  <a:cubicBezTo>
                    <a:pt x="1230" y="2576"/>
                    <a:pt x="1163" y="2609"/>
                    <a:pt x="1130" y="2676"/>
                  </a:cubicBezTo>
                  <a:cubicBezTo>
                    <a:pt x="1097" y="2776"/>
                    <a:pt x="1063" y="2910"/>
                    <a:pt x="1030" y="3010"/>
                  </a:cubicBezTo>
                  <a:lnTo>
                    <a:pt x="963" y="3010"/>
                  </a:lnTo>
                  <a:cubicBezTo>
                    <a:pt x="963" y="2976"/>
                    <a:pt x="963" y="2943"/>
                    <a:pt x="963" y="2943"/>
                  </a:cubicBezTo>
                  <a:lnTo>
                    <a:pt x="763" y="3677"/>
                  </a:lnTo>
                  <a:cubicBezTo>
                    <a:pt x="796" y="3677"/>
                    <a:pt x="830" y="3710"/>
                    <a:pt x="863" y="3710"/>
                  </a:cubicBezTo>
                  <a:cubicBezTo>
                    <a:pt x="796" y="3877"/>
                    <a:pt x="796" y="4044"/>
                    <a:pt x="830" y="4210"/>
                  </a:cubicBezTo>
                  <a:cubicBezTo>
                    <a:pt x="563" y="4811"/>
                    <a:pt x="296" y="5411"/>
                    <a:pt x="63" y="6045"/>
                  </a:cubicBezTo>
                  <a:cubicBezTo>
                    <a:pt x="0" y="6211"/>
                    <a:pt x="171" y="6339"/>
                    <a:pt x="324" y="6339"/>
                  </a:cubicBezTo>
                  <a:cubicBezTo>
                    <a:pt x="417" y="6339"/>
                    <a:pt x="504" y="6292"/>
                    <a:pt x="530" y="6179"/>
                  </a:cubicBezTo>
                  <a:cubicBezTo>
                    <a:pt x="796" y="5645"/>
                    <a:pt x="1030" y="5078"/>
                    <a:pt x="1230" y="4511"/>
                  </a:cubicBezTo>
                  <a:lnTo>
                    <a:pt x="1430" y="4511"/>
                  </a:lnTo>
                  <a:cubicBezTo>
                    <a:pt x="1488" y="4627"/>
                    <a:pt x="1596" y="4717"/>
                    <a:pt x="1799" y="4717"/>
                  </a:cubicBezTo>
                  <a:cubicBezTo>
                    <a:pt x="1829" y="4717"/>
                    <a:pt x="1862" y="4715"/>
                    <a:pt x="1897" y="4711"/>
                  </a:cubicBezTo>
                  <a:cubicBezTo>
                    <a:pt x="1931" y="4744"/>
                    <a:pt x="1997" y="4778"/>
                    <a:pt x="2097" y="4778"/>
                  </a:cubicBezTo>
                  <a:cubicBezTo>
                    <a:pt x="2162" y="4796"/>
                    <a:pt x="2225" y="4804"/>
                    <a:pt x="2285" y="4804"/>
                  </a:cubicBezTo>
                  <a:cubicBezTo>
                    <a:pt x="2440" y="4804"/>
                    <a:pt x="2578" y="4750"/>
                    <a:pt x="2698" y="4677"/>
                  </a:cubicBezTo>
                  <a:cubicBezTo>
                    <a:pt x="2798" y="4677"/>
                    <a:pt x="2865" y="4677"/>
                    <a:pt x="2931" y="4644"/>
                  </a:cubicBezTo>
                  <a:lnTo>
                    <a:pt x="3198" y="4644"/>
                  </a:lnTo>
                  <a:cubicBezTo>
                    <a:pt x="3231" y="4644"/>
                    <a:pt x="3265" y="4677"/>
                    <a:pt x="3332" y="4677"/>
                  </a:cubicBezTo>
                  <a:cubicBezTo>
                    <a:pt x="3409" y="4739"/>
                    <a:pt x="3487" y="4765"/>
                    <a:pt x="3564" y="4765"/>
                  </a:cubicBezTo>
                  <a:cubicBezTo>
                    <a:pt x="3653" y="4765"/>
                    <a:pt x="3743" y="4731"/>
                    <a:pt x="3832" y="4677"/>
                  </a:cubicBezTo>
                  <a:cubicBezTo>
                    <a:pt x="3865" y="4811"/>
                    <a:pt x="3899" y="4911"/>
                    <a:pt x="3932" y="5044"/>
                  </a:cubicBezTo>
                  <a:cubicBezTo>
                    <a:pt x="4099" y="5478"/>
                    <a:pt x="4165" y="6078"/>
                    <a:pt x="4532" y="6379"/>
                  </a:cubicBezTo>
                  <a:cubicBezTo>
                    <a:pt x="4586" y="6432"/>
                    <a:pt x="4655" y="6459"/>
                    <a:pt x="4721" y="6459"/>
                  </a:cubicBezTo>
                  <a:cubicBezTo>
                    <a:pt x="4821" y="6459"/>
                    <a:pt x="4913" y="6399"/>
                    <a:pt x="4933" y="6279"/>
                  </a:cubicBezTo>
                  <a:cubicBezTo>
                    <a:pt x="5033" y="5812"/>
                    <a:pt x="4766" y="5311"/>
                    <a:pt x="4599" y="4844"/>
                  </a:cubicBezTo>
                  <a:cubicBezTo>
                    <a:pt x="4532" y="4611"/>
                    <a:pt x="4466" y="4377"/>
                    <a:pt x="4366" y="4144"/>
                  </a:cubicBezTo>
                  <a:cubicBezTo>
                    <a:pt x="4432" y="4044"/>
                    <a:pt x="4499" y="3877"/>
                    <a:pt x="4499" y="3710"/>
                  </a:cubicBezTo>
                  <a:lnTo>
                    <a:pt x="4899" y="2876"/>
                  </a:lnTo>
                  <a:lnTo>
                    <a:pt x="4899" y="2876"/>
                  </a:lnTo>
                  <a:cubicBezTo>
                    <a:pt x="4833" y="2910"/>
                    <a:pt x="4799" y="2943"/>
                    <a:pt x="4766" y="2976"/>
                  </a:cubicBezTo>
                  <a:cubicBezTo>
                    <a:pt x="4733" y="2943"/>
                    <a:pt x="4699" y="2910"/>
                    <a:pt x="4666" y="2910"/>
                  </a:cubicBezTo>
                  <a:cubicBezTo>
                    <a:pt x="4666" y="2809"/>
                    <a:pt x="4632" y="2709"/>
                    <a:pt x="4632" y="2643"/>
                  </a:cubicBezTo>
                  <a:cubicBezTo>
                    <a:pt x="4632" y="2609"/>
                    <a:pt x="4632" y="2609"/>
                    <a:pt x="4632" y="2576"/>
                  </a:cubicBezTo>
                  <a:cubicBezTo>
                    <a:pt x="4632" y="2509"/>
                    <a:pt x="4599" y="2476"/>
                    <a:pt x="4566" y="2442"/>
                  </a:cubicBezTo>
                  <a:cubicBezTo>
                    <a:pt x="4866" y="2042"/>
                    <a:pt x="5166" y="1642"/>
                    <a:pt x="5433" y="1242"/>
                  </a:cubicBezTo>
                  <a:cubicBezTo>
                    <a:pt x="5571" y="1034"/>
                    <a:pt x="5376" y="843"/>
                    <a:pt x="5186" y="843"/>
                  </a:cubicBezTo>
                  <a:cubicBezTo>
                    <a:pt x="5101" y="843"/>
                    <a:pt x="5018" y="882"/>
                    <a:pt x="4966" y="975"/>
                  </a:cubicBezTo>
                  <a:cubicBezTo>
                    <a:pt x="4733" y="1408"/>
                    <a:pt x="4466" y="1875"/>
                    <a:pt x="4232" y="2309"/>
                  </a:cubicBezTo>
                  <a:cubicBezTo>
                    <a:pt x="4132" y="2242"/>
                    <a:pt x="4024" y="2209"/>
                    <a:pt x="3915" y="2209"/>
                  </a:cubicBezTo>
                  <a:cubicBezTo>
                    <a:pt x="3807" y="2209"/>
                    <a:pt x="3698" y="2242"/>
                    <a:pt x="3598" y="2309"/>
                  </a:cubicBezTo>
                  <a:cubicBezTo>
                    <a:pt x="3540" y="2265"/>
                    <a:pt x="3476" y="2241"/>
                    <a:pt x="3413" y="2241"/>
                  </a:cubicBezTo>
                  <a:cubicBezTo>
                    <a:pt x="3332" y="2241"/>
                    <a:pt x="3254" y="2282"/>
                    <a:pt x="3198" y="2376"/>
                  </a:cubicBezTo>
                  <a:cubicBezTo>
                    <a:pt x="3165" y="2342"/>
                    <a:pt x="3165" y="2309"/>
                    <a:pt x="3165" y="2276"/>
                  </a:cubicBezTo>
                  <a:cubicBezTo>
                    <a:pt x="3106" y="2179"/>
                    <a:pt x="3003" y="2127"/>
                    <a:pt x="2900" y="2127"/>
                  </a:cubicBezTo>
                  <a:cubicBezTo>
                    <a:pt x="2827" y="2127"/>
                    <a:pt x="2753" y="2153"/>
                    <a:pt x="2698" y="2209"/>
                  </a:cubicBezTo>
                  <a:cubicBezTo>
                    <a:pt x="2664" y="2242"/>
                    <a:pt x="2664" y="2242"/>
                    <a:pt x="2631" y="2276"/>
                  </a:cubicBezTo>
                  <a:cubicBezTo>
                    <a:pt x="2631" y="2276"/>
                    <a:pt x="2598" y="2276"/>
                    <a:pt x="2564" y="2309"/>
                  </a:cubicBezTo>
                  <a:cubicBezTo>
                    <a:pt x="2521" y="2265"/>
                    <a:pt x="2452" y="2241"/>
                    <a:pt x="2379" y="2241"/>
                  </a:cubicBezTo>
                  <a:cubicBezTo>
                    <a:pt x="2286" y="2241"/>
                    <a:pt x="2187" y="2282"/>
                    <a:pt x="2131" y="2376"/>
                  </a:cubicBezTo>
                  <a:cubicBezTo>
                    <a:pt x="2097" y="2409"/>
                    <a:pt x="2064" y="2476"/>
                    <a:pt x="2031" y="2543"/>
                  </a:cubicBezTo>
                  <a:cubicBezTo>
                    <a:pt x="2031" y="2509"/>
                    <a:pt x="2031" y="2509"/>
                    <a:pt x="1997" y="2476"/>
                  </a:cubicBezTo>
                  <a:cubicBezTo>
                    <a:pt x="1964" y="2409"/>
                    <a:pt x="1931" y="2342"/>
                    <a:pt x="1864" y="2309"/>
                  </a:cubicBezTo>
                  <a:cubicBezTo>
                    <a:pt x="1931" y="1609"/>
                    <a:pt x="1830" y="875"/>
                    <a:pt x="1530" y="141"/>
                  </a:cubicBezTo>
                  <a:cubicBezTo>
                    <a:pt x="1486" y="41"/>
                    <a:pt x="1412" y="0"/>
                    <a:pt x="1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7"/>
            <p:cNvSpPr/>
            <p:nvPr/>
          </p:nvSpPr>
          <p:spPr>
            <a:xfrm>
              <a:off x="1972850" y="2743900"/>
              <a:ext cx="139225" cy="161475"/>
            </a:xfrm>
            <a:custGeom>
              <a:avLst/>
              <a:gdLst/>
              <a:ahLst/>
              <a:cxnLst/>
              <a:rect l="l" t="t" r="r" b="b"/>
              <a:pathLst>
                <a:path w="5569" h="6459" extrusionOk="0">
                  <a:moveTo>
                    <a:pt x="1347" y="0"/>
                  </a:moveTo>
                  <a:cubicBezTo>
                    <a:pt x="1184" y="0"/>
                    <a:pt x="1006" y="163"/>
                    <a:pt x="1050" y="341"/>
                  </a:cubicBezTo>
                  <a:cubicBezTo>
                    <a:pt x="1217" y="1075"/>
                    <a:pt x="1317" y="1809"/>
                    <a:pt x="1284" y="2543"/>
                  </a:cubicBezTo>
                  <a:cubicBezTo>
                    <a:pt x="1217" y="2576"/>
                    <a:pt x="1184" y="2609"/>
                    <a:pt x="1151" y="2676"/>
                  </a:cubicBezTo>
                  <a:cubicBezTo>
                    <a:pt x="1117" y="2776"/>
                    <a:pt x="1084" y="2910"/>
                    <a:pt x="1050" y="3010"/>
                  </a:cubicBezTo>
                  <a:lnTo>
                    <a:pt x="984" y="3010"/>
                  </a:lnTo>
                  <a:cubicBezTo>
                    <a:pt x="984" y="2976"/>
                    <a:pt x="984" y="2943"/>
                    <a:pt x="950" y="2943"/>
                  </a:cubicBezTo>
                  <a:lnTo>
                    <a:pt x="750" y="3677"/>
                  </a:lnTo>
                  <a:cubicBezTo>
                    <a:pt x="784" y="3677"/>
                    <a:pt x="817" y="3710"/>
                    <a:pt x="884" y="3710"/>
                  </a:cubicBezTo>
                  <a:cubicBezTo>
                    <a:pt x="817" y="3877"/>
                    <a:pt x="784" y="4044"/>
                    <a:pt x="817" y="4210"/>
                  </a:cubicBezTo>
                  <a:cubicBezTo>
                    <a:pt x="550" y="4811"/>
                    <a:pt x="317" y="5411"/>
                    <a:pt x="83" y="6045"/>
                  </a:cubicBezTo>
                  <a:cubicBezTo>
                    <a:pt x="0" y="6211"/>
                    <a:pt x="176" y="6339"/>
                    <a:pt x="336" y="6339"/>
                  </a:cubicBezTo>
                  <a:cubicBezTo>
                    <a:pt x="433" y="6339"/>
                    <a:pt x="525" y="6292"/>
                    <a:pt x="550" y="6179"/>
                  </a:cubicBezTo>
                  <a:cubicBezTo>
                    <a:pt x="784" y="5645"/>
                    <a:pt x="1017" y="5078"/>
                    <a:pt x="1251" y="4511"/>
                  </a:cubicBezTo>
                  <a:lnTo>
                    <a:pt x="1451" y="4511"/>
                  </a:lnTo>
                  <a:cubicBezTo>
                    <a:pt x="1509" y="4627"/>
                    <a:pt x="1617" y="4717"/>
                    <a:pt x="1797" y="4717"/>
                  </a:cubicBezTo>
                  <a:cubicBezTo>
                    <a:pt x="1825" y="4717"/>
                    <a:pt x="1854" y="4715"/>
                    <a:pt x="1884" y="4711"/>
                  </a:cubicBezTo>
                  <a:cubicBezTo>
                    <a:pt x="1951" y="4744"/>
                    <a:pt x="2018" y="4778"/>
                    <a:pt x="2085" y="4778"/>
                  </a:cubicBezTo>
                  <a:cubicBezTo>
                    <a:pt x="2159" y="4796"/>
                    <a:pt x="2228" y="4804"/>
                    <a:pt x="2293" y="4804"/>
                  </a:cubicBezTo>
                  <a:cubicBezTo>
                    <a:pt x="2461" y="4804"/>
                    <a:pt x="2598" y="4750"/>
                    <a:pt x="2718" y="4677"/>
                  </a:cubicBezTo>
                  <a:cubicBezTo>
                    <a:pt x="2818" y="4677"/>
                    <a:pt x="2885" y="4677"/>
                    <a:pt x="2952" y="4644"/>
                  </a:cubicBezTo>
                  <a:lnTo>
                    <a:pt x="3219" y="4644"/>
                  </a:lnTo>
                  <a:cubicBezTo>
                    <a:pt x="3252" y="4644"/>
                    <a:pt x="3285" y="4677"/>
                    <a:pt x="3319" y="4677"/>
                  </a:cubicBezTo>
                  <a:lnTo>
                    <a:pt x="3352" y="4677"/>
                  </a:lnTo>
                  <a:cubicBezTo>
                    <a:pt x="3430" y="4739"/>
                    <a:pt x="3507" y="4765"/>
                    <a:pt x="3585" y="4765"/>
                  </a:cubicBezTo>
                  <a:cubicBezTo>
                    <a:pt x="3674" y="4765"/>
                    <a:pt x="3763" y="4731"/>
                    <a:pt x="3852" y="4677"/>
                  </a:cubicBezTo>
                  <a:cubicBezTo>
                    <a:pt x="3886" y="4811"/>
                    <a:pt x="3919" y="4911"/>
                    <a:pt x="3953" y="5044"/>
                  </a:cubicBezTo>
                  <a:cubicBezTo>
                    <a:pt x="4086" y="5478"/>
                    <a:pt x="4186" y="6078"/>
                    <a:pt x="4553" y="6379"/>
                  </a:cubicBezTo>
                  <a:cubicBezTo>
                    <a:pt x="4593" y="6432"/>
                    <a:pt x="4654" y="6459"/>
                    <a:pt x="4718" y="6459"/>
                  </a:cubicBezTo>
                  <a:cubicBezTo>
                    <a:pt x="4813" y="6459"/>
                    <a:pt x="4913" y="6399"/>
                    <a:pt x="4953" y="6279"/>
                  </a:cubicBezTo>
                  <a:cubicBezTo>
                    <a:pt x="5053" y="5812"/>
                    <a:pt x="4786" y="5311"/>
                    <a:pt x="4620" y="4844"/>
                  </a:cubicBezTo>
                  <a:cubicBezTo>
                    <a:pt x="4520" y="4611"/>
                    <a:pt x="4453" y="4377"/>
                    <a:pt x="4386" y="4144"/>
                  </a:cubicBezTo>
                  <a:cubicBezTo>
                    <a:pt x="4453" y="4044"/>
                    <a:pt x="4486" y="3877"/>
                    <a:pt x="4520" y="3710"/>
                  </a:cubicBezTo>
                  <a:lnTo>
                    <a:pt x="4887" y="2876"/>
                  </a:lnTo>
                  <a:lnTo>
                    <a:pt x="4887" y="2876"/>
                  </a:lnTo>
                  <a:cubicBezTo>
                    <a:pt x="4820" y="2910"/>
                    <a:pt x="4786" y="2943"/>
                    <a:pt x="4753" y="2976"/>
                  </a:cubicBezTo>
                  <a:cubicBezTo>
                    <a:pt x="4753" y="2943"/>
                    <a:pt x="4720" y="2910"/>
                    <a:pt x="4653" y="2910"/>
                  </a:cubicBezTo>
                  <a:cubicBezTo>
                    <a:pt x="4653" y="2809"/>
                    <a:pt x="4653" y="2709"/>
                    <a:pt x="4620" y="2643"/>
                  </a:cubicBezTo>
                  <a:cubicBezTo>
                    <a:pt x="4620" y="2609"/>
                    <a:pt x="4620" y="2609"/>
                    <a:pt x="4620" y="2576"/>
                  </a:cubicBezTo>
                  <a:cubicBezTo>
                    <a:pt x="4653" y="2509"/>
                    <a:pt x="4620" y="2476"/>
                    <a:pt x="4586" y="2442"/>
                  </a:cubicBezTo>
                  <a:cubicBezTo>
                    <a:pt x="4887" y="2042"/>
                    <a:pt x="5153" y="1642"/>
                    <a:pt x="5454" y="1242"/>
                  </a:cubicBezTo>
                  <a:cubicBezTo>
                    <a:pt x="5569" y="1034"/>
                    <a:pt x="5382" y="843"/>
                    <a:pt x="5200" y="843"/>
                  </a:cubicBezTo>
                  <a:cubicBezTo>
                    <a:pt x="5119" y="843"/>
                    <a:pt x="5038" y="882"/>
                    <a:pt x="4987" y="975"/>
                  </a:cubicBezTo>
                  <a:cubicBezTo>
                    <a:pt x="4720" y="1408"/>
                    <a:pt x="4486" y="1875"/>
                    <a:pt x="4253" y="2309"/>
                  </a:cubicBezTo>
                  <a:lnTo>
                    <a:pt x="4219" y="2309"/>
                  </a:lnTo>
                  <a:cubicBezTo>
                    <a:pt x="4136" y="2242"/>
                    <a:pt x="4028" y="2209"/>
                    <a:pt x="3915" y="2209"/>
                  </a:cubicBezTo>
                  <a:cubicBezTo>
                    <a:pt x="3802" y="2209"/>
                    <a:pt x="3686" y="2242"/>
                    <a:pt x="3586" y="2309"/>
                  </a:cubicBezTo>
                  <a:cubicBezTo>
                    <a:pt x="3542" y="2265"/>
                    <a:pt x="3479" y="2241"/>
                    <a:pt x="3414" y="2241"/>
                  </a:cubicBezTo>
                  <a:cubicBezTo>
                    <a:pt x="3330" y="2241"/>
                    <a:pt x="3242" y="2282"/>
                    <a:pt x="3185" y="2376"/>
                  </a:cubicBezTo>
                  <a:cubicBezTo>
                    <a:pt x="3185" y="2342"/>
                    <a:pt x="3185" y="2309"/>
                    <a:pt x="3152" y="2276"/>
                  </a:cubicBezTo>
                  <a:cubicBezTo>
                    <a:pt x="3113" y="2179"/>
                    <a:pt x="3006" y="2127"/>
                    <a:pt x="2904" y="2127"/>
                  </a:cubicBezTo>
                  <a:cubicBezTo>
                    <a:pt x="2831" y="2127"/>
                    <a:pt x="2760" y="2153"/>
                    <a:pt x="2718" y="2209"/>
                  </a:cubicBezTo>
                  <a:cubicBezTo>
                    <a:pt x="2685" y="2242"/>
                    <a:pt x="2652" y="2242"/>
                    <a:pt x="2652" y="2276"/>
                  </a:cubicBezTo>
                  <a:cubicBezTo>
                    <a:pt x="2618" y="2276"/>
                    <a:pt x="2618" y="2276"/>
                    <a:pt x="2585" y="2309"/>
                  </a:cubicBezTo>
                  <a:cubicBezTo>
                    <a:pt x="2527" y="2265"/>
                    <a:pt x="2456" y="2241"/>
                    <a:pt x="2386" y="2241"/>
                  </a:cubicBezTo>
                  <a:cubicBezTo>
                    <a:pt x="2296" y="2241"/>
                    <a:pt x="2208" y="2282"/>
                    <a:pt x="2151" y="2376"/>
                  </a:cubicBezTo>
                  <a:cubicBezTo>
                    <a:pt x="2118" y="2409"/>
                    <a:pt x="2085" y="2476"/>
                    <a:pt x="2018" y="2543"/>
                  </a:cubicBezTo>
                  <a:cubicBezTo>
                    <a:pt x="2018" y="2509"/>
                    <a:pt x="2018" y="2509"/>
                    <a:pt x="2018" y="2476"/>
                  </a:cubicBezTo>
                  <a:cubicBezTo>
                    <a:pt x="1984" y="2409"/>
                    <a:pt x="1918" y="2342"/>
                    <a:pt x="1884" y="2309"/>
                  </a:cubicBezTo>
                  <a:cubicBezTo>
                    <a:pt x="1951" y="1609"/>
                    <a:pt x="1851" y="875"/>
                    <a:pt x="1551" y="141"/>
                  </a:cubicBezTo>
                  <a:cubicBezTo>
                    <a:pt x="1506" y="41"/>
                    <a:pt x="1428" y="0"/>
                    <a:pt x="1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7"/>
            <p:cNvSpPr/>
            <p:nvPr/>
          </p:nvSpPr>
          <p:spPr>
            <a:xfrm>
              <a:off x="2494575" y="2743900"/>
              <a:ext cx="139275" cy="161475"/>
            </a:xfrm>
            <a:custGeom>
              <a:avLst/>
              <a:gdLst/>
              <a:ahLst/>
              <a:cxnLst/>
              <a:rect l="l" t="t" r="r" b="b"/>
              <a:pathLst>
                <a:path w="5571" h="6459" extrusionOk="0">
                  <a:moveTo>
                    <a:pt x="1335" y="0"/>
                  </a:moveTo>
                  <a:cubicBezTo>
                    <a:pt x="1182" y="0"/>
                    <a:pt x="1019" y="163"/>
                    <a:pt x="1063" y="341"/>
                  </a:cubicBezTo>
                  <a:cubicBezTo>
                    <a:pt x="1196" y="1075"/>
                    <a:pt x="1297" y="1809"/>
                    <a:pt x="1297" y="2543"/>
                  </a:cubicBezTo>
                  <a:cubicBezTo>
                    <a:pt x="1230" y="2576"/>
                    <a:pt x="1163" y="2609"/>
                    <a:pt x="1130" y="2676"/>
                  </a:cubicBezTo>
                  <a:cubicBezTo>
                    <a:pt x="1096" y="2776"/>
                    <a:pt x="1063" y="2910"/>
                    <a:pt x="1030" y="3010"/>
                  </a:cubicBezTo>
                  <a:lnTo>
                    <a:pt x="996" y="3010"/>
                  </a:lnTo>
                  <a:cubicBezTo>
                    <a:pt x="996" y="2976"/>
                    <a:pt x="963" y="2943"/>
                    <a:pt x="963" y="2943"/>
                  </a:cubicBezTo>
                  <a:lnTo>
                    <a:pt x="763" y="3677"/>
                  </a:lnTo>
                  <a:cubicBezTo>
                    <a:pt x="796" y="3677"/>
                    <a:pt x="830" y="3710"/>
                    <a:pt x="863" y="3710"/>
                  </a:cubicBezTo>
                  <a:cubicBezTo>
                    <a:pt x="796" y="3877"/>
                    <a:pt x="796" y="4044"/>
                    <a:pt x="830" y="4210"/>
                  </a:cubicBezTo>
                  <a:cubicBezTo>
                    <a:pt x="563" y="4811"/>
                    <a:pt x="296" y="5411"/>
                    <a:pt x="62" y="6045"/>
                  </a:cubicBezTo>
                  <a:cubicBezTo>
                    <a:pt x="0" y="6211"/>
                    <a:pt x="170" y="6339"/>
                    <a:pt x="324" y="6339"/>
                  </a:cubicBezTo>
                  <a:cubicBezTo>
                    <a:pt x="417" y="6339"/>
                    <a:pt x="504" y="6292"/>
                    <a:pt x="529" y="6179"/>
                  </a:cubicBezTo>
                  <a:cubicBezTo>
                    <a:pt x="796" y="5645"/>
                    <a:pt x="1030" y="5078"/>
                    <a:pt x="1230" y="4511"/>
                  </a:cubicBezTo>
                  <a:lnTo>
                    <a:pt x="1430" y="4511"/>
                  </a:lnTo>
                  <a:cubicBezTo>
                    <a:pt x="1488" y="4627"/>
                    <a:pt x="1596" y="4717"/>
                    <a:pt x="1798" y="4717"/>
                  </a:cubicBezTo>
                  <a:cubicBezTo>
                    <a:pt x="1829" y="4717"/>
                    <a:pt x="1862" y="4715"/>
                    <a:pt x="1897" y="4711"/>
                  </a:cubicBezTo>
                  <a:cubicBezTo>
                    <a:pt x="1930" y="4744"/>
                    <a:pt x="1997" y="4778"/>
                    <a:pt x="2097" y="4778"/>
                  </a:cubicBezTo>
                  <a:cubicBezTo>
                    <a:pt x="2162" y="4796"/>
                    <a:pt x="2225" y="4804"/>
                    <a:pt x="2285" y="4804"/>
                  </a:cubicBezTo>
                  <a:cubicBezTo>
                    <a:pt x="2440" y="4804"/>
                    <a:pt x="2577" y="4750"/>
                    <a:pt x="2698" y="4677"/>
                  </a:cubicBezTo>
                  <a:cubicBezTo>
                    <a:pt x="2798" y="4677"/>
                    <a:pt x="2864" y="4677"/>
                    <a:pt x="2931" y="4644"/>
                  </a:cubicBezTo>
                  <a:lnTo>
                    <a:pt x="3198" y="4644"/>
                  </a:lnTo>
                  <a:cubicBezTo>
                    <a:pt x="3231" y="4644"/>
                    <a:pt x="3298" y="4677"/>
                    <a:pt x="3331" y="4677"/>
                  </a:cubicBezTo>
                  <a:cubicBezTo>
                    <a:pt x="3409" y="4739"/>
                    <a:pt x="3486" y="4765"/>
                    <a:pt x="3564" y="4765"/>
                  </a:cubicBezTo>
                  <a:cubicBezTo>
                    <a:pt x="3653" y="4765"/>
                    <a:pt x="3742" y="4731"/>
                    <a:pt x="3832" y="4677"/>
                  </a:cubicBezTo>
                  <a:cubicBezTo>
                    <a:pt x="3865" y="4811"/>
                    <a:pt x="3898" y="4911"/>
                    <a:pt x="3965" y="5044"/>
                  </a:cubicBezTo>
                  <a:cubicBezTo>
                    <a:pt x="4099" y="5478"/>
                    <a:pt x="4165" y="6078"/>
                    <a:pt x="4532" y="6379"/>
                  </a:cubicBezTo>
                  <a:cubicBezTo>
                    <a:pt x="4586" y="6432"/>
                    <a:pt x="4655" y="6459"/>
                    <a:pt x="4721" y="6459"/>
                  </a:cubicBezTo>
                  <a:cubicBezTo>
                    <a:pt x="4820" y="6459"/>
                    <a:pt x="4912" y="6399"/>
                    <a:pt x="4932" y="6279"/>
                  </a:cubicBezTo>
                  <a:cubicBezTo>
                    <a:pt x="5033" y="5812"/>
                    <a:pt x="4766" y="5311"/>
                    <a:pt x="4599" y="4844"/>
                  </a:cubicBezTo>
                  <a:cubicBezTo>
                    <a:pt x="4532" y="4611"/>
                    <a:pt x="4465" y="4377"/>
                    <a:pt x="4365" y="4144"/>
                  </a:cubicBezTo>
                  <a:cubicBezTo>
                    <a:pt x="4432" y="4044"/>
                    <a:pt x="4499" y="3877"/>
                    <a:pt x="4499" y="3710"/>
                  </a:cubicBezTo>
                  <a:lnTo>
                    <a:pt x="4899" y="2876"/>
                  </a:lnTo>
                  <a:lnTo>
                    <a:pt x="4899" y="2876"/>
                  </a:lnTo>
                  <a:cubicBezTo>
                    <a:pt x="4832" y="2910"/>
                    <a:pt x="4799" y="2943"/>
                    <a:pt x="4766" y="2976"/>
                  </a:cubicBezTo>
                  <a:cubicBezTo>
                    <a:pt x="4732" y="2943"/>
                    <a:pt x="4699" y="2910"/>
                    <a:pt x="4666" y="2910"/>
                  </a:cubicBezTo>
                  <a:cubicBezTo>
                    <a:pt x="4666" y="2809"/>
                    <a:pt x="4632" y="2709"/>
                    <a:pt x="4632" y="2643"/>
                  </a:cubicBezTo>
                  <a:cubicBezTo>
                    <a:pt x="4632" y="2609"/>
                    <a:pt x="4632" y="2609"/>
                    <a:pt x="4632" y="2576"/>
                  </a:cubicBezTo>
                  <a:cubicBezTo>
                    <a:pt x="4632" y="2509"/>
                    <a:pt x="4599" y="2476"/>
                    <a:pt x="4566" y="2442"/>
                  </a:cubicBezTo>
                  <a:cubicBezTo>
                    <a:pt x="4866" y="2042"/>
                    <a:pt x="5166" y="1642"/>
                    <a:pt x="5433" y="1242"/>
                  </a:cubicBezTo>
                  <a:cubicBezTo>
                    <a:pt x="5571" y="1034"/>
                    <a:pt x="5375" y="843"/>
                    <a:pt x="5186" y="843"/>
                  </a:cubicBezTo>
                  <a:cubicBezTo>
                    <a:pt x="5101" y="843"/>
                    <a:pt x="5017" y="882"/>
                    <a:pt x="4966" y="975"/>
                  </a:cubicBezTo>
                  <a:cubicBezTo>
                    <a:pt x="4732" y="1408"/>
                    <a:pt x="4465" y="1875"/>
                    <a:pt x="4232" y="2309"/>
                  </a:cubicBezTo>
                  <a:cubicBezTo>
                    <a:pt x="4132" y="2242"/>
                    <a:pt x="4023" y="2209"/>
                    <a:pt x="3915" y="2209"/>
                  </a:cubicBezTo>
                  <a:cubicBezTo>
                    <a:pt x="3807" y="2209"/>
                    <a:pt x="3698" y="2242"/>
                    <a:pt x="3598" y="2309"/>
                  </a:cubicBezTo>
                  <a:cubicBezTo>
                    <a:pt x="3540" y="2265"/>
                    <a:pt x="3475" y="2241"/>
                    <a:pt x="3413" y="2241"/>
                  </a:cubicBezTo>
                  <a:cubicBezTo>
                    <a:pt x="3332" y="2241"/>
                    <a:pt x="3254" y="2282"/>
                    <a:pt x="3198" y="2376"/>
                  </a:cubicBezTo>
                  <a:cubicBezTo>
                    <a:pt x="3198" y="2342"/>
                    <a:pt x="3165" y="2309"/>
                    <a:pt x="3165" y="2276"/>
                  </a:cubicBezTo>
                  <a:cubicBezTo>
                    <a:pt x="3126" y="2179"/>
                    <a:pt x="3019" y="2127"/>
                    <a:pt x="2910" y="2127"/>
                  </a:cubicBezTo>
                  <a:cubicBezTo>
                    <a:pt x="2832" y="2127"/>
                    <a:pt x="2753" y="2153"/>
                    <a:pt x="2698" y="2209"/>
                  </a:cubicBezTo>
                  <a:cubicBezTo>
                    <a:pt x="2698" y="2242"/>
                    <a:pt x="2664" y="2242"/>
                    <a:pt x="2631" y="2276"/>
                  </a:cubicBezTo>
                  <a:cubicBezTo>
                    <a:pt x="2631" y="2276"/>
                    <a:pt x="2597" y="2276"/>
                    <a:pt x="2564" y="2309"/>
                  </a:cubicBezTo>
                  <a:cubicBezTo>
                    <a:pt x="2520" y="2265"/>
                    <a:pt x="2451" y="2241"/>
                    <a:pt x="2379" y="2241"/>
                  </a:cubicBezTo>
                  <a:cubicBezTo>
                    <a:pt x="2286" y="2241"/>
                    <a:pt x="2187" y="2282"/>
                    <a:pt x="2130" y="2376"/>
                  </a:cubicBezTo>
                  <a:cubicBezTo>
                    <a:pt x="2097" y="2409"/>
                    <a:pt x="2064" y="2476"/>
                    <a:pt x="2030" y="2543"/>
                  </a:cubicBezTo>
                  <a:cubicBezTo>
                    <a:pt x="2030" y="2509"/>
                    <a:pt x="2030" y="2509"/>
                    <a:pt x="1997" y="2476"/>
                  </a:cubicBezTo>
                  <a:cubicBezTo>
                    <a:pt x="1997" y="2409"/>
                    <a:pt x="1930" y="2342"/>
                    <a:pt x="1864" y="2309"/>
                  </a:cubicBezTo>
                  <a:cubicBezTo>
                    <a:pt x="1930" y="1609"/>
                    <a:pt x="1830" y="875"/>
                    <a:pt x="1530" y="141"/>
                  </a:cubicBezTo>
                  <a:cubicBezTo>
                    <a:pt x="1486" y="41"/>
                    <a:pt x="1411" y="0"/>
                    <a:pt x="1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7"/>
            <p:cNvSpPr/>
            <p:nvPr/>
          </p:nvSpPr>
          <p:spPr>
            <a:xfrm>
              <a:off x="3016150" y="2718675"/>
              <a:ext cx="139225" cy="161100"/>
            </a:xfrm>
            <a:custGeom>
              <a:avLst/>
              <a:gdLst/>
              <a:ahLst/>
              <a:cxnLst/>
              <a:rect l="l" t="t" r="r" b="b"/>
              <a:pathLst>
                <a:path w="5569" h="6444" extrusionOk="0">
                  <a:moveTo>
                    <a:pt x="1334" y="1"/>
                  </a:moveTo>
                  <a:cubicBezTo>
                    <a:pt x="1174" y="1"/>
                    <a:pt x="1005" y="154"/>
                    <a:pt x="1048" y="349"/>
                  </a:cubicBezTo>
                  <a:cubicBezTo>
                    <a:pt x="1215" y="1083"/>
                    <a:pt x="1315" y="1784"/>
                    <a:pt x="1282" y="2517"/>
                  </a:cubicBezTo>
                  <a:cubicBezTo>
                    <a:pt x="1215" y="2551"/>
                    <a:pt x="1182" y="2618"/>
                    <a:pt x="1148" y="2684"/>
                  </a:cubicBezTo>
                  <a:cubicBezTo>
                    <a:pt x="1115" y="2784"/>
                    <a:pt x="1082" y="2884"/>
                    <a:pt x="1048" y="2984"/>
                  </a:cubicBezTo>
                  <a:lnTo>
                    <a:pt x="982" y="2984"/>
                  </a:lnTo>
                  <a:cubicBezTo>
                    <a:pt x="982" y="2951"/>
                    <a:pt x="982" y="2951"/>
                    <a:pt x="948" y="2918"/>
                  </a:cubicBezTo>
                  <a:lnTo>
                    <a:pt x="748" y="3685"/>
                  </a:lnTo>
                  <a:lnTo>
                    <a:pt x="881" y="3685"/>
                  </a:lnTo>
                  <a:cubicBezTo>
                    <a:pt x="815" y="3885"/>
                    <a:pt x="781" y="4052"/>
                    <a:pt x="815" y="4185"/>
                  </a:cubicBezTo>
                  <a:cubicBezTo>
                    <a:pt x="548" y="4786"/>
                    <a:pt x="314" y="5420"/>
                    <a:pt x="81" y="6020"/>
                  </a:cubicBezTo>
                  <a:cubicBezTo>
                    <a:pt x="0" y="6202"/>
                    <a:pt x="164" y="6323"/>
                    <a:pt x="321" y="6323"/>
                  </a:cubicBezTo>
                  <a:cubicBezTo>
                    <a:pt x="423" y="6323"/>
                    <a:pt x="522" y="6272"/>
                    <a:pt x="548" y="6153"/>
                  </a:cubicBezTo>
                  <a:cubicBezTo>
                    <a:pt x="781" y="5620"/>
                    <a:pt x="1015" y="5086"/>
                    <a:pt x="1248" y="4519"/>
                  </a:cubicBezTo>
                  <a:lnTo>
                    <a:pt x="1449" y="4519"/>
                  </a:lnTo>
                  <a:cubicBezTo>
                    <a:pt x="1515" y="4652"/>
                    <a:pt x="1649" y="4719"/>
                    <a:pt x="1882" y="4719"/>
                  </a:cubicBezTo>
                  <a:cubicBezTo>
                    <a:pt x="1949" y="4719"/>
                    <a:pt x="2016" y="4752"/>
                    <a:pt x="2082" y="4786"/>
                  </a:cubicBezTo>
                  <a:cubicBezTo>
                    <a:pt x="2149" y="4794"/>
                    <a:pt x="2212" y="4798"/>
                    <a:pt x="2270" y="4798"/>
                  </a:cubicBezTo>
                  <a:cubicBezTo>
                    <a:pt x="2447" y="4798"/>
                    <a:pt x="2591" y="4761"/>
                    <a:pt x="2716" y="4686"/>
                  </a:cubicBezTo>
                  <a:cubicBezTo>
                    <a:pt x="2816" y="4686"/>
                    <a:pt x="2883" y="4652"/>
                    <a:pt x="2950" y="4652"/>
                  </a:cubicBezTo>
                  <a:lnTo>
                    <a:pt x="3016" y="4652"/>
                  </a:lnTo>
                  <a:cubicBezTo>
                    <a:pt x="3083" y="4652"/>
                    <a:pt x="3150" y="4652"/>
                    <a:pt x="3216" y="4619"/>
                  </a:cubicBezTo>
                  <a:cubicBezTo>
                    <a:pt x="3250" y="4652"/>
                    <a:pt x="3283" y="4652"/>
                    <a:pt x="3317" y="4652"/>
                  </a:cubicBezTo>
                  <a:lnTo>
                    <a:pt x="3350" y="4652"/>
                  </a:lnTo>
                  <a:cubicBezTo>
                    <a:pt x="3433" y="4719"/>
                    <a:pt x="3517" y="4744"/>
                    <a:pt x="3600" y="4744"/>
                  </a:cubicBezTo>
                  <a:cubicBezTo>
                    <a:pt x="3683" y="4744"/>
                    <a:pt x="3767" y="4719"/>
                    <a:pt x="3850" y="4686"/>
                  </a:cubicBezTo>
                  <a:cubicBezTo>
                    <a:pt x="3884" y="4786"/>
                    <a:pt x="3917" y="4919"/>
                    <a:pt x="3950" y="5019"/>
                  </a:cubicBezTo>
                  <a:cubicBezTo>
                    <a:pt x="4084" y="5486"/>
                    <a:pt x="4184" y="6053"/>
                    <a:pt x="4551" y="6387"/>
                  </a:cubicBezTo>
                  <a:cubicBezTo>
                    <a:pt x="4588" y="6424"/>
                    <a:pt x="4645" y="6443"/>
                    <a:pt x="4704" y="6443"/>
                  </a:cubicBezTo>
                  <a:cubicBezTo>
                    <a:pt x="4802" y="6443"/>
                    <a:pt x="4909" y="6391"/>
                    <a:pt x="4951" y="6287"/>
                  </a:cubicBezTo>
                  <a:cubicBezTo>
                    <a:pt x="5051" y="5787"/>
                    <a:pt x="4784" y="5320"/>
                    <a:pt x="4617" y="4853"/>
                  </a:cubicBezTo>
                  <a:cubicBezTo>
                    <a:pt x="4517" y="4619"/>
                    <a:pt x="4451" y="4386"/>
                    <a:pt x="4384" y="4152"/>
                  </a:cubicBezTo>
                  <a:cubicBezTo>
                    <a:pt x="4451" y="4019"/>
                    <a:pt x="4484" y="3885"/>
                    <a:pt x="4517" y="3718"/>
                  </a:cubicBezTo>
                  <a:lnTo>
                    <a:pt x="4884" y="2884"/>
                  </a:lnTo>
                  <a:cubicBezTo>
                    <a:pt x="4818" y="2884"/>
                    <a:pt x="4784" y="2918"/>
                    <a:pt x="4751" y="2951"/>
                  </a:cubicBezTo>
                  <a:cubicBezTo>
                    <a:pt x="4751" y="2918"/>
                    <a:pt x="4718" y="2884"/>
                    <a:pt x="4651" y="2884"/>
                  </a:cubicBezTo>
                  <a:cubicBezTo>
                    <a:pt x="4651" y="2784"/>
                    <a:pt x="4651" y="2718"/>
                    <a:pt x="4617" y="2618"/>
                  </a:cubicBezTo>
                  <a:cubicBezTo>
                    <a:pt x="4617" y="2618"/>
                    <a:pt x="4617" y="2584"/>
                    <a:pt x="4617" y="2584"/>
                  </a:cubicBezTo>
                  <a:cubicBezTo>
                    <a:pt x="4651" y="2517"/>
                    <a:pt x="4617" y="2484"/>
                    <a:pt x="4584" y="2451"/>
                  </a:cubicBezTo>
                  <a:cubicBezTo>
                    <a:pt x="4884" y="2050"/>
                    <a:pt x="5151" y="1650"/>
                    <a:pt x="5451" y="1217"/>
                  </a:cubicBezTo>
                  <a:cubicBezTo>
                    <a:pt x="5569" y="1029"/>
                    <a:pt x="5372" y="825"/>
                    <a:pt x="5187" y="825"/>
                  </a:cubicBezTo>
                  <a:cubicBezTo>
                    <a:pt x="5110" y="825"/>
                    <a:pt x="5034" y="861"/>
                    <a:pt x="4984" y="950"/>
                  </a:cubicBezTo>
                  <a:cubicBezTo>
                    <a:pt x="4718" y="1417"/>
                    <a:pt x="4484" y="1850"/>
                    <a:pt x="4251" y="2317"/>
                  </a:cubicBezTo>
                  <a:lnTo>
                    <a:pt x="4217" y="2317"/>
                  </a:lnTo>
                  <a:cubicBezTo>
                    <a:pt x="4124" y="2242"/>
                    <a:pt x="3998" y="2199"/>
                    <a:pt x="3871" y="2199"/>
                  </a:cubicBezTo>
                  <a:cubicBezTo>
                    <a:pt x="3772" y="2199"/>
                    <a:pt x="3671" y="2225"/>
                    <a:pt x="3583" y="2284"/>
                  </a:cubicBezTo>
                  <a:cubicBezTo>
                    <a:pt x="3544" y="2245"/>
                    <a:pt x="3489" y="2226"/>
                    <a:pt x="3431" y="2226"/>
                  </a:cubicBezTo>
                  <a:cubicBezTo>
                    <a:pt x="3341" y="2226"/>
                    <a:pt x="3244" y="2270"/>
                    <a:pt x="3183" y="2351"/>
                  </a:cubicBezTo>
                  <a:cubicBezTo>
                    <a:pt x="3183" y="2317"/>
                    <a:pt x="3183" y="2284"/>
                    <a:pt x="3150" y="2251"/>
                  </a:cubicBezTo>
                  <a:cubicBezTo>
                    <a:pt x="3115" y="2163"/>
                    <a:pt x="3024" y="2121"/>
                    <a:pt x="2931" y="2121"/>
                  </a:cubicBezTo>
                  <a:cubicBezTo>
                    <a:pt x="2848" y="2121"/>
                    <a:pt x="2763" y="2154"/>
                    <a:pt x="2716" y="2217"/>
                  </a:cubicBezTo>
                  <a:cubicBezTo>
                    <a:pt x="2683" y="2217"/>
                    <a:pt x="2649" y="2251"/>
                    <a:pt x="2649" y="2284"/>
                  </a:cubicBezTo>
                  <a:lnTo>
                    <a:pt x="2583" y="2284"/>
                  </a:lnTo>
                  <a:cubicBezTo>
                    <a:pt x="2530" y="2245"/>
                    <a:pt x="2467" y="2226"/>
                    <a:pt x="2404" y="2226"/>
                  </a:cubicBezTo>
                  <a:cubicBezTo>
                    <a:pt x="2307" y="2226"/>
                    <a:pt x="2210" y="2270"/>
                    <a:pt x="2149" y="2351"/>
                  </a:cubicBezTo>
                  <a:cubicBezTo>
                    <a:pt x="2116" y="2417"/>
                    <a:pt x="2082" y="2484"/>
                    <a:pt x="2016" y="2517"/>
                  </a:cubicBezTo>
                  <a:cubicBezTo>
                    <a:pt x="2016" y="2517"/>
                    <a:pt x="2016" y="2484"/>
                    <a:pt x="2016" y="2484"/>
                  </a:cubicBezTo>
                  <a:cubicBezTo>
                    <a:pt x="1982" y="2417"/>
                    <a:pt x="1916" y="2351"/>
                    <a:pt x="1882" y="2317"/>
                  </a:cubicBezTo>
                  <a:cubicBezTo>
                    <a:pt x="1949" y="1583"/>
                    <a:pt x="1849" y="850"/>
                    <a:pt x="1549" y="149"/>
                  </a:cubicBezTo>
                  <a:cubicBezTo>
                    <a:pt x="1502" y="44"/>
                    <a:pt x="1419" y="1"/>
                    <a:pt x="1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p:nvPr/>
          </p:nvSpPr>
          <p:spPr>
            <a:xfrm>
              <a:off x="3537850" y="2712575"/>
              <a:ext cx="139250" cy="161325"/>
            </a:xfrm>
            <a:custGeom>
              <a:avLst/>
              <a:gdLst/>
              <a:ahLst/>
              <a:cxnLst/>
              <a:rect l="l" t="t" r="r" b="b"/>
              <a:pathLst>
                <a:path w="5570" h="6453" extrusionOk="0">
                  <a:moveTo>
                    <a:pt x="1334" y="0"/>
                  </a:moveTo>
                  <a:cubicBezTo>
                    <a:pt x="1180" y="0"/>
                    <a:pt x="1017" y="149"/>
                    <a:pt x="1062" y="326"/>
                  </a:cubicBezTo>
                  <a:cubicBezTo>
                    <a:pt x="1195" y="1060"/>
                    <a:pt x="1295" y="1794"/>
                    <a:pt x="1295" y="2528"/>
                  </a:cubicBezTo>
                  <a:cubicBezTo>
                    <a:pt x="1229" y="2561"/>
                    <a:pt x="1162" y="2595"/>
                    <a:pt x="1129" y="2695"/>
                  </a:cubicBezTo>
                  <a:cubicBezTo>
                    <a:pt x="1095" y="2795"/>
                    <a:pt x="1062" y="2895"/>
                    <a:pt x="1028" y="2995"/>
                  </a:cubicBezTo>
                  <a:lnTo>
                    <a:pt x="995" y="2995"/>
                  </a:lnTo>
                  <a:cubicBezTo>
                    <a:pt x="995" y="2962"/>
                    <a:pt x="962" y="2928"/>
                    <a:pt x="962" y="2928"/>
                  </a:cubicBezTo>
                  <a:lnTo>
                    <a:pt x="762" y="3662"/>
                  </a:lnTo>
                  <a:cubicBezTo>
                    <a:pt x="795" y="3695"/>
                    <a:pt x="828" y="3695"/>
                    <a:pt x="862" y="3695"/>
                  </a:cubicBezTo>
                  <a:cubicBezTo>
                    <a:pt x="795" y="3862"/>
                    <a:pt x="795" y="4029"/>
                    <a:pt x="828" y="4196"/>
                  </a:cubicBezTo>
                  <a:cubicBezTo>
                    <a:pt x="561" y="4796"/>
                    <a:pt x="295" y="5430"/>
                    <a:pt x="61" y="6031"/>
                  </a:cubicBezTo>
                  <a:cubicBezTo>
                    <a:pt x="0" y="6212"/>
                    <a:pt x="160" y="6333"/>
                    <a:pt x="311" y="6333"/>
                  </a:cubicBezTo>
                  <a:cubicBezTo>
                    <a:pt x="408" y="6333"/>
                    <a:pt x="502" y="6282"/>
                    <a:pt x="528" y="6164"/>
                  </a:cubicBezTo>
                  <a:cubicBezTo>
                    <a:pt x="795" y="5630"/>
                    <a:pt x="1028" y="5063"/>
                    <a:pt x="1229" y="4496"/>
                  </a:cubicBezTo>
                  <a:lnTo>
                    <a:pt x="1262" y="4496"/>
                  </a:lnTo>
                  <a:cubicBezTo>
                    <a:pt x="1295" y="4513"/>
                    <a:pt x="1329" y="4521"/>
                    <a:pt x="1358" y="4521"/>
                  </a:cubicBezTo>
                  <a:cubicBezTo>
                    <a:pt x="1387" y="4521"/>
                    <a:pt x="1412" y="4513"/>
                    <a:pt x="1429" y="4496"/>
                  </a:cubicBezTo>
                  <a:cubicBezTo>
                    <a:pt x="1487" y="4612"/>
                    <a:pt x="1595" y="4703"/>
                    <a:pt x="1797" y="4703"/>
                  </a:cubicBezTo>
                  <a:cubicBezTo>
                    <a:pt x="1828" y="4703"/>
                    <a:pt x="1861" y="4701"/>
                    <a:pt x="1896" y="4696"/>
                  </a:cubicBezTo>
                  <a:cubicBezTo>
                    <a:pt x="1929" y="4730"/>
                    <a:pt x="1996" y="4763"/>
                    <a:pt x="2096" y="4763"/>
                  </a:cubicBezTo>
                  <a:cubicBezTo>
                    <a:pt x="2161" y="4782"/>
                    <a:pt x="2224" y="4790"/>
                    <a:pt x="2284" y="4790"/>
                  </a:cubicBezTo>
                  <a:cubicBezTo>
                    <a:pt x="2439" y="4790"/>
                    <a:pt x="2576" y="4735"/>
                    <a:pt x="2696" y="4663"/>
                  </a:cubicBezTo>
                  <a:cubicBezTo>
                    <a:pt x="2796" y="4663"/>
                    <a:pt x="2863" y="4663"/>
                    <a:pt x="2930" y="4630"/>
                  </a:cubicBezTo>
                  <a:lnTo>
                    <a:pt x="3030" y="4630"/>
                  </a:lnTo>
                  <a:cubicBezTo>
                    <a:pt x="3052" y="4641"/>
                    <a:pt x="3071" y="4644"/>
                    <a:pt x="3088" y="4644"/>
                  </a:cubicBezTo>
                  <a:cubicBezTo>
                    <a:pt x="3123" y="4644"/>
                    <a:pt x="3152" y="4630"/>
                    <a:pt x="3197" y="4630"/>
                  </a:cubicBezTo>
                  <a:cubicBezTo>
                    <a:pt x="3230" y="4630"/>
                    <a:pt x="3297" y="4663"/>
                    <a:pt x="3330" y="4663"/>
                  </a:cubicBezTo>
                  <a:cubicBezTo>
                    <a:pt x="3408" y="4725"/>
                    <a:pt x="3485" y="4751"/>
                    <a:pt x="3563" y="4751"/>
                  </a:cubicBezTo>
                  <a:cubicBezTo>
                    <a:pt x="3652" y="4751"/>
                    <a:pt x="3741" y="4716"/>
                    <a:pt x="3830" y="4663"/>
                  </a:cubicBezTo>
                  <a:cubicBezTo>
                    <a:pt x="3864" y="4796"/>
                    <a:pt x="3897" y="4896"/>
                    <a:pt x="3964" y="5030"/>
                  </a:cubicBezTo>
                  <a:cubicBezTo>
                    <a:pt x="4097" y="5497"/>
                    <a:pt x="4164" y="6064"/>
                    <a:pt x="4531" y="6397"/>
                  </a:cubicBezTo>
                  <a:cubicBezTo>
                    <a:pt x="4579" y="6433"/>
                    <a:pt x="4640" y="6452"/>
                    <a:pt x="4699" y="6452"/>
                  </a:cubicBezTo>
                  <a:cubicBezTo>
                    <a:pt x="4806" y="6452"/>
                    <a:pt x="4910" y="6392"/>
                    <a:pt x="4931" y="6264"/>
                  </a:cubicBezTo>
                  <a:cubicBezTo>
                    <a:pt x="5031" y="5797"/>
                    <a:pt x="4764" y="5297"/>
                    <a:pt x="4598" y="4863"/>
                  </a:cubicBezTo>
                  <a:cubicBezTo>
                    <a:pt x="4531" y="4630"/>
                    <a:pt x="4464" y="4363"/>
                    <a:pt x="4364" y="4129"/>
                  </a:cubicBezTo>
                  <a:cubicBezTo>
                    <a:pt x="4431" y="4029"/>
                    <a:pt x="4498" y="3862"/>
                    <a:pt x="4498" y="3695"/>
                  </a:cubicBezTo>
                  <a:lnTo>
                    <a:pt x="4898" y="2862"/>
                  </a:lnTo>
                  <a:lnTo>
                    <a:pt x="4898" y="2862"/>
                  </a:lnTo>
                  <a:cubicBezTo>
                    <a:pt x="4831" y="2895"/>
                    <a:pt x="4798" y="2928"/>
                    <a:pt x="4764" y="2962"/>
                  </a:cubicBezTo>
                  <a:cubicBezTo>
                    <a:pt x="4731" y="2928"/>
                    <a:pt x="4698" y="2895"/>
                    <a:pt x="4664" y="2895"/>
                  </a:cubicBezTo>
                  <a:cubicBezTo>
                    <a:pt x="4664" y="2795"/>
                    <a:pt x="4631" y="2695"/>
                    <a:pt x="4631" y="2628"/>
                  </a:cubicBezTo>
                  <a:cubicBezTo>
                    <a:pt x="4631" y="2595"/>
                    <a:pt x="4631" y="2595"/>
                    <a:pt x="4631" y="2561"/>
                  </a:cubicBezTo>
                  <a:cubicBezTo>
                    <a:pt x="4631" y="2528"/>
                    <a:pt x="4598" y="2461"/>
                    <a:pt x="4564" y="2461"/>
                  </a:cubicBezTo>
                  <a:cubicBezTo>
                    <a:pt x="4865" y="2028"/>
                    <a:pt x="5165" y="1627"/>
                    <a:pt x="5432" y="1227"/>
                  </a:cubicBezTo>
                  <a:cubicBezTo>
                    <a:pt x="5570" y="1020"/>
                    <a:pt x="5374" y="829"/>
                    <a:pt x="5185" y="829"/>
                  </a:cubicBezTo>
                  <a:cubicBezTo>
                    <a:pt x="5100" y="829"/>
                    <a:pt x="5016" y="867"/>
                    <a:pt x="4965" y="960"/>
                  </a:cubicBezTo>
                  <a:cubicBezTo>
                    <a:pt x="4731" y="1394"/>
                    <a:pt x="4464" y="1861"/>
                    <a:pt x="4231" y="2328"/>
                  </a:cubicBezTo>
                  <a:cubicBezTo>
                    <a:pt x="4231" y="2328"/>
                    <a:pt x="4231" y="2328"/>
                    <a:pt x="4231" y="2294"/>
                  </a:cubicBezTo>
                  <a:cubicBezTo>
                    <a:pt x="4131" y="2228"/>
                    <a:pt x="4022" y="2194"/>
                    <a:pt x="3914" y="2194"/>
                  </a:cubicBezTo>
                  <a:cubicBezTo>
                    <a:pt x="3805" y="2194"/>
                    <a:pt x="3697" y="2228"/>
                    <a:pt x="3597" y="2294"/>
                  </a:cubicBezTo>
                  <a:cubicBezTo>
                    <a:pt x="3544" y="2255"/>
                    <a:pt x="3487" y="2236"/>
                    <a:pt x="3430" y="2236"/>
                  </a:cubicBezTo>
                  <a:cubicBezTo>
                    <a:pt x="3342" y="2236"/>
                    <a:pt x="3257" y="2280"/>
                    <a:pt x="3197" y="2361"/>
                  </a:cubicBezTo>
                  <a:cubicBezTo>
                    <a:pt x="3197" y="2328"/>
                    <a:pt x="3163" y="2294"/>
                    <a:pt x="3163" y="2261"/>
                  </a:cubicBezTo>
                  <a:cubicBezTo>
                    <a:pt x="3124" y="2164"/>
                    <a:pt x="3018" y="2112"/>
                    <a:pt x="2909" y="2112"/>
                  </a:cubicBezTo>
                  <a:cubicBezTo>
                    <a:pt x="2831" y="2112"/>
                    <a:pt x="2752" y="2139"/>
                    <a:pt x="2696" y="2194"/>
                  </a:cubicBezTo>
                  <a:cubicBezTo>
                    <a:pt x="2696" y="2228"/>
                    <a:pt x="2663" y="2261"/>
                    <a:pt x="2630" y="2261"/>
                  </a:cubicBezTo>
                  <a:cubicBezTo>
                    <a:pt x="2630" y="2261"/>
                    <a:pt x="2596" y="2294"/>
                    <a:pt x="2563" y="2294"/>
                  </a:cubicBezTo>
                  <a:cubicBezTo>
                    <a:pt x="2519" y="2251"/>
                    <a:pt x="2450" y="2226"/>
                    <a:pt x="2378" y="2226"/>
                  </a:cubicBezTo>
                  <a:cubicBezTo>
                    <a:pt x="2284" y="2226"/>
                    <a:pt x="2186" y="2267"/>
                    <a:pt x="2129" y="2361"/>
                  </a:cubicBezTo>
                  <a:cubicBezTo>
                    <a:pt x="2096" y="2395"/>
                    <a:pt x="2063" y="2461"/>
                    <a:pt x="2029" y="2528"/>
                  </a:cubicBezTo>
                  <a:cubicBezTo>
                    <a:pt x="2029" y="2495"/>
                    <a:pt x="2029" y="2495"/>
                    <a:pt x="1996" y="2461"/>
                  </a:cubicBezTo>
                  <a:cubicBezTo>
                    <a:pt x="1996" y="2395"/>
                    <a:pt x="1929" y="2361"/>
                    <a:pt x="1862" y="2294"/>
                  </a:cubicBezTo>
                  <a:cubicBezTo>
                    <a:pt x="1929" y="1594"/>
                    <a:pt x="1829" y="860"/>
                    <a:pt x="1529" y="126"/>
                  </a:cubicBezTo>
                  <a:cubicBezTo>
                    <a:pt x="1484" y="37"/>
                    <a:pt x="1410" y="0"/>
                    <a:pt x="1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7"/>
            <p:cNvSpPr/>
            <p:nvPr/>
          </p:nvSpPr>
          <p:spPr>
            <a:xfrm>
              <a:off x="4059300" y="2727200"/>
              <a:ext cx="139325" cy="161150"/>
            </a:xfrm>
            <a:custGeom>
              <a:avLst/>
              <a:gdLst/>
              <a:ahLst/>
              <a:cxnLst/>
              <a:rect l="l" t="t" r="r" b="b"/>
              <a:pathLst>
                <a:path w="5573" h="6446" extrusionOk="0">
                  <a:moveTo>
                    <a:pt x="1349" y="1"/>
                  </a:moveTo>
                  <a:cubicBezTo>
                    <a:pt x="1185" y="1"/>
                    <a:pt x="1008" y="164"/>
                    <a:pt x="1052" y="342"/>
                  </a:cubicBezTo>
                  <a:cubicBezTo>
                    <a:pt x="1219" y="1076"/>
                    <a:pt x="1319" y="1810"/>
                    <a:pt x="1286" y="2510"/>
                  </a:cubicBezTo>
                  <a:cubicBezTo>
                    <a:pt x="1252" y="2543"/>
                    <a:pt x="1185" y="2610"/>
                    <a:pt x="1152" y="2677"/>
                  </a:cubicBezTo>
                  <a:cubicBezTo>
                    <a:pt x="1119" y="2777"/>
                    <a:pt x="1085" y="2877"/>
                    <a:pt x="1052" y="2977"/>
                  </a:cubicBezTo>
                  <a:lnTo>
                    <a:pt x="985" y="2977"/>
                  </a:lnTo>
                  <a:cubicBezTo>
                    <a:pt x="985" y="2977"/>
                    <a:pt x="985" y="2944"/>
                    <a:pt x="952" y="2910"/>
                  </a:cubicBezTo>
                  <a:lnTo>
                    <a:pt x="752" y="3678"/>
                  </a:lnTo>
                  <a:lnTo>
                    <a:pt x="885" y="3678"/>
                  </a:lnTo>
                  <a:cubicBezTo>
                    <a:pt x="819" y="3878"/>
                    <a:pt x="785" y="4045"/>
                    <a:pt x="819" y="4178"/>
                  </a:cubicBezTo>
                  <a:cubicBezTo>
                    <a:pt x="552" y="4778"/>
                    <a:pt x="318" y="5412"/>
                    <a:pt x="85" y="6013"/>
                  </a:cubicBezTo>
                  <a:cubicBezTo>
                    <a:pt x="1" y="6202"/>
                    <a:pt x="181" y="6338"/>
                    <a:pt x="343" y="6338"/>
                  </a:cubicBezTo>
                  <a:cubicBezTo>
                    <a:pt x="438" y="6338"/>
                    <a:pt x="527" y="6291"/>
                    <a:pt x="552" y="6179"/>
                  </a:cubicBezTo>
                  <a:cubicBezTo>
                    <a:pt x="785" y="5612"/>
                    <a:pt x="1019" y="5079"/>
                    <a:pt x="1252" y="4512"/>
                  </a:cubicBezTo>
                  <a:lnTo>
                    <a:pt x="1452" y="4512"/>
                  </a:lnTo>
                  <a:cubicBezTo>
                    <a:pt x="1519" y="4645"/>
                    <a:pt x="1652" y="4712"/>
                    <a:pt x="1886" y="4712"/>
                  </a:cubicBezTo>
                  <a:cubicBezTo>
                    <a:pt x="1953" y="4745"/>
                    <a:pt x="2019" y="4745"/>
                    <a:pt x="2086" y="4778"/>
                  </a:cubicBezTo>
                  <a:cubicBezTo>
                    <a:pt x="2153" y="4787"/>
                    <a:pt x="2215" y="4791"/>
                    <a:pt x="2274" y="4791"/>
                  </a:cubicBezTo>
                  <a:cubicBezTo>
                    <a:pt x="2451" y="4791"/>
                    <a:pt x="2595" y="4753"/>
                    <a:pt x="2720" y="4678"/>
                  </a:cubicBezTo>
                  <a:cubicBezTo>
                    <a:pt x="2820" y="4678"/>
                    <a:pt x="2887" y="4678"/>
                    <a:pt x="2953" y="4645"/>
                  </a:cubicBezTo>
                  <a:lnTo>
                    <a:pt x="3320" y="4645"/>
                  </a:lnTo>
                  <a:cubicBezTo>
                    <a:pt x="3354" y="4645"/>
                    <a:pt x="3354" y="4645"/>
                    <a:pt x="3354" y="4678"/>
                  </a:cubicBezTo>
                  <a:cubicBezTo>
                    <a:pt x="3429" y="4723"/>
                    <a:pt x="3504" y="4741"/>
                    <a:pt x="3580" y="4741"/>
                  </a:cubicBezTo>
                  <a:cubicBezTo>
                    <a:pt x="3671" y="4741"/>
                    <a:pt x="3763" y="4715"/>
                    <a:pt x="3854" y="4678"/>
                  </a:cubicBezTo>
                  <a:cubicBezTo>
                    <a:pt x="3887" y="4778"/>
                    <a:pt x="3921" y="4912"/>
                    <a:pt x="3954" y="5045"/>
                  </a:cubicBezTo>
                  <a:cubicBezTo>
                    <a:pt x="4088" y="5479"/>
                    <a:pt x="4188" y="6079"/>
                    <a:pt x="4555" y="6380"/>
                  </a:cubicBezTo>
                  <a:cubicBezTo>
                    <a:pt x="4596" y="6421"/>
                    <a:pt x="4660" y="6445"/>
                    <a:pt x="4726" y="6445"/>
                  </a:cubicBezTo>
                  <a:cubicBezTo>
                    <a:pt x="4819" y="6445"/>
                    <a:pt x="4916" y="6397"/>
                    <a:pt x="4955" y="6279"/>
                  </a:cubicBezTo>
                  <a:cubicBezTo>
                    <a:pt x="5055" y="5779"/>
                    <a:pt x="4788" y="5312"/>
                    <a:pt x="4621" y="4845"/>
                  </a:cubicBezTo>
                  <a:cubicBezTo>
                    <a:pt x="4521" y="4612"/>
                    <a:pt x="4454" y="4378"/>
                    <a:pt x="4388" y="4145"/>
                  </a:cubicBezTo>
                  <a:cubicBezTo>
                    <a:pt x="4454" y="4011"/>
                    <a:pt x="4488" y="3878"/>
                    <a:pt x="4521" y="3711"/>
                  </a:cubicBezTo>
                  <a:lnTo>
                    <a:pt x="4888" y="2877"/>
                  </a:lnTo>
                  <a:cubicBezTo>
                    <a:pt x="4821" y="2877"/>
                    <a:pt x="4788" y="2910"/>
                    <a:pt x="4755" y="2944"/>
                  </a:cubicBezTo>
                  <a:cubicBezTo>
                    <a:pt x="4755" y="2910"/>
                    <a:pt x="4721" y="2910"/>
                    <a:pt x="4655" y="2877"/>
                  </a:cubicBezTo>
                  <a:cubicBezTo>
                    <a:pt x="4655" y="2777"/>
                    <a:pt x="4655" y="2710"/>
                    <a:pt x="4621" y="2643"/>
                  </a:cubicBezTo>
                  <a:cubicBezTo>
                    <a:pt x="4621" y="2610"/>
                    <a:pt x="4621" y="2577"/>
                    <a:pt x="4621" y="2577"/>
                  </a:cubicBezTo>
                  <a:cubicBezTo>
                    <a:pt x="4655" y="2510"/>
                    <a:pt x="4621" y="2477"/>
                    <a:pt x="4588" y="2443"/>
                  </a:cubicBezTo>
                  <a:cubicBezTo>
                    <a:pt x="4888" y="2043"/>
                    <a:pt x="5155" y="1643"/>
                    <a:pt x="5455" y="1209"/>
                  </a:cubicBezTo>
                  <a:cubicBezTo>
                    <a:pt x="5573" y="1021"/>
                    <a:pt x="5376" y="817"/>
                    <a:pt x="5191" y="817"/>
                  </a:cubicBezTo>
                  <a:cubicBezTo>
                    <a:pt x="5113" y="817"/>
                    <a:pt x="5038" y="853"/>
                    <a:pt x="4988" y="942"/>
                  </a:cubicBezTo>
                  <a:cubicBezTo>
                    <a:pt x="4721" y="1409"/>
                    <a:pt x="4488" y="1843"/>
                    <a:pt x="4254" y="2310"/>
                  </a:cubicBezTo>
                  <a:lnTo>
                    <a:pt x="4221" y="2310"/>
                  </a:lnTo>
                  <a:cubicBezTo>
                    <a:pt x="4127" y="2235"/>
                    <a:pt x="4002" y="2192"/>
                    <a:pt x="3875" y="2192"/>
                  </a:cubicBezTo>
                  <a:cubicBezTo>
                    <a:pt x="3776" y="2192"/>
                    <a:pt x="3675" y="2218"/>
                    <a:pt x="3587" y="2277"/>
                  </a:cubicBezTo>
                  <a:cubicBezTo>
                    <a:pt x="3546" y="2249"/>
                    <a:pt x="3487" y="2233"/>
                    <a:pt x="3426" y="2233"/>
                  </a:cubicBezTo>
                  <a:cubicBezTo>
                    <a:pt x="3338" y="2233"/>
                    <a:pt x="3246" y="2265"/>
                    <a:pt x="3187" y="2343"/>
                  </a:cubicBezTo>
                  <a:cubicBezTo>
                    <a:pt x="3187" y="2310"/>
                    <a:pt x="3187" y="2277"/>
                    <a:pt x="3154" y="2277"/>
                  </a:cubicBezTo>
                  <a:cubicBezTo>
                    <a:pt x="3115" y="2179"/>
                    <a:pt x="3008" y="2128"/>
                    <a:pt x="2906" y="2128"/>
                  </a:cubicBezTo>
                  <a:cubicBezTo>
                    <a:pt x="2833" y="2128"/>
                    <a:pt x="2762" y="2154"/>
                    <a:pt x="2720" y="2210"/>
                  </a:cubicBezTo>
                  <a:cubicBezTo>
                    <a:pt x="2687" y="2210"/>
                    <a:pt x="2687" y="2243"/>
                    <a:pt x="2653" y="2277"/>
                  </a:cubicBezTo>
                  <a:lnTo>
                    <a:pt x="2586" y="2277"/>
                  </a:lnTo>
                  <a:cubicBezTo>
                    <a:pt x="2536" y="2239"/>
                    <a:pt x="2477" y="2220"/>
                    <a:pt x="2417" y="2220"/>
                  </a:cubicBezTo>
                  <a:cubicBezTo>
                    <a:pt x="2317" y="2220"/>
                    <a:pt x="2215" y="2272"/>
                    <a:pt x="2153" y="2377"/>
                  </a:cubicBezTo>
                  <a:cubicBezTo>
                    <a:pt x="2119" y="2410"/>
                    <a:pt x="2086" y="2477"/>
                    <a:pt x="2019" y="2543"/>
                  </a:cubicBezTo>
                  <a:cubicBezTo>
                    <a:pt x="2019" y="2510"/>
                    <a:pt x="2019" y="2477"/>
                    <a:pt x="2019" y="2477"/>
                  </a:cubicBezTo>
                  <a:cubicBezTo>
                    <a:pt x="1986" y="2410"/>
                    <a:pt x="1919" y="2343"/>
                    <a:pt x="1886" y="2310"/>
                  </a:cubicBezTo>
                  <a:cubicBezTo>
                    <a:pt x="1953" y="1576"/>
                    <a:pt x="1853" y="842"/>
                    <a:pt x="1552" y="142"/>
                  </a:cubicBezTo>
                  <a:cubicBezTo>
                    <a:pt x="1508" y="42"/>
                    <a:pt x="1430" y="1"/>
                    <a:pt x="13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7"/>
            <p:cNvSpPr/>
            <p:nvPr/>
          </p:nvSpPr>
          <p:spPr>
            <a:xfrm>
              <a:off x="5102550" y="2738050"/>
              <a:ext cx="139325" cy="161125"/>
            </a:xfrm>
            <a:custGeom>
              <a:avLst/>
              <a:gdLst/>
              <a:ahLst/>
              <a:cxnLst/>
              <a:rect l="l" t="t" r="r" b="b"/>
              <a:pathLst>
                <a:path w="5573" h="6445" extrusionOk="0">
                  <a:moveTo>
                    <a:pt x="1348" y="1"/>
                  </a:moveTo>
                  <a:cubicBezTo>
                    <a:pt x="1185" y="1"/>
                    <a:pt x="1007" y="164"/>
                    <a:pt x="1052" y="341"/>
                  </a:cubicBezTo>
                  <a:cubicBezTo>
                    <a:pt x="1219" y="1075"/>
                    <a:pt x="1319" y="1809"/>
                    <a:pt x="1285" y="2510"/>
                  </a:cubicBezTo>
                  <a:cubicBezTo>
                    <a:pt x="1252" y="2543"/>
                    <a:pt x="1185" y="2610"/>
                    <a:pt x="1152" y="2676"/>
                  </a:cubicBezTo>
                  <a:cubicBezTo>
                    <a:pt x="1119" y="2777"/>
                    <a:pt x="1085" y="2877"/>
                    <a:pt x="1052" y="2977"/>
                  </a:cubicBezTo>
                  <a:lnTo>
                    <a:pt x="985" y="2977"/>
                  </a:lnTo>
                  <a:cubicBezTo>
                    <a:pt x="985" y="2977"/>
                    <a:pt x="985" y="2943"/>
                    <a:pt x="952" y="2910"/>
                  </a:cubicBezTo>
                  <a:lnTo>
                    <a:pt x="752" y="3677"/>
                  </a:lnTo>
                  <a:lnTo>
                    <a:pt x="885" y="3677"/>
                  </a:lnTo>
                  <a:cubicBezTo>
                    <a:pt x="818" y="3877"/>
                    <a:pt x="785" y="4044"/>
                    <a:pt x="818" y="4178"/>
                  </a:cubicBezTo>
                  <a:cubicBezTo>
                    <a:pt x="551" y="4778"/>
                    <a:pt x="318" y="5412"/>
                    <a:pt x="84" y="6012"/>
                  </a:cubicBezTo>
                  <a:cubicBezTo>
                    <a:pt x="0" y="6201"/>
                    <a:pt x="181" y="6337"/>
                    <a:pt x="343" y="6337"/>
                  </a:cubicBezTo>
                  <a:cubicBezTo>
                    <a:pt x="438" y="6337"/>
                    <a:pt x="527" y="6290"/>
                    <a:pt x="551" y="6179"/>
                  </a:cubicBezTo>
                  <a:cubicBezTo>
                    <a:pt x="785" y="5612"/>
                    <a:pt x="1018" y="5078"/>
                    <a:pt x="1252" y="4511"/>
                  </a:cubicBezTo>
                  <a:lnTo>
                    <a:pt x="1452" y="4511"/>
                  </a:lnTo>
                  <a:cubicBezTo>
                    <a:pt x="1519" y="4645"/>
                    <a:pt x="1652" y="4711"/>
                    <a:pt x="1886" y="4711"/>
                  </a:cubicBezTo>
                  <a:cubicBezTo>
                    <a:pt x="1952" y="4745"/>
                    <a:pt x="2019" y="4745"/>
                    <a:pt x="2086" y="4778"/>
                  </a:cubicBezTo>
                  <a:cubicBezTo>
                    <a:pt x="2153" y="4786"/>
                    <a:pt x="2215" y="4791"/>
                    <a:pt x="2274" y="4791"/>
                  </a:cubicBezTo>
                  <a:cubicBezTo>
                    <a:pt x="2451" y="4791"/>
                    <a:pt x="2595" y="4753"/>
                    <a:pt x="2720" y="4678"/>
                  </a:cubicBezTo>
                  <a:cubicBezTo>
                    <a:pt x="2820" y="4678"/>
                    <a:pt x="2886" y="4678"/>
                    <a:pt x="2953" y="4645"/>
                  </a:cubicBezTo>
                  <a:lnTo>
                    <a:pt x="3320" y="4645"/>
                  </a:lnTo>
                  <a:cubicBezTo>
                    <a:pt x="3353" y="4645"/>
                    <a:pt x="3353" y="4678"/>
                    <a:pt x="3353" y="4678"/>
                  </a:cubicBezTo>
                  <a:cubicBezTo>
                    <a:pt x="3437" y="4728"/>
                    <a:pt x="3520" y="4753"/>
                    <a:pt x="3604" y="4753"/>
                  </a:cubicBezTo>
                  <a:cubicBezTo>
                    <a:pt x="3687" y="4753"/>
                    <a:pt x="3770" y="4728"/>
                    <a:pt x="3854" y="4678"/>
                  </a:cubicBezTo>
                  <a:cubicBezTo>
                    <a:pt x="3887" y="4811"/>
                    <a:pt x="3921" y="4911"/>
                    <a:pt x="3954" y="5045"/>
                  </a:cubicBezTo>
                  <a:cubicBezTo>
                    <a:pt x="4087" y="5479"/>
                    <a:pt x="4187" y="6079"/>
                    <a:pt x="4554" y="6379"/>
                  </a:cubicBezTo>
                  <a:cubicBezTo>
                    <a:pt x="4596" y="6421"/>
                    <a:pt x="4660" y="6445"/>
                    <a:pt x="4726" y="6445"/>
                  </a:cubicBezTo>
                  <a:cubicBezTo>
                    <a:pt x="4819" y="6445"/>
                    <a:pt x="4916" y="6396"/>
                    <a:pt x="4955" y="6279"/>
                  </a:cubicBezTo>
                  <a:cubicBezTo>
                    <a:pt x="5055" y="5779"/>
                    <a:pt x="4788" y="5312"/>
                    <a:pt x="4621" y="4845"/>
                  </a:cubicBezTo>
                  <a:cubicBezTo>
                    <a:pt x="4521" y="4611"/>
                    <a:pt x="4454" y="4378"/>
                    <a:pt x="4388" y="4144"/>
                  </a:cubicBezTo>
                  <a:cubicBezTo>
                    <a:pt x="4454" y="4011"/>
                    <a:pt x="4488" y="3877"/>
                    <a:pt x="4521" y="3711"/>
                  </a:cubicBezTo>
                  <a:lnTo>
                    <a:pt x="4888" y="2877"/>
                  </a:lnTo>
                  <a:cubicBezTo>
                    <a:pt x="4821" y="2877"/>
                    <a:pt x="4788" y="2910"/>
                    <a:pt x="4754" y="2943"/>
                  </a:cubicBezTo>
                  <a:cubicBezTo>
                    <a:pt x="4754" y="2910"/>
                    <a:pt x="4721" y="2910"/>
                    <a:pt x="4654" y="2877"/>
                  </a:cubicBezTo>
                  <a:cubicBezTo>
                    <a:pt x="4654" y="2777"/>
                    <a:pt x="4654" y="2710"/>
                    <a:pt x="4621" y="2643"/>
                  </a:cubicBezTo>
                  <a:cubicBezTo>
                    <a:pt x="4621" y="2610"/>
                    <a:pt x="4621" y="2576"/>
                    <a:pt x="4621" y="2576"/>
                  </a:cubicBezTo>
                  <a:cubicBezTo>
                    <a:pt x="4654" y="2510"/>
                    <a:pt x="4621" y="2476"/>
                    <a:pt x="4588" y="2443"/>
                  </a:cubicBezTo>
                  <a:cubicBezTo>
                    <a:pt x="4888" y="2043"/>
                    <a:pt x="5155" y="1642"/>
                    <a:pt x="5455" y="1242"/>
                  </a:cubicBezTo>
                  <a:cubicBezTo>
                    <a:pt x="5573" y="1030"/>
                    <a:pt x="5374" y="818"/>
                    <a:pt x="5188" y="818"/>
                  </a:cubicBezTo>
                  <a:cubicBezTo>
                    <a:pt x="5111" y="818"/>
                    <a:pt x="5037" y="854"/>
                    <a:pt x="4988" y="942"/>
                  </a:cubicBezTo>
                  <a:cubicBezTo>
                    <a:pt x="4721" y="1409"/>
                    <a:pt x="4488" y="1843"/>
                    <a:pt x="4254" y="2310"/>
                  </a:cubicBezTo>
                  <a:lnTo>
                    <a:pt x="4221" y="2310"/>
                  </a:lnTo>
                  <a:cubicBezTo>
                    <a:pt x="4127" y="2235"/>
                    <a:pt x="4002" y="2191"/>
                    <a:pt x="3875" y="2191"/>
                  </a:cubicBezTo>
                  <a:cubicBezTo>
                    <a:pt x="3775" y="2191"/>
                    <a:pt x="3675" y="2218"/>
                    <a:pt x="3587" y="2276"/>
                  </a:cubicBezTo>
                  <a:cubicBezTo>
                    <a:pt x="3546" y="2249"/>
                    <a:pt x="3487" y="2232"/>
                    <a:pt x="3425" y="2232"/>
                  </a:cubicBezTo>
                  <a:cubicBezTo>
                    <a:pt x="3338" y="2232"/>
                    <a:pt x="3245" y="2265"/>
                    <a:pt x="3187" y="2343"/>
                  </a:cubicBezTo>
                  <a:cubicBezTo>
                    <a:pt x="3187" y="2310"/>
                    <a:pt x="3187" y="2310"/>
                    <a:pt x="3153" y="2276"/>
                  </a:cubicBezTo>
                  <a:cubicBezTo>
                    <a:pt x="3114" y="2179"/>
                    <a:pt x="3008" y="2127"/>
                    <a:pt x="2906" y="2127"/>
                  </a:cubicBezTo>
                  <a:cubicBezTo>
                    <a:pt x="2832" y="2127"/>
                    <a:pt x="2761" y="2154"/>
                    <a:pt x="2720" y="2209"/>
                  </a:cubicBezTo>
                  <a:cubicBezTo>
                    <a:pt x="2686" y="2243"/>
                    <a:pt x="2686" y="2243"/>
                    <a:pt x="2653" y="2276"/>
                  </a:cubicBezTo>
                  <a:lnTo>
                    <a:pt x="2586" y="2276"/>
                  </a:lnTo>
                  <a:cubicBezTo>
                    <a:pt x="2536" y="2239"/>
                    <a:pt x="2477" y="2220"/>
                    <a:pt x="2417" y="2220"/>
                  </a:cubicBezTo>
                  <a:cubicBezTo>
                    <a:pt x="2317" y="2220"/>
                    <a:pt x="2215" y="2272"/>
                    <a:pt x="2153" y="2376"/>
                  </a:cubicBezTo>
                  <a:cubicBezTo>
                    <a:pt x="2119" y="2410"/>
                    <a:pt x="2086" y="2476"/>
                    <a:pt x="2019" y="2543"/>
                  </a:cubicBezTo>
                  <a:cubicBezTo>
                    <a:pt x="2019" y="2510"/>
                    <a:pt x="2019" y="2476"/>
                    <a:pt x="2019" y="2476"/>
                  </a:cubicBezTo>
                  <a:cubicBezTo>
                    <a:pt x="1986" y="2410"/>
                    <a:pt x="1952" y="2343"/>
                    <a:pt x="1886" y="2310"/>
                  </a:cubicBezTo>
                  <a:cubicBezTo>
                    <a:pt x="1952" y="1576"/>
                    <a:pt x="1852" y="842"/>
                    <a:pt x="1552" y="141"/>
                  </a:cubicBezTo>
                  <a:cubicBezTo>
                    <a:pt x="1508" y="41"/>
                    <a:pt x="1430" y="1"/>
                    <a:pt x="1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7"/>
            <p:cNvSpPr/>
            <p:nvPr/>
          </p:nvSpPr>
          <p:spPr>
            <a:xfrm>
              <a:off x="5624300" y="2724700"/>
              <a:ext cx="139300" cy="161500"/>
            </a:xfrm>
            <a:custGeom>
              <a:avLst/>
              <a:gdLst/>
              <a:ahLst/>
              <a:cxnLst/>
              <a:rect l="l" t="t" r="r" b="b"/>
              <a:pathLst>
                <a:path w="5572" h="6460" extrusionOk="0">
                  <a:moveTo>
                    <a:pt x="1350" y="1"/>
                  </a:moveTo>
                  <a:cubicBezTo>
                    <a:pt x="1197" y="1"/>
                    <a:pt x="1019" y="164"/>
                    <a:pt x="1063" y="342"/>
                  </a:cubicBezTo>
                  <a:cubicBezTo>
                    <a:pt x="1197" y="1076"/>
                    <a:pt x="1297" y="1809"/>
                    <a:pt x="1297" y="2543"/>
                  </a:cubicBezTo>
                  <a:cubicBezTo>
                    <a:pt x="1230" y="2577"/>
                    <a:pt x="1163" y="2610"/>
                    <a:pt x="1130" y="2677"/>
                  </a:cubicBezTo>
                  <a:cubicBezTo>
                    <a:pt x="1097" y="2777"/>
                    <a:pt x="1063" y="2910"/>
                    <a:pt x="1030" y="3010"/>
                  </a:cubicBezTo>
                  <a:cubicBezTo>
                    <a:pt x="1030" y="2994"/>
                    <a:pt x="1022" y="2985"/>
                    <a:pt x="1013" y="2985"/>
                  </a:cubicBezTo>
                  <a:cubicBezTo>
                    <a:pt x="1005" y="2985"/>
                    <a:pt x="997" y="2994"/>
                    <a:pt x="997" y="3010"/>
                  </a:cubicBezTo>
                  <a:cubicBezTo>
                    <a:pt x="997" y="2977"/>
                    <a:pt x="963" y="2944"/>
                    <a:pt x="963" y="2944"/>
                  </a:cubicBezTo>
                  <a:lnTo>
                    <a:pt x="763" y="3678"/>
                  </a:lnTo>
                  <a:cubicBezTo>
                    <a:pt x="797" y="3678"/>
                    <a:pt x="830" y="3711"/>
                    <a:pt x="863" y="3711"/>
                  </a:cubicBezTo>
                  <a:cubicBezTo>
                    <a:pt x="797" y="3878"/>
                    <a:pt x="797" y="4044"/>
                    <a:pt x="830" y="4211"/>
                  </a:cubicBezTo>
                  <a:cubicBezTo>
                    <a:pt x="563" y="4812"/>
                    <a:pt x="296" y="5412"/>
                    <a:pt x="63" y="6046"/>
                  </a:cubicBezTo>
                  <a:cubicBezTo>
                    <a:pt x="0" y="6212"/>
                    <a:pt x="171" y="6339"/>
                    <a:pt x="324" y="6339"/>
                  </a:cubicBezTo>
                  <a:cubicBezTo>
                    <a:pt x="418" y="6339"/>
                    <a:pt x="505" y="6293"/>
                    <a:pt x="530" y="6179"/>
                  </a:cubicBezTo>
                  <a:cubicBezTo>
                    <a:pt x="797" y="5646"/>
                    <a:pt x="1030" y="5079"/>
                    <a:pt x="1230" y="4511"/>
                  </a:cubicBezTo>
                  <a:lnTo>
                    <a:pt x="1430" y="4511"/>
                  </a:lnTo>
                  <a:cubicBezTo>
                    <a:pt x="1488" y="4627"/>
                    <a:pt x="1597" y="4718"/>
                    <a:pt x="1799" y="4718"/>
                  </a:cubicBezTo>
                  <a:cubicBezTo>
                    <a:pt x="1829" y="4718"/>
                    <a:pt x="1862" y="4716"/>
                    <a:pt x="1897" y="4712"/>
                  </a:cubicBezTo>
                  <a:cubicBezTo>
                    <a:pt x="1931" y="4745"/>
                    <a:pt x="1997" y="4778"/>
                    <a:pt x="2097" y="4778"/>
                  </a:cubicBezTo>
                  <a:cubicBezTo>
                    <a:pt x="2163" y="4797"/>
                    <a:pt x="2225" y="4805"/>
                    <a:pt x="2285" y="4805"/>
                  </a:cubicBezTo>
                  <a:cubicBezTo>
                    <a:pt x="2440" y="4805"/>
                    <a:pt x="2578" y="4750"/>
                    <a:pt x="2698" y="4678"/>
                  </a:cubicBezTo>
                  <a:cubicBezTo>
                    <a:pt x="2798" y="4678"/>
                    <a:pt x="2865" y="4678"/>
                    <a:pt x="2965" y="4645"/>
                  </a:cubicBezTo>
                  <a:lnTo>
                    <a:pt x="3198" y="4645"/>
                  </a:lnTo>
                  <a:cubicBezTo>
                    <a:pt x="3232" y="4645"/>
                    <a:pt x="3298" y="4678"/>
                    <a:pt x="3332" y="4678"/>
                  </a:cubicBezTo>
                  <a:cubicBezTo>
                    <a:pt x="3409" y="4740"/>
                    <a:pt x="3487" y="4766"/>
                    <a:pt x="3564" y="4766"/>
                  </a:cubicBezTo>
                  <a:cubicBezTo>
                    <a:pt x="3654" y="4766"/>
                    <a:pt x="3743" y="4732"/>
                    <a:pt x="3832" y="4678"/>
                  </a:cubicBezTo>
                  <a:cubicBezTo>
                    <a:pt x="3865" y="4812"/>
                    <a:pt x="3899" y="4912"/>
                    <a:pt x="3965" y="5045"/>
                  </a:cubicBezTo>
                  <a:cubicBezTo>
                    <a:pt x="4099" y="5479"/>
                    <a:pt x="4166" y="6079"/>
                    <a:pt x="4533" y="6379"/>
                  </a:cubicBezTo>
                  <a:cubicBezTo>
                    <a:pt x="4586" y="6433"/>
                    <a:pt x="4655" y="6459"/>
                    <a:pt x="4722" y="6459"/>
                  </a:cubicBezTo>
                  <a:cubicBezTo>
                    <a:pt x="4821" y="6459"/>
                    <a:pt x="4913" y="6399"/>
                    <a:pt x="4933" y="6279"/>
                  </a:cubicBezTo>
                  <a:cubicBezTo>
                    <a:pt x="5033" y="5812"/>
                    <a:pt x="4766" y="5312"/>
                    <a:pt x="4599" y="4845"/>
                  </a:cubicBezTo>
                  <a:cubicBezTo>
                    <a:pt x="4533" y="4612"/>
                    <a:pt x="4466" y="4378"/>
                    <a:pt x="4366" y="4145"/>
                  </a:cubicBezTo>
                  <a:cubicBezTo>
                    <a:pt x="4432" y="4011"/>
                    <a:pt x="4499" y="3878"/>
                    <a:pt x="4499" y="3711"/>
                  </a:cubicBezTo>
                  <a:lnTo>
                    <a:pt x="4899" y="2877"/>
                  </a:lnTo>
                  <a:lnTo>
                    <a:pt x="4899" y="2877"/>
                  </a:lnTo>
                  <a:cubicBezTo>
                    <a:pt x="4833" y="2910"/>
                    <a:pt x="4799" y="2944"/>
                    <a:pt x="4766" y="2977"/>
                  </a:cubicBezTo>
                  <a:cubicBezTo>
                    <a:pt x="4733" y="2944"/>
                    <a:pt x="4699" y="2910"/>
                    <a:pt x="4666" y="2910"/>
                  </a:cubicBezTo>
                  <a:cubicBezTo>
                    <a:pt x="4666" y="2810"/>
                    <a:pt x="4633" y="2710"/>
                    <a:pt x="4633" y="2643"/>
                  </a:cubicBezTo>
                  <a:cubicBezTo>
                    <a:pt x="4633" y="2610"/>
                    <a:pt x="4633" y="2610"/>
                    <a:pt x="4633" y="2577"/>
                  </a:cubicBezTo>
                  <a:cubicBezTo>
                    <a:pt x="4633" y="2510"/>
                    <a:pt x="4599" y="2477"/>
                    <a:pt x="4599" y="2443"/>
                  </a:cubicBezTo>
                  <a:cubicBezTo>
                    <a:pt x="4866" y="2043"/>
                    <a:pt x="5166" y="1643"/>
                    <a:pt x="5433" y="1242"/>
                  </a:cubicBezTo>
                  <a:cubicBezTo>
                    <a:pt x="5571" y="1035"/>
                    <a:pt x="5376" y="844"/>
                    <a:pt x="5187" y="844"/>
                  </a:cubicBezTo>
                  <a:cubicBezTo>
                    <a:pt x="5102" y="844"/>
                    <a:pt x="5018" y="883"/>
                    <a:pt x="4966" y="976"/>
                  </a:cubicBezTo>
                  <a:cubicBezTo>
                    <a:pt x="4733" y="1409"/>
                    <a:pt x="4466" y="1876"/>
                    <a:pt x="4232" y="2310"/>
                  </a:cubicBezTo>
                  <a:cubicBezTo>
                    <a:pt x="4132" y="2243"/>
                    <a:pt x="4024" y="2210"/>
                    <a:pt x="3915" y="2210"/>
                  </a:cubicBezTo>
                  <a:cubicBezTo>
                    <a:pt x="3807" y="2210"/>
                    <a:pt x="3699" y="2243"/>
                    <a:pt x="3599" y="2310"/>
                  </a:cubicBezTo>
                  <a:cubicBezTo>
                    <a:pt x="3540" y="2266"/>
                    <a:pt x="3476" y="2242"/>
                    <a:pt x="3413" y="2242"/>
                  </a:cubicBezTo>
                  <a:cubicBezTo>
                    <a:pt x="3332" y="2242"/>
                    <a:pt x="3255" y="2283"/>
                    <a:pt x="3198" y="2377"/>
                  </a:cubicBezTo>
                  <a:cubicBezTo>
                    <a:pt x="3198" y="2343"/>
                    <a:pt x="3165" y="2310"/>
                    <a:pt x="3165" y="2276"/>
                  </a:cubicBezTo>
                  <a:cubicBezTo>
                    <a:pt x="3126" y="2179"/>
                    <a:pt x="3019" y="2127"/>
                    <a:pt x="2911" y="2127"/>
                  </a:cubicBezTo>
                  <a:cubicBezTo>
                    <a:pt x="2833" y="2127"/>
                    <a:pt x="2754" y="2154"/>
                    <a:pt x="2698" y="2210"/>
                  </a:cubicBezTo>
                  <a:cubicBezTo>
                    <a:pt x="2698" y="2243"/>
                    <a:pt x="2665" y="2243"/>
                    <a:pt x="2631" y="2276"/>
                  </a:cubicBezTo>
                  <a:cubicBezTo>
                    <a:pt x="2631" y="2276"/>
                    <a:pt x="2598" y="2276"/>
                    <a:pt x="2564" y="2310"/>
                  </a:cubicBezTo>
                  <a:cubicBezTo>
                    <a:pt x="2521" y="2266"/>
                    <a:pt x="2452" y="2242"/>
                    <a:pt x="2379" y="2242"/>
                  </a:cubicBezTo>
                  <a:cubicBezTo>
                    <a:pt x="2286" y="2242"/>
                    <a:pt x="2187" y="2283"/>
                    <a:pt x="2131" y="2377"/>
                  </a:cubicBezTo>
                  <a:cubicBezTo>
                    <a:pt x="2097" y="2410"/>
                    <a:pt x="2064" y="2477"/>
                    <a:pt x="2031" y="2543"/>
                  </a:cubicBezTo>
                  <a:cubicBezTo>
                    <a:pt x="2031" y="2510"/>
                    <a:pt x="2031" y="2510"/>
                    <a:pt x="1997" y="2477"/>
                  </a:cubicBezTo>
                  <a:cubicBezTo>
                    <a:pt x="1997" y="2410"/>
                    <a:pt x="1931" y="2343"/>
                    <a:pt x="1864" y="2310"/>
                  </a:cubicBezTo>
                  <a:cubicBezTo>
                    <a:pt x="1931" y="1609"/>
                    <a:pt x="1831" y="875"/>
                    <a:pt x="1530" y="142"/>
                  </a:cubicBezTo>
                  <a:cubicBezTo>
                    <a:pt x="1497" y="42"/>
                    <a:pt x="1427" y="1"/>
                    <a:pt x="1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7"/>
            <p:cNvSpPr/>
            <p:nvPr/>
          </p:nvSpPr>
          <p:spPr>
            <a:xfrm>
              <a:off x="6145875" y="2712575"/>
              <a:ext cx="139175" cy="161325"/>
            </a:xfrm>
            <a:custGeom>
              <a:avLst/>
              <a:gdLst/>
              <a:ahLst/>
              <a:cxnLst/>
              <a:rect l="l" t="t" r="r" b="b"/>
              <a:pathLst>
                <a:path w="5567" h="6453" extrusionOk="0">
                  <a:moveTo>
                    <a:pt x="1345" y="0"/>
                  </a:moveTo>
                  <a:cubicBezTo>
                    <a:pt x="1182" y="0"/>
                    <a:pt x="1004" y="149"/>
                    <a:pt x="1049" y="326"/>
                  </a:cubicBezTo>
                  <a:cubicBezTo>
                    <a:pt x="1215" y="1060"/>
                    <a:pt x="1316" y="1794"/>
                    <a:pt x="1282" y="2528"/>
                  </a:cubicBezTo>
                  <a:cubicBezTo>
                    <a:pt x="1249" y="2561"/>
                    <a:pt x="1182" y="2595"/>
                    <a:pt x="1149" y="2695"/>
                  </a:cubicBezTo>
                  <a:cubicBezTo>
                    <a:pt x="1115" y="2795"/>
                    <a:pt x="1082" y="2895"/>
                    <a:pt x="1049" y="2995"/>
                  </a:cubicBezTo>
                  <a:lnTo>
                    <a:pt x="982" y="2995"/>
                  </a:lnTo>
                  <a:cubicBezTo>
                    <a:pt x="982" y="2962"/>
                    <a:pt x="982" y="2928"/>
                    <a:pt x="949" y="2928"/>
                  </a:cubicBezTo>
                  <a:lnTo>
                    <a:pt x="748" y="3662"/>
                  </a:lnTo>
                  <a:cubicBezTo>
                    <a:pt x="782" y="3695"/>
                    <a:pt x="815" y="3695"/>
                    <a:pt x="882" y="3695"/>
                  </a:cubicBezTo>
                  <a:cubicBezTo>
                    <a:pt x="815" y="3862"/>
                    <a:pt x="782" y="4029"/>
                    <a:pt x="815" y="4196"/>
                  </a:cubicBezTo>
                  <a:cubicBezTo>
                    <a:pt x="548" y="4796"/>
                    <a:pt x="315" y="5430"/>
                    <a:pt x="81" y="6031"/>
                  </a:cubicBezTo>
                  <a:cubicBezTo>
                    <a:pt x="0" y="6212"/>
                    <a:pt x="165" y="6333"/>
                    <a:pt x="321" y="6333"/>
                  </a:cubicBezTo>
                  <a:cubicBezTo>
                    <a:pt x="423" y="6333"/>
                    <a:pt x="522" y="6282"/>
                    <a:pt x="548" y="6164"/>
                  </a:cubicBezTo>
                  <a:cubicBezTo>
                    <a:pt x="782" y="5630"/>
                    <a:pt x="1015" y="5063"/>
                    <a:pt x="1249" y="4496"/>
                  </a:cubicBezTo>
                  <a:lnTo>
                    <a:pt x="1282" y="4496"/>
                  </a:lnTo>
                  <a:cubicBezTo>
                    <a:pt x="1299" y="4513"/>
                    <a:pt x="1324" y="4521"/>
                    <a:pt x="1353" y="4521"/>
                  </a:cubicBezTo>
                  <a:cubicBezTo>
                    <a:pt x="1382" y="4521"/>
                    <a:pt x="1416" y="4513"/>
                    <a:pt x="1449" y="4496"/>
                  </a:cubicBezTo>
                  <a:cubicBezTo>
                    <a:pt x="1507" y="4612"/>
                    <a:pt x="1615" y="4703"/>
                    <a:pt x="1796" y="4703"/>
                  </a:cubicBezTo>
                  <a:cubicBezTo>
                    <a:pt x="1823" y="4703"/>
                    <a:pt x="1852" y="4701"/>
                    <a:pt x="1883" y="4696"/>
                  </a:cubicBezTo>
                  <a:cubicBezTo>
                    <a:pt x="1949" y="4730"/>
                    <a:pt x="2016" y="4763"/>
                    <a:pt x="2083" y="4763"/>
                  </a:cubicBezTo>
                  <a:cubicBezTo>
                    <a:pt x="2157" y="4782"/>
                    <a:pt x="2227" y="4790"/>
                    <a:pt x="2291" y="4790"/>
                  </a:cubicBezTo>
                  <a:cubicBezTo>
                    <a:pt x="2459" y="4790"/>
                    <a:pt x="2596" y="4735"/>
                    <a:pt x="2717" y="4663"/>
                  </a:cubicBezTo>
                  <a:cubicBezTo>
                    <a:pt x="2817" y="4663"/>
                    <a:pt x="2883" y="4663"/>
                    <a:pt x="2950" y="4630"/>
                  </a:cubicBezTo>
                  <a:lnTo>
                    <a:pt x="3017" y="4630"/>
                  </a:lnTo>
                  <a:cubicBezTo>
                    <a:pt x="3039" y="4641"/>
                    <a:pt x="3061" y="4644"/>
                    <a:pt x="3083" y="4644"/>
                  </a:cubicBezTo>
                  <a:cubicBezTo>
                    <a:pt x="3128" y="4644"/>
                    <a:pt x="3172" y="4630"/>
                    <a:pt x="3217" y="4630"/>
                  </a:cubicBezTo>
                  <a:cubicBezTo>
                    <a:pt x="3250" y="4630"/>
                    <a:pt x="3284" y="4663"/>
                    <a:pt x="3317" y="4663"/>
                  </a:cubicBezTo>
                  <a:lnTo>
                    <a:pt x="3350" y="4663"/>
                  </a:lnTo>
                  <a:cubicBezTo>
                    <a:pt x="3428" y="4725"/>
                    <a:pt x="3505" y="4751"/>
                    <a:pt x="3583" y="4751"/>
                  </a:cubicBezTo>
                  <a:cubicBezTo>
                    <a:pt x="3672" y="4751"/>
                    <a:pt x="3761" y="4716"/>
                    <a:pt x="3851" y="4663"/>
                  </a:cubicBezTo>
                  <a:cubicBezTo>
                    <a:pt x="3884" y="4796"/>
                    <a:pt x="3917" y="4896"/>
                    <a:pt x="3951" y="5030"/>
                  </a:cubicBezTo>
                  <a:cubicBezTo>
                    <a:pt x="4084" y="5497"/>
                    <a:pt x="4184" y="6064"/>
                    <a:pt x="4551" y="6397"/>
                  </a:cubicBezTo>
                  <a:cubicBezTo>
                    <a:pt x="4587" y="6433"/>
                    <a:pt x="4640" y="6452"/>
                    <a:pt x="4697" y="6452"/>
                  </a:cubicBezTo>
                  <a:cubicBezTo>
                    <a:pt x="4797" y="6452"/>
                    <a:pt x="4909" y="6392"/>
                    <a:pt x="4951" y="6264"/>
                  </a:cubicBezTo>
                  <a:cubicBezTo>
                    <a:pt x="5052" y="5797"/>
                    <a:pt x="4785" y="5297"/>
                    <a:pt x="4618" y="4863"/>
                  </a:cubicBezTo>
                  <a:cubicBezTo>
                    <a:pt x="4518" y="4630"/>
                    <a:pt x="4451" y="4363"/>
                    <a:pt x="4384" y="4129"/>
                  </a:cubicBezTo>
                  <a:cubicBezTo>
                    <a:pt x="4451" y="4029"/>
                    <a:pt x="4484" y="3862"/>
                    <a:pt x="4518" y="3695"/>
                  </a:cubicBezTo>
                  <a:lnTo>
                    <a:pt x="4885" y="2862"/>
                  </a:lnTo>
                  <a:lnTo>
                    <a:pt x="4885" y="2862"/>
                  </a:lnTo>
                  <a:cubicBezTo>
                    <a:pt x="4818" y="2895"/>
                    <a:pt x="4785" y="2928"/>
                    <a:pt x="4751" y="2962"/>
                  </a:cubicBezTo>
                  <a:cubicBezTo>
                    <a:pt x="4751" y="2928"/>
                    <a:pt x="4718" y="2895"/>
                    <a:pt x="4651" y="2895"/>
                  </a:cubicBezTo>
                  <a:cubicBezTo>
                    <a:pt x="4651" y="2795"/>
                    <a:pt x="4651" y="2695"/>
                    <a:pt x="4618" y="2628"/>
                  </a:cubicBezTo>
                  <a:cubicBezTo>
                    <a:pt x="4618" y="2595"/>
                    <a:pt x="4618" y="2595"/>
                    <a:pt x="4618" y="2561"/>
                  </a:cubicBezTo>
                  <a:cubicBezTo>
                    <a:pt x="4651" y="2528"/>
                    <a:pt x="4618" y="2461"/>
                    <a:pt x="4585" y="2461"/>
                  </a:cubicBezTo>
                  <a:cubicBezTo>
                    <a:pt x="4885" y="2028"/>
                    <a:pt x="5152" y="1627"/>
                    <a:pt x="5452" y="1227"/>
                  </a:cubicBezTo>
                  <a:cubicBezTo>
                    <a:pt x="5567" y="1020"/>
                    <a:pt x="5380" y="829"/>
                    <a:pt x="5199" y="829"/>
                  </a:cubicBezTo>
                  <a:cubicBezTo>
                    <a:pt x="5117" y="829"/>
                    <a:pt x="5036" y="867"/>
                    <a:pt x="4985" y="960"/>
                  </a:cubicBezTo>
                  <a:cubicBezTo>
                    <a:pt x="4718" y="1394"/>
                    <a:pt x="4484" y="1861"/>
                    <a:pt x="4251" y="2328"/>
                  </a:cubicBezTo>
                  <a:cubicBezTo>
                    <a:pt x="4251" y="2328"/>
                    <a:pt x="4251" y="2328"/>
                    <a:pt x="4218" y="2294"/>
                  </a:cubicBezTo>
                  <a:cubicBezTo>
                    <a:pt x="4134" y="2228"/>
                    <a:pt x="4026" y="2194"/>
                    <a:pt x="3913" y="2194"/>
                  </a:cubicBezTo>
                  <a:cubicBezTo>
                    <a:pt x="3801" y="2194"/>
                    <a:pt x="3684" y="2228"/>
                    <a:pt x="3584" y="2294"/>
                  </a:cubicBezTo>
                  <a:cubicBezTo>
                    <a:pt x="3544" y="2255"/>
                    <a:pt x="3489" y="2236"/>
                    <a:pt x="3431" y="2236"/>
                  </a:cubicBezTo>
                  <a:cubicBezTo>
                    <a:pt x="3341" y="2236"/>
                    <a:pt x="3244" y="2280"/>
                    <a:pt x="3184" y="2361"/>
                  </a:cubicBezTo>
                  <a:cubicBezTo>
                    <a:pt x="3184" y="2328"/>
                    <a:pt x="3184" y="2294"/>
                    <a:pt x="3150" y="2261"/>
                  </a:cubicBezTo>
                  <a:cubicBezTo>
                    <a:pt x="3111" y="2164"/>
                    <a:pt x="3004" y="2112"/>
                    <a:pt x="2902" y="2112"/>
                  </a:cubicBezTo>
                  <a:cubicBezTo>
                    <a:pt x="2829" y="2112"/>
                    <a:pt x="2758" y="2139"/>
                    <a:pt x="2717" y="2194"/>
                  </a:cubicBezTo>
                  <a:cubicBezTo>
                    <a:pt x="2683" y="2228"/>
                    <a:pt x="2683" y="2261"/>
                    <a:pt x="2650" y="2261"/>
                  </a:cubicBezTo>
                  <a:cubicBezTo>
                    <a:pt x="2616" y="2261"/>
                    <a:pt x="2616" y="2294"/>
                    <a:pt x="2583" y="2294"/>
                  </a:cubicBezTo>
                  <a:cubicBezTo>
                    <a:pt x="2525" y="2251"/>
                    <a:pt x="2454" y="2226"/>
                    <a:pt x="2384" y="2226"/>
                  </a:cubicBezTo>
                  <a:cubicBezTo>
                    <a:pt x="2294" y="2226"/>
                    <a:pt x="2206" y="2267"/>
                    <a:pt x="2149" y="2361"/>
                  </a:cubicBezTo>
                  <a:cubicBezTo>
                    <a:pt x="2116" y="2395"/>
                    <a:pt x="2083" y="2461"/>
                    <a:pt x="2049" y="2528"/>
                  </a:cubicBezTo>
                  <a:cubicBezTo>
                    <a:pt x="2016" y="2495"/>
                    <a:pt x="2016" y="2495"/>
                    <a:pt x="2016" y="2461"/>
                  </a:cubicBezTo>
                  <a:cubicBezTo>
                    <a:pt x="1983" y="2395"/>
                    <a:pt x="1949" y="2361"/>
                    <a:pt x="1883" y="2294"/>
                  </a:cubicBezTo>
                  <a:cubicBezTo>
                    <a:pt x="1949" y="1594"/>
                    <a:pt x="1849" y="860"/>
                    <a:pt x="1549" y="126"/>
                  </a:cubicBezTo>
                  <a:cubicBezTo>
                    <a:pt x="1505" y="37"/>
                    <a:pt x="1427" y="0"/>
                    <a:pt x="1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7"/>
            <p:cNvSpPr/>
            <p:nvPr/>
          </p:nvSpPr>
          <p:spPr>
            <a:xfrm>
              <a:off x="3574625" y="2761250"/>
              <a:ext cx="2830975" cy="110725"/>
            </a:xfrm>
            <a:custGeom>
              <a:avLst/>
              <a:gdLst/>
              <a:ahLst/>
              <a:cxnLst/>
              <a:rect l="l" t="t" r="r" b="b"/>
              <a:pathLst>
                <a:path w="113239" h="4429" extrusionOk="0">
                  <a:moveTo>
                    <a:pt x="15902" y="3183"/>
                  </a:moveTo>
                  <a:cubicBezTo>
                    <a:pt x="16203" y="3216"/>
                    <a:pt x="16503" y="3216"/>
                    <a:pt x="16803" y="3216"/>
                  </a:cubicBezTo>
                  <a:cubicBezTo>
                    <a:pt x="16703" y="3216"/>
                    <a:pt x="16636" y="3250"/>
                    <a:pt x="16536" y="3250"/>
                  </a:cubicBezTo>
                  <a:cubicBezTo>
                    <a:pt x="16336" y="3250"/>
                    <a:pt x="16103" y="3216"/>
                    <a:pt x="15902" y="3183"/>
                  </a:cubicBezTo>
                  <a:close/>
                  <a:moveTo>
                    <a:pt x="112924" y="0"/>
                  </a:moveTo>
                  <a:cubicBezTo>
                    <a:pt x="112261" y="0"/>
                    <a:pt x="111621" y="191"/>
                    <a:pt x="111304" y="681"/>
                  </a:cubicBezTo>
                  <a:cubicBezTo>
                    <a:pt x="111271" y="714"/>
                    <a:pt x="111271" y="714"/>
                    <a:pt x="111271" y="714"/>
                  </a:cubicBezTo>
                  <a:cubicBezTo>
                    <a:pt x="111137" y="781"/>
                    <a:pt x="110970" y="814"/>
                    <a:pt x="110837" y="848"/>
                  </a:cubicBezTo>
                  <a:lnTo>
                    <a:pt x="110670" y="848"/>
                  </a:lnTo>
                  <a:cubicBezTo>
                    <a:pt x="110643" y="821"/>
                    <a:pt x="110594" y="772"/>
                    <a:pt x="110524" y="772"/>
                  </a:cubicBezTo>
                  <a:cubicBezTo>
                    <a:pt x="110507" y="772"/>
                    <a:pt x="110489" y="775"/>
                    <a:pt x="110470" y="781"/>
                  </a:cubicBezTo>
                  <a:cubicBezTo>
                    <a:pt x="110303" y="848"/>
                    <a:pt x="110136" y="915"/>
                    <a:pt x="109970" y="948"/>
                  </a:cubicBezTo>
                  <a:cubicBezTo>
                    <a:pt x="109803" y="948"/>
                    <a:pt x="109636" y="981"/>
                    <a:pt x="109469" y="981"/>
                  </a:cubicBezTo>
                  <a:cubicBezTo>
                    <a:pt x="109469" y="915"/>
                    <a:pt x="109436" y="881"/>
                    <a:pt x="109403" y="848"/>
                  </a:cubicBezTo>
                  <a:cubicBezTo>
                    <a:pt x="109048" y="548"/>
                    <a:pt x="108583" y="471"/>
                    <a:pt x="108133" y="471"/>
                  </a:cubicBezTo>
                  <a:cubicBezTo>
                    <a:pt x="108032" y="471"/>
                    <a:pt x="107932" y="475"/>
                    <a:pt x="107835" y="481"/>
                  </a:cubicBezTo>
                  <a:cubicBezTo>
                    <a:pt x="107401" y="514"/>
                    <a:pt x="106801" y="548"/>
                    <a:pt x="106501" y="915"/>
                  </a:cubicBezTo>
                  <a:lnTo>
                    <a:pt x="106400" y="915"/>
                  </a:lnTo>
                  <a:cubicBezTo>
                    <a:pt x="106267" y="981"/>
                    <a:pt x="106134" y="1015"/>
                    <a:pt x="106000" y="1081"/>
                  </a:cubicBezTo>
                  <a:lnTo>
                    <a:pt x="105500" y="1081"/>
                  </a:lnTo>
                  <a:cubicBezTo>
                    <a:pt x="105500" y="1048"/>
                    <a:pt x="105466" y="1048"/>
                    <a:pt x="105466" y="1015"/>
                  </a:cubicBezTo>
                  <a:cubicBezTo>
                    <a:pt x="104951" y="689"/>
                    <a:pt x="104369" y="562"/>
                    <a:pt x="103774" y="562"/>
                  </a:cubicBezTo>
                  <a:cubicBezTo>
                    <a:pt x="103638" y="562"/>
                    <a:pt x="103502" y="569"/>
                    <a:pt x="103365" y="581"/>
                  </a:cubicBezTo>
                  <a:cubicBezTo>
                    <a:pt x="102831" y="648"/>
                    <a:pt x="101964" y="814"/>
                    <a:pt x="101797" y="1382"/>
                  </a:cubicBezTo>
                  <a:cubicBezTo>
                    <a:pt x="101564" y="1448"/>
                    <a:pt x="101297" y="1482"/>
                    <a:pt x="101063" y="1515"/>
                  </a:cubicBezTo>
                  <a:lnTo>
                    <a:pt x="100796" y="1515"/>
                  </a:lnTo>
                  <a:cubicBezTo>
                    <a:pt x="100336" y="1108"/>
                    <a:pt x="99602" y="879"/>
                    <a:pt x="98891" y="879"/>
                  </a:cubicBezTo>
                  <a:cubicBezTo>
                    <a:pt x="98263" y="879"/>
                    <a:pt x="97652" y="1057"/>
                    <a:pt x="97261" y="1448"/>
                  </a:cubicBezTo>
                  <a:cubicBezTo>
                    <a:pt x="97194" y="1515"/>
                    <a:pt x="97161" y="1615"/>
                    <a:pt x="97161" y="1682"/>
                  </a:cubicBezTo>
                  <a:cubicBezTo>
                    <a:pt x="97060" y="1682"/>
                    <a:pt x="96927" y="1682"/>
                    <a:pt x="96827" y="1648"/>
                  </a:cubicBezTo>
                  <a:cubicBezTo>
                    <a:pt x="96769" y="1562"/>
                    <a:pt x="96661" y="1475"/>
                    <a:pt x="96525" y="1475"/>
                  </a:cubicBezTo>
                  <a:cubicBezTo>
                    <a:pt x="96504" y="1475"/>
                    <a:pt x="96482" y="1477"/>
                    <a:pt x="96460" y="1482"/>
                  </a:cubicBezTo>
                  <a:cubicBezTo>
                    <a:pt x="96393" y="1482"/>
                    <a:pt x="96327" y="1482"/>
                    <a:pt x="96260" y="1515"/>
                  </a:cubicBezTo>
                  <a:cubicBezTo>
                    <a:pt x="95793" y="1181"/>
                    <a:pt x="95226" y="1015"/>
                    <a:pt x="94659" y="948"/>
                  </a:cubicBezTo>
                  <a:cubicBezTo>
                    <a:pt x="94499" y="929"/>
                    <a:pt x="94321" y="916"/>
                    <a:pt x="94138" y="916"/>
                  </a:cubicBezTo>
                  <a:cubicBezTo>
                    <a:pt x="93672" y="916"/>
                    <a:pt x="93178" y="1003"/>
                    <a:pt x="92891" y="1315"/>
                  </a:cubicBezTo>
                  <a:cubicBezTo>
                    <a:pt x="92591" y="1281"/>
                    <a:pt x="92290" y="1248"/>
                    <a:pt x="91957" y="1215"/>
                  </a:cubicBezTo>
                  <a:cubicBezTo>
                    <a:pt x="91490" y="848"/>
                    <a:pt x="90923" y="648"/>
                    <a:pt x="90356" y="581"/>
                  </a:cubicBezTo>
                  <a:cubicBezTo>
                    <a:pt x="90182" y="549"/>
                    <a:pt x="89978" y="527"/>
                    <a:pt x="89767" y="527"/>
                  </a:cubicBezTo>
                  <a:cubicBezTo>
                    <a:pt x="89330" y="527"/>
                    <a:pt x="88869" y="622"/>
                    <a:pt x="88621" y="915"/>
                  </a:cubicBezTo>
                  <a:cubicBezTo>
                    <a:pt x="88588" y="948"/>
                    <a:pt x="88588" y="981"/>
                    <a:pt x="88588" y="1015"/>
                  </a:cubicBezTo>
                  <a:cubicBezTo>
                    <a:pt x="88554" y="1048"/>
                    <a:pt x="88521" y="1048"/>
                    <a:pt x="88521" y="1048"/>
                  </a:cubicBezTo>
                  <a:cubicBezTo>
                    <a:pt x="88287" y="1081"/>
                    <a:pt x="88087" y="1081"/>
                    <a:pt x="87887" y="1081"/>
                  </a:cubicBezTo>
                  <a:lnTo>
                    <a:pt x="87820" y="1081"/>
                  </a:lnTo>
                  <a:cubicBezTo>
                    <a:pt x="87387" y="748"/>
                    <a:pt x="86786" y="648"/>
                    <a:pt x="86286" y="648"/>
                  </a:cubicBezTo>
                  <a:cubicBezTo>
                    <a:pt x="85786" y="648"/>
                    <a:pt x="84918" y="681"/>
                    <a:pt x="84685" y="1215"/>
                  </a:cubicBezTo>
                  <a:lnTo>
                    <a:pt x="84151" y="1215"/>
                  </a:lnTo>
                  <a:cubicBezTo>
                    <a:pt x="84018" y="848"/>
                    <a:pt x="83617" y="681"/>
                    <a:pt x="83184" y="614"/>
                  </a:cubicBezTo>
                  <a:cubicBezTo>
                    <a:pt x="82874" y="582"/>
                    <a:pt x="82560" y="567"/>
                    <a:pt x="82246" y="567"/>
                  </a:cubicBezTo>
                  <a:cubicBezTo>
                    <a:pt x="81578" y="567"/>
                    <a:pt x="80906" y="634"/>
                    <a:pt x="80248" y="748"/>
                  </a:cubicBezTo>
                  <a:cubicBezTo>
                    <a:pt x="80182" y="781"/>
                    <a:pt x="80115" y="814"/>
                    <a:pt x="80082" y="848"/>
                  </a:cubicBezTo>
                  <a:cubicBezTo>
                    <a:pt x="79815" y="848"/>
                    <a:pt x="79581" y="814"/>
                    <a:pt x="79314" y="814"/>
                  </a:cubicBezTo>
                  <a:cubicBezTo>
                    <a:pt x="79314" y="781"/>
                    <a:pt x="79281" y="748"/>
                    <a:pt x="79248" y="714"/>
                  </a:cubicBezTo>
                  <a:cubicBezTo>
                    <a:pt x="78789" y="450"/>
                    <a:pt x="78143" y="288"/>
                    <a:pt x="77503" y="288"/>
                  </a:cubicBezTo>
                  <a:cubicBezTo>
                    <a:pt x="76934" y="288"/>
                    <a:pt x="76369" y="416"/>
                    <a:pt x="75945" y="714"/>
                  </a:cubicBezTo>
                  <a:cubicBezTo>
                    <a:pt x="75545" y="714"/>
                    <a:pt x="75145" y="748"/>
                    <a:pt x="74744" y="748"/>
                  </a:cubicBezTo>
                  <a:cubicBezTo>
                    <a:pt x="74457" y="709"/>
                    <a:pt x="74165" y="692"/>
                    <a:pt x="73872" y="692"/>
                  </a:cubicBezTo>
                  <a:cubicBezTo>
                    <a:pt x="72911" y="692"/>
                    <a:pt x="71937" y="877"/>
                    <a:pt x="71042" y="1081"/>
                  </a:cubicBezTo>
                  <a:cubicBezTo>
                    <a:pt x="70908" y="1115"/>
                    <a:pt x="70808" y="1215"/>
                    <a:pt x="70775" y="1315"/>
                  </a:cubicBezTo>
                  <a:cubicBezTo>
                    <a:pt x="70508" y="1348"/>
                    <a:pt x="70241" y="1415"/>
                    <a:pt x="69974" y="1482"/>
                  </a:cubicBezTo>
                  <a:cubicBezTo>
                    <a:pt x="69741" y="1348"/>
                    <a:pt x="69507" y="1281"/>
                    <a:pt x="69241" y="1248"/>
                  </a:cubicBezTo>
                  <a:cubicBezTo>
                    <a:pt x="69169" y="1239"/>
                    <a:pt x="69098" y="1235"/>
                    <a:pt x="69025" y="1235"/>
                  </a:cubicBezTo>
                  <a:cubicBezTo>
                    <a:pt x="68828" y="1235"/>
                    <a:pt x="68626" y="1266"/>
                    <a:pt x="68407" y="1315"/>
                  </a:cubicBezTo>
                  <a:cubicBezTo>
                    <a:pt x="68407" y="1315"/>
                    <a:pt x="68373" y="1315"/>
                    <a:pt x="68373" y="1348"/>
                  </a:cubicBezTo>
                  <a:cubicBezTo>
                    <a:pt x="67806" y="1348"/>
                    <a:pt x="67272" y="1415"/>
                    <a:pt x="66705" y="1515"/>
                  </a:cubicBezTo>
                  <a:cubicBezTo>
                    <a:pt x="66705" y="1482"/>
                    <a:pt x="66672" y="1415"/>
                    <a:pt x="66605" y="1348"/>
                  </a:cubicBezTo>
                  <a:cubicBezTo>
                    <a:pt x="65805" y="1218"/>
                    <a:pt x="65000" y="1163"/>
                    <a:pt x="64192" y="1163"/>
                  </a:cubicBezTo>
                  <a:cubicBezTo>
                    <a:pt x="62104" y="1163"/>
                    <a:pt x="60001" y="1530"/>
                    <a:pt x="57932" y="1915"/>
                  </a:cubicBezTo>
                  <a:cubicBezTo>
                    <a:pt x="57568" y="1776"/>
                    <a:pt x="57173" y="1712"/>
                    <a:pt x="56772" y="1712"/>
                  </a:cubicBezTo>
                  <a:cubicBezTo>
                    <a:pt x="55925" y="1712"/>
                    <a:pt x="55053" y="1996"/>
                    <a:pt x="54397" y="2449"/>
                  </a:cubicBezTo>
                  <a:lnTo>
                    <a:pt x="54163" y="2449"/>
                  </a:lnTo>
                  <a:cubicBezTo>
                    <a:pt x="54163" y="2416"/>
                    <a:pt x="54163" y="2416"/>
                    <a:pt x="54130" y="2416"/>
                  </a:cubicBezTo>
                  <a:cubicBezTo>
                    <a:pt x="53407" y="1718"/>
                    <a:pt x="52181" y="1299"/>
                    <a:pt x="51037" y="1299"/>
                  </a:cubicBezTo>
                  <a:cubicBezTo>
                    <a:pt x="50650" y="1299"/>
                    <a:pt x="50272" y="1347"/>
                    <a:pt x="49927" y="1448"/>
                  </a:cubicBezTo>
                  <a:cubicBezTo>
                    <a:pt x="49237" y="1004"/>
                    <a:pt x="48400" y="751"/>
                    <a:pt x="47562" y="751"/>
                  </a:cubicBezTo>
                  <a:cubicBezTo>
                    <a:pt x="47143" y="751"/>
                    <a:pt x="46724" y="814"/>
                    <a:pt x="46324" y="948"/>
                  </a:cubicBezTo>
                  <a:cubicBezTo>
                    <a:pt x="45823" y="733"/>
                    <a:pt x="45090" y="566"/>
                    <a:pt x="44380" y="566"/>
                  </a:cubicBezTo>
                  <a:cubicBezTo>
                    <a:pt x="43768" y="566"/>
                    <a:pt x="43172" y="690"/>
                    <a:pt x="42755" y="1015"/>
                  </a:cubicBezTo>
                  <a:lnTo>
                    <a:pt x="42688" y="1015"/>
                  </a:lnTo>
                  <a:cubicBezTo>
                    <a:pt x="42300" y="677"/>
                    <a:pt x="41657" y="485"/>
                    <a:pt x="41029" y="485"/>
                  </a:cubicBezTo>
                  <a:cubicBezTo>
                    <a:pt x="40415" y="485"/>
                    <a:pt x="39816" y="669"/>
                    <a:pt x="39486" y="1081"/>
                  </a:cubicBezTo>
                  <a:cubicBezTo>
                    <a:pt x="39021" y="867"/>
                    <a:pt x="38518" y="767"/>
                    <a:pt x="38013" y="767"/>
                  </a:cubicBezTo>
                  <a:cubicBezTo>
                    <a:pt x="37575" y="767"/>
                    <a:pt x="37135" y="842"/>
                    <a:pt x="36717" y="981"/>
                  </a:cubicBezTo>
                  <a:cubicBezTo>
                    <a:pt x="36586" y="942"/>
                    <a:pt x="36454" y="923"/>
                    <a:pt x="36321" y="923"/>
                  </a:cubicBezTo>
                  <a:cubicBezTo>
                    <a:pt x="36115" y="923"/>
                    <a:pt x="35905" y="967"/>
                    <a:pt x="35683" y="1048"/>
                  </a:cubicBezTo>
                  <a:cubicBezTo>
                    <a:pt x="35483" y="1115"/>
                    <a:pt x="35250" y="1248"/>
                    <a:pt x="35049" y="1415"/>
                  </a:cubicBezTo>
                  <a:cubicBezTo>
                    <a:pt x="34846" y="1258"/>
                    <a:pt x="34534" y="1194"/>
                    <a:pt x="34169" y="1194"/>
                  </a:cubicBezTo>
                  <a:cubicBezTo>
                    <a:pt x="32978" y="1194"/>
                    <a:pt x="31222" y="1882"/>
                    <a:pt x="30813" y="2316"/>
                  </a:cubicBezTo>
                  <a:cubicBezTo>
                    <a:pt x="30595" y="2251"/>
                    <a:pt x="30362" y="2222"/>
                    <a:pt x="30124" y="2222"/>
                  </a:cubicBezTo>
                  <a:cubicBezTo>
                    <a:pt x="29375" y="2222"/>
                    <a:pt x="28576" y="2511"/>
                    <a:pt x="28044" y="2916"/>
                  </a:cubicBezTo>
                  <a:cubicBezTo>
                    <a:pt x="27978" y="2949"/>
                    <a:pt x="27944" y="2983"/>
                    <a:pt x="27944" y="3016"/>
                  </a:cubicBezTo>
                  <a:cubicBezTo>
                    <a:pt x="27844" y="2983"/>
                    <a:pt x="27744" y="2983"/>
                    <a:pt x="27644" y="2983"/>
                  </a:cubicBezTo>
                  <a:cubicBezTo>
                    <a:pt x="27355" y="2805"/>
                    <a:pt x="26977" y="2746"/>
                    <a:pt x="26619" y="2746"/>
                  </a:cubicBezTo>
                  <a:cubicBezTo>
                    <a:pt x="26440" y="2746"/>
                    <a:pt x="26265" y="2760"/>
                    <a:pt x="26110" y="2783"/>
                  </a:cubicBezTo>
                  <a:cubicBezTo>
                    <a:pt x="25709" y="2816"/>
                    <a:pt x="25176" y="2883"/>
                    <a:pt x="24809" y="3116"/>
                  </a:cubicBezTo>
                  <a:cubicBezTo>
                    <a:pt x="24775" y="3083"/>
                    <a:pt x="24709" y="3083"/>
                    <a:pt x="24642" y="3083"/>
                  </a:cubicBezTo>
                  <a:cubicBezTo>
                    <a:pt x="24431" y="3125"/>
                    <a:pt x="24236" y="3144"/>
                    <a:pt x="24051" y="3144"/>
                  </a:cubicBezTo>
                  <a:cubicBezTo>
                    <a:pt x="23506" y="3144"/>
                    <a:pt x="23038" y="2982"/>
                    <a:pt x="22440" y="2783"/>
                  </a:cubicBezTo>
                  <a:cubicBezTo>
                    <a:pt x="22078" y="2676"/>
                    <a:pt x="21716" y="2597"/>
                    <a:pt x="21346" y="2597"/>
                  </a:cubicBezTo>
                  <a:cubicBezTo>
                    <a:pt x="21136" y="2597"/>
                    <a:pt x="20923" y="2622"/>
                    <a:pt x="20706" y="2683"/>
                  </a:cubicBezTo>
                  <a:cubicBezTo>
                    <a:pt x="20639" y="2683"/>
                    <a:pt x="20606" y="2716"/>
                    <a:pt x="20572" y="2716"/>
                  </a:cubicBezTo>
                  <a:cubicBezTo>
                    <a:pt x="20372" y="2683"/>
                    <a:pt x="20139" y="2649"/>
                    <a:pt x="19939" y="2616"/>
                  </a:cubicBezTo>
                  <a:cubicBezTo>
                    <a:pt x="19472" y="2516"/>
                    <a:pt x="19005" y="2416"/>
                    <a:pt x="18538" y="2349"/>
                  </a:cubicBezTo>
                  <a:cubicBezTo>
                    <a:pt x="17932" y="2141"/>
                    <a:pt x="17272" y="1997"/>
                    <a:pt x="16638" y="1997"/>
                  </a:cubicBezTo>
                  <a:cubicBezTo>
                    <a:pt x="16155" y="1997"/>
                    <a:pt x="15687" y="2080"/>
                    <a:pt x="15269" y="2282"/>
                  </a:cubicBezTo>
                  <a:cubicBezTo>
                    <a:pt x="14635" y="2282"/>
                    <a:pt x="14034" y="2316"/>
                    <a:pt x="13401" y="2349"/>
                  </a:cubicBezTo>
                  <a:cubicBezTo>
                    <a:pt x="13100" y="2216"/>
                    <a:pt x="12767" y="2182"/>
                    <a:pt x="12467" y="2149"/>
                  </a:cubicBezTo>
                  <a:cubicBezTo>
                    <a:pt x="12133" y="2149"/>
                    <a:pt x="11666" y="2149"/>
                    <a:pt x="11299" y="2316"/>
                  </a:cubicBezTo>
                  <a:cubicBezTo>
                    <a:pt x="11232" y="2316"/>
                    <a:pt x="11132" y="2316"/>
                    <a:pt x="11066" y="2282"/>
                  </a:cubicBezTo>
                  <a:lnTo>
                    <a:pt x="10866" y="2282"/>
                  </a:lnTo>
                  <a:cubicBezTo>
                    <a:pt x="10140" y="1650"/>
                    <a:pt x="9070" y="1363"/>
                    <a:pt x="8059" y="1363"/>
                  </a:cubicBezTo>
                  <a:cubicBezTo>
                    <a:pt x="7628" y="1363"/>
                    <a:pt x="7208" y="1415"/>
                    <a:pt x="6829" y="1515"/>
                  </a:cubicBezTo>
                  <a:cubicBezTo>
                    <a:pt x="6729" y="1548"/>
                    <a:pt x="6629" y="1615"/>
                    <a:pt x="6596" y="1682"/>
                  </a:cubicBezTo>
                  <a:cubicBezTo>
                    <a:pt x="6429" y="1682"/>
                    <a:pt x="6296" y="1648"/>
                    <a:pt x="6129" y="1648"/>
                  </a:cubicBezTo>
                  <a:cubicBezTo>
                    <a:pt x="5642" y="1337"/>
                    <a:pt x="5076" y="1185"/>
                    <a:pt x="4503" y="1185"/>
                  </a:cubicBezTo>
                  <a:cubicBezTo>
                    <a:pt x="4094" y="1185"/>
                    <a:pt x="3682" y="1262"/>
                    <a:pt x="3293" y="1415"/>
                  </a:cubicBezTo>
                  <a:cubicBezTo>
                    <a:pt x="3193" y="1448"/>
                    <a:pt x="3093" y="1515"/>
                    <a:pt x="3060" y="1615"/>
                  </a:cubicBezTo>
                  <a:cubicBezTo>
                    <a:pt x="2059" y="1715"/>
                    <a:pt x="1092" y="1982"/>
                    <a:pt x="158" y="2482"/>
                  </a:cubicBezTo>
                  <a:cubicBezTo>
                    <a:pt x="1" y="2545"/>
                    <a:pt x="51" y="2785"/>
                    <a:pt x="196" y="2785"/>
                  </a:cubicBezTo>
                  <a:cubicBezTo>
                    <a:pt x="205" y="2785"/>
                    <a:pt x="215" y="2785"/>
                    <a:pt x="225" y="2783"/>
                  </a:cubicBezTo>
                  <a:cubicBezTo>
                    <a:pt x="958" y="2549"/>
                    <a:pt x="1626" y="2416"/>
                    <a:pt x="2326" y="2316"/>
                  </a:cubicBezTo>
                  <a:cubicBezTo>
                    <a:pt x="2359" y="2449"/>
                    <a:pt x="2426" y="2549"/>
                    <a:pt x="2593" y="2582"/>
                  </a:cubicBezTo>
                  <a:cubicBezTo>
                    <a:pt x="2894" y="2676"/>
                    <a:pt x="3216" y="2717"/>
                    <a:pt x="3535" y="2717"/>
                  </a:cubicBezTo>
                  <a:cubicBezTo>
                    <a:pt x="3782" y="2717"/>
                    <a:pt x="4028" y="2693"/>
                    <a:pt x="4261" y="2649"/>
                  </a:cubicBezTo>
                  <a:cubicBezTo>
                    <a:pt x="4594" y="2616"/>
                    <a:pt x="5095" y="2516"/>
                    <a:pt x="5295" y="2249"/>
                  </a:cubicBezTo>
                  <a:lnTo>
                    <a:pt x="5562" y="2249"/>
                  </a:lnTo>
                  <a:cubicBezTo>
                    <a:pt x="5628" y="2282"/>
                    <a:pt x="5662" y="2282"/>
                    <a:pt x="5729" y="2316"/>
                  </a:cubicBezTo>
                  <a:cubicBezTo>
                    <a:pt x="5729" y="2382"/>
                    <a:pt x="5762" y="2482"/>
                    <a:pt x="5829" y="2516"/>
                  </a:cubicBezTo>
                  <a:cubicBezTo>
                    <a:pt x="6423" y="2976"/>
                    <a:pt x="7360" y="3216"/>
                    <a:pt x="8284" y="3216"/>
                  </a:cubicBezTo>
                  <a:cubicBezTo>
                    <a:pt x="8966" y="3216"/>
                    <a:pt x="9641" y="3085"/>
                    <a:pt x="10165" y="2816"/>
                  </a:cubicBezTo>
                  <a:lnTo>
                    <a:pt x="10599" y="2816"/>
                  </a:lnTo>
                  <a:cubicBezTo>
                    <a:pt x="10632" y="2816"/>
                    <a:pt x="10632" y="2816"/>
                    <a:pt x="10665" y="2849"/>
                  </a:cubicBezTo>
                  <a:cubicBezTo>
                    <a:pt x="10599" y="2916"/>
                    <a:pt x="10565" y="3049"/>
                    <a:pt x="10632" y="3150"/>
                  </a:cubicBezTo>
                  <a:cubicBezTo>
                    <a:pt x="10999" y="3617"/>
                    <a:pt x="11666" y="3617"/>
                    <a:pt x="12233" y="3617"/>
                  </a:cubicBezTo>
                  <a:cubicBezTo>
                    <a:pt x="12297" y="3620"/>
                    <a:pt x="12361" y="3622"/>
                    <a:pt x="12425" y="3622"/>
                  </a:cubicBezTo>
                  <a:cubicBezTo>
                    <a:pt x="12994" y="3622"/>
                    <a:pt x="13558" y="3489"/>
                    <a:pt x="14068" y="3250"/>
                  </a:cubicBezTo>
                  <a:cubicBezTo>
                    <a:pt x="14101" y="3350"/>
                    <a:pt x="14135" y="3416"/>
                    <a:pt x="14235" y="3450"/>
                  </a:cubicBezTo>
                  <a:cubicBezTo>
                    <a:pt x="14773" y="3770"/>
                    <a:pt x="15652" y="3996"/>
                    <a:pt x="16497" y="3996"/>
                  </a:cubicBezTo>
                  <a:cubicBezTo>
                    <a:pt x="17327" y="3996"/>
                    <a:pt x="18125" y="3778"/>
                    <a:pt x="18538" y="3216"/>
                  </a:cubicBezTo>
                  <a:cubicBezTo>
                    <a:pt x="18838" y="3216"/>
                    <a:pt x="19138" y="3183"/>
                    <a:pt x="19438" y="3150"/>
                  </a:cubicBezTo>
                  <a:cubicBezTo>
                    <a:pt x="19605" y="3183"/>
                    <a:pt x="19805" y="3250"/>
                    <a:pt x="19972" y="3283"/>
                  </a:cubicBezTo>
                  <a:cubicBezTo>
                    <a:pt x="19972" y="3416"/>
                    <a:pt x="20039" y="3550"/>
                    <a:pt x="20172" y="3650"/>
                  </a:cubicBezTo>
                  <a:cubicBezTo>
                    <a:pt x="20612" y="3964"/>
                    <a:pt x="21184" y="4134"/>
                    <a:pt x="21738" y="4134"/>
                  </a:cubicBezTo>
                  <a:cubicBezTo>
                    <a:pt x="22066" y="4134"/>
                    <a:pt x="22389" y="4074"/>
                    <a:pt x="22674" y="3950"/>
                  </a:cubicBezTo>
                  <a:cubicBezTo>
                    <a:pt x="23141" y="4050"/>
                    <a:pt x="23575" y="4084"/>
                    <a:pt x="24042" y="4084"/>
                  </a:cubicBezTo>
                  <a:cubicBezTo>
                    <a:pt x="24042" y="4084"/>
                    <a:pt x="24042" y="4084"/>
                    <a:pt x="24075" y="4117"/>
                  </a:cubicBezTo>
                  <a:cubicBezTo>
                    <a:pt x="24412" y="4334"/>
                    <a:pt x="24841" y="4429"/>
                    <a:pt x="25293" y="4429"/>
                  </a:cubicBezTo>
                  <a:cubicBezTo>
                    <a:pt x="26093" y="4429"/>
                    <a:pt x="26969" y="4131"/>
                    <a:pt x="27544" y="3683"/>
                  </a:cubicBezTo>
                  <a:lnTo>
                    <a:pt x="27611" y="3683"/>
                  </a:lnTo>
                  <a:cubicBezTo>
                    <a:pt x="27815" y="3727"/>
                    <a:pt x="28038" y="3752"/>
                    <a:pt x="28263" y="3752"/>
                  </a:cubicBezTo>
                  <a:cubicBezTo>
                    <a:pt x="28554" y="3752"/>
                    <a:pt x="28849" y="3710"/>
                    <a:pt x="29112" y="3617"/>
                  </a:cubicBezTo>
                  <a:cubicBezTo>
                    <a:pt x="29479" y="3583"/>
                    <a:pt x="29812" y="3483"/>
                    <a:pt x="30113" y="3316"/>
                  </a:cubicBezTo>
                  <a:cubicBezTo>
                    <a:pt x="30446" y="3250"/>
                    <a:pt x="30813" y="3216"/>
                    <a:pt x="31180" y="3150"/>
                  </a:cubicBezTo>
                  <a:cubicBezTo>
                    <a:pt x="31407" y="3219"/>
                    <a:pt x="31652" y="3250"/>
                    <a:pt x="31905" y="3250"/>
                  </a:cubicBezTo>
                  <a:cubicBezTo>
                    <a:pt x="32622" y="3250"/>
                    <a:pt x="33408" y="3003"/>
                    <a:pt x="34049" y="2683"/>
                  </a:cubicBezTo>
                  <a:cubicBezTo>
                    <a:pt x="34382" y="2616"/>
                    <a:pt x="34749" y="2549"/>
                    <a:pt x="35116" y="2482"/>
                  </a:cubicBezTo>
                  <a:cubicBezTo>
                    <a:pt x="35450" y="2549"/>
                    <a:pt x="35783" y="2582"/>
                    <a:pt x="36117" y="2582"/>
                  </a:cubicBezTo>
                  <a:cubicBezTo>
                    <a:pt x="37118" y="2249"/>
                    <a:pt x="38118" y="2015"/>
                    <a:pt x="39119" y="1849"/>
                  </a:cubicBezTo>
                  <a:cubicBezTo>
                    <a:pt x="39152" y="1849"/>
                    <a:pt x="39186" y="1882"/>
                    <a:pt x="39219" y="1882"/>
                  </a:cubicBezTo>
                  <a:cubicBezTo>
                    <a:pt x="39489" y="1979"/>
                    <a:pt x="39794" y="2020"/>
                    <a:pt x="40114" y="2020"/>
                  </a:cubicBezTo>
                  <a:cubicBezTo>
                    <a:pt x="40781" y="2020"/>
                    <a:pt x="41512" y="1841"/>
                    <a:pt x="42121" y="1615"/>
                  </a:cubicBezTo>
                  <a:lnTo>
                    <a:pt x="42121" y="1615"/>
                  </a:lnTo>
                  <a:cubicBezTo>
                    <a:pt x="42088" y="1715"/>
                    <a:pt x="42121" y="1815"/>
                    <a:pt x="42188" y="1882"/>
                  </a:cubicBezTo>
                  <a:cubicBezTo>
                    <a:pt x="42382" y="2046"/>
                    <a:pt x="42589" y="2097"/>
                    <a:pt x="42803" y="2097"/>
                  </a:cubicBezTo>
                  <a:cubicBezTo>
                    <a:pt x="43069" y="2097"/>
                    <a:pt x="43346" y="2019"/>
                    <a:pt x="43622" y="1982"/>
                  </a:cubicBezTo>
                  <a:cubicBezTo>
                    <a:pt x="44323" y="1915"/>
                    <a:pt x="44990" y="1849"/>
                    <a:pt x="45690" y="1782"/>
                  </a:cubicBezTo>
                  <a:lnTo>
                    <a:pt x="45891" y="1782"/>
                  </a:lnTo>
                  <a:cubicBezTo>
                    <a:pt x="46124" y="2249"/>
                    <a:pt x="46891" y="2282"/>
                    <a:pt x="47325" y="2349"/>
                  </a:cubicBezTo>
                  <a:cubicBezTo>
                    <a:pt x="47427" y="2357"/>
                    <a:pt x="47530" y="2361"/>
                    <a:pt x="47632" y="2361"/>
                  </a:cubicBezTo>
                  <a:cubicBezTo>
                    <a:pt x="47961" y="2361"/>
                    <a:pt x="48287" y="2317"/>
                    <a:pt x="48592" y="2216"/>
                  </a:cubicBezTo>
                  <a:cubicBezTo>
                    <a:pt x="48759" y="2249"/>
                    <a:pt x="48926" y="2282"/>
                    <a:pt x="49093" y="2316"/>
                  </a:cubicBezTo>
                  <a:cubicBezTo>
                    <a:pt x="49638" y="3051"/>
                    <a:pt x="50791" y="3364"/>
                    <a:pt x="51807" y="3364"/>
                  </a:cubicBezTo>
                  <a:cubicBezTo>
                    <a:pt x="52220" y="3364"/>
                    <a:pt x="52611" y="3313"/>
                    <a:pt x="52929" y="3216"/>
                  </a:cubicBezTo>
                  <a:cubicBezTo>
                    <a:pt x="53029" y="3183"/>
                    <a:pt x="53096" y="3150"/>
                    <a:pt x="53096" y="3083"/>
                  </a:cubicBezTo>
                  <a:lnTo>
                    <a:pt x="54130" y="3083"/>
                  </a:lnTo>
                  <a:cubicBezTo>
                    <a:pt x="54196" y="3250"/>
                    <a:pt x="54330" y="3350"/>
                    <a:pt x="54497" y="3350"/>
                  </a:cubicBezTo>
                  <a:cubicBezTo>
                    <a:pt x="54810" y="3538"/>
                    <a:pt x="55229" y="3595"/>
                    <a:pt x="55621" y="3595"/>
                  </a:cubicBezTo>
                  <a:cubicBezTo>
                    <a:pt x="55854" y="3595"/>
                    <a:pt x="56078" y="3575"/>
                    <a:pt x="56265" y="3550"/>
                  </a:cubicBezTo>
                  <a:cubicBezTo>
                    <a:pt x="56865" y="3483"/>
                    <a:pt x="57532" y="3283"/>
                    <a:pt x="58033" y="2883"/>
                  </a:cubicBezTo>
                  <a:cubicBezTo>
                    <a:pt x="59400" y="2783"/>
                    <a:pt x="60768" y="2649"/>
                    <a:pt x="62135" y="2516"/>
                  </a:cubicBezTo>
                  <a:cubicBezTo>
                    <a:pt x="62435" y="2648"/>
                    <a:pt x="62774" y="2702"/>
                    <a:pt x="63123" y="2702"/>
                  </a:cubicBezTo>
                  <a:cubicBezTo>
                    <a:pt x="63746" y="2702"/>
                    <a:pt x="64403" y="2529"/>
                    <a:pt x="64937" y="2316"/>
                  </a:cubicBezTo>
                  <a:cubicBezTo>
                    <a:pt x="65371" y="2282"/>
                    <a:pt x="65771" y="2249"/>
                    <a:pt x="66205" y="2249"/>
                  </a:cubicBezTo>
                  <a:cubicBezTo>
                    <a:pt x="66372" y="2216"/>
                    <a:pt x="66505" y="2182"/>
                    <a:pt x="66639" y="2149"/>
                  </a:cubicBezTo>
                  <a:cubicBezTo>
                    <a:pt x="66961" y="2395"/>
                    <a:pt x="67390" y="2491"/>
                    <a:pt x="67848" y="2491"/>
                  </a:cubicBezTo>
                  <a:cubicBezTo>
                    <a:pt x="68197" y="2491"/>
                    <a:pt x="68561" y="2435"/>
                    <a:pt x="68907" y="2349"/>
                  </a:cubicBezTo>
                  <a:cubicBezTo>
                    <a:pt x="69207" y="2249"/>
                    <a:pt x="69507" y="2149"/>
                    <a:pt x="69774" y="2049"/>
                  </a:cubicBezTo>
                  <a:cubicBezTo>
                    <a:pt x="70208" y="1982"/>
                    <a:pt x="70642" y="1915"/>
                    <a:pt x="71075" y="1849"/>
                  </a:cubicBezTo>
                  <a:cubicBezTo>
                    <a:pt x="71109" y="1865"/>
                    <a:pt x="71142" y="1874"/>
                    <a:pt x="71171" y="1874"/>
                  </a:cubicBezTo>
                  <a:cubicBezTo>
                    <a:pt x="71200" y="1874"/>
                    <a:pt x="71225" y="1865"/>
                    <a:pt x="71242" y="1849"/>
                  </a:cubicBezTo>
                  <a:cubicBezTo>
                    <a:pt x="71275" y="1915"/>
                    <a:pt x="71342" y="1949"/>
                    <a:pt x="71375" y="1982"/>
                  </a:cubicBezTo>
                  <a:cubicBezTo>
                    <a:pt x="71834" y="2250"/>
                    <a:pt x="72396" y="2376"/>
                    <a:pt x="72970" y="2376"/>
                  </a:cubicBezTo>
                  <a:cubicBezTo>
                    <a:pt x="73898" y="2376"/>
                    <a:pt x="74860" y="2046"/>
                    <a:pt x="75478" y="1448"/>
                  </a:cubicBezTo>
                  <a:cubicBezTo>
                    <a:pt x="75512" y="1448"/>
                    <a:pt x="75512" y="1448"/>
                    <a:pt x="75545" y="1415"/>
                  </a:cubicBezTo>
                  <a:cubicBezTo>
                    <a:pt x="75601" y="1554"/>
                    <a:pt x="75703" y="1623"/>
                    <a:pt x="75851" y="1623"/>
                  </a:cubicBezTo>
                  <a:cubicBezTo>
                    <a:pt x="75880" y="1623"/>
                    <a:pt x="75912" y="1621"/>
                    <a:pt x="75945" y="1615"/>
                  </a:cubicBezTo>
                  <a:cubicBezTo>
                    <a:pt x="75979" y="1615"/>
                    <a:pt x="76012" y="1582"/>
                    <a:pt x="76045" y="1582"/>
                  </a:cubicBezTo>
                  <a:cubicBezTo>
                    <a:pt x="76045" y="1788"/>
                    <a:pt x="76226" y="1915"/>
                    <a:pt x="76415" y="1915"/>
                  </a:cubicBezTo>
                  <a:cubicBezTo>
                    <a:pt x="76471" y="1915"/>
                    <a:pt x="76527" y="1904"/>
                    <a:pt x="76579" y="1882"/>
                  </a:cubicBezTo>
                  <a:cubicBezTo>
                    <a:pt x="77007" y="1979"/>
                    <a:pt x="77457" y="2031"/>
                    <a:pt x="77910" y="2031"/>
                  </a:cubicBezTo>
                  <a:cubicBezTo>
                    <a:pt x="78234" y="2031"/>
                    <a:pt x="78561" y="2004"/>
                    <a:pt x="78881" y="1949"/>
                  </a:cubicBezTo>
                  <a:cubicBezTo>
                    <a:pt x="79281" y="1882"/>
                    <a:pt x="79815" y="1782"/>
                    <a:pt x="80182" y="1548"/>
                  </a:cubicBezTo>
                  <a:cubicBezTo>
                    <a:pt x="80515" y="1582"/>
                    <a:pt x="80882" y="1615"/>
                    <a:pt x="81216" y="1648"/>
                  </a:cubicBezTo>
                  <a:cubicBezTo>
                    <a:pt x="81249" y="1682"/>
                    <a:pt x="81249" y="1715"/>
                    <a:pt x="81282" y="1748"/>
                  </a:cubicBezTo>
                  <a:cubicBezTo>
                    <a:pt x="81540" y="2048"/>
                    <a:pt x="81962" y="2114"/>
                    <a:pt x="82372" y="2114"/>
                  </a:cubicBezTo>
                  <a:cubicBezTo>
                    <a:pt x="82601" y="2114"/>
                    <a:pt x="82826" y="2094"/>
                    <a:pt x="83017" y="2082"/>
                  </a:cubicBezTo>
                  <a:cubicBezTo>
                    <a:pt x="83317" y="2049"/>
                    <a:pt x="83651" y="2049"/>
                    <a:pt x="83984" y="1982"/>
                  </a:cubicBezTo>
                  <a:cubicBezTo>
                    <a:pt x="84084" y="1982"/>
                    <a:pt x="84218" y="2015"/>
                    <a:pt x="84318" y="2015"/>
                  </a:cubicBezTo>
                  <a:cubicBezTo>
                    <a:pt x="84518" y="2015"/>
                    <a:pt x="84685" y="1982"/>
                    <a:pt x="84885" y="1982"/>
                  </a:cubicBezTo>
                  <a:cubicBezTo>
                    <a:pt x="85183" y="2303"/>
                    <a:pt x="85717" y="2387"/>
                    <a:pt x="86206" y="2387"/>
                  </a:cubicBezTo>
                  <a:cubicBezTo>
                    <a:pt x="86429" y="2387"/>
                    <a:pt x="86642" y="2370"/>
                    <a:pt x="86820" y="2349"/>
                  </a:cubicBezTo>
                  <a:cubicBezTo>
                    <a:pt x="87454" y="2282"/>
                    <a:pt x="88087" y="2049"/>
                    <a:pt x="88588" y="1682"/>
                  </a:cubicBezTo>
                  <a:cubicBezTo>
                    <a:pt x="88754" y="1648"/>
                    <a:pt x="88955" y="1615"/>
                    <a:pt x="89155" y="1582"/>
                  </a:cubicBezTo>
                  <a:cubicBezTo>
                    <a:pt x="89188" y="1582"/>
                    <a:pt x="89188" y="1582"/>
                    <a:pt x="89221" y="1615"/>
                  </a:cubicBezTo>
                  <a:cubicBezTo>
                    <a:pt x="89155" y="1715"/>
                    <a:pt x="89155" y="1849"/>
                    <a:pt x="89255" y="1949"/>
                  </a:cubicBezTo>
                  <a:cubicBezTo>
                    <a:pt x="89576" y="2241"/>
                    <a:pt x="90006" y="2360"/>
                    <a:pt x="90458" y="2360"/>
                  </a:cubicBezTo>
                  <a:cubicBezTo>
                    <a:pt x="91038" y="2360"/>
                    <a:pt x="91655" y="2163"/>
                    <a:pt x="92124" y="1882"/>
                  </a:cubicBezTo>
                  <a:cubicBezTo>
                    <a:pt x="92457" y="1882"/>
                    <a:pt x="92757" y="1915"/>
                    <a:pt x="93091" y="1949"/>
                  </a:cubicBezTo>
                  <a:cubicBezTo>
                    <a:pt x="93124" y="2015"/>
                    <a:pt x="93191" y="2082"/>
                    <a:pt x="93291" y="2115"/>
                  </a:cubicBezTo>
                  <a:cubicBezTo>
                    <a:pt x="93791" y="2312"/>
                    <a:pt x="94340" y="2413"/>
                    <a:pt x="94889" y="2413"/>
                  </a:cubicBezTo>
                  <a:cubicBezTo>
                    <a:pt x="95366" y="2413"/>
                    <a:pt x="95844" y="2337"/>
                    <a:pt x="96293" y="2182"/>
                  </a:cubicBezTo>
                  <a:cubicBezTo>
                    <a:pt x="96727" y="2182"/>
                    <a:pt x="97194" y="2216"/>
                    <a:pt x="97628" y="2216"/>
                  </a:cubicBezTo>
                  <a:cubicBezTo>
                    <a:pt x="97628" y="2216"/>
                    <a:pt x="97628" y="2216"/>
                    <a:pt x="97661" y="2249"/>
                  </a:cubicBezTo>
                  <a:cubicBezTo>
                    <a:pt x="97886" y="2425"/>
                    <a:pt x="98149" y="2478"/>
                    <a:pt x="98425" y="2478"/>
                  </a:cubicBezTo>
                  <a:cubicBezTo>
                    <a:pt x="98722" y="2478"/>
                    <a:pt x="99035" y="2417"/>
                    <a:pt x="99329" y="2382"/>
                  </a:cubicBezTo>
                  <a:cubicBezTo>
                    <a:pt x="99796" y="2349"/>
                    <a:pt x="100229" y="2282"/>
                    <a:pt x="100663" y="2149"/>
                  </a:cubicBezTo>
                  <a:cubicBezTo>
                    <a:pt x="101197" y="2115"/>
                    <a:pt x="101697" y="2049"/>
                    <a:pt x="102231" y="1982"/>
                  </a:cubicBezTo>
                  <a:cubicBezTo>
                    <a:pt x="102231" y="2115"/>
                    <a:pt x="102298" y="2249"/>
                    <a:pt x="102464" y="2282"/>
                  </a:cubicBezTo>
                  <a:cubicBezTo>
                    <a:pt x="102743" y="2350"/>
                    <a:pt x="103042" y="2381"/>
                    <a:pt x="103349" y="2381"/>
                  </a:cubicBezTo>
                  <a:cubicBezTo>
                    <a:pt x="104108" y="2381"/>
                    <a:pt x="104921" y="2190"/>
                    <a:pt x="105633" y="1882"/>
                  </a:cubicBezTo>
                  <a:cubicBezTo>
                    <a:pt x="106267" y="1849"/>
                    <a:pt x="106901" y="1815"/>
                    <a:pt x="107535" y="1782"/>
                  </a:cubicBezTo>
                  <a:cubicBezTo>
                    <a:pt x="107568" y="1849"/>
                    <a:pt x="107635" y="1915"/>
                    <a:pt x="107735" y="1915"/>
                  </a:cubicBezTo>
                  <a:cubicBezTo>
                    <a:pt x="107928" y="1959"/>
                    <a:pt x="108134" y="1980"/>
                    <a:pt x="108344" y="1980"/>
                  </a:cubicBezTo>
                  <a:cubicBezTo>
                    <a:pt x="108930" y="1980"/>
                    <a:pt x="109554" y="1818"/>
                    <a:pt x="110070" y="1548"/>
                  </a:cubicBezTo>
                  <a:cubicBezTo>
                    <a:pt x="110303" y="1482"/>
                    <a:pt x="110570" y="1448"/>
                    <a:pt x="110837" y="1382"/>
                  </a:cubicBezTo>
                  <a:cubicBezTo>
                    <a:pt x="110937" y="1382"/>
                    <a:pt x="111070" y="1382"/>
                    <a:pt x="111204" y="1348"/>
                  </a:cubicBezTo>
                  <a:cubicBezTo>
                    <a:pt x="111537" y="1348"/>
                    <a:pt x="111871" y="1348"/>
                    <a:pt x="112171" y="1315"/>
                  </a:cubicBezTo>
                  <a:lnTo>
                    <a:pt x="112171" y="1315"/>
                  </a:lnTo>
                  <a:cubicBezTo>
                    <a:pt x="112138" y="1415"/>
                    <a:pt x="112171" y="1548"/>
                    <a:pt x="112271" y="1615"/>
                  </a:cubicBezTo>
                  <a:cubicBezTo>
                    <a:pt x="112481" y="1772"/>
                    <a:pt x="112731" y="1826"/>
                    <a:pt x="113007" y="1826"/>
                  </a:cubicBezTo>
                  <a:cubicBezTo>
                    <a:pt x="113082" y="1826"/>
                    <a:pt x="113160" y="1822"/>
                    <a:pt x="113239" y="1815"/>
                  </a:cubicBezTo>
                  <a:lnTo>
                    <a:pt x="113239" y="14"/>
                  </a:lnTo>
                  <a:cubicBezTo>
                    <a:pt x="113134" y="5"/>
                    <a:pt x="113029" y="0"/>
                    <a:pt x="1129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7"/>
            <p:cNvSpPr/>
            <p:nvPr/>
          </p:nvSpPr>
          <p:spPr>
            <a:xfrm>
              <a:off x="1186850" y="2753175"/>
              <a:ext cx="2462300" cy="103325"/>
            </a:xfrm>
            <a:custGeom>
              <a:avLst/>
              <a:gdLst/>
              <a:ahLst/>
              <a:cxnLst/>
              <a:rect l="l" t="t" r="r" b="b"/>
              <a:pathLst>
                <a:path w="98492" h="4133" extrusionOk="0">
                  <a:moveTo>
                    <a:pt x="81926" y="1171"/>
                  </a:moveTo>
                  <a:cubicBezTo>
                    <a:pt x="82159" y="1171"/>
                    <a:pt x="82359" y="1204"/>
                    <a:pt x="82560" y="1238"/>
                  </a:cubicBezTo>
                  <a:cubicBezTo>
                    <a:pt x="82259" y="1204"/>
                    <a:pt x="81992" y="1204"/>
                    <a:pt x="81692" y="1204"/>
                  </a:cubicBezTo>
                  <a:cubicBezTo>
                    <a:pt x="81759" y="1204"/>
                    <a:pt x="81859" y="1171"/>
                    <a:pt x="81926" y="1171"/>
                  </a:cubicBezTo>
                  <a:close/>
                  <a:moveTo>
                    <a:pt x="73158" y="0"/>
                  </a:moveTo>
                  <a:cubicBezTo>
                    <a:pt x="72357" y="0"/>
                    <a:pt x="71485" y="296"/>
                    <a:pt x="70918" y="737"/>
                  </a:cubicBezTo>
                  <a:lnTo>
                    <a:pt x="70885" y="737"/>
                  </a:lnTo>
                  <a:cubicBezTo>
                    <a:pt x="70666" y="694"/>
                    <a:pt x="70441" y="669"/>
                    <a:pt x="70216" y="669"/>
                  </a:cubicBezTo>
                  <a:cubicBezTo>
                    <a:pt x="69925" y="669"/>
                    <a:pt x="69632" y="710"/>
                    <a:pt x="69350" y="804"/>
                  </a:cubicBezTo>
                  <a:cubicBezTo>
                    <a:pt x="69017" y="837"/>
                    <a:pt x="68683" y="937"/>
                    <a:pt x="68383" y="1104"/>
                  </a:cubicBezTo>
                  <a:cubicBezTo>
                    <a:pt x="68016" y="1171"/>
                    <a:pt x="67649" y="1204"/>
                    <a:pt x="67315" y="1271"/>
                  </a:cubicBezTo>
                  <a:cubicBezTo>
                    <a:pt x="67080" y="1201"/>
                    <a:pt x="66828" y="1170"/>
                    <a:pt x="66571" y="1170"/>
                  </a:cubicBezTo>
                  <a:cubicBezTo>
                    <a:pt x="65842" y="1170"/>
                    <a:pt x="65063" y="1418"/>
                    <a:pt x="64447" y="1738"/>
                  </a:cubicBezTo>
                  <a:cubicBezTo>
                    <a:pt x="64080" y="1805"/>
                    <a:pt x="63746" y="1871"/>
                    <a:pt x="63379" y="1938"/>
                  </a:cubicBezTo>
                  <a:cubicBezTo>
                    <a:pt x="63046" y="1871"/>
                    <a:pt x="62712" y="1838"/>
                    <a:pt x="62345" y="1838"/>
                  </a:cubicBezTo>
                  <a:cubicBezTo>
                    <a:pt x="61344" y="2172"/>
                    <a:pt x="60344" y="2438"/>
                    <a:pt x="59376" y="2572"/>
                  </a:cubicBezTo>
                  <a:cubicBezTo>
                    <a:pt x="59343" y="2572"/>
                    <a:pt x="59310" y="2539"/>
                    <a:pt x="59276" y="2539"/>
                  </a:cubicBezTo>
                  <a:cubicBezTo>
                    <a:pt x="58995" y="2441"/>
                    <a:pt x="58686" y="2400"/>
                    <a:pt x="58365" y="2400"/>
                  </a:cubicBezTo>
                  <a:cubicBezTo>
                    <a:pt x="57695" y="2400"/>
                    <a:pt x="56972" y="2580"/>
                    <a:pt x="56341" y="2805"/>
                  </a:cubicBezTo>
                  <a:cubicBezTo>
                    <a:pt x="56374" y="2705"/>
                    <a:pt x="56374" y="2605"/>
                    <a:pt x="56307" y="2539"/>
                  </a:cubicBezTo>
                  <a:cubicBezTo>
                    <a:pt x="56114" y="2375"/>
                    <a:pt x="55907" y="2324"/>
                    <a:pt x="55689" y="2324"/>
                  </a:cubicBezTo>
                  <a:cubicBezTo>
                    <a:pt x="55420" y="2324"/>
                    <a:pt x="55135" y="2402"/>
                    <a:pt x="54840" y="2438"/>
                  </a:cubicBezTo>
                  <a:cubicBezTo>
                    <a:pt x="54173" y="2505"/>
                    <a:pt x="53472" y="2572"/>
                    <a:pt x="52805" y="2639"/>
                  </a:cubicBezTo>
                  <a:lnTo>
                    <a:pt x="52571" y="2639"/>
                  </a:lnTo>
                  <a:cubicBezTo>
                    <a:pt x="52371" y="2172"/>
                    <a:pt x="51604" y="2138"/>
                    <a:pt x="51170" y="2071"/>
                  </a:cubicBezTo>
                  <a:cubicBezTo>
                    <a:pt x="51068" y="2064"/>
                    <a:pt x="50966" y="2059"/>
                    <a:pt x="50864" y="2059"/>
                  </a:cubicBezTo>
                  <a:cubicBezTo>
                    <a:pt x="50534" y="2059"/>
                    <a:pt x="50209" y="2103"/>
                    <a:pt x="49903" y="2205"/>
                  </a:cubicBezTo>
                  <a:cubicBezTo>
                    <a:pt x="49703" y="2172"/>
                    <a:pt x="49536" y="2138"/>
                    <a:pt x="49369" y="2105"/>
                  </a:cubicBezTo>
                  <a:cubicBezTo>
                    <a:pt x="48847" y="1370"/>
                    <a:pt x="47702" y="1056"/>
                    <a:pt x="46675" y="1056"/>
                  </a:cubicBezTo>
                  <a:cubicBezTo>
                    <a:pt x="46258" y="1056"/>
                    <a:pt x="45861" y="1108"/>
                    <a:pt x="45533" y="1204"/>
                  </a:cubicBezTo>
                  <a:cubicBezTo>
                    <a:pt x="45433" y="1238"/>
                    <a:pt x="45400" y="1271"/>
                    <a:pt x="45366" y="1338"/>
                  </a:cubicBezTo>
                  <a:lnTo>
                    <a:pt x="44332" y="1338"/>
                  </a:lnTo>
                  <a:cubicBezTo>
                    <a:pt x="44266" y="1171"/>
                    <a:pt x="44132" y="1071"/>
                    <a:pt x="43965" y="1071"/>
                  </a:cubicBezTo>
                  <a:cubicBezTo>
                    <a:pt x="43652" y="883"/>
                    <a:pt x="43233" y="825"/>
                    <a:pt x="42841" y="825"/>
                  </a:cubicBezTo>
                  <a:cubicBezTo>
                    <a:pt x="42608" y="825"/>
                    <a:pt x="42384" y="846"/>
                    <a:pt x="42197" y="871"/>
                  </a:cubicBezTo>
                  <a:cubicBezTo>
                    <a:pt x="41597" y="937"/>
                    <a:pt x="40930" y="1137"/>
                    <a:pt x="40463" y="1538"/>
                  </a:cubicBezTo>
                  <a:cubicBezTo>
                    <a:pt x="39095" y="1638"/>
                    <a:pt x="37728" y="1771"/>
                    <a:pt x="36327" y="1905"/>
                  </a:cubicBezTo>
                  <a:cubicBezTo>
                    <a:pt x="36039" y="1773"/>
                    <a:pt x="35704" y="1719"/>
                    <a:pt x="35355" y="1719"/>
                  </a:cubicBezTo>
                  <a:cubicBezTo>
                    <a:pt x="34734" y="1719"/>
                    <a:pt x="34071" y="1891"/>
                    <a:pt x="33558" y="2105"/>
                  </a:cubicBezTo>
                  <a:cubicBezTo>
                    <a:pt x="33124" y="2138"/>
                    <a:pt x="32691" y="2172"/>
                    <a:pt x="32257" y="2172"/>
                  </a:cubicBezTo>
                  <a:cubicBezTo>
                    <a:pt x="32124" y="2205"/>
                    <a:pt x="31990" y="2238"/>
                    <a:pt x="31823" y="2272"/>
                  </a:cubicBezTo>
                  <a:cubicBezTo>
                    <a:pt x="31501" y="2025"/>
                    <a:pt x="31072" y="1930"/>
                    <a:pt x="30620" y="1930"/>
                  </a:cubicBezTo>
                  <a:cubicBezTo>
                    <a:pt x="30276" y="1930"/>
                    <a:pt x="29920" y="1985"/>
                    <a:pt x="29588" y="2071"/>
                  </a:cubicBezTo>
                  <a:cubicBezTo>
                    <a:pt x="29255" y="2172"/>
                    <a:pt x="28955" y="2272"/>
                    <a:pt x="28721" y="2372"/>
                  </a:cubicBezTo>
                  <a:cubicBezTo>
                    <a:pt x="28287" y="2438"/>
                    <a:pt x="27820" y="2505"/>
                    <a:pt x="27387" y="2572"/>
                  </a:cubicBezTo>
                  <a:cubicBezTo>
                    <a:pt x="27370" y="2555"/>
                    <a:pt x="27345" y="2547"/>
                    <a:pt x="27316" y="2547"/>
                  </a:cubicBezTo>
                  <a:cubicBezTo>
                    <a:pt x="27287" y="2547"/>
                    <a:pt x="27253" y="2555"/>
                    <a:pt x="27220" y="2572"/>
                  </a:cubicBezTo>
                  <a:cubicBezTo>
                    <a:pt x="27187" y="2505"/>
                    <a:pt x="27153" y="2472"/>
                    <a:pt x="27087" y="2438"/>
                  </a:cubicBezTo>
                  <a:cubicBezTo>
                    <a:pt x="26640" y="2171"/>
                    <a:pt x="26082" y="2044"/>
                    <a:pt x="25507" y="2044"/>
                  </a:cubicBezTo>
                  <a:cubicBezTo>
                    <a:pt x="24577" y="2044"/>
                    <a:pt x="23602" y="2375"/>
                    <a:pt x="22984" y="2972"/>
                  </a:cubicBezTo>
                  <a:cubicBezTo>
                    <a:pt x="22984" y="2972"/>
                    <a:pt x="22950" y="3006"/>
                    <a:pt x="22950" y="3006"/>
                  </a:cubicBezTo>
                  <a:cubicBezTo>
                    <a:pt x="22895" y="2867"/>
                    <a:pt x="22770" y="2797"/>
                    <a:pt x="22614" y="2797"/>
                  </a:cubicBezTo>
                  <a:cubicBezTo>
                    <a:pt x="22582" y="2797"/>
                    <a:pt x="22550" y="2800"/>
                    <a:pt x="22517" y="2805"/>
                  </a:cubicBezTo>
                  <a:cubicBezTo>
                    <a:pt x="22517" y="2805"/>
                    <a:pt x="22483" y="2839"/>
                    <a:pt x="22450" y="2839"/>
                  </a:cubicBezTo>
                  <a:cubicBezTo>
                    <a:pt x="22424" y="2632"/>
                    <a:pt x="22258" y="2505"/>
                    <a:pt x="22076" y="2505"/>
                  </a:cubicBezTo>
                  <a:cubicBezTo>
                    <a:pt x="22023" y="2505"/>
                    <a:pt x="21969" y="2516"/>
                    <a:pt x="21916" y="2539"/>
                  </a:cubicBezTo>
                  <a:cubicBezTo>
                    <a:pt x="21469" y="2441"/>
                    <a:pt x="21022" y="2389"/>
                    <a:pt x="20575" y="2389"/>
                  </a:cubicBezTo>
                  <a:cubicBezTo>
                    <a:pt x="20255" y="2389"/>
                    <a:pt x="19935" y="2416"/>
                    <a:pt x="19615" y="2472"/>
                  </a:cubicBezTo>
                  <a:cubicBezTo>
                    <a:pt x="19214" y="2539"/>
                    <a:pt x="18681" y="2639"/>
                    <a:pt x="18314" y="2872"/>
                  </a:cubicBezTo>
                  <a:cubicBezTo>
                    <a:pt x="17947" y="2839"/>
                    <a:pt x="17613" y="2805"/>
                    <a:pt x="17246" y="2772"/>
                  </a:cubicBezTo>
                  <a:cubicBezTo>
                    <a:pt x="17246" y="2739"/>
                    <a:pt x="17213" y="2705"/>
                    <a:pt x="17180" y="2672"/>
                  </a:cubicBezTo>
                  <a:cubicBezTo>
                    <a:pt x="16907" y="2377"/>
                    <a:pt x="16466" y="2314"/>
                    <a:pt x="16033" y="2314"/>
                  </a:cubicBezTo>
                  <a:cubicBezTo>
                    <a:pt x="15829" y="2314"/>
                    <a:pt x="15627" y="2328"/>
                    <a:pt x="15445" y="2338"/>
                  </a:cubicBezTo>
                  <a:cubicBezTo>
                    <a:pt x="15178" y="2372"/>
                    <a:pt x="14811" y="2372"/>
                    <a:pt x="14511" y="2438"/>
                  </a:cubicBezTo>
                  <a:lnTo>
                    <a:pt x="13610" y="2438"/>
                  </a:lnTo>
                  <a:cubicBezTo>
                    <a:pt x="13290" y="2118"/>
                    <a:pt x="12764" y="2033"/>
                    <a:pt x="12272" y="2033"/>
                  </a:cubicBezTo>
                  <a:cubicBezTo>
                    <a:pt x="12048" y="2033"/>
                    <a:pt x="11830" y="2051"/>
                    <a:pt x="11642" y="2071"/>
                  </a:cubicBezTo>
                  <a:cubicBezTo>
                    <a:pt x="11008" y="2138"/>
                    <a:pt x="10408" y="2372"/>
                    <a:pt x="9908" y="2772"/>
                  </a:cubicBezTo>
                  <a:cubicBezTo>
                    <a:pt x="9708" y="2772"/>
                    <a:pt x="9507" y="2805"/>
                    <a:pt x="9307" y="2839"/>
                  </a:cubicBezTo>
                  <a:cubicBezTo>
                    <a:pt x="9307" y="2839"/>
                    <a:pt x="9274" y="2839"/>
                    <a:pt x="9274" y="2805"/>
                  </a:cubicBezTo>
                  <a:cubicBezTo>
                    <a:pt x="9307" y="2705"/>
                    <a:pt x="9307" y="2572"/>
                    <a:pt x="9207" y="2505"/>
                  </a:cubicBezTo>
                  <a:cubicBezTo>
                    <a:pt x="8895" y="2193"/>
                    <a:pt x="8463" y="2066"/>
                    <a:pt x="8003" y="2066"/>
                  </a:cubicBezTo>
                  <a:cubicBezTo>
                    <a:pt x="7432" y="2066"/>
                    <a:pt x="6819" y="2261"/>
                    <a:pt x="6338" y="2539"/>
                  </a:cubicBezTo>
                  <a:cubicBezTo>
                    <a:pt x="6038" y="2539"/>
                    <a:pt x="5705" y="2505"/>
                    <a:pt x="5371" y="2472"/>
                  </a:cubicBezTo>
                  <a:cubicBezTo>
                    <a:pt x="5338" y="2405"/>
                    <a:pt x="5271" y="2338"/>
                    <a:pt x="5171" y="2305"/>
                  </a:cubicBezTo>
                  <a:cubicBezTo>
                    <a:pt x="4688" y="2108"/>
                    <a:pt x="4139" y="2008"/>
                    <a:pt x="3589" y="2008"/>
                  </a:cubicBezTo>
                  <a:cubicBezTo>
                    <a:pt x="3113" y="2008"/>
                    <a:pt x="2636" y="2083"/>
                    <a:pt x="2202" y="2238"/>
                  </a:cubicBezTo>
                  <a:cubicBezTo>
                    <a:pt x="1735" y="2238"/>
                    <a:pt x="1302" y="2205"/>
                    <a:pt x="835" y="2205"/>
                  </a:cubicBezTo>
                  <a:cubicBezTo>
                    <a:pt x="835" y="2205"/>
                    <a:pt x="835" y="2205"/>
                    <a:pt x="835" y="2172"/>
                  </a:cubicBezTo>
                  <a:cubicBezTo>
                    <a:pt x="601" y="2005"/>
                    <a:pt x="301" y="1938"/>
                    <a:pt x="1" y="1938"/>
                  </a:cubicBezTo>
                  <a:lnTo>
                    <a:pt x="1" y="3506"/>
                  </a:lnTo>
                  <a:cubicBezTo>
                    <a:pt x="468" y="3439"/>
                    <a:pt x="901" y="3272"/>
                    <a:pt x="1235" y="2972"/>
                  </a:cubicBezTo>
                  <a:cubicBezTo>
                    <a:pt x="1302" y="2905"/>
                    <a:pt x="1335" y="2805"/>
                    <a:pt x="1335" y="2739"/>
                  </a:cubicBezTo>
                  <a:cubicBezTo>
                    <a:pt x="1435" y="2739"/>
                    <a:pt x="1535" y="2739"/>
                    <a:pt x="1668" y="2772"/>
                  </a:cubicBezTo>
                  <a:cubicBezTo>
                    <a:pt x="1726" y="2859"/>
                    <a:pt x="1834" y="2945"/>
                    <a:pt x="1949" y="2945"/>
                  </a:cubicBezTo>
                  <a:cubicBezTo>
                    <a:pt x="1966" y="2945"/>
                    <a:pt x="1984" y="2943"/>
                    <a:pt x="2002" y="2939"/>
                  </a:cubicBezTo>
                  <a:cubicBezTo>
                    <a:pt x="2069" y="2939"/>
                    <a:pt x="2135" y="2939"/>
                    <a:pt x="2202" y="2905"/>
                  </a:cubicBezTo>
                  <a:cubicBezTo>
                    <a:pt x="2669" y="3239"/>
                    <a:pt x="3236" y="3406"/>
                    <a:pt x="3803" y="3473"/>
                  </a:cubicBezTo>
                  <a:cubicBezTo>
                    <a:pt x="3963" y="3491"/>
                    <a:pt x="4141" y="3505"/>
                    <a:pt x="4325" y="3505"/>
                  </a:cubicBezTo>
                  <a:cubicBezTo>
                    <a:pt x="4792" y="3505"/>
                    <a:pt x="5293" y="3417"/>
                    <a:pt x="5605" y="3106"/>
                  </a:cubicBezTo>
                  <a:cubicBezTo>
                    <a:pt x="5905" y="3139"/>
                    <a:pt x="6205" y="3172"/>
                    <a:pt x="6505" y="3206"/>
                  </a:cubicBezTo>
                  <a:cubicBezTo>
                    <a:pt x="7006" y="3573"/>
                    <a:pt x="7539" y="3773"/>
                    <a:pt x="8140" y="3873"/>
                  </a:cubicBezTo>
                  <a:cubicBezTo>
                    <a:pt x="8290" y="3892"/>
                    <a:pt x="8462" y="3905"/>
                    <a:pt x="8639" y="3905"/>
                  </a:cubicBezTo>
                  <a:cubicBezTo>
                    <a:pt x="9090" y="3905"/>
                    <a:pt x="9577" y="3817"/>
                    <a:pt x="9841" y="3506"/>
                  </a:cubicBezTo>
                  <a:cubicBezTo>
                    <a:pt x="9874" y="3473"/>
                    <a:pt x="9908" y="3439"/>
                    <a:pt x="9908" y="3406"/>
                  </a:cubicBezTo>
                  <a:cubicBezTo>
                    <a:pt x="9941" y="3372"/>
                    <a:pt x="9941" y="3372"/>
                    <a:pt x="9974" y="3372"/>
                  </a:cubicBezTo>
                  <a:cubicBezTo>
                    <a:pt x="10175" y="3339"/>
                    <a:pt x="10375" y="3339"/>
                    <a:pt x="10575" y="3339"/>
                  </a:cubicBezTo>
                  <a:lnTo>
                    <a:pt x="10675" y="3339"/>
                  </a:lnTo>
                  <a:cubicBezTo>
                    <a:pt x="11075" y="3673"/>
                    <a:pt x="11676" y="3773"/>
                    <a:pt x="12209" y="3773"/>
                  </a:cubicBezTo>
                  <a:cubicBezTo>
                    <a:pt x="12710" y="3773"/>
                    <a:pt x="13577" y="3739"/>
                    <a:pt x="13810" y="3206"/>
                  </a:cubicBezTo>
                  <a:lnTo>
                    <a:pt x="14344" y="3206"/>
                  </a:lnTo>
                  <a:cubicBezTo>
                    <a:pt x="14478" y="3573"/>
                    <a:pt x="14878" y="3739"/>
                    <a:pt x="15278" y="3806"/>
                  </a:cubicBezTo>
                  <a:cubicBezTo>
                    <a:pt x="15588" y="3838"/>
                    <a:pt x="15905" y="3853"/>
                    <a:pt x="16223" y="3853"/>
                  </a:cubicBezTo>
                  <a:cubicBezTo>
                    <a:pt x="16898" y="3853"/>
                    <a:pt x="17579" y="3786"/>
                    <a:pt x="18214" y="3673"/>
                  </a:cubicBezTo>
                  <a:cubicBezTo>
                    <a:pt x="18314" y="3639"/>
                    <a:pt x="18347" y="3606"/>
                    <a:pt x="18414" y="3573"/>
                  </a:cubicBezTo>
                  <a:cubicBezTo>
                    <a:pt x="18647" y="3573"/>
                    <a:pt x="18914" y="3606"/>
                    <a:pt x="19148" y="3639"/>
                  </a:cubicBezTo>
                  <a:cubicBezTo>
                    <a:pt x="19181" y="3639"/>
                    <a:pt x="19214" y="3673"/>
                    <a:pt x="19248" y="3706"/>
                  </a:cubicBezTo>
                  <a:cubicBezTo>
                    <a:pt x="19707" y="3971"/>
                    <a:pt x="20343" y="4133"/>
                    <a:pt x="20974" y="4133"/>
                  </a:cubicBezTo>
                  <a:cubicBezTo>
                    <a:pt x="21535" y="4133"/>
                    <a:pt x="22093" y="4004"/>
                    <a:pt x="22517" y="3706"/>
                  </a:cubicBezTo>
                  <a:cubicBezTo>
                    <a:pt x="22917" y="3706"/>
                    <a:pt x="23317" y="3673"/>
                    <a:pt x="23718" y="3673"/>
                  </a:cubicBezTo>
                  <a:lnTo>
                    <a:pt x="23751" y="3673"/>
                  </a:lnTo>
                  <a:cubicBezTo>
                    <a:pt x="24051" y="3714"/>
                    <a:pt x="24358" y="3733"/>
                    <a:pt x="24667" y="3733"/>
                  </a:cubicBezTo>
                  <a:cubicBezTo>
                    <a:pt x="25596" y="3733"/>
                    <a:pt x="26553" y="3564"/>
                    <a:pt x="27454" y="3339"/>
                  </a:cubicBezTo>
                  <a:cubicBezTo>
                    <a:pt x="27587" y="3306"/>
                    <a:pt x="27654" y="3206"/>
                    <a:pt x="27687" y="3106"/>
                  </a:cubicBezTo>
                  <a:cubicBezTo>
                    <a:pt x="27954" y="3072"/>
                    <a:pt x="28221" y="3006"/>
                    <a:pt x="28488" y="2939"/>
                  </a:cubicBezTo>
                  <a:cubicBezTo>
                    <a:pt x="28721" y="3072"/>
                    <a:pt x="28988" y="3139"/>
                    <a:pt x="29255" y="3172"/>
                  </a:cubicBezTo>
                  <a:cubicBezTo>
                    <a:pt x="29326" y="3181"/>
                    <a:pt x="29398" y="3185"/>
                    <a:pt x="29469" y="3185"/>
                  </a:cubicBezTo>
                  <a:cubicBezTo>
                    <a:pt x="29665" y="3185"/>
                    <a:pt x="29860" y="3154"/>
                    <a:pt x="30055" y="3106"/>
                  </a:cubicBezTo>
                  <a:cubicBezTo>
                    <a:pt x="30089" y="3106"/>
                    <a:pt x="30089" y="3106"/>
                    <a:pt x="30122" y="3072"/>
                  </a:cubicBezTo>
                  <a:cubicBezTo>
                    <a:pt x="30656" y="3072"/>
                    <a:pt x="31223" y="3006"/>
                    <a:pt x="31757" y="2905"/>
                  </a:cubicBezTo>
                  <a:cubicBezTo>
                    <a:pt x="31790" y="2972"/>
                    <a:pt x="31823" y="3006"/>
                    <a:pt x="31890" y="3072"/>
                  </a:cubicBezTo>
                  <a:cubicBezTo>
                    <a:pt x="32681" y="3202"/>
                    <a:pt x="33480" y="3257"/>
                    <a:pt x="34283" y="3257"/>
                  </a:cubicBezTo>
                  <a:cubicBezTo>
                    <a:pt x="36360" y="3257"/>
                    <a:pt x="38470" y="2890"/>
                    <a:pt x="40563" y="2505"/>
                  </a:cubicBezTo>
                  <a:cubicBezTo>
                    <a:pt x="40917" y="2644"/>
                    <a:pt x="41305" y="2708"/>
                    <a:pt x="41701" y="2708"/>
                  </a:cubicBezTo>
                  <a:cubicBezTo>
                    <a:pt x="42537" y="2708"/>
                    <a:pt x="43409" y="2424"/>
                    <a:pt x="44065" y="1971"/>
                  </a:cubicBezTo>
                  <a:lnTo>
                    <a:pt x="44299" y="1971"/>
                  </a:lnTo>
                  <a:cubicBezTo>
                    <a:pt x="44332" y="2005"/>
                    <a:pt x="44332" y="2005"/>
                    <a:pt x="44332" y="2005"/>
                  </a:cubicBezTo>
                  <a:cubicBezTo>
                    <a:pt x="45080" y="2703"/>
                    <a:pt x="46312" y="3121"/>
                    <a:pt x="47458" y="3121"/>
                  </a:cubicBezTo>
                  <a:cubicBezTo>
                    <a:pt x="47845" y="3121"/>
                    <a:pt x="48223" y="3073"/>
                    <a:pt x="48569" y="2972"/>
                  </a:cubicBezTo>
                  <a:cubicBezTo>
                    <a:pt x="49258" y="3417"/>
                    <a:pt x="50096" y="3669"/>
                    <a:pt x="50923" y="3669"/>
                  </a:cubicBezTo>
                  <a:cubicBezTo>
                    <a:pt x="51337" y="3669"/>
                    <a:pt x="51749" y="3606"/>
                    <a:pt x="52138" y="3473"/>
                  </a:cubicBezTo>
                  <a:cubicBezTo>
                    <a:pt x="52657" y="3687"/>
                    <a:pt x="53398" y="3854"/>
                    <a:pt x="54112" y="3854"/>
                  </a:cubicBezTo>
                  <a:cubicBezTo>
                    <a:pt x="54727" y="3854"/>
                    <a:pt x="55323" y="3730"/>
                    <a:pt x="55740" y="3406"/>
                  </a:cubicBezTo>
                  <a:lnTo>
                    <a:pt x="55807" y="3406"/>
                  </a:lnTo>
                  <a:cubicBezTo>
                    <a:pt x="56178" y="3743"/>
                    <a:pt x="56822" y="3935"/>
                    <a:pt x="57454" y="3935"/>
                  </a:cubicBezTo>
                  <a:cubicBezTo>
                    <a:pt x="58072" y="3935"/>
                    <a:pt x="58680" y="3751"/>
                    <a:pt x="59009" y="3339"/>
                  </a:cubicBezTo>
                  <a:cubicBezTo>
                    <a:pt x="59456" y="3554"/>
                    <a:pt x="59961" y="3653"/>
                    <a:pt x="60471" y="3653"/>
                  </a:cubicBezTo>
                  <a:cubicBezTo>
                    <a:pt x="60913" y="3653"/>
                    <a:pt x="61360" y="3578"/>
                    <a:pt x="61778" y="3439"/>
                  </a:cubicBezTo>
                  <a:cubicBezTo>
                    <a:pt x="61910" y="3479"/>
                    <a:pt x="62041" y="3497"/>
                    <a:pt x="62173" y="3497"/>
                  </a:cubicBezTo>
                  <a:cubicBezTo>
                    <a:pt x="62375" y="3497"/>
                    <a:pt x="62577" y="3453"/>
                    <a:pt x="62779" y="3372"/>
                  </a:cubicBezTo>
                  <a:cubicBezTo>
                    <a:pt x="62979" y="3306"/>
                    <a:pt x="63246" y="3172"/>
                    <a:pt x="63413" y="3006"/>
                  </a:cubicBezTo>
                  <a:cubicBezTo>
                    <a:pt x="63624" y="3162"/>
                    <a:pt x="63942" y="3227"/>
                    <a:pt x="64311" y="3227"/>
                  </a:cubicBezTo>
                  <a:cubicBezTo>
                    <a:pt x="65515" y="3227"/>
                    <a:pt x="67266" y="2539"/>
                    <a:pt x="67649" y="2105"/>
                  </a:cubicBezTo>
                  <a:lnTo>
                    <a:pt x="67682" y="2105"/>
                  </a:lnTo>
                  <a:cubicBezTo>
                    <a:pt x="67900" y="2169"/>
                    <a:pt x="68131" y="2199"/>
                    <a:pt x="68367" y="2199"/>
                  </a:cubicBezTo>
                  <a:cubicBezTo>
                    <a:pt x="69108" y="2199"/>
                    <a:pt x="69894" y="1909"/>
                    <a:pt x="70451" y="1504"/>
                  </a:cubicBezTo>
                  <a:cubicBezTo>
                    <a:pt x="70484" y="1471"/>
                    <a:pt x="70518" y="1438"/>
                    <a:pt x="70551" y="1404"/>
                  </a:cubicBezTo>
                  <a:cubicBezTo>
                    <a:pt x="70651" y="1438"/>
                    <a:pt x="70718" y="1438"/>
                    <a:pt x="70818" y="1438"/>
                  </a:cubicBezTo>
                  <a:cubicBezTo>
                    <a:pt x="71107" y="1616"/>
                    <a:pt x="71485" y="1675"/>
                    <a:pt x="71843" y="1675"/>
                  </a:cubicBezTo>
                  <a:cubicBezTo>
                    <a:pt x="72022" y="1675"/>
                    <a:pt x="72197" y="1660"/>
                    <a:pt x="72352" y="1638"/>
                  </a:cubicBezTo>
                  <a:cubicBezTo>
                    <a:pt x="72753" y="1604"/>
                    <a:pt x="73320" y="1538"/>
                    <a:pt x="73687" y="1304"/>
                  </a:cubicBezTo>
                  <a:cubicBezTo>
                    <a:pt x="73720" y="1338"/>
                    <a:pt x="73787" y="1338"/>
                    <a:pt x="73820" y="1338"/>
                  </a:cubicBezTo>
                  <a:cubicBezTo>
                    <a:pt x="74031" y="1295"/>
                    <a:pt x="74228" y="1277"/>
                    <a:pt x="74416" y="1277"/>
                  </a:cubicBezTo>
                  <a:cubicBezTo>
                    <a:pt x="74969" y="1277"/>
                    <a:pt x="75449" y="1439"/>
                    <a:pt x="76022" y="1638"/>
                  </a:cubicBezTo>
                  <a:cubicBezTo>
                    <a:pt x="76388" y="1760"/>
                    <a:pt x="76730" y="1832"/>
                    <a:pt x="77084" y="1832"/>
                  </a:cubicBezTo>
                  <a:cubicBezTo>
                    <a:pt x="77311" y="1832"/>
                    <a:pt x="77542" y="1803"/>
                    <a:pt x="77789" y="1738"/>
                  </a:cubicBezTo>
                  <a:cubicBezTo>
                    <a:pt x="77823" y="1738"/>
                    <a:pt x="77856" y="1738"/>
                    <a:pt x="77890" y="1705"/>
                  </a:cubicBezTo>
                  <a:cubicBezTo>
                    <a:pt x="78123" y="1738"/>
                    <a:pt x="78323" y="1771"/>
                    <a:pt x="78557" y="1805"/>
                  </a:cubicBezTo>
                  <a:cubicBezTo>
                    <a:pt x="79024" y="1938"/>
                    <a:pt x="79491" y="2005"/>
                    <a:pt x="79958" y="2071"/>
                  </a:cubicBezTo>
                  <a:cubicBezTo>
                    <a:pt x="80563" y="2286"/>
                    <a:pt x="81249" y="2444"/>
                    <a:pt x="81901" y="2444"/>
                  </a:cubicBezTo>
                  <a:cubicBezTo>
                    <a:pt x="82362" y="2444"/>
                    <a:pt x="82806" y="2365"/>
                    <a:pt x="83193" y="2172"/>
                  </a:cubicBezTo>
                  <a:cubicBezTo>
                    <a:pt x="83827" y="2138"/>
                    <a:pt x="84461" y="2105"/>
                    <a:pt x="85095" y="2071"/>
                  </a:cubicBezTo>
                  <a:cubicBezTo>
                    <a:pt x="85395" y="2205"/>
                    <a:pt x="85695" y="2272"/>
                    <a:pt x="86029" y="2272"/>
                  </a:cubicBezTo>
                  <a:cubicBezTo>
                    <a:pt x="86104" y="2279"/>
                    <a:pt x="86185" y="2283"/>
                    <a:pt x="86271" y="2283"/>
                  </a:cubicBezTo>
                  <a:cubicBezTo>
                    <a:pt x="86565" y="2283"/>
                    <a:pt x="86904" y="2234"/>
                    <a:pt x="87163" y="2105"/>
                  </a:cubicBezTo>
                  <a:cubicBezTo>
                    <a:pt x="87263" y="2105"/>
                    <a:pt x="87330" y="2105"/>
                    <a:pt x="87430" y="2138"/>
                  </a:cubicBezTo>
                  <a:lnTo>
                    <a:pt x="87630" y="2138"/>
                  </a:lnTo>
                  <a:cubicBezTo>
                    <a:pt x="88353" y="2768"/>
                    <a:pt x="89419" y="3072"/>
                    <a:pt x="90428" y="3072"/>
                  </a:cubicBezTo>
                  <a:cubicBezTo>
                    <a:pt x="90862" y="3072"/>
                    <a:pt x="91285" y="3016"/>
                    <a:pt x="91666" y="2905"/>
                  </a:cubicBezTo>
                  <a:cubicBezTo>
                    <a:pt x="91766" y="2905"/>
                    <a:pt x="91833" y="2805"/>
                    <a:pt x="91900" y="2739"/>
                  </a:cubicBezTo>
                  <a:cubicBezTo>
                    <a:pt x="92033" y="2739"/>
                    <a:pt x="92200" y="2772"/>
                    <a:pt x="92333" y="2772"/>
                  </a:cubicBezTo>
                  <a:cubicBezTo>
                    <a:pt x="92820" y="3083"/>
                    <a:pt x="93386" y="3236"/>
                    <a:pt x="93959" y="3236"/>
                  </a:cubicBezTo>
                  <a:cubicBezTo>
                    <a:pt x="94368" y="3236"/>
                    <a:pt x="94780" y="3158"/>
                    <a:pt x="95169" y="3006"/>
                  </a:cubicBezTo>
                  <a:cubicBezTo>
                    <a:pt x="95302" y="2972"/>
                    <a:pt x="95369" y="2905"/>
                    <a:pt x="95435" y="2805"/>
                  </a:cubicBezTo>
                  <a:cubicBezTo>
                    <a:pt x="96436" y="2705"/>
                    <a:pt x="97403" y="2438"/>
                    <a:pt x="98304" y="1938"/>
                  </a:cubicBezTo>
                  <a:cubicBezTo>
                    <a:pt x="98491" y="1876"/>
                    <a:pt x="98416" y="1668"/>
                    <a:pt x="98270" y="1668"/>
                  </a:cubicBezTo>
                  <a:cubicBezTo>
                    <a:pt x="98259" y="1668"/>
                    <a:pt x="98248" y="1669"/>
                    <a:pt x="98237" y="1671"/>
                  </a:cubicBezTo>
                  <a:cubicBezTo>
                    <a:pt x="97537" y="1871"/>
                    <a:pt x="96836" y="2005"/>
                    <a:pt x="96169" y="2105"/>
                  </a:cubicBezTo>
                  <a:cubicBezTo>
                    <a:pt x="96136" y="1971"/>
                    <a:pt x="96036" y="1871"/>
                    <a:pt x="95902" y="1838"/>
                  </a:cubicBezTo>
                  <a:cubicBezTo>
                    <a:pt x="95583" y="1744"/>
                    <a:pt x="95263" y="1703"/>
                    <a:pt x="94944" y="1703"/>
                  </a:cubicBezTo>
                  <a:cubicBezTo>
                    <a:pt x="94696" y="1703"/>
                    <a:pt x="94449" y="1728"/>
                    <a:pt x="94201" y="1771"/>
                  </a:cubicBezTo>
                  <a:cubicBezTo>
                    <a:pt x="93901" y="1805"/>
                    <a:pt x="93367" y="1905"/>
                    <a:pt x="93167" y="2172"/>
                  </a:cubicBezTo>
                  <a:lnTo>
                    <a:pt x="92900" y="2172"/>
                  </a:lnTo>
                  <a:cubicBezTo>
                    <a:pt x="92867" y="2138"/>
                    <a:pt x="92800" y="2138"/>
                    <a:pt x="92733" y="2105"/>
                  </a:cubicBezTo>
                  <a:cubicBezTo>
                    <a:pt x="92733" y="2038"/>
                    <a:pt x="92700" y="1938"/>
                    <a:pt x="92633" y="1905"/>
                  </a:cubicBezTo>
                  <a:cubicBezTo>
                    <a:pt x="92058" y="1444"/>
                    <a:pt x="91129" y="1204"/>
                    <a:pt x="90209" y="1204"/>
                  </a:cubicBezTo>
                  <a:cubicBezTo>
                    <a:pt x="89529" y="1204"/>
                    <a:pt x="88855" y="1335"/>
                    <a:pt x="88330" y="1604"/>
                  </a:cubicBezTo>
                  <a:lnTo>
                    <a:pt x="87863" y="1604"/>
                  </a:lnTo>
                  <a:cubicBezTo>
                    <a:pt x="87863" y="1604"/>
                    <a:pt x="87830" y="1604"/>
                    <a:pt x="87830" y="1571"/>
                  </a:cubicBezTo>
                  <a:cubicBezTo>
                    <a:pt x="87897" y="1504"/>
                    <a:pt x="87930" y="1371"/>
                    <a:pt x="87830" y="1271"/>
                  </a:cubicBezTo>
                  <a:cubicBezTo>
                    <a:pt x="87463" y="804"/>
                    <a:pt x="86796" y="804"/>
                    <a:pt x="86229" y="804"/>
                  </a:cubicBezTo>
                  <a:cubicBezTo>
                    <a:pt x="86165" y="801"/>
                    <a:pt x="86101" y="799"/>
                    <a:pt x="86037" y="799"/>
                  </a:cubicBezTo>
                  <a:cubicBezTo>
                    <a:pt x="85468" y="799"/>
                    <a:pt x="84904" y="931"/>
                    <a:pt x="84394" y="1171"/>
                  </a:cubicBezTo>
                  <a:cubicBezTo>
                    <a:pt x="84361" y="1104"/>
                    <a:pt x="84327" y="1004"/>
                    <a:pt x="84261" y="971"/>
                  </a:cubicBezTo>
                  <a:cubicBezTo>
                    <a:pt x="83705" y="651"/>
                    <a:pt x="82827" y="424"/>
                    <a:pt x="81981" y="424"/>
                  </a:cubicBezTo>
                  <a:cubicBezTo>
                    <a:pt x="81152" y="424"/>
                    <a:pt x="80354" y="642"/>
                    <a:pt x="79924" y="1204"/>
                  </a:cubicBezTo>
                  <a:cubicBezTo>
                    <a:pt x="79624" y="1204"/>
                    <a:pt x="79357" y="1238"/>
                    <a:pt x="79057" y="1271"/>
                  </a:cubicBezTo>
                  <a:cubicBezTo>
                    <a:pt x="78857" y="1238"/>
                    <a:pt x="78690" y="1171"/>
                    <a:pt x="78490" y="1137"/>
                  </a:cubicBezTo>
                  <a:cubicBezTo>
                    <a:pt x="78523" y="1004"/>
                    <a:pt x="78457" y="871"/>
                    <a:pt x="78290" y="771"/>
                  </a:cubicBezTo>
                  <a:cubicBezTo>
                    <a:pt x="77871" y="456"/>
                    <a:pt x="77307" y="287"/>
                    <a:pt x="76747" y="287"/>
                  </a:cubicBezTo>
                  <a:cubicBezTo>
                    <a:pt x="76416" y="287"/>
                    <a:pt x="76086" y="346"/>
                    <a:pt x="75788" y="470"/>
                  </a:cubicBezTo>
                  <a:cubicBezTo>
                    <a:pt x="75354" y="370"/>
                    <a:pt x="74887" y="337"/>
                    <a:pt x="74420" y="337"/>
                  </a:cubicBezTo>
                  <a:cubicBezTo>
                    <a:pt x="74075" y="102"/>
                    <a:pt x="73629" y="0"/>
                    <a:pt x="73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7"/>
            <p:cNvSpPr/>
            <p:nvPr/>
          </p:nvSpPr>
          <p:spPr>
            <a:xfrm>
              <a:off x="4581100" y="2728559"/>
              <a:ext cx="139325" cy="161100"/>
            </a:xfrm>
            <a:custGeom>
              <a:avLst/>
              <a:gdLst/>
              <a:ahLst/>
              <a:cxnLst/>
              <a:rect l="l" t="t" r="r" b="b"/>
              <a:pathLst>
                <a:path w="5573" h="6444" extrusionOk="0">
                  <a:moveTo>
                    <a:pt x="1338" y="0"/>
                  </a:moveTo>
                  <a:cubicBezTo>
                    <a:pt x="1187" y="0"/>
                    <a:pt x="1018" y="154"/>
                    <a:pt x="1062" y="349"/>
                  </a:cubicBezTo>
                  <a:cubicBezTo>
                    <a:pt x="1195" y="1083"/>
                    <a:pt x="1295" y="1784"/>
                    <a:pt x="1295" y="2517"/>
                  </a:cubicBezTo>
                  <a:cubicBezTo>
                    <a:pt x="1228" y="2551"/>
                    <a:pt x="1162" y="2584"/>
                    <a:pt x="1128" y="2684"/>
                  </a:cubicBezTo>
                  <a:cubicBezTo>
                    <a:pt x="1095" y="2784"/>
                    <a:pt x="1062" y="2884"/>
                    <a:pt x="1028" y="2984"/>
                  </a:cubicBezTo>
                  <a:lnTo>
                    <a:pt x="995" y="2984"/>
                  </a:lnTo>
                  <a:cubicBezTo>
                    <a:pt x="995" y="2951"/>
                    <a:pt x="962" y="2951"/>
                    <a:pt x="962" y="2918"/>
                  </a:cubicBezTo>
                  <a:lnTo>
                    <a:pt x="761" y="3652"/>
                  </a:lnTo>
                  <a:cubicBezTo>
                    <a:pt x="795" y="3685"/>
                    <a:pt x="828" y="3685"/>
                    <a:pt x="861" y="3685"/>
                  </a:cubicBezTo>
                  <a:cubicBezTo>
                    <a:pt x="795" y="3885"/>
                    <a:pt x="795" y="4052"/>
                    <a:pt x="828" y="4185"/>
                  </a:cubicBezTo>
                  <a:cubicBezTo>
                    <a:pt x="561" y="4786"/>
                    <a:pt x="294" y="5419"/>
                    <a:pt x="61" y="6020"/>
                  </a:cubicBezTo>
                  <a:cubicBezTo>
                    <a:pt x="0" y="6202"/>
                    <a:pt x="160" y="6323"/>
                    <a:pt x="310" y="6323"/>
                  </a:cubicBezTo>
                  <a:cubicBezTo>
                    <a:pt x="408" y="6323"/>
                    <a:pt x="502" y="6272"/>
                    <a:pt x="528" y="6153"/>
                  </a:cubicBezTo>
                  <a:cubicBezTo>
                    <a:pt x="795" y="5620"/>
                    <a:pt x="1028" y="5086"/>
                    <a:pt x="1228" y="4519"/>
                  </a:cubicBezTo>
                  <a:lnTo>
                    <a:pt x="1429" y="4519"/>
                  </a:lnTo>
                  <a:cubicBezTo>
                    <a:pt x="1495" y="4652"/>
                    <a:pt x="1629" y="4719"/>
                    <a:pt x="1896" y="4719"/>
                  </a:cubicBezTo>
                  <a:cubicBezTo>
                    <a:pt x="1929" y="4719"/>
                    <a:pt x="1996" y="4752"/>
                    <a:pt x="2096" y="4786"/>
                  </a:cubicBezTo>
                  <a:cubicBezTo>
                    <a:pt x="2154" y="4794"/>
                    <a:pt x="2210" y="4798"/>
                    <a:pt x="2265" y="4798"/>
                  </a:cubicBezTo>
                  <a:cubicBezTo>
                    <a:pt x="2427" y="4798"/>
                    <a:pt x="2571" y="4761"/>
                    <a:pt x="2696" y="4686"/>
                  </a:cubicBezTo>
                  <a:cubicBezTo>
                    <a:pt x="2796" y="4686"/>
                    <a:pt x="2863" y="4652"/>
                    <a:pt x="2930" y="4652"/>
                  </a:cubicBezTo>
                  <a:lnTo>
                    <a:pt x="3030" y="4652"/>
                  </a:lnTo>
                  <a:cubicBezTo>
                    <a:pt x="3096" y="4652"/>
                    <a:pt x="3163" y="4652"/>
                    <a:pt x="3196" y="4619"/>
                  </a:cubicBezTo>
                  <a:cubicBezTo>
                    <a:pt x="3230" y="4652"/>
                    <a:pt x="3297" y="4652"/>
                    <a:pt x="3330" y="4652"/>
                  </a:cubicBezTo>
                  <a:cubicBezTo>
                    <a:pt x="3413" y="4719"/>
                    <a:pt x="3497" y="4744"/>
                    <a:pt x="3580" y="4744"/>
                  </a:cubicBezTo>
                  <a:cubicBezTo>
                    <a:pt x="3663" y="4744"/>
                    <a:pt x="3747" y="4719"/>
                    <a:pt x="3830" y="4686"/>
                  </a:cubicBezTo>
                  <a:cubicBezTo>
                    <a:pt x="3864" y="4786"/>
                    <a:pt x="3897" y="4919"/>
                    <a:pt x="3964" y="5019"/>
                  </a:cubicBezTo>
                  <a:cubicBezTo>
                    <a:pt x="4097" y="5486"/>
                    <a:pt x="4164" y="6053"/>
                    <a:pt x="4531" y="6387"/>
                  </a:cubicBezTo>
                  <a:cubicBezTo>
                    <a:pt x="4581" y="6424"/>
                    <a:pt x="4645" y="6443"/>
                    <a:pt x="4707" y="6443"/>
                  </a:cubicBezTo>
                  <a:cubicBezTo>
                    <a:pt x="4811" y="6443"/>
                    <a:pt x="4910" y="6391"/>
                    <a:pt x="4931" y="6287"/>
                  </a:cubicBezTo>
                  <a:cubicBezTo>
                    <a:pt x="5031" y="5786"/>
                    <a:pt x="4764" y="5319"/>
                    <a:pt x="4597" y="4852"/>
                  </a:cubicBezTo>
                  <a:cubicBezTo>
                    <a:pt x="4531" y="4619"/>
                    <a:pt x="4464" y="4385"/>
                    <a:pt x="4364" y="4152"/>
                  </a:cubicBezTo>
                  <a:cubicBezTo>
                    <a:pt x="4431" y="4018"/>
                    <a:pt x="4497" y="3885"/>
                    <a:pt x="4497" y="3718"/>
                  </a:cubicBezTo>
                  <a:lnTo>
                    <a:pt x="4898" y="2851"/>
                  </a:lnTo>
                  <a:lnTo>
                    <a:pt x="4898" y="2851"/>
                  </a:lnTo>
                  <a:cubicBezTo>
                    <a:pt x="4831" y="2884"/>
                    <a:pt x="4798" y="2918"/>
                    <a:pt x="4764" y="2951"/>
                  </a:cubicBezTo>
                  <a:cubicBezTo>
                    <a:pt x="4731" y="2918"/>
                    <a:pt x="4698" y="2884"/>
                    <a:pt x="4664" y="2884"/>
                  </a:cubicBezTo>
                  <a:cubicBezTo>
                    <a:pt x="4664" y="2784"/>
                    <a:pt x="4631" y="2718"/>
                    <a:pt x="4631" y="2617"/>
                  </a:cubicBezTo>
                  <a:cubicBezTo>
                    <a:pt x="4631" y="2617"/>
                    <a:pt x="4631" y="2584"/>
                    <a:pt x="4631" y="2551"/>
                  </a:cubicBezTo>
                  <a:cubicBezTo>
                    <a:pt x="4631" y="2517"/>
                    <a:pt x="4597" y="2484"/>
                    <a:pt x="4597" y="2451"/>
                  </a:cubicBezTo>
                  <a:cubicBezTo>
                    <a:pt x="4864" y="2050"/>
                    <a:pt x="5165" y="1650"/>
                    <a:pt x="5431" y="1216"/>
                  </a:cubicBezTo>
                  <a:cubicBezTo>
                    <a:pt x="5572" y="1029"/>
                    <a:pt x="5366" y="824"/>
                    <a:pt x="5174" y="824"/>
                  </a:cubicBezTo>
                  <a:cubicBezTo>
                    <a:pt x="5093" y="824"/>
                    <a:pt x="5014" y="861"/>
                    <a:pt x="4964" y="950"/>
                  </a:cubicBezTo>
                  <a:cubicBezTo>
                    <a:pt x="4731" y="1417"/>
                    <a:pt x="4464" y="1850"/>
                    <a:pt x="4231" y="2317"/>
                  </a:cubicBezTo>
                  <a:cubicBezTo>
                    <a:pt x="4125" y="2229"/>
                    <a:pt x="4010" y="2188"/>
                    <a:pt x="3896" y="2188"/>
                  </a:cubicBezTo>
                  <a:cubicBezTo>
                    <a:pt x="3793" y="2188"/>
                    <a:pt x="3691" y="2221"/>
                    <a:pt x="3597" y="2284"/>
                  </a:cubicBezTo>
                  <a:cubicBezTo>
                    <a:pt x="3544" y="2244"/>
                    <a:pt x="3486" y="2226"/>
                    <a:pt x="3429" y="2226"/>
                  </a:cubicBezTo>
                  <a:cubicBezTo>
                    <a:pt x="3342" y="2226"/>
                    <a:pt x="3257" y="2270"/>
                    <a:pt x="3196" y="2351"/>
                  </a:cubicBezTo>
                  <a:cubicBezTo>
                    <a:pt x="3196" y="2317"/>
                    <a:pt x="3163" y="2284"/>
                    <a:pt x="3163" y="2251"/>
                  </a:cubicBezTo>
                  <a:cubicBezTo>
                    <a:pt x="3128" y="2162"/>
                    <a:pt x="3037" y="2121"/>
                    <a:pt x="2939" y="2121"/>
                  </a:cubicBezTo>
                  <a:cubicBezTo>
                    <a:pt x="2852" y="2121"/>
                    <a:pt x="2759" y="2154"/>
                    <a:pt x="2696" y="2217"/>
                  </a:cubicBezTo>
                  <a:cubicBezTo>
                    <a:pt x="2696" y="2217"/>
                    <a:pt x="2663" y="2251"/>
                    <a:pt x="2629" y="2284"/>
                  </a:cubicBezTo>
                  <a:lnTo>
                    <a:pt x="2563" y="2284"/>
                  </a:lnTo>
                  <a:cubicBezTo>
                    <a:pt x="2523" y="2244"/>
                    <a:pt x="2463" y="2226"/>
                    <a:pt x="2398" y="2226"/>
                  </a:cubicBezTo>
                  <a:cubicBezTo>
                    <a:pt x="2299" y="2226"/>
                    <a:pt x="2190" y="2270"/>
                    <a:pt x="2129" y="2351"/>
                  </a:cubicBezTo>
                  <a:cubicBezTo>
                    <a:pt x="2096" y="2417"/>
                    <a:pt x="2062" y="2451"/>
                    <a:pt x="2029" y="2517"/>
                  </a:cubicBezTo>
                  <a:cubicBezTo>
                    <a:pt x="2029" y="2517"/>
                    <a:pt x="2029" y="2484"/>
                    <a:pt x="1996" y="2484"/>
                  </a:cubicBezTo>
                  <a:cubicBezTo>
                    <a:pt x="1996" y="2384"/>
                    <a:pt x="1929" y="2351"/>
                    <a:pt x="1862" y="2317"/>
                  </a:cubicBezTo>
                  <a:cubicBezTo>
                    <a:pt x="1929" y="1583"/>
                    <a:pt x="1829" y="849"/>
                    <a:pt x="1529" y="149"/>
                  </a:cubicBezTo>
                  <a:cubicBezTo>
                    <a:pt x="1494" y="44"/>
                    <a:pt x="1418" y="0"/>
                    <a:pt x="1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6"/>
        <p:cNvGrpSpPr/>
        <p:nvPr/>
      </p:nvGrpSpPr>
      <p:grpSpPr>
        <a:xfrm>
          <a:off x="0" y="0"/>
          <a:ext cx="0" cy="0"/>
          <a:chOff x="0" y="0"/>
          <a:chExt cx="0" cy="0"/>
        </a:xfrm>
      </p:grpSpPr>
      <p:sp>
        <p:nvSpPr>
          <p:cNvPr id="87" name="Google Shape;87;p8"/>
          <p:cNvSpPr txBox="1">
            <a:spLocks noGrp="1"/>
          </p:cNvSpPr>
          <p:nvPr>
            <p:ph type="title"/>
          </p:nvPr>
        </p:nvSpPr>
        <p:spPr>
          <a:xfrm>
            <a:off x="713225" y="1614850"/>
            <a:ext cx="5101800" cy="2013900"/>
          </a:xfrm>
          <a:prstGeom prst="rect">
            <a:avLst/>
          </a:prstGeom>
        </p:spPr>
        <p:txBody>
          <a:bodyPr spcFirstLastPara="1" wrap="square" lIns="91425" tIns="91425" rIns="91425" bIns="91425" anchor="t" anchorCtr="0">
            <a:noAutofit/>
          </a:bodyPr>
          <a:lstStyle>
            <a:lvl1pPr lvl="0">
              <a:spcBef>
                <a:spcPts val="0"/>
              </a:spcBef>
              <a:spcAft>
                <a:spcPts val="0"/>
              </a:spcAft>
              <a:buSzPts val="4800"/>
              <a:buNone/>
              <a:defRPr sz="59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88" name="Google Shape;88;p8"/>
          <p:cNvGrpSpPr/>
          <p:nvPr/>
        </p:nvGrpSpPr>
        <p:grpSpPr>
          <a:xfrm>
            <a:off x="-27" y="294444"/>
            <a:ext cx="9143772" cy="337805"/>
            <a:chOff x="1186850" y="2712575"/>
            <a:chExt cx="5218750" cy="192800"/>
          </a:xfrm>
        </p:grpSpPr>
        <p:sp>
          <p:nvSpPr>
            <p:cNvPr id="89" name="Google Shape;89;p8"/>
            <p:cNvSpPr/>
            <p:nvPr/>
          </p:nvSpPr>
          <p:spPr>
            <a:xfrm>
              <a:off x="1451325" y="2743900"/>
              <a:ext cx="139300" cy="161475"/>
            </a:xfrm>
            <a:custGeom>
              <a:avLst/>
              <a:gdLst/>
              <a:ahLst/>
              <a:cxnLst/>
              <a:rect l="l" t="t" r="r" b="b"/>
              <a:pathLst>
                <a:path w="5572" h="6459" extrusionOk="0">
                  <a:moveTo>
                    <a:pt x="1334" y="0"/>
                  </a:moveTo>
                  <a:cubicBezTo>
                    <a:pt x="1178" y="0"/>
                    <a:pt x="1008" y="163"/>
                    <a:pt x="1030" y="341"/>
                  </a:cubicBezTo>
                  <a:cubicBezTo>
                    <a:pt x="1197" y="1075"/>
                    <a:pt x="1297" y="1809"/>
                    <a:pt x="1297" y="2543"/>
                  </a:cubicBezTo>
                  <a:cubicBezTo>
                    <a:pt x="1230" y="2576"/>
                    <a:pt x="1163" y="2609"/>
                    <a:pt x="1130" y="2676"/>
                  </a:cubicBezTo>
                  <a:cubicBezTo>
                    <a:pt x="1097" y="2776"/>
                    <a:pt x="1063" y="2910"/>
                    <a:pt x="1030" y="3010"/>
                  </a:cubicBezTo>
                  <a:lnTo>
                    <a:pt x="963" y="3010"/>
                  </a:lnTo>
                  <a:cubicBezTo>
                    <a:pt x="963" y="2976"/>
                    <a:pt x="963" y="2943"/>
                    <a:pt x="963" y="2943"/>
                  </a:cubicBezTo>
                  <a:lnTo>
                    <a:pt x="763" y="3677"/>
                  </a:lnTo>
                  <a:cubicBezTo>
                    <a:pt x="796" y="3677"/>
                    <a:pt x="830" y="3710"/>
                    <a:pt x="863" y="3710"/>
                  </a:cubicBezTo>
                  <a:cubicBezTo>
                    <a:pt x="796" y="3877"/>
                    <a:pt x="796" y="4044"/>
                    <a:pt x="830" y="4210"/>
                  </a:cubicBezTo>
                  <a:cubicBezTo>
                    <a:pt x="563" y="4811"/>
                    <a:pt x="296" y="5411"/>
                    <a:pt x="63" y="6045"/>
                  </a:cubicBezTo>
                  <a:cubicBezTo>
                    <a:pt x="0" y="6211"/>
                    <a:pt x="171" y="6339"/>
                    <a:pt x="324" y="6339"/>
                  </a:cubicBezTo>
                  <a:cubicBezTo>
                    <a:pt x="417" y="6339"/>
                    <a:pt x="504" y="6292"/>
                    <a:pt x="530" y="6179"/>
                  </a:cubicBezTo>
                  <a:cubicBezTo>
                    <a:pt x="796" y="5645"/>
                    <a:pt x="1030" y="5078"/>
                    <a:pt x="1230" y="4511"/>
                  </a:cubicBezTo>
                  <a:lnTo>
                    <a:pt x="1430" y="4511"/>
                  </a:lnTo>
                  <a:cubicBezTo>
                    <a:pt x="1488" y="4627"/>
                    <a:pt x="1596" y="4717"/>
                    <a:pt x="1799" y="4717"/>
                  </a:cubicBezTo>
                  <a:cubicBezTo>
                    <a:pt x="1829" y="4717"/>
                    <a:pt x="1862" y="4715"/>
                    <a:pt x="1897" y="4711"/>
                  </a:cubicBezTo>
                  <a:cubicBezTo>
                    <a:pt x="1931" y="4744"/>
                    <a:pt x="1997" y="4778"/>
                    <a:pt x="2097" y="4778"/>
                  </a:cubicBezTo>
                  <a:cubicBezTo>
                    <a:pt x="2162" y="4796"/>
                    <a:pt x="2225" y="4804"/>
                    <a:pt x="2285" y="4804"/>
                  </a:cubicBezTo>
                  <a:cubicBezTo>
                    <a:pt x="2440" y="4804"/>
                    <a:pt x="2578" y="4750"/>
                    <a:pt x="2698" y="4677"/>
                  </a:cubicBezTo>
                  <a:cubicBezTo>
                    <a:pt x="2798" y="4677"/>
                    <a:pt x="2865" y="4677"/>
                    <a:pt x="2931" y="4644"/>
                  </a:cubicBezTo>
                  <a:lnTo>
                    <a:pt x="3198" y="4644"/>
                  </a:lnTo>
                  <a:cubicBezTo>
                    <a:pt x="3231" y="4644"/>
                    <a:pt x="3265" y="4677"/>
                    <a:pt x="3332" y="4677"/>
                  </a:cubicBezTo>
                  <a:cubicBezTo>
                    <a:pt x="3409" y="4739"/>
                    <a:pt x="3487" y="4765"/>
                    <a:pt x="3564" y="4765"/>
                  </a:cubicBezTo>
                  <a:cubicBezTo>
                    <a:pt x="3653" y="4765"/>
                    <a:pt x="3743" y="4731"/>
                    <a:pt x="3832" y="4677"/>
                  </a:cubicBezTo>
                  <a:cubicBezTo>
                    <a:pt x="3865" y="4811"/>
                    <a:pt x="3899" y="4911"/>
                    <a:pt x="3932" y="5044"/>
                  </a:cubicBezTo>
                  <a:cubicBezTo>
                    <a:pt x="4099" y="5478"/>
                    <a:pt x="4165" y="6078"/>
                    <a:pt x="4532" y="6379"/>
                  </a:cubicBezTo>
                  <a:cubicBezTo>
                    <a:pt x="4586" y="6432"/>
                    <a:pt x="4655" y="6459"/>
                    <a:pt x="4721" y="6459"/>
                  </a:cubicBezTo>
                  <a:cubicBezTo>
                    <a:pt x="4821" y="6459"/>
                    <a:pt x="4913" y="6399"/>
                    <a:pt x="4933" y="6279"/>
                  </a:cubicBezTo>
                  <a:cubicBezTo>
                    <a:pt x="5033" y="5812"/>
                    <a:pt x="4766" y="5311"/>
                    <a:pt x="4599" y="4844"/>
                  </a:cubicBezTo>
                  <a:cubicBezTo>
                    <a:pt x="4532" y="4611"/>
                    <a:pt x="4466" y="4377"/>
                    <a:pt x="4366" y="4144"/>
                  </a:cubicBezTo>
                  <a:cubicBezTo>
                    <a:pt x="4432" y="4044"/>
                    <a:pt x="4499" y="3877"/>
                    <a:pt x="4499" y="3710"/>
                  </a:cubicBezTo>
                  <a:lnTo>
                    <a:pt x="4899" y="2876"/>
                  </a:lnTo>
                  <a:lnTo>
                    <a:pt x="4899" y="2876"/>
                  </a:lnTo>
                  <a:cubicBezTo>
                    <a:pt x="4833" y="2910"/>
                    <a:pt x="4799" y="2943"/>
                    <a:pt x="4766" y="2976"/>
                  </a:cubicBezTo>
                  <a:cubicBezTo>
                    <a:pt x="4733" y="2943"/>
                    <a:pt x="4699" y="2910"/>
                    <a:pt x="4666" y="2910"/>
                  </a:cubicBezTo>
                  <a:cubicBezTo>
                    <a:pt x="4666" y="2809"/>
                    <a:pt x="4632" y="2709"/>
                    <a:pt x="4632" y="2643"/>
                  </a:cubicBezTo>
                  <a:cubicBezTo>
                    <a:pt x="4632" y="2609"/>
                    <a:pt x="4632" y="2609"/>
                    <a:pt x="4632" y="2576"/>
                  </a:cubicBezTo>
                  <a:cubicBezTo>
                    <a:pt x="4632" y="2509"/>
                    <a:pt x="4599" y="2476"/>
                    <a:pt x="4566" y="2442"/>
                  </a:cubicBezTo>
                  <a:cubicBezTo>
                    <a:pt x="4866" y="2042"/>
                    <a:pt x="5166" y="1642"/>
                    <a:pt x="5433" y="1242"/>
                  </a:cubicBezTo>
                  <a:cubicBezTo>
                    <a:pt x="5571" y="1034"/>
                    <a:pt x="5376" y="843"/>
                    <a:pt x="5186" y="843"/>
                  </a:cubicBezTo>
                  <a:cubicBezTo>
                    <a:pt x="5101" y="843"/>
                    <a:pt x="5018" y="882"/>
                    <a:pt x="4966" y="975"/>
                  </a:cubicBezTo>
                  <a:cubicBezTo>
                    <a:pt x="4733" y="1408"/>
                    <a:pt x="4466" y="1875"/>
                    <a:pt x="4232" y="2309"/>
                  </a:cubicBezTo>
                  <a:cubicBezTo>
                    <a:pt x="4132" y="2242"/>
                    <a:pt x="4024" y="2209"/>
                    <a:pt x="3915" y="2209"/>
                  </a:cubicBezTo>
                  <a:cubicBezTo>
                    <a:pt x="3807" y="2209"/>
                    <a:pt x="3698" y="2242"/>
                    <a:pt x="3598" y="2309"/>
                  </a:cubicBezTo>
                  <a:cubicBezTo>
                    <a:pt x="3540" y="2265"/>
                    <a:pt x="3476" y="2241"/>
                    <a:pt x="3413" y="2241"/>
                  </a:cubicBezTo>
                  <a:cubicBezTo>
                    <a:pt x="3332" y="2241"/>
                    <a:pt x="3254" y="2282"/>
                    <a:pt x="3198" y="2376"/>
                  </a:cubicBezTo>
                  <a:cubicBezTo>
                    <a:pt x="3165" y="2342"/>
                    <a:pt x="3165" y="2309"/>
                    <a:pt x="3165" y="2276"/>
                  </a:cubicBezTo>
                  <a:cubicBezTo>
                    <a:pt x="3106" y="2179"/>
                    <a:pt x="3003" y="2127"/>
                    <a:pt x="2900" y="2127"/>
                  </a:cubicBezTo>
                  <a:cubicBezTo>
                    <a:pt x="2827" y="2127"/>
                    <a:pt x="2753" y="2153"/>
                    <a:pt x="2698" y="2209"/>
                  </a:cubicBezTo>
                  <a:cubicBezTo>
                    <a:pt x="2664" y="2242"/>
                    <a:pt x="2664" y="2242"/>
                    <a:pt x="2631" y="2276"/>
                  </a:cubicBezTo>
                  <a:cubicBezTo>
                    <a:pt x="2631" y="2276"/>
                    <a:pt x="2598" y="2276"/>
                    <a:pt x="2564" y="2309"/>
                  </a:cubicBezTo>
                  <a:cubicBezTo>
                    <a:pt x="2521" y="2265"/>
                    <a:pt x="2452" y="2241"/>
                    <a:pt x="2379" y="2241"/>
                  </a:cubicBezTo>
                  <a:cubicBezTo>
                    <a:pt x="2286" y="2241"/>
                    <a:pt x="2187" y="2282"/>
                    <a:pt x="2131" y="2376"/>
                  </a:cubicBezTo>
                  <a:cubicBezTo>
                    <a:pt x="2097" y="2409"/>
                    <a:pt x="2064" y="2476"/>
                    <a:pt x="2031" y="2543"/>
                  </a:cubicBezTo>
                  <a:cubicBezTo>
                    <a:pt x="2031" y="2509"/>
                    <a:pt x="2031" y="2509"/>
                    <a:pt x="1997" y="2476"/>
                  </a:cubicBezTo>
                  <a:cubicBezTo>
                    <a:pt x="1964" y="2409"/>
                    <a:pt x="1931" y="2342"/>
                    <a:pt x="1864" y="2309"/>
                  </a:cubicBezTo>
                  <a:cubicBezTo>
                    <a:pt x="1931" y="1609"/>
                    <a:pt x="1830" y="875"/>
                    <a:pt x="1530" y="141"/>
                  </a:cubicBezTo>
                  <a:cubicBezTo>
                    <a:pt x="1486" y="41"/>
                    <a:pt x="1412" y="0"/>
                    <a:pt x="1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8"/>
            <p:cNvSpPr/>
            <p:nvPr/>
          </p:nvSpPr>
          <p:spPr>
            <a:xfrm>
              <a:off x="1972850" y="2743900"/>
              <a:ext cx="139225" cy="161475"/>
            </a:xfrm>
            <a:custGeom>
              <a:avLst/>
              <a:gdLst/>
              <a:ahLst/>
              <a:cxnLst/>
              <a:rect l="l" t="t" r="r" b="b"/>
              <a:pathLst>
                <a:path w="5569" h="6459" extrusionOk="0">
                  <a:moveTo>
                    <a:pt x="1347" y="0"/>
                  </a:moveTo>
                  <a:cubicBezTo>
                    <a:pt x="1184" y="0"/>
                    <a:pt x="1006" y="163"/>
                    <a:pt x="1050" y="341"/>
                  </a:cubicBezTo>
                  <a:cubicBezTo>
                    <a:pt x="1217" y="1075"/>
                    <a:pt x="1317" y="1809"/>
                    <a:pt x="1284" y="2543"/>
                  </a:cubicBezTo>
                  <a:cubicBezTo>
                    <a:pt x="1217" y="2576"/>
                    <a:pt x="1184" y="2609"/>
                    <a:pt x="1151" y="2676"/>
                  </a:cubicBezTo>
                  <a:cubicBezTo>
                    <a:pt x="1117" y="2776"/>
                    <a:pt x="1084" y="2910"/>
                    <a:pt x="1050" y="3010"/>
                  </a:cubicBezTo>
                  <a:lnTo>
                    <a:pt x="984" y="3010"/>
                  </a:lnTo>
                  <a:cubicBezTo>
                    <a:pt x="984" y="2976"/>
                    <a:pt x="984" y="2943"/>
                    <a:pt x="950" y="2943"/>
                  </a:cubicBezTo>
                  <a:lnTo>
                    <a:pt x="750" y="3677"/>
                  </a:lnTo>
                  <a:cubicBezTo>
                    <a:pt x="784" y="3677"/>
                    <a:pt x="817" y="3710"/>
                    <a:pt x="884" y="3710"/>
                  </a:cubicBezTo>
                  <a:cubicBezTo>
                    <a:pt x="817" y="3877"/>
                    <a:pt x="784" y="4044"/>
                    <a:pt x="817" y="4210"/>
                  </a:cubicBezTo>
                  <a:cubicBezTo>
                    <a:pt x="550" y="4811"/>
                    <a:pt x="317" y="5411"/>
                    <a:pt x="83" y="6045"/>
                  </a:cubicBezTo>
                  <a:cubicBezTo>
                    <a:pt x="0" y="6211"/>
                    <a:pt x="176" y="6339"/>
                    <a:pt x="336" y="6339"/>
                  </a:cubicBezTo>
                  <a:cubicBezTo>
                    <a:pt x="433" y="6339"/>
                    <a:pt x="525" y="6292"/>
                    <a:pt x="550" y="6179"/>
                  </a:cubicBezTo>
                  <a:cubicBezTo>
                    <a:pt x="784" y="5645"/>
                    <a:pt x="1017" y="5078"/>
                    <a:pt x="1251" y="4511"/>
                  </a:cubicBezTo>
                  <a:lnTo>
                    <a:pt x="1451" y="4511"/>
                  </a:lnTo>
                  <a:cubicBezTo>
                    <a:pt x="1509" y="4627"/>
                    <a:pt x="1617" y="4717"/>
                    <a:pt x="1797" y="4717"/>
                  </a:cubicBezTo>
                  <a:cubicBezTo>
                    <a:pt x="1825" y="4717"/>
                    <a:pt x="1854" y="4715"/>
                    <a:pt x="1884" y="4711"/>
                  </a:cubicBezTo>
                  <a:cubicBezTo>
                    <a:pt x="1951" y="4744"/>
                    <a:pt x="2018" y="4778"/>
                    <a:pt x="2085" y="4778"/>
                  </a:cubicBezTo>
                  <a:cubicBezTo>
                    <a:pt x="2159" y="4796"/>
                    <a:pt x="2228" y="4804"/>
                    <a:pt x="2293" y="4804"/>
                  </a:cubicBezTo>
                  <a:cubicBezTo>
                    <a:pt x="2461" y="4804"/>
                    <a:pt x="2598" y="4750"/>
                    <a:pt x="2718" y="4677"/>
                  </a:cubicBezTo>
                  <a:cubicBezTo>
                    <a:pt x="2818" y="4677"/>
                    <a:pt x="2885" y="4677"/>
                    <a:pt x="2952" y="4644"/>
                  </a:cubicBezTo>
                  <a:lnTo>
                    <a:pt x="3219" y="4644"/>
                  </a:lnTo>
                  <a:cubicBezTo>
                    <a:pt x="3252" y="4644"/>
                    <a:pt x="3285" y="4677"/>
                    <a:pt x="3319" y="4677"/>
                  </a:cubicBezTo>
                  <a:lnTo>
                    <a:pt x="3352" y="4677"/>
                  </a:lnTo>
                  <a:cubicBezTo>
                    <a:pt x="3430" y="4739"/>
                    <a:pt x="3507" y="4765"/>
                    <a:pt x="3585" y="4765"/>
                  </a:cubicBezTo>
                  <a:cubicBezTo>
                    <a:pt x="3674" y="4765"/>
                    <a:pt x="3763" y="4731"/>
                    <a:pt x="3852" y="4677"/>
                  </a:cubicBezTo>
                  <a:cubicBezTo>
                    <a:pt x="3886" y="4811"/>
                    <a:pt x="3919" y="4911"/>
                    <a:pt x="3953" y="5044"/>
                  </a:cubicBezTo>
                  <a:cubicBezTo>
                    <a:pt x="4086" y="5478"/>
                    <a:pt x="4186" y="6078"/>
                    <a:pt x="4553" y="6379"/>
                  </a:cubicBezTo>
                  <a:cubicBezTo>
                    <a:pt x="4593" y="6432"/>
                    <a:pt x="4654" y="6459"/>
                    <a:pt x="4718" y="6459"/>
                  </a:cubicBezTo>
                  <a:cubicBezTo>
                    <a:pt x="4813" y="6459"/>
                    <a:pt x="4913" y="6399"/>
                    <a:pt x="4953" y="6279"/>
                  </a:cubicBezTo>
                  <a:cubicBezTo>
                    <a:pt x="5053" y="5812"/>
                    <a:pt x="4786" y="5311"/>
                    <a:pt x="4620" y="4844"/>
                  </a:cubicBezTo>
                  <a:cubicBezTo>
                    <a:pt x="4520" y="4611"/>
                    <a:pt x="4453" y="4377"/>
                    <a:pt x="4386" y="4144"/>
                  </a:cubicBezTo>
                  <a:cubicBezTo>
                    <a:pt x="4453" y="4044"/>
                    <a:pt x="4486" y="3877"/>
                    <a:pt x="4520" y="3710"/>
                  </a:cubicBezTo>
                  <a:lnTo>
                    <a:pt x="4887" y="2876"/>
                  </a:lnTo>
                  <a:lnTo>
                    <a:pt x="4887" y="2876"/>
                  </a:lnTo>
                  <a:cubicBezTo>
                    <a:pt x="4820" y="2910"/>
                    <a:pt x="4786" y="2943"/>
                    <a:pt x="4753" y="2976"/>
                  </a:cubicBezTo>
                  <a:cubicBezTo>
                    <a:pt x="4753" y="2943"/>
                    <a:pt x="4720" y="2910"/>
                    <a:pt x="4653" y="2910"/>
                  </a:cubicBezTo>
                  <a:cubicBezTo>
                    <a:pt x="4653" y="2809"/>
                    <a:pt x="4653" y="2709"/>
                    <a:pt x="4620" y="2643"/>
                  </a:cubicBezTo>
                  <a:cubicBezTo>
                    <a:pt x="4620" y="2609"/>
                    <a:pt x="4620" y="2609"/>
                    <a:pt x="4620" y="2576"/>
                  </a:cubicBezTo>
                  <a:cubicBezTo>
                    <a:pt x="4653" y="2509"/>
                    <a:pt x="4620" y="2476"/>
                    <a:pt x="4586" y="2442"/>
                  </a:cubicBezTo>
                  <a:cubicBezTo>
                    <a:pt x="4887" y="2042"/>
                    <a:pt x="5153" y="1642"/>
                    <a:pt x="5454" y="1242"/>
                  </a:cubicBezTo>
                  <a:cubicBezTo>
                    <a:pt x="5569" y="1034"/>
                    <a:pt x="5382" y="843"/>
                    <a:pt x="5200" y="843"/>
                  </a:cubicBezTo>
                  <a:cubicBezTo>
                    <a:pt x="5119" y="843"/>
                    <a:pt x="5038" y="882"/>
                    <a:pt x="4987" y="975"/>
                  </a:cubicBezTo>
                  <a:cubicBezTo>
                    <a:pt x="4720" y="1408"/>
                    <a:pt x="4486" y="1875"/>
                    <a:pt x="4253" y="2309"/>
                  </a:cubicBezTo>
                  <a:lnTo>
                    <a:pt x="4219" y="2309"/>
                  </a:lnTo>
                  <a:cubicBezTo>
                    <a:pt x="4136" y="2242"/>
                    <a:pt x="4028" y="2209"/>
                    <a:pt x="3915" y="2209"/>
                  </a:cubicBezTo>
                  <a:cubicBezTo>
                    <a:pt x="3802" y="2209"/>
                    <a:pt x="3686" y="2242"/>
                    <a:pt x="3586" y="2309"/>
                  </a:cubicBezTo>
                  <a:cubicBezTo>
                    <a:pt x="3542" y="2265"/>
                    <a:pt x="3479" y="2241"/>
                    <a:pt x="3414" y="2241"/>
                  </a:cubicBezTo>
                  <a:cubicBezTo>
                    <a:pt x="3330" y="2241"/>
                    <a:pt x="3242" y="2282"/>
                    <a:pt x="3185" y="2376"/>
                  </a:cubicBezTo>
                  <a:cubicBezTo>
                    <a:pt x="3185" y="2342"/>
                    <a:pt x="3185" y="2309"/>
                    <a:pt x="3152" y="2276"/>
                  </a:cubicBezTo>
                  <a:cubicBezTo>
                    <a:pt x="3113" y="2179"/>
                    <a:pt x="3006" y="2127"/>
                    <a:pt x="2904" y="2127"/>
                  </a:cubicBezTo>
                  <a:cubicBezTo>
                    <a:pt x="2831" y="2127"/>
                    <a:pt x="2760" y="2153"/>
                    <a:pt x="2718" y="2209"/>
                  </a:cubicBezTo>
                  <a:cubicBezTo>
                    <a:pt x="2685" y="2242"/>
                    <a:pt x="2652" y="2242"/>
                    <a:pt x="2652" y="2276"/>
                  </a:cubicBezTo>
                  <a:cubicBezTo>
                    <a:pt x="2618" y="2276"/>
                    <a:pt x="2618" y="2276"/>
                    <a:pt x="2585" y="2309"/>
                  </a:cubicBezTo>
                  <a:cubicBezTo>
                    <a:pt x="2527" y="2265"/>
                    <a:pt x="2456" y="2241"/>
                    <a:pt x="2386" y="2241"/>
                  </a:cubicBezTo>
                  <a:cubicBezTo>
                    <a:pt x="2296" y="2241"/>
                    <a:pt x="2208" y="2282"/>
                    <a:pt x="2151" y="2376"/>
                  </a:cubicBezTo>
                  <a:cubicBezTo>
                    <a:pt x="2118" y="2409"/>
                    <a:pt x="2085" y="2476"/>
                    <a:pt x="2018" y="2543"/>
                  </a:cubicBezTo>
                  <a:cubicBezTo>
                    <a:pt x="2018" y="2509"/>
                    <a:pt x="2018" y="2509"/>
                    <a:pt x="2018" y="2476"/>
                  </a:cubicBezTo>
                  <a:cubicBezTo>
                    <a:pt x="1984" y="2409"/>
                    <a:pt x="1918" y="2342"/>
                    <a:pt x="1884" y="2309"/>
                  </a:cubicBezTo>
                  <a:cubicBezTo>
                    <a:pt x="1951" y="1609"/>
                    <a:pt x="1851" y="875"/>
                    <a:pt x="1551" y="141"/>
                  </a:cubicBezTo>
                  <a:cubicBezTo>
                    <a:pt x="1506" y="41"/>
                    <a:pt x="1428" y="0"/>
                    <a:pt x="1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2494575" y="2743900"/>
              <a:ext cx="139275" cy="161475"/>
            </a:xfrm>
            <a:custGeom>
              <a:avLst/>
              <a:gdLst/>
              <a:ahLst/>
              <a:cxnLst/>
              <a:rect l="l" t="t" r="r" b="b"/>
              <a:pathLst>
                <a:path w="5571" h="6459" extrusionOk="0">
                  <a:moveTo>
                    <a:pt x="1335" y="0"/>
                  </a:moveTo>
                  <a:cubicBezTo>
                    <a:pt x="1182" y="0"/>
                    <a:pt x="1019" y="163"/>
                    <a:pt x="1063" y="341"/>
                  </a:cubicBezTo>
                  <a:cubicBezTo>
                    <a:pt x="1196" y="1075"/>
                    <a:pt x="1297" y="1809"/>
                    <a:pt x="1297" y="2543"/>
                  </a:cubicBezTo>
                  <a:cubicBezTo>
                    <a:pt x="1230" y="2576"/>
                    <a:pt x="1163" y="2609"/>
                    <a:pt x="1130" y="2676"/>
                  </a:cubicBezTo>
                  <a:cubicBezTo>
                    <a:pt x="1096" y="2776"/>
                    <a:pt x="1063" y="2910"/>
                    <a:pt x="1030" y="3010"/>
                  </a:cubicBezTo>
                  <a:lnTo>
                    <a:pt x="996" y="3010"/>
                  </a:lnTo>
                  <a:cubicBezTo>
                    <a:pt x="996" y="2976"/>
                    <a:pt x="963" y="2943"/>
                    <a:pt x="963" y="2943"/>
                  </a:cubicBezTo>
                  <a:lnTo>
                    <a:pt x="763" y="3677"/>
                  </a:lnTo>
                  <a:cubicBezTo>
                    <a:pt x="796" y="3677"/>
                    <a:pt x="830" y="3710"/>
                    <a:pt x="863" y="3710"/>
                  </a:cubicBezTo>
                  <a:cubicBezTo>
                    <a:pt x="796" y="3877"/>
                    <a:pt x="796" y="4044"/>
                    <a:pt x="830" y="4210"/>
                  </a:cubicBezTo>
                  <a:cubicBezTo>
                    <a:pt x="563" y="4811"/>
                    <a:pt x="296" y="5411"/>
                    <a:pt x="62" y="6045"/>
                  </a:cubicBezTo>
                  <a:cubicBezTo>
                    <a:pt x="0" y="6211"/>
                    <a:pt x="170" y="6339"/>
                    <a:pt x="324" y="6339"/>
                  </a:cubicBezTo>
                  <a:cubicBezTo>
                    <a:pt x="417" y="6339"/>
                    <a:pt x="504" y="6292"/>
                    <a:pt x="529" y="6179"/>
                  </a:cubicBezTo>
                  <a:cubicBezTo>
                    <a:pt x="796" y="5645"/>
                    <a:pt x="1030" y="5078"/>
                    <a:pt x="1230" y="4511"/>
                  </a:cubicBezTo>
                  <a:lnTo>
                    <a:pt x="1430" y="4511"/>
                  </a:lnTo>
                  <a:cubicBezTo>
                    <a:pt x="1488" y="4627"/>
                    <a:pt x="1596" y="4717"/>
                    <a:pt x="1798" y="4717"/>
                  </a:cubicBezTo>
                  <a:cubicBezTo>
                    <a:pt x="1829" y="4717"/>
                    <a:pt x="1862" y="4715"/>
                    <a:pt x="1897" y="4711"/>
                  </a:cubicBezTo>
                  <a:cubicBezTo>
                    <a:pt x="1930" y="4744"/>
                    <a:pt x="1997" y="4778"/>
                    <a:pt x="2097" y="4778"/>
                  </a:cubicBezTo>
                  <a:cubicBezTo>
                    <a:pt x="2162" y="4796"/>
                    <a:pt x="2225" y="4804"/>
                    <a:pt x="2285" y="4804"/>
                  </a:cubicBezTo>
                  <a:cubicBezTo>
                    <a:pt x="2440" y="4804"/>
                    <a:pt x="2577" y="4750"/>
                    <a:pt x="2698" y="4677"/>
                  </a:cubicBezTo>
                  <a:cubicBezTo>
                    <a:pt x="2798" y="4677"/>
                    <a:pt x="2864" y="4677"/>
                    <a:pt x="2931" y="4644"/>
                  </a:cubicBezTo>
                  <a:lnTo>
                    <a:pt x="3198" y="4644"/>
                  </a:lnTo>
                  <a:cubicBezTo>
                    <a:pt x="3231" y="4644"/>
                    <a:pt x="3298" y="4677"/>
                    <a:pt x="3331" y="4677"/>
                  </a:cubicBezTo>
                  <a:cubicBezTo>
                    <a:pt x="3409" y="4739"/>
                    <a:pt x="3486" y="4765"/>
                    <a:pt x="3564" y="4765"/>
                  </a:cubicBezTo>
                  <a:cubicBezTo>
                    <a:pt x="3653" y="4765"/>
                    <a:pt x="3742" y="4731"/>
                    <a:pt x="3832" y="4677"/>
                  </a:cubicBezTo>
                  <a:cubicBezTo>
                    <a:pt x="3865" y="4811"/>
                    <a:pt x="3898" y="4911"/>
                    <a:pt x="3965" y="5044"/>
                  </a:cubicBezTo>
                  <a:cubicBezTo>
                    <a:pt x="4099" y="5478"/>
                    <a:pt x="4165" y="6078"/>
                    <a:pt x="4532" y="6379"/>
                  </a:cubicBezTo>
                  <a:cubicBezTo>
                    <a:pt x="4586" y="6432"/>
                    <a:pt x="4655" y="6459"/>
                    <a:pt x="4721" y="6459"/>
                  </a:cubicBezTo>
                  <a:cubicBezTo>
                    <a:pt x="4820" y="6459"/>
                    <a:pt x="4912" y="6399"/>
                    <a:pt x="4932" y="6279"/>
                  </a:cubicBezTo>
                  <a:cubicBezTo>
                    <a:pt x="5033" y="5812"/>
                    <a:pt x="4766" y="5311"/>
                    <a:pt x="4599" y="4844"/>
                  </a:cubicBezTo>
                  <a:cubicBezTo>
                    <a:pt x="4532" y="4611"/>
                    <a:pt x="4465" y="4377"/>
                    <a:pt x="4365" y="4144"/>
                  </a:cubicBezTo>
                  <a:cubicBezTo>
                    <a:pt x="4432" y="4044"/>
                    <a:pt x="4499" y="3877"/>
                    <a:pt x="4499" y="3710"/>
                  </a:cubicBezTo>
                  <a:lnTo>
                    <a:pt x="4899" y="2876"/>
                  </a:lnTo>
                  <a:lnTo>
                    <a:pt x="4899" y="2876"/>
                  </a:lnTo>
                  <a:cubicBezTo>
                    <a:pt x="4832" y="2910"/>
                    <a:pt x="4799" y="2943"/>
                    <a:pt x="4766" y="2976"/>
                  </a:cubicBezTo>
                  <a:cubicBezTo>
                    <a:pt x="4732" y="2943"/>
                    <a:pt x="4699" y="2910"/>
                    <a:pt x="4666" y="2910"/>
                  </a:cubicBezTo>
                  <a:cubicBezTo>
                    <a:pt x="4666" y="2809"/>
                    <a:pt x="4632" y="2709"/>
                    <a:pt x="4632" y="2643"/>
                  </a:cubicBezTo>
                  <a:cubicBezTo>
                    <a:pt x="4632" y="2609"/>
                    <a:pt x="4632" y="2609"/>
                    <a:pt x="4632" y="2576"/>
                  </a:cubicBezTo>
                  <a:cubicBezTo>
                    <a:pt x="4632" y="2509"/>
                    <a:pt x="4599" y="2476"/>
                    <a:pt x="4566" y="2442"/>
                  </a:cubicBezTo>
                  <a:cubicBezTo>
                    <a:pt x="4866" y="2042"/>
                    <a:pt x="5166" y="1642"/>
                    <a:pt x="5433" y="1242"/>
                  </a:cubicBezTo>
                  <a:cubicBezTo>
                    <a:pt x="5571" y="1034"/>
                    <a:pt x="5375" y="843"/>
                    <a:pt x="5186" y="843"/>
                  </a:cubicBezTo>
                  <a:cubicBezTo>
                    <a:pt x="5101" y="843"/>
                    <a:pt x="5017" y="882"/>
                    <a:pt x="4966" y="975"/>
                  </a:cubicBezTo>
                  <a:cubicBezTo>
                    <a:pt x="4732" y="1408"/>
                    <a:pt x="4465" y="1875"/>
                    <a:pt x="4232" y="2309"/>
                  </a:cubicBezTo>
                  <a:cubicBezTo>
                    <a:pt x="4132" y="2242"/>
                    <a:pt x="4023" y="2209"/>
                    <a:pt x="3915" y="2209"/>
                  </a:cubicBezTo>
                  <a:cubicBezTo>
                    <a:pt x="3807" y="2209"/>
                    <a:pt x="3698" y="2242"/>
                    <a:pt x="3598" y="2309"/>
                  </a:cubicBezTo>
                  <a:cubicBezTo>
                    <a:pt x="3540" y="2265"/>
                    <a:pt x="3475" y="2241"/>
                    <a:pt x="3413" y="2241"/>
                  </a:cubicBezTo>
                  <a:cubicBezTo>
                    <a:pt x="3332" y="2241"/>
                    <a:pt x="3254" y="2282"/>
                    <a:pt x="3198" y="2376"/>
                  </a:cubicBezTo>
                  <a:cubicBezTo>
                    <a:pt x="3198" y="2342"/>
                    <a:pt x="3165" y="2309"/>
                    <a:pt x="3165" y="2276"/>
                  </a:cubicBezTo>
                  <a:cubicBezTo>
                    <a:pt x="3126" y="2179"/>
                    <a:pt x="3019" y="2127"/>
                    <a:pt x="2910" y="2127"/>
                  </a:cubicBezTo>
                  <a:cubicBezTo>
                    <a:pt x="2832" y="2127"/>
                    <a:pt x="2753" y="2153"/>
                    <a:pt x="2698" y="2209"/>
                  </a:cubicBezTo>
                  <a:cubicBezTo>
                    <a:pt x="2698" y="2242"/>
                    <a:pt x="2664" y="2242"/>
                    <a:pt x="2631" y="2276"/>
                  </a:cubicBezTo>
                  <a:cubicBezTo>
                    <a:pt x="2631" y="2276"/>
                    <a:pt x="2597" y="2276"/>
                    <a:pt x="2564" y="2309"/>
                  </a:cubicBezTo>
                  <a:cubicBezTo>
                    <a:pt x="2520" y="2265"/>
                    <a:pt x="2451" y="2241"/>
                    <a:pt x="2379" y="2241"/>
                  </a:cubicBezTo>
                  <a:cubicBezTo>
                    <a:pt x="2286" y="2241"/>
                    <a:pt x="2187" y="2282"/>
                    <a:pt x="2130" y="2376"/>
                  </a:cubicBezTo>
                  <a:cubicBezTo>
                    <a:pt x="2097" y="2409"/>
                    <a:pt x="2064" y="2476"/>
                    <a:pt x="2030" y="2543"/>
                  </a:cubicBezTo>
                  <a:cubicBezTo>
                    <a:pt x="2030" y="2509"/>
                    <a:pt x="2030" y="2509"/>
                    <a:pt x="1997" y="2476"/>
                  </a:cubicBezTo>
                  <a:cubicBezTo>
                    <a:pt x="1997" y="2409"/>
                    <a:pt x="1930" y="2342"/>
                    <a:pt x="1864" y="2309"/>
                  </a:cubicBezTo>
                  <a:cubicBezTo>
                    <a:pt x="1930" y="1609"/>
                    <a:pt x="1830" y="875"/>
                    <a:pt x="1530" y="141"/>
                  </a:cubicBezTo>
                  <a:cubicBezTo>
                    <a:pt x="1486" y="41"/>
                    <a:pt x="1411" y="0"/>
                    <a:pt x="1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3016150" y="2718675"/>
              <a:ext cx="139225" cy="161100"/>
            </a:xfrm>
            <a:custGeom>
              <a:avLst/>
              <a:gdLst/>
              <a:ahLst/>
              <a:cxnLst/>
              <a:rect l="l" t="t" r="r" b="b"/>
              <a:pathLst>
                <a:path w="5569" h="6444" extrusionOk="0">
                  <a:moveTo>
                    <a:pt x="1334" y="1"/>
                  </a:moveTo>
                  <a:cubicBezTo>
                    <a:pt x="1174" y="1"/>
                    <a:pt x="1005" y="154"/>
                    <a:pt x="1048" y="349"/>
                  </a:cubicBezTo>
                  <a:cubicBezTo>
                    <a:pt x="1215" y="1083"/>
                    <a:pt x="1315" y="1784"/>
                    <a:pt x="1282" y="2517"/>
                  </a:cubicBezTo>
                  <a:cubicBezTo>
                    <a:pt x="1215" y="2551"/>
                    <a:pt x="1182" y="2618"/>
                    <a:pt x="1148" y="2684"/>
                  </a:cubicBezTo>
                  <a:cubicBezTo>
                    <a:pt x="1115" y="2784"/>
                    <a:pt x="1082" y="2884"/>
                    <a:pt x="1048" y="2984"/>
                  </a:cubicBezTo>
                  <a:lnTo>
                    <a:pt x="982" y="2984"/>
                  </a:lnTo>
                  <a:cubicBezTo>
                    <a:pt x="982" y="2951"/>
                    <a:pt x="982" y="2951"/>
                    <a:pt x="948" y="2918"/>
                  </a:cubicBezTo>
                  <a:lnTo>
                    <a:pt x="748" y="3685"/>
                  </a:lnTo>
                  <a:lnTo>
                    <a:pt x="881" y="3685"/>
                  </a:lnTo>
                  <a:cubicBezTo>
                    <a:pt x="815" y="3885"/>
                    <a:pt x="781" y="4052"/>
                    <a:pt x="815" y="4185"/>
                  </a:cubicBezTo>
                  <a:cubicBezTo>
                    <a:pt x="548" y="4786"/>
                    <a:pt x="314" y="5420"/>
                    <a:pt x="81" y="6020"/>
                  </a:cubicBezTo>
                  <a:cubicBezTo>
                    <a:pt x="0" y="6202"/>
                    <a:pt x="164" y="6323"/>
                    <a:pt x="321" y="6323"/>
                  </a:cubicBezTo>
                  <a:cubicBezTo>
                    <a:pt x="423" y="6323"/>
                    <a:pt x="522" y="6272"/>
                    <a:pt x="548" y="6153"/>
                  </a:cubicBezTo>
                  <a:cubicBezTo>
                    <a:pt x="781" y="5620"/>
                    <a:pt x="1015" y="5086"/>
                    <a:pt x="1248" y="4519"/>
                  </a:cubicBezTo>
                  <a:lnTo>
                    <a:pt x="1449" y="4519"/>
                  </a:lnTo>
                  <a:cubicBezTo>
                    <a:pt x="1515" y="4652"/>
                    <a:pt x="1649" y="4719"/>
                    <a:pt x="1882" y="4719"/>
                  </a:cubicBezTo>
                  <a:cubicBezTo>
                    <a:pt x="1949" y="4719"/>
                    <a:pt x="2016" y="4752"/>
                    <a:pt x="2082" y="4786"/>
                  </a:cubicBezTo>
                  <a:cubicBezTo>
                    <a:pt x="2149" y="4794"/>
                    <a:pt x="2212" y="4798"/>
                    <a:pt x="2270" y="4798"/>
                  </a:cubicBezTo>
                  <a:cubicBezTo>
                    <a:pt x="2447" y="4798"/>
                    <a:pt x="2591" y="4761"/>
                    <a:pt x="2716" y="4686"/>
                  </a:cubicBezTo>
                  <a:cubicBezTo>
                    <a:pt x="2816" y="4686"/>
                    <a:pt x="2883" y="4652"/>
                    <a:pt x="2950" y="4652"/>
                  </a:cubicBezTo>
                  <a:lnTo>
                    <a:pt x="3016" y="4652"/>
                  </a:lnTo>
                  <a:cubicBezTo>
                    <a:pt x="3083" y="4652"/>
                    <a:pt x="3150" y="4652"/>
                    <a:pt x="3216" y="4619"/>
                  </a:cubicBezTo>
                  <a:cubicBezTo>
                    <a:pt x="3250" y="4652"/>
                    <a:pt x="3283" y="4652"/>
                    <a:pt x="3317" y="4652"/>
                  </a:cubicBezTo>
                  <a:lnTo>
                    <a:pt x="3350" y="4652"/>
                  </a:lnTo>
                  <a:cubicBezTo>
                    <a:pt x="3433" y="4719"/>
                    <a:pt x="3517" y="4744"/>
                    <a:pt x="3600" y="4744"/>
                  </a:cubicBezTo>
                  <a:cubicBezTo>
                    <a:pt x="3683" y="4744"/>
                    <a:pt x="3767" y="4719"/>
                    <a:pt x="3850" y="4686"/>
                  </a:cubicBezTo>
                  <a:cubicBezTo>
                    <a:pt x="3884" y="4786"/>
                    <a:pt x="3917" y="4919"/>
                    <a:pt x="3950" y="5019"/>
                  </a:cubicBezTo>
                  <a:cubicBezTo>
                    <a:pt x="4084" y="5486"/>
                    <a:pt x="4184" y="6053"/>
                    <a:pt x="4551" y="6387"/>
                  </a:cubicBezTo>
                  <a:cubicBezTo>
                    <a:pt x="4588" y="6424"/>
                    <a:pt x="4645" y="6443"/>
                    <a:pt x="4704" y="6443"/>
                  </a:cubicBezTo>
                  <a:cubicBezTo>
                    <a:pt x="4802" y="6443"/>
                    <a:pt x="4909" y="6391"/>
                    <a:pt x="4951" y="6287"/>
                  </a:cubicBezTo>
                  <a:cubicBezTo>
                    <a:pt x="5051" y="5787"/>
                    <a:pt x="4784" y="5320"/>
                    <a:pt x="4617" y="4853"/>
                  </a:cubicBezTo>
                  <a:cubicBezTo>
                    <a:pt x="4517" y="4619"/>
                    <a:pt x="4451" y="4386"/>
                    <a:pt x="4384" y="4152"/>
                  </a:cubicBezTo>
                  <a:cubicBezTo>
                    <a:pt x="4451" y="4019"/>
                    <a:pt x="4484" y="3885"/>
                    <a:pt x="4517" y="3718"/>
                  </a:cubicBezTo>
                  <a:lnTo>
                    <a:pt x="4884" y="2884"/>
                  </a:lnTo>
                  <a:cubicBezTo>
                    <a:pt x="4818" y="2884"/>
                    <a:pt x="4784" y="2918"/>
                    <a:pt x="4751" y="2951"/>
                  </a:cubicBezTo>
                  <a:cubicBezTo>
                    <a:pt x="4751" y="2918"/>
                    <a:pt x="4718" y="2884"/>
                    <a:pt x="4651" y="2884"/>
                  </a:cubicBezTo>
                  <a:cubicBezTo>
                    <a:pt x="4651" y="2784"/>
                    <a:pt x="4651" y="2718"/>
                    <a:pt x="4617" y="2618"/>
                  </a:cubicBezTo>
                  <a:cubicBezTo>
                    <a:pt x="4617" y="2618"/>
                    <a:pt x="4617" y="2584"/>
                    <a:pt x="4617" y="2584"/>
                  </a:cubicBezTo>
                  <a:cubicBezTo>
                    <a:pt x="4651" y="2517"/>
                    <a:pt x="4617" y="2484"/>
                    <a:pt x="4584" y="2451"/>
                  </a:cubicBezTo>
                  <a:cubicBezTo>
                    <a:pt x="4884" y="2050"/>
                    <a:pt x="5151" y="1650"/>
                    <a:pt x="5451" y="1217"/>
                  </a:cubicBezTo>
                  <a:cubicBezTo>
                    <a:pt x="5569" y="1029"/>
                    <a:pt x="5372" y="825"/>
                    <a:pt x="5187" y="825"/>
                  </a:cubicBezTo>
                  <a:cubicBezTo>
                    <a:pt x="5110" y="825"/>
                    <a:pt x="5034" y="861"/>
                    <a:pt x="4984" y="950"/>
                  </a:cubicBezTo>
                  <a:cubicBezTo>
                    <a:pt x="4718" y="1417"/>
                    <a:pt x="4484" y="1850"/>
                    <a:pt x="4251" y="2317"/>
                  </a:cubicBezTo>
                  <a:lnTo>
                    <a:pt x="4217" y="2317"/>
                  </a:lnTo>
                  <a:cubicBezTo>
                    <a:pt x="4124" y="2242"/>
                    <a:pt x="3998" y="2199"/>
                    <a:pt x="3871" y="2199"/>
                  </a:cubicBezTo>
                  <a:cubicBezTo>
                    <a:pt x="3772" y="2199"/>
                    <a:pt x="3671" y="2225"/>
                    <a:pt x="3583" y="2284"/>
                  </a:cubicBezTo>
                  <a:cubicBezTo>
                    <a:pt x="3544" y="2245"/>
                    <a:pt x="3489" y="2226"/>
                    <a:pt x="3431" y="2226"/>
                  </a:cubicBezTo>
                  <a:cubicBezTo>
                    <a:pt x="3341" y="2226"/>
                    <a:pt x="3244" y="2270"/>
                    <a:pt x="3183" y="2351"/>
                  </a:cubicBezTo>
                  <a:cubicBezTo>
                    <a:pt x="3183" y="2317"/>
                    <a:pt x="3183" y="2284"/>
                    <a:pt x="3150" y="2251"/>
                  </a:cubicBezTo>
                  <a:cubicBezTo>
                    <a:pt x="3115" y="2163"/>
                    <a:pt x="3024" y="2121"/>
                    <a:pt x="2931" y="2121"/>
                  </a:cubicBezTo>
                  <a:cubicBezTo>
                    <a:pt x="2848" y="2121"/>
                    <a:pt x="2763" y="2154"/>
                    <a:pt x="2716" y="2217"/>
                  </a:cubicBezTo>
                  <a:cubicBezTo>
                    <a:pt x="2683" y="2217"/>
                    <a:pt x="2649" y="2251"/>
                    <a:pt x="2649" y="2284"/>
                  </a:cubicBezTo>
                  <a:lnTo>
                    <a:pt x="2583" y="2284"/>
                  </a:lnTo>
                  <a:cubicBezTo>
                    <a:pt x="2530" y="2245"/>
                    <a:pt x="2467" y="2226"/>
                    <a:pt x="2404" y="2226"/>
                  </a:cubicBezTo>
                  <a:cubicBezTo>
                    <a:pt x="2307" y="2226"/>
                    <a:pt x="2210" y="2270"/>
                    <a:pt x="2149" y="2351"/>
                  </a:cubicBezTo>
                  <a:cubicBezTo>
                    <a:pt x="2116" y="2417"/>
                    <a:pt x="2082" y="2484"/>
                    <a:pt x="2016" y="2517"/>
                  </a:cubicBezTo>
                  <a:cubicBezTo>
                    <a:pt x="2016" y="2517"/>
                    <a:pt x="2016" y="2484"/>
                    <a:pt x="2016" y="2484"/>
                  </a:cubicBezTo>
                  <a:cubicBezTo>
                    <a:pt x="1982" y="2417"/>
                    <a:pt x="1916" y="2351"/>
                    <a:pt x="1882" y="2317"/>
                  </a:cubicBezTo>
                  <a:cubicBezTo>
                    <a:pt x="1949" y="1583"/>
                    <a:pt x="1849" y="850"/>
                    <a:pt x="1549" y="149"/>
                  </a:cubicBezTo>
                  <a:cubicBezTo>
                    <a:pt x="1502" y="44"/>
                    <a:pt x="1419" y="1"/>
                    <a:pt x="1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8"/>
            <p:cNvSpPr/>
            <p:nvPr/>
          </p:nvSpPr>
          <p:spPr>
            <a:xfrm>
              <a:off x="3537850" y="2712575"/>
              <a:ext cx="139250" cy="161325"/>
            </a:xfrm>
            <a:custGeom>
              <a:avLst/>
              <a:gdLst/>
              <a:ahLst/>
              <a:cxnLst/>
              <a:rect l="l" t="t" r="r" b="b"/>
              <a:pathLst>
                <a:path w="5570" h="6453" extrusionOk="0">
                  <a:moveTo>
                    <a:pt x="1334" y="0"/>
                  </a:moveTo>
                  <a:cubicBezTo>
                    <a:pt x="1180" y="0"/>
                    <a:pt x="1017" y="149"/>
                    <a:pt x="1062" y="326"/>
                  </a:cubicBezTo>
                  <a:cubicBezTo>
                    <a:pt x="1195" y="1060"/>
                    <a:pt x="1295" y="1794"/>
                    <a:pt x="1295" y="2528"/>
                  </a:cubicBezTo>
                  <a:cubicBezTo>
                    <a:pt x="1229" y="2561"/>
                    <a:pt x="1162" y="2595"/>
                    <a:pt x="1129" y="2695"/>
                  </a:cubicBezTo>
                  <a:cubicBezTo>
                    <a:pt x="1095" y="2795"/>
                    <a:pt x="1062" y="2895"/>
                    <a:pt x="1028" y="2995"/>
                  </a:cubicBezTo>
                  <a:lnTo>
                    <a:pt x="995" y="2995"/>
                  </a:lnTo>
                  <a:cubicBezTo>
                    <a:pt x="995" y="2962"/>
                    <a:pt x="962" y="2928"/>
                    <a:pt x="962" y="2928"/>
                  </a:cubicBezTo>
                  <a:lnTo>
                    <a:pt x="762" y="3662"/>
                  </a:lnTo>
                  <a:cubicBezTo>
                    <a:pt x="795" y="3695"/>
                    <a:pt x="828" y="3695"/>
                    <a:pt x="862" y="3695"/>
                  </a:cubicBezTo>
                  <a:cubicBezTo>
                    <a:pt x="795" y="3862"/>
                    <a:pt x="795" y="4029"/>
                    <a:pt x="828" y="4196"/>
                  </a:cubicBezTo>
                  <a:cubicBezTo>
                    <a:pt x="561" y="4796"/>
                    <a:pt x="295" y="5430"/>
                    <a:pt x="61" y="6031"/>
                  </a:cubicBezTo>
                  <a:cubicBezTo>
                    <a:pt x="0" y="6212"/>
                    <a:pt x="160" y="6333"/>
                    <a:pt x="311" y="6333"/>
                  </a:cubicBezTo>
                  <a:cubicBezTo>
                    <a:pt x="408" y="6333"/>
                    <a:pt x="502" y="6282"/>
                    <a:pt x="528" y="6164"/>
                  </a:cubicBezTo>
                  <a:cubicBezTo>
                    <a:pt x="795" y="5630"/>
                    <a:pt x="1028" y="5063"/>
                    <a:pt x="1229" y="4496"/>
                  </a:cubicBezTo>
                  <a:lnTo>
                    <a:pt x="1262" y="4496"/>
                  </a:lnTo>
                  <a:cubicBezTo>
                    <a:pt x="1295" y="4513"/>
                    <a:pt x="1329" y="4521"/>
                    <a:pt x="1358" y="4521"/>
                  </a:cubicBezTo>
                  <a:cubicBezTo>
                    <a:pt x="1387" y="4521"/>
                    <a:pt x="1412" y="4513"/>
                    <a:pt x="1429" y="4496"/>
                  </a:cubicBezTo>
                  <a:cubicBezTo>
                    <a:pt x="1487" y="4612"/>
                    <a:pt x="1595" y="4703"/>
                    <a:pt x="1797" y="4703"/>
                  </a:cubicBezTo>
                  <a:cubicBezTo>
                    <a:pt x="1828" y="4703"/>
                    <a:pt x="1861" y="4701"/>
                    <a:pt x="1896" y="4696"/>
                  </a:cubicBezTo>
                  <a:cubicBezTo>
                    <a:pt x="1929" y="4730"/>
                    <a:pt x="1996" y="4763"/>
                    <a:pt x="2096" y="4763"/>
                  </a:cubicBezTo>
                  <a:cubicBezTo>
                    <a:pt x="2161" y="4782"/>
                    <a:pt x="2224" y="4790"/>
                    <a:pt x="2284" y="4790"/>
                  </a:cubicBezTo>
                  <a:cubicBezTo>
                    <a:pt x="2439" y="4790"/>
                    <a:pt x="2576" y="4735"/>
                    <a:pt x="2696" y="4663"/>
                  </a:cubicBezTo>
                  <a:cubicBezTo>
                    <a:pt x="2796" y="4663"/>
                    <a:pt x="2863" y="4663"/>
                    <a:pt x="2930" y="4630"/>
                  </a:cubicBezTo>
                  <a:lnTo>
                    <a:pt x="3030" y="4630"/>
                  </a:lnTo>
                  <a:cubicBezTo>
                    <a:pt x="3052" y="4641"/>
                    <a:pt x="3071" y="4644"/>
                    <a:pt x="3088" y="4644"/>
                  </a:cubicBezTo>
                  <a:cubicBezTo>
                    <a:pt x="3123" y="4644"/>
                    <a:pt x="3152" y="4630"/>
                    <a:pt x="3197" y="4630"/>
                  </a:cubicBezTo>
                  <a:cubicBezTo>
                    <a:pt x="3230" y="4630"/>
                    <a:pt x="3297" y="4663"/>
                    <a:pt x="3330" y="4663"/>
                  </a:cubicBezTo>
                  <a:cubicBezTo>
                    <a:pt x="3408" y="4725"/>
                    <a:pt x="3485" y="4751"/>
                    <a:pt x="3563" y="4751"/>
                  </a:cubicBezTo>
                  <a:cubicBezTo>
                    <a:pt x="3652" y="4751"/>
                    <a:pt x="3741" y="4716"/>
                    <a:pt x="3830" y="4663"/>
                  </a:cubicBezTo>
                  <a:cubicBezTo>
                    <a:pt x="3864" y="4796"/>
                    <a:pt x="3897" y="4896"/>
                    <a:pt x="3964" y="5030"/>
                  </a:cubicBezTo>
                  <a:cubicBezTo>
                    <a:pt x="4097" y="5497"/>
                    <a:pt x="4164" y="6064"/>
                    <a:pt x="4531" y="6397"/>
                  </a:cubicBezTo>
                  <a:cubicBezTo>
                    <a:pt x="4579" y="6433"/>
                    <a:pt x="4640" y="6452"/>
                    <a:pt x="4699" y="6452"/>
                  </a:cubicBezTo>
                  <a:cubicBezTo>
                    <a:pt x="4806" y="6452"/>
                    <a:pt x="4910" y="6392"/>
                    <a:pt x="4931" y="6264"/>
                  </a:cubicBezTo>
                  <a:cubicBezTo>
                    <a:pt x="5031" y="5797"/>
                    <a:pt x="4764" y="5297"/>
                    <a:pt x="4598" y="4863"/>
                  </a:cubicBezTo>
                  <a:cubicBezTo>
                    <a:pt x="4531" y="4630"/>
                    <a:pt x="4464" y="4363"/>
                    <a:pt x="4364" y="4129"/>
                  </a:cubicBezTo>
                  <a:cubicBezTo>
                    <a:pt x="4431" y="4029"/>
                    <a:pt x="4498" y="3862"/>
                    <a:pt x="4498" y="3695"/>
                  </a:cubicBezTo>
                  <a:lnTo>
                    <a:pt x="4898" y="2862"/>
                  </a:lnTo>
                  <a:lnTo>
                    <a:pt x="4898" y="2862"/>
                  </a:lnTo>
                  <a:cubicBezTo>
                    <a:pt x="4831" y="2895"/>
                    <a:pt x="4798" y="2928"/>
                    <a:pt x="4764" y="2962"/>
                  </a:cubicBezTo>
                  <a:cubicBezTo>
                    <a:pt x="4731" y="2928"/>
                    <a:pt x="4698" y="2895"/>
                    <a:pt x="4664" y="2895"/>
                  </a:cubicBezTo>
                  <a:cubicBezTo>
                    <a:pt x="4664" y="2795"/>
                    <a:pt x="4631" y="2695"/>
                    <a:pt x="4631" y="2628"/>
                  </a:cubicBezTo>
                  <a:cubicBezTo>
                    <a:pt x="4631" y="2595"/>
                    <a:pt x="4631" y="2595"/>
                    <a:pt x="4631" y="2561"/>
                  </a:cubicBezTo>
                  <a:cubicBezTo>
                    <a:pt x="4631" y="2528"/>
                    <a:pt x="4598" y="2461"/>
                    <a:pt x="4564" y="2461"/>
                  </a:cubicBezTo>
                  <a:cubicBezTo>
                    <a:pt x="4865" y="2028"/>
                    <a:pt x="5165" y="1627"/>
                    <a:pt x="5432" y="1227"/>
                  </a:cubicBezTo>
                  <a:cubicBezTo>
                    <a:pt x="5570" y="1020"/>
                    <a:pt x="5374" y="829"/>
                    <a:pt x="5185" y="829"/>
                  </a:cubicBezTo>
                  <a:cubicBezTo>
                    <a:pt x="5100" y="829"/>
                    <a:pt x="5016" y="867"/>
                    <a:pt x="4965" y="960"/>
                  </a:cubicBezTo>
                  <a:cubicBezTo>
                    <a:pt x="4731" y="1394"/>
                    <a:pt x="4464" y="1861"/>
                    <a:pt x="4231" y="2328"/>
                  </a:cubicBezTo>
                  <a:cubicBezTo>
                    <a:pt x="4231" y="2328"/>
                    <a:pt x="4231" y="2328"/>
                    <a:pt x="4231" y="2294"/>
                  </a:cubicBezTo>
                  <a:cubicBezTo>
                    <a:pt x="4131" y="2228"/>
                    <a:pt x="4022" y="2194"/>
                    <a:pt x="3914" y="2194"/>
                  </a:cubicBezTo>
                  <a:cubicBezTo>
                    <a:pt x="3805" y="2194"/>
                    <a:pt x="3697" y="2228"/>
                    <a:pt x="3597" y="2294"/>
                  </a:cubicBezTo>
                  <a:cubicBezTo>
                    <a:pt x="3544" y="2255"/>
                    <a:pt x="3487" y="2236"/>
                    <a:pt x="3430" y="2236"/>
                  </a:cubicBezTo>
                  <a:cubicBezTo>
                    <a:pt x="3342" y="2236"/>
                    <a:pt x="3257" y="2280"/>
                    <a:pt x="3197" y="2361"/>
                  </a:cubicBezTo>
                  <a:cubicBezTo>
                    <a:pt x="3197" y="2328"/>
                    <a:pt x="3163" y="2294"/>
                    <a:pt x="3163" y="2261"/>
                  </a:cubicBezTo>
                  <a:cubicBezTo>
                    <a:pt x="3124" y="2164"/>
                    <a:pt x="3018" y="2112"/>
                    <a:pt x="2909" y="2112"/>
                  </a:cubicBezTo>
                  <a:cubicBezTo>
                    <a:pt x="2831" y="2112"/>
                    <a:pt x="2752" y="2139"/>
                    <a:pt x="2696" y="2194"/>
                  </a:cubicBezTo>
                  <a:cubicBezTo>
                    <a:pt x="2696" y="2228"/>
                    <a:pt x="2663" y="2261"/>
                    <a:pt x="2630" y="2261"/>
                  </a:cubicBezTo>
                  <a:cubicBezTo>
                    <a:pt x="2630" y="2261"/>
                    <a:pt x="2596" y="2294"/>
                    <a:pt x="2563" y="2294"/>
                  </a:cubicBezTo>
                  <a:cubicBezTo>
                    <a:pt x="2519" y="2251"/>
                    <a:pt x="2450" y="2226"/>
                    <a:pt x="2378" y="2226"/>
                  </a:cubicBezTo>
                  <a:cubicBezTo>
                    <a:pt x="2284" y="2226"/>
                    <a:pt x="2186" y="2267"/>
                    <a:pt x="2129" y="2361"/>
                  </a:cubicBezTo>
                  <a:cubicBezTo>
                    <a:pt x="2096" y="2395"/>
                    <a:pt x="2063" y="2461"/>
                    <a:pt x="2029" y="2528"/>
                  </a:cubicBezTo>
                  <a:cubicBezTo>
                    <a:pt x="2029" y="2495"/>
                    <a:pt x="2029" y="2495"/>
                    <a:pt x="1996" y="2461"/>
                  </a:cubicBezTo>
                  <a:cubicBezTo>
                    <a:pt x="1996" y="2395"/>
                    <a:pt x="1929" y="2361"/>
                    <a:pt x="1862" y="2294"/>
                  </a:cubicBezTo>
                  <a:cubicBezTo>
                    <a:pt x="1929" y="1594"/>
                    <a:pt x="1829" y="860"/>
                    <a:pt x="1529" y="126"/>
                  </a:cubicBezTo>
                  <a:cubicBezTo>
                    <a:pt x="1484" y="37"/>
                    <a:pt x="1410" y="0"/>
                    <a:pt x="1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8"/>
            <p:cNvSpPr/>
            <p:nvPr/>
          </p:nvSpPr>
          <p:spPr>
            <a:xfrm>
              <a:off x="4059300" y="2727200"/>
              <a:ext cx="139325" cy="161150"/>
            </a:xfrm>
            <a:custGeom>
              <a:avLst/>
              <a:gdLst/>
              <a:ahLst/>
              <a:cxnLst/>
              <a:rect l="l" t="t" r="r" b="b"/>
              <a:pathLst>
                <a:path w="5573" h="6446" extrusionOk="0">
                  <a:moveTo>
                    <a:pt x="1349" y="1"/>
                  </a:moveTo>
                  <a:cubicBezTo>
                    <a:pt x="1185" y="1"/>
                    <a:pt x="1008" y="164"/>
                    <a:pt x="1052" y="342"/>
                  </a:cubicBezTo>
                  <a:cubicBezTo>
                    <a:pt x="1219" y="1076"/>
                    <a:pt x="1319" y="1810"/>
                    <a:pt x="1286" y="2510"/>
                  </a:cubicBezTo>
                  <a:cubicBezTo>
                    <a:pt x="1252" y="2543"/>
                    <a:pt x="1185" y="2610"/>
                    <a:pt x="1152" y="2677"/>
                  </a:cubicBezTo>
                  <a:cubicBezTo>
                    <a:pt x="1119" y="2777"/>
                    <a:pt x="1085" y="2877"/>
                    <a:pt x="1052" y="2977"/>
                  </a:cubicBezTo>
                  <a:lnTo>
                    <a:pt x="985" y="2977"/>
                  </a:lnTo>
                  <a:cubicBezTo>
                    <a:pt x="985" y="2977"/>
                    <a:pt x="985" y="2944"/>
                    <a:pt x="952" y="2910"/>
                  </a:cubicBezTo>
                  <a:lnTo>
                    <a:pt x="752" y="3678"/>
                  </a:lnTo>
                  <a:lnTo>
                    <a:pt x="885" y="3678"/>
                  </a:lnTo>
                  <a:cubicBezTo>
                    <a:pt x="819" y="3878"/>
                    <a:pt x="785" y="4045"/>
                    <a:pt x="819" y="4178"/>
                  </a:cubicBezTo>
                  <a:cubicBezTo>
                    <a:pt x="552" y="4778"/>
                    <a:pt x="318" y="5412"/>
                    <a:pt x="85" y="6013"/>
                  </a:cubicBezTo>
                  <a:cubicBezTo>
                    <a:pt x="1" y="6202"/>
                    <a:pt x="181" y="6338"/>
                    <a:pt x="343" y="6338"/>
                  </a:cubicBezTo>
                  <a:cubicBezTo>
                    <a:pt x="438" y="6338"/>
                    <a:pt x="527" y="6291"/>
                    <a:pt x="552" y="6179"/>
                  </a:cubicBezTo>
                  <a:cubicBezTo>
                    <a:pt x="785" y="5612"/>
                    <a:pt x="1019" y="5079"/>
                    <a:pt x="1252" y="4512"/>
                  </a:cubicBezTo>
                  <a:lnTo>
                    <a:pt x="1452" y="4512"/>
                  </a:lnTo>
                  <a:cubicBezTo>
                    <a:pt x="1519" y="4645"/>
                    <a:pt x="1652" y="4712"/>
                    <a:pt x="1886" y="4712"/>
                  </a:cubicBezTo>
                  <a:cubicBezTo>
                    <a:pt x="1953" y="4745"/>
                    <a:pt x="2019" y="4745"/>
                    <a:pt x="2086" y="4778"/>
                  </a:cubicBezTo>
                  <a:cubicBezTo>
                    <a:pt x="2153" y="4787"/>
                    <a:pt x="2215" y="4791"/>
                    <a:pt x="2274" y="4791"/>
                  </a:cubicBezTo>
                  <a:cubicBezTo>
                    <a:pt x="2451" y="4791"/>
                    <a:pt x="2595" y="4753"/>
                    <a:pt x="2720" y="4678"/>
                  </a:cubicBezTo>
                  <a:cubicBezTo>
                    <a:pt x="2820" y="4678"/>
                    <a:pt x="2887" y="4678"/>
                    <a:pt x="2953" y="4645"/>
                  </a:cubicBezTo>
                  <a:lnTo>
                    <a:pt x="3320" y="4645"/>
                  </a:lnTo>
                  <a:cubicBezTo>
                    <a:pt x="3354" y="4645"/>
                    <a:pt x="3354" y="4645"/>
                    <a:pt x="3354" y="4678"/>
                  </a:cubicBezTo>
                  <a:cubicBezTo>
                    <a:pt x="3429" y="4723"/>
                    <a:pt x="3504" y="4741"/>
                    <a:pt x="3580" y="4741"/>
                  </a:cubicBezTo>
                  <a:cubicBezTo>
                    <a:pt x="3671" y="4741"/>
                    <a:pt x="3763" y="4715"/>
                    <a:pt x="3854" y="4678"/>
                  </a:cubicBezTo>
                  <a:cubicBezTo>
                    <a:pt x="3887" y="4778"/>
                    <a:pt x="3921" y="4912"/>
                    <a:pt x="3954" y="5045"/>
                  </a:cubicBezTo>
                  <a:cubicBezTo>
                    <a:pt x="4088" y="5479"/>
                    <a:pt x="4188" y="6079"/>
                    <a:pt x="4555" y="6380"/>
                  </a:cubicBezTo>
                  <a:cubicBezTo>
                    <a:pt x="4596" y="6421"/>
                    <a:pt x="4660" y="6445"/>
                    <a:pt x="4726" y="6445"/>
                  </a:cubicBezTo>
                  <a:cubicBezTo>
                    <a:pt x="4819" y="6445"/>
                    <a:pt x="4916" y="6397"/>
                    <a:pt x="4955" y="6279"/>
                  </a:cubicBezTo>
                  <a:cubicBezTo>
                    <a:pt x="5055" y="5779"/>
                    <a:pt x="4788" y="5312"/>
                    <a:pt x="4621" y="4845"/>
                  </a:cubicBezTo>
                  <a:cubicBezTo>
                    <a:pt x="4521" y="4612"/>
                    <a:pt x="4454" y="4378"/>
                    <a:pt x="4388" y="4145"/>
                  </a:cubicBezTo>
                  <a:cubicBezTo>
                    <a:pt x="4454" y="4011"/>
                    <a:pt x="4488" y="3878"/>
                    <a:pt x="4521" y="3711"/>
                  </a:cubicBezTo>
                  <a:lnTo>
                    <a:pt x="4888" y="2877"/>
                  </a:lnTo>
                  <a:cubicBezTo>
                    <a:pt x="4821" y="2877"/>
                    <a:pt x="4788" y="2910"/>
                    <a:pt x="4755" y="2944"/>
                  </a:cubicBezTo>
                  <a:cubicBezTo>
                    <a:pt x="4755" y="2910"/>
                    <a:pt x="4721" y="2910"/>
                    <a:pt x="4655" y="2877"/>
                  </a:cubicBezTo>
                  <a:cubicBezTo>
                    <a:pt x="4655" y="2777"/>
                    <a:pt x="4655" y="2710"/>
                    <a:pt x="4621" y="2643"/>
                  </a:cubicBezTo>
                  <a:cubicBezTo>
                    <a:pt x="4621" y="2610"/>
                    <a:pt x="4621" y="2577"/>
                    <a:pt x="4621" y="2577"/>
                  </a:cubicBezTo>
                  <a:cubicBezTo>
                    <a:pt x="4655" y="2510"/>
                    <a:pt x="4621" y="2477"/>
                    <a:pt x="4588" y="2443"/>
                  </a:cubicBezTo>
                  <a:cubicBezTo>
                    <a:pt x="4888" y="2043"/>
                    <a:pt x="5155" y="1643"/>
                    <a:pt x="5455" y="1209"/>
                  </a:cubicBezTo>
                  <a:cubicBezTo>
                    <a:pt x="5573" y="1021"/>
                    <a:pt x="5376" y="817"/>
                    <a:pt x="5191" y="817"/>
                  </a:cubicBezTo>
                  <a:cubicBezTo>
                    <a:pt x="5113" y="817"/>
                    <a:pt x="5038" y="853"/>
                    <a:pt x="4988" y="942"/>
                  </a:cubicBezTo>
                  <a:cubicBezTo>
                    <a:pt x="4721" y="1409"/>
                    <a:pt x="4488" y="1843"/>
                    <a:pt x="4254" y="2310"/>
                  </a:cubicBezTo>
                  <a:lnTo>
                    <a:pt x="4221" y="2310"/>
                  </a:lnTo>
                  <a:cubicBezTo>
                    <a:pt x="4127" y="2235"/>
                    <a:pt x="4002" y="2192"/>
                    <a:pt x="3875" y="2192"/>
                  </a:cubicBezTo>
                  <a:cubicBezTo>
                    <a:pt x="3776" y="2192"/>
                    <a:pt x="3675" y="2218"/>
                    <a:pt x="3587" y="2277"/>
                  </a:cubicBezTo>
                  <a:cubicBezTo>
                    <a:pt x="3546" y="2249"/>
                    <a:pt x="3487" y="2233"/>
                    <a:pt x="3426" y="2233"/>
                  </a:cubicBezTo>
                  <a:cubicBezTo>
                    <a:pt x="3338" y="2233"/>
                    <a:pt x="3246" y="2265"/>
                    <a:pt x="3187" y="2343"/>
                  </a:cubicBezTo>
                  <a:cubicBezTo>
                    <a:pt x="3187" y="2310"/>
                    <a:pt x="3187" y="2277"/>
                    <a:pt x="3154" y="2277"/>
                  </a:cubicBezTo>
                  <a:cubicBezTo>
                    <a:pt x="3115" y="2179"/>
                    <a:pt x="3008" y="2128"/>
                    <a:pt x="2906" y="2128"/>
                  </a:cubicBezTo>
                  <a:cubicBezTo>
                    <a:pt x="2833" y="2128"/>
                    <a:pt x="2762" y="2154"/>
                    <a:pt x="2720" y="2210"/>
                  </a:cubicBezTo>
                  <a:cubicBezTo>
                    <a:pt x="2687" y="2210"/>
                    <a:pt x="2687" y="2243"/>
                    <a:pt x="2653" y="2277"/>
                  </a:cubicBezTo>
                  <a:lnTo>
                    <a:pt x="2586" y="2277"/>
                  </a:lnTo>
                  <a:cubicBezTo>
                    <a:pt x="2536" y="2239"/>
                    <a:pt x="2477" y="2220"/>
                    <a:pt x="2417" y="2220"/>
                  </a:cubicBezTo>
                  <a:cubicBezTo>
                    <a:pt x="2317" y="2220"/>
                    <a:pt x="2215" y="2272"/>
                    <a:pt x="2153" y="2377"/>
                  </a:cubicBezTo>
                  <a:cubicBezTo>
                    <a:pt x="2119" y="2410"/>
                    <a:pt x="2086" y="2477"/>
                    <a:pt x="2019" y="2543"/>
                  </a:cubicBezTo>
                  <a:cubicBezTo>
                    <a:pt x="2019" y="2510"/>
                    <a:pt x="2019" y="2477"/>
                    <a:pt x="2019" y="2477"/>
                  </a:cubicBezTo>
                  <a:cubicBezTo>
                    <a:pt x="1986" y="2410"/>
                    <a:pt x="1919" y="2343"/>
                    <a:pt x="1886" y="2310"/>
                  </a:cubicBezTo>
                  <a:cubicBezTo>
                    <a:pt x="1953" y="1576"/>
                    <a:pt x="1853" y="842"/>
                    <a:pt x="1552" y="142"/>
                  </a:cubicBezTo>
                  <a:cubicBezTo>
                    <a:pt x="1508" y="42"/>
                    <a:pt x="1430" y="1"/>
                    <a:pt x="13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8"/>
            <p:cNvSpPr/>
            <p:nvPr/>
          </p:nvSpPr>
          <p:spPr>
            <a:xfrm>
              <a:off x="5102550" y="2738050"/>
              <a:ext cx="139325" cy="161125"/>
            </a:xfrm>
            <a:custGeom>
              <a:avLst/>
              <a:gdLst/>
              <a:ahLst/>
              <a:cxnLst/>
              <a:rect l="l" t="t" r="r" b="b"/>
              <a:pathLst>
                <a:path w="5573" h="6445" extrusionOk="0">
                  <a:moveTo>
                    <a:pt x="1348" y="1"/>
                  </a:moveTo>
                  <a:cubicBezTo>
                    <a:pt x="1185" y="1"/>
                    <a:pt x="1007" y="164"/>
                    <a:pt x="1052" y="341"/>
                  </a:cubicBezTo>
                  <a:cubicBezTo>
                    <a:pt x="1219" y="1075"/>
                    <a:pt x="1319" y="1809"/>
                    <a:pt x="1285" y="2510"/>
                  </a:cubicBezTo>
                  <a:cubicBezTo>
                    <a:pt x="1252" y="2543"/>
                    <a:pt x="1185" y="2610"/>
                    <a:pt x="1152" y="2676"/>
                  </a:cubicBezTo>
                  <a:cubicBezTo>
                    <a:pt x="1119" y="2777"/>
                    <a:pt x="1085" y="2877"/>
                    <a:pt x="1052" y="2977"/>
                  </a:cubicBezTo>
                  <a:lnTo>
                    <a:pt x="985" y="2977"/>
                  </a:lnTo>
                  <a:cubicBezTo>
                    <a:pt x="985" y="2977"/>
                    <a:pt x="985" y="2943"/>
                    <a:pt x="952" y="2910"/>
                  </a:cubicBezTo>
                  <a:lnTo>
                    <a:pt x="752" y="3677"/>
                  </a:lnTo>
                  <a:lnTo>
                    <a:pt x="885" y="3677"/>
                  </a:lnTo>
                  <a:cubicBezTo>
                    <a:pt x="818" y="3877"/>
                    <a:pt x="785" y="4044"/>
                    <a:pt x="818" y="4178"/>
                  </a:cubicBezTo>
                  <a:cubicBezTo>
                    <a:pt x="551" y="4778"/>
                    <a:pt x="318" y="5412"/>
                    <a:pt x="84" y="6012"/>
                  </a:cubicBezTo>
                  <a:cubicBezTo>
                    <a:pt x="0" y="6201"/>
                    <a:pt x="181" y="6337"/>
                    <a:pt x="343" y="6337"/>
                  </a:cubicBezTo>
                  <a:cubicBezTo>
                    <a:pt x="438" y="6337"/>
                    <a:pt x="527" y="6290"/>
                    <a:pt x="551" y="6179"/>
                  </a:cubicBezTo>
                  <a:cubicBezTo>
                    <a:pt x="785" y="5612"/>
                    <a:pt x="1018" y="5078"/>
                    <a:pt x="1252" y="4511"/>
                  </a:cubicBezTo>
                  <a:lnTo>
                    <a:pt x="1452" y="4511"/>
                  </a:lnTo>
                  <a:cubicBezTo>
                    <a:pt x="1519" y="4645"/>
                    <a:pt x="1652" y="4711"/>
                    <a:pt x="1886" y="4711"/>
                  </a:cubicBezTo>
                  <a:cubicBezTo>
                    <a:pt x="1952" y="4745"/>
                    <a:pt x="2019" y="4745"/>
                    <a:pt x="2086" y="4778"/>
                  </a:cubicBezTo>
                  <a:cubicBezTo>
                    <a:pt x="2153" y="4786"/>
                    <a:pt x="2215" y="4791"/>
                    <a:pt x="2274" y="4791"/>
                  </a:cubicBezTo>
                  <a:cubicBezTo>
                    <a:pt x="2451" y="4791"/>
                    <a:pt x="2595" y="4753"/>
                    <a:pt x="2720" y="4678"/>
                  </a:cubicBezTo>
                  <a:cubicBezTo>
                    <a:pt x="2820" y="4678"/>
                    <a:pt x="2886" y="4678"/>
                    <a:pt x="2953" y="4645"/>
                  </a:cubicBezTo>
                  <a:lnTo>
                    <a:pt x="3320" y="4645"/>
                  </a:lnTo>
                  <a:cubicBezTo>
                    <a:pt x="3353" y="4645"/>
                    <a:pt x="3353" y="4678"/>
                    <a:pt x="3353" y="4678"/>
                  </a:cubicBezTo>
                  <a:cubicBezTo>
                    <a:pt x="3437" y="4728"/>
                    <a:pt x="3520" y="4753"/>
                    <a:pt x="3604" y="4753"/>
                  </a:cubicBezTo>
                  <a:cubicBezTo>
                    <a:pt x="3687" y="4753"/>
                    <a:pt x="3770" y="4728"/>
                    <a:pt x="3854" y="4678"/>
                  </a:cubicBezTo>
                  <a:cubicBezTo>
                    <a:pt x="3887" y="4811"/>
                    <a:pt x="3921" y="4911"/>
                    <a:pt x="3954" y="5045"/>
                  </a:cubicBezTo>
                  <a:cubicBezTo>
                    <a:pt x="4087" y="5479"/>
                    <a:pt x="4187" y="6079"/>
                    <a:pt x="4554" y="6379"/>
                  </a:cubicBezTo>
                  <a:cubicBezTo>
                    <a:pt x="4596" y="6421"/>
                    <a:pt x="4660" y="6445"/>
                    <a:pt x="4726" y="6445"/>
                  </a:cubicBezTo>
                  <a:cubicBezTo>
                    <a:pt x="4819" y="6445"/>
                    <a:pt x="4916" y="6396"/>
                    <a:pt x="4955" y="6279"/>
                  </a:cubicBezTo>
                  <a:cubicBezTo>
                    <a:pt x="5055" y="5779"/>
                    <a:pt x="4788" y="5312"/>
                    <a:pt x="4621" y="4845"/>
                  </a:cubicBezTo>
                  <a:cubicBezTo>
                    <a:pt x="4521" y="4611"/>
                    <a:pt x="4454" y="4378"/>
                    <a:pt x="4388" y="4144"/>
                  </a:cubicBezTo>
                  <a:cubicBezTo>
                    <a:pt x="4454" y="4011"/>
                    <a:pt x="4488" y="3877"/>
                    <a:pt x="4521" y="3711"/>
                  </a:cubicBezTo>
                  <a:lnTo>
                    <a:pt x="4888" y="2877"/>
                  </a:lnTo>
                  <a:cubicBezTo>
                    <a:pt x="4821" y="2877"/>
                    <a:pt x="4788" y="2910"/>
                    <a:pt x="4754" y="2943"/>
                  </a:cubicBezTo>
                  <a:cubicBezTo>
                    <a:pt x="4754" y="2910"/>
                    <a:pt x="4721" y="2910"/>
                    <a:pt x="4654" y="2877"/>
                  </a:cubicBezTo>
                  <a:cubicBezTo>
                    <a:pt x="4654" y="2777"/>
                    <a:pt x="4654" y="2710"/>
                    <a:pt x="4621" y="2643"/>
                  </a:cubicBezTo>
                  <a:cubicBezTo>
                    <a:pt x="4621" y="2610"/>
                    <a:pt x="4621" y="2576"/>
                    <a:pt x="4621" y="2576"/>
                  </a:cubicBezTo>
                  <a:cubicBezTo>
                    <a:pt x="4654" y="2510"/>
                    <a:pt x="4621" y="2476"/>
                    <a:pt x="4588" y="2443"/>
                  </a:cubicBezTo>
                  <a:cubicBezTo>
                    <a:pt x="4888" y="2043"/>
                    <a:pt x="5155" y="1642"/>
                    <a:pt x="5455" y="1242"/>
                  </a:cubicBezTo>
                  <a:cubicBezTo>
                    <a:pt x="5573" y="1030"/>
                    <a:pt x="5374" y="818"/>
                    <a:pt x="5188" y="818"/>
                  </a:cubicBezTo>
                  <a:cubicBezTo>
                    <a:pt x="5111" y="818"/>
                    <a:pt x="5037" y="854"/>
                    <a:pt x="4988" y="942"/>
                  </a:cubicBezTo>
                  <a:cubicBezTo>
                    <a:pt x="4721" y="1409"/>
                    <a:pt x="4488" y="1843"/>
                    <a:pt x="4254" y="2310"/>
                  </a:cubicBezTo>
                  <a:lnTo>
                    <a:pt x="4221" y="2310"/>
                  </a:lnTo>
                  <a:cubicBezTo>
                    <a:pt x="4127" y="2235"/>
                    <a:pt x="4002" y="2191"/>
                    <a:pt x="3875" y="2191"/>
                  </a:cubicBezTo>
                  <a:cubicBezTo>
                    <a:pt x="3775" y="2191"/>
                    <a:pt x="3675" y="2218"/>
                    <a:pt x="3587" y="2276"/>
                  </a:cubicBezTo>
                  <a:cubicBezTo>
                    <a:pt x="3546" y="2249"/>
                    <a:pt x="3487" y="2232"/>
                    <a:pt x="3425" y="2232"/>
                  </a:cubicBezTo>
                  <a:cubicBezTo>
                    <a:pt x="3338" y="2232"/>
                    <a:pt x="3245" y="2265"/>
                    <a:pt x="3187" y="2343"/>
                  </a:cubicBezTo>
                  <a:cubicBezTo>
                    <a:pt x="3187" y="2310"/>
                    <a:pt x="3187" y="2310"/>
                    <a:pt x="3153" y="2276"/>
                  </a:cubicBezTo>
                  <a:cubicBezTo>
                    <a:pt x="3114" y="2179"/>
                    <a:pt x="3008" y="2127"/>
                    <a:pt x="2906" y="2127"/>
                  </a:cubicBezTo>
                  <a:cubicBezTo>
                    <a:pt x="2832" y="2127"/>
                    <a:pt x="2761" y="2154"/>
                    <a:pt x="2720" y="2209"/>
                  </a:cubicBezTo>
                  <a:cubicBezTo>
                    <a:pt x="2686" y="2243"/>
                    <a:pt x="2686" y="2243"/>
                    <a:pt x="2653" y="2276"/>
                  </a:cubicBezTo>
                  <a:lnTo>
                    <a:pt x="2586" y="2276"/>
                  </a:lnTo>
                  <a:cubicBezTo>
                    <a:pt x="2536" y="2239"/>
                    <a:pt x="2477" y="2220"/>
                    <a:pt x="2417" y="2220"/>
                  </a:cubicBezTo>
                  <a:cubicBezTo>
                    <a:pt x="2317" y="2220"/>
                    <a:pt x="2215" y="2272"/>
                    <a:pt x="2153" y="2376"/>
                  </a:cubicBezTo>
                  <a:cubicBezTo>
                    <a:pt x="2119" y="2410"/>
                    <a:pt x="2086" y="2476"/>
                    <a:pt x="2019" y="2543"/>
                  </a:cubicBezTo>
                  <a:cubicBezTo>
                    <a:pt x="2019" y="2510"/>
                    <a:pt x="2019" y="2476"/>
                    <a:pt x="2019" y="2476"/>
                  </a:cubicBezTo>
                  <a:cubicBezTo>
                    <a:pt x="1986" y="2410"/>
                    <a:pt x="1952" y="2343"/>
                    <a:pt x="1886" y="2310"/>
                  </a:cubicBezTo>
                  <a:cubicBezTo>
                    <a:pt x="1952" y="1576"/>
                    <a:pt x="1852" y="842"/>
                    <a:pt x="1552" y="141"/>
                  </a:cubicBezTo>
                  <a:cubicBezTo>
                    <a:pt x="1508" y="41"/>
                    <a:pt x="1430" y="1"/>
                    <a:pt x="1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8"/>
            <p:cNvSpPr/>
            <p:nvPr/>
          </p:nvSpPr>
          <p:spPr>
            <a:xfrm>
              <a:off x="5624300" y="2724700"/>
              <a:ext cx="139300" cy="161500"/>
            </a:xfrm>
            <a:custGeom>
              <a:avLst/>
              <a:gdLst/>
              <a:ahLst/>
              <a:cxnLst/>
              <a:rect l="l" t="t" r="r" b="b"/>
              <a:pathLst>
                <a:path w="5572" h="6460" extrusionOk="0">
                  <a:moveTo>
                    <a:pt x="1350" y="1"/>
                  </a:moveTo>
                  <a:cubicBezTo>
                    <a:pt x="1197" y="1"/>
                    <a:pt x="1019" y="164"/>
                    <a:pt x="1063" y="342"/>
                  </a:cubicBezTo>
                  <a:cubicBezTo>
                    <a:pt x="1197" y="1076"/>
                    <a:pt x="1297" y="1809"/>
                    <a:pt x="1297" y="2543"/>
                  </a:cubicBezTo>
                  <a:cubicBezTo>
                    <a:pt x="1230" y="2577"/>
                    <a:pt x="1163" y="2610"/>
                    <a:pt x="1130" y="2677"/>
                  </a:cubicBezTo>
                  <a:cubicBezTo>
                    <a:pt x="1097" y="2777"/>
                    <a:pt x="1063" y="2910"/>
                    <a:pt x="1030" y="3010"/>
                  </a:cubicBezTo>
                  <a:cubicBezTo>
                    <a:pt x="1030" y="2994"/>
                    <a:pt x="1022" y="2985"/>
                    <a:pt x="1013" y="2985"/>
                  </a:cubicBezTo>
                  <a:cubicBezTo>
                    <a:pt x="1005" y="2985"/>
                    <a:pt x="997" y="2994"/>
                    <a:pt x="997" y="3010"/>
                  </a:cubicBezTo>
                  <a:cubicBezTo>
                    <a:pt x="997" y="2977"/>
                    <a:pt x="963" y="2944"/>
                    <a:pt x="963" y="2944"/>
                  </a:cubicBezTo>
                  <a:lnTo>
                    <a:pt x="763" y="3678"/>
                  </a:lnTo>
                  <a:cubicBezTo>
                    <a:pt x="797" y="3678"/>
                    <a:pt x="830" y="3711"/>
                    <a:pt x="863" y="3711"/>
                  </a:cubicBezTo>
                  <a:cubicBezTo>
                    <a:pt x="797" y="3878"/>
                    <a:pt x="797" y="4044"/>
                    <a:pt x="830" y="4211"/>
                  </a:cubicBezTo>
                  <a:cubicBezTo>
                    <a:pt x="563" y="4812"/>
                    <a:pt x="296" y="5412"/>
                    <a:pt x="63" y="6046"/>
                  </a:cubicBezTo>
                  <a:cubicBezTo>
                    <a:pt x="0" y="6212"/>
                    <a:pt x="171" y="6339"/>
                    <a:pt x="324" y="6339"/>
                  </a:cubicBezTo>
                  <a:cubicBezTo>
                    <a:pt x="418" y="6339"/>
                    <a:pt x="505" y="6293"/>
                    <a:pt x="530" y="6179"/>
                  </a:cubicBezTo>
                  <a:cubicBezTo>
                    <a:pt x="797" y="5646"/>
                    <a:pt x="1030" y="5079"/>
                    <a:pt x="1230" y="4511"/>
                  </a:cubicBezTo>
                  <a:lnTo>
                    <a:pt x="1430" y="4511"/>
                  </a:lnTo>
                  <a:cubicBezTo>
                    <a:pt x="1488" y="4627"/>
                    <a:pt x="1597" y="4718"/>
                    <a:pt x="1799" y="4718"/>
                  </a:cubicBezTo>
                  <a:cubicBezTo>
                    <a:pt x="1829" y="4718"/>
                    <a:pt x="1862" y="4716"/>
                    <a:pt x="1897" y="4712"/>
                  </a:cubicBezTo>
                  <a:cubicBezTo>
                    <a:pt x="1931" y="4745"/>
                    <a:pt x="1997" y="4778"/>
                    <a:pt x="2097" y="4778"/>
                  </a:cubicBezTo>
                  <a:cubicBezTo>
                    <a:pt x="2163" y="4797"/>
                    <a:pt x="2225" y="4805"/>
                    <a:pt x="2285" y="4805"/>
                  </a:cubicBezTo>
                  <a:cubicBezTo>
                    <a:pt x="2440" y="4805"/>
                    <a:pt x="2578" y="4750"/>
                    <a:pt x="2698" y="4678"/>
                  </a:cubicBezTo>
                  <a:cubicBezTo>
                    <a:pt x="2798" y="4678"/>
                    <a:pt x="2865" y="4678"/>
                    <a:pt x="2965" y="4645"/>
                  </a:cubicBezTo>
                  <a:lnTo>
                    <a:pt x="3198" y="4645"/>
                  </a:lnTo>
                  <a:cubicBezTo>
                    <a:pt x="3232" y="4645"/>
                    <a:pt x="3298" y="4678"/>
                    <a:pt x="3332" y="4678"/>
                  </a:cubicBezTo>
                  <a:cubicBezTo>
                    <a:pt x="3409" y="4740"/>
                    <a:pt x="3487" y="4766"/>
                    <a:pt x="3564" y="4766"/>
                  </a:cubicBezTo>
                  <a:cubicBezTo>
                    <a:pt x="3654" y="4766"/>
                    <a:pt x="3743" y="4732"/>
                    <a:pt x="3832" y="4678"/>
                  </a:cubicBezTo>
                  <a:cubicBezTo>
                    <a:pt x="3865" y="4812"/>
                    <a:pt x="3899" y="4912"/>
                    <a:pt x="3965" y="5045"/>
                  </a:cubicBezTo>
                  <a:cubicBezTo>
                    <a:pt x="4099" y="5479"/>
                    <a:pt x="4166" y="6079"/>
                    <a:pt x="4533" y="6379"/>
                  </a:cubicBezTo>
                  <a:cubicBezTo>
                    <a:pt x="4586" y="6433"/>
                    <a:pt x="4655" y="6459"/>
                    <a:pt x="4722" y="6459"/>
                  </a:cubicBezTo>
                  <a:cubicBezTo>
                    <a:pt x="4821" y="6459"/>
                    <a:pt x="4913" y="6399"/>
                    <a:pt x="4933" y="6279"/>
                  </a:cubicBezTo>
                  <a:cubicBezTo>
                    <a:pt x="5033" y="5812"/>
                    <a:pt x="4766" y="5312"/>
                    <a:pt x="4599" y="4845"/>
                  </a:cubicBezTo>
                  <a:cubicBezTo>
                    <a:pt x="4533" y="4612"/>
                    <a:pt x="4466" y="4378"/>
                    <a:pt x="4366" y="4145"/>
                  </a:cubicBezTo>
                  <a:cubicBezTo>
                    <a:pt x="4432" y="4011"/>
                    <a:pt x="4499" y="3878"/>
                    <a:pt x="4499" y="3711"/>
                  </a:cubicBezTo>
                  <a:lnTo>
                    <a:pt x="4899" y="2877"/>
                  </a:lnTo>
                  <a:lnTo>
                    <a:pt x="4899" y="2877"/>
                  </a:lnTo>
                  <a:cubicBezTo>
                    <a:pt x="4833" y="2910"/>
                    <a:pt x="4799" y="2944"/>
                    <a:pt x="4766" y="2977"/>
                  </a:cubicBezTo>
                  <a:cubicBezTo>
                    <a:pt x="4733" y="2944"/>
                    <a:pt x="4699" y="2910"/>
                    <a:pt x="4666" y="2910"/>
                  </a:cubicBezTo>
                  <a:cubicBezTo>
                    <a:pt x="4666" y="2810"/>
                    <a:pt x="4633" y="2710"/>
                    <a:pt x="4633" y="2643"/>
                  </a:cubicBezTo>
                  <a:cubicBezTo>
                    <a:pt x="4633" y="2610"/>
                    <a:pt x="4633" y="2610"/>
                    <a:pt x="4633" y="2577"/>
                  </a:cubicBezTo>
                  <a:cubicBezTo>
                    <a:pt x="4633" y="2510"/>
                    <a:pt x="4599" y="2477"/>
                    <a:pt x="4599" y="2443"/>
                  </a:cubicBezTo>
                  <a:cubicBezTo>
                    <a:pt x="4866" y="2043"/>
                    <a:pt x="5166" y="1643"/>
                    <a:pt x="5433" y="1242"/>
                  </a:cubicBezTo>
                  <a:cubicBezTo>
                    <a:pt x="5571" y="1035"/>
                    <a:pt x="5376" y="844"/>
                    <a:pt x="5187" y="844"/>
                  </a:cubicBezTo>
                  <a:cubicBezTo>
                    <a:pt x="5102" y="844"/>
                    <a:pt x="5018" y="883"/>
                    <a:pt x="4966" y="976"/>
                  </a:cubicBezTo>
                  <a:cubicBezTo>
                    <a:pt x="4733" y="1409"/>
                    <a:pt x="4466" y="1876"/>
                    <a:pt x="4232" y="2310"/>
                  </a:cubicBezTo>
                  <a:cubicBezTo>
                    <a:pt x="4132" y="2243"/>
                    <a:pt x="4024" y="2210"/>
                    <a:pt x="3915" y="2210"/>
                  </a:cubicBezTo>
                  <a:cubicBezTo>
                    <a:pt x="3807" y="2210"/>
                    <a:pt x="3699" y="2243"/>
                    <a:pt x="3599" y="2310"/>
                  </a:cubicBezTo>
                  <a:cubicBezTo>
                    <a:pt x="3540" y="2266"/>
                    <a:pt x="3476" y="2242"/>
                    <a:pt x="3413" y="2242"/>
                  </a:cubicBezTo>
                  <a:cubicBezTo>
                    <a:pt x="3332" y="2242"/>
                    <a:pt x="3255" y="2283"/>
                    <a:pt x="3198" y="2377"/>
                  </a:cubicBezTo>
                  <a:cubicBezTo>
                    <a:pt x="3198" y="2343"/>
                    <a:pt x="3165" y="2310"/>
                    <a:pt x="3165" y="2276"/>
                  </a:cubicBezTo>
                  <a:cubicBezTo>
                    <a:pt x="3126" y="2179"/>
                    <a:pt x="3019" y="2127"/>
                    <a:pt x="2911" y="2127"/>
                  </a:cubicBezTo>
                  <a:cubicBezTo>
                    <a:pt x="2833" y="2127"/>
                    <a:pt x="2754" y="2154"/>
                    <a:pt x="2698" y="2210"/>
                  </a:cubicBezTo>
                  <a:cubicBezTo>
                    <a:pt x="2698" y="2243"/>
                    <a:pt x="2665" y="2243"/>
                    <a:pt x="2631" y="2276"/>
                  </a:cubicBezTo>
                  <a:cubicBezTo>
                    <a:pt x="2631" y="2276"/>
                    <a:pt x="2598" y="2276"/>
                    <a:pt x="2564" y="2310"/>
                  </a:cubicBezTo>
                  <a:cubicBezTo>
                    <a:pt x="2521" y="2266"/>
                    <a:pt x="2452" y="2242"/>
                    <a:pt x="2379" y="2242"/>
                  </a:cubicBezTo>
                  <a:cubicBezTo>
                    <a:pt x="2286" y="2242"/>
                    <a:pt x="2187" y="2283"/>
                    <a:pt x="2131" y="2377"/>
                  </a:cubicBezTo>
                  <a:cubicBezTo>
                    <a:pt x="2097" y="2410"/>
                    <a:pt x="2064" y="2477"/>
                    <a:pt x="2031" y="2543"/>
                  </a:cubicBezTo>
                  <a:cubicBezTo>
                    <a:pt x="2031" y="2510"/>
                    <a:pt x="2031" y="2510"/>
                    <a:pt x="1997" y="2477"/>
                  </a:cubicBezTo>
                  <a:cubicBezTo>
                    <a:pt x="1997" y="2410"/>
                    <a:pt x="1931" y="2343"/>
                    <a:pt x="1864" y="2310"/>
                  </a:cubicBezTo>
                  <a:cubicBezTo>
                    <a:pt x="1931" y="1609"/>
                    <a:pt x="1831" y="875"/>
                    <a:pt x="1530" y="142"/>
                  </a:cubicBezTo>
                  <a:cubicBezTo>
                    <a:pt x="1497" y="42"/>
                    <a:pt x="1427" y="1"/>
                    <a:pt x="1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8"/>
            <p:cNvSpPr/>
            <p:nvPr/>
          </p:nvSpPr>
          <p:spPr>
            <a:xfrm>
              <a:off x="6145875" y="2712575"/>
              <a:ext cx="139175" cy="161325"/>
            </a:xfrm>
            <a:custGeom>
              <a:avLst/>
              <a:gdLst/>
              <a:ahLst/>
              <a:cxnLst/>
              <a:rect l="l" t="t" r="r" b="b"/>
              <a:pathLst>
                <a:path w="5567" h="6453" extrusionOk="0">
                  <a:moveTo>
                    <a:pt x="1345" y="0"/>
                  </a:moveTo>
                  <a:cubicBezTo>
                    <a:pt x="1182" y="0"/>
                    <a:pt x="1004" y="149"/>
                    <a:pt x="1049" y="326"/>
                  </a:cubicBezTo>
                  <a:cubicBezTo>
                    <a:pt x="1215" y="1060"/>
                    <a:pt x="1316" y="1794"/>
                    <a:pt x="1282" y="2528"/>
                  </a:cubicBezTo>
                  <a:cubicBezTo>
                    <a:pt x="1249" y="2561"/>
                    <a:pt x="1182" y="2595"/>
                    <a:pt x="1149" y="2695"/>
                  </a:cubicBezTo>
                  <a:cubicBezTo>
                    <a:pt x="1115" y="2795"/>
                    <a:pt x="1082" y="2895"/>
                    <a:pt x="1049" y="2995"/>
                  </a:cubicBezTo>
                  <a:lnTo>
                    <a:pt x="982" y="2995"/>
                  </a:lnTo>
                  <a:cubicBezTo>
                    <a:pt x="982" y="2962"/>
                    <a:pt x="982" y="2928"/>
                    <a:pt x="949" y="2928"/>
                  </a:cubicBezTo>
                  <a:lnTo>
                    <a:pt x="748" y="3662"/>
                  </a:lnTo>
                  <a:cubicBezTo>
                    <a:pt x="782" y="3695"/>
                    <a:pt x="815" y="3695"/>
                    <a:pt x="882" y="3695"/>
                  </a:cubicBezTo>
                  <a:cubicBezTo>
                    <a:pt x="815" y="3862"/>
                    <a:pt x="782" y="4029"/>
                    <a:pt x="815" y="4196"/>
                  </a:cubicBezTo>
                  <a:cubicBezTo>
                    <a:pt x="548" y="4796"/>
                    <a:pt x="315" y="5430"/>
                    <a:pt x="81" y="6031"/>
                  </a:cubicBezTo>
                  <a:cubicBezTo>
                    <a:pt x="0" y="6212"/>
                    <a:pt x="165" y="6333"/>
                    <a:pt x="321" y="6333"/>
                  </a:cubicBezTo>
                  <a:cubicBezTo>
                    <a:pt x="423" y="6333"/>
                    <a:pt x="522" y="6282"/>
                    <a:pt x="548" y="6164"/>
                  </a:cubicBezTo>
                  <a:cubicBezTo>
                    <a:pt x="782" y="5630"/>
                    <a:pt x="1015" y="5063"/>
                    <a:pt x="1249" y="4496"/>
                  </a:cubicBezTo>
                  <a:lnTo>
                    <a:pt x="1282" y="4496"/>
                  </a:lnTo>
                  <a:cubicBezTo>
                    <a:pt x="1299" y="4513"/>
                    <a:pt x="1324" y="4521"/>
                    <a:pt x="1353" y="4521"/>
                  </a:cubicBezTo>
                  <a:cubicBezTo>
                    <a:pt x="1382" y="4521"/>
                    <a:pt x="1416" y="4513"/>
                    <a:pt x="1449" y="4496"/>
                  </a:cubicBezTo>
                  <a:cubicBezTo>
                    <a:pt x="1507" y="4612"/>
                    <a:pt x="1615" y="4703"/>
                    <a:pt x="1796" y="4703"/>
                  </a:cubicBezTo>
                  <a:cubicBezTo>
                    <a:pt x="1823" y="4703"/>
                    <a:pt x="1852" y="4701"/>
                    <a:pt x="1883" y="4696"/>
                  </a:cubicBezTo>
                  <a:cubicBezTo>
                    <a:pt x="1949" y="4730"/>
                    <a:pt x="2016" y="4763"/>
                    <a:pt x="2083" y="4763"/>
                  </a:cubicBezTo>
                  <a:cubicBezTo>
                    <a:pt x="2157" y="4782"/>
                    <a:pt x="2227" y="4790"/>
                    <a:pt x="2291" y="4790"/>
                  </a:cubicBezTo>
                  <a:cubicBezTo>
                    <a:pt x="2459" y="4790"/>
                    <a:pt x="2596" y="4735"/>
                    <a:pt x="2717" y="4663"/>
                  </a:cubicBezTo>
                  <a:cubicBezTo>
                    <a:pt x="2817" y="4663"/>
                    <a:pt x="2883" y="4663"/>
                    <a:pt x="2950" y="4630"/>
                  </a:cubicBezTo>
                  <a:lnTo>
                    <a:pt x="3017" y="4630"/>
                  </a:lnTo>
                  <a:cubicBezTo>
                    <a:pt x="3039" y="4641"/>
                    <a:pt x="3061" y="4644"/>
                    <a:pt x="3083" y="4644"/>
                  </a:cubicBezTo>
                  <a:cubicBezTo>
                    <a:pt x="3128" y="4644"/>
                    <a:pt x="3172" y="4630"/>
                    <a:pt x="3217" y="4630"/>
                  </a:cubicBezTo>
                  <a:cubicBezTo>
                    <a:pt x="3250" y="4630"/>
                    <a:pt x="3284" y="4663"/>
                    <a:pt x="3317" y="4663"/>
                  </a:cubicBezTo>
                  <a:lnTo>
                    <a:pt x="3350" y="4663"/>
                  </a:lnTo>
                  <a:cubicBezTo>
                    <a:pt x="3428" y="4725"/>
                    <a:pt x="3505" y="4751"/>
                    <a:pt x="3583" y="4751"/>
                  </a:cubicBezTo>
                  <a:cubicBezTo>
                    <a:pt x="3672" y="4751"/>
                    <a:pt x="3761" y="4716"/>
                    <a:pt x="3851" y="4663"/>
                  </a:cubicBezTo>
                  <a:cubicBezTo>
                    <a:pt x="3884" y="4796"/>
                    <a:pt x="3917" y="4896"/>
                    <a:pt x="3951" y="5030"/>
                  </a:cubicBezTo>
                  <a:cubicBezTo>
                    <a:pt x="4084" y="5497"/>
                    <a:pt x="4184" y="6064"/>
                    <a:pt x="4551" y="6397"/>
                  </a:cubicBezTo>
                  <a:cubicBezTo>
                    <a:pt x="4587" y="6433"/>
                    <a:pt x="4640" y="6452"/>
                    <a:pt x="4697" y="6452"/>
                  </a:cubicBezTo>
                  <a:cubicBezTo>
                    <a:pt x="4797" y="6452"/>
                    <a:pt x="4909" y="6392"/>
                    <a:pt x="4951" y="6264"/>
                  </a:cubicBezTo>
                  <a:cubicBezTo>
                    <a:pt x="5052" y="5797"/>
                    <a:pt x="4785" y="5297"/>
                    <a:pt x="4618" y="4863"/>
                  </a:cubicBezTo>
                  <a:cubicBezTo>
                    <a:pt x="4518" y="4630"/>
                    <a:pt x="4451" y="4363"/>
                    <a:pt x="4384" y="4129"/>
                  </a:cubicBezTo>
                  <a:cubicBezTo>
                    <a:pt x="4451" y="4029"/>
                    <a:pt x="4484" y="3862"/>
                    <a:pt x="4518" y="3695"/>
                  </a:cubicBezTo>
                  <a:lnTo>
                    <a:pt x="4885" y="2862"/>
                  </a:lnTo>
                  <a:lnTo>
                    <a:pt x="4885" y="2862"/>
                  </a:lnTo>
                  <a:cubicBezTo>
                    <a:pt x="4818" y="2895"/>
                    <a:pt x="4785" y="2928"/>
                    <a:pt x="4751" y="2962"/>
                  </a:cubicBezTo>
                  <a:cubicBezTo>
                    <a:pt x="4751" y="2928"/>
                    <a:pt x="4718" y="2895"/>
                    <a:pt x="4651" y="2895"/>
                  </a:cubicBezTo>
                  <a:cubicBezTo>
                    <a:pt x="4651" y="2795"/>
                    <a:pt x="4651" y="2695"/>
                    <a:pt x="4618" y="2628"/>
                  </a:cubicBezTo>
                  <a:cubicBezTo>
                    <a:pt x="4618" y="2595"/>
                    <a:pt x="4618" y="2595"/>
                    <a:pt x="4618" y="2561"/>
                  </a:cubicBezTo>
                  <a:cubicBezTo>
                    <a:pt x="4651" y="2528"/>
                    <a:pt x="4618" y="2461"/>
                    <a:pt x="4585" y="2461"/>
                  </a:cubicBezTo>
                  <a:cubicBezTo>
                    <a:pt x="4885" y="2028"/>
                    <a:pt x="5152" y="1627"/>
                    <a:pt x="5452" y="1227"/>
                  </a:cubicBezTo>
                  <a:cubicBezTo>
                    <a:pt x="5567" y="1020"/>
                    <a:pt x="5380" y="829"/>
                    <a:pt x="5199" y="829"/>
                  </a:cubicBezTo>
                  <a:cubicBezTo>
                    <a:pt x="5117" y="829"/>
                    <a:pt x="5036" y="867"/>
                    <a:pt x="4985" y="960"/>
                  </a:cubicBezTo>
                  <a:cubicBezTo>
                    <a:pt x="4718" y="1394"/>
                    <a:pt x="4484" y="1861"/>
                    <a:pt x="4251" y="2328"/>
                  </a:cubicBezTo>
                  <a:cubicBezTo>
                    <a:pt x="4251" y="2328"/>
                    <a:pt x="4251" y="2328"/>
                    <a:pt x="4218" y="2294"/>
                  </a:cubicBezTo>
                  <a:cubicBezTo>
                    <a:pt x="4134" y="2228"/>
                    <a:pt x="4026" y="2194"/>
                    <a:pt x="3913" y="2194"/>
                  </a:cubicBezTo>
                  <a:cubicBezTo>
                    <a:pt x="3801" y="2194"/>
                    <a:pt x="3684" y="2228"/>
                    <a:pt x="3584" y="2294"/>
                  </a:cubicBezTo>
                  <a:cubicBezTo>
                    <a:pt x="3544" y="2255"/>
                    <a:pt x="3489" y="2236"/>
                    <a:pt x="3431" y="2236"/>
                  </a:cubicBezTo>
                  <a:cubicBezTo>
                    <a:pt x="3341" y="2236"/>
                    <a:pt x="3244" y="2280"/>
                    <a:pt x="3184" y="2361"/>
                  </a:cubicBezTo>
                  <a:cubicBezTo>
                    <a:pt x="3184" y="2328"/>
                    <a:pt x="3184" y="2294"/>
                    <a:pt x="3150" y="2261"/>
                  </a:cubicBezTo>
                  <a:cubicBezTo>
                    <a:pt x="3111" y="2164"/>
                    <a:pt x="3004" y="2112"/>
                    <a:pt x="2902" y="2112"/>
                  </a:cubicBezTo>
                  <a:cubicBezTo>
                    <a:pt x="2829" y="2112"/>
                    <a:pt x="2758" y="2139"/>
                    <a:pt x="2717" y="2194"/>
                  </a:cubicBezTo>
                  <a:cubicBezTo>
                    <a:pt x="2683" y="2228"/>
                    <a:pt x="2683" y="2261"/>
                    <a:pt x="2650" y="2261"/>
                  </a:cubicBezTo>
                  <a:cubicBezTo>
                    <a:pt x="2616" y="2261"/>
                    <a:pt x="2616" y="2294"/>
                    <a:pt x="2583" y="2294"/>
                  </a:cubicBezTo>
                  <a:cubicBezTo>
                    <a:pt x="2525" y="2251"/>
                    <a:pt x="2454" y="2226"/>
                    <a:pt x="2384" y="2226"/>
                  </a:cubicBezTo>
                  <a:cubicBezTo>
                    <a:pt x="2294" y="2226"/>
                    <a:pt x="2206" y="2267"/>
                    <a:pt x="2149" y="2361"/>
                  </a:cubicBezTo>
                  <a:cubicBezTo>
                    <a:pt x="2116" y="2395"/>
                    <a:pt x="2083" y="2461"/>
                    <a:pt x="2049" y="2528"/>
                  </a:cubicBezTo>
                  <a:cubicBezTo>
                    <a:pt x="2016" y="2495"/>
                    <a:pt x="2016" y="2495"/>
                    <a:pt x="2016" y="2461"/>
                  </a:cubicBezTo>
                  <a:cubicBezTo>
                    <a:pt x="1983" y="2395"/>
                    <a:pt x="1949" y="2361"/>
                    <a:pt x="1883" y="2294"/>
                  </a:cubicBezTo>
                  <a:cubicBezTo>
                    <a:pt x="1949" y="1594"/>
                    <a:pt x="1849" y="860"/>
                    <a:pt x="1549" y="126"/>
                  </a:cubicBezTo>
                  <a:cubicBezTo>
                    <a:pt x="1505" y="37"/>
                    <a:pt x="1427" y="0"/>
                    <a:pt x="1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8"/>
            <p:cNvSpPr/>
            <p:nvPr/>
          </p:nvSpPr>
          <p:spPr>
            <a:xfrm>
              <a:off x="3574625" y="2761250"/>
              <a:ext cx="2830975" cy="110725"/>
            </a:xfrm>
            <a:custGeom>
              <a:avLst/>
              <a:gdLst/>
              <a:ahLst/>
              <a:cxnLst/>
              <a:rect l="l" t="t" r="r" b="b"/>
              <a:pathLst>
                <a:path w="113239" h="4429" extrusionOk="0">
                  <a:moveTo>
                    <a:pt x="15902" y="3183"/>
                  </a:moveTo>
                  <a:cubicBezTo>
                    <a:pt x="16203" y="3216"/>
                    <a:pt x="16503" y="3216"/>
                    <a:pt x="16803" y="3216"/>
                  </a:cubicBezTo>
                  <a:cubicBezTo>
                    <a:pt x="16703" y="3216"/>
                    <a:pt x="16636" y="3250"/>
                    <a:pt x="16536" y="3250"/>
                  </a:cubicBezTo>
                  <a:cubicBezTo>
                    <a:pt x="16336" y="3250"/>
                    <a:pt x="16103" y="3216"/>
                    <a:pt x="15902" y="3183"/>
                  </a:cubicBezTo>
                  <a:close/>
                  <a:moveTo>
                    <a:pt x="112924" y="0"/>
                  </a:moveTo>
                  <a:cubicBezTo>
                    <a:pt x="112261" y="0"/>
                    <a:pt x="111621" y="191"/>
                    <a:pt x="111304" y="681"/>
                  </a:cubicBezTo>
                  <a:cubicBezTo>
                    <a:pt x="111271" y="714"/>
                    <a:pt x="111271" y="714"/>
                    <a:pt x="111271" y="714"/>
                  </a:cubicBezTo>
                  <a:cubicBezTo>
                    <a:pt x="111137" y="781"/>
                    <a:pt x="110970" y="814"/>
                    <a:pt x="110837" y="848"/>
                  </a:cubicBezTo>
                  <a:lnTo>
                    <a:pt x="110670" y="848"/>
                  </a:lnTo>
                  <a:cubicBezTo>
                    <a:pt x="110643" y="821"/>
                    <a:pt x="110594" y="772"/>
                    <a:pt x="110524" y="772"/>
                  </a:cubicBezTo>
                  <a:cubicBezTo>
                    <a:pt x="110507" y="772"/>
                    <a:pt x="110489" y="775"/>
                    <a:pt x="110470" y="781"/>
                  </a:cubicBezTo>
                  <a:cubicBezTo>
                    <a:pt x="110303" y="848"/>
                    <a:pt x="110136" y="915"/>
                    <a:pt x="109970" y="948"/>
                  </a:cubicBezTo>
                  <a:cubicBezTo>
                    <a:pt x="109803" y="948"/>
                    <a:pt x="109636" y="981"/>
                    <a:pt x="109469" y="981"/>
                  </a:cubicBezTo>
                  <a:cubicBezTo>
                    <a:pt x="109469" y="915"/>
                    <a:pt x="109436" y="881"/>
                    <a:pt x="109403" y="848"/>
                  </a:cubicBezTo>
                  <a:cubicBezTo>
                    <a:pt x="109048" y="548"/>
                    <a:pt x="108583" y="471"/>
                    <a:pt x="108133" y="471"/>
                  </a:cubicBezTo>
                  <a:cubicBezTo>
                    <a:pt x="108032" y="471"/>
                    <a:pt x="107932" y="475"/>
                    <a:pt x="107835" y="481"/>
                  </a:cubicBezTo>
                  <a:cubicBezTo>
                    <a:pt x="107401" y="514"/>
                    <a:pt x="106801" y="548"/>
                    <a:pt x="106501" y="915"/>
                  </a:cubicBezTo>
                  <a:lnTo>
                    <a:pt x="106400" y="915"/>
                  </a:lnTo>
                  <a:cubicBezTo>
                    <a:pt x="106267" y="981"/>
                    <a:pt x="106134" y="1015"/>
                    <a:pt x="106000" y="1081"/>
                  </a:cubicBezTo>
                  <a:lnTo>
                    <a:pt x="105500" y="1081"/>
                  </a:lnTo>
                  <a:cubicBezTo>
                    <a:pt x="105500" y="1048"/>
                    <a:pt x="105466" y="1048"/>
                    <a:pt x="105466" y="1015"/>
                  </a:cubicBezTo>
                  <a:cubicBezTo>
                    <a:pt x="104951" y="689"/>
                    <a:pt x="104369" y="562"/>
                    <a:pt x="103774" y="562"/>
                  </a:cubicBezTo>
                  <a:cubicBezTo>
                    <a:pt x="103638" y="562"/>
                    <a:pt x="103502" y="569"/>
                    <a:pt x="103365" y="581"/>
                  </a:cubicBezTo>
                  <a:cubicBezTo>
                    <a:pt x="102831" y="648"/>
                    <a:pt x="101964" y="814"/>
                    <a:pt x="101797" y="1382"/>
                  </a:cubicBezTo>
                  <a:cubicBezTo>
                    <a:pt x="101564" y="1448"/>
                    <a:pt x="101297" y="1482"/>
                    <a:pt x="101063" y="1515"/>
                  </a:cubicBezTo>
                  <a:lnTo>
                    <a:pt x="100796" y="1515"/>
                  </a:lnTo>
                  <a:cubicBezTo>
                    <a:pt x="100336" y="1108"/>
                    <a:pt x="99602" y="879"/>
                    <a:pt x="98891" y="879"/>
                  </a:cubicBezTo>
                  <a:cubicBezTo>
                    <a:pt x="98263" y="879"/>
                    <a:pt x="97652" y="1057"/>
                    <a:pt x="97261" y="1448"/>
                  </a:cubicBezTo>
                  <a:cubicBezTo>
                    <a:pt x="97194" y="1515"/>
                    <a:pt x="97161" y="1615"/>
                    <a:pt x="97161" y="1682"/>
                  </a:cubicBezTo>
                  <a:cubicBezTo>
                    <a:pt x="97060" y="1682"/>
                    <a:pt x="96927" y="1682"/>
                    <a:pt x="96827" y="1648"/>
                  </a:cubicBezTo>
                  <a:cubicBezTo>
                    <a:pt x="96769" y="1562"/>
                    <a:pt x="96661" y="1475"/>
                    <a:pt x="96525" y="1475"/>
                  </a:cubicBezTo>
                  <a:cubicBezTo>
                    <a:pt x="96504" y="1475"/>
                    <a:pt x="96482" y="1477"/>
                    <a:pt x="96460" y="1482"/>
                  </a:cubicBezTo>
                  <a:cubicBezTo>
                    <a:pt x="96393" y="1482"/>
                    <a:pt x="96327" y="1482"/>
                    <a:pt x="96260" y="1515"/>
                  </a:cubicBezTo>
                  <a:cubicBezTo>
                    <a:pt x="95793" y="1181"/>
                    <a:pt x="95226" y="1015"/>
                    <a:pt x="94659" y="948"/>
                  </a:cubicBezTo>
                  <a:cubicBezTo>
                    <a:pt x="94499" y="929"/>
                    <a:pt x="94321" y="916"/>
                    <a:pt x="94138" y="916"/>
                  </a:cubicBezTo>
                  <a:cubicBezTo>
                    <a:pt x="93672" y="916"/>
                    <a:pt x="93178" y="1003"/>
                    <a:pt x="92891" y="1315"/>
                  </a:cubicBezTo>
                  <a:cubicBezTo>
                    <a:pt x="92591" y="1281"/>
                    <a:pt x="92290" y="1248"/>
                    <a:pt x="91957" y="1215"/>
                  </a:cubicBezTo>
                  <a:cubicBezTo>
                    <a:pt x="91490" y="848"/>
                    <a:pt x="90923" y="648"/>
                    <a:pt x="90356" y="581"/>
                  </a:cubicBezTo>
                  <a:cubicBezTo>
                    <a:pt x="90182" y="549"/>
                    <a:pt x="89978" y="527"/>
                    <a:pt x="89767" y="527"/>
                  </a:cubicBezTo>
                  <a:cubicBezTo>
                    <a:pt x="89330" y="527"/>
                    <a:pt x="88869" y="622"/>
                    <a:pt x="88621" y="915"/>
                  </a:cubicBezTo>
                  <a:cubicBezTo>
                    <a:pt x="88588" y="948"/>
                    <a:pt x="88588" y="981"/>
                    <a:pt x="88588" y="1015"/>
                  </a:cubicBezTo>
                  <a:cubicBezTo>
                    <a:pt x="88554" y="1048"/>
                    <a:pt x="88521" y="1048"/>
                    <a:pt x="88521" y="1048"/>
                  </a:cubicBezTo>
                  <a:cubicBezTo>
                    <a:pt x="88287" y="1081"/>
                    <a:pt x="88087" y="1081"/>
                    <a:pt x="87887" y="1081"/>
                  </a:cubicBezTo>
                  <a:lnTo>
                    <a:pt x="87820" y="1081"/>
                  </a:lnTo>
                  <a:cubicBezTo>
                    <a:pt x="87387" y="748"/>
                    <a:pt x="86786" y="648"/>
                    <a:pt x="86286" y="648"/>
                  </a:cubicBezTo>
                  <a:cubicBezTo>
                    <a:pt x="85786" y="648"/>
                    <a:pt x="84918" y="681"/>
                    <a:pt x="84685" y="1215"/>
                  </a:cubicBezTo>
                  <a:lnTo>
                    <a:pt x="84151" y="1215"/>
                  </a:lnTo>
                  <a:cubicBezTo>
                    <a:pt x="84018" y="848"/>
                    <a:pt x="83617" y="681"/>
                    <a:pt x="83184" y="614"/>
                  </a:cubicBezTo>
                  <a:cubicBezTo>
                    <a:pt x="82874" y="582"/>
                    <a:pt x="82560" y="567"/>
                    <a:pt x="82246" y="567"/>
                  </a:cubicBezTo>
                  <a:cubicBezTo>
                    <a:pt x="81578" y="567"/>
                    <a:pt x="80906" y="634"/>
                    <a:pt x="80248" y="748"/>
                  </a:cubicBezTo>
                  <a:cubicBezTo>
                    <a:pt x="80182" y="781"/>
                    <a:pt x="80115" y="814"/>
                    <a:pt x="80082" y="848"/>
                  </a:cubicBezTo>
                  <a:cubicBezTo>
                    <a:pt x="79815" y="848"/>
                    <a:pt x="79581" y="814"/>
                    <a:pt x="79314" y="814"/>
                  </a:cubicBezTo>
                  <a:cubicBezTo>
                    <a:pt x="79314" y="781"/>
                    <a:pt x="79281" y="748"/>
                    <a:pt x="79248" y="714"/>
                  </a:cubicBezTo>
                  <a:cubicBezTo>
                    <a:pt x="78789" y="450"/>
                    <a:pt x="78143" y="288"/>
                    <a:pt x="77503" y="288"/>
                  </a:cubicBezTo>
                  <a:cubicBezTo>
                    <a:pt x="76934" y="288"/>
                    <a:pt x="76369" y="416"/>
                    <a:pt x="75945" y="714"/>
                  </a:cubicBezTo>
                  <a:cubicBezTo>
                    <a:pt x="75545" y="714"/>
                    <a:pt x="75145" y="748"/>
                    <a:pt x="74744" y="748"/>
                  </a:cubicBezTo>
                  <a:cubicBezTo>
                    <a:pt x="74457" y="709"/>
                    <a:pt x="74165" y="692"/>
                    <a:pt x="73872" y="692"/>
                  </a:cubicBezTo>
                  <a:cubicBezTo>
                    <a:pt x="72911" y="692"/>
                    <a:pt x="71937" y="877"/>
                    <a:pt x="71042" y="1081"/>
                  </a:cubicBezTo>
                  <a:cubicBezTo>
                    <a:pt x="70908" y="1115"/>
                    <a:pt x="70808" y="1215"/>
                    <a:pt x="70775" y="1315"/>
                  </a:cubicBezTo>
                  <a:cubicBezTo>
                    <a:pt x="70508" y="1348"/>
                    <a:pt x="70241" y="1415"/>
                    <a:pt x="69974" y="1482"/>
                  </a:cubicBezTo>
                  <a:cubicBezTo>
                    <a:pt x="69741" y="1348"/>
                    <a:pt x="69507" y="1281"/>
                    <a:pt x="69241" y="1248"/>
                  </a:cubicBezTo>
                  <a:cubicBezTo>
                    <a:pt x="69169" y="1239"/>
                    <a:pt x="69098" y="1235"/>
                    <a:pt x="69025" y="1235"/>
                  </a:cubicBezTo>
                  <a:cubicBezTo>
                    <a:pt x="68828" y="1235"/>
                    <a:pt x="68626" y="1266"/>
                    <a:pt x="68407" y="1315"/>
                  </a:cubicBezTo>
                  <a:cubicBezTo>
                    <a:pt x="68407" y="1315"/>
                    <a:pt x="68373" y="1315"/>
                    <a:pt x="68373" y="1348"/>
                  </a:cubicBezTo>
                  <a:cubicBezTo>
                    <a:pt x="67806" y="1348"/>
                    <a:pt x="67272" y="1415"/>
                    <a:pt x="66705" y="1515"/>
                  </a:cubicBezTo>
                  <a:cubicBezTo>
                    <a:pt x="66705" y="1482"/>
                    <a:pt x="66672" y="1415"/>
                    <a:pt x="66605" y="1348"/>
                  </a:cubicBezTo>
                  <a:cubicBezTo>
                    <a:pt x="65805" y="1218"/>
                    <a:pt x="65000" y="1163"/>
                    <a:pt x="64192" y="1163"/>
                  </a:cubicBezTo>
                  <a:cubicBezTo>
                    <a:pt x="62104" y="1163"/>
                    <a:pt x="60001" y="1530"/>
                    <a:pt x="57932" y="1915"/>
                  </a:cubicBezTo>
                  <a:cubicBezTo>
                    <a:pt x="57568" y="1776"/>
                    <a:pt x="57173" y="1712"/>
                    <a:pt x="56772" y="1712"/>
                  </a:cubicBezTo>
                  <a:cubicBezTo>
                    <a:pt x="55925" y="1712"/>
                    <a:pt x="55053" y="1996"/>
                    <a:pt x="54397" y="2449"/>
                  </a:cubicBezTo>
                  <a:lnTo>
                    <a:pt x="54163" y="2449"/>
                  </a:lnTo>
                  <a:cubicBezTo>
                    <a:pt x="54163" y="2416"/>
                    <a:pt x="54163" y="2416"/>
                    <a:pt x="54130" y="2416"/>
                  </a:cubicBezTo>
                  <a:cubicBezTo>
                    <a:pt x="53407" y="1718"/>
                    <a:pt x="52181" y="1299"/>
                    <a:pt x="51037" y="1299"/>
                  </a:cubicBezTo>
                  <a:cubicBezTo>
                    <a:pt x="50650" y="1299"/>
                    <a:pt x="50272" y="1347"/>
                    <a:pt x="49927" y="1448"/>
                  </a:cubicBezTo>
                  <a:cubicBezTo>
                    <a:pt x="49237" y="1004"/>
                    <a:pt x="48400" y="751"/>
                    <a:pt x="47562" y="751"/>
                  </a:cubicBezTo>
                  <a:cubicBezTo>
                    <a:pt x="47143" y="751"/>
                    <a:pt x="46724" y="814"/>
                    <a:pt x="46324" y="948"/>
                  </a:cubicBezTo>
                  <a:cubicBezTo>
                    <a:pt x="45823" y="733"/>
                    <a:pt x="45090" y="566"/>
                    <a:pt x="44380" y="566"/>
                  </a:cubicBezTo>
                  <a:cubicBezTo>
                    <a:pt x="43768" y="566"/>
                    <a:pt x="43172" y="690"/>
                    <a:pt x="42755" y="1015"/>
                  </a:cubicBezTo>
                  <a:lnTo>
                    <a:pt x="42688" y="1015"/>
                  </a:lnTo>
                  <a:cubicBezTo>
                    <a:pt x="42300" y="677"/>
                    <a:pt x="41657" y="485"/>
                    <a:pt x="41029" y="485"/>
                  </a:cubicBezTo>
                  <a:cubicBezTo>
                    <a:pt x="40415" y="485"/>
                    <a:pt x="39816" y="669"/>
                    <a:pt x="39486" y="1081"/>
                  </a:cubicBezTo>
                  <a:cubicBezTo>
                    <a:pt x="39021" y="867"/>
                    <a:pt x="38518" y="767"/>
                    <a:pt x="38013" y="767"/>
                  </a:cubicBezTo>
                  <a:cubicBezTo>
                    <a:pt x="37575" y="767"/>
                    <a:pt x="37135" y="842"/>
                    <a:pt x="36717" y="981"/>
                  </a:cubicBezTo>
                  <a:cubicBezTo>
                    <a:pt x="36586" y="942"/>
                    <a:pt x="36454" y="923"/>
                    <a:pt x="36321" y="923"/>
                  </a:cubicBezTo>
                  <a:cubicBezTo>
                    <a:pt x="36115" y="923"/>
                    <a:pt x="35905" y="967"/>
                    <a:pt x="35683" y="1048"/>
                  </a:cubicBezTo>
                  <a:cubicBezTo>
                    <a:pt x="35483" y="1115"/>
                    <a:pt x="35250" y="1248"/>
                    <a:pt x="35049" y="1415"/>
                  </a:cubicBezTo>
                  <a:cubicBezTo>
                    <a:pt x="34846" y="1258"/>
                    <a:pt x="34534" y="1194"/>
                    <a:pt x="34169" y="1194"/>
                  </a:cubicBezTo>
                  <a:cubicBezTo>
                    <a:pt x="32978" y="1194"/>
                    <a:pt x="31222" y="1882"/>
                    <a:pt x="30813" y="2316"/>
                  </a:cubicBezTo>
                  <a:cubicBezTo>
                    <a:pt x="30595" y="2251"/>
                    <a:pt x="30362" y="2222"/>
                    <a:pt x="30124" y="2222"/>
                  </a:cubicBezTo>
                  <a:cubicBezTo>
                    <a:pt x="29375" y="2222"/>
                    <a:pt x="28576" y="2511"/>
                    <a:pt x="28044" y="2916"/>
                  </a:cubicBezTo>
                  <a:cubicBezTo>
                    <a:pt x="27978" y="2949"/>
                    <a:pt x="27944" y="2983"/>
                    <a:pt x="27944" y="3016"/>
                  </a:cubicBezTo>
                  <a:cubicBezTo>
                    <a:pt x="27844" y="2983"/>
                    <a:pt x="27744" y="2983"/>
                    <a:pt x="27644" y="2983"/>
                  </a:cubicBezTo>
                  <a:cubicBezTo>
                    <a:pt x="27355" y="2805"/>
                    <a:pt x="26977" y="2746"/>
                    <a:pt x="26619" y="2746"/>
                  </a:cubicBezTo>
                  <a:cubicBezTo>
                    <a:pt x="26440" y="2746"/>
                    <a:pt x="26265" y="2760"/>
                    <a:pt x="26110" y="2783"/>
                  </a:cubicBezTo>
                  <a:cubicBezTo>
                    <a:pt x="25709" y="2816"/>
                    <a:pt x="25176" y="2883"/>
                    <a:pt x="24809" y="3116"/>
                  </a:cubicBezTo>
                  <a:cubicBezTo>
                    <a:pt x="24775" y="3083"/>
                    <a:pt x="24709" y="3083"/>
                    <a:pt x="24642" y="3083"/>
                  </a:cubicBezTo>
                  <a:cubicBezTo>
                    <a:pt x="24431" y="3125"/>
                    <a:pt x="24236" y="3144"/>
                    <a:pt x="24051" y="3144"/>
                  </a:cubicBezTo>
                  <a:cubicBezTo>
                    <a:pt x="23506" y="3144"/>
                    <a:pt x="23038" y="2982"/>
                    <a:pt x="22440" y="2783"/>
                  </a:cubicBezTo>
                  <a:cubicBezTo>
                    <a:pt x="22078" y="2676"/>
                    <a:pt x="21716" y="2597"/>
                    <a:pt x="21346" y="2597"/>
                  </a:cubicBezTo>
                  <a:cubicBezTo>
                    <a:pt x="21136" y="2597"/>
                    <a:pt x="20923" y="2622"/>
                    <a:pt x="20706" y="2683"/>
                  </a:cubicBezTo>
                  <a:cubicBezTo>
                    <a:pt x="20639" y="2683"/>
                    <a:pt x="20606" y="2716"/>
                    <a:pt x="20572" y="2716"/>
                  </a:cubicBezTo>
                  <a:cubicBezTo>
                    <a:pt x="20372" y="2683"/>
                    <a:pt x="20139" y="2649"/>
                    <a:pt x="19939" y="2616"/>
                  </a:cubicBezTo>
                  <a:cubicBezTo>
                    <a:pt x="19472" y="2516"/>
                    <a:pt x="19005" y="2416"/>
                    <a:pt x="18538" y="2349"/>
                  </a:cubicBezTo>
                  <a:cubicBezTo>
                    <a:pt x="17932" y="2141"/>
                    <a:pt x="17272" y="1997"/>
                    <a:pt x="16638" y="1997"/>
                  </a:cubicBezTo>
                  <a:cubicBezTo>
                    <a:pt x="16155" y="1997"/>
                    <a:pt x="15687" y="2080"/>
                    <a:pt x="15269" y="2282"/>
                  </a:cubicBezTo>
                  <a:cubicBezTo>
                    <a:pt x="14635" y="2282"/>
                    <a:pt x="14034" y="2316"/>
                    <a:pt x="13401" y="2349"/>
                  </a:cubicBezTo>
                  <a:cubicBezTo>
                    <a:pt x="13100" y="2216"/>
                    <a:pt x="12767" y="2182"/>
                    <a:pt x="12467" y="2149"/>
                  </a:cubicBezTo>
                  <a:cubicBezTo>
                    <a:pt x="12133" y="2149"/>
                    <a:pt x="11666" y="2149"/>
                    <a:pt x="11299" y="2316"/>
                  </a:cubicBezTo>
                  <a:cubicBezTo>
                    <a:pt x="11232" y="2316"/>
                    <a:pt x="11132" y="2316"/>
                    <a:pt x="11066" y="2282"/>
                  </a:cubicBezTo>
                  <a:lnTo>
                    <a:pt x="10866" y="2282"/>
                  </a:lnTo>
                  <a:cubicBezTo>
                    <a:pt x="10140" y="1650"/>
                    <a:pt x="9070" y="1363"/>
                    <a:pt x="8059" y="1363"/>
                  </a:cubicBezTo>
                  <a:cubicBezTo>
                    <a:pt x="7628" y="1363"/>
                    <a:pt x="7208" y="1415"/>
                    <a:pt x="6829" y="1515"/>
                  </a:cubicBezTo>
                  <a:cubicBezTo>
                    <a:pt x="6729" y="1548"/>
                    <a:pt x="6629" y="1615"/>
                    <a:pt x="6596" y="1682"/>
                  </a:cubicBezTo>
                  <a:cubicBezTo>
                    <a:pt x="6429" y="1682"/>
                    <a:pt x="6296" y="1648"/>
                    <a:pt x="6129" y="1648"/>
                  </a:cubicBezTo>
                  <a:cubicBezTo>
                    <a:pt x="5642" y="1337"/>
                    <a:pt x="5076" y="1185"/>
                    <a:pt x="4503" y="1185"/>
                  </a:cubicBezTo>
                  <a:cubicBezTo>
                    <a:pt x="4094" y="1185"/>
                    <a:pt x="3682" y="1262"/>
                    <a:pt x="3293" y="1415"/>
                  </a:cubicBezTo>
                  <a:cubicBezTo>
                    <a:pt x="3193" y="1448"/>
                    <a:pt x="3093" y="1515"/>
                    <a:pt x="3060" y="1615"/>
                  </a:cubicBezTo>
                  <a:cubicBezTo>
                    <a:pt x="2059" y="1715"/>
                    <a:pt x="1092" y="1982"/>
                    <a:pt x="158" y="2482"/>
                  </a:cubicBezTo>
                  <a:cubicBezTo>
                    <a:pt x="1" y="2545"/>
                    <a:pt x="51" y="2785"/>
                    <a:pt x="196" y="2785"/>
                  </a:cubicBezTo>
                  <a:cubicBezTo>
                    <a:pt x="205" y="2785"/>
                    <a:pt x="215" y="2785"/>
                    <a:pt x="225" y="2783"/>
                  </a:cubicBezTo>
                  <a:cubicBezTo>
                    <a:pt x="958" y="2549"/>
                    <a:pt x="1626" y="2416"/>
                    <a:pt x="2326" y="2316"/>
                  </a:cubicBezTo>
                  <a:cubicBezTo>
                    <a:pt x="2359" y="2449"/>
                    <a:pt x="2426" y="2549"/>
                    <a:pt x="2593" y="2582"/>
                  </a:cubicBezTo>
                  <a:cubicBezTo>
                    <a:pt x="2894" y="2676"/>
                    <a:pt x="3216" y="2717"/>
                    <a:pt x="3535" y="2717"/>
                  </a:cubicBezTo>
                  <a:cubicBezTo>
                    <a:pt x="3782" y="2717"/>
                    <a:pt x="4028" y="2693"/>
                    <a:pt x="4261" y="2649"/>
                  </a:cubicBezTo>
                  <a:cubicBezTo>
                    <a:pt x="4594" y="2616"/>
                    <a:pt x="5095" y="2516"/>
                    <a:pt x="5295" y="2249"/>
                  </a:cubicBezTo>
                  <a:lnTo>
                    <a:pt x="5562" y="2249"/>
                  </a:lnTo>
                  <a:cubicBezTo>
                    <a:pt x="5628" y="2282"/>
                    <a:pt x="5662" y="2282"/>
                    <a:pt x="5729" y="2316"/>
                  </a:cubicBezTo>
                  <a:cubicBezTo>
                    <a:pt x="5729" y="2382"/>
                    <a:pt x="5762" y="2482"/>
                    <a:pt x="5829" y="2516"/>
                  </a:cubicBezTo>
                  <a:cubicBezTo>
                    <a:pt x="6423" y="2976"/>
                    <a:pt x="7360" y="3216"/>
                    <a:pt x="8284" y="3216"/>
                  </a:cubicBezTo>
                  <a:cubicBezTo>
                    <a:pt x="8966" y="3216"/>
                    <a:pt x="9641" y="3085"/>
                    <a:pt x="10165" y="2816"/>
                  </a:cubicBezTo>
                  <a:lnTo>
                    <a:pt x="10599" y="2816"/>
                  </a:lnTo>
                  <a:cubicBezTo>
                    <a:pt x="10632" y="2816"/>
                    <a:pt x="10632" y="2816"/>
                    <a:pt x="10665" y="2849"/>
                  </a:cubicBezTo>
                  <a:cubicBezTo>
                    <a:pt x="10599" y="2916"/>
                    <a:pt x="10565" y="3049"/>
                    <a:pt x="10632" y="3150"/>
                  </a:cubicBezTo>
                  <a:cubicBezTo>
                    <a:pt x="10999" y="3617"/>
                    <a:pt x="11666" y="3617"/>
                    <a:pt x="12233" y="3617"/>
                  </a:cubicBezTo>
                  <a:cubicBezTo>
                    <a:pt x="12297" y="3620"/>
                    <a:pt x="12361" y="3622"/>
                    <a:pt x="12425" y="3622"/>
                  </a:cubicBezTo>
                  <a:cubicBezTo>
                    <a:pt x="12994" y="3622"/>
                    <a:pt x="13558" y="3489"/>
                    <a:pt x="14068" y="3250"/>
                  </a:cubicBezTo>
                  <a:cubicBezTo>
                    <a:pt x="14101" y="3350"/>
                    <a:pt x="14135" y="3416"/>
                    <a:pt x="14235" y="3450"/>
                  </a:cubicBezTo>
                  <a:cubicBezTo>
                    <a:pt x="14773" y="3770"/>
                    <a:pt x="15652" y="3996"/>
                    <a:pt x="16497" y="3996"/>
                  </a:cubicBezTo>
                  <a:cubicBezTo>
                    <a:pt x="17327" y="3996"/>
                    <a:pt x="18125" y="3778"/>
                    <a:pt x="18538" y="3216"/>
                  </a:cubicBezTo>
                  <a:cubicBezTo>
                    <a:pt x="18838" y="3216"/>
                    <a:pt x="19138" y="3183"/>
                    <a:pt x="19438" y="3150"/>
                  </a:cubicBezTo>
                  <a:cubicBezTo>
                    <a:pt x="19605" y="3183"/>
                    <a:pt x="19805" y="3250"/>
                    <a:pt x="19972" y="3283"/>
                  </a:cubicBezTo>
                  <a:cubicBezTo>
                    <a:pt x="19972" y="3416"/>
                    <a:pt x="20039" y="3550"/>
                    <a:pt x="20172" y="3650"/>
                  </a:cubicBezTo>
                  <a:cubicBezTo>
                    <a:pt x="20612" y="3964"/>
                    <a:pt x="21184" y="4134"/>
                    <a:pt x="21738" y="4134"/>
                  </a:cubicBezTo>
                  <a:cubicBezTo>
                    <a:pt x="22066" y="4134"/>
                    <a:pt x="22389" y="4074"/>
                    <a:pt x="22674" y="3950"/>
                  </a:cubicBezTo>
                  <a:cubicBezTo>
                    <a:pt x="23141" y="4050"/>
                    <a:pt x="23575" y="4084"/>
                    <a:pt x="24042" y="4084"/>
                  </a:cubicBezTo>
                  <a:cubicBezTo>
                    <a:pt x="24042" y="4084"/>
                    <a:pt x="24042" y="4084"/>
                    <a:pt x="24075" y="4117"/>
                  </a:cubicBezTo>
                  <a:cubicBezTo>
                    <a:pt x="24412" y="4334"/>
                    <a:pt x="24841" y="4429"/>
                    <a:pt x="25293" y="4429"/>
                  </a:cubicBezTo>
                  <a:cubicBezTo>
                    <a:pt x="26093" y="4429"/>
                    <a:pt x="26969" y="4131"/>
                    <a:pt x="27544" y="3683"/>
                  </a:cubicBezTo>
                  <a:lnTo>
                    <a:pt x="27611" y="3683"/>
                  </a:lnTo>
                  <a:cubicBezTo>
                    <a:pt x="27815" y="3727"/>
                    <a:pt x="28038" y="3752"/>
                    <a:pt x="28263" y="3752"/>
                  </a:cubicBezTo>
                  <a:cubicBezTo>
                    <a:pt x="28554" y="3752"/>
                    <a:pt x="28849" y="3710"/>
                    <a:pt x="29112" y="3617"/>
                  </a:cubicBezTo>
                  <a:cubicBezTo>
                    <a:pt x="29479" y="3583"/>
                    <a:pt x="29812" y="3483"/>
                    <a:pt x="30113" y="3316"/>
                  </a:cubicBezTo>
                  <a:cubicBezTo>
                    <a:pt x="30446" y="3250"/>
                    <a:pt x="30813" y="3216"/>
                    <a:pt x="31180" y="3150"/>
                  </a:cubicBezTo>
                  <a:cubicBezTo>
                    <a:pt x="31407" y="3219"/>
                    <a:pt x="31652" y="3250"/>
                    <a:pt x="31905" y="3250"/>
                  </a:cubicBezTo>
                  <a:cubicBezTo>
                    <a:pt x="32622" y="3250"/>
                    <a:pt x="33408" y="3003"/>
                    <a:pt x="34049" y="2683"/>
                  </a:cubicBezTo>
                  <a:cubicBezTo>
                    <a:pt x="34382" y="2616"/>
                    <a:pt x="34749" y="2549"/>
                    <a:pt x="35116" y="2482"/>
                  </a:cubicBezTo>
                  <a:cubicBezTo>
                    <a:pt x="35450" y="2549"/>
                    <a:pt x="35783" y="2582"/>
                    <a:pt x="36117" y="2582"/>
                  </a:cubicBezTo>
                  <a:cubicBezTo>
                    <a:pt x="37118" y="2249"/>
                    <a:pt x="38118" y="2015"/>
                    <a:pt x="39119" y="1849"/>
                  </a:cubicBezTo>
                  <a:cubicBezTo>
                    <a:pt x="39152" y="1849"/>
                    <a:pt x="39186" y="1882"/>
                    <a:pt x="39219" y="1882"/>
                  </a:cubicBezTo>
                  <a:cubicBezTo>
                    <a:pt x="39489" y="1979"/>
                    <a:pt x="39794" y="2020"/>
                    <a:pt x="40114" y="2020"/>
                  </a:cubicBezTo>
                  <a:cubicBezTo>
                    <a:pt x="40781" y="2020"/>
                    <a:pt x="41512" y="1841"/>
                    <a:pt x="42121" y="1615"/>
                  </a:cubicBezTo>
                  <a:lnTo>
                    <a:pt x="42121" y="1615"/>
                  </a:lnTo>
                  <a:cubicBezTo>
                    <a:pt x="42088" y="1715"/>
                    <a:pt x="42121" y="1815"/>
                    <a:pt x="42188" y="1882"/>
                  </a:cubicBezTo>
                  <a:cubicBezTo>
                    <a:pt x="42382" y="2046"/>
                    <a:pt x="42589" y="2097"/>
                    <a:pt x="42803" y="2097"/>
                  </a:cubicBezTo>
                  <a:cubicBezTo>
                    <a:pt x="43069" y="2097"/>
                    <a:pt x="43346" y="2019"/>
                    <a:pt x="43622" y="1982"/>
                  </a:cubicBezTo>
                  <a:cubicBezTo>
                    <a:pt x="44323" y="1915"/>
                    <a:pt x="44990" y="1849"/>
                    <a:pt x="45690" y="1782"/>
                  </a:cubicBezTo>
                  <a:lnTo>
                    <a:pt x="45891" y="1782"/>
                  </a:lnTo>
                  <a:cubicBezTo>
                    <a:pt x="46124" y="2249"/>
                    <a:pt x="46891" y="2282"/>
                    <a:pt x="47325" y="2349"/>
                  </a:cubicBezTo>
                  <a:cubicBezTo>
                    <a:pt x="47427" y="2357"/>
                    <a:pt x="47530" y="2361"/>
                    <a:pt x="47632" y="2361"/>
                  </a:cubicBezTo>
                  <a:cubicBezTo>
                    <a:pt x="47961" y="2361"/>
                    <a:pt x="48287" y="2317"/>
                    <a:pt x="48592" y="2216"/>
                  </a:cubicBezTo>
                  <a:cubicBezTo>
                    <a:pt x="48759" y="2249"/>
                    <a:pt x="48926" y="2282"/>
                    <a:pt x="49093" y="2316"/>
                  </a:cubicBezTo>
                  <a:cubicBezTo>
                    <a:pt x="49638" y="3051"/>
                    <a:pt x="50791" y="3364"/>
                    <a:pt x="51807" y="3364"/>
                  </a:cubicBezTo>
                  <a:cubicBezTo>
                    <a:pt x="52220" y="3364"/>
                    <a:pt x="52611" y="3313"/>
                    <a:pt x="52929" y="3216"/>
                  </a:cubicBezTo>
                  <a:cubicBezTo>
                    <a:pt x="53029" y="3183"/>
                    <a:pt x="53096" y="3150"/>
                    <a:pt x="53096" y="3083"/>
                  </a:cubicBezTo>
                  <a:lnTo>
                    <a:pt x="54130" y="3083"/>
                  </a:lnTo>
                  <a:cubicBezTo>
                    <a:pt x="54196" y="3250"/>
                    <a:pt x="54330" y="3350"/>
                    <a:pt x="54497" y="3350"/>
                  </a:cubicBezTo>
                  <a:cubicBezTo>
                    <a:pt x="54810" y="3538"/>
                    <a:pt x="55229" y="3595"/>
                    <a:pt x="55621" y="3595"/>
                  </a:cubicBezTo>
                  <a:cubicBezTo>
                    <a:pt x="55854" y="3595"/>
                    <a:pt x="56078" y="3575"/>
                    <a:pt x="56265" y="3550"/>
                  </a:cubicBezTo>
                  <a:cubicBezTo>
                    <a:pt x="56865" y="3483"/>
                    <a:pt x="57532" y="3283"/>
                    <a:pt x="58033" y="2883"/>
                  </a:cubicBezTo>
                  <a:cubicBezTo>
                    <a:pt x="59400" y="2783"/>
                    <a:pt x="60768" y="2649"/>
                    <a:pt x="62135" y="2516"/>
                  </a:cubicBezTo>
                  <a:cubicBezTo>
                    <a:pt x="62435" y="2648"/>
                    <a:pt x="62774" y="2702"/>
                    <a:pt x="63123" y="2702"/>
                  </a:cubicBezTo>
                  <a:cubicBezTo>
                    <a:pt x="63746" y="2702"/>
                    <a:pt x="64403" y="2529"/>
                    <a:pt x="64937" y="2316"/>
                  </a:cubicBezTo>
                  <a:cubicBezTo>
                    <a:pt x="65371" y="2282"/>
                    <a:pt x="65771" y="2249"/>
                    <a:pt x="66205" y="2249"/>
                  </a:cubicBezTo>
                  <a:cubicBezTo>
                    <a:pt x="66372" y="2216"/>
                    <a:pt x="66505" y="2182"/>
                    <a:pt x="66639" y="2149"/>
                  </a:cubicBezTo>
                  <a:cubicBezTo>
                    <a:pt x="66961" y="2395"/>
                    <a:pt x="67390" y="2491"/>
                    <a:pt x="67848" y="2491"/>
                  </a:cubicBezTo>
                  <a:cubicBezTo>
                    <a:pt x="68197" y="2491"/>
                    <a:pt x="68561" y="2435"/>
                    <a:pt x="68907" y="2349"/>
                  </a:cubicBezTo>
                  <a:cubicBezTo>
                    <a:pt x="69207" y="2249"/>
                    <a:pt x="69507" y="2149"/>
                    <a:pt x="69774" y="2049"/>
                  </a:cubicBezTo>
                  <a:cubicBezTo>
                    <a:pt x="70208" y="1982"/>
                    <a:pt x="70642" y="1915"/>
                    <a:pt x="71075" y="1849"/>
                  </a:cubicBezTo>
                  <a:cubicBezTo>
                    <a:pt x="71109" y="1865"/>
                    <a:pt x="71142" y="1874"/>
                    <a:pt x="71171" y="1874"/>
                  </a:cubicBezTo>
                  <a:cubicBezTo>
                    <a:pt x="71200" y="1874"/>
                    <a:pt x="71225" y="1865"/>
                    <a:pt x="71242" y="1849"/>
                  </a:cubicBezTo>
                  <a:cubicBezTo>
                    <a:pt x="71275" y="1915"/>
                    <a:pt x="71342" y="1949"/>
                    <a:pt x="71375" y="1982"/>
                  </a:cubicBezTo>
                  <a:cubicBezTo>
                    <a:pt x="71834" y="2250"/>
                    <a:pt x="72396" y="2376"/>
                    <a:pt x="72970" y="2376"/>
                  </a:cubicBezTo>
                  <a:cubicBezTo>
                    <a:pt x="73898" y="2376"/>
                    <a:pt x="74860" y="2046"/>
                    <a:pt x="75478" y="1448"/>
                  </a:cubicBezTo>
                  <a:cubicBezTo>
                    <a:pt x="75512" y="1448"/>
                    <a:pt x="75512" y="1448"/>
                    <a:pt x="75545" y="1415"/>
                  </a:cubicBezTo>
                  <a:cubicBezTo>
                    <a:pt x="75601" y="1554"/>
                    <a:pt x="75703" y="1623"/>
                    <a:pt x="75851" y="1623"/>
                  </a:cubicBezTo>
                  <a:cubicBezTo>
                    <a:pt x="75880" y="1623"/>
                    <a:pt x="75912" y="1621"/>
                    <a:pt x="75945" y="1615"/>
                  </a:cubicBezTo>
                  <a:cubicBezTo>
                    <a:pt x="75979" y="1615"/>
                    <a:pt x="76012" y="1582"/>
                    <a:pt x="76045" y="1582"/>
                  </a:cubicBezTo>
                  <a:cubicBezTo>
                    <a:pt x="76045" y="1788"/>
                    <a:pt x="76226" y="1915"/>
                    <a:pt x="76415" y="1915"/>
                  </a:cubicBezTo>
                  <a:cubicBezTo>
                    <a:pt x="76471" y="1915"/>
                    <a:pt x="76527" y="1904"/>
                    <a:pt x="76579" y="1882"/>
                  </a:cubicBezTo>
                  <a:cubicBezTo>
                    <a:pt x="77007" y="1979"/>
                    <a:pt x="77457" y="2031"/>
                    <a:pt x="77910" y="2031"/>
                  </a:cubicBezTo>
                  <a:cubicBezTo>
                    <a:pt x="78234" y="2031"/>
                    <a:pt x="78561" y="2004"/>
                    <a:pt x="78881" y="1949"/>
                  </a:cubicBezTo>
                  <a:cubicBezTo>
                    <a:pt x="79281" y="1882"/>
                    <a:pt x="79815" y="1782"/>
                    <a:pt x="80182" y="1548"/>
                  </a:cubicBezTo>
                  <a:cubicBezTo>
                    <a:pt x="80515" y="1582"/>
                    <a:pt x="80882" y="1615"/>
                    <a:pt x="81216" y="1648"/>
                  </a:cubicBezTo>
                  <a:cubicBezTo>
                    <a:pt x="81249" y="1682"/>
                    <a:pt x="81249" y="1715"/>
                    <a:pt x="81282" y="1748"/>
                  </a:cubicBezTo>
                  <a:cubicBezTo>
                    <a:pt x="81540" y="2048"/>
                    <a:pt x="81962" y="2114"/>
                    <a:pt x="82372" y="2114"/>
                  </a:cubicBezTo>
                  <a:cubicBezTo>
                    <a:pt x="82601" y="2114"/>
                    <a:pt x="82826" y="2094"/>
                    <a:pt x="83017" y="2082"/>
                  </a:cubicBezTo>
                  <a:cubicBezTo>
                    <a:pt x="83317" y="2049"/>
                    <a:pt x="83651" y="2049"/>
                    <a:pt x="83984" y="1982"/>
                  </a:cubicBezTo>
                  <a:cubicBezTo>
                    <a:pt x="84084" y="1982"/>
                    <a:pt x="84218" y="2015"/>
                    <a:pt x="84318" y="2015"/>
                  </a:cubicBezTo>
                  <a:cubicBezTo>
                    <a:pt x="84518" y="2015"/>
                    <a:pt x="84685" y="1982"/>
                    <a:pt x="84885" y="1982"/>
                  </a:cubicBezTo>
                  <a:cubicBezTo>
                    <a:pt x="85183" y="2303"/>
                    <a:pt x="85717" y="2387"/>
                    <a:pt x="86206" y="2387"/>
                  </a:cubicBezTo>
                  <a:cubicBezTo>
                    <a:pt x="86429" y="2387"/>
                    <a:pt x="86642" y="2370"/>
                    <a:pt x="86820" y="2349"/>
                  </a:cubicBezTo>
                  <a:cubicBezTo>
                    <a:pt x="87454" y="2282"/>
                    <a:pt x="88087" y="2049"/>
                    <a:pt x="88588" y="1682"/>
                  </a:cubicBezTo>
                  <a:cubicBezTo>
                    <a:pt x="88754" y="1648"/>
                    <a:pt x="88955" y="1615"/>
                    <a:pt x="89155" y="1582"/>
                  </a:cubicBezTo>
                  <a:cubicBezTo>
                    <a:pt x="89188" y="1582"/>
                    <a:pt x="89188" y="1582"/>
                    <a:pt x="89221" y="1615"/>
                  </a:cubicBezTo>
                  <a:cubicBezTo>
                    <a:pt x="89155" y="1715"/>
                    <a:pt x="89155" y="1849"/>
                    <a:pt x="89255" y="1949"/>
                  </a:cubicBezTo>
                  <a:cubicBezTo>
                    <a:pt x="89576" y="2241"/>
                    <a:pt x="90006" y="2360"/>
                    <a:pt x="90458" y="2360"/>
                  </a:cubicBezTo>
                  <a:cubicBezTo>
                    <a:pt x="91038" y="2360"/>
                    <a:pt x="91655" y="2163"/>
                    <a:pt x="92124" y="1882"/>
                  </a:cubicBezTo>
                  <a:cubicBezTo>
                    <a:pt x="92457" y="1882"/>
                    <a:pt x="92757" y="1915"/>
                    <a:pt x="93091" y="1949"/>
                  </a:cubicBezTo>
                  <a:cubicBezTo>
                    <a:pt x="93124" y="2015"/>
                    <a:pt x="93191" y="2082"/>
                    <a:pt x="93291" y="2115"/>
                  </a:cubicBezTo>
                  <a:cubicBezTo>
                    <a:pt x="93791" y="2312"/>
                    <a:pt x="94340" y="2413"/>
                    <a:pt x="94889" y="2413"/>
                  </a:cubicBezTo>
                  <a:cubicBezTo>
                    <a:pt x="95366" y="2413"/>
                    <a:pt x="95844" y="2337"/>
                    <a:pt x="96293" y="2182"/>
                  </a:cubicBezTo>
                  <a:cubicBezTo>
                    <a:pt x="96727" y="2182"/>
                    <a:pt x="97194" y="2216"/>
                    <a:pt x="97628" y="2216"/>
                  </a:cubicBezTo>
                  <a:cubicBezTo>
                    <a:pt x="97628" y="2216"/>
                    <a:pt x="97628" y="2216"/>
                    <a:pt x="97661" y="2249"/>
                  </a:cubicBezTo>
                  <a:cubicBezTo>
                    <a:pt x="97886" y="2425"/>
                    <a:pt x="98149" y="2478"/>
                    <a:pt x="98425" y="2478"/>
                  </a:cubicBezTo>
                  <a:cubicBezTo>
                    <a:pt x="98722" y="2478"/>
                    <a:pt x="99035" y="2417"/>
                    <a:pt x="99329" y="2382"/>
                  </a:cubicBezTo>
                  <a:cubicBezTo>
                    <a:pt x="99796" y="2349"/>
                    <a:pt x="100229" y="2282"/>
                    <a:pt x="100663" y="2149"/>
                  </a:cubicBezTo>
                  <a:cubicBezTo>
                    <a:pt x="101197" y="2115"/>
                    <a:pt x="101697" y="2049"/>
                    <a:pt x="102231" y="1982"/>
                  </a:cubicBezTo>
                  <a:cubicBezTo>
                    <a:pt x="102231" y="2115"/>
                    <a:pt x="102298" y="2249"/>
                    <a:pt x="102464" y="2282"/>
                  </a:cubicBezTo>
                  <a:cubicBezTo>
                    <a:pt x="102743" y="2350"/>
                    <a:pt x="103042" y="2381"/>
                    <a:pt x="103349" y="2381"/>
                  </a:cubicBezTo>
                  <a:cubicBezTo>
                    <a:pt x="104108" y="2381"/>
                    <a:pt x="104921" y="2190"/>
                    <a:pt x="105633" y="1882"/>
                  </a:cubicBezTo>
                  <a:cubicBezTo>
                    <a:pt x="106267" y="1849"/>
                    <a:pt x="106901" y="1815"/>
                    <a:pt x="107535" y="1782"/>
                  </a:cubicBezTo>
                  <a:cubicBezTo>
                    <a:pt x="107568" y="1849"/>
                    <a:pt x="107635" y="1915"/>
                    <a:pt x="107735" y="1915"/>
                  </a:cubicBezTo>
                  <a:cubicBezTo>
                    <a:pt x="107928" y="1959"/>
                    <a:pt x="108134" y="1980"/>
                    <a:pt x="108344" y="1980"/>
                  </a:cubicBezTo>
                  <a:cubicBezTo>
                    <a:pt x="108930" y="1980"/>
                    <a:pt x="109554" y="1818"/>
                    <a:pt x="110070" y="1548"/>
                  </a:cubicBezTo>
                  <a:cubicBezTo>
                    <a:pt x="110303" y="1482"/>
                    <a:pt x="110570" y="1448"/>
                    <a:pt x="110837" y="1382"/>
                  </a:cubicBezTo>
                  <a:cubicBezTo>
                    <a:pt x="110937" y="1382"/>
                    <a:pt x="111070" y="1382"/>
                    <a:pt x="111204" y="1348"/>
                  </a:cubicBezTo>
                  <a:cubicBezTo>
                    <a:pt x="111537" y="1348"/>
                    <a:pt x="111871" y="1348"/>
                    <a:pt x="112171" y="1315"/>
                  </a:cubicBezTo>
                  <a:lnTo>
                    <a:pt x="112171" y="1315"/>
                  </a:lnTo>
                  <a:cubicBezTo>
                    <a:pt x="112138" y="1415"/>
                    <a:pt x="112171" y="1548"/>
                    <a:pt x="112271" y="1615"/>
                  </a:cubicBezTo>
                  <a:cubicBezTo>
                    <a:pt x="112481" y="1772"/>
                    <a:pt x="112731" y="1826"/>
                    <a:pt x="113007" y="1826"/>
                  </a:cubicBezTo>
                  <a:cubicBezTo>
                    <a:pt x="113082" y="1826"/>
                    <a:pt x="113160" y="1822"/>
                    <a:pt x="113239" y="1815"/>
                  </a:cubicBezTo>
                  <a:lnTo>
                    <a:pt x="113239" y="14"/>
                  </a:lnTo>
                  <a:cubicBezTo>
                    <a:pt x="113134" y="5"/>
                    <a:pt x="113029" y="0"/>
                    <a:pt x="1129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8"/>
            <p:cNvSpPr/>
            <p:nvPr/>
          </p:nvSpPr>
          <p:spPr>
            <a:xfrm>
              <a:off x="1186850" y="2753175"/>
              <a:ext cx="2462300" cy="103325"/>
            </a:xfrm>
            <a:custGeom>
              <a:avLst/>
              <a:gdLst/>
              <a:ahLst/>
              <a:cxnLst/>
              <a:rect l="l" t="t" r="r" b="b"/>
              <a:pathLst>
                <a:path w="98492" h="4133" extrusionOk="0">
                  <a:moveTo>
                    <a:pt x="81926" y="1171"/>
                  </a:moveTo>
                  <a:cubicBezTo>
                    <a:pt x="82159" y="1171"/>
                    <a:pt x="82359" y="1204"/>
                    <a:pt x="82560" y="1238"/>
                  </a:cubicBezTo>
                  <a:cubicBezTo>
                    <a:pt x="82259" y="1204"/>
                    <a:pt x="81992" y="1204"/>
                    <a:pt x="81692" y="1204"/>
                  </a:cubicBezTo>
                  <a:cubicBezTo>
                    <a:pt x="81759" y="1204"/>
                    <a:pt x="81859" y="1171"/>
                    <a:pt x="81926" y="1171"/>
                  </a:cubicBezTo>
                  <a:close/>
                  <a:moveTo>
                    <a:pt x="73158" y="0"/>
                  </a:moveTo>
                  <a:cubicBezTo>
                    <a:pt x="72357" y="0"/>
                    <a:pt x="71485" y="296"/>
                    <a:pt x="70918" y="737"/>
                  </a:cubicBezTo>
                  <a:lnTo>
                    <a:pt x="70885" y="737"/>
                  </a:lnTo>
                  <a:cubicBezTo>
                    <a:pt x="70666" y="694"/>
                    <a:pt x="70441" y="669"/>
                    <a:pt x="70216" y="669"/>
                  </a:cubicBezTo>
                  <a:cubicBezTo>
                    <a:pt x="69925" y="669"/>
                    <a:pt x="69632" y="710"/>
                    <a:pt x="69350" y="804"/>
                  </a:cubicBezTo>
                  <a:cubicBezTo>
                    <a:pt x="69017" y="837"/>
                    <a:pt x="68683" y="937"/>
                    <a:pt x="68383" y="1104"/>
                  </a:cubicBezTo>
                  <a:cubicBezTo>
                    <a:pt x="68016" y="1171"/>
                    <a:pt x="67649" y="1204"/>
                    <a:pt x="67315" y="1271"/>
                  </a:cubicBezTo>
                  <a:cubicBezTo>
                    <a:pt x="67080" y="1201"/>
                    <a:pt x="66828" y="1170"/>
                    <a:pt x="66571" y="1170"/>
                  </a:cubicBezTo>
                  <a:cubicBezTo>
                    <a:pt x="65842" y="1170"/>
                    <a:pt x="65063" y="1418"/>
                    <a:pt x="64447" y="1738"/>
                  </a:cubicBezTo>
                  <a:cubicBezTo>
                    <a:pt x="64080" y="1805"/>
                    <a:pt x="63746" y="1871"/>
                    <a:pt x="63379" y="1938"/>
                  </a:cubicBezTo>
                  <a:cubicBezTo>
                    <a:pt x="63046" y="1871"/>
                    <a:pt x="62712" y="1838"/>
                    <a:pt x="62345" y="1838"/>
                  </a:cubicBezTo>
                  <a:cubicBezTo>
                    <a:pt x="61344" y="2172"/>
                    <a:pt x="60344" y="2438"/>
                    <a:pt x="59376" y="2572"/>
                  </a:cubicBezTo>
                  <a:cubicBezTo>
                    <a:pt x="59343" y="2572"/>
                    <a:pt x="59310" y="2539"/>
                    <a:pt x="59276" y="2539"/>
                  </a:cubicBezTo>
                  <a:cubicBezTo>
                    <a:pt x="58995" y="2441"/>
                    <a:pt x="58686" y="2400"/>
                    <a:pt x="58365" y="2400"/>
                  </a:cubicBezTo>
                  <a:cubicBezTo>
                    <a:pt x="57695" y="2400"/>
                    <a:pt x="56972" y="2580"/>
                    <a:pt x="56341" y="2805"/>
                  </a:cubicBezTo>
                  <a:cubicBezTo>
                    <a:pt x="56374" y="2705"/>
                    <a:pt x="56374" y="2605"/>
                    <a:pt x="56307" y="2539"/>
                  </a:cubicBezTo>
                  <a:cubicBezTo>
                    <a:pt x="56114" y="2375"/>
                    <a:pt x="55907" y="2324"/>
                    <a:pt x="55689" y="2324"/>
                  </a:cubicBezTo>
                  <a:cubicBezTo>
                    <a:pt x="55420" y="2324"/>
                    <a:pt x="55135" y="2402"/>
                    <a:pt x="54840" y="2438"/>
                  </a:cubicBezTo>
                  <a:cubicBezTo>
                    <a:pt x="54173" y="2505"/>
                    <a:pt x="53472" y="2572"/>
                    <a:pt x="52805" y="2639"/>
                  </a:cubicBezTo>
                  <a:lnTo>
                    <a:pt x="52571" y="2639"/>
                  </a:lnTo>
                  <a:cubicBezTo>
                    <a:pt x="52371" y="2172"/>
                    <a:pt x="51604" y="2138"/>
                    <a:pt x="51170" y="2071"/>
                  </a:cubicBezTo>
                  <a:cubicBezTo>
                    <a:pt x="51068" y="2064"/>
                    <a:pt x="50966" y="2059"/>
                    <a:pt x="50864" y="2059"/>
                  </a:cubicBezTo>
                  <a:cubicBezTo>
                    <a:pt x="50534" y="2059"/>
                    <a:pt x="50209" y="2103"/>
                    <a:pt x="49903" y="2205"/>
                  </a:cubicBezTo>
                  <a:cubicBezTo>
                    <a:pt x="49703" y="2172"/>
                    <a:pt x="49536" y="2138"/>
                    <a:pt x="49369" y="2105"/>
                  </a:cubicBezTo>
                  <a:cubicBezTo>
                    <a:pt x="48847" y="1370"/>
                    <a:pt x="47702" y="1056"/>
                    <a:pt x="46675" y="1056"/>
                  </a:cubicBezTo>
                  <a:cubicBezTo>
                    <a:pt x="46258" y="1056"/>
                    <a:pt x="45861" y="1108"/>
                    <a:pt x="45533" y="1204"/>
                  </a:cubicBezTo>
                  <a:cubicBezTo>
                    <a:pt x="45433" y="1238"/>
                    <a:pt x="45400" y="1271"/>
                    <a:pt x="45366" y="1338"/>
                  </a:cubicBezTo>
                  <a:lnTo>
                    <a:pt x="44332" y="1338"/>
                  </a:lnTo>
                  <a:cubicBezTo>
                    <a:pt x="44266" y="1171"/>
                    <a:pt x="44132" y="1071"/>
                    <a:pt x="43965" y="1071"/>
                  </a:cubicBezTo>
                  <a:cubicBezTo>
                    <a:pt x="43652" y="883"/>
                    <a:pt x="43233" y="825"/>
                    <a:pt x="42841" y="825"/>
                  </a:cubicBezTo>
                  <a:cubicBezTo>
                    <a:pt x="42608" y="825"/>
                    <a:pt x="42384" y="846"/>
                    <a:pt x="42197" y="871"/>
                  </a:cubicBezTo>
                  <a:cubicBezTo>
                    <a:pt x="41597" y="937"/>
                    <a:pt x="40930" y="1137"/>
                    <a:pt x="40463" y="1538"/>
                  </a:cubicBezTo>
                  <a:cubicBezTo>
                    <a:pt x="39095" y="1638"/>
                    <a:pt x="37728" y="1771"/>
                    <a:pt x="36327" y="1905"/>
                  </a:cubicBezTo>
                  <a:cubicBezTo>
                    <a:pt x="36039" y="1773"/>
                    <a:pt x="35704" y="1719"/>
                    <a:pt x="35355" y="1719"/>
                  </a:cubicBezTo>
                  <a:cubicBezTo>
                    <a:pt x="34734" y="1719"/>
                    <a:pt x="34071" y="1891"/>
                    <a:pt x="33558" y="2105"/>
                  </a:cubicBezTo>
                  <a:cubicBezTo>
                    <a:pt x="33124" y="2138"/>
                    <a:pt x="32691" y="2172"/>
                    <a:pt x="32257" y="2172"/>
                  </a:cubicBezTo>
                  <a:cubicBezTo>
                    <a:pt x="32124" y="2205"/>
                    <a:pt x="31990" y="2238"/>
                    <a:pt x="31823" y="2272"/>
                  </a:cubicBezTo>
                  <a:cubicBezTo>
                    <a:pt x="31501" y="2025"/>
                    <a:pt x="31072" y="1930"/>
                    <a:pt x="30620" y="1930"/>
                  </a:cubicBezTo>
                  <a:cubicBezTo>
                    <a:pt x="30276" y="1930"/>
                    <a:pt x="29920" y="1985"/>
                    <a:pt x="29588" y="2071"/>
                  </a:cubicBezTo>
                  <a:cubicBezTo>
                    <a:pt x="29255" y="2172"/>
                    <a:pt x="28955" y="2272"/>
                    <a:pt x="28721" y="2372"/>
                  </a:cubicBezTo>
                  <a:cubicBezTo>
                    <a:pt x="28287" y="2438"/>
                    <a:pt x="27820" y="2505"/>
                    <a:pt x="27387" y="2572"/>
                  </a:cubicBezTo>
                  <a:cubicBezTo>
                    <a:pt x="27370" y="2555"/>
                    <a:pt x="27345" y="2547"/>
                    <a:pt x="27316" y="2547"/>
                  </a:cubicBezTo>
                  <a:cubicBezTo>
                    <a:pt x="27287" y="2547"/>
                    <a:pt x="27253" y="2555"/>
                    <a:pt x="27220" y="2572"/>
                  </a:cubicBezTo>
                  <a:cubicBezTo>
                    <a:pt x="27187" y="2505"/>
                    <a:pt x="27153" y="2472"/>
                    <a:pt x="27087" y="2438"/>
                  </a:cubicBezTo>
                  <a:cubicBezTo>
                    <a:pt x="26640" y="2171"/>
                    <a:pt x="26082" y="2044"/>
                    <a:pt x="25507" y="2044"/>
                  </a:cubicBezTo>
                  <a:cubicBezTo>
                    <a:pt x="24577" y="2044"/>
                    <a:pt x="23602" y="2375"/>
                    <a:pt x="22984" y="2972"/>
                  </a:cubicBezTo>
                  <a:cubicBezTo>
                    <a:pt x="22984" y="2972"/>
                    <a:pt x="22950" y="3006"/>
                    <a:pt x="22950" y="3006"/>
                  </a:cubicBezTo>
                  <a:cubicBezTo>
                    <a:pt x="22895" y="2867"/>
                    <a:pt x="22770" y="2797"/>
                    <a:pt x="22614" y="2797"/>
                  </a:cubicBezTo>
                  <a:cubicBezTo>
                    <a:pt x="22582" y="2797"/>
                    <a:pt x="22550" y="2800"/>
                    <a:pt x="22517" y="2805"/>
                  </a:cubicBezTo>
                  <a:cubicBezTo>
                    <a:pt x="22517" y="2805"/>
                    <a:pt x="22483" y="2839"/>
                    <a:pt x="22450" y="2839"/>
                  </a:cubicBezTo>
                  <a:cubicBezTo>
                    <a:pt x="22424" y="2632"/>
                    <a:pt x="22258" y="2505"/>
                    <a:pt x="22076" y="2505"/>
                  </a:cubicBezTo>
                  <a:cubicBezTo>
                    <a:pt x="22023" y="2505"/>
                    <a:pt x="21969" y="2516"/>
                    <a:pt x="21916" y="2539"/>
                  </a:cubicBezTo>
                  <a:cubicBezTo>
                    <a:pt x="21469" y="2441"/>
                    <a:pt x="21022" y="2389"/>
                    <a:pt x="20575" y="2389"/>
                  </a:cubicBezTo>
                  <a:cubicBezTo>
                    <a:pt x="20255" y="2389"/>
                    <a:pt x="19935" y="2416"/>
                    <a:pt x="19615" y="2472"/>
                  </a:cubicBezTo>
                  <a:cubicBezTo>
                    <a:pt x="19214" y="2539"/>
                    <a:pt x="18681" y="2639"/>
                    <a:pt x="18314" y="2872"/>
                  </a:cubicBezTo>
                  <a:cubicBezTo>
                    <a:pt x="17947" y="2839"/>
                    <a:pt x="17613" y="2805"/>
                    <a:pt x="17246" y="2772"/>
                  </a:cubicBezTo>
                  <a:cubicBezTo>
                    <a:pt x="17246" y="2739"/>
                    <a:pt x="17213" y="2705"/>
                    <a:pt x="17180" y="2672"/>
                  </a:cubicBezTo>
                  <a:cubicBezTo>
                    <a:pt x="16907" y="2377"/>
                    <a:pt x="16466" y="2314"/>
                    <a:pt x="16033" y="2314"/>
                  </a:cubicBezTo>
                  <a:cubicBezTo>
                    <a:pt x="15829" y="2314"/>
                    <a:pt x="15627" y="2328"/>
                    <a:pt x="15445" y="2338"/>
                  </a:cubicBezTo>
                  <a:cubicBezTo>
                    <a:pt x="15178" y="2372"/>
                    <a:pt x="14811" y="2372"/>
                    <a:pt x="14511" y="2438"/>
                  </a:cubicBezTo>
                  <a:lnTo>
                    <a:pt x="13610" y="2438"/>
                  </a:lnTo>
                  <a:cubicBezTo>
                    <a:pt x="13290" y="2118"/>
                    <a:pt x="12764" y="2033"/>
                    <a:pt x="12272" y="2033"/>
                  </a:cubicBezTo>
                  <a:cubicBezTo>
                    <a:pt x="12048" y="2033"/>
                    <a:pt x="11830" y="2051"/>
                    <a:pt x="11642" y="2071"/>
                  </a:cubicBezTo>
                  <a:cubicBezTo>
                    <a:pt x="11008" y="2138"/>
                    <a:pt x="10408" y="2372"/>
                    <a:pt x="9908" y="2772"/>
                  </a:cubicBezTo>
                  <a:cubicBezTo>
                    <a:pt x="9708" y="2772"/>
                    <a:pt x="9507" y="2805"/>
                    <a:pt x="9307" y="2839"/>
                  </a:cubicBezTo>
                  <a:cubicBezTo>
                    <a:pt x="9307" y="2839"/>
                    <a:pt x="9274" y="2839"/>
                    <a:pt x="9274" y="2805"/>
                  </a:cubicBezTo>
                  <a:cubicBezTo>
                    <a:pt x="9307" y="2705"/>
                    <a:pt x="9307" y="2572"/>
                    <a:pt x="9207" y="2505"/>
                  </a:cubicBezTo>
                  <a:cubicBezTo>
                    <a:pt x="8895" y="2193"/>
                    <a:pt x="8463" y="2066"/>
                    <a:pt x="8003" y="2066"/>
                  </a:cubicBezTo>
                  <a:cubicBezTo>
                    <a:pt x="7432" y="2066"/>
                    <a:pt x="6819" y="2261"/>
                    <a:pt x="6338" y="2539"/>
                  </a:cubicBezTo>
                  <a:cubicBezTo>
                    <a:pt x="6038" y="2539"/>
                    <a:pt x="5705" y="2505"/>
                    <a:pt x="5371" y="2472"/>
                  </a:cubicBezTo>
                  <a:cubicBezTo>
                    <a:pt x="5338" y="2405"/>
                    <a:pt x="5271" y="2338"/>
                    <a:pt x="5171" y="2305"/>
                  </a:cubicBezTo>
                  <a:cubicBezTo>
                    <a:pt x="4688" y="2108"/>
                    <a:pt x="4139" y="2008"/>
                    <a:pt x="3589" y="2008"/>
                  </a:cubicBezTo>
                  <a:cubicBezTo>
                    <a:pt x="3113" y="2008"/>
                    <a:pt x="2636" y="2083"/>
                    <a:pt x="2202" y="2238"/>
                  </a:cubicBezTo>
                  <a:cubicBezTo>
                    <a:pt x="1735" y="2238"/>
                    <a:pt x="1302" y="2205"/>
                    <a:pt x="835" y="2205"/>
                  </a:cubicBezTo>
                  <a:cubicBezTo>
                    <a:pt x="835" y="2205"/>
                    <a:pt x="835" y="2205"/>
                    <a:pt x="835" y="2172"/>
                  </a:cubicBezTo>
                  <a:cubicBezTo>
                    <a:pt x="601" y="2005"/>
                    <a:pt x="301" y="1938"/>
                    <a:pt x="1" y="1938"/>
                  </a:cubicBezTo>
                  <a:lnTo>
                    <a:pt x="1" y="3506"/>
                  </a:lnTo>
                  <a:cubicBezTo>
                    <a:pt x="468" y="3439"/>
                    <a:pt x="901" y="3272"/>
                    <a:pt x="1235" y="2972"/>
                  </a:cubicBezTo>
                  <a:cubicBezTo>
                    <a:pt x="1302" y="2905"/>
                    <a:pt x="1335" y="2805"/>
                    <a:pt x="1335" y="2739"/>
                  </a:cubicBezTo>
                  <a:cubicBezTo>
                    <a:pt x="1435" y="2739"/>
                    <a:pt x="1535" y="2739"/>
                    <a:pt x="1668" y="2772"/>
                  </a:cubicBezTo>
                  <a:cubicBezTo>
                    <a:pt x="1726" y="2859"/>
                    <a:pt x="1834" y="2945"/>
                    <a:pt x="1949" y="2945"/>
                  </a:cubicBezTo>
                  <a:cubicBezTo>
                    <a:pt x="1966" y="2945"/>
                    <a:pt x="1984" y="2943"/>
                    <a:pt x="2002" y="2939"/>
                  </a:cubicBezTo>
                  <a:cubicBezTo>
                    <a:pt x="2069" y="2939"/>
                    <a:pt x="2135" y="2939"/>
                    <a:pt x="2202" y="2905"/>
                  </a:cubicBezTo>
                  <a:cubicBezTo>
                    <a:pt x="2669" y="3239"/>
                    <a:pt x="3236" y="3406"/>
                    <a:pt x="3803" y="3473"/>
                  </a:cubicBezTo>
                  <a:cubicBezTo>
                    <a:pt x="3963" y="3491"/>
                    <a:pt x="4141" y="3505"/>
                    <a:pt x="4325" y="3505"/>
                  </a:cubicBezTo>
                  <a:cubicBezTo>
                    <a:pt x="4792" y="3505"/>
                    <a:pt x="5293" y="3417"/>
                    <a:pt x="5605" y="3106"/>
                  </a:cubicBezTo>
                  <a:cubicBezTo>
                    <a:pt x="5905" y="3139"/>
                    <a:pt x="6205" y="3172"/>
                    <a:pt x="6505" y="3206"/>
                  </a:cubicBezTo>
                  <a:cubicBezTo>
                    <a:pt x="7006" y="3573"/>
                    <a:pt x="7539" y="3773"/>
                    <a:pt x="8140" y="3873"/>
                  </a:cubicBezTo>
                  <a:cubicBezTo>
                    <a:pt x="8290" y="3892"/>
                    <a:pt x="8462" y="3905"/>
                    <a:pt x="8639" y="3905"/>
                  </a:cubicBezTo>
                  <a:cubicBezTo>
                    <a:pt x="9090" y="3905"/>
                    <a:pt x="9577" y="3817"/>
                    <a:pt x="9841" y="3506"/>
                  </a:cubicBezTo>
                  <a:cubicBezTo>
                    <a:pt x="9874" y="3473"/>
                    <a:pt x="9908" y="3439"/>
                    <a:pt x="9908" y="3406"/>
                  </a:cubicBezTo>
                  <a:cubicBezTo>
                    <a:pt x="9941" y="3372"/>
                    <a:pt x="9941" y="3372"/>
                    <a:pt x="9974" y="3372"/>
                  </a:cubicBezTo>
                  <a:cubicBezTo>
                    <a:pt x="10175" y="3339"/>
                    <a:pt x="10375" y="3339"/>
                    <a:pt x="10575" y="3339"/>
                  </a:cubicBezTo>
                  <a:lnTo>
                    <a:pt x="10675" y="3339"/>
                  </a:lnTo>
                  <a:cubicBezTo>
                    <a:pt x="11075" y="3673"/>
                    <a:pt x="11676" y="3773"/>
                    <a:pt x="12209" y="3773"/>
                  </a:cubicBezTo>
                  <a:cubicBezTo>
                    <a:pt x="12710" y="3773"/>
                    <a:pt x="13577" y="3739"/>
                    <a:pt x="13810" y="3206"/>
                  </a:cubicBezTo>
                  <a:lnTo>
                    <a:pt x="14344" y="3206"/>
                  </a:lnTo>
                  <a:cubicBezTo>
                    <a:pt x="14478" y="3573"/>
                    <a:pt x="14878" y="3739"/>
                    <a:pt x="15278" y="3806"/>
                  </a:cubicBezTo>
                  <a:cubicBezTo>
                    <a:pt x="15588" y="3838"/>
                    <a:pt x="15905" y="3853"/>
                    <a:pt x="16223" y="3853"/>
                  </a:cubicBezTo>
                  <a:cubicBezTo>
                    <a:pt x="16898" y="3853"/>
                    <a:pt x="17579" y="3786"/>
                    <a:pt x="18214" y="3673"/>
                  </a:cubicBezTo>
                  <a:cubicBezTo>
                    <a:pt x="18314" y="3639"/>
                    <a:pt x="18347" y="3606"/>
                    <a:pt x="18414" y="3573"/>
                  </a:cubicBezTo>
                  <a:cubicBezTo>
                    <a:pt x="18647" y="3573"/>
                    <a:pt x="18914" y="3606"/>
                    <a:pt x="19148" y="3639"/>
                  </a:cubicBezTo>
                  <a:cubicBezTo>
                    <a:pt x="19181" y="3639"/>
                    <a:pt x="19214" y="3673"/>
                    <a:pt x="19248" y="3706"/>
                  </a:cubicBezTo>
                  <a:cubicBezTo>
                    <a:pt x="19707" y="3971"/>
                    <a:pt x="20343" y="4133"/>
                    <a:pt x="20974" y="4133"/>
                  </a:cubicBezTo>
                  <a:cubicBezTo>
                    <a:pt x="21535" y="4133"/>
                    <a:pt x="22093" y="4004"/>
                    <a:pt x="22517" y="3706"/>
                  </a:cubicBezTo>
                  <a:cubicBezTo>
                    <a:pt x="22917" y="3706"/>
                    <a:pt x="23317" y="3673"/>
                    <a:pt x="23718" y="3673"/>
                  </a:cubicBezTo>
                  <a:lnTo>
                    <a:pt x="23751" y="3673"/>
                  </a:lnTo>
                  <a:cubicBezTo>
                    <a:pt x="24051" y="3714"/>
                    <a:pt x="24358" y="3733"/>
                    <a:pt x="24667" y="3733"/>
                  </a:cubicBezTo>
                  <a:cubicBezTo>
                    <a:pt x="25596" y="3733"/>
                    <a:pt x="26553" y="3564"/>
                    <a:pt x="27454" y="3339"/>
                  </a:cubicBezTo>
                  <a:cubicBezTo>
                    <a:pt x="27587" y="3306"/>
                    <a:pt x="27654" y="3206"/>
                    <a:pt x="27687" y="3106"/>
                  </a:cubicBezTo>
                  <a:cubicBezTo>
                    <a:pt x="27954" y="3072"/>
                    <a:pt x="28221" y="3006"/>
                    <a:pt x="28488" y="2939"/>
                  </a:cubicBezTo>
                  <a:cubicBezTo>
                    <a:pt x="28721" y="3072"/>
                    <a:pt x="28988" y="3139"/>
                    <a:pt x="29255" y="3172"/>
                  </a:cubicBezTo>
                  <a:cubicBezTo>
                    <a:pt x="29326" y="3181"/>
                    <a:pt x="29398" y="3185"/>
                    <a:pt x="29469" y="3185"/>
                  </a:cubicBezTo>
                  <a:cubicBezTo>
                    <a:pt x="29665" y="3185"/>
                    <a:pt x="29860" y="3154"/>
                    <a:pt x="30055" y="3106"/>
                  </a:cubicBezTo>
                  <a:cubicBezTo>
                    <a:pt x="30089" y="3106"/>
                    <a:pt x="30089" y="3106"/>
                    <a:pt x="30122" y="3072"/>
                  </a:cubicBezTo>
                  <a:cubicBezTo>
                    <a:pt x="30656" y="3072"/>
                    <a:pt x="31223" y="3006"/>
                    <a:pt x="31757" y="2905"/>
                  </a:cubicBezTo>
                  <a:cubicBezTo>
                    <a:pt x="31790" y="2972"/>
                    <a:pt x="31823" y="3006"/>
                    <a:pt x="31890" y="3072"/>
                  </a:cubicBezTo>
                  <a:cubicBezTo>
                    <a:pt x="32681" y="3202"/>
                    <a:pt x="33480" y="3257"/>
                    <a:pt x="34283" y="3257"/>
                  </a:cubicBezTo>
                  <a:cubicBezTo>
                    <a:pt x="36360" y="3257"/>
                    <a:pt x="38470" y="2890"/>
                    <a:pt x="40563" y="2505"/>
                  </a:cubicBezTo>
                  <a:cubicBezTo>
                    <a:pt x="40917" y="2644"/>
                    <a:pt x="41305" y="2708"/>
                    <a:pt x="41701" y="2708"/>
                  </a:cubicBezTo>
                  <a:cubicBezTo>
                    <a:pt x="42537" y="2708"/>
                    <a:pt x="43409" y="2424"/>
                    <a:pt x="44065" y="1971"/>
                  </a:cubicBezTo>
                  <a:lnTo>
                    <a:pt x="44299" y="1971"/>
                  </a:lnTo>
                  <a:cubicBezTo>
                    <a:pt x="44332" y="2005"/>
                    <a:pt x="44332" y="2005"/>
                    <a:pt x="44332" y="2005"/>
                  </a:cubicBezTo>
                  <a:cubicBezTo>
                    <a:pt x="45080" y="2703"/>
                    <a:pt x="46312" y="3121"/>
                    <a:pt x="47458" y="3121"/>
                  </a:cubicBezTo>
                  <a:cubicBezTo>
                    <a:pt x="47845" y="3121"/>
                    <a:pt x="48223" y="3073"/>
                    <a:pt x="48569" y="2972"/>
                  </a:cubicBezTo>
                  <a:cubicBezTo>
                    <a:pt x="49258" y="3417"/>
                    <a:pt x="50096" y="3669"/>
                    <a:pt x="50923" y="3669"/>
                  </a:cubicBezTo>
                  <a:cubicBezTo>
                    <a:pt x="51337" y="3669"/>
                    <a:pt x="51749" y="3606"/>
                    <a:pt x="52138" y="3473"/>
                  </a:cubicBezTo>
                  <a:cubicBezTo>
                    <a:pt x="52657" y="3687"/>
                    <a:pt x="53398" y="3854"/>
                    <a:pt x="54112" y="3854"/>
                  </a:cubicBezTo>
                  <a:cubicBezTo>
                    <a:pt x="54727" y="3854"/>
                    <a:pt x="55323" y="3730"/>
                    <a:pt x="55740" y="3406"/>
                  </a:cubicBezTo>
                  <a:lnTo>
                    <a:pt x="55807" y="3406"/>
                  </a:lnTo>
                  <a:cubicBezTo>
                    <a:pt x="56178" y="3743"/>
                    <a:pt x="56822" y="3935"/>
                    <a:pt x="57454" y="3935"/>
                  </a:cubicBezTo>
                  <a:cubicBezTo>
                    <a:pt x="58072" y="3935"/>
                    <a:pt x="58680" y="3751"/>
                    <a:pt x="59009" y="3339"/>
                  </a:cubicBezTo>
                  <a:cubicBezTo>
                    <a:pt x="59456" y="3554"/>
                    <a:pt x="59961" y="3653"/>
                    <a:pt x="60471" y="3653"/>
                  </a:cubicBezTo>
                  <a:cubicBezTo>
                    <a:pt x="60913" y="3653"/>
                    <a:pt x="61360" y="3578"/>
                    <a:pt x="61778" y="3439"/>
                  </a:cubicBezTo>
                  <a:cubicBezTo>
                    <a:pt x="61910" y="3479"/>
                    <a:pt x="62041" y="3497"/>
                    <a:pt x="62173" y="3497"/>
                  </a:cubicBezTo>
                  <a:cubicBezTo>
                    <a:pt x="62375" y="3497"/>
                    <a:pt x="62577" y="3453"/>
                    <a:pt x="62779" y="3372"/>
                  </a:cubicBezTo>
                  <a:cubicBezTo>
                    <a:pt x="62979" y="3306"/>
                    <a:pt x="63246" y="3172"/>
                    <a:pt x="63413" y="3006"/>
                  </a:cubicBezTo>
                  <a:cubicBezTo>
                    <a:pt x="63624" y="3162"/>
                    <a:pt x="63942" y="3227"/>
                    <a:pt x="64311" y="3227"/>
                  </a:cubicBezTo>
                  <a:cubicBezTo>
                    <a:pt x="65515" y="3227"/>
                    <a:pt x="67266" y="2539"/>
                    <a:pt x="67649" y="2105"/>
                  </a:cubicBezTo>
                  <a:lnTo>
                    <a:pt x="67682" y="2105"/>
                  </a:lnTo>
                  <a:cubicBezTo>
                    <a:pt x="67900" y="2169"/>
                    <a:pt x="68131" y="2199"/>
                    <a:pt x="68367" y="2199"/>
                  </a:cubicBezTo>
                  <a:cubicBezTo>
                    <a:pt x="69108" y="2199"/>
                    <a:pt x="69894" y="1909"/>
                    <a:pt x="70451" y="1504"/>
                  </a:cubicBezTo>
                  <a:cubicBezTo>
                    <a:pt x="70484" y="1471"/>
                    <a:pt x="70518" y="1438"/>
                    <a:pt x="70551" y="1404"/>
                  </a:cubicBezTo>
                  <a:cubicBezTo>
                    <a:pt x="70651" y="1438"/>
                    <a:pt x="70718" y="1438"/>
                    <a:pt x="70818" y="1438"/>
                  </a:cubicBezTo>
                  <a:cubicBezTo>
                    <a:pt x="71107" y="1616"/>
                    <a:pt x="71485" y="1675"/>
                    <a:pt x="71843" y="1675"/>
                  </a:cubicBezTo>
                  <a:cubicBezTo>
                    <a:pt x="72022" y="1675"/>
                    <a:pt x="72197" y="1660"/>
                    <a:pt x="72352" y="1638"/>
                  </a:cubicBezTo>
                  <a:cubicBezTo>
                    <a:pt x="72753" y="1604"/>
                    <a:pt x="73320" y="1538"/>
                    <a:pt x="73687" y="1304"/>
                  </a:cubicBezTo>
                  <a:cubicBezTo>
                    <a:pt x="73720" y="1338"/>
                    <a:pt x="73787" y="1338"/>
                    <a:pt x="73820" y="1338"/>
                  </a:cubicBezTo>
                  <a:cubicBezTo>
                    <a:pt x="74031" y="1295"/>
                    <a:pt x="74228" y="1277"/>
                    <a:pt x="74416" y="1277"/>
                  </a:cubicBezTo>
                  <a:cubicBezTo>
                    <a:pt x="74969" y="1277"/>
                    <a:pt x="75449" y="1439"/>
                    <a:pt x="76022" y="1638"/>
                  </a:cubicBezTo>
                  <a:cubicBezTo>
                    <a:pt x="76388" y="1760"/>
                    <a:pt x="76730" y="1832"/>
                    <a:pt x="77084" y="1832"/>
                  </a:cubicBezTo>
                  <a:cubicBezTo>
                    <a:pt x="77311" y="1832"/>
                    <a:pt x="77542" y="1803"/>
                    <a:pt x="77789" y="1738"/>
                  </a:cubicBezTo>
                  <a:cubicBezTo>
                    <a:pt x="77823" y="1738"/>
                    <a:pt x="77856" y="1738"/>
                    <a:pt x="77890" y="1705"/>
                  </a:cubicBezTo>
                  <a:cubicBezTo>
                    <a:pt x="78123" y="1738"/>
                    <a:pt x="78323" y="1771"/>
                    <a:pt x="78557" y="1805"/>
                  </a:cubicBezTo>
                  <a:cubicBezTo>
                    <a:pt x="79024" y="1938"/>
                    <a:pt x="79491" y="2005"/>
                    <a:pt x="79958" y="2071"/>
                  </a:cubicBezTo>
                  <a:cubicBezTo>
                    <a:pt x="80563" y="2286"/>
                    <a:pt x="81249" y="2444"/>
                    <a:pt x="81901" y="2444"/>
                  </a:cubicBezTo>
                  <a:cubicBezTo>
                    <a:pt x="82362" y="2444"/>
                    <a:pt x="82806" y="2365"/>
                    <a:pt x="83193" y="2172"/>
                  </a:cubicBezTo>
                  <a:cubicBezTo>
                    <a:pt x="83827" y="2138"/>
                    <a:pt x="84461" y="2105"/>
                    <a:pt x="85095" y="2071"/>
                  </a:cubicBezTo>
                  <a:cubicBezTo>
                    <a:pt x="85395" y="2205"/>
                    <a:pt x="85695" y="2272"/>
                    <a:pt x="86029" y="2272"/>
                  </a:cubicBezTo>
                  <a:cubicBezTo>
                    <a:pt x="86104" y="2279"/>
                    <a:pt x="86185" y="2283"/>
                    <a:pt x="86271" y="2283"/>
                  </a:cubicBezTo>
                  <a:cubicBezTo>
                    <a:pt x="86565" y="2283"/>
                    <a:pt x="86904" y="2234"/>
                    <a:pt x="87163" y="2105"/>
                  </a:cubicBezTo>
                  <a:cubicBezTo>
                    <a:pt x="87263" y="2105"/>
                    <a:pt x="87330" y="2105"/>
                    <a:pt x="87430" y="2138"/>
                  </a:cubicBezTo>
                  <a:lnTo>
                    <a:pt x="87630" y="2138"/>
                  </a:lnTo>
                  <a:cubicBezTo>
                    <a:pt x="88353" y="2768"/>
                    <a:pt x="89419" y="3072"/>
                    <a:pt x="90428" y="3072"/>
                  </a:cubicBezTo>
                  <a:cubicBezTo>
                    <a:pt x="90862" y="3072"/>
                    <a:pt x="91285" y="3016"/>
                    <a:pt x="91666" y="2905"/>
                  </a:cubicBezTo>
                  <a:cubicBezTo>
                    <a:pt x="91766" y="2905"/>
                    <a:pt x="91833" y="2805"/>
                    <a:pt x="91900" y="2739"/>
                  </a:cubicBezTo>
                  <a:cubicBezTo>
                    <a:pt x="92033" y="2739"/>
                    <a:pt x="92200" y="2772"/>
                    <a:pt x="92333" y="2772"/>
                  </a:cubicBezTo>
                  <a:cubicBezTo>
                    <a:pt x="92820" y="3083"/>
                    <a:pt x="93386" y="3236"/>
                    <a:pt x="93959" y="3236"/>
                  </a:cubicBezTo>
                  <a:cubicBezTo>
                    <a:pt x="94368" y="3236"/>
                    <a:pt x="94780" y="3158"/>
                    <a:pt x="95169" y="3006"/>
                  </a:cubicBezTo>
                  <a:cubicBezTo>
                    <a:pt x="95302" y="2972"/>
                    <a:pt x="95369" y="2905"/>
                    <a:pt x="95435" y="2805"/>
                  </a:cubicBezTo>
                  <a:cubicBezTo>
                    <a:pt x="96436" y="2705"/>
                    <a:pt x="97403" y="2438"/>
                    <a:pt x="98304" y="1938"/>
                  </a:cubicBezTo>
                  <a:cubicBezTo>
                    <a:pt x="98491" y="1876"/>
                    <a:pt x="98416" y="1668"/>
                    <a:pt x="98270" y="1668"/>
                  </a:cubicBezTo>
                  <a:cubicBezTo>
                    <a:pt x="98259" y="1668"/>
                    <a:pt x="98248" y="1669"/>
                    <a:pt x="98237" y="1671"/>
                  </a:cubicBezTo>
                  <a:cubicBezTo>
                    <a:pt x="97537" y="1871"/>
                    <a:pt x="96836" y="2005"/>
                    <a:pt x="96169" y="2105"/>
                  </a:cubicBezTo>
                  <a:cubicBezTo>
                    <a:pt x="96136" y="1971"/>
                    <a:pt x="96036" y="1871"/>
                    <a:pt x="95902" y="1838"/>
                  </a:cubicBezTo>
                  <a:cubicBezTo>
                    <a:pt x="95583" y="1744"/>
                    <a:pt x="95263" y="1703"/>
                    <a:pt x="94944" y="1703"/>
                  </a:cubicBezTo>
                  <a:cubicBezTo>
                    <a:pt x="94696" y="1703"/>
                    <a:pt x="94449" y="1728"/>
                    <a:pt x="94201" y="1771"/>
                  </a:cubicBezTo>
                  <a:cubicBezTo>
                    <a:pt x="93901" y="1805"/>
                    <a:pt x="93367" y="1905"/>
                    <a:pt x="93167" y="2172"/>
                  </a:cubicBezTo>
                  <a:lnTo>
                    <a:pt x="92900" y="2172"/>
                  </a:lnTo>
                  <a:cubicBezTo>
                    <a:pt x="92867" y="2138"/>
                    <a:pt x="92800" y="2138"/>
                    <a:pt x="92733" y="2105"/>
                  </a:cubicBezTo>
                  <a:cubicBezTo>
                    <a:pt x="92733" y="2038"/>
                    <a:pt x="92700" y="1938"/>
                    <a:pt x="92633" y="1905"/>
                  </a:cubicBezTo>
                  <a:cubicBezTo>
                    <a:pt x="92058" y="1444"/>
                    <a:pt x="91129" y="1204"/>
                    <a:pt x="90209" y="1204"/>
                  </a:cubicBezTo>
                  <a:cubicBezTo>
                    <a:pt x="89529" y="1204"/>
                    <a:pt x="88855" y="1335"/>
                    <a:pt x="88330" y="1604"/>
                  </a:cubicBezTo>
                  <a:lnTo>
                    <a:pt x="87863" y="1604"/>
                  </a:lnTo>
                  <a:cubicBezTo>
                    <a:pt x="87863" y="1604"/>
                    <a:pt x="87830" y="1604"/>
                    <a:pt x="87830" y="1571"/>
                  </a:cubicBezTo>
                  <a:cubicBezTo>
                    <a:pt x="87897" y="1504"/>
                    <a:pt x="87930" y="1371"/>
                    <a:pt x="87830" y="1271"/>
                  </a:cubicBezTo>
                  <a:cubicBezTo>
                    <a:pt x="87463" y="804"/>
                    <a:pt x="86796" y="804"/>
                    <a:pt x="86229" y="804"/>
                  </a:cubicBezTo>
                  <a:cubicBezTo>
                    <a:pt x="86165" y="801"/>
                    <a:pt x="86101" y="799"/>
                    <a:pt x="86037" y="799"/>
                  </a:cubicBezTo>
                  <a:cubicBezTo>
                    <a:pt x="85468" y="799"/>
                    <a:pt x="84904" y="931"/>
                    <a:pt x="84394" y="1171"/>
                  </a:cubicBezTo>
                  <a:cubicBezTo>
                    <a:pt x="84361" y="1104"/>
                    <a:pt x="84327" y="1004"/>
                    <a:pt x="84261" y="971"/>
                  </a:cubicBezTo>
                  <a:cubicBezTo>
                    <a:pt x="83705" y="651"/>
                    <a:pt x="82827" y="424"/>
                    <a:pt x="81981" y="424"/>
                  </a:cubicBezTo>
                  <a:cubicBezTo>
                    <a:pt x="81152" y="424"/>
                    <a:pt x="80354" y="642"/>
                    <a:pt x="79924" y="1204"/>
                  </a:cubicBezTo>
                  <a:cubicBezTo>
                    <a:pt x="79624" y="1204"/>
                    <a:pt x="79357" y="1238"/>
                    <a:pt x="79057" y="1271"/>
                  </a:cubicBezTo>
                  <a:cubicBezTo>
                    <a:pt x="78857" y="1238"/>
                    <a:pt x="78690" y="1171"/>
                    <a:pt x="78490" y="1137"/>
                  </a:cubicBezTo>
                  <a:cubicBezTo>
                    <a:pt x="78523" y="1004"/>
                    <a:pt x="78457" y="871"/>
                    <a:pt x="78290" y="771"/>
                  </a:cubicBezTo>
                  <a:cubicBezTo>
                    <a:pt x="77871" y="456"/>
                    <a:pt x="77307" y="287"/>
                    <a:pt x="76747" y="287"/>
                  </a:cubicBezTo>
                  <a:cubicBezTo>
                    <a:pt x="76416" y="287"/>
                    <a:pt x="76086" y="346"/>
                    <a:pt x="75788" y="470"/>
                  </a:cubicBezTo>
                  <a:cubicBezTo>
                    <a:pt x="75354" y="370"/>
                    <a:pt x="74887" y="337"/>
                    <a:pt x="74420" y="337"/>
                  </a:cubicBezTo>
                  <a:cubicBezTo>
                    <a:pt x="74075" y="102"/>
                    <a:pt x="73629" y="0"/>
                    <a:pt x="73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8"/>
            <p:cNvSpPr/>
            <p:nvPr/>
          </p:nvSpPr>
          <p:spPr>
            <a:xfrm>
              <a:off x="4581100" y="2728559"/>
              <a:ext cx="139325" cy="161100"/>
            </a:xfrm>
            <a:custGeom>
              <a:avLst/>
              <a:gdLst/>
              <a:ahLst/>
              <a:cxnLst/>
              <a:rect l="l" t="t" r="r" b="b"/>
              <a:pathLst>
                <a:path w="5573" h="6444" extrusionOk="0">
                  <a:moveTo>
                    <a:pt x="1338" y="0"/>
                  </a:moveTo>
                  <a:cubicBezTo>
                    <a:pt x="1187" y="0"/>
                    <a:pt x="1018" y="154"/>
                    <a:pt x="1062" y="349"/>
                  </a:cubicBezTo>
                  <a:cubicBezTo>
                    <a:pt x="1195" y="1083"/>
                    <a:pt x="1295" y="1784"/>
                    <a:pt x="1295" y="2517"/>
                  </a:cubicBezTo>
                  <a:cubicBezTo>
                    <a:pt x="1228" y="2551"/>
                    <a:pt x="1162" y="2584"/>
                    <a:pt x="1128" y="2684"/>
                  </a:cubicBezTo>
                  <a:cubicBezTo>
                    <a:pt x="1095" y="2784"/>
                    <a:pt x="1062" y="2884"/>
                    <a:pt x="1028" y="2984"/>
                  </a:cubicBezTo>
                  <a:lnTo>
                    <a:pt x="995" y="2984"/>
                  </a:lnTo>
                  <a:cubicBezTo>
                    <a:pt x="995" y="2951"/>
                    <a:pt x="962" y="2951"/>
                    <a:pt x="962" y="2918"/>
                  </a:cubicBezTo>
                  <a:lnTo>
                    <a:pt x="761" y="3652"/>
                  </a:lnTo>
                  <a:cubicBezTo>
                    <a:pt x="795" y="3685"/>
                    <a:pt x="828" y="3685"/>
                    <a:pt x="861" y="3685"/>
                  </a:cubicBezTo>
                  <a:cubicBezTo>
                    <a:pt x="795" y="3885"/>
                    <a:pt x="795" y="4052"/>
                    <a:pt x="828" y="4185"/>
                  </a:cubicBezTo>
                  <a:cubicBezTo>
                    <a:pt x="561" y="4786"/>
                    <a:pt x="294" y="5419"/>
                    <a:pt x="61" y="6020"/>
                  </a:cubicBezTo>
                  <a:cubicBezTo>
                    <a:pt x="0" y="6202"/>
                    <a:pt x="160" y="6323"/>
                    <a:pt x="310" y="6323"/>
                  </a:cubicBezTo>
                  <a:cubicBezTo>
                    <a:pt x="408" y="6323"/>
                    <a:pt x="502" y="6272"/>
                    <a:pt x="528" y="6153"/>
                  </a:cubicBezTo>
                  <a:cubicBezTo>
                    <a:pt x="795" y="5620"/>
                    <a:pt x="1028" y="5086"/>
                    <a:pt x="1228" y="4519"/>
                  </a:cubicBezTo>
                  <a:lnTo>
                    <a:pt x="1429" y="4519"/>
                  </a:lnTo>
                  <a:cubicBezTo>
                    <a:pt x="1495" y="4652"/>
                    <a:pt x="1629" y="4719"/>
                    <a:pt x="1896" y="4719"/>
                  </a:cubicBezTo>
                  <a:cubicBezTo>
                    <a:pt x="1929" y="4719"/>
                    <a:pt x="1996" y="4752"/>
                    <a:pt x="2096" y="4786"/>
                  </a:cubicBezTo>
                  <a:cubicBezTo>
                    <a:pt x="2154" y="4794"/>
                    <a:pt x="2210" y="4798"/>
                    <a:pt x="2265" y="4798"/>
                  </a:cubicBezTo>
                  <a:cubicBezTo>
                    <a:pt x="2427" y="4798"/>
                    <a:pt x="2571" y="4761"/>
                    <a:pt x="2696" y="4686"/>
                  </a:cubicBezTo>
                  <a:cubicBezTo>
                    <a:pt x="2796" y="4686"/>
                    <a:pt x="2863" y="4652"/>
                    <a:pt x="2930" y="4652"/>
                  </a:cubicBezTo>
                  <a:lnTo>
                    <a:pt x="3030" y="4652"/>
                  </a:lnTo>
                  <a:cubicBezTo>
                    <a:pt x="3096" y="4652"/>
                    <a:pt x="3163" y="4652"/>
                    <a:pt x="3196" y="4619"/>
                  </a:cubicBezTo>
                  <a:cubicBezTo>
                    <a:pt x="3230" y="4652"/>
                    <a:pt x="3297" y="4652"/>
                    <a:pt x="3330" y="4652"/>
                  </a:cubicBezTo>
                  <a:cubicBezTo>
                    <a:pt x="3413" y="4719"/>
                    <a:pt x="3497" y="4744"/>
                    <a:pt x="3580" y="4744"/>
                  </a:cubicBezTo>
                  <a:cubicBezTo>
                    <a:pt x="3663" y="4744"/>
                    <a:pt x="3747" y="4719"/>
                    <a:pt x="3830" y="4686"/>
                  </a:cubicBezTo>
                  <a:cubicBezTo>
                    <a:pt x="3864" y="4786"/>
                    <a:pt x="3897" y="4919"/>
                    <a:pt x="3964" y="5019"/>
                  </a:cubicBezTo>
                  <a:cubicBezTo>
                    <a:pt x="4097" y="5486"/>
                    <a:pt x="4164" y="6053"/>
                    <a:pt x="4531" y="6387"/>
                  </a:cubicBezTo>
                  <a:cubicBezTo>
                    <a:pt x="4581" y="6424"/>
                    <a:pt x="4645" y="6443"/>
                    <a:pt x="4707" y="6443"/>
                  </a:cubicBezTo>
                  <a:cubicBezTo>
                    <a:pt x="4811" y="6443"/>
                    <a:pt x="4910" y="6391"/>
                    <a:pt x="4931" y="6287"/>
                  </a:cubicBezTo>
                  <a:cubicBezTo>
                    <a:pt x="5031" y="5786"/>
                    <a:pt x="4764" y="5319"/>
                    <a:pt x="4597" y="4852"/>
                  </a:cubicBezTo>
                  <a:cubicBezTo>
                    <a:pt x="4531" y="4619"/>
                    <a:pt x="4464" y="4385"/>
                    <a:pt x="4364" y="4152"/>
                  </a:cubicBezTo>
                  <a:cubicBezTo>
                    <a:pt x="4431" y="4018"/>
                    <a:pt x="4497" y="3885"/>
                    <a:pt x="4497" y="3718"/>
                  </a:cubicBezTo>
                  <a:lnTo>
                    <a:pt x="4898" y="2851"/>
                  </a:lnTo>
                  <a:lnTo>
                    <a:pt x="4898" y="2851"/>
                  </a:lnTo>
                  <a:cubicBezTo>
                    <a:pt x="4831" y="2884"/>
                    <a:pt x="4798" y="2918"/>
                    <a:pt x="4764" y="2951"/>
                  </a:cubicBezTo>
                  <a:cubicBezTo>
                    <a:pt x="4731" y="2918"/>
                    <a:pt x="4698" y="2884"/>
                    <a:pt x="4664" y="2884"/>
                  </a:cubicBezTo>
                  <a:cubicBezTo>
                    <a:pt x="4664" y="2784"/>
                    <a:pt x="4631" y="2718"/>
                    <a:pt x="4631" y="2617"/>
                  </a:cubicBezTo>
                  <a:cubicBezTo>
                    <a:pt x="4631" y="2617"/>
                    <a:pt x="4631" y="2584"/>
                    <a:pt x="4631" y="2551"/>
                  </a:cubicBezTo>
                  <a:cubicBezTo>
                    <a:pt x="4631" y="2517"/>
                    <a:pt x="4597" y="2484"/>
                    <a:pt x="4597" y="2451"/>
                  </a:cubicBezTo>
                  <a:cubicBezTo>
                    <a:pt x="4864" y="2050"/>
                    <a:pt x="5165" y="1650"/>
                    <a:pt x="5431" y="1216"/>
                  </a:cubicBezTo>
                  <a:cubicBezTo>
                    <a:pt x="5572" y="1029"/>
                    <a:pt x="5366" y="824"/>
                    <a:pt x="5174" y="824"/>
                  </a:cubicBezTo>
                  <a:cubicBezTo>
                    <a:pt x="5093" y="824"/>
                    <a:pt x="5014" y="861"/>
                    <a:pt x="4964" y="950"/>
                  </a:cubicBezTo>
                  <a:cubicBezTo>
                    <a:pt x="4731" y="1417"/>
                    <a:pt x="4464" y="1850"/>
                    <a:pt x="4231" y="2317"/>
                  </a:cubicBezTo>
                  <a:cubicBezTo>
                    <a:pt x="4125" y="2229"/>
                    <a:pt x="4010" y="2188"/>
                    <a:pt x="3896" y="2188"/>
                  </a:cubicBezTo>
                  <a:cubicBezTo>
                    <a:pt x="3793" y="2188"/>
                    <a:pt x="3691" y="2221"/>
                    <a:pt x="3597" y="2284"/>
                  </a:cubicBezTo>
                  <a:cubicBezTo>
                    <a:pt x="3544" y="2244"/>
                    <a:pt x="3486" y="2226"/>
                    <a:pt x="3429" y="2226"/>
                  </a:cubicBezTo>
                  <a:cubicBezTo>
                    <a:pt x="3342" y="2226"/>
                    <a:pt x="3257" y="2270"/>
                    <a:pt x="3196" y="2351"/>
                  </a:cubicBezTo>
                  <a:cubicBezTo>
                    <a:pt x="3196" y="2317"/>
                    <a:pt x="3163" y="2284"/>
                    <a:pt x="3163" y="2251"/>
                  </a:cubicBezTo>
                  <a:cubicBezTo>
                    <a:pt x="3128" y="2162"/>
                    <a:pt x="3037" y="2121"/>
                    <a:pt x="2939" y="2121"/>
                  </a:cubicBezTo>
                  <a:cubicBezTo>
                    <a:pt x="2852" y="2121"/>
                    <a:pt x="2759" y="2154"/>
                    <a:pt x="2696" y="2217"/>
                  </a:cubicBezTo>
                  <a:cubicBezTo>
                    <a:pt x="2696" y="2217"/>
                    <a:pt x="2663" y="2251"/>
                    <a:pt x="2629" y="2284"/>
                  </a:cubicBezTo>
                  <a:lnTo>
                    <a:pt x="2563" y="2284"/>
                  </a:lnTo>
                  <a:cubicBezTo>
                    <a:pt x="2523" y="2244"/>
                    <a:pt x="2463" y="2226"/>
                    <a:pt x="2398" y="2226"/>
                  </a:cubicBezTo>
                  <a:cubicBezTo>
                    <a:pt x="2299" y="2226"/>
                    <a:pt x="2190" y="2270"/>
                    <a:pt x="2129" y="2351"/>
                  </a:cubicBezTo>
                  <a:cubicBezTo>
                    <a:pt x="2096" y="2417"/>
                    <a:pt x="2062" y="2451"/>
                    <a:pt x="2029" y="2517"/>
                  </a:cubicBezTo>
                  <a:cubicBezTo>
                    <a:pt x="2029" y="2517"/>
                    <a:pt x="2029" y="2484"/>
                    <a:pt x="1996" y="2484"/>
                  </a:cubicBezTo>
                  <a:cubicBezTo>
                    <a:pt x="1996" y="2384"/>
                    <a:pt x="1929" y="2351"/>
                    <a:pt x="1862" y="2317"/>
                  </a:cubicBezTo>
                  <a:cubicBezTo>
                    <a:pt x="1929" y="1583"/>
                    <a:pt x="1829" y="849"/>
                    <a:pt x="1529" y="149"/>
                  </a:cubicBezTo>
                  <a:cubicBezTo>
                    <a:pt x="1494" y="44"/>
                    <a:pt x="1418" y="0"/>
                    <a:pt x="1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101;p8"/>
          <p:cNvSpPr/>
          <p:nvPr/>
        </p:nvSpPr>
        <p:spPr>
          <a:xfrm>
            <a:off x="5029000" y="1090650"/>
            <a:ext cx="3883842" cy="3585125"/>
          </a:xfrm>
          <a:custGeom>
            <a:avLst/>
            <a:gdLst/>
            <a:ahLst/>
            <a:cxnLst/>
            <a:rect l="l" t="t" r="r" b="b"/>
            <a:pathLst>
              <a:path w="181764" h="167784" extrusionOk="0">
                <a:moveTo>
                  <a:pt x="90330" y="1"/>
                </a:moveTo>
                <a:cubicBezTo>
                  <a:pt x="86618" y="1"/>
                  <a:pt x="82885" y="251"/>
                  <a:pt x="79157" y="763"/>
                </a:cubicBezTo>
                <a:cubicBezTo>
                  <a:pt x="44666" y="5499"/>
                  <a:pt x="15745" y="31518"/>
                  <a:pt x="7973" y="65509"/>
                </a:cubicBezTo>
                <a:cubicBezTo>
                  <a:pt x="1" y="100267"/>
                  <a:pt x="15645" y="137094"/>
                  <a:pt x="46034" y="155640"/>
                </a:cubicBezTo>
                <a:cubicBezTo>
                  <a:pt x="59458" y="163844"/>
                  <a:pt x="74535" y="167783"/>
                  <a:pt x="89554" y="167783"/>
                </a:cubicBezTo>
                <a:cubicBezTo>
                  <a:pt x="112152" y="167783"/>
                  <a:pt x="134616" y="158864"/>
                  <a:pt x="151109" y="142131"/>
                </a:cubicBezTo>
                <a:cubicBezTo>
                  <a:pt x="175459" y="116612"/>
                  <a:pt x="181764" y="78018"/>
                  <a:pt x="165919" y="46329"/>
                </a:cubicBezTo>
                <a:cubicBezTo>
                  <a:pt x="151662" y="17844"/>
                  <a:pt x="121696" y="1"/>
                  <a:pt x="903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8"/>
          <p:cNvSpPr/>
          <p:nvPr/>
        </p:nvSpPr>
        <p:spPr>
          <a:xfrm>
            <a:off x="3275000" y="3024724"/>
            <a:ext cx="5869125" cy="2118767"/>
          </a:xfrm>
          <a:custGeom>
            <a:avLst/>
            <a:gdLst/>
            <a:ahLst/>
            <a:cxnLst/>
            <a:rect l="l" t="t" r="r" b="b"/>
            <a:pathLst>
              <a:path w="107277" h="38729" extrusionOk="0">
                <a:moveTo>
                  <a:pt x="6071" y="38728"/>
                </a:moveTo>
                <a:cubicBezTo>
                  <a:pt x="2702" y="38728"/>
                  <a:pt x="0" y="36026"/>
                  <a:pt x="0" y="32690"/>
                </a:cubicBezTo>
                <a:cubicBezTo>
                  <a:pt x="0" y="29888"/>
                  <a:pt x="1868" y="27553"/>
                  <a:pt x="4437" y="26853"/>
                </a:cubicBezTo>
                <a:cubicBezTo>
                  <a:pt x="4403" y="26386"/>
                  <a:pt x="4370" y="25886"/>
                  <a:pt x="4370" y="25419"/>
                </a:cubicBezTo>
                <a:cubicBezTo>
                  <a:pt x="4370" y="18747"/>
                  <a:pt x="9774" y="13310"/>
                  <a:pt x="16478" y="13310"/>
                </a:cubicBezTo>
                <a:cubicBezTo>
                  <a:pt x="19381" y="13310"/>
                  <a:pt x="22083" y="14344"/>
                  <a:pt x="24151" y="16079"/>
                </a:cubicBezTo>
                <a:cubicBezTo>
                  <a:pt x="25018" y="11609"/>
                  <a:pt x="28687" y="8140"/>
                  <a:pt x="33224" y="7572"/>
                </a:cubicBezTo>
                <a:cubicBezTo>
                  <a:pt x="34325" y="3236"/>
                  <a:pt x="38294" y="0"/>
                  <a:pt x="42997" y="0"/>
                </a:cubicBezTo>
                <a:cubicBezTo>
                  <a:pt x="47734" y="0"/>
                  <a:pt x="51737" y="3303"/>
                  <a:pt x="52771" y="7739"/>
                </a:cubicBezTo>
                <a:cubicBezTo>
                  <a:pt x="53572" y="7272"/>
                  <a:pt x="54472" y="7005"/>
                  <a:pt x="55440" y="7005"/>
                </a:cubicBezTo>
                <a:cubicBezTo>
                  <a:pt x="58208" y="7005"/>
                  <a:pt x="60510" y="9140"/>
                  <a:pt x="60743" y="11842"/>
                </a:cubicBezTo>
                <a:cubicBezTo>
                  <a:pt x="61811" y="11242"/>
                  <a:pt x="63012" y="10908"/>
                  <a:pt x="64279" y="10908"/>
                </a:cubicBezTo>
                <a:cubicBezTo>
                  <a:pt x="66081" y="10908"/>
                  <a:pt x="67715" y="11542"/>
                  <a:pt x="68949" y="12643"/>
                </a:cubicBezTo>
                <a:cubicBezTo>
                  <a:pt x="70517" y="9874"/>
                  <a:pt x="73486" y="7973"/>
                  <a:pt x="76888" y="7973"/>
                </a:cubicBezTo>
                <a:cubicBezTo>
                  <a:pt x="79423" y="7973"/>
                  <a:pt x="81725" y="9040"/>
                  <a:pt x="83393" y="10741"/>
                </a:cubicBezTo>
                <a:cubicBezTo>
                  <a:pt x="83993" y="6038"/>
                  <a:pt x="87996" y="2402"/>
                  <a:pt x="92866" y="2402"/>
                </a:cubicBezTo>
                <a:cubicBezTo>
                  <a:pt x="95435" y="2402"/>
                  <a:pt x="97770" y="3436"/>
                  <a:pt x="99471" y="5071"/>
                </a:cubicBezTo>
                <a:cubicBezTo>
                  <a:pt x="101339" y="2869"/>
                  <a:pt x="104141" y="1435"/>
                  <a:pt x="107277" y="1435"/>
                </a:cubicBezTo>
                <a:lnTo>
                  <a:pt x="107277" y="38728"/>
                </a:lnTo>
                <a:lnTo>
                  <a:pt x="6071" y="38728"/>
                </a:lnTo>
                <a:close/>
              </a:path>
            </a:pathLst>
          </a:custGeom>
          <a:solidFill>
            <a:srgbClr val="FFDDB7">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3"/>
        <p:cNvGrpSpPr/>
        <p:nvPr/>
      </p:nvGrpSpPr>
      <p:grpSpPr>
        <a:xfrm>
          <a:off x="0" y="0"/>
          <a:ext cx="0" cy="0"/>
          <a:chOff x="0" y="0"/>
          <a:chExt cx="0" cy="0"/>
        </a:xfrm>
      </p:grpSpPr>
      <p:sp>
        <p:nvSpPr>
          <p:cNvPr id="104" name="Google Shape;104;p9"/>
          <p:cNvSpPr/>
          <p:nvPr/>
        </p:nvSpPr>
        <p:spPr>
          <a:xfrm flipH="1">
            <a:off x="3716519" y="3184250"/>
            <a:ext cx="5427232" cy="1959256"/>
          </a:xfrm>
          <a:custGeom>
            <a:avLst/>
            <a:gdLst/>
            <a:ahLst/>
            <a:cxnLst/>
            <a:rect l="l" t="t" r="r" b="b"/>
            <a:pathLst>
              <a:path w="88431" h="31924" extrusionOk="0">
                <a:moveTo>
                  <a:pt x="83426" y="31923"/>
                </a:moveTo>
                <a:cubicBezTo>
                  <a:pt x="86195" y="31923"/>
                  <a:pt x="88430" y="29688"/>
                  <a:pt x="88430" y="26953"/>
                </a:cubicBezTo>
                <a:cubicBezTo>
                  <a:pt x="88430" y="24651"/>
                  <a:pt x="86862" y="22717"/>
                  <a:pt x="84761" y="22150"/>
                </a:cubicBezTo>
                <a:cubicBezTo>
                  <a:pt x="84794" y="21749"/>
                  <a:pt x="84827" y="21349"/>
                  <a:pt x="84827" y="20949"/>
                </a:cubicBezTo>
                <a:cubicBezTo>
                  <a:pt x="84827" y="15445"/>
                  <a:pt x="80358" y="10975"/>
                  <a:pt x="74854" y="10975"/>
                </a:cubicBezTo>
                <a:cubicBezTo>
                  <a:pt x="72452" y="10975"/>
                  <a:pt x="70250" y="11842"/>
                  <a:pt x="68516" y="13243"/>
                </a:cubicBezTo>
                <a:cubicBezTo>
                  <a:pt x="67815" y="9574"/>
                  <a:pt x="64780" y="6705"/>
                  <a:pt x="61044" y="6272"/>
                </a:cubicBezTo>
                <a:cubicBezTo>
                  <a:pt x="60110" y="2669"/>
                  <a:pt x="56874" y="0"/>
                  <a:pt x="53005" y="0"/>
                </a:cubicBezTo>
                <a:cubicBezTo>
                  <a:pt x="49069" y="0"/>
                  <a:pt x="45800" y="2736"/>
                  <a:pt x="44932" y="6405"/>
                </a:cubicBezTo>
                <a:cubicBezTo>
                  <a:pt x="44265" y="6005"/>
                  <a:pt x="43531" y="5805"/>
                  <a:pt x="42731" y="5805"/>
                </a:cubicBezTo>
                <a:cubicBezTo>
                  <a:pt x="40429" y="5805"/>
                  <a:pt x="38561" y="7539"/>
                  <a:pt x="38361" y="9774"/>
                </a:cubicBezTo>
                <a:cubicBezTo>
                  <a:pt x="37494" y="9274"/>
                  <a:pt x="36493" y="8974"/>
                  <a:pt x="35425" y="8974"/>
                </a:cubicBezTo>
                <a:cubicBezTo>
                  <a:pt x="33958" y="8974"/>
                  <a:pt x="32623" y="9541"/>
                  <a:pt x="31589" y="10408"/>
                </a:cubicBezTo>
                <a:cubicBezTo>
                  <a:pt x="30288" y="8140"/>
                  <a:pt x="27853" y="6605"/>
                  <a:pt x="25051" y="6605"/>
                </a:cubicBezTo>
                <a:cubicBezTo>
                  <a:pt x="22950" y="6605"/>
                  <a:pt x="21049" y="7472"/>
                  <a:pt x="19681" y="8840"/>
                </a:cubicBezTo>
                <a:cubicBezTo>
                  <a:pt x="19181" y="4971"/>
                  <a:pt x="15878" y="2002"/>
                  <a:pt x="11875" y="2002"/>
                </a:cubicBezTo>
                <a:cubicBezTo>
                  <a:pt x="9774" y="2002"/>
                  <a:pt x="7839" y="2836"/>
                  <a:pt x="6438" y="4203"/>
                </a:cubicBezTo>
                <a:cubicBezTo>
                  <a:pt x="4870" y="2369"/>
                  <a:pt x="2569" y="1201"/>
                  <a:pt x="0" y="1201"/>
                </a:cubicBezTo>
                <a:lnTo>
                  <a:pt x="0" y="31923"/>
                </a:lnTo>
                <a:lnTo>
                  <a:pt x="83426" y="31923"/>
                </a:lnTo>
                <a:close/>
              </a:path>
            </a:pathLst>
          </a:custGeom>
          <a:solidFill>
            <a:srgbClr val="FFDDB7">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9"/>
          <p:cNvSpPr txBox="1">
            <a:spLocks noGrp="1"/>
          </p:cNvSpPr>
          <p:nvPr>
            <p:ph type="title"/>
          </p:nvPr>
        </p:nvSpPr>
        <p:spPr>
          <a:xfrm>
            <a:off x="713225" y="1407000"/>
            <a:ext cx="3723300" cy="13494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sz="8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06" name="Google Shape;106;p9"/>
          <p:cNvSpPr txBox="1">
            <a:spLocks noGrp="1"/>
          </p:cNvSpPr>
          <p:nvPr>
            <p:ph type="subTitle" idx="1"/>
          </p:nvPr>
        </p:nvSpPr>
        <p:spPr>
          <a:xfrm>
            <a:off x="713225" y="2756400"/>
            <a:ext cx="3858900" cy="980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600">
                <a:solidFill>
                  <a:schemeClr val="dk1"/>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grpSp>
        <p:nvGrpSpPr>
          <p:cNvPr id="107" name="Google Shape;107;p9"/>
          <p:cNvGrpSpPr/>
          <p:nvPr/>
        </p:nvGrpSpPr>
        <p:grpSpPr>
          <a:xfrm>
            <a:off x="-27" y="294444"/>
            <a:ext cx="9143772" cy="337805"/>
            <a:chOff x="1186850" y="2712575"/>
            <a:chExt cx="5218750" cy="192800"/>
          </a:xfrm>
        </p:grpSpPr>
        <p:sp>
          <p:nvSpPr>
            <p:cNvPr id="108" name="Google Shape;108;p9"/>
            <p:cNvSpPr/>
            <p:nvPr/>
          </p:nvSpPr>
          <p:spPr>
            <a:xfrm>
              <a:off x="1451325" y="2743900"/>
              <a:ext cx="139300" cy="161475"/>
            </a:xfrm>
            <a:custGeom>
              <a:avLst/>
              <a:gdLst/>
              <a:ahLst/>
              <a:cxnLst/>
              <a:rect l="l" t="t" r="r" b="b"/>
              <a:pathLst>
                <a:path w="5572" h="6459" extrusionOk="0">
                  <a:moveTo>
                    <a:pt x="1334" y="0"/>
                  </a:moveTo>
                  <a:cubicBezTo>
                    <a:pt x="1178" y="0"/>
                    <a:pt x="1008" y="163"/>
                    <a:pt x="1030" y="341"/>
                  </a:cubicBezTo>
                  <a:cubicBezTo>
                    <a:pt x="1197" y="1075"/>
                    <a:pt x="1297" y="1809"/>
                    <a:pt x="1297" y="2543"/>
                  </a:cubicBezTo>
                  <a:cubicBezTo>
                    <a:pt x="1230" y="2576"/>
                    <a:pt x="1163" y="2609"/>
                    <a:pt x="1130" y="2676"/>
                  </a:cubicBezTo>
                  <a:cubicBezTo>
                    <a:pt x="1097" y="2776"/>
                    <a:pt x="1063" y="2910"/>
                    <a:pt x="1030" y="3010"/>
                  </a:cubicBezTo>
                  <a:lnTo>
                    <a:pt x="963" y="3010"/>
                  </a:lnTo>
                  <a:cubicBezTo>
                    <a:pt x="963" y="2976"/>
                    <a:pt x="963" y="2943"/>
                    <a:pt x="963" y="2943"/>
                  </a:cubicBezTo>
                  <a:lnTo>
                    <a:pt x="763" y="3677"/>
                  </a:lnTo>
                  <a:cubicBezTo>
                    <a:pt x="796" y="3677"/>
                    <a:pt x="830" y="3710"/>
                    <a:pt x="863" y="3710"/>
                  </a:cubicBezTo>
                  <a:cubicBezTo>
                    <a:pt x="796" y="3877"/>
                    <a:pt x="796" y="4044"/>
                    <a:pt x="830" y="4210"/>
                  </a:cubicBezTo>
                  <a:cubicBezTo>
                    <a:pt x="563" y="4811"/>
                    <a:pt x="296" y="5411"/>
                    <a:pt x="63" y="6045"/>
                  </a:cubicBezTo>
                  <a:cubicBezTo>
                    <a:pt x="0" y="6211"/>
                    <a:pt x="171" y="6339"/>
                    <a:pt x="324" y="6339"/>
                  </a:cubicBezTo>
                  <a:cubicBezTo>
                    <a:pt x="417" y="6339"/>
                    <a:pt x="504" y="6292"/>
                    <a:pt x="530" y="6179"/>
                  </a:cubicBezTo>
                  <a:cubicBezTo>
                    <a:pt x="796" y="5645"/>
                    <a:pt x="1030" y="5078"/>
                    <a:pt x="1230" y="4511"/>
                  </a:cubicBezTo>
                  <a:lnTo>
                    <a:pt x="1430" y="4511"/>
                  </a:lnTo>
                  <a:cubicBezTo>
                    <a:pt x="1488" y="4627"/>
                    <a:pt x="1596" y="4717"/>
                    <a:pt x="1799" y="4717"/>
                  </a:cubicBezTo>
                  <a:cubicBezTo>
                    <a:pt x="1829" y="4717"/>
                    <a:pt x="1862" y="4715"/>
                    <a:pt x="1897" y="4711"/>
                  </a:cubicBezTo>
                  <a:cubicBezTo>
                    <a:pt x="1931" y="4744"/>
                    <a:pt x="1997" y="4778"/>
                    <a:pt x="2097" y="4778"/>
                  </a:cubicBezTo>
                  <a:cubicBezTo>
                    <a:pt x="2162" y="4796"/>
                    <a:pt x="2225" y="4804"/>
                    <a:pt x="2285" y="4804"/>
                  </a:cubicBezTo>
                  <a:cubicBezTo>
                    <a:pt x="2440" y="4804"/>
                    <a:pt x="2578" y="4750"/>
                    <a:pt x="2698" y="4677"/>
                  </a:cubicBezTo>
                  <a:cubicBezTo>
                    <a:pt x="2798" y="4677"/>
                    <a:pt x="2865" y="4677"/>
                    <a:pt x="2931" y="4644"/>
                  </a:cubicBezTo>
                  <a:lnTo>
                    <a:pt x="3198" y="4644"/>
                  </a:lnTo>
                  <a:cubicBezTo>
                    <a:pt x="3231" y="4644"/>
                    <a:pt x="3265" y="4677"/>
                    <a:pt x="3332" y="4677"/>
                  </a:cubicBezTo>
                  <a:cubicBezTo>
                    <a:pt x="3409" y="4739"/>
                    <a:pt x="3487" y="4765"/>
                    <a:pt x="3564" y="4765"/>
                  </a:cubicBezTo>
                  <a:cubicBezTo>
                    <a:pt x="3653" y="4765"/>
                    <a:pt x="3743" y="4731"/>
                    <a:pt x="3832" y="4677"/>
                  </a:cubicBezTo>
                  <a:cubicBezTo>
                    <a:pt x="3865" y="4811"/>
                    <a:pt x="3899" y="4911"/>
                    <a:pt x="3932" y="5044"/>
                  </a:cubicBezTo>
                  <a:cubicBezTo>
                    <a:pt x="4099" y="5478"/>
                    <a:pt x="4165" y="6078"/>
                    <a:pt x="4532" y="6379"/>
                  </a:cubicBezTo>
                  <a:cubicBezTo>
                    <a:pt x="4586" y="6432"/>
                    <a:pt x="4655" y="6459"/>
                    <a:pt x="4721" y="6459"/>
                  </a:cubicBezTo>
                  <a:cubicBezTo>
                    <a:pt x="4821" y="6459"/>
                    <a:pt x="4913" y="6399"/>
                    <a:pt x="4933" y="6279"/>
                  </a:cubicBezTo>
                  <a:cubicBezTo>
                    <a:pt x="5033" y="5812"/>
                    <a:pt x="4766" y="5311"/>
                    <a:pt x="4599" y="4844"/>
                  </a:cubicBezTo>
                  <a:cubicBezTo>
                    <a:pt x="4532" y="4611"/>
                    <a:pt x="4466" y="4377"/>
                    <a:pt x="4366" y="4144"/>
                  </a:cubicBezTo>
                  <a:cubicBezTo>
                    <a:pt x="4432" y="4044"/>
                    <a:pt x="4499" y="3877"/>
                    <a:pt x="4499" y="3710"/>
                  </a:cubicBezTo>
                  <a:lnTo>
                    <a:pt x="4899" y="2876"/>
                  </a:lnTo>
                  <a:lnTo>
                    <a:pt x="4899" y="2876"/>
                  </a:lnTo>
                  <a:cubicBezTo>
                    <a:pt x="4833" y="2910"/>
                    <a:pt x="4799" y="2943"/>
                    <a:pt x="4766" y="2976"/>
                  </a:cubicBezTo>
                  <a:cubicBezTo>
                    <a:pt x="4733" y="2943"/>
                    <a:pt x="4699" y="2910"/>
                    <a:pt x="4666" y="2910"/>
                  </a:cubicBezTo>
                  <a:cubicBezTo>
                    <a:pt x="4666" y="2809"/>
                    <a:pt x="4632" y="2709"/>
                    <a:pt x="4632" y="2643"/>
                  </a:cubicBezTo>
                  <a:cubicBezTo>
                    <a:pt x="4632" y="2609"/>
                    <a:pt x="4632" y="2609"/>
                    <a:pt x="4632" y="2576"/>
                  </a:cubicBezTo>
                  <a:cubicBezTo>
                    <a:pt x="4632" y="2509"/>
                    <a:pt x="4599" y="2476"/>
                    <a:pt x="4566" y="2442"/>
                  </a:cubicBezTo>
                  <a:cubicBezTo>
                    <a:pt x="4866" y="2042"/>
                    <a:pt x="5166" y="1642"/>
                    <a:pt x="5433" y="1242"/>
                  </a:cubicBezTo>
                  <a:cubicBezTo>
                    <a:pt x="5571" y="1034"/>
                    <a:pt x="5376" y="843"/>
                    <a:pt x="5186" y="843"/>
                  </a:cubicBezTo>
                  <a:cubicBezTo>
                    <a:pt x="5101" y="843"/>
                    <a:pt x="5018" y="882"/>
                    <a:pt x="4966" y="975"/>
                  </a:cubicBezTo>
                  <a:cubicBezTo>
                    <a:pt x="4733" y="1408"/>
                    <a:pt x="4466" y="1875"/>
                    <a:pt x="4232" y="2309"/>
                  </a:cubicBezTo>
                  <a:cubicBezTo>
                    <a:pt x="4132" y="2242"/>
                    <a:pt x="4024" y="2209"/>
                    <a:pt x="3915" y="2209"/>
                  </a:cubicBezTo>
                  <a:cubicBezTo>
                    <a:pt x="3807" y="2209"/>
                    <a:pt x="3698" y="2242"/>
                    <a:pt x="3598" y="2309"/>
                  </a:cubicBezTo>
                  <a:cubicBezTo>
                    <a:pt x="3540" y="2265"/>
                    <a:pt x="3476" y="2241"/>
                    <a:pt x="3413" y="2241"/>
                  </a:cubicBezTo>
                  <a:cubicBezTo>
                    <a:pt x="3332" y="2241"/>
                    <a:pt x="3254" y="2282"/>
                    <a:pt x="3198" y="2376"/>
                  </a:cubicBezTo>
                  <a:cubicBezTo>
                    <a:pt x="3165" y="2342"/>
                    <a:pt x="3165" y="2309"/>
                    <a:pt x="3165" y="2276"/>
                  </a:cubicBezTo>
                  <a:cubicBezTo>
                    <a:pt x="3106" y="2179"/>
                    <a:pt x="3003" y="2127"/>
                    <a:pt x="2900" y="2127"/>
                  </a:cubicBezTo>
                  <a:cubicBezTo>
                    <a:pt x="2827" y="2127"/>
                    <a:pt x="2753" y="2153"/>
                    <a:pt x="2698" y="2209"/>
                  </a:cubicBezTo>
                  <a:cubicBezTo>
                    <a:pt x="2664" y="2242"/>
                    <a:pt x="2664" y="2242"/>
                    <a:pt x="2631" y="2276"/>
                  </a:cubicBezTo>
                  <a:cubicBezTo>
                    <a:pt x="2631" y="2276"/>
                    <a:pt x="2598" y="2276"/>
                    <a:pt x="2564" y="2309"/>
                  </a:cubicBezTo>
                  <a:cubicBezTo>
                    <a:pt x="2521" y="2265"/>
                    <a:pt x="2452" y="2241"/>
                    <a:pt x="2379" y="2241"/>
                  </a:cubicBezTo>
                  <a:cubicBezTo>
                    <a:pt x="2286" y="2241"/>
                    <a:pt x="2187" y="2282"/>
                    <a:pt x="2131" y="2376"/>
                  </a:cubicBezTo>
                  <a:cubicBezTo>
                    <a:pt x="2097" y="2409"/>
                    <a:pt x="2064" y="2476"/>
                    <a:pt x="2031" y="2543"/>
                  </a:cubicBezTo>
                  <a:cubicBezTo>
                    <a:pt x="2031" y="2509"/>
                    <a:pt x="2031" y="2509"/>
                    <a:pt x="1997" y="2476"/>
                  </a:cubicBezTo>
                  <a:cubicBezTo>
                    <a:pt x="1964" y="2409"/>
                    <a:pt x="1931" y="2342"/>
                    <a:pt x="1864" y="2309"/>
                  </a:cubicBezTo>
                  <a:cubicBezTo>
                    <a:pt x="1931" y="1609"/>
                    <a:pt x="1830" y="875"/>
                    <a:pt x="1530" y="141"/>
                  </a:cubicBezTo>
                  <a:cubicBezTo>
                    <a:pt x="1486" y="41"/>
                    <a:pt x="1412" y="0"/>
                    <a:pt x="1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9"/>
            <p:cNvSpPr/>
            <p:nvPr/>
          </p:nvSpPr>
          <p:spPr>
            <a:xfrm>
              <a:off x="1972850" y="2743900"/>
              <a:ext cx="139225" cy="161475"/>
            </a:xfrm>
            <a:custGeom>
              <a:avLst/>
              <a:gdLst/>
              <a:ahLst/>
              <a:cxnLst/>
              <a:rect l="l" t="t" r="r" b="b"/>
              <a:pathLst>
                <a:path w="5569" h="6459" extrusionOk="0">
                  <a:moveTo>
                    <a:pt x="1347" y="0"/>
                  </a:moveTo>
                  <a:cubicBezTo>
                    <a:pt x="1184" y="0"/>
                    <a:pt x="1006" y="163"/>
                    <a:pt x="1050" y="341"/>
                  </a:cubicBezTo>
                  <a:cubicBezTo>
                    <a:pt x="1217" y="1075"/>
                    <a:pt x="1317" y="1809"/>
                    <a:pt x="1284" y="2543"/>
                  </a:cubicBezTo>
                  <a:cubicBezTo>
                    <a:pt x="1217" y="2576"/>
                    <a:pt x="1184" y="2609"/>
                    <a:pt x="1151" y="2676"/>
                  </a:cubicBezTo>
                  <a:cubicBezTo>
                    <a:pt x="1117" y="2776"/>
                    <a:pt x="1084" y="2910"/>
                    <a:pt x="1050" y="3010"/>
                  </a:cubicBezTo>
                  <a:lnTo>
                    <a:pt x="984" y="3010"/>
                  </a:lnTo>
                  <a:cubicBezTo>
                    <a:pt x="984" y="2976"/>
                    <a:pt x="984" y="2943"/>
                    <a:pt x="950" y="2943"/>
                  </a:cubicBezTo>
                  <a:lnTo>
                    <a:pt x="750" y="3677"/>
                  </a:lnTo>
                  <a:cubicBezTo>
                    <a:pt x="784" y="3677"/>
                    <a:pt x="817" y="3710"/>
                    <a:pt x="884" y="3710"/>
                  </a:cubicBezTo>
                  <a:cubicBezTo>
                    <a:pt x="817" y="3877"/>
                    <a:pt x="784" y="4044"/>
                    <a:pt x="817" y="4210"/>
                  </a:cubicBezTo>
                  <a:cubicBezTo>
                    <a:pt x="550" y="4811"/>
                    <a:pt x="317" y="5411"/>
                    <a:pt x="83" y="6045"/>
                  </a:cubicBezTo>
                  <a:cubicBezTo>
                    <a:pt x="0" y="6211"/>
                    <a:pt x="176" y="6339"/>
                    <a:pt x="336" y="6339"/>
                  </a:cubicBezTo>
                  <a:cubicBezTo>
                    <a:pt x="433" y="6339"/>
                    <a:pt x="525" y="6292"/>
                    <a:pt x="550" y="6179"/>
                  </a:cubicBezTo>
                  <a:cubicBezTo>
                    <a:pt x="784" y="5645"/>
                    <a:pt x="1017" y="5078"/>
                    <a:pt x="1251" y="4511"/>
                  </a:cubicBezTo>
                  <a:lnTo>
                    <a:pt x="1451" y="4511"/>
                  </a:lnTo>
                  <a:cubicBezTo>
                    <a:pt x="1509" y="4627"/>
                    <a:pt x="1617" y="4717"/>
                    <a:pt x="1797" y="4717"/>
                  </a:cubicBezTo>
                  <a:cubicBezTo>
                    <a:pt x="1825" y="4717"/>
                    <a:pt x="1854" y="4715"/>
                    <a:pt x="1884" y="4711"/>
                  </a:cubicBezTo>
                  <a:cubicBezTo>
                    <a:pt x="1951" y="4744"/>
                    <a:pt x="2018" y="4778"/>
                    <a:pt x="2085" y="4778"/>
                  </a:cubicBezTo>
                  <a:cubicBezTo>
                    <a:pt x="2159" y="4796"/>
                    <a:pt x="2228" y="4804"/>
                    <a:pt x="2293" y="4804"/>
                  </a:cubicBezTo>
                  <a:cubicBezTo>
                    <a:pt x="2461" y="4804"/>
                    <a:pt x="2598" y="4750"/>
                    <a:pt x="2718" y="4677"/>
                  </a:cubicBezTo>
                  <a:cubicBezTo>
                    <a:pt x="2818" y="4677"/>
                    <a:pt x="2885" y="4677"/>
                    <a:pt x="2952" y="4644"/>
                  </a:cubicBezTo>
                  <a:lnTo>
                    <a:pt x="3219" y="4644"/>
                  </a:lnTo>
                  <a:cubicBezTo>
                    <a:pt x="3252" y="4644"/>
                    <a:pt x="3285" y="4677"/>
                    <a:pt x="3319" y="4677"/>
                  </a:cubicBezTo>
                  <a:lnTo>
                    <a:pt x="3352" y="4677"/>
                  </a:lnTo>
                  <a:cubicBezTo>
                    <a:pt x="3430" y="4739"/>
                    <a:pt x="3507" y="4765"/>
                    <a:pt x="3585" y="4765"/>
                  </a:cubicBezTo>
                  <a:cubicBezTo>
                    <a:pt x="3674" y="4765"/>
                    <a:pt x="3763" y="4731"/>
                    <a:pt x="3852" y="4677"/>
                  </a:cubicBezTo>
                  <a:cubicBezTo>
                    <a:pt x="3886" y="4811"/>
                    <a:pt x="3919" y="4911"/>
                    <a:pt x="3953" y="5044"/>
                  </a:cubicBezTo>
                  <a:cubicBezTo>
                    <a:pt x="4086" y="5478"/>
                    <a:pt x="4186" y="6078"/>
                    <a:pt x="4553" y="6379"/>
                  </a:cubicBezTo>
                  <a:cubicBezTo>
                    <a:pt x="4593" y="6432"/>
                    <a:pt x="4654" y="6459"/>
                    <a:pt x="4718" y="6459"/>
                  </a:cubicBezTo>
                  <a:cubicBezTo>
                    <a:pt x="4813" y="6459"/>
                    <a:pt x="4913" y="6399"/>
                    <a:pt x="4953" y="6279"/>
                  </a:cubicBezTo>
                  <a:cubicBezTo>
                    <a:pt x="5053" y="5812"/>
                    <a:pt x="4786" y="5311"/>
                    <a:pt x="4620" y="4844"/>
                  </a:cubicBezTo>
                  <a:cubicBezTo>
                    <a:pt x="4520" y="4611"/>
                    <a:pt x="4453" y="4377"/>
                    <a:pt x="4386" y="4144"/>
                  </a:cubicBezTo>
                  <a:cubicBezTo>
                    <a:pt x="4453" y="4044"/>
                    <a:pt x="4486" y="3877"/>
                    <a:pt x="4520" y="3710"/>
                  </a:cubicBezTo>
                  <a:lnTo>
                    <a:pt x="4887" y="2876"/>
                  </a:lnTo>
                  <a:lnTo>
                    <a:pt x="4887" y="2876"/>
                  </a:lnTo>
                  <a:cubicBezTo>
                    <a:pt x="4820" y="2910"/>
                    <a:pt x="4786" y="2943"/>
                    <a:pt x="4753" y="2976"/>
                  </a:cubicBezTo>
                  <a:cubicBezTo>
                    <a:pt x="4753" y="2943"/>
                    <a:pt x="4720" y="2910"/>
                    <a:pt x="4653" y="2910"/>
                  </a:cubicBezTo>
                  <a:cubicBezTo>
                    <a:pt x="4653" y="2809"/>
                    <a:pt x="4653" y="2709"/>
                    <a:pt x="4620" y="2643"/>
                  </a:cubicBezTo>
                  <a:cubicBezTo>
                    <a:pt x="4620" y="2609"/>
                    <a:pt x="4620" y="2609"/>
                    <a:pt x="4620" y="2576"/>
                  </a:cubicBezTo>
                  <a:cubicBezTo>
                    <a:pt x="4653" y="2509"/>
                    <a:pt x="4620" y="2476"/>
                    <a:pt x="4586" y="2442"/>
                  </a:cubicBezTo>
                  <a:cubicBezTo>
                    <a:pt x="4887" y="2042"/>
                    <a:pt x="5153" y="1642"/>
                    <a:pt x="5454" y="1242"/>
                  </a:cubicBezTo>
                  <a:cubicBezTo>
                    <a:pt x="5569" y="1034"/>
                    <a:pt x="5382" y="843"/>
                    <a:pt x="5200" y="843"/>
                  </a:cubicBezTo>
                  <a:cubicBezTo>
                    <a:pt x="5119" y="843"/>
                    <a:pt x="5038" y="882"/>
                    <a:pt x="4987" y="975"/>
                  </a:cubicBezTo>
                  <a:cubicBezTo>
                    <a:pt x="4720" y="1408"/>
                    <a:pt x="4486" y="1875"/>
                    <a:pt x="4253" y="2309"/>
                  </a:cubicBezTo>
                  <a:lnTo>
                    <a:pt x="4219" y="2309"/>
                  </a:lnTo>
                  <a:cubicBezTo>
                    <a:pt x="4136" y="2242"/>
                    <a:pt x="4028" y="2209"/>
                    <a:pt x="3915" y="2209"/>
                  </a:cubicBezTo>
                  <a:cubicBezTo>
                    <a:pt x="3802" y="2209"/>
                    <a:pt x="3686" y="2242"/>
                    <a:pt x="3586" y="2309"/>
                  </a:cubicBezTo>
                  <a:cubicBezTo>
                    <a:pt x="3542" y="2265"/>
                    <a:pt x="3479" y="2241"/>
                    <a:pt x="3414" y="2241"/>
                  </a:cubicBezTo>
                  <a:cubicBezTo>
                    <a:pt x="3330" y="2241"/>
                    <a:pt x="3242" y="2282"/>
                    <a:pt x="3185" y="2376"/>
                  </a:cubicBezTo>
                  <a:cubicBezTo>
                    <a:pt x="3185" y="2342"/>
                    <a:pt x="3185" y="2309"/>
                    <a:pt x="3152" y="2276"/>
                  </a:cubicBezTo>
                  <a:cubicBezTo>
                    <a:pt x="3113" y="2179"/>
                    <a:pt x="3006" y="2127"/>
                    <a:pt x="2904" y="2127"/>
                  </a:cubicBezTo>
                  <a:cubicBezTo>
                    <a:pt x="2831" y="2127"/>
                    <a:pt x="2760" y="2153"/>
                    <a:pt x="2718" y="2209"/>
                  </a:cubicBezTo>
                  <a:cubicBezTo>
                    <a:pt x="2685" y="2242"/>
                    <a:pt x="2652" y="2242"/>
                    <a:pt x="2652" y="2276"/>
                  </a:cubicBezTo>
                  <a:cubicBezTo>
                    <a:pt x="2618" y="2276"/>
                    <a:pt x="2618" y="2276"/>
                    <a:pt x="2585" y="2309"/>
                  </a:cubicBezTo>
                  <a:cubicBezTo>
                    <a:pt x="2527" y="2265"/>
                    <a:pt x="2456" y="2241"/>
                    <a:pt x="2386" y="2241"/>
                  </a:cubicBezTo>
                  <a:cubicBezTo>
                    <a:pt x="2296" y="2241"/>
                    <a:pt x="2208" y="2282"/>
                    <a:pt x="2151" y="2376"/>
                  </a:cubicBezTo>
                  <a:cubicBezTo>
                    <a:pt x="2118" y="2409"/>
                    <a:pt x="2085" y="2476"/>
                    <a:pt x="2018" y="2543"/>
                  </a:cubicBezTo>
                  <a:cubicBezTo>
                    <a:pt x="2018" y="2509"/>
                    <a:pt x="2018" y="2509"/>
                    <a:pt x="2018" y="2476"/>
                  </a:cubicBezTo>
                  <a:cubicBezTo>
                    <a:pt x="1984" y="2409"/>
                    <a:pt x="1918" y="2342"/>
                    <a:pt x="1884" y="2309"/>
                  </a:cubicBezTo>
                  <a:cubicBezTo>
                    <a:pt x="1951" y="1609"/>
                    <a:pt x="1851" y="875"/>
                    <a:pt x="1551" y="141"/>
                  </a:cubicBezTo>
                  <a:cubicBezTo>
                    <a:pt x="1506" y="41"/>
                    <a:pt x="1428" y="0"/>
                    <a:pt x="1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9"/>
            <p:cNvSpPr/>
            <p:nvPr/>
          </p:nvSpPr>
          <p:spPr>
            <a:xfrm>
              <a:off x="2494575" y="2743900"/>
              <a:ext cx="139275" cy="161475"/>
            </a:xfrm>
            <a:custGeom>
              <a:avLst/>
              <a:gdLst/>
              <a:ahLst/>
              <a:cxnLst/>
              <a:rect l="l" t="t" r="r" b="b"/>
              <a:pathLst>
                <a:path w="5571" h="6459" extrusionOk="0">
                  <a:moveTo>
                    <a:pt x="1335" y="0"/>
                  </a:moveTo>
                  <a:cubicBezTo>
                    <a:pt x="1182" y="0"/>
                    <a:pt x="1019" y="163"/>
                    <a:pt x="1063" y="341"/>
                  </a:cubicBezTo>
                  <a:cubicBezTo>
                    <a:pt x="1196" y="1075"/>
                    <a:pt x="1297" y="1809"/>
                    <a:pt x="1297" y="2543"/>
                  </a:cubicBezTo>
                  <a:cubicBezTo>
                    <a:pt x="1230" y="2576"/>
                    <a:pt x="1163" y="2609"/>
                    <a:pt x="1130" y="2676"/>
                  </a:cubicBezTo>
                  <a:cubicBezTo>
                    <a:pt x="1096" y="2776"/>
                    <a:pt x="1063" y="2910"/>
                    <a:pt x="1030" y="3010"/>
                  </a:cubicBezTo>
                  <a:lnTo>
                    <a:pt x="996" y="3010"/>
                  </a:lnTo>
                  <a:cubicBezTo>
                    <a:pt x="996" y="2976"/>
                    <a:pt x="963" y="2943"/>
                    <a:pt x="963" y="2943"/>
                  </a:cubicBezTo>
                  <a:lnTo>
                    <a:pt x="763" y="3677"/>
                  </a:lnTo>
                  <a:cubicBezTo>
                    <a:pt x="796" y="3677"/>
                    <a:pt x="830" y="3710"/>
                    <a:pt x="863" y="3710"/>
                  </a:cubicBezTo>
                  <a:cubicBezTo>
                    <a:pt x="796" y="3877"/>
                    <a:pt x="796" y="4044"/>
                    <a:pt x="830" y="4210"/>
                  </a:cubicBezTo>
                  <a:cubicBezTo>
                    <a:pt x="563" y="4811"/>
                    <a:pt x="296" y="5411"/>
                    <a:pt x="62" y="6045"/>
                  </a:cubicBezTo>
                  <a:cubicBezTo>
                    <a:pt x="0" y="6211"/>
                    <a:pt x="170" y="6339"/>
                    <a:pt x="324" y="6339"/>
                  </a:cubicBezTo>
                  <a:cubicBezTo>
                    <a:pt x="417" y="6339"/>
                    <a:pt x="504" y="6292"/>
                    <a:pt x="529" y="6179"/>
                  </a:cubicBezTo>
                  <a:cubicBezTo>
                    <a:pt x="796" y="5645"/>
                    <a:pt x="1030" y="5078"/>
                    <a:pt x="1230" y="4511"/>
                  </a:cubicBezTo>
                  <a:lnTo>
                    <a:pt x="1430" y="4511"/>
                  </a:lnTo>
                  <a:cubicBezTo>
                    <a:pt x="1488" y="4627"/>
                    <a:pt x="1596" y="4717"/>
                    <a:pt x="1798" y="4717"/>
                  </a:cubicBezTo>
                  <a:cubicBezTo>
                    <a:pt x="1829" y="4717"/>
                    <a:pt x="1862" y="4715"/>
                    <a:pt x="1897" y="4711"/>
                  </a:cubicBezTo>
                  <a:cubicBezTo>
                    <a:pt x="1930" y="4744"/>
                    <a:pt x="1997" y="4778"/>
                    <a:pt x="2097" y="4778"/>
                  </a:cubicBezTo>
                  <a:cubicBezTo>
                    <a:pt x="2162" y="4796"/>
                    <a:pt x="2225" y="4804"/>
                    <a:pt x="2285" y="4804"/>
                  </a:cubicBezTo>
                  <a:cubicBezTo>
                    <a:pt x="2440" y="4804"/>
                    <a:pt x="2577" y="4750"/>
                    <a:pt x="2698" y="4677"/>
                  </a:cubicBezTo>
                  <a:cubicBezTo>
                    <a:pt x="2798" y="4677"/>
                    <a:pt x="2864" y="4677"/>
                    <a:pt x="2931" y="4644"/>
                  </a:cubicBezTo>
                  <a:lnTo>
                    <a:pt x="3198" y="4644"/>
                  </a:lnTo>
                  <a:cubicBezTo>
                    <a:pt x="3231" y="4644"/>
                    <a:pt x="3298" y="4677"/>
                    <a:pt x="3331" y="4677"/>
                  </a:cubicBezTo>
                  <a:cubicBezTo>
                    <a:pt x="3409" y="4739"/>
                    <a:pt x="3486" y="4765"/>
                    <a:pt x="3564" y="4765"/>
                  </a:cubicBezTo>
                  <a:cubicBezTo>
                    <a:pt x="3653" y="4765"/>
                    <a:pt x="3742" y="4731"/>
                    <a:pt x="3832" y="4677"/>
                  </a:cubicBezTo>
                  <a:cubicBezTo>
                    <a:pt x="3865" y="4811"/>
                    <a:pt x="3898" y="4911"/>
                    <a:pt x="3965" y="5044"/>
                  </a:cubicBezTo>
                  <a:cubicBezTo>
                    <a:pt x="4099" y="5478"/>
                    <a:pt x="4165" y="6078"/>
                    <a:pt x="4532" y="6379"/>
                  </a:cubicBezTo>
                  <a:cubicBezTo>
                    <a:pt x="4586" y="6432"/>
                    <a:pt x="4655" y="6459"/>
                    <a:pt x="4721" y="6459"/>
                  </a:cubicBezTo>
                  <a:cubicBezTo>
                    <a:pt x="4820" y="6459"/>
                    <a:pt x="4912" y="6399"/>
                    <a:pt x="4932" y="6279"/>
                  </a:cubicBezTo>
                  <a:cubicBezTo>
                    <a:pt x="5033" y="5812"/>
                    <a:pt x="4766" y="5311"/>
                    <a:pt x="4599" y="4844"/>
                  </a:cubicBezTo>
                  <a:cubicBezTo>
                    <a:pt x="4532" y="4611"/>
                    <a:pt x="4465" y="4377"/>
                    <a:pt x="4365" y="4144"/>
                  </a:cubicBezTo>
                  <a:cubicBezTo>
                    <a:pt x="4432" y="4044"/>
                    <a:pt x="4499" y="3877"/>
                    <a:pt x="4499" y="3710"/>
                  </a:cubicBezTo>
                  <a:lnTo>
                    <a:pt x="4899" y="2876"/>
                  </a:lnTo>
                  <a:lnTo>
                    <a:pt x="4899" y="2876"/>
                  </a:lnTo>
                  <a:cubicBezTo>
                    <a:pt x="4832" y="2910"/>
                    <a:pt x="4799" y="2943"/>
                    <a:pt x="4766" y="2976"/>
                  </a:cubicBezTo>
                  <a:cubicBezTo>
                    <a:pt x="4732" y="2943"/>
                    <a:pt x="4699" y="2910"/>
                    <a:pt x="4666" y="2910"/>
                  </a:cubicBezTo>
                  <a:cubicBezTo>
                    <a:pt x="4666" y="2809"/>
                    <a:pt x="4632" y="2709"/>
                    <a:pt x="4632" y="2643"/>
                  </a:cubicBezTo>
                  <a:cubicBezTo>
                    <a:pt x="4632" y="2609"/>
                    <a:pt x="4632" y="2609"/>
                    <a:pt x="4632" y="2576"/>
                  </a:cubicBezTo>
                  <a:cubicBezTo>
                    <a:pt x="4632" y="2509"/>
                    <a:pt x="4599" y="2476"/>
                    <a:pt x="4566" y="2442"/>
                  </a:cubicBezTo>
                  <a:cubicBezTo>
                    <a:pt x="4866" y="2042"/>
                    <a:pt x="5166" y="1642"/>
                    <a:pt x="5433" y="1242"/>
                  </a:cubicBezTo>
                  <a:cubicBezTo>
                    <a:pt x="5571" y="1034"/>
                    <a:pt x="5375" y="843"/>
                    <a:pt x="5186" y="843"/>
                  </a:cubicBezTo>
                  <a:cubicBezTo>
                    <a:pt x="5101" y="843"/>
                    <a:pt x="5017" y="882"/>
                    <a:pt x="4966" y="975"/>
                  </a:cubicBezTo>
                  <a:cubicBezTo>
                    <a:pt x="4732" y="1408"/>
                    <a:pt x="4465" y="1875"/>
                    <a:pt x="4232" y="2309"/>
                  </a:cubicBezTo>
                  <a:cubicBezTo>
                    <a:pt x="4132" y="2242"/>
                    <a:pt x="4023" y="2209"/>
                    <a:pt x="3915" y="2209"/>
                  </a:cubicBezTo>
                  <a:cubicBezTo>
                    <a:pt x="3807" y="2209"/>
                    <a:pt x="3698" y="2242"/>
                    <a:pt x="3598" y="2309"/>
                  </a:cubicBezTo>
                  <a:cubicBezTo>
                    <a:pt x="3540" y="2265"/>
                    <a:pt x="3475" y="2241"/>
                    <a:pt x="3413" y="2241"/>
                  </a:cubicBezTo>
                  <a:cubicBezTo>
                    <a:pt x="3332" y="2241"/>
                    <a:pt x="3254" y="2282"/>
                    <a:pt x="3198" y="2376"/>
                  </a:cubicBezTo>
                  <a:cubicBezTo>
                    <a:pt x="3198" y="2342"/>
                    <a:pt x="3165" y="2309"/>
                    <a:pt x="3165" y="2276"/>
                  </a:cubicBezTo>
                  <a:cubicBezTo>
                    <a:pt x="3126" y="2179"/>
                    <a:pt x="3019" y="2127"/>
                    <a:pt x="2910" y="2127"/>
                  </a:cubicBezTo>
                  <a:cubicBezTo>
                    <a:pt x="2832" y="2127"/>
                    <a:pt x="2753" y="2153"/>
                    <a:pt x="2698" y="2209"/>
                  </a:cubicBezTo>
                  <a:cubicBezTo>
                    <a:pt x="2698" y="2242"/>
                    <a:pt x="2664" y="2242"/>
                    <a:pt x="2631" y="2276"/>
                  </a:cubicBezTo>
                  <a:cubicBezTo>
                    <a:pt x="2631" y="2276"/>
                    <a:pt x="2597" y="2276"/>
                    <a:pt x="2564" y="2309"/>
                  </a:cubicBezTo>
                  <a:cubicBezTo>
                    <a:pt x="2520" y="2265"/>
                    <a:pt x="2451" y="2241"/>
                    <a:pt x="2379" y="2241"/>
                  </a:cubicBezTo>
                  <a:cubicBezTo>
                    <a:pt x="2286" y="2241"/>
                    <a:pt x="2187" y="2282"/>
                    <a:pt x="2130" y="2376"/>
                  </a:cubicBezTo>
                  <a:cubicBezTo>
                    <a:pt x="2097" y="2409"/>
                    <a:pt x="2064" y="2476"/>
                    <a:pt x="2030" y="2543"/>
                  </a:cubicBezTo>
                  <a:cubicBezTo>
                    <a:pt x="2030" y="2509"/>
                    <a:pt x="2030" y="2509"/>
                    <a:pt x="1997" y="2476"/>
                  </a:cubicBezTo>
                  <a:cubicBezTo>
                    <a:pt x="1997" y="2409"/>
                    <a:pt x="1930" y="2342"/>
                    <a:pt x="1864" y="2309"/>
                  </a:cubicBezTo>
                  <a:cubicBezTo>
                    <a:pt x="1930" y="1609"/>
                    <a:pt x="1830" y="875"/>
                    <a:pt x="1530" y="141"/>
                  </a:cubicBezTo>
                  <a:cubicBezTo>
                    <a:pt x="1486" y="41"/>
                    <a:pt x="1411" y="0"/>
                    <a:pt x="1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9"/>
            <p:cNvSpPr/>
            <p:nvPr/>
          </p:nvSpPr>
          <p:spPr>
            <a:xfrm>
              <a:off x="3016150" y="2718675"/>
              <a:ext cx="139225" cy="161100"/>
            </a:xfrm>
            <a:custGeom>
              <a:avLst/>
              <a:gdLst/>
              <a:ahLst/>
              <a:cxnLst/>
              <a:rect l="l" t="t" r="r" b="b"/>
              <a:pathLst>
                <a:path w="5569" h="6444" extrusionOk="0">
                  <a:moveTo>
                    <a:pt x="1334" y="1"/>
                  </a:moveTo>
                  <a:cubicBezTo>
                    <a:pt x="1174" y="1"/>
                    <a:pt x="1005" y="154"/>
                    <a:pt x="1048" y="349"/>
                  </a:cubicBezTo>
                  <a:cubicBezTo>
                    <a:pt x="1215" y="1083"/>
                    <a:pt x="1315" y="1784"/>
                    <a:pt x="1282" y="2517"/>
                  </a:cubicBezTo>
                  <a:cubicBezTo>
                    <a:pt x="1215" y="2551"/>
                    <a:pt x="1182" y="2618"/>
                    <a:pt x="1148" y="2684"/>
                  </a:cubicBezTo>
                  <a:cubicBezTo>
                    <a:pt x="1115" y="2784"/>
                    <a:pt x="1082" y="2884"/>
                    <a:pt x="1048" y="2984"/>
                  </a:cubicBezTo>
                  <a:lnTo>
                    <a:pt x="982" y="2984"/>
                  </a:lnTo>
                  <a:cubicBezTo>
                    <a:pt x="982" y="2951"/>
                    <a:pt x="982" y="2951"/>
                    <a:pt x="948" y="2918"/>
                  </a:cubicBezTo>
                  <a:lnTo>
                    <a:pt x="748" y="3685"/>
                  </a:lnTo>
                  <a:lnTo>
                    <a:pt x="881" y="3685"/>
                  </a:lnTo>
                  <a:cubicBezTo>
                    <a:pt x="815" y="3885"/>
                    <a:pt x="781" y="4052"/>
                    <a:pt x="815" y="4185"/>
                  </a:cubicBezTo>
                  <a:cubicBezTo>
                    <a:pt x="548" y="4786"/>
                    <a:pt x="314" y="5420"/>
                    <a:pt x="81" y="6020"/>
                  </a:cubicBezTo>
                  <a:cubicBezTo>
                    <a:pt x="0" y="6202"/>
                    <a:pt x="164" y="6323"/>
                    <a:pt x="321" y="6323"/>
                  </a:cubicBezTo>
                  <a:cubicBezTo>
                    <a:pt x="423" y="6323"/>
                    <a:pt x="522" y="6272"/>
                    <a:pt x="548" y="6153"/>
                  </a:cubicBezTo>
                  <a:cubicBezTo>
                    <a:pt x="781" y="5620"/>
                    <a:pt x="1015" y="5086"/>
                    <a:pt x="1248" y="4519"/>
                  </a:cubicBezTo>
                  <a:lnTo>
                    <a:pt x="1449" y="4519"/>
                  </a:lnTo>
                  <a:cubicBezTo>
                    <a:pt x="1515" y="4652"/>
                    <a:pt x="1649" y="4719"/>
                    <a:pt x="1882" y="4719"/>
                  </a:cubicBezTo>
                  <a:cubicBezTo>
                    <a:pt x="1949" y="4719"/>
                    <a:pt x="2016" y="4752"/>
                    <a:pt x="2082" y="4786"/>
                  </a:cubicBezTo>
                  <a:cubicBezTo>
                    <a:pt x="2149" y="4794"/>
                    <a:pt x="2212" y="4798"/>
                    <a:pt x="2270" y="4798"/>
                  </a:cubicBezTo>
                  <a:cubicBezTo>
                    <a:pt x="2447" y="4798"/>
                    <a:pt x="2591" y="4761"/>
                    <a:pt x="2716" y="4686"/>
                  </a:cubicBezTo>
                  <a:cubicBezTo>
                    <a:pt x="2816" y="4686"/>
                    <a:pt x="2883" y="4652"/>
                    <a:pt x="2950" y="4652"/>
                  </a:cubicBezTo>
                  <a:lnTo>
                    <a:pt x="3016" y="4652"/>
                  </a:lnTo>
                  <a:cubicBezTo>
                    <a:pt x="3083" y="4652"/>
                    <a:pt x="3150" y="4652"/>
                    <a:pt x="3216" y="4619"/>
                  </a:cubicBezTo>
                  <a:cubicBezTo>
                    <a:pt x="3250" y="4652"/>
                    <a:pt x="3283" y="4652"/>
                    <a:pt x="3317" y="4652"/>
                  </a:cubicBezTo>
                  <a:lnTo>
                    <a:pt x="3350" y="4652"/>
                  </a:lnTo>
                  <a:cubicBezTo>
                    <a:pt x="3433" y="4719"/>
                    <a:pt x="3517" y="4744"/>
                    <a:pt x="3600" y="4744"/>
                  </a:cubicBezTo>
                  <a:cubicBezTo>
                    <a:pt x="3683" y="4744"/>
                    <a:pt x="3767" y="4719"/>
                    <a:pt x="3850" y="4686"/>
                  </a:cubicBezTo>
                  <a:cubicBezTo>
                    <a:pt x="3884" y="4786"/>
                    <a:pt x="3917" y="4919"/>
                    <a:pt x="3950" y="5019"/>
                  </a:cubicBezTo>
                  <a:cubicBezTo>
                    <a:pt x="4084" y="5486"/>
                    <a:pt x="4184" y="6053"/>
                    <a:pt x="4551" y="6387"/>
                  </a:cubicBezTo>
                  <a:cubicBezTo>
                    <a:pt x="4588" y="6424"/>
                    <a:pt x="4645" y="6443"/>
                    <a:pt x="4704" y="6443"/>
                  </a:cubicBezTo>
                  <a:cubicBezTo>
                    <a:pt x="4802" y="6443"/>
                    <a:pt x="4909" y="6391"/>
                    <a:pt x="4951" y="6287"/>
                  </a:cubicBezTo>
                  <a:cubicBezTo>
                    <a:pt x="5051" y="5787"/>
                    <a:pt x="4784" y="5320"/>
                    <a:pt x="4617" y="4853"/>
                  </a:cubicBezTo>
                  <a:cubicBezTo>
                    <a:pt x="4517" y="4619"/>
                    <a:pt x="4451" y="4386"/>
                    <a:pt x="4384" y="4152"/>
                  </a:cubicBezTo>
                  <a:cubicBezTo>
                    <a:pt x="4451" y="4019"/>
                    <a:pt x="4484" y="3885"/>
                    <a:pt x="4517" y="3718"/>
                  </a:cubicBezTo>
                  <a:lnTo>
                    <a:pt x="4884" y="2884"/>
                  </a:lnTo>
                  <a:cubicBezTo>
                    <a:pt x="4818" y="2884"/>
                    <a:pt x="4784" y="2918"/>
                    <a:pt x="4751" y="2951"/>
                  </a:cubicBezTo>
                  <a:cubicBezTo>
                    <a:pt x="4751" y="2918"/>
                    <a:pt x="4718" y="2884"/>
                    <a:pt x="4651" y="2884"/>
                  </a:cubicBezTo>
                  <a:cubicBezTo>
                    <a:pt x="4651" y="2784"/>
                    <a:pt x="4651" y="2718"/>
                    <a:pt x="4617" y="2618"/>
                  </a:cubicBezTo>
                  <a:cubicBezTo>
                    <a:pt x="4617" y="2618"/>
                    <a:pt x="4617" y="2584"/>
                    <a:pt x="4617" y="2584"/>
                  </a:cubicBezTo>
                  <a:cubicBezTo>
                    <a:pt x="4651" y="2517"/>
                    <a:pt x="4617" y="2484"/>
                    <a:pt x="4584" y="2451"/>
                  </a:cubicBezTo>
                  <a:cubicBezTo>
                    <a:pt x="4884" y="2050"/>
                    <a:pt x="5151" y="1650"/>
                    <a:pt x="5451" y="1217"/>
                  </a:cubicBezTo>
                  <a:cubicBezTo>
                    <a:pt x="5569" y="1029"/>
                    <a:pt x="5372" y="825"/>
                    <a:pt x="5187" y="825"/>
                  </a:cubicBezTo>
                  <a:cubicBezTo>
                    <a:pt x="5110" y="825"/>
                    <a:pt x="5034" y="861"/>
                    <a:pt x="4984" y="950"/>
                  </a:cubicBezTo>
                  <a:cubicBezTo>
                    <a:pt x="4718" y="1417"/>
                    <a:pt x="4484" y="1850"/>
                    <a:pt x="4251" y="2317"/>
                  </a:cubicBezTo>
                  <a:lnTo>
                    <a:pt x="4217" y="2317"/>
                  </a:lnTo>
                  <a:cubicBezTo>
                    <a:pt x="4124" y="2242"/>
                    <a:pt x="3998" y="2199"/>
                    <a:pt x="3871" y="2199"/>
                  </a:cubicBezTo>
                  <a:cubicBezTo>
                    <a:pt x="3772" y="2199"/>
                    <a:pt x="3671" y="2225"/>
                    <a:pt x="3583" y="2284"/>
                  </a:cubicBezTo>
                  <a:cubicBezTo>
                    <a:pt x="3544" y="2245"/>
                    <a:pt x="3489" y="2226"/>
                    <a:pt x="3431" y="2226"/>
                  </a:cubicBezTo>
                  <a:cubicBezTo>
                    <a:pt x="3341" y="2226"/>
                    <a:pt x="3244" y="2270"/>
                    <a:pt x="3183" y="2351"/>
                  </a:cubicBezTo>
                  <a:cubicBezTo>
                    <a:pt x="3183" y="2317"/>
                    <a:pt x="3183" y="2284"/>
                    <a:pt x="3150" y="2251"/>
                  </a:cubicBezTo>
                  <a:cubicBezTo>
                    <a:pt x="3115" y="2163"/>
                    <a:pt x="3024" y="2121"/>
                    <a:pt x="2931" y="2121"/>
                  </a:cubicBezTo>
                  <a:cubicBezTo>
                    <a:pt x="2848" y="2121"/>
                    <a:pt x="2763" y="2154"/>
                    <a:pt x="2716" y="2217"/>
                  </a:cubicBezTo>
                  <a:cubicBezTo>
                    <a:pt x="2683" y="2217"/>
                    <a:pt x="2649" y="2251"/>
                    <a:pt x="2649" y="2284"/>
                  </a:cubicBezTo>
                  <a:lnTo>
                    <a:pt x="2583" y="2284"/>
                  </a:lnTo>
                  <a:cubicBezTo>
                    <a:pt x="2530" y="2245"/>
                    <a:pt x="2467" y="2226"/>
                    <a:pt x="2404" y="2226"/>
                  </a:cubicBezTo>
                  <a:cubicBezTo>
                    <a:pt x="2307" y="2226"/>
                    <a:pt x="2210" y="2270"/>
                    <a:pt x="2149" y="2351"/>
                  </a:cubicBezTo>
                  <a:cubicBezTo>
                    <a:pt x="2116" y="2417"/>
                    <a:pt x="2082" y="2484"/>
                    <a:pt x="2016" y="2517"/>
                  </a:cubicBezTo>
                  <a:cubicBezTo>
                    <a:pt x="2016" y="2517"/>
                    <a:pt x="2016" y="2484"/>
                    <a:pt x="2016" y="2484"/>
                  </a:cubicBezTo>
                  <a:cubicBezTo>
                    <a:pt x="1982" y="2417"/>
                    <a:pt x="1916" y="2351"/>
                    <a:pt x="1882" y="2317"/>
                  </a:cubicBezTo>
                  <a:cubicBezTo>
                    <a:pt x="1949" y="1583"/>
                    <a:pt x="1849" y="850"/>
                    <a:pt x="1549" y="149"/>
                  </a:cubicBezTo>
                  <a:cubicBezTo>
                    <a:pt x="1502" y="44"/>
                    <a:pt x="1419" y="1"/>
                    <a:pt x="1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9"/>
            <p:cNvSpPr/>
            <p:nvPr/>
          </p:nvSpPr>
          <p:spPr>
            <a:xfrm>
              <a:off x="3537850" y="2712575"/>
              <a:ext cx="139250" cy="161325"/>
            </a:xfrm>
            <a:custGeom>
              <a:avLst/>
              <a:gdLst/>
              <a:ahLst/>
              <a:cxnLst/>
              <a:rect l="l" t="t" r="r" b="b"/>
              <a:pathLst>
                <a:path w="5570" h="6453" extrusionOk="0">
                  <a:moveTo>
                    <a:pt x="1334" y="0"/>
                  </a:moveTo>
                  <a:cubicBezTo>
                    <a:pt x="1180" y="0"/>
                    <a:pt x="1017" y="149"/>
                    <a:pt x="1062" y="326"/>
                  </a:cubicBezTo>
                  <a:cubicBezTo>
                    <a:pt x="1195" y="1060"/>
                    <a:pt x="1295" y="1794"/>
                    <a:pt x="1295" y="2528"/>
                  </a:cubicBezTo>
                  <a:cubicBezTo>
                    <a:pt x="1229" y="2561"/>
                    <a:pt x="1162" y="2595"/>
                    <a:pt x="1129" y="2695"/>
                  </a:cubicBezTo>
                  <a:cubicBezTo>
                    <a:pt x="1095" y="2795"/>
                    <a:pt x="1062" y="2895"/>
                    <a:pt x="1028" y="2995"/>
                  </a:cubicBezTo>
                  <a:lnTo>
                    <a:pt x="995" y="2995"/>
                  </a:lnTo>
                  <a:cubicBezTo>
                    <a:pt x="995" y="2962"/>
                    <a:pt x="962" y="2928"/>
                    <a:pt x="962" y="2928"/>
                  </a:cubicBezTo>
                  <a:lnTo>
                    <a:pt x="762" y="3662"/>
                  </a:lnTo>
                  <a:cubicBezTo>
                    <a:pt x="795" y="3695"/>
                    <a:pt x="828" y="3695"/>
                    <a:pt x="862" y="3695"/>
                  </a:cubicBezTo>
                  <a:cubicBezTo>
                    <a:pt x="795" y="3862"/>
                    <a:pt x="795" y="4029"/>
                    <a:pt x="828" y="4196"/>
                  </a:cubicBezTo>
                  <a:cubicBezTo>
                    <a:pt x="561" y="4796"/>
                    <a:pt x="295" y="5430"/>
                    <a:pt x="61" y="6031"/>
                  </a:cubicBezTo>
                  <a:cubicBezTo>
                    <a:pt x="0" y="6212"/>
                    <a:pt x="160" y="6333"/>
                    <a:pt x="311" y="6333"/>
                  </a:cubicBezTo>
                  <a:cubicBezTo>
                    <a:pt x="408" y="6333"/>
                    <a:pt x="502" y="6282"/>
                    <a:pt x="528" y="6164"/>
                  </a:cubicBezTo>
                  <a:cubicBezTo>
                    <a:pt x="795" y="5630"/>
                    <a:pt x="1028" y="5063"/>
                    <a:pt x="1229" y="4496"/>
                  </a:cubicBezTo>
                  <a:lnTo>
                    <a:pt x="1262" y="4496"/>
                  </a:lnTo>
                  <a:cubicBezTo>
                    <a:pt x="1295" y="4513"/>
                    <a:pt x="1329" y="4521"/>
                    <a:pt x="1358" y="4521"/>
                  </a:cubicBezTo>
                  <a:cubicBezTo>
                    <a:pt x="1387" y="4521"/>
                    <a:pt x="1412" y="4513"/>
                    <a:pt x="1429" y="4496"/>
                  </a:cubicBezTo>
                  <a:cubicBezTo>
                    <a:pt x="1487" y="4612"/>
                    <a:pt x="1595" y="4703"/>
                    <a:pt x="1797" y="4703"/>
                  </a:cubicBezTo>
                  <a:cubicBezTo>
                    <a:pt x="1828" y="4703"/>
                    <a:pt x="1861" y="4701"/>
                    <a:pt x="1896" y="4696"/>
                  </a:cubicBezTo>
                  <a:cubicBezTo>
                    <a:pt x="1929" y="4730"/>
                    <a:pt x="1996" y="4763"/>
                    <a:pt x="2096" y="4763"/>
                  </a:cubicBezTo>
                  <a:cubicBezTo>
                    <a:pt x="2161" y="4782"/>
                    <a:pt x="2224" y="4790"/>
                    <a:pt x="2284" y="4790"/>
                  </a:cubicBezTo>
                  <a:cubicBezTo>
                    <a:pt x="2439" y="4790"/>
                    <a:pt x="2576" y="4735"/>
                    <a:pt x="2696" y="4663"/>
                  </a:cubicBezTo>
                  <a:cubicBezTo>
                    <a:pt x="2796" y="4663"/>
                    <a:pt x="2863" y="4663"/>
                    <a:pt x="2930" y="4630"/>
                  </a:cubicBezTo>
                  <a:lnTo>
                    <a:pt x="3030" y="4630"/>
                  </a:lnTo>
                  <a:cubicBezTo>
                    <a:pt x="3052" y="4641"/>
                    <a:pt x="3071" y="4644"/>
                    <a:pt x="3088" y="4644"/>
                  </a:cubicBezTo>
                  <a:cubicBezTo>
                    <a:pt x="3123" y="4644"/>
                    <a:pt x="3152" y="4630"/>
                    <a:pt x="3197" y="4630"/>
                  </a:cubicBezTo>
                  <a:cubicBezTo>
                    <a:pt x="3230" y="4630"/>
                    <a:pt x="3297" y="4663"/>
                    <a:pt x="3330" y="4663"/>
                  </a:cubicBezTo>
                  <a:cubicBezTo>
                    <a:pt x="3408" y="4725"/>
                    <a:pt x="3485" y="4751"/>
                    <a:pt x="3563" y="4751"/>
                  </a:cubicBezTo>
                  <a:cubicBezTo>
                    <a:pt x="3652" y="4751"/>
                    <a:pt x="3741" y="4716"/>
                    <a:pt x="3830" y="4663"/>
                  </a:cubicBezTo>
                  <a:cubicBezTo>
                    <a:pt x="3864" y="4796"/>
                    <a:pt x="3897" y="4896"/>
                    <a:pt x="3964" y="5030"/>
                  </a:cubicBezTo>
                  <a:cubicBezTo>
                    <a:pt x="4097" y="5497"/>
                    <a:pt x="4164" y="6064"/>
                    <a:pt x="4531" y="6397"/>
                  </a:cubicBezTo>
                  <a:cubicBezTo>
                    <a:pt x="4579" y="6433"/>
                    <a:pt x="4640" y="6452"/>
                    <a:pt x="4699" y="6452"/>
                  </a:cubicBezTo>
                  <a:cubicBezTo>
                    <a:pt x="4806" y="6452"/>
                    <a:pt x="4910" y="6392"/>
                    <a:pt x="4931" y="6264"/>
                  </a:cubicBezTo>
                  <a:cubicBezTo>
                    <a:pt x="5031" y="5797"/>
                    <a:pt x="4764" y="5297"/>
                    <a:pt x="4598" y="4863"/>
                  </a:cubicBezTo>
                  <a:cubicBezTo>
                    <a:pt x="4531" y="4630"/>
                    <a:pt x="4464" y="4363"/>
                    <a:pt x="4364" y="4129"/>
                  </a:cubicBezTo>
                  <a:cubicBezTo>
                    <a:pt x="4431" y="4029"/>
                    <a:pt x="4498" y="3862"/>
                    <a:pt x="4498" y="3695"/>
                  </a:cubicBezTo>
                  <a:lnTo>
                    <a:pt x="4898" y="2862"/>
                  </a:lnTo>
                  <a:lnTo>
                    <a:pt x="4898" y="2862"/>
                  </a:lnTo>
                  <a:cubicBezTo>
                    <a:pt x="4831" y="2895"/>
                    <a:pt x="4798" y="2928"/>
                    <a:pt x="4764" y="2962"/>
                  </a:cubicBezTo>
                  <a:cubicBezTo>
                    <a:pt x="4731" y="2928"/>
                    <a:pt x="4698" y="2895"/>
                    <a:pt x="4664" y="2895"/>
                  </a:cubicBezTo>
                  <a:cubicBezTo>
                    <a:pt x="4664" y="2795"/>
                    <a:pt x="4631" y="2695"/>
                    <a:pt x="4631" y="2628"/>
                  </a:cubicBezTo>
                  <a:cubicBezTo>
                    <a:pt x="4631" y="2595"/>
                    <a:pt x="4631" y="2595"/>
                    <a:pt x="4631" y="2561"/>
                  </a:cubicBezTo>
                  <a:cubicBezTo>
                    <a:pt x="4631" y="2528"/>
                    <a:pt x="4598" y="2461"/>
                    <a:pt x="4564" y="2461"/>
                  </a:cubicBezTo>
                  <a:cubicBezTo>
                    <a:pt x="4865" y="2028"/>
                    <a:pt x="5165" y="1627"/>
                    <a:pt x="5432" y="1227"/>
                  </a:cubicBezTo>
                  <a:cubicBezTo>
                    <a:pt x="5570" y="1020"/>
                    <a:pt x="5374" y="829"/>
                    <a:pt x="5185" y="829"/>
                  </a:cubicBezTo>
                  <a:cubicBezTo>
                    <a:pt x="5100" y="829"/>
                    <a:pt x="5016" y="867"/>
                    <a:pt x="4965" y="960"/>
                  </a:cubicBezTo>
                  <a:cubicBezTo>
                    <a:pt x="4731" y="1394"/>
                    <a:pt x="4464" y="1861"/>
                    <a:pt x="4231" y="2328"/>
                  </a:cubicBezTo>
                  <a:cubicBezTo>
                    <a:pt x="4231" y="2328"/>
                    <a:pt x="4231" y="2328"/>
                    <a:pt x="4231" y="2294"/>
                  </a:cubicBezTo>
                  <a:cubicBezTo>
                    <a:pt x="4131" y="2228"/>
                    <a:pt x="4022" y="2194"/>
                    <a:pt x="3914" y="2194"/>
                  </a:cubicBezTo>
                  <a:cubicBezTo>
                    <a:pt x="3805" y="2194"/>
                    <a:pt x="3697" y="2228"/>
                    <a:pt x="3597" y="2294"/>
                  </a:cubicBezTo>
                  <a:cubicBezTo>
                    <a:pt x="3544" y="2255"/>
                    <a:pt x="3487" y="2236"/>
                    <a:pt x="3430" y="2236"/>
                  </a:cubicBezTo>
                  <a:cubicBezTo>
                    <a:pt x="3342" y="2236"/>
                    <a:pt x="3257" y="2280"/>
                    <a:pt x="3197" y="2361"/>
                  </a:cubicBezTo>
                  <a:cubicBezTo>
                    <a:pt x="3197" y="2328"/>
                    <a:pt x="3163" y="2294"/>
                    <a:pt x="3163" y="2261"/>
                  </a:cubicBezTo>
                  <a:cubicBezTo>
                    <a:pt x="3124" y="2164"/>
                    <a:pt x="3018" y="2112"/>
                    <a:pt x="2909" y="2112"/>
                  </a:cubicBezTo>
                  <a:cubicBezTo>
                    <a:pt x="2831" y="2112"/>
                    <a:pt x="2752" y="2139"/>
                    <a:pt x="2696" y="2194"/>
                  </a:cubicBezTo>
                  <a:cubicBezTo>
                    <a:pt x="2696" y="2228"/>
                    <a:pt x="2663" y="2261"/>
                    <a:pt x="2630" y="2261"/>
                  </a:cubicBezTo>
                  <a:cubicBezTo>
                    <a:pt x="2630" y="2261"/>
                    <a:pt x="2596" y="2294"/>
                    <a:pt x="2563" y="2294"/>
                  </a:cubicBezTo>
                  <a:cubicBezTo>
                    <a:pt x="2519" y="2251"/>
                    <a:pt x="2450" y="2226"/>
                    <a:pt x="2378" y="2226"/>
                  </a:cubicBezTo>
                  <a:cubicBezTo>
                    <a:pt x="2284" y="2226"/>
                    <a:pt x="2186" y="2267"/>
                    <a:pt x="2129" y="2361"/>
                  </a:cubicBezTo>
                  <a:cubicBezTo>
                    <a:pt x="2096" y="2395"/>
                    <a:pt x="2063" y="2461"/>
                    <a:pt x="2029" y="2528"/>
                  </a:cubicBezTo>
                  <a:cubicBezTo>
                    <a:pt x="2029" y="2495"/>
                    <a:pt x="2029" y="2495"/>
                    <a:pt x="1996" y="2461"/>
                  </a:cubicBezTo>
                  <a:cubicBezTo>
                    <a:pt x="1996" y="2395"/>
                    <a:pt x="1929" y="2361"/>
                    <a:pt x="1862" y="2294"/>
                  </a:cubicBezTo>
                  <a:cubicBezTo>
                    <a:pt x="1929" y="1594"/>
                    <a:pt x="1829" y="860"/>
                    <a:pt x="1529" y="126"/>
                  </a:cubicBezTo>
                  <a:cubicBezTo>
                    <a:pt x="1484" y="37"/>
                    <a:pt x="1410" y="0"/>
                    <a:pt x="1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9"/>
            <p:cNvSpPr/>
            <p:nvPr/>
          </p:nvSpPr>
          <p:spPr>
            <a:xfrm>
              <a:off x="4059300" y="2727200"/>
              <a:ext cx="139325" cy="161150"/>
            </a:xfrm>
            <a:custGeom>
              <a:avLst/>
              <a:gdLst/>
              <a:ahLst/>
              <a:cxnLst/>
              <a:rect l="l" t="t" r="r" b="b"/>
              <a:pathLst>
                <a:path w="5573" h="6446" extrusionOk="0">
                  <a:moveTo>
                    <a:pt x="1349" y="1"/>
                  </a:moveTo>
                  <a:cubicBezTo>
                    <a:pt x="1185" y="1"/>
                    <a:pt x="1008" y="164"/>
                    <a:pt x="1052" y="342"/>
                  </a:cubicBezTo>
                  <a:cubicBezTo>
                    <a:pt x="1219" y="1076"/>
                    <a:pt x="1319" y="1810"/>
                    <a:pt x="1286" y="2510"/>
                  </a:cubicBezTo>
                  <a:cubicBezTo>
                    <a:pt x="1252" y="2543"/>
                    <a:pt x="1185" y="2610"/>
                    <a:pt x="1152" y="2677"/>
                  </a:cubicBezTo>
                  <a:cubicBezTo>
                    <a:pt x="1119" y="2777"/>
                    <a:pt x="1085" y="2877"/>
                    <a:pt x="1052" y="2977"/>
                  </a:cubicBezTo>
                  <a:lnTo>
                    <a:pt x="985" y="2977"/>
                  </a:lnTo>
                  <a:cubicBezTo>
                    <a:pt x="985" y="2977"/>
                    <a:pt x="985" y="2944"/>
                    <a:pt x="952" y="2910"/>
                  </a:cubicBezTo>
                  <a:lnTo>
                    <a:pt x="752" y="3678"/>
                  </a:lnTo>
                  <a:lnTo>
                    <a:pt x="885" y="3678"/>
                  </a:lnTo>
                  <a:cubicBezTo>
                    <a:pt x="819" y="3878"/>
                    <a:pt x="785" y="4045"/>
                    <a:pt x="819" y="4178"/>
                  </a:cubicBezTo>
                  <a:cubicBezTo>
                    <a:pt x="552" y="4778"/>
                    <a:pt x="318" y="5412"/>
                    <a:pt x="85" y="6013"/>
                  </a:cubicBezTo>
                  <a:cubicBezTo>
                    <a:pt x="1" y="6202"/>
                    <a:pt x="181" y="6338"/>
                    <a:pt x="343" y="6338"/>
                  </a:cubicBezTo>
                  <a:cubicBezTo>
                    <a:pt x="438" y="6338"/>
                    <a:pt x="527" y="6291"/>
                    <a:pt x="552" y="6179"/>
                  </a:cubicBezTo>
                  <a:cubicBezTo>
                    <a:pt x="785" y="5612"/>
                    <a:pt x="1019" y="5079"/>
                    <a:pt x="1252" y="4512"/>
                  </a:cubicBezTo>
                  <a:lnTo>
                    <a:pt x="1452" y="4512"/>
                  </a:lnTo>
                  <a:cubicBezTo>
                    <a:pt x="1519" y="4645"/>
                    <a:pt x="1652" y="4712"/>
                    <a:pt x="1886" y="4712"/>
                  </a:cubicBezTo>
                  <a:cubicBezTo>
                    <a:pt x="1953" y="4745"/>
                    <a:pt x="2019" y="4745"/>
                    <a:pt x="2086" y="4778"/>
                  </a:cubicBezTo>
                  <a:cubicBezTo>
                    <a:pt x="2153" y="4787"/>
                    <a:pt x="2215" y="4791"/>
                    <a:pt x="2274" y="4791"/>
                  </a:cubicBezTo>
                  <a:cubicBezTo>
                    <a:pt x="2451" y="4791"/>
                    <a:pt x="2595" y="4753"/>
                    <a:pt x="2720" y="4678"/>
                  </a:cubicBezTo>
                  <a:cubicBezTo>
                    <a:pt x="2820" y="4678"/>
                    <a:pt x="2887" y="4678"/>
                    <a:pt x="2953" y="4645"/>
                  </a:cubicBezTo>
                  <a:lnTo>
                    <a:pt x="3320" y="4645"/>
                  </a:lnTo>
                  <a:cubicBezTo>
                    <a:pt x="3354" y="4645"/>
                    <a:pt x="3354" y="4645"/>
                    <a:pt x="3354" y="4678"/>
                  </a:cubicBezTo>
                  <a:cubicBezTo>
                    <a:pt x="3429" y="4723"/>
                    <a:pt x="3504" y="4741"/>
                    <a:pt x="3580" y="4741"/>
                  </a:cubicBezTo>
                  <a:cubicBezTo>
                    <a:pt x="3671" y="4741"/>
                    <a:pt x="3763" y="4715"/>
                    <a:pt x="3854" y="4678"/>
                  </a:cubicBezTo>
                  <a:cubicBezTo>
                    <a:pt x="3887" y="4778"/>
                    <a:pt x="3921" y="4912"/>
                    <a:pt x="3954" y="5045"/>
                  </a:cubicBezTo>
                  <a:cubicBezTo>
                    <a:pt x="4088" y="5479"/>
                    <a:pt x="4188" y="6079"/>
                    <a:pt x="4555" y="6380"/>
                  </a:cubicBezTo>
                  <a:cubicBezTo>
                    <a:pt x="4596" y="6421"/>
                    <a:pt x="4660" y="6445"/>
                    <a:pt x="4726" y="6445"/>
                  </a:cubicBezTo>
                  <a:cubicBezTo>
                    <a:pt x="4819" y="6445"/>
                    <a:pt x="4916" y="6397"/>
                    <a:pt x="4955" y="6279"/>
                  </a:cubicBezTo>
                  <a:cubicBezTo>
                    <a:pt x="5055" y="5779"/>
                    <a:pt x="4788" y="5312"/>
                    <a:pt x="4621" y="4845"/>
                  </a:cubicBezTo>
                  <a:cubicBezTo>
                    <a:pt x="4521" y="4612"/>
                    <a:pt x="4454" y="4378"/>
                    <a:pt x="4388" y="4145"/>
                  </a:cubicBezTo>
                  <a:cubicBezTo>
                    <a:pt x="4454" y="4011"/>
                    <a:pt x="4488" y="3878"/>
                    <a:pt x="4521" y="3711"/>
                  </a:cubicBezTo>
                  <a:lnTo>
                    <a:pt x="4888" y="2877"/>
                  </a:lnTo>
                  <a:cubicBezTo>
                    <a:pt x="4821" y="2877"/>
                    <a:pt x="4788" y="2910"/>
                    <a:pt x="4755" y="2944"/>
                  </a:cubicBezTo>
                  <a:cubicBezTo>
                    <a:pt x="4755" y="2910"/>
                    <a:pt x="4721" y="2910"/>
                    <a:pt x="4655" y="2877"/>
                  </a:cubicBezTo>
                  <a:cubicBezTo>
                    <a:pt x="4655" y="2777"/>
                    <a:pt x="4655" y="2710"/>
                    <a:pt x="4621" y="2643"/>
                  </a:cubicBezTo>
                  <a:cubicBezTo>
                    <a:pt x="4621" y="2610"/>
                    <a:pt x="4621" y="2577"/>
                    <a:pt x="4621" y="2577"/>
                  </a:cubicBezTo>
                  <a:cubicBezTo>
                    <a:pt x="4655" y="2510"/>
                    <a:pt x="4621" y="2477"/>
                    <a:pt x="4588" y="2443"/>
                  </a:cubicBezTo>
                  <a:cubicBezTo>
                    <a:pt x="4888" y="2043"/>
                    <a:pt x="5155" y="1643"/>
                    <a:pt x="5455" y="1209"/>
                  </a:cubicBezTo>
                  <a:cubicBezTo>
                    <a:pt x="5573" y="1021"/>
                    <a:pt x="5376" y="817"/>
                    <a:pt x="5191" y="817"/>
                  </a:cubicBezTo>
                  <a:cubicBezTo>
                    <a:pt x="5113" y="817"/>
                    <a:pt x="5038" y="853"/>
                    <a:pt x="4988" y="942"/>
                  </a:cubicBezTo>
                  <a:cubicBezTo>
                    <a:pt x="4721" y="1409"/>
                    <a:pt x="4488" y="1843"/>
                    <a:pt x="4254" y="2310"/>
                  </a:cubicBezTo>
                  <a:lnTo>
                    <a:pt x="4221" y="2310"/>
                  </a:lnTo>
                  <a:cubicBezTo>
                    <a:pt x="4127" y="2235"/>
                    <a:pt x="4002" y="2192"/>
                    <a:pt x="3875" y="2192"/>
                  </a:cubicBezTo>
                  <a:cubicBezTo>
                    <a:pt x="3776" y="2192"/>
                    <a:pt x="3675" y="2218"/>
                    <a:pt x="3587" y="2277"/>
                  </a:cubicBezTo>
                  <a:cubicBezTo>
                    <a:pt x="3546" y="2249"/>
                    <a:pt x="3487" y="2233"/>
                    <a:pt x="3426" y="2233"/>
                  </a:cubicBezTo>
                  <a:cubicBezTo>
                    <a:pt x="3338" y="2233"/>
                    <a:pt x="3246" y="2265"/>
                    <a:pt x="3187" y="2343"/>
                  </a:cubicBezTo>
                  <a:cubicBezTo>
                    <a:pt x="3187" y="2310"/>
                    <a:pt x="3187" y="2277"/>
                    <a:pt x="3154" y="2277"/>
                  </a:cubicBezTo>
                  <a:cubicBezTo>
                    <a:pt x="3115" y="2179"/>
                    <a:pt x="3008" y="2128"/>
                    <a:pt x="2906" y="2128"/>
                  </a:cubicBezTo>
                  <a:cubicBezTo>
                    <a:pt x="2833" y="2128"/>
                    <a:pt x="2762" y="2154"/>
                    <a:pt x="2720" y="2210"/>
                  </a:cubicBezTo>
                  <a:cubicBezTo>
                    <a:pt x="2687" y="2210"/>
                    <a:pt x="2687" y="2243"/>
                    <a:pt x="2653" y="2277"/>
                  </a:cubicBezTo>
                  <a:lnTo>
                    <a:pt x="2586" y="2277"/>
                  </a:lnTo>
                  <a:cubicBezTo>
                    <a:pt x="2536" y="2239"/>
                    <a:pt x="2477" y="2220"/>
                    <a:pt x="2417" y="2220"/>
                  </a:cubicBezTo>
                  <a:cubicBezTo>
                    <a:pt x="2317" y="2220"/>
                    <a:pt x="2215" y="2272"/>
                    <a:pt x="2153" y="2377"/>
                  </a:cubicBezTo>
                  <a:cubicBezTo>
                    <a:pt x="2119" y="2410"/>
                    <a:pt x="2086" y="2477"/>
                    <a:pt x="2019" y="2543"/>
                  </a:cubicBezTo>
                  <a:cubicBezTo>
                    <a:pt x="2019" y="2510"/>
                    <a:pt x="2019" y="2477"/>
                    <a:pt x="2019" y="2477"/>
                  </a:cubicBezTo>
                  <a:cubicBezTo>
                    <a:pt x="1986" y="2410"/>
                    <a:pt x="1919" y="2343"/>
                    <a:pt x="1886" y="2310"/>
                  </a:cubicBezTo>
                  <a:cubicBezTo>
                    <a:pt x="1953" y="1576"/>
                    <a:pt x="1853" y="842"/>
                    <a:pt x="1552" y="142"/>
                  </a:cubicBezTo>
                  <a:cubicBezTo>
                    <a:pt x="1508" y="42"/>
                    <a:pt x="1430" y="1"/>
                    <a:pt x="13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9"/>
            <p:cNvSpPr/>
            <p:nvPr/>
          </p:nvSpPr>
          <p:spPr>
            <a:xfrm>
              <a:off x="5102550" y="2738050"/>
              <a:ext cx="139325" cy="161125"/>
            </a:xfrm>
            <a:custGeom>
              <a:avLst/>
              <a:gdLst/>
              <a:ahLst/>
              <a:cxnLst/>
              <a:rect l="l" t="t" r="r" b="b"/>
              <a:pathLst>
                <a:path w="5573" h="6445" extrusionOk="0">
                  <a:moveTo>
                    <a:pt x="1348" y="1"/>
                  </a:moveTo>
                  <a:cubicBezTo>
                    <a:pt x="1185" y="1"/>
                    <a:pt x="1007" y="164"/>
                    <a:pt x="1052" y="341"/>
                  </a:cubicBezTo>
                  <a:cubicBezTo>
                    <a:pt x="1219" y="1075"/>
                    <a:pt x="1319" y="1809"/>
                    <a:pt x="1285" y="2510"/>
                  </a:cubicBezTo>
                  <a:cubicBezTo>
                    <a:pt x="1252" y="2543"/>
                    <a:pt x="1185" y="2610"/>
                    <a:pt x="1152" y="2676"/>
                  </a:cubicBezTo>
                  <a:cubicBezTo>
                    <a:pt x="1119" y="2777"/>
                    <a:pt x="1085" y="2877"/>
                    <a:pt x="1052" y="2977"/>
                  </a:cubicBezTo>
                  <a:lnTo>
                    <a:pt x="985" y="2977"/>
                  </a:lnTo>
                  <a:cubicBezTo>
                    <a:pt x="985" y="2977"/>
                    <a:pt x="985" y="2943"/>
                    <a:pt x="952" y="2910"/>
                  </a:cubicBezTo>
                  <a:lnTo>
                    <a:pt x="752" y="3677"/>
                  </a:lnTo>
                  <a:lnTo>
                    <a:pt x="885" y="3677"/>
                  </a:lnTo>
                  <a:cubicBezTo>
                    <a:pt x="818" y="3877"/>
                    <a:pt x="785" y="4044"/>
                    <a:pt x="818" y="4178"/>
                  </a:cubicBezTo>
                  <a:cubicBezTo>
                    <a:pt x="551" y="4778"/>
                    <a:pt x="318" y="5412"/>
                    <a:pt x="84" y="6012"/>
                  </a:cubicBezTo>
                  <a:cubicBezTo>
                    <a:pt x="0" y="6201"/>
                    <a:pt x="181" y="6337"/>
                    <a:pt x="343" y="6337"/>
                  </a:cubicBezTo>
                  <a:cubicBezTo>
                    <a:pt x="438" y="6337"/>
                    <a:pt x="527" y="6290"/>
                    <a:pt x="551" y="6179"/>
                  </a:cubicBezTo>
                  <a:cubicBezTo>
                    <a:pt x="785" y="5612"/>
                    <a:pt x="1018" y="5078"/>
                    <a:pt x="1252" y="4511"/>
                  </a:cubicBezTo>
                  <a:lnTo>
                    <a:pt x="1452" y="4511"/>
                  </a:lnTo>
                  <a:cubicBezTo>
                    <a:pt x="1519" y="4645"/>
                    <a:pt x="1652" y="4711"/>
                    <a:pt x="1886" y="4711"/>
                  </a:cubicBezTo>
                  <a:cubicBezTo>
                    <a:pt x="1952" y="4745"/>
                    <a:pt x="2019" y="4745"/>
                    <a:pt x="2086" y="4778"/>
                  </a:cubicBezTo>
                  <a:cubicBezTo>
                    <a:pt x="2153" y="4786"/>
                    <a:pt x="2215" y="4791"/>
                    <a:pt x="2274" y="4791"/>
                  </a:cubicBezTo>
                  <a:cubicBezTo>
                    <a:pt x="2451" y="4791"/>
                    <a:pt x="2595" y="4753"/>
                    <a:pt x="2720" y="4678"/>
                  </a:cubicBezTo>
                  <a:cubicBezTo>
                    <a:pt x="2820" y="4678"/>
                    <a:pt x="2886" y="4678"/>
                    <a:pt x="2953" y="4645"/>
                  </a:cubicBezTo>
                  <a:lnTo>
                    <a:pt x="3320" y="4645"/>
                  </a:lnTo>
                  <a:cubicBezTo>
                    <a:pt x="3353" y="4645"/>
                    <a:pt x="3353" y="4678"/>
                    <a:pt x="3353" y="4678"/>
                  </a:cubicBezTo>
                  <a:cubicBezTo>
                    <a:pt x="3437" y="4728"/>
                    <a:pt x="3520" y="4753"/>
                    <a:pt x="3604" y="4753"/>
                  </a:cubicBezTo>
                  <a:cubicBezTo>
                    <a:pt x="3687" y="4753"/>
                    <a:pt x="3770" y="4728"/>
                    <a:pt x="3854" y="4678"/>
                  </a:cubicBezTo>
                  <a:cubicBezTo>
                    <a:pt x="3887" y="4811"/>
                    <a:pt x="3921" y="4911"/>
                    <a:pt x="3954" y="5045"/>
                  </a:cubicBezTo>
                  <a:cubicBezTo>
                    <a:pt x="4087" y="5479"/>
                    <a:pt x="4187" y="6079"/>
                    <a:pt x="4554" y="6379"/>
                  </a:cubicBezTo>
                  <a:cubicBezTo>
                    <a:pt x="4596" y="6421"/>
                    <a:pt x="4660" y="6445"/>
                    <a:pt x="4726" y="6445"/>
                  </a:cubicBezTo>
                  <a:cubicBezTo>
                    <a:pt x="4819" y="6445"/>
                    <a:pt x="4916" y="6396"/>
                    <a:pt x="4955" y="6279"/>
                  </a:cubicBezTo>
                  <a:cubicBezTo>
                    <a:pt x="5055" y="5779"/>
                    <a:pt x="4788" y="5312"/>
                    <a:pt x="4621" y="4845"/>
                  </a:cubicBezTo>
                  <a:cubicBezTo>
                    <a:pt x="4521" y="4611"/>
                    <a:pt x="4454" y="4378"/>
                    <a:pt x="4388" y="4144"/>
                  </a:cubicBezTo>
                  <a:cubicBezTo>
                    <a:pt x="4454" y="4011"/>
                    <a:pt x="4488" y="3877"/>
                    <a:pt x="4521" y="3711"/>
                  </a:cubicBezTo>
                  <a:lnTo>
                    <a:pt x="4888" y="2877"/>
                  </a:lnTo>
                  <a:cubicBezTo>
                    <a:pt x="4821" y="2877"/>
                    <a:pt x="4788" y="2910"/>
                    <a:pt x="4754" y="2943"/>
                  </a:cubicBezTo>
                  <a:cubicBezTo>
                    <a:pt x="4754" y="2910"/>
                    <a:pt x="4721" y="2910"/>
                    <a:pt x="4654" y="2877"/>
                  </a:cubicBezTo>
                  <a:cubicBezTo>
                    <a:pt x="4654" y="2777"/>
                    <a:pt x="4654" y="2710"/>
                    <a:pt x="4621" y="2643"/>
                  </a:cubicBezTo>
                  <a:cubicBezTo>
                    <a:pt x="4621" y="2610"/>
                    <a:pt x="4621" y="2576"/>
                    <a:pt x="4621" y="2576"/>
                  </a:cubicBezTo>
                  <a:cubicBezTo>
                    <a:pt x="4654" y="2510"/>
                    <a:pt x="4621" y="2476"/>
                    <a:pt x="4588" y="2443"/>
                  </a:cubicBezTo>
                  <a:cubicBezTo>
                    <a:pt x="4888" y="2043"/>
                    <a:pt x="5155" y="1642"/>
                    <a:pt x="5455" y="1242"/>
                  </a:cubicBezTo>
                  <a:cubicBezTo>
                    <a:pt x="5573" y="1030"/>
                    <a:pt x="5374" y="818"/>
                    <a:pt x="5188" y="818"/>
                  </a:cubicBezTo>
                  <a:cubicBezTo>
                    <a:pt x="5111" y="818"/>
                    <a:pt x="5037" y="854"/>
                    <a:pt x="4988" y="942"/>
                  </a:cubicBezTo>
                  <a:cubicBezTo>
                    <a:pt x="4721" y="1409"/>
                    <a:pt x="4488" y="1843"/>
                    <a:pt x="4254" y="2310"/>
                  </a:cubicBezTo>
                  <a:lnTo>
                    <a:pt x="4221" y="2310"/>
                  </a:lnTo>
                  <a:cubicBezTo>
                    <a:pt x="4127" y="2235"/>
                    <a:pt x="4002" y="2191"/>
                    <a:pt x="3875" y="2191"/>
                  </a:cubicBezTo>
                  <a:cubicBezTo>
                    <a:pt x="3775" y="2191"/>
                    <a:pt x="3675" y="2218"/>
                    <a:pt x="3587" y="2276"/>
                  </a:cubicBezTo>
                  <a:cubicBezTo>
                    <a:pt x="3546" y="2249"/>
                    <a:pt x="3487" y="2232"/>
                    <a:pt x="3425" y="2232"/>
                  </a:cubicBezTo>
                  <a:cubicBezTo>
                    <a:pt x="3338" y="2232"/>
                    <a:pt x="3245" y="2265"/>
                    <a:pt x="3187" y="2343"/>
                  </a:cubicBezTo>
                  <a:cubicBezTo>
                    <a:pt x="3187" y="2310"/>
                    <a:pt x="3187" y="2310"/>
                    <a:pt x="3153" y="2276"/>
                  </a:cubicBezTo>
                  <a:cubicBezTo>
                    <a:pt x="3114" y="2179"/>
                    <a:pt x="3008" y="2127"/>
                    <a:pt x="2906" y="2127"/>
                  </a:cubicBezTo>
                  <a:cubicBezTo>
                    <a:pt x="2832" y="2127"/>
                    <a:pt x="2761" y="2154"/>
                    <a:pt x="2720" y="2209"/>
                  </a:cubicBezTo>
                  <a:cubicBezTo>
                    <a:pt x="2686" y="2243"/>
                    <a:pt x="2686" y="2243"/>
                    <a:pt x="2653" y="2276"/>
                  </a:cubicBezTo>
                  <a:lnTo>
                    <a:pt x="2586" y="2276"/>
                  </a:lnTo>
                  <a:cubicBezTo>
                    <a:pt x="2536" y="2239"/>
                    <a:pt x="2477" y="2220"/>
                    <a:pt x="2417" y="2220"/>
                  </a:cubicBezTo>
                  <a:cubicBezTo>
                    <a:pt x="2317" y="2220"/>
                    <a:pt x="2215" y="2272"/>
                    <a:pt x="2153" y="2376"/>
                  </a:cubicBezTo>
                  <a:cubicBezTo>
                    <a:pt x="2119" y="2410"/>
                    <a:pt x="2086" y="2476"/>
                    <a:pt x="2019" y="2543"/>
                  </a:cubicBezTo>
                  <a:cubicBezTo>
                    <a:pt x="2019" y="2510"/>
                    <a:pt x="2019" y="2476"/>
                    <a:pt x="2019" y="2476"/>
                  </a:cubicBezTo>
                  <a:cubicBezTo>
                    <a:pt x="1986" y="2410"/>
                    <a:pt x="1952" y="2343"/>
                    <a:pt x="1886" y="2310"/>
                  </a:cubicBezTo>
                  <a:cubicBezTo>
                    <a:pt x="1952" y="1576"/>
                    <a:pt x="1852" y="842"/>
                    <a:pt x="1552" y="141"/>
                  </a:cubicBezTo>
                  <a:cubicBezTo>
                    <a:pt x="1508" y="41"/>
                    <a:pt x="1430" y="1"/>
                    <a:pt x="1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9"/>
            <p:cNvSpPr/>
            <p:nvPr/>
          </p:nvSpPr>
          <p:spPr>
            <a:xfrm>
              <a:off x="5624300" y="2724700"/>
              <a:ext cx="139300" cy="161500"/>
            </a:xfrm>
            <a:custGeom>
              <a:avLst/>
              <a:gdLst/>
              <a:ahLst/>
              <a:cxnLst/>
              <a:rect l="l" t="t" r="r" b="b"/>
              <a:pathLst>
                <a:path w="5572" h="6460" extrusionOk="0">
                  <a:moveTo>
                    <a:pt x="1350" y="1"/>
                  </a:moveTo>
                  <a:cubicBezTo>
                    <a:pt x="1197" y="1"/>
                    <a:pt x="1019" y="164"/>
                    <a:pt x="1063" y="342"/>
                  </a:cubicBezTo>
                  <a:cubicBezTo>
                    <a:pt x="1197" y="1076"/>
                    <a:pt x="1297" y="1809"/>
                    <a:pt x="1297" y="2543"/>
                  </a:cubicBezTo>
                  <a:cubicBezTo>
                    <a:pt x="1230" y="2577"/>
                    <a:pt x="1163" y="2610"/>
                    <a:pt x="1130" y="2677"/>
                  </a:cubicBezTo>
                  <a:cubicBezTo>
                    <a:pt x="1097" y="2777"/>
                    <a:pt x="1063" y="2910"/>
                    <a:pt x="1030" y="3010"/>
                  </a:cubicBezTo>
                  <a:cubicBezTo>
                    <a:pt x="1030" y="2994"/>
                    <a:pt x="1022" y="2985"/>
                    <a:pt x="1013" y="2985"/>
                  </a:cubicBezTo>
                  <a:cubicBezTo>
                    <a:pt x="1005" y="2985"/>
                    <a:pt x="997" y="2994"/>
                    <a:pt x="997" y="3010"/>
                  </a:cubicBezTo>
                  <a:cubicBezTo>
                    <a:pt x="997" y="2977"/>
                    <a:pt x="963" y="2944"/>
                    <a:pt x="963" y="2944"/>
                  </a:cubicBezTo>
                  <a:lnTo>
                    <a:pt x="763" y="3678"/>
                  </a:lnTo>
                  <a:cubicBezTo>
                    <a:pt x="797" y="3678"/>
                    <a:pt x="830" y="3711"/>
                    <a:pt x="863" y="3711"/>
                  </a:cubicBezTo>
                  <a:cubicBezTo>
                    <a:pt x="797" y="3878"/>
                    <a:pt x="797" y="4044"/>
                    <a:pt x="830" y="4211"/>
                  </a:cubicBezTo>
                  <a:cubicBezTo>
                    <a:pt x="563" y="4812"/>
                    <a:pt x="296" y="5412"/>
                    <a:pt x="63" y="6046"/>
                  </a:cubicBezTo>
                  <a:cubicBezTo>
                    <a:pt x="0" y="6212"/>
                    <a:pt x="171" y="6339"/>
                    <a:pt x="324" y="6339"/>
                  </a:cubicBezTo>
                  <a:cubicBezTo>
                    <a:pt x="418" y="6339"/>
                    <a:pt x="505" y="6293"/>
                    <a:pt x="530" y="6179"/>
                  </a:cubicBezTo>
                  <a:cubicBezTo>
                    <a:pt x="797" y="5646"/>
                    <a:pt x="1030" y="5079"/>
                    <a:pt x="1230" y="4511"/>
                  </a:cubicBezTo>
                  <a:lnTo>
                    <a:pt x="1430" y="4511"/>
                  </a:lnTo>
                  <a:cubicBezTo>
                    <a:pt x="1488" y="4627"/>
                    <a:pt x="1597" y="4718"/>
                    <a:pt x="1799" y="4718"/>
                  </a:cubicBezTo>
                  <a:cubicBezTo>
                    <a:pt x="1829" y="4718"/>
                    <a:pt x="1862" y="4716"/>
                    <a:pt x="1897" y="4712"/>
                  </a:cubicBezTo>
                  <a:cubicBezTo>
                    <a:pt x="1931" y="4745"/>
                    <a:pt x="1997" y="4778"/>
                    <a:pt x="2097" y="4778"/>
                  </a:cubicBezTo>
                  <a:cubicBezTo>
                    <a:pt x="2163" y="4797"/>
                    <a:pt x="2225" y="4805"/>
                    <a:pt x="2285" y="4805"/>
                  </a:cubicBezTo>
                  <a:cubicBezTo>
                    <a:pt x="2440" y="4805"/>
                    <a:pt x="2578" y="4750"/>
                    <a:pt x="2698" y="4678"/>
                  </a:cubicBezTo>
                  <a:cubicBezTo>
                    <a:pt x="2798" y="4678"/>
                    <a:pt x="2865" y="4678"/>
                    <a:pt x="2965" y="4645"/>
                  </a:cubicBezTo>
                  <a:lnTo>
                    <a:pt x="3198" y="4645"/>
                  </a:lnTo>
                  <a:cubicBezTo>
                    <a:pt x="3232" y="4645"/>
                    <a:pt x="3298" y="4678"/>
                    <a:pt x="3332" y="4678"/>
                  </a:cubicBezTo>
                  <a:cubicBezTo>
                    <a:pt x="3409" y="4740"/>
                    <a:pt x="3487" y="4766"/>
                    <a:pt x="3564" y="4766"/>
                  </a:cubicBezTo>
                  <a:cubicBezTo>
                    <a:pt x="3654" y="4766"/>
                    <a:pt x="3743" y="4732"/>
                    <a:pt x="3832" y="4678"/>
                  </a:cubicBezTo>
                  <a:cubicBezTo>
                    <a:pt x="3865" y="4812"/>
                    <a:pt x="3899" y="4912"/>
                    <a:pt x="3965" y="5045"/>
                  </a:cubicBezTo>
                  <a:cubicBezTo>
                    <a:pt x="4099" y="5479"/>
                    <a:pt x="4166" y="6079"/>
                    <a:pt x="4533" y="6379"/>
                  </a:cubicBezTo>
                  <a:cubicBezTo>
                    <a:pt x="4586" y="6433"/>
                    <a:pt x="4655" y="6459"/>
                    <a:pt x="4722" y="6459"/>
                  </a:cubicBezTo>
                  <a:cubicBezTo>
                    <a:pt x="4821" y="6459"/>
                    <a:pt x="4913" y="6399"/>
                    <a:pt x="4933" y="6279"/>
                  </a:cubicBezTo>
                  <a:cubicBezTo>
                    <a:pt x="5033" y="5812"/>
                    <a:pt x="4766" y="5312"/>
                    <a:pt x="4599" y="4845"/>
                  </a:cubicBezTo>
                  <a:cubicBezTo>
                    <a:pt x="4533" y="4612"/>
                    <a:pt x="4466" y="4378"/>
                    <a:pt x="4366" y="4145"/>
                  </a:cubicBezTo>
                  <a:cubicBezTo>
                    <a:pt x="4432" y="4011"/>
                    <a:pt x="4499" y="3878"/>
                    <a:pt x="4499" y="3711"/>
                  </a:cubicBezTo>
                  <a:lnTo>
                    <a:pt x="4899" y="2877"/>
                  </a:lnTo>
                  <a:lnTo>
                    <a:pt x="4899" y="2877"/>
                  </a:lnTo>
                  <a:cubicBezTo>
                    <a:pt x="4833" y="2910"/>
                    <a:pt x="4799" y="2944"/>
                    <a:pt x="4766" y="2977"/>
                  </a:cubicBezTo>
                  <a:cubicBezTo>
                    <a:pt x="4733" y="2944"/>
                    <a:pt x="4699" y="2910"/>
                    <a:pt x="4666" y="2910"/>
                  </a:cubicBezTo>
                  <a:cubicBezTo>
                    <a:pt x="4666" y="2810"/>
                    <a:pt x="4633" y="2710"/>
                    <a:pt x="4633" y="2643"/>
                  </a:cubicBezTo>
                  <a:cubicBezTo>
                    <a:pt x="4633" y="2610"/>
                    <a:pt x="4633" y="2610"/>
                    <a:pt x="4633" y="2577"/>
                  </a:cubicBezTo>
                  <a:cubicBezTo>
                    <a:pt x="4633" y="2510"/>
                    <a:pt x="4599" y="2477"/>
                    <a:pt x="4599" y="2443"/>
                  </a:cubicBezTo>
                  <a:cubicBezTo>
                    <a:pt x="4866" y="2043"/>
                    <a:pt x="5166" y="1643"/>
                    <a:pt x="5433" y="1242"/>
                  </a:cubicBezTo>
                  <a:cubicBezTo>
                    <a:pt x="5571" y="1035"/>
                    <a:pt x="5376" y="844"/>
                    <a:pt x="5187" y="844"/>
                  </a:cubicBezTo>
                  <a:cubicBezTo>
                    <a:pt x="5102" y="844"/>
                    <a:pt x="5018" y="883"/>
                    <a:pt x="4966" y="976"/>
                  </a:cubicBezTo>
                  <a:cubicBezTo>
                    <a:pt x="4733" y="1409"/>
                    <a:pt x="4466" y="1876"/>
                    <a:pt x="4232" y="2310"/>
                  </a:cubicBezTo>
                  <a:cubicBezTo>
                    <a:pt x="4132" y="2243"/>
                    <a:pt x="4024" y="2210"/>
                    <a:pt x="3915" y="2210"/>
                  </a:cubicBezTo>
                  <a:cubicBezTo>
                    <a:pt x="3807" y="2210"/>
                    <a:pt x="3699" y="2243"/>
                    <a:pt x="3599" y="2310"/>
                  </a:cubicBezTo>
                  <a:cubicBezTo>
                    <a:pt x="3540" y="2266"/>
                    <a:pt x="3476" y="2242"/>
                    <a:pt x="3413" y="2242"/>
                  </a:cubicBezTo>
                  <a:cubicBezTo>
                    <a:pt x="3332" y="2242"/>
                    <a:pt x="3255" y="2283"/>
                    <a:pt x="3198" y="2377"/>
                  </a:cubicBezTo>
                  <a:cubicBezTo>
                    <a:pt x="3198" y="2343"/>
                    <a:pt x="3165" y="2310"/>
                    <a:pt x="3165" y="2276"/>
                  </a:cubicBezTo>
                  <a:cubicBezTo>
                    <a:pt x="3126" y="2179"/>
                    <a:pt x="3019" y="2127"/>
                    <a:pt x="2911" y="2127"/>
                  </a:cubicBezTo>
                  <a:cubicBezTo>
                    <a:pt x="2833" y="2127"/>
                    <a:pt x="2754" y="2154"/>
                    <a:pt x="2698" y="2210"/>
                  </a:cubicBezTo>
                  <a:cubicBezTo>
                    <a:pt x="2698" y="2243"/>
                    <a:pt x="2665" y="2243"/>
                    <a:pt x="2631" y="2276"/>
                  </a:cubicBezTo>
                  <a:cubicBezTo>
                    <a:pt x="2631" y="2276"/>
                    <a:pt x="2598" y="2276"/>
                    <a:pt x="2564" y="2310"/>
                  </a:cubicBezTo>
                  <a:cubicBezTo>
                    <a:pt x="2521" y="2266"/>
                    <a:pt x="2452" y="2242"/>
                    <a:pt x="2379" y="2242"/>
                  </a:cubicBezTo>
                  <a:cubicBezTo>
                    <a:pt x="2286" y="2242"/>
                    <a:pt x="2187" y="2283"/>
                    <a:pt x="2131" y="2377"/>
                  </a:cubicBezTo>
                  <a:cubicBezTo>
                    <a:pt x="2097" y="2410"/>
                    <a:pt x="2064" y="2477"/>
                    <a:pt x="2031" y="2543"/>
                  </a:cubicBezTo>
                  <a:cubicBezTo>
                    <a:pt x="2031" y="2510"/>
                    <a:pt x="2031" y="2510"/>
                    <a:pt x="1997" y="2477"/>
                  </a:cubicBezTo>
                  <a:cubicBezTo>
                    <a:pt x="1997" y="2410"/>
                    <a:pt x="1931" y="2343"/>
                    <a:pt x="1864" y="2310"/>
                  </a:cubicBezTo>
                  <a:cubicBezTo>
                    <a:pt x="1931" y="1609"/>
                    <a:pt x="1831" y="875"/>
                    <a:pt x="1530" y="142"/>
                  </a:cubicBezTo>
                  <a:cubicBezTo>
                    <a:pt x="1497" y="42"/>
                    <a:pt x="1427" y="1"/>
                    <a:pt x="1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9"/>
            <p:cNvSpPr/>
            <p:nvPr/>
          </p:nvSpPr>
          <p:spPr>
            <a:xfrm>
              <a:off x="6145875" y="2712575"/>
              <a:ext cx="139175" cy="161325"/>
            </a:xfrm>
            <a:custGeom>
              <a:avLst/>
              <a:gdLst/>
              <a:ahLst/>
              <a:cxnLst/>
              <a:rect l="l" t="t" r="r" b="b"/>
              <a:pathLst>
                <a:path w="5567" h="6453" extrusionOk="0">
                  <a:moveTo>
                    <a:pt x="1345" y="0"/>
                  </a:moveTo>
                  <a:cubicBezTo>
                    <a:pt x="1182" y="0"/>
                    <a:pt x="1004" y="149"/>
                    <a:pt x="1049" y="326"/>
                  </a:cubicBezTo>
                  <a:cubicBezTo>
                    <a:pt x="1215" y="1060"/>
                    <a:pt x="1316" y="1794"/>
                    <a:pt x="1282" y="2528"/>
                  </a:cubicBezTo>
                  <a:cubicBezTo>
                    <a:pt x="1249" y="2561"/>
                    <a:pt x="1182" y="2595"/>
                    <a:pt x="1149" y="2695"/>
                  </a:cubicBezTo>
                  <a:cubicBezTo>
                    <a:pt x="1115" y="2795"/>
                    <a:pt x="1082" y="2895"/>
                    <a:pt x="1049" y="2995"/>
                  </a:cubicBezTo>
                  <a:lnTo>
                    <a:pt x="982" y="2995"/>
                  </a:lnTo>
                  <a:cubicBezTo>
                    <a:pt x="982" y="2962"/>
                    <a:pt x="982" y="2928"/>
                    <a:pt x="949" y="2928"/>
                  </a:cubicBezTo>
                  <a:lnTo>
                    <a:pt x="748" y="3662"/>
                  </a:lnTo>
                  <a:cubicBezTo>
                    <a:pt x="782" y="3695"/>
                    <a:pt x="815" y="3695"/>
                    <a:pt x="882" y="3695"/>
                  </a:cubicBezTo>
                  <a:cubicBezTo>
                    <a:pt x="815" y="3862"/>
                    <a:pt x="782" y="4029"/>
                    <a:pt x="815" y="4196"/>
                  </a:cubicBezTo>
                  <a:cubicBezTo>
                    <a:pt x="548" y="4796"/>
                    <a:pt x="315" y="5430"/>
                    <a:pt x="81" y="6031"/>
                  </a:cubicBezTo>
                  <a:cubicBezTo>
                    <a:pt x="0" y="6212"/>
                    <a:pt x="165" y="6333"/>
                    <a:pt x="321" y="6333"/>
                  </a:cubicBezTo>
                  <a:cubicBezTo>
                    <a:pt x="423" y="6333"/>
                    <a:pt x="522" y="6282"/>
                    <a:pt x="548" y="6164"/>
                  </a:cubicBezTo>
                  <a:cubicBezTo>
                    <a:pt x="782" y="5630"/>
                    <a:pt x="1015" y="5063"/>
                    <a:pt x="1249" y="4496"/>
                  </a:cubicBezTo>
                  <a:lnTo>
                    <a:pt x="1282" y="4496"/>
                  </a:lnTo>
                  <a:cubicBezTo>
                    <a:pt x="1299" y="4513"/>
                    <a:pt x="1324" y="4521"/>
                    <a:pt x="1353" y="4521"/>
                  </a:cubicBezTo>
                  <a:cubicBezTo>
                    <a:pt x="1382" y="4521"/>
                    <a:pt x="1416" y="4513"/>
                    <a:pt x="1449" y="4496"/>
                  </a:cubicBezTo>
                  <a:cubicBezTo>
                    <a:pt x="1507" y="4612"/>
                    <a:pt x="1615" y="4703"/>
                    <a:pt x="1796" y="4703"/>
                  </a:cubicBezTo>
                  <a:cubicBezTo>
                    <a:pt x="1823" y="4703"/>
                    <a:pt x="1852" y="4701"/>
                    <a:pt x="1883" y="4696"/>
                  </a:cubicBezTo>
                  <a:cubicBezTo>
                    <a:pt x="1949" y="4730"/>
                    <a:pt x="2016" y="4763"/>
                    <a:pt x="2083" y="4763"/>
                  </a:cubicBezTo>
                  <a:cubicBezTo>
                    <a:pt x="2157" y="4782"/>
                    <a:pt x="2227" y="4790"/>
                    <a:pt x="2291" y="4790"/>
                  </a:cubicBezTo>
                  <a:cubicBezTo>
                    <a:pt x="2459" y="4790"/>
                    <a:pt x="2596" y="4735"/>
                    <a:pt x="2717" y="4663"/>
                  </a:cubicBezTo>
                  <a:cubicBezTo>
                    <a:pt x="2817" y="4663"/>
                    <a:pt x="2883" y="4663"/>
                    <a:pt x="2950" y="4630"/>
                  </a:cubicBezTo>
                  <a:lnTo>
                    <a:pt x="3017" y="4630"/>
                  </a:lnTo>
                  <a:cubicBezTo>
                    <a:pt x="3039" y="4641"/>
                    <a:pt x="3061" y="4644"/>
                    <a:pt x="3083" y="4644"/>
                  </a:cubicBezTo>
                  <a:cubicBezTo>
                    <a:pt x="3128" y="4644"/>
                    <a:pt x="3172" y="4630"/>
                    <a:pt x="3217" y="4630"/>
                  </a:cubicBezTo>
                  <a:cubicBezTo>
                    <a:pt x="3250" y="4630"/>
                    <a:pt x="3284" y="4663"/>
                    <a:pt x="3317" y="4663"/>
                  </a:cubicBezTo>
                  <a:lnTo>
                    <a:pt x="3350" y="4663"/>
                  </a:lnTo>
                  <a:cubicBezTo>
                    <a:pt x="3428" y="4725"/>
                    <a:pt x="3505" y="4751"/>
                    <a:pt x="3583" y="4751"/>
                  </a:cubicBezTo>
                  <a:cubicBezTo>
                    <a:pt x="3672" y="4751"/>
                    <a:pt x="3761" y="4716"/>
                    <a:pt x="3851" y="4663"/>
                  </a:cubicBezTo>
                  <a:cubicBezTo>
                    <a:pt x="3884" y="4796"/>
                    <a:pt x="3917" y="4896"/>
                    <a:pt x="3951" y="5030"/>
                  </a:cubicBezTo>
                  <a:cubicBezTo>
                    <a:pt x="4084" y="5497"/>
                    <a:pt x="4184" y="6064"/>
                    <a:pt x="4551" y="6397"/>
                  </a:cubicBezTo>
                  <a:cubicBezTo>
                    <a:pt x="4587" y="6433"/>
                    <a:pt x="4640" y="6452"/>
                    <a:pt x="4697" y="6452"/>
                  </a:cubicBezTo>
                  <a:cubicBezTo>
                    <a:pt x="4797" y="6452"/>
                    <a:pt x="4909" y="6392"/>
                    <a:pt x="4951" y="6264"/>
                  </a:cubicBezTo>
                  <a:cubicBezTo>
                    <a:pt x="5052" y="5797"/>
                    <a:pt x="4785" y="5297"/>
                    <a:pt x="4618" y="4863"/>
                  </a:cubicBezTo>
                  <a:cubicBezTo>
                    <a:pt x="4518" y="4630"/>
                    <a:pt x="4451" y="4363"/>
                    <a:pt x="4384" y="4129"/>
                  </a:cubicBezTo>
                  <a:cubicBezTo>
                    <a:pt x="4451" y="4029"/>
                    <a:pt x="4484" y="3862"/>
                    <a:pt x="4518" y="3695"/>
                  </a:cubicBezTo>
                  <a:lnTo>
                    <a:pt x="4885" y="2862"/>
                  </a:lnTo>
                  <a:lnTo>
                    <a:pt x="4885" y="2862"/>
                  </a:lnTo>
                  <a:cubicBezTo>
                    <a:pt x="4818" y="2895"/>
                    <a:pt x="4785" y="2928"/>
                    <a:pt x="4751" y="2962"/>
                  </a:cubicBezTo>
                  <a:cubicBezTo>
                    <a:pt x="4751" y="2928"/>
                    <a:pt x="4718" y="2895"/>
                    <a:pt x="4651" y="2895"/>
                  </a:cubicBezTo>
                  <a:cubicBezTo>
                    <a:pt x="4651" y="2795"/>
                    <a:pt x="4651" y="2695"/>
                    <a:pt x="4618" y="2628"/>
                  </a:cubicBezTo>
                  <a:cubicBezTo>
                    <a:pt x="4618" y="2595"/>
                    <a:pt x="4618" y="2595"/>
                    <a:pt x="4618" y="2561"/>
                  </a:cubicBezTo>
                  <a:cubicBezTo>
                    <a:pt x="4651" y="2528"/>
                    <a:pt x="4618" y="2461"/>
                    <a:pt x="4585" y="2461"/>
                  </a:cubicBezTo>
                  <a:cubicBezTo>
                    <a:pt x="4885" y="2028"/>
                    <a:pt x="5152" y="1627"/>
                    <a:pt x="5452" y="1227"/>
                  </a:cubicBezTo>
                  <a:cubicBezTo>
                    <a:pt x="5567" y="1020"/>
                    <a:pt x="5380" y="829"/>
                    <a:pt x="5199" y="829"/>
                  </a:cubicBezTo>
                  <a:cubicBezTo>
                    <a:pt x="5117" y="829"/>
                    <a:pt x="5036" y="867"/>
                    <a:pt x="4985" y="960"/>
                  </a:cubicBezTo>
                  <a:cubicBezTo>
                    <a:pt x="4718" y="1394"/>
                    <a:pt x="4484" y="1861"/>
                    <a:pt x="4251" y="2328"/>
                  </a:cubicBezTo>
                  <a:cubicBezTo>
                    <a:pt x="4251" y="2328"/>
                    <a:pt x="4251" y="2328"/>
                    <a:pt x="4218" y="2294"/>
                  </a:cubicBezTo>
                  <a:cubicBezTo>
                    <a:pt x="4134" y="2228"/>
                    <a:pt x="4026" y="2194"/>
                    <a:pt x="3913" y="2194"/>
                  </a:cubicBezTo>
                  <a:cubicBezTo>
                    <a:pt x="3801" y="2194"/>
                    <a:pt x="3684" y="2228"/>
                    <a:pt x="3584" y="2294"/>
                  </a:cubicBezTo>
                  <a:cubicBezTo>
                    <a:pt x="3544" y="2255"/>
                    <a:pt x="3489" y="2236"/>
                    <a:pt x="3431" y="2236"/>
                  </a:cubicBezTo>
                  <a:cubicBezTo>
                    <a:pt x="3341" y="2236"/>
                    <a:pt x="3244" y="2280"/>
                    <a:pt x="3184" y="2361"/>
                  </a:cubicBezTo>
                  <a:cubicBezTo>
                    <a:pt x="3184" y="2328"/>
                    <a:pt x="3184" y="2294"/>
                    <a:pt x="3150" y="2261"/>
                  </a:cubicBezTo>
                  <a:cubicBezTo>
                    <a:pt x="3111" y="2164"/>
                    <a:pt x="3004" y="2112"/>
                    <a:pt x="2902" y="2112"/>
                  </a:cubicBezTo>
                  <a:cubicBezTo>
                    <a:pt x="2829" y="2112"/>
                    <a:pt x="2758" y="2139"/>
                    <a:pt x="2717" y="2194"/>
                  </a:cubicBezTo>
                  <a:cubicBezTo>
                    <a:pt x="2683" y="2228"/>
                    <a:pt x="2683" y="2261"/>
                    <a:pt x="2650" y="2261"/>
                  </a:cubicBezTo>
                  <a:cubicBezTo>
                    <a:pt x="2616" y="2261"/>
                    <a:pt x="2616" y="2294"/>
                    <a:pt x="2583" y="2294"/>
                  </a:cubicBezTo>
                  <a:cubicBezTo>
                    <a:pt x="2525" y="2251"/>
                    <a:pt x="2454" y="2226"/>
                    <a:pt x="2384" y="2226"/>
                  </a:cubicBezTo>
                  <a:cubicBezTo>
                    <a:pt x="2294" y="2226"/>
                    <a:pt x="2206" y="2267"/>
                    <a:pt x="2149" y="2361"/>
                  </a:cubicBezTo>
                  <a:cubicBezTo>
                    <a:pt x="2116" y="2395"/>
                    <a:pt x="2083" y="2461"/>
                    <a:pt x="2049" y="2528"/>
                  </a:cubicBezTo>
                  <a:cubicBezTo>
                    <a:pt x="2016" y="2495"/>
                    <a:pt x="2016" y="2495"/>
                    <a:pt x="2016" y="2461"/>
                  </a:cubicBezTo>
                  <a:cubicBezTo>
                    <a:pt x="1983" y="2395"/>
                    <a:pt x="1949" y="2361"/>
                    <a:pt x="1883" y="2294"/>
                  </a:cubicBezTo>
                  <a:cubicBezTo>
                    <a:pt x="1949" y="1594"/>
                    <a:pt x="1849" y="860"/>
                    <a:pt x="1549" y="126"/>
                  </a:cubicBezTo>
                  <a:cubicBezTo>
                    <a:pt x="1505" y="37"/>
                    <a:pt x="1427" y="0"/>
                    <a:pt x="1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9"/>
            <p:cNvSpPr/>
            <p:nvPr/>
          </p:nvSpPr>
          <p:spPr>
            <a:xfrm>
              <a:off x="3574625" y="2761250"/>
              <a:ext cx="2830975" cy="110725"/>
            </a:xfrm>
            <a:custGeom>
              <a:avLst/>
              <a:gdLst/>
              <a:ahLst/>
              <a:cxnLst/>
              <a:rect l="l" t="t" r="r" b="b"/>
              <a:pathLst>
                <a:path w="113239" h="4429" extrusionOk="0">
                  <a:moveTo>
                    <a:pt x="15902" y="3183"/>
                  </a:moveTo>
                  <a:cubicBezTo>
                    <a:pt x="16203" y="3216"/>
                    <a:pt x="16503" y="3216"/>
                    <a:pt x="16803" y="3216"/>
                  </a:cubicBezTo>
                  <a:cubicBezTo>
                    <a:pt x="16703" y="3216"/>
                    <a:pt x="16636" y="3250"/>
                    <a:pt x="16536" y="3250"/>
                  </a:cubicBezTo>
                  <a:cubicBezTo>
                    <a:pt x="16336" y="3250"/>
                    <a:pt x="16103" y="3216"/>
                    <a:pt x="15902" y="3183"/>
                  </a:cubicBezTo>
                  <a:close/>
                  <a:moveTo>
                    <a:pt x="112924" y="0"/>
                  </a:moveTo>
                  <a:cubicBezTo>
                    <a:pt x="112261" y="0"/>
                    <a:pt x="111621" y="191"/>
                    <a:pt x="111304" y="681"/>
                  </a:cubicBezTo>
                  <a:cubicBezTo>
                    <a:pt x="111271" y="714"/>
                    <a:pt x="111271" y="714"/>
                    <a:pt x="111271" y="714"/>
                  </a:cubicBezTo>
                  <a:cubicBezTo>
                    <a:pt x="111137" y="781"/>
                    <a:pt x="110970" y="814"/>
                    <a:pt x="110837" y="848"/>
                  </a:cubicBezTo>
                  <a:lnTo>
                    <a:pt x="110670" y="848"/>
                  </a:lnTo>
                  <a:cubicBezTo>
                    <a:pt x="110643" y="821"/>
                    <a:pt x="110594" y="772"/>
                    <a:pt x="110524" y="772"/>
                  </a:cubicBezTo>
                  <a:cubicBezTo>
                    <a:pt x="110507" y="772"/>
                    <a:pt x="110489" y="775"/>
                    <a:pt x="110470" y="781"/>
                  </a:cubicBezTo>
                  <a:cubicBezTo>
                    <a:pt x="110303" y="848"/>
                    <a:pt x="110136" y="915"/>
                    <a:pt x="109970" y="948"/>
                  </a:cubicBezTo>
                  <a:cubicBezTo>
                    <a:pt x="109803" y="948"/>
                    <a:pt x="109636" y="981"/>
                    <a:pt x="109469" y="981"/>
                  </a:cubicBezTo>
                  <a:cubicBezTo>
                    <a:pt x="109469" y="915"/>
                    <a:pt x="109436" y="881"/>
                    <a:pt x="109403" y="848"/>
                  </a:cubicBezTo>
                  <a:cubicBezTo>
                    <a:pt x="109048" y="548"/>
                    <a:pt x="108583" y="471"/>
                    <a:pt x="108133" y="471"/>
                  </a:cubicBezTo>
                  <a:cubicBezTo>
                    <a:pt x="108032" y="471"/>
                    <a:pt x="107932" y="475"/>
                    <a:pt x="107835" y="481"/>
                  </a:cubicBezTo>
                  <a:cubicBezTo>
                    <a:pt x="107401" y="514"/>
                    <a:pt x="106801" y="548"/>
                    <a:pt x="106501" y="915"/>
                  </a:cubicBezTo>
                  <a:lnTo>
                    <a:pt x="106400" y="915"/>
                  </a:lnTo>
                  <a:cubicBezTo>
                    <a:pt x="106267" y="981"/>
                    <a:pt x="106134" y="1015"/>
                    <a:pt x="106000" y="1081"/>
                  </a:cubicBezTo>
                  <a:lnTo>
                    <a:pt x="105500" y="1081"/>
                  </a:lnTo>
                  <a:cubicBezTo>
                    <a:pt x="105500" y="1048"/>
                    <a:pt x="105466" y="1048"/>
                    <a:pt x="105466" y="1015"/>
                  </a:cubicBezTo>
                  <a:cubicBezTo>
                    <a:pt x="104951" y="689"/>
                    <a:pt x="104369" y="562"/>
                    <a:pt x="103774" y="562"/>
                  </a:cubicBezTo>
                  <a:cubicBezTo>
                    <a:pt x="103638" y="562"/>
                    <a:pt x="103502" y="569"/>
                    <a:pt x="103365" y="581"/>
                  </a:cubicBezTo>
                  <a:cubicBezTo>
                    <a:pt x="102831" y="648"/>
                    <a:pt x="101964" y="814"/>
                    <a:pt x="101797" y="1382"/>
                  </a:cubicBezTo>
                  <a:cubicBezTo>
                    <a:pt x="101564" y="1448"/>
                    <a:pt x="101297" y="1482"/>
                    <a:pt x="101063" y="1515"/>
                  </a:cubicBezTo>
                  <a:lnTo>
                    <a:pt x="100796" y="1515"/>
                  </a:lnTo>
                  <a:cubicBezTo>
                    <a:pt x="100336" y="1108"/>
                    <a:pt x="99602" y="879"/>
                    <a:pt x="98891" y="879"/>
                  </a:cubicBezTo>
                  <a:cubicBezTo>
                    <a:pt x="98263" y="879"/>
                    <a:pt x="97652" y="1057"/>
                    <a:pt x="97261" y="1448"/>
                  </a:cubicBezTo>
                  <a:cubicBezTo>
                    <a:pt x="97194" y="1515"/>
                    <a:pt x="97161" y="1615"/>
                    <a:pt x="97161" y="1682"/>
                  </a:cubicBezTo>
                  <a:cubicBezTo>
                    <a:pt x="97060" y="1682"/>
                    <a:pt x="96927" y="1682"/>
                    <a:pt x="96827" y="1648"/>
                  </a:cubicBezTo>
                  <a:cubicBezTo>
                    <a:pt x="96769" y="1562"/>
                    <a:pt x="96661" y="1475"/>
                    <a:pt x="96525" y="1475"/>
                  </a:cubicBezTo>
                  <a:cubicBezTo>
                    <a:pt x="96504" y="1475"/>
                    <a:pt x="96482" y="1477"/>
                    <a:pt x="96460" y="1482"/>
                  </a:cubicBezTo>
                  <a:cubicBezTo>
                    <a:pt x="96393" y="1482"/>
                    <a:pt x="96327" y="1482"/>
                    <a:pt x="96260" y="1515"/>
                  </a:cubicBezTo>
                  <a:cubicBezTo>
                    <a:pt x="95793" y="1181"/>
                    <a:pt x="95226" y="1015"/>
                    <a:pt x="94659" y="948"/>
                  </a:cubicBezTo>
                  <a:cubicBezTo>
                    <a:pt x="94499" y="929"/>
                    <a:pt x="94321" y="916"/>
                    <a:pt x="94138" y="916"/>
                  </a:cubicBezTo>
                  <a:cubicBezTo>
                    <a:pt x="93672" y="916"/>
                    <a:pt x="93178" y="1003"/>
                    <a:pt x="92891" y="1315"/>
                  </a:cubicBezTo>
                  <a:cubicBezTo>
                    <a:pt x="92591" y="1281"/>
                    <a:pt x="92290" y="1248"/>
                    <a:pt x="91957" y="1215"/>
                  </a:cubicBezTo>
                  <a:cubicBezTo>
                    <a:pt x="91490" y="848"/>
                    <a:pt x="90923" y="648"/>
                    <a:pt x="90356" y="581"/>
                  </a:cubicBezTo>
                  <a:cubicBezTo>
                    <a:pt x="90182" y="549"/>
                    <a:pt x="89978" y="527"/>
                    <a:pt x="89767" y="527"/>
                  </a:cubicBezTo>
                  <a:cubicBezTo>
                    <a:pt x="89330" y="527"/>
                    <a:pt x="88869" y="622"/>
                    <a:pt x="88621" y="915"/>
                  </a:cubicBezTo>
                  <a:cubicBezTo>
                    <a:pt x="88588" y="948"/>
                    <a:pt x="88588" y="981"/>
                    <a:pt x="88588" y="1015"/>
                  </a:cubicBezTo>
                  <a:cubicBezTo>
                    <a:pt x="88554" y="1048"/>
                    <a:pt x="88521" y="1048"/>
                    <a:pt x="88521" y="1048"/>
                  </a:cubicBezTo>
                  <a:cubicBezTo>
                    <a:pt x="88287" y="1081"/>
                    <a:pt x="88087" y="1081"/>
                    <a:pt x="87887" y="1081"/>
                  </a:cubicBezTo>
                  <a:lnTo>
                    <a:pt x="87820" y="1081"/>
                  </a:lnTo>
                  <a:cubicBezTo>
                    <a:pt x="87387" y="748"/>
                    <a:pt x="86786" y="648"/>
                    <a:pt x="86286" y="648"/>
                  </a:cubicBezTo>
                  <a:cubicBezTo>
                    <a:pt x="85786" y="648"/>
                    <a:pt x="84918" y="681"/>
                    <a:pt x="84685" y="1215"/>
                  </a:cubicBezTo>
                  <a:lnTo>
                    <a:pt x="84151" y="1215"/>
                  </a:lnTo>
                  <a:cubicBezTo>
                    <a:pt x="84018" y="848"/>
                    <a:pt x="83617" y="681"/>
                    <a:pt x="83184" y="614"/>
                  </a:cubicBezTo>
                  <a:cubicBezTo>
                    <a:pt x="82874" y="582"/>
                    <a:pt x="82560" y="567"/>
                    <a:pt x="82246" y="567"/>
                  </a:cubicBezTo>
                  <a:cubicBezTo>
                    <a:pt x="81578" y="567"/>
                    <a:pt x="80906" y="634"/>
                    <a:pt x="80248" y="748"/>
                  </a:cubicBezTo>
                  <a:cubicBezTo>
                    <a:pt x="80182" y="781"/>
                    <a:pt x="80115" y="814"/>
                    <a:pt x="80082" y="848"/>
                  </a:cubicBezTo>
                  <a:cubicBezTo>
                    <a:pt x="79815" y="848"/>
                    <a:pt x="79581" y="814"/>
                    <a:pt x="79314" y="814"/>
                  </a:cubicBezTo>
                  <a:cubicBezTo>
                    <a:pt x="79314" y="781"/>
                    <a:pt x="79281" y="748"/>
                    <a:pt x="79248" y="714"/>
                  </a:cubicBezTo>
                  <a:cubicBezTo>
                    <a:pt x="78789" y="450"/>
                    <a:pt x="78143" y="288"/>
                    <a:pt x="77503" y="288"/>
                  </a:cubicBezTo>
                  <a:cubicBezTo>
                    <a:pt x="76934" y="288"/>
                    <a:pt x="76369" y="416"/>
                    <a:pt x="75945" y="714"/>
                  </a:cubicBezTo>
                  <a:cubicBezTo>
                    <a:pt x="75545" y="714"/>
                    <a:pt x="75145" y="748"/>
                    <a:pt x="74744" y="748"/>
                  </a:cubicBezTo>
                  <a:cubicBezTo>
                    <a:pt x="74457" y="709"/>
                    <a:pt x="74165" y="692"/>
                    <a:pt x="73872" y="692"/>
                  </a:cubicBezTo>
                  <a:cubicBezTo>
                    <a:pt x="72911" y="692"/>
                    <a:pt x="71937" y="877"/>
                    <a:pt x="71042" y="1081"/>
                  </a:cubicBezTo>
                  <a:cubicBezTo>
                    <a:pt x="70908" y="1115"/>
                    <a:pt x="70808" y="1215"/>
                    <a:pt x="70775" y="1315"/>
                  </a:cubicBezTo>
                  <a:cubicBezTo>
                    <a:pt x="70508" y="1348"/>
                    <a:pt x="70241" y="1415"/>
                    <a:pt x="69974" y="1482"/>
                  </a:cubicBezTo>
                  <a:cubicBezTo>
                    <a:pt x="69741" y="1348"/>
                    <a:pt x="69507" y="1281"/>
                    <a:pt x="69241" y="1248"/>
                  </a:cubicBezTo>
                  <a:cubicBezTo>
                    <a:pt x="69169" y="1239"/>
                    <a:pt x="69098" y="1235"/>
                    <a:pt x="69025" y="1235"/>
                  </a:cubicBezTo>
                  <a:cubicBezTo>
                    <a:pt x="68828" y="1235"/>
                    <a:pt x="68626" y="1266"/>
                    <a:pt x="68407" y="1315"/>
                  </a:cubicBezTo>
                  <a:cubicBezTo>
                    <a:pt x="68407" y="1315"/>
                    <a:pt x="68373" y="1315"/>
                    <a:pt x="68373" y="1348"/>
                  </a:cubicBezTo>
                  <a:cubicBezTo>
                    <a:pt x="67806" y="1348"/>
                    <a:pt x="67272" y="1415"/>
                    <a:pt x="66705" y="1515"/>
                  </a:cubicBezTo>
                  <a:cubicBezTo>
                    <a:pt x="66705" y="1482"/>
                    <a:pt x="66672" y="1415"/>
                    <a:pt x="66605" y="1348"/>
                  </a:cubicBezTo>
                  <a:cubicBezTo>
                    <a:pt x="65805" y="1218"/>
                    <a:pt x="65000" y="1163"/>
                    <a:pt x="64192" y="1163"/>
                  </a:cubicBezTo>
                  <a:cubicBezTo>
                    <a:pt x="62104" y="1163"/>
                    <a:pt x="60001" y="1530"/>
                    <a:pt x="57932" y="1915"/>
                  </a:cubicBezTo>
                  <a:cubicBezTo>
                    <a:pt x="57568" y="1776"/>
                    <a:pt x="57173" y="1712"/>
                    <a:pt x="56772" y="1712"/>
                  </a:cubicBezTo>
                  <a:cubicBezTo>
                    <a:pt x="55925" y="1712"/>
                    <a:pt x="55053" y="1996"/>
                    <a:pt x="54397" y="2449"/>
                  </a:cubicBezTo>
                  <a:lnTo>
                    <a:pt x="54163" y="2449"/>
                  </a:lnTo>
                  <a:cubicBezTo>
                    <a:pt x="54163" y="2416"/>
                    <a:pt x="54163" y="2416"/>
                    <a:pt x="54130" y="2416"/>
                  </a:cubicBezTo>
                  <a:cubicBezTo>
                    <a:pt x="53407" y="1718"/>
                    <a:pt x="52181" y="1299"/>
                    <a:pt x="51037" y="1299"/>
                  </a:cubicBezTo>
                  <a:cubicBezTo>
                    <a:pt x="50650" y="1299"/>
                    <a:pt x="50272" y="1347"/>
                    <a:pt x="49927" y="1448"/>
                  </a:cubicBezTo>
                  <a:cubicBezTo>
                    <a:pt x="49237" y="1004"/>
                    <a:pt x="48400" y="751"/>
                    <a:pt x="47562" y="751"/>
                  </a:cubicBezTo>
                  <a:cubicBezTo>
                    <a:pt x="47143" y="751"/>
                    <a:pt x="46724" y="814"/>
                    <a:pt x="46324" y="948"/>
                  </a:cubicBezTo>
                  <a:cubicBezTo>
                    <a:pt x="45823" y="733"/>
                    <a:pt x="45090" y="566"/>
                    <a:pt x="44380" y="566"/>
                  </a:cubicBezTo>
                  <a:cubicBezTo>
                    <a:pt x="43768" y="566"/>
                    <a:pt x="43172" y="690"/>
                    <a:pt x="42755" y="1015"/>
                  </a:cubicBezTo>
                  <a:lnTo>
                    <a:pt x="42688" y="1015"/>
                  </a:lnTo>
                  <a:cubicBezTo>
                    <a:pt x="42300" y="677"/>
                    <a:pt x="41657" y="485"/>
                    <a:pt x="41029" y="485"/>
                  </a:cubicBezTo>
                  <a:cubicBezTo>
                    <a:pt x="40415" y="485"/>
                    <a:pt x="39816" y="669"/>
                    <a:pt x="39486" y="1081"/>
                  </a:cubicBezTo>
                  <a:cubicBezTo>
                    <a:pt x="39021" y="867"/>
                    <a:pt x="38518" y="767"/>
                    <a:pt x="38013" y="767"/>
                  </a:cubicBezTo>
                  <a:cubicBezTo>
                    <a:pt x="37575" y="767"/>
                    <a:pt x="37135" y="842"/>
                    <a:pt x="36717" y="981"/>
                  </a:cubicBezTo>
                  <a:cubicBezTo>
                    <a:pt x="36586" y="942"/>
                    <a:pt x="36454" y="923"/>
                    <a:pt x="36321" y="923"/>
                  </a:cubicBezTo>
                  <a:cubicBezTo>
                    <a:pt x="36115" y="923"/>
                    <a:pt x="35905" y="967"/>
                    <a:pt x="35683" y="1048"/>
                  </a:cubicBezTo>
                  <a:cubicBezTo>
                    <a:pt x="35483" y="1115"/>
                    <a:pt x="35250" y="1248"/>
                    <a:pt x="35049" y="1415"/>
                  </a:cubicBezTo>
                  <a:cubicBezTo>
                    <a:pt x="34846" y="1258"/>
                    <a:pt x="34534" y="1194"/>
                    <a:pt x="34169" y="1194"/>
                  </a:cubicBezTo>
                  <a:cubicBezTo>
                    <a:pt x="32978" y="1194"/>
                    <a:pt x="31222" y="1882"/>
                    <a:pt x="30813" y="2316"/>
                  </a:cubicBezTo>
                  <a:cubicBezTo>
                    <a:pt x="30595" y="2251"/>
                    <a:pt x="30362" y="2222"/>
                    <a:pt x="30124" y="2222"/>
                  </a:cubicBezTo>
                  <a:cubicBezTo>
                    <a:pt x="29375" y="2222"/>
                    <a:pt x="28576" y="2511"/>
                    <a:pt x="28044" y="2916"/>
                  </a:cubicBezTo>
                  <a:cubicBezTo>
                    <a:pt x="27978" y="2949"/>
                    <a:pt x="27944" y="2983"/>
                    <a:pt x="27944" y="3016"/>
                  </a:cubicBezTo>
                  <a:cubicBezTo>
                    <a:pt x="27844" y="2983"/>
                    <a:pt x="27744" y="2983"/>
                    <a:pt x="27644" y="2983"/>
                  </a:cubicBezTo>
                  <a:cubicBezTo>
                    <a:pt x="27355" y="2805"/>
                    <a:pt x="26977" y="2746"/>
                    <a:pt x="26619" y="2746"/>
                  </a:cubicBezTo>
                  <a:cubicBezTo>
                    <a:pt x="26440" y="2746"/>
                    <a:pt x="26265" y="2760"/>
                    <a:pt x="26110" y="2783"/>
                  </a:cubicBezTo>
                  <a:cubicBezTo>
                    <a:pt x="25709" y="2816"/>
                    <a:pt x="25176" y="2883"/>
                    <a:pt x="24809" y="3116"/>
                  </a:cubicBezTo>
                  <a:cubicBezTo>
                    <a:pt x="24775" y="3083"/>
                    <a:pt x="24709" y="3083"/>
                    <a:pt x="24642" y="3083"/>
                  </a:cubicBezTo>
                  <a:cubicBezTo>
                    <a:pt x="24431" y="3125"/>
                    <a:pt x="24236" y="3144"/>
                    <a:pt x="24051" y="3144"/>
                  </a:cubicBezTo>
                  <a:cubicBezTo>
                    <a:pt x="23506" y="3144"/>
                    <a:pt x="23038" y="2982"/>
                    <a:pt x="22440" y="2783"/>
                  </a:cubicBezTo>
                  <a:cubicBezTo>
                    <a:pt x="22078" y="2676"/>
                    <a:pt x="21716" y="2597"/>
                    <a:pt x="21346" y="2597"/>
                  </a:cubicBezTo>
                  <a:cubicBezTo>
                    <a:pt x="21136" y="2597"/>
                    <a:pt x="20923" y="2622"/>
                    <a:pt x="20706" y="2683"/>
                  </a:cubicBezTo>
                  <a:cubicBezTo>
                    <a:pt x="20639" y="2683"/>
                    <a:pt x="20606" y="2716"/>
                    <a:pt x="20572" y="2716"/>
                  </a:cubicBezTo>
                  <a:cubicBezTo>
                    <a:pt x="20372" y="2683"/>
                    <a:pt x="20139" y="2649"/>
                    <a:pt x="19939" y="2616"/>
                  </a:cubicBezTo>
                  <a:cubicBezTo>
                    <a:pt x="19472" y="2516"/>
                    <a:pt x="19005" y="2416"/>
                    <a:pt x="18538" y="2349"/>
                  </a:cubicBezTo>
                  <a:cubicBezTo>
                    <a:pt x="17932" y="2141"/>
                    <a:pt x="17272" y="1997"/>
                    <a:pt x="16638" y="1997"/>
                  </a:cubicBezTo>
                  <a:cubicBezTo>
                    <a:pt x="16155" y="1997"/>
                    <a:pt x="15687" y="2080"/>
                    <a:pt x="15269" y="2282"/>
                  </a:cubicBezTo>
                  <a:cubicBezTo>
                    <a:pt x="14635" y="2282"/>
                    <a:pt x="14034" y="2316"/>
                    <a:pt x="13401" y="2349"/>
                  </a:cubicBezTo>
                  <a:cubicBezTo>
                    <a:pt x="13100" y="2216"/>
                    <a:pt x="12767" y="2182"/>
                    <a:pt x="12467" y="2149"/>
                  </a:cubicBezTo>
                  <a:cubicBezTo>
                    <a:pt x="12133" y="2149"/>
                    <a:pt x="11666" y="2149"/>
                    <a:pt x="11299" y="2316"/>
                  </a:cubicBezTo>
                  <a:cubicBezTo>
                    <a:pt x="11232" y="2316"/>
                    <a:pt x="11132" y="2316"/>
                    <a:pt x="11066" y="2282"/>
                  </a:cubicBezTo>
                  <a:lnTo>
                    <a:pt x="10866" y="2282"/>
                  </a:lnTo>
                  <a:cubicBezTo>
                    <a:pt x="10140" y="1650"/>
                    <a:pt x="9070" y="1363"/>
                    <a:pt x="8059" y="1363"/>
                  </a:cubicBezTo>
                  <a:cubicBezTo>
                    <a:pt x="7628" y="1363"/>
                    <a:pt x="7208" y="1415"/>
                    <a:pt x="6829" y="1515"/>
                  </a:cubicBezTo>
                  <a:cubicBezTo>
                    <a:pt x="6729" y="1548"/>
                    <a:pt x="6629" y="1615"/>
                    <a:pt x="6596" y="1682"/>
                  </a:cubicBezTo>
                  <a:cubicBezTo>
                    <a:pt x="6429" y="1682"/>
                    <a:pt x="6296" y="1648"/>
                    <a:pt x="6129" y="1648"/>
                  </a:cubicBezTo>
                  <a:cubicBezTo>
                    <a:pt x="5642" y="1337"/>
                    <a:pt x="5076" y="1185"/>
                    <a:pt x="4503" y="1185"/>
                  </a:cubicBezTo>
                  <a:cubicBezTo>
                    <a:pt x="4094" y="1185"/>
                    <a:pt x="3682" y="1262"/>
                    <a:pt x="3293" y="1415"/>
                  </a:cubicBezTo>
                  <a:cubicBezTo>
                    <a:pt x="3193" y="1448"/>
                    <a:pt x="3093" y="1515"/>
                    <a:pt x="3060" y="1615"/>
                  </a:cubicBezTo>
                  <a:cubicBezTo>
                    <a:pt x="2059" y="1715"/>
                    <a:pt x="1092" y="1982"/>
                    <a:pt x="158" y="2482"/>
                  </a:cubicBezTo>
                  <a:cubicBezTo>
                    <a:pt x="1" y="2545"/>
                    <a:pt x="51" y="2785"/>
                    <a:pt x="196" y="2785"/>
                  </a:cubicBezTo>
                  <a:cubicBezTo>
                    <a:pt x="205" y="2785"/>
                    <a:pt x="215" y="2785"/>
                    <a:pt x="225" y="2783"/>
                  </a:cubicBezTo>
                  <a:cubicBezTo>
                    <a:pt x="958" y="2549"/>
                    <a:pt x="1626" y="2416"/>
                    <a:pt x="2326" y="2316"/>
                  </a:cubicBezTo>
                  <a:cubicBezTo>
                    <a:pt x="2359" y="2449"/>
                    <a:pt x="2426" y="2549"/>
                    <a:pt x="2593" y="2582"/>
                  </a:cubicBezTo>
                  <a:cubicBezTo>
                    <a:pt x="2894" y="2676"/>
                    <a:pt x="3216" y="2717"/>
                    <a:pt x="3535" y="2717"/>
                  </a:cubicBezTo>
                  <a:cubicBezTo>
                    <a:pt x="3782" y="2717"/>
                    <a:pt x="4028" y="2693"/>
                    <a:pt x="4261" y="2649"/>
                  </a:cubicBezTo>
                  <a:cubicBezTo>
                    <a:pt x="4594" y="2616"/>
                    <a:pt x="5095" y="2516"/>
                    <a:pt x="5295" y="2249"/>
                  </a:cubicBezTo>
                  <a:lnTo>
                    <a:pt x="5562" y="2249"/>
                  </a:lnTo>
                  <a:cubicBezTo>
                    <a:pt x="5628" y="2282"/>
                    <a:pt x="5662" y="2282"/>
                    <a:pt x="5729" y="2316"/>
                  </a:cubicBezTo>
                  <a:cubicBezTo>
                    <a:pt x="5729" y="2382"/>
                    <a:pt x="5762" y="2482"/>
                    <a:pt x="5829" y="2516"/>
                  </a:cubicBezTo>
                  <a:cubicBezTo>
                    <a:pt x="6423" y="2976"/>
                    <a:pt x="7360" y="3216"/>
                    <a:pt x="8284" y="3216"/>
                  </a:cubicBezTo>
                  <a:cubicBezTo>
                    <a:pt x="8966" y="3216"/>
                    <a:pt x="9641" y="3085"/>
                    <a:pt x="10165" y="2816"/>
                  </a:cubicBezTo>
                  <a:lnTo>
                    <a:pt x="10599" y="2816"/>
                  </a:lnTo>
                  <a:cubicBezTo>
                    <a:pt x="10632" y="2816"/>
                    <a:pt x="10632" y="2816"/>
                    <a:pt x="10665" y="2849"/>
                  </a:cubicBezTo>
                  <a:cubicBezTo>
                    <a:pt x="10599" y="2916"/>
                    <a:pt x="10565" y="3049"/>
                    <a:pt x="10632" y="3150"/>
                  </a:cubicBezTo>
                  <a:cubicBezTo>
                    <a:pt x="10999" y="3617"/>
                    <a:pt x="11666" y="3617"/>
                    <a:pt x="12233" y="3617"/>
                  </a:cubicBezTo>
                  <a:cubicBezTo>
                    <a:pt x="12297" y="3620"/>
                    <a:pt x="12361" y="3622"/>
                    <a:pt x="12425" y="3622"/>
                  </a:cubicBezTo>
                  <a:cubicBezTo>
                    <a:pt x="12994" y="3622"/>
                    <a:pt x="13558" y="3489"/>
                    <a:pt x="14068" y="3250"/>
                  </a:cubicBezTo>
                  <a:cubicBezTo>
                    <a:pt x="14101" y="3350"/>
                    <a:pt x="14135" y="3416"/>
                    <a:pt x="14235" y="3450"/>
                  </a:cubicBezTo>
                  <a:cubicBezTo>
                    <a:pt x="14773" y="3770"/>
                    <a:pt x="15652" y="3996"/>
                    <a:pt x="16497" y="3996"/>
                  </a:cubicBezTo>
                  <a:cubicBezTo>
                    <a:pt x="17327" y="3996"/>
                    <a:pt x="18125" y="3778"/>
                    <a:pt x="18538" y="3216"/>
                  </a:cubicBezTo>
                  <a:cubicBezTo>
                    <a:pt x="18838" y="3216"/>
                    <a:pt x="19138" y="3183"/>
                    <a:pt x="19438" y="3150"/>
                  </a:cubicBezTo>
                  <a:cubicBezTo>
                    <a:pt x="19605" y="3183"/>
                    <a:pt x="19805" y="3250"/>
                    <a:pt x="19972" y="3283"/>
                  </a:cubicBezTo>
                  <a:cubicBezTo>
                    <a:pt x="19972" y="3416"/>
                    <a:pt x="20039" y="3550"/>
                    <a:pt x="20172" y="3650"/>
                  </a:cubicBezTo>
                  <a:cubicBezTo>
                    <a:pt x="20612" y="3964"/>
                    <a:pt x="21184" y="4134"/>
                    <a:pt x="21738" y="4134"/>
                  </a:cubicBezTo>
                  <a:cubicBezTo>
                    <a:pt x="22066" y="4134"/>
                    <a:pt x="22389" y="4074"/>
                    <a:pt x="22674" y="3950"/>
                  </a:cubicBezTo>
                  <a:cubicBezTo>
                    <a:pt x="23141" y="4050"/>
                    <a:pt x="23575" y="4084"/>
                    <a:pt x="24042" y="4084"/>
                  </a:cubicBezTo>
                  <a:cubicBezTo>
                    <a:pt x="24042" y="4084"/>
                    <a:pt x="24042" y="4084"/>
                    <a:pt x="24075" y="4117"/>
                  </a:cubicBezTo>
                  <a:cubicBezTo>
                    <a:pt x="24412" y="4334"/>
                    <a:pt x="24841" y="4429"/>
                    <a:pt x="25293" y="4429"/>
                  </a:cubicBezTo>
                  <a:cubicBezTo>
                    <a:pt x="26093" y="4429"/>
                    <a:pt x="26969" y="4131"/>
                    <a:pt x="27544" y="3683"/>
                  </a:cubicBezTo>
                  <a:lnTo>
                    <a:pt x="27611" y="3683"/>
                  </a:lnTo>
                  <a:cubicBezTo>
                    <a:pt x="27815" y="3727"/>
                    <a:pt x="28038" y="3752"/>
                    <a:pt x="28263" y="3752"/>
                  </a:cubicBezTo>
                  <a:cubicBezTo>
                    <a:pt x="28554" y="3752"/>
                    <a:pt x="28849" y="3710"/>
                    <a:pt x="29112" y="3617"/>
                  </a:cubicBezTo>
                  <a:cubicBezTo>
                    <a:pt x="29479" y="3583"/>
                    <a:pt x="29812" y="3483"/>
                    <a:pt x="30113" y="3316"/>
                  </a:cubicBezTo>
                  <a:cubicBezTo>
                    <a:pt x="30446" y="3250"/>
                    <a:pt x="30813" y="3216"/>
                    <a:pt x="31180" y="3150"/>
                  </a:cubicBezTo>
                  <a:cubicBezTo>
                    <a:pt x="31407" y="3219"/>
                    <a:pt x="31652" y="3250"/>
                    <a:pt x="31905" y="3250"/>
                  </a:cubicBezTo>
                  <a:cubicBezTo>
                    <a:pt x="32622" y="3250"/>
                    <a:pt x="33408" y="3003"/>
                    <a:pt x="34049" y="2683"/>
                  </a:cubicBezTo>
                  <a:cubicBezTo>
                    <a:pt x="34382" y="2616"/>
                    <a:pt x="34749" y="2549"/>
                    <a:pt x="35116" y="2482"/>
                  </a:cubicBezTo>
                  <a:cubicBezTo>
                    <a:pt x="35450" y="2549"/>
                    <a:pt x="35783" y="2582"/>
                    <a:pt x="36117" y="2582"/>
                  </a:cubicBezTo>
                  <a:cubicBezTo>
                    <a:pt x="37118" y="2249"/>
                    <a:pt x="38118" y="2015"/>
                    <a:pt x="39119" y="1849"/>
                  </a:cubicBezTo>
                  <a:cubicBezTo>
                    <a:pt x="39152" y="1849"/>
                    <a:pt x="39186" y="1882"/>
                    <a:pt x="39219" y="1882"/>
                  </a:cubicBezTo>
                  <a:cubicBezTo>
                    <a:pt x="39489" y="1979"/>
                    <a:pt x="39794" y="2020"/>
                    <a:pt x="40114" y="2020"/>
                  </a:cubicBezTo>
                  <a:cubicBezTo>
                    <a:pt x="40781" y="2020"/>
                    <a:pt x="41512" y="1841"/>
                    <a:pt x="42121" y="1615"/>
                  </a:cubicBezTo>
                  <a:lnTo>
                    <a:pt x="42121" y="1615"/>
                  </a:lnTo>
                  <a:cubicBezTo>
                    <a:pt x="42088" y="1715"/>
                    <a:pt x="42121" y="1815"/>
                    <a:pt x="42188" y="1882"/>
                  </a:cubicBezTo>
                  <a:cubicBezTo>
                    <a:pt x="42382" y="2046"/>
                    <a:pt x="42589" y="2097"/>
                    <a:pt x="42803" y="2097"/>
                  </a:cubicBezTo>
                  <a:cubicBezTo>
                    <a:pt x="43069" y="2097"/>
                    <a:pt x="43346" y="2019"/>
                    <a:pt x="43622" y="1982"/>
                  </a:cubicBezTo>
                  <a:cubicBezTo>
                    <a:pt x="44323" y="1915"/>
                    <a:pt x="44990" y="1849"/>
                    <a:pt x="45690" y="1782"/>
                  </a:cubicBezTo>
                  <a:lnTo>
                    <a:pt x="45891" y="1782"/>
                  </a:lnTo>
                  <a:cubicBezTo>
                    <a:pt x="46124" y="2249"/>
                    <a:pt x="46891" y="2282"/>
                    <a:pt x="47325" y="2349"/>
                  </a:cubicBezTo>
                  <a:cubicBezTo>
                    <a:pt x="47427" y="2357"/>
                    <a:pt x="47530" y="2361"/>
                    <a:pt x="47632" y="2361"/>
                  </a:cubicBezTo>
                  <a:cubicBezTo>
                    <a:pt x="47961" y="2361"/>
                    <a:pt x="48287" y="2317"/>
                    <a:pt x="48592" y="2216"/>
                  </a:cubicBezTo>
                  <a:cubicBezTo>
                    <a:pt x="48759" y="2249"/>
                    <a:pt x="48926" y="2282"/>
                    <a:pt x="49093" y="2316"/>
                  </a:cubicBezTo>
                  <a:cubicBezTo>
                    <a:pt x="49638" y="3051"/>
                    <a:pt x="50791" y="3364"/>
                    <a:pt x="51807" y="3364"/>
                  </a:cubicBezTo>
                  <a:cubicBezTo>
                    <a:pt x="52220" y="3364"/>
                    <a:pt x="52611" y="3313"/>
                    <a:pt x="52929" y="3216"/>
                  </a:cubicBezTo>
                  <a:cubicBezTo>
                    <a:pt x="53029" y="3183"/>
                    <a:pt x="53096" y="3150"/>
                    <a:pt x="53096" y="3083"/>
                  </a:cubicBezTo>
                  <a:lnTo>
                    <a:pt x="54130" y="3083"/>
                  </a:lnTo>
                  <a:cubicBezTo>
                    <a:pt x="54196" y="3250"/>
                    <a:pt x="54330" y="3350"/>
                    <a:pt x="54497" y="3350"/>
                  </a:cubicBezTo>
                  <a:cubicBezTo>
                    <a:pt x="54810" y="3538"/>
                    <a:pt x="55229" y="3595"/>
                    <a:pt x="55621" y="3595"/>
                  </a:cubicBezTo>
                  <a:cubicBezTo>
                    <a:pt x="55854" y="3595"/>
                    <a:pt x="56078" y="3575"/>
                    <a:pt x="56265" y="3550"/>
                  </a:cubicBezTo>
                  <a:cubicBezTo>
                    <a:pt x="56865" y="3483"/>
                    <a:pt x="57532" y="3283"/>
                    <a:pt x="58033" y="2883"/>
                  </a:cubicBezTo>
                  <a:cubicBezTo>
                    <a:pt x="59400" y="2783"/>
                    <a:pt x="60768" y="2649"/>
                    <a:pt x="62135" y="2516"/>
                  </a:cubicBezTo>
                  <a:cubicBezTo>
                    <a:pt x="62435" y="2648"/>
                    <a:pt x="62774" y="2702"/>
                    <a:pt x="63123" y="2702"/>
                  </a:cubicBezTo>
                  <a:cubicBezTo>
                    <a:pt x="63746" y="2702"/>
                    <a:pt x="64403" y="2529"/>
                    <a:pt x="64937" y="2316"/>
                  </a:cubicBezTo>
                  <a:cubicBezTo>
                    <a:pt x="65371" y="2282"/>
                    <a:pt x="65771" y="2249"/>
                    <a:pt x="66205" y="2249"/>
                  </a:cubicBezTo>
                  <a:cubicBezTo>
                    <a:pt x="66372" y="2216"/>
                    <a:pt x="66505" y="2182"/>
                    <a:pt x="66639" y="2149"/>
                  </a:cubicBezTo>
                  <a:cubicBezTo>
                    <a:pt x="66961" y="2395"/>
                    <a:pt x="67390" y="2491"/>
                    <a:pt x="67848" y="2491"/>
                  </a:cubicBezTo>
                  <a:cubicBezTo>
                    <a:pt x="68197" y="2491"/>
                    <a:pt x="68561" y="2435"/>
                    <a:pt x="68907" y="2349"/>
                  </a:cubicBezTo>
                  <a:cubicBezTo>
                    <a:pt x="69207" y="2249"/>
                    <a:pt x="69507" y="2149"/>
                    <a:pt x="69774" y="2049"/>
                  </a:cubicBezTo>
                  <a:cubicBezTo>
                    <a:pt x="70208" y="1982"/>
                    <a:pt x="70642" y="1915"/>
                    <a:pt x="71075" y="1849"/>
                  </a:cubicBezTo>
                  <a:cubicBezTo>
                    <a:pt x="71109" y="1865"/>
                    <a:pt x="71142" y="1874"/>
                    <a:pt x="71171" y="1874"/>
                  </a:cubicBezTo>
                  <a:cubicBezTo>
                    <a:pt x="71200" y="1874"/>
                    <a:pt x="71225" y="1865"/>
                    <a:pt x="71242" y="1849"/>
                  </a:cubicBezTo>
                  <a:cubicBezTo>
                    <a:pt x="71275" y="1915"/>
                    <a:pt x="71342" y="1949"/>
                    <a:pt x="71375" y="1982"/>
                  </a:cubicBezTo>
                  <a:cubicBezTo>
                    <a:pt x="71834" y="2250"/>
                    <a:pt x="72396" y="2376"/>
                    <a:pt x="72970" y="2376"/>
                  </a:cubicBezTo>
                  <a:cubicBezTo>
                    <a:pt x="73898" y="2376"/>
                    <a:pt x="74860" y="2046"/>
                    <a:pt x="75478" y="1448"/>
                  </a:cubicBezTo>
                  <a:cubicBezTo>
                    <a:pt x="75512" y="1448"/>
                    <a:pt x="75512" y="1448"/>
                    <a:pt x="75545" y="1415"/>
                  </a:cubicBezTo>
                  <a:cubicBezTo>
                    <a:pt x="75601" y="1554"/>
                    <a:pt x="75703" y="1623"/>
                    <a:pt x="75851" y="1623"/>
                  </a:cubicBezTo>
                  <a:cubicBezTo>
                    <a:pt x="75880" y="1623"/>
                    <a:pt x="75912" y="1621"/>
                    <a:pt x="75945" y="1615"/>
                  </a:cubicBezTo>
                  <a:cubicBezTo>
                    <a:pt x="75979" y="1615"/>
                    <a:pt x="76012" y="1582"/>
                    <a:pt x="76045" y="1582"/>
                  </a:cubicBezTo>
                  <a:cubicBezTo>
                    <a:pt x="76045" y="1788"/>
                    <a:pt x="76226" y="1915"/>
                    <a:pt x="76415" y="1915"/>
                  </a:cubicBezTo>
                  <a:cubicBezTo>
                    <a:pt x="76471" y="1915"/>
                    <a:pt x="76527" y="1904"/>
                    <a:pt x="76579" y="1882"/>
                  </a:cubicBezTo>
                  <a:cubicBezTo>
                    <a:pt x="77007" y="1979"/>
                    <a:pt x="77457" y="2031"/>
                    <a:pt x="77910" y="2031"/>
                  </a:cubicBezTo>
                  <a:cubicBezTo>
                    <a:pt x="78234" y="2031"/>
                    <a:pt x="78561" y="2004"/>
                    <a:pt x="78881" y="1949"/>
                  </a:cubicBezTo>
                  <a:cubicBezTo>
                    <a:pt x="79281" y="1882"/>
                    <a:pt x="79815" y="1782"/>
                    <a:pt x="80182" y="1548"/>
                  </a:cubicBezTo>
                  <a:cubicBezTo>
                    <a:pt x="80515" y="1582"/>
                    <a:pt x="80882" y="1615"/>
                    <a:pt x="81216" y="1648"/>
                  </a:cubicBezTo>
                  <a:cubicBezTo>
                    <a:pt x="81249" y="1682"/>
                    <a:pt x="81249" y="1715"/>
                    <a:pt x="81282" y="1748"/>
                  </a:cubicBezTo>
                  <a:cubicBezTo>
                    <a:pt x="81540" y="2048"/>
                    <a:pt x="81962" y="2114"/>
                    <a:pt x="82372" y="2114"/>
                  </a:cubicBezTo>
                  <a:cubicBezTo>
                    <a:pt x="82601" y="2114"/>
                    <a:pt x="82826" y="2094"/>
                    <a:pt x="83017" y="2082"/>
                  </a:cubicBezTo>
                  <a:cubicBezTo>
                    <a:pt x="83317" y="2049"/>
                    <a:pt x="83651" y="2049"/>
                    <a:pt x="83984" y="1982"/>
                  </a:cubicBezTo>
                  <a:cubicBezTo>
                    <a:pt x="84084" y="1982"/>
                    <a:pt x="84218" y="2015"/>
                    <a:pt x="84318" y="2015"/>
                  </a:cubicBezTo>
                  <a:cubicBezTo>
                    <a:pt x="84518" y="2015"/>
                    <a:pt x="84685" y="1982"/>
                    <a:pt x="84885" y="1982"/>
                  </a:cubicBezTo>
                  <a:cubicBezTo>
                    <a:pt x="85183" y="2303"/>
                    <a:pt x="85717" y="2387"/>
                    <a:pt x="86206" y="2387"/>
                  </a:cubicBezTo>
                  <a:cubicBezTo>
                    <a:pt x="86429" y="2387"/>
                    <a:pt x="86642" y="2370"/>
                    <a:pt x="86820" y="2349"/>
                  </a:cubicBezTo>
                  <a:cubicBezTo>
                    <a:pt x="87454" y="2282"/>
                    <a:pt x="88087" y="2049"/>
                    <a:pt x="88588" y="1682"/>
                  </a:cubicBezTo>
                  <a:cubicBezTo>
                    <a:pt x="88754" y="1648"/>
                    <a:pt x="88955" y="1615"/>
                    <a:pt x="89155" y="1582"/>
                  </a:cubicBezTo>
                  <a:cubicBezTo>
                    <a:pt x="89188" y="1582"/>
                    <a:pt x="89188" y="1582"/>
                    <a:pt x="89221" y="1615"/>
                  </a:cubicBezTo>
                  <a:cubicBezTo>
                    <a:pt x="89155" y="1715"/>
                    <a:pt x="89155" y="1849"/>
                    <a:pt x="89255" y="1949"/>
                  </a:cubicBezTo>
                  <a:cubicBezTo>
                    <a:pt x="89576" y="2241"/>
                    <a:pt x="90006" y="2360"/>
                    <a:pt x="90458" y="2360"/>
                  </a:cubicBezTo>
                  <a:cubicBezTo>
                    <a:pt x="91038" y="2360"/>
                    <a:pt x="91655" y="2163"/>
                    <a:pt x="92124" y="1882"/>
                  </a:cubicBezTo>
                  <a:cubicBezTo>
                    <a:pt x="92457" y="1882"/>
                    <a:pt x="92757" y="1915"/>
                    <a:pt x="93091" y="1949"/>
                  </a:cubicBezTo>
                  <a:cubicBezTo>
                    <a:pt x="93124" y="2015"/>
                    <a:pt x="93191" y="2082"/>
                    <a:pt x="93291" y="2115"/>
                  </a:cubicBezTo>
                  <a:cubicBezTo>
                    <a:pt x="93791" y="2312"/>
                    <a:pt x="94340" y="2413"/>
                    <a:pt x="94889" y="2413"/>
                  </a:cubicBezTo>
                  <a:cubicBezTo>
                    <a:pt x="95366" y="2413"/>
                    <a:pt x="95844" y="2337"/>
                    <a:pt x="96293" y="2182"/>
                  </a:cubicBezTo>
                  <a:cubicBezTo>
                    <a:pt x="96727" y="2182"/>
                    <a:pt x="97194" y="2216"/>
                    <a:pt x="97628" y="2216"/>
                  </a:cubicBezTo>
                  <a:cubicBezTo>
                    <a:pt x="97628" y="2216"/>
                    <a:pt x="97628" y="2216"/>
                    <a:pt x="97661" y="2249"/>
                  </a:cubicBezTo>
                  <a:cubicBezTo>
                    <a:pt x="97886" y="2425"/>
                    <a:pt x="98149" y="2478"/>
                    <a:pt x="98425" y="2478"/>
                  </a:cubicBezTo>
                  <a:cubicBezTo>
                    <a:pt x="98722" y="2478"/>
                    <a:pt x="99035" y="2417"/>
                    <a:pt x="99329" y="2382"/>
                  </a:cubicBezTo>
                  <a:cubicBezTo>
                    <a:pt x="99796" y="2349"/>
                    <a:pt x="100229" y="2282"/>
                    <a:pt x="100663" y="2149"/>
                  </a:cubicBezTo>
                  <a:cubicBezTo>
                    <a:pt x="101197" y="2115"/>
                    <a:pt x="101697" y="2049"/>
                    <a:pt x="102231" y="1982"/>
                  </a:cubicBezTo>
                  <a:cubicBezTo>
                    <a:pt x="102231" y="2115"/>
                    <a:pt x="102298" y="2249"/>
                    <a:pt x="102464" y="2282"/>
                  </a:cubicBezTo>
                  <a:cubicBezTo>
                    <a:pt x="102743" y="2350"/>
                    <a:pt x="103042" y="2381"/>
                    <a:pt x="103349" y="2381"/>
                  </a:cubicBezTo>
                  <a:cubicBezTo>
                    <a:pt x="104108" y="2381"/>
                    <a:pt x="104921" y="2190"/>
                    <a:pt x="105633" y="1882"/>
                  </a:cubicBezTo>
                  <a:cubicBezTo>
                    <a:pt x="106267" y="1849"/>
                    <a:pt x="106901" y="1815"/>
                    <a:pt x="107535" y="1782"/>
                  </a:cubicBezTo>
                  <a:cubicBezTo>
                    <a:pt x="107568" y="1849"/>
                    <a:pt x="107635" y="1915"/>
                    <a:pt x="107735" y="1915"/>
                  </a:cubicBezTo>
                  <a:cubicBezTo>
                    <a:pt x="107928" y="1959"/>
                    <a:pt x="108134" y="1980"/>
                    <a:pt x="108344" y="1980"/>
                  </a:cubicBezTo>
                  <a:cubicBezTo>
                    <a:pt x="108930" y="1980"/>
                    <a:pt x="109554" y="1818"/>
                    <a:pt x="110070" y="1548"/>
                  </a:cubicBezTo>
                  <a:cubicBezTo>
                    <a:pt x="110303" y="1482"/>
                    <a:pt x="110570" y="1448"/>
                    <a:pt x="110837" y="1382"/>
                  </a:cubicBezTo>
                  <a:cubicBezTo>
                    <a:pt x="110937" y="1382"/>
                    <a:pt x="111070" y="1382"/>
                    <a:pt x="111204" y="1348"/>
                  </a:cubicBezTo>
                  <a:cubicBezTo>
                    <a:pt x="111537" y="1348"/>
                    <a:pt x="111871" y="1348"/>
                    <a:pt x="112171" y="1315"/>
                  </a:cubicBezTo>
                  <a:lnTo>
                    <a:pt x="112171" y="1315"/>
                  </a:lnTo>
                  <a:cubicBezTo>
                    <a:pt x="112138" y="1415"/>
                    <a:pt x="112171" y="1548"/>
                    <a:pt x="112271" y="1615"/>
                  </a:cubicBezTo>
                  <a:cubicBezTo>
                    <a:pt x="112481" y="1772"/>
                    <a:pt x="112731" y="1826"/>
                    <a:pt x="113007" y="1826"/>
                  </a:cubicBezTo>
                  <a:cubicBezTo>
                    <a:pt x="113082" y="1826"/>
                    <a:pt x="113160" y="1822"/>
                    <a:pt x="113239" y="1815"/>
                  </a:cubicBezTo>
                  <a:lnTo>
                    <a:pt x="113239" y="14"/>
                  </a:lnTo>
                  <a:cubicBezTo>
                    <a:pt x="113134" y="5"/>
                    <a:pt x="113029" y="0"/>
                    <a:pt x="1129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9"/>
            <p:cNvSpPr/>
            <p:nvPr/>
          </p:nvSpPr>
          <p:spPr>
            <a:xfrm>
              <a:off x="1186850" y="2753175"/>
              <a:ext cx="2462300" cy="103325"/>
            </a:xfrm>
            <a:custGeom>
              <a:avLst/>
              <a:gdLst/>
              <a:ahLst/>
              <a:cxnLst/>
              <a:rect l="l" t="t" r="r" b="b"/>
              <a:pathLst>
                <a:path w="98492" h="4133" extrusionOk="0">
                  <a:moveTo>
                    <a:pt x="81926" y="1171"/>
                  </a:moveTo>
                  <a:cubicBezTo>
                    <a:pt x="82159" y="1171"/>
                    <a:pt x="82359" y="1204"/>
                    <a:pt x="82560" y="1238"/>
                  </a:cubicBezTo>
                  <a:cubicBezTo>
                    <a:pt x="82259" y="1204"/>
                    <a:pt x="81992" y="1204"/>
                    <a:pt x="81692" y="1204"/>
                  </a:cubicBezTo>
                  <a:cubicBezTo>
                    <a:pt x="81759" y="1204"/>
                    <a:pt x="81859" y="1171"/>
                    <a:pt x="81926" y="1171"/>
                  </a:cubicBezTo>
                  <a:close/>
                  <a:moveTo>
                    <a:pt x="73158" y="0"/>
                  </a:moveTo>
                  <a:cubicBezTo>
                    <a:pt x="72357" y="0"/>
                    <a:pt x="71485" y="296"/>
                    <a:pt x="70918" y="737"/>
                  </a:cubicBezTo>
                  <a:lnTo>
                    <a:pt x="70885" y="737"/>
                  </a:lnTo>
                  <a:cubicBezTo>
                    <a:pt x="70666" y="694"/>
                    <a:pt x="70441" y="669"/>
                    <a:pt x="70216" y="669"/>
                  </a:cubicBezTo>
                  <a:cubicBezTo>
                    <a:pt x="69925" y="669"/>
                    <a:pt x="69632" y="710"/>
                    <a:pt x="69350" y="804"/>
                  </a:cubicBezTo>
                  <a:cubicBezTo>
                    <a:pt x="69017" y="837"/>
                    <a:pt x="68683" y="937"/>
                    <a:pt x="68383" y="1104"/>
                  </a:cubicBezTo>
                  <a:cubicBezTo>
                    <a:pt x="68016" y="1171"/>
                    <a:pt x="67649" y="1204"/>
                    <a:pt x="67315" y="1271"/>
                  </a:cubicBezTo>
                  <a:cubicBezTo>
                    <a:pt x="67080" y="1201"/>
                    <a:pt x="66828" y="1170"/>
                    <a:pt x="66571" y="1170"/>
                  </a:cubicBezTo>
                  <a:cubicBezTo>
                    <a:pt x="65842" y="1170"/>
                    <a:pt x="65063" y="1418"/>
                    <a:pt x="64447" y="1738"/>
                  </a:cubicBezTo>
                  <a:cubicBezTo>
                    <a:pt x="64080" y="1805"/>
                    <a:pt x="63746" y="1871"/>
                    <a:pt x="63379" y="1938"/>
                  </a:cubicBezTo>
                  <a:cubicBezTo>
                    <a:pt x="63046" y="1871"/>
                    <a:pt x="62712" y="1838"/>
                    <a:pt x="62345" y="1838"/>
                  </a:cubicBezTo>
                  <a:cubicBezTo>
                    <a:pt x="61344" y="2172"/>
                    <a:pt x="60344" y="2438"/>
                    <a:pt x="59376" y="2572"/>
                  </a:cubicBezTo>
                  <a:cubicBezTo>
                    <a:pt x="59343" y="2572"/>
                    <a:pt x="59310" y="2539"/>
                    <a:pt x="59276" y="2539"/>
                  </a:cubicBezTo>
                  <a:cubicBezTo>
                    <a:pt x="58995" y="2441"/>
                    <a:pt x="58686" y="2400"/>
                    <a:pt x="58365" y="2400"/>
                  </a:cubicBezTo>
                  <a:cubicBezTo>
                    <a:pt x="57695" y="2400"/>
                    <a:pt x="56972" y="2580"/>
                    <a:pt x="56341" y="2805"/>
                  </a:cubicBezTo>
                  <a:cubicBezTo>
                    <a:pt x="56374" y="2705"/>
                    <a:pt x="56374" y="2605"/>
                    <a:pt x="56307" y="2539"/>
                  </a:cubicBezTo>
                  <a:cubicBezTo>
                    <a:pt x="56114" y="2375"/>
                    <a:pt x="55907" y="2324"/>
                    <a:pt x="55689" y="2324"/>
                  </a:cubicBezTo>
                  <a:cubicBezTo>
                    <a:pt x="55420" y="2324"/>
                    <a:pt x="55135" y="2402"/>
                    <a:pt x="54840" y="2438"/>
                  </a:cubicBezTo>
                  <a:cubicBezTo>
                    <a:pt x="54173" y="2505"/>
                    <a:pt x="53472" y="2572"/>
                    <a:pt x="52805" y="2639"/>
                  </a:cubicBezTo>
                  <a:lnTo>
                    <a:pt x="52571" y="2639"/>
                  </a:lnTo>
                  <a:cubicBezTo>
                    <a:pt x="52371" y="2172"/>
                    <a:pt x="51604" y="2138"/>
                    <a:pt x="51170" y="2071"/>
                  </a:cubicBezTo>
                  <a:cubicBezTo>
                    <a:pt x="51068" y="2064"/>
                    <a:pt x="50966" y="2059"/>
                    <a:pt x="50864" y="2059"/>
                  </a:cubicBezTo>
                  <a:cubicBezTo>
                    <a:pt x="50534" y="2059"/>
                    <a:pt x="50209" y="2103"/>
                    <a:pt x="49903" y="2205"/>
                  </a:cubicBezTo>
                  <a:cubicBezTo>
                    <a:pt x="49703" y="2172"/>
                    <a:pt x="49536" y="2138"/>
                    <a:pt x="49369" y="2105"/>
                  </a:cubicBezTo>
                  <a:cubicBezTo>
                    <a:pt x="48847" y="1370"/>
                    <a:pt x="47702" y="1056"/>
                    <a:pt x="46675" y="1056"/>
                  </a:cubicBezTo>
                  <a:cubicBezTo>
                    <a:pt x="46258" y="1056"/>
                    <a:pt x="45861" y="1108"/>
                    <a:pt x="45533" y="1204"/>
                  </a:cubicBezTo>
                  <a:cubicBezTo>
                    <a:pt x="45433" y="1238"/>
                    <a:pt x="45400" y="1271"/>
                    <a:pt x="45366" y="1338"/>
                  </a:cubicBezTo>
                  <a:lnTo>
                    <a:pt x="44332" y="1338"/>
                  </a:lnTo>
                  <a:cubicBezTo>
                    <a:pt x="44266" y="1171"/>
                    <a:pt x="44132" y="1071"/>
                    <a:pt x="43965" y="1071"/>
                  </a:cubicBezTo>
                  <a:cubicBezTo>
                    <a:pt x="43652" y="883"/>
                    <a:pt x="43233" y="825"/>
                    <a:pt x="42841" y="825"/>
                  </a:cubicBezTo>
                  <a:cubicBezTo>
                    <a:pt x="42608" y="825"/>
                    <a:pt x="42384" y="846"/>
                    <a:pt x="42197" y="871"/>
                  </a:cubicBezTo>
                  <a:cubicBezTo>
                    <a:pt x="41597" y="937"/>
                    <a:pt x="40930" y="1137"/>
                    <a:pt x="40463" y="1538"/>
                  </a:cubicBezTo>
                  <a:cubicBezTo>
                    <a:pt x="39095" y="1638"/>
                    <a:pt x="37728" y="1771"/>
                    <a:pt x="36327" y="1905"/>
                  </a:cubicBezTo>
                  <a:cubicBezTo>
                    <a:pt x="36039" y="1773"/>
                    <a:pt x="35704" y="1719"/>
                    <a:pt x="35355" y="1719"/>
                  </a:cubicBezTo>
                  <a:cubicBezTo>
                    <a:pt x="34734" y="1719"/>
                    <a:pt x="34071" y="1891"/>
                    <a:pt x="33558" y="2105"/>
                  </a:cubicBezTo>
                  <a:cubicBezTo>
                    <a:pt x="33124" y="2138"/>
                    <a:pt x="32691" y="2172"/>
                    <a:pt x="32257" y="2172"/>
                  </a:cubicBezTo>
                  <a:cubicBezTo>
                    <a:pt x="32124" y="2205"/>
                    <a:pt x="31990" y="2238"/>
                    <a:pt x="31823" y="2272"/>
                  </a:cubicBezTo>
                  <a:cubicBezTo>
                    <a:pt x="31501" y="2025"/>
                    <a:pt x="31072" y="1930"/>
                    <a:pt x="30620" y="1930"/>
                  </a:cubicBezTo>
                  <a:cubicBezTo>
                    <a:pt x="30276" y="1930"/>
                    <a:pt x="29920" y="1985"/>
                    <a:pt x="29588" y="2071"/>
                  </a:cubicBezTo>
                  <a:cubicBezTo>
                    <a:pt x="29255" y="2172"/>
                    <a:pt x="28955" y="2272"/>
                    <a:pt x="28721" y="2372"/>
                  </a:cubicBezTo>
                  <a:cubicBezTo>
                    <a:pt x="28287" y="2438"/>
                    <a:pt x="27820" y="2505"/>
                    <a:pt x="27387" y="2572"/>
                  </a:cubicBezTo>
                  <a:cubicBezTo>
                    <a:pt x="27370" y="2555"/>
                    <a:pt x="27345" y="2547"/>
                    <a:pt x="27316" y="2547"/>
                  </a:cubicBezTo>
                  <a:cubicBezTo>
                    <a:pt x="27287" y="2547"/>
                    <a:pt x="27253" y="2555"/>
                    <a:pt x="27220" y="2572"/>
                  </a:cubicBezTo>
                  <a:cubicBezTo>
                    <a:pt x="27187" y="2505"/>
                    <a:pt x="27153" y="2472"/>
                    <a:pt x="27087" y="2438"/>
                  </a:cubicBezTo>
                  <a:cubicBezTo>
                    <a:pt x="26640" y="2171"/>
                    <a:pt x="26082" y="2044"/>
                    <a:pt x="25507" y="2044"/>
                  </a:cubicBezTo>
                  <a:cubicBezTo>
                    <a:pt x="24577" y="2044"/>
                    <a:pt x="23602" y="2375"/>
                    <a:pt x="22984" y="2972"/>
                  </a:cubicBezTo>
                  <a:cubicBezTo>
                    <a:pt x="22984" y="2972"/>
                    <a:pt x="22950" y="3006"/>
                    <a:pt x="22950" y="3006"/>
                  </a:cubicBezTo>
                  <a:cubicBezTo>
                    <a:pt x="22895" y="2867"/>
                    <a:pt x="22770" y="2797"/>
                    <a:pt x="22614" y="2797"/>
                  </a:cubicBezTo>
                  <a:cubicBezTo>
                    <a:pt x="22582" y="2797"/>
                    <a:pt x="22550" y="2800"/>
                    <a:pt x="22517" y="2805"/>
                  </a:cubicBezTo>
                  <a:cubicBezTo>
                    <a:pt x="22517" y="2805"/>
                    <a:pt x="22483" y="2839"/>
                    <a:pt x="22450" y="2839"/>
                  </a:cubicBezTo>
                  <a:cubicBezTo>
                    <a:pt x="22424" y="2632"/>
                    <a:pt x="22258" y="2505"/>
                    <a:pt x="22076" y="2505"/>
                  </a:cubicBezTo>
                  <a:cubicBezTo>
                    <a:pt x="22023" y="2505"/>
                    <a:pt x="21969" y="2516"/>
                    <a:pt x="21916" y="2539"/>
                  </a:cubicBezTo>
                  <a:cubicBezTo>
                    <a:pt x="21469" y="2441"/>
                    <a:pt x="21022" y="2389"/>
                    <a:pt x="20575" y="2389"/>
                  </a:cubicBezTo>
                  <a:cubicBezTo>
                    <a:pt x="20255" y="2389"/>
                    <a:pt x="19935" y="2416"/>
                    <a:pt x="19615" y="2472"/>
                  </a:cubicBezTo>
                  <a:cubicBezTo>
                    <a:pt x="19214" y="2539"/>
                    <a:pt x="18681" y="2639"/>
                    <a:pt x="18314" y="2872"/>
                  </a:cubicBezTo>
                  <a:cubicBezTo>
                    <a:pt x="17947" y="2839"/>
                    <a:pt x="17613" y="2805"/>
                    <a:pt x="17246" y="2772"/>
                  </a:cubicBezTo>
                  <a:cubicBezTo>
                    <a:pt x="17246" y="2739"/>
                    <a:pt x="17213" y="2705"/>
                    <a:pt x="17180" y="2672"/>
                  </a:cubicBezTo>
                  <a:cubicBezTo>
                    <a:pt x="16907" y="2377"/>
                    <a:pt x="16466" y="2314"/>
                    <a:pt x="16033" y="2314"/>
                  </a:cubicBezTo>
                  <a:cubicBezTo>
                    <a:pt x="15829" y="2314"/>
                    <a:pt x="15627" y="2328"/>
                    <a:pt x="15445" y="2338"/>
                  </a:cubicBezTo>
                  <a:cubicBezTo>
                    <a:pt x="15178" y="2372"/>
                    <a:pt x="14811" y="2372"/>
                    <a:pt x="14511" y="2438"/>
                  </a:cubicBezTo>
                  <a:lnTo>
                    <a:pt x="13610" y="2438"/>
                  </a:lnTo>
                  <a:cubicBezTo>
                    <a:pt x="13290" y="2118"/>
                    <a:pt x="12764" y="2033"/>
                    <a:pt x="12272" y="2033"/>
                  </a:cubicBezTo>
                  <a:cubicBezTo>
                    <a:pt x="12048" y="2033"/>
                    <a:pt x="11830" y="2051"/>
                    <a:pt x="11642" y="2071"/>
                  </a:cubicBezTo>
                  <a:cubicBezTo>
                    <a:pt x="11008" y="2138"/>
                    <a:pt x="10408" y="2372"/>
                    <a:pt x="9908" y="2772"/>
                  </a:cubicBezTo>
                  <a:cubicBezTo>
                    <a:pt x="9708" y="2772"/>
                    <a:pt x="9507" y="2805"/>
                    <a:pt x="9307" y="2839"/>
                  </a:cubicBezTo>
                  <a:cubicBezTo>
                    <a:pt x="9307" y="2839"/>
                    <a:pt x="9274" y="2839"/>
                    <a:pt x="9274" y="2805"/>
                  </a:cubicBezTo>
                  <a:cubicBezTo>
                    <a:pt x="9307" y="2705"/>
                    <a:pt x="9307" y="2572"/>
                    <a:pt x="9207" y="2505"/>
                  </a:cubicBezTo>
                  <a:cubicBezTo>
                    <a:pt x="8895" y="2193"/>
                    <a:pt x="8463" y="2066"/>
                    <a:pt x="8003" y="2066"/>
                  </a:cubicBezTo>
                  <a:cubicBezTo>
                    <a:pt x="7432" y="2066"/>
                    <a:pt x="6819" y="2261"/>
                    <a:pt x="6338" y="2539"/>
                  </a:cubicBezTo>
                  <a:cubicBezTo>
                    <a:pt x="6038" y="2539"/>
                    <a:pt x="5705" y="2505"/>
                    <a:pt x="5371" y="2472"/>
                  </a:cubicBezTo>
                  <a:cubicBezTo>
                    <a:pt x="5338" y="2405"/>
                    <a:pt x="5271" y="2338"/>
                    <a:pt x="5171" y="2305"/>
                  </a:cubicBezTo>
                  <a:cubicBezTo>
                    <a:pt x="4688" y="2108"/>
                    <a:pt x="4139" y="2008"/>
                    <a:pt x="3589" y="2008"/>
                  </a:cubicBezTo>
                  <a:cubicBezTo>
                    <a:pt x="3113" y="2008"/>
                    <a:pt x="2636" y="2083"/>
                    <a:pt x="2202" y="2238"/>
                  </a:cubicBezTo>
                  <a:cubicBezTo>
                    <a:pt x="1735" y="2238"/>
                    <a:pt x="1302" y="2205"/>
                    <a:pt x="835" y="2205"/>
                  </a:cubicBezTo>
                  <a:cubicBezTo>
                    <a:pt x="835" y="2205"/>
                    <a:pt x="835" y="2205"/>
                    <a:pt x="835" y="2172"/>
                  </a:cubicBezTo>
                  <a:cubicBezTo>
                    <a:pt x="601" y="2005"/>
                    <a:pt x="301" y="1938"/>
                    <a:pt x="1" y="1938"/>
                  </a:cubicBezTo>
                  <a:lnTo>
                    <a:pt x="1" y="3506"/>
                  </a:lnTo>
                  <a:cubicBezTo>
                    <a:pt x="468" y="3439"/>
                    <a:pt x="901" y="3272"/>
                    <a:pt x="1235" y="2972"/>
                  </a:cubicBezTo>
                  <a:cubicBezTo>
                    <a:pt x="1302" y="2905"/>
                    <a:pt x="1335" y="2805"/>
                    <a:pt x="1335" y="2739"/>
                  </a:cubicBezTo>
                  <a:cubicBezTo>
                    <a:pt x="1435" y="2739"/>
                    <a:pt x="1535" y="2739"/>
                    <a:pt x="1668" y="2772"/>
                  </a:cubicBezTo>
                  <a:cubicBezTo>
                    <a:pt x="1726" y="2859"/>
                    <a:pt x="1834" y="2945"/>
                    <a:pt x="1949" y="2945"/>
                  </a:cubicBezTo>
                  <a:cubicBezTo>
                    <a:pt x="1966" y="2945"/>
                    <a:pt x="1984" y="2943"/>
                    <a:pt x="2002" y="2939"/>
                  </a:cubicBezTo>
                  <a:cubicBezTo>
                    <a:pt x="2069" y="2939"/>
                    <a:pt x="2135" y="2939"/>
                    <a:pt x="2202" y="2905"/>
                  </a:cubicBezTo>
                  <a:cubicBezTo>
                    <a:pt x="2669" y="3239"/>
                    <a:pt x="3236" y="3406"/>
                    <a:pt x="3803" y="3473"/>
                  </a:cubicBezTo>
                  <a:cubicBezTo>
                    <a:pt x="3963" y="3491"/>
                    <a:pt x="4141" y="3505"/>
                    <a:pt x="4325" y="3505"/>
                  </a:cubicBezTo>
                  <a:cubicBezTo>
                    <a:pt x="4792" y="3505"/>
                    <a:pt x="5293" y="3417"/>
                    <a:pt x="5605" y="3106"/>
                  </a:cubicBezTo>
                  <a:cubicBezTo>
                    <a:pt x="5905" y="3139"/>
                    <a:pt x="6205" y="3172"/>
                    <a:pt x="6505" y="3206"/>
                  </a:cubicBezTo>
                  <a:cubicBezTo>
                    <a:pt x="7006" y="3573"/>
                    <a:pt x="7539" y="3773"/>
                    <a:pt x="8140" y="3873"/>
                  </a:cubicBezTo>
                  <a:cubicBezTo>
                    <a:pt x="8290" y="3892"/>
                    <a:pt x="8462" y="3905"/>
                    <a:pt x="8639" y="3905"/>
                  </a:cubicBezTo>
                  <a:cubicBezTo>
                    <a:pt x="9090" y="3905"/>
                    <a:pt x="9577" y="3817"/>
                    <a:pt x="9841" y="3506"/>
                  </a:cubicBezTo>
                  <a:cubicBezTo>
                    <a:pt x="9874" y="3473"/>
                    <a:pt x="9908" y="3439"/>
                    <a:pt x="9908" y="3406"/>
                  </a:cubicBezTo>
                  <a:cubicBezTo>
                    <a:pt x="9941" y="3372"/>
                    <a:pt x="9941" y="3372"/>
                    <a:pt x="9974" y="3372"/>
                  </a:cubicBezTo>
                  <a:cubicBezTo>
                    <a:pt x="10175" y="3339"/>
                    <a:pt x="10375" y="3339"/>
                    <a:pt x="10575" y="3339"/>
                  </a:cubicBezTo>
                  <a:lnTo>
                    <a:pt x="10675" y="3339"/>
                  </a:lnTo>
                  <a:cubicBezTo>
                    <a:pt x="11075" y="3673"/>
                    <a:pt x="11676" y="3773"/>
                    <a:pt x="12209" y="3773"/>
                  </a:cubicBezTo>
                  <a:cubicBezTo>
                    <a:pt x="12710" y="3773"/>
                    <a:pt x="13577" y="3739"/>
                    <a:pt x="13810" y="3206"/>
                  </a:cubicBezTo>
                  <a:lnTo>
                    <a:pt x="14344" y="3206"/>
                  </a:lnTo>
                  <a:cubicBezTo>
                    <a:pt x="14478" y="3573"/>
                    <a:pt x="14878" y="3739"/>
                    <a:pt x="15278" y="3806"/>
                  </a:cubicBezTo>
                  <a:cubicBezTo>
                    <a:pt x="15588" y="3838"/>
                    <a:pt x="15905" y="3853"/>
                    <a:pt x="16223" y="3853"/>
                  </a:cubicBezTo>
                  <a:cubicBezTo>
                    <a:pt x="16898" y="3853"/>
                    <a:pt x="17579" y="3786"/>
                    <a:pt x="18214" y="3673"/>
                  </a:cubicBezTo>
                  <a:cubicBezTo>
                    <a:pt x="18314" y="3639"/>
                    <a:pt x="18347" y="3606"/>
                    <a:pt x="18414" y="3573"/>
                  </a:cubicBezTo>
                  <a:cubicBezTo>
                    <a:pt x="18647" y="3573"/>
                    <a:pt x="18914" y="3606"/>
                    <a:pt x="19148" y="3639"/>
                  </a:cubicBezTo>
                  <a:cubicBezTo>
                    <a:pt x="19181" y="3639"/>
                    <a:pt x="19214" y="3673"/>
                    <a:pt x="19248" y="3706"/>
                  </a:cubicBezTo>
                  <a:cubicBezTo>
                    <a:pt x="19707" y="3971"/>
                    <a:pt x="20343" y="4133"/>
                    <a:pt x="20974" y="4133"/>
                  </a:cubicBezTo>
                  <a:cubicBezTo>
                    <a:pt x="21535" y="4133"/>
                    <a:pt x="22093" y="4004"/>
                    <a:pt x="22517" y="3706"/>
                  </a:cubicBezTo>
                  <a:cubicBezTo>
                    <a:pt x="22917" y="3706"/>
                    <a:pt x="23317" y="3673"/>
                    <a:pt x="23718" y="3673"/>
                  </a:cubicBezTo>
                  <a:lnTo>
                    <a:pt x="23751" y="3673"/>
                  </a:lnTo>
                  <a:cubicBezTo>
                    <a:pt x="24051" y="3714"/>
                    <a:pt x="24358" y="3733"/>
                    <a:pt x="24667" y="3733"/>
                  </a:cubicBezTo>
                  <a:cubicBezTo>
                    <a:pt x="25596" y="3733"/>
                    <a:pt x="26553" y="3564"/>
                    <a:pt x="27454" y="3339"/>
                  </a:cubicBezTo>
                  <a:cubicBezTo>
                    <a:pt x="27587" y="3306"/>
                    <a:pt x="27654" y="3206"/>
                    <a:pt x="27687" y="3106"/>
                  </a:cubicBezTo>
                  <a:cubicBezTo>
                    <a:pt x="27954" y="3072"/>
                    <a:pt x="28221" y="3006"/>
                    <a:pt x="28488" y="2939"/>
                  </a:cubicBezTo>
                  <a:cubicBezTo>
                    <a:pt x="28721" y="3072"/>
                    <a:pt x="28988" y="3139"/>
                    <a:pt x="29255" y="3172"/>
                  </a:cubicBezTo>
                  <a:cubicBezTo>
                    <a:pt x="29326" y="3181"/>
                    <a:pt x="29398" y="3185"/>
                    <a:pt x="29469" y="3185"/>
                  </a:cubicBezTo>
                  <a:cubicBezTo>
                    <a:pt x="29665" y="3185"/>
                    <a:pt x="29860" y="3154"/>
                    <a:pt x="30055" y="3106"/>
                  </a:cubicBezTo>
                  <a:cubicBezTo>
                    <a:pt x="30089" y="3106"/>
                    <a:pt x="30089" y="3106"/>
                    <a:pt x="30122" y="3072"/>
                  </a:cubicBezTo>
                  <a:cubicBezTo>
                    <a:pt x="30656" y="3072"/>
                    <a:pt x="31223" y="3006"/>
                    <a:pt x="31757" y="2905"/>
                  </a:cubicBezTo>
                  <a:cubicBezTo>
                    <a:pt x="31790" y="2972"/>
                    <a:pt x="31823" y="3006"/>
                    <a:pt x="31890" y="3072"/>
                  </a:cubicBezTo>
                  <a:cubicBezTo>
                    <a:pt x="32681" y="3202"/>
                    <a:pt x="33480" y="3257"/>
                    <a:pt x="34283" y="3257"/>
                  </a:cubicBezTo>
                  <a:cubicBezTo>
                    <a:pt x="36360" y="3257"/>
                    <a:pt x="38470" y="2890"/>
                    <a:pt x="40563" y="2505"/>
                  </a:cubicBezTo>
                  <a:cubicBezTo>
                    <a:pt x="40917" y="2644"/>
                    <a:pt x="41305" y="2708"/>
                    <a:pt x="41701" y="2708"/>
                  </a:cubicBezTo>
                  <a:cubicBezTo>
                    <a:pt x="42537" y="2708"/>
                    <a:pt x="43409" y="2424"/>
                    <a:pt x="44065" y="1971"/>
                  </a:cubicBezTo>
                  <a:lnTo>
                    <a:pt x="44299" y="1971"/>
                  </a:lnTo>
                  <a:cubicBezTo>
                    <a:pt x="44332" y="2005"/>
                    <a:pt x="44332" y="2005"/>
                    <a:pt x="44332" y="2005"/>
                  </a:cubicBezTo>
                  <a:cubicBezTo>
                    <a:pt x="45080" y="2703"/>
                    <a:pt x="46312" y="3121"/>
                    <a:pt x="47458" y="3121"/>
                  </a:cubicBezTo>
                  <a:cubicBezTo>
                    <a:pt x="47845" y="3121"/>
                    <a:pt x="48223" y="3073"/>
                    <a:pt x="48569" y="2972"/>
                  </a:cubicBezTo>
                  <a:cubicBezTo>
                    <a:pt x="49258" y="3417"/>
                    <a:pt x="50096" y="3669"/>
                    <a:pt x="50923" y="3669"/>
                  </a:cubicBezTo>
                  <a:cubicBezTo>
                    <a:pt x="51337" y="3669"/>
                    <a:pt x="51749" y="3606"/>
                    <a:pt x="52138" y="3473"/>
                  </a:cubicBezTo>
                  <a:cubicBezTo>
                    <a:pt x="52657" y="3687"/>
                    <a:pt x="53398" y="3854"/>
                    <a:pt x="54112" y="3854"/>
                  </a:cubicBezTo>
                  <a:cubicBezTo>
                    <a:pt x="54727" y="3854"/>
                    <a:pt x="55323" y="3730"/>
                    <a:pt x="55740" y="3406"/>
                  </a:cubicBezTo>
                  <a:lnTo>
                    <a:pt x="55807" y="3406"/>
                  </a:lnTo>
                  <a:cubicBezTo>
                    <a:pt x="56178" y="3743"/>
                    <a:pt x="56822" y="3935"/>
                    <a:pt x="57454" y="3935"/>
                  </a:cubicBezTo>
                  <a:cubicBezTo>
                    <a:pt x="58072" y="3935"/>
                    <a:pt x="58680" y="3751"/>
                    <a:pt x="59009" y="3339"/>
                  </a:cubicBezTo>
                  <a:cubicBezTo>
                    <a:pt x="59456" y="3554"/>
                    <a:pt x="59961" y="3653"/>
                    <a:pt x="60471" y="3653"/>
                  </a:cubicBezTo>
                  <a:cubicBezTo>
                    <a:pt x="60913" y="3653"/>
                    <a:pt x="61360" y="3578"/>
                    <a:pt x="61778" y="3439"/>
                  </a:cubicBezTo>
                  <a:cubicBezTo>
                    <a:pt x="61910" y="3479"/>
                    <a:pt x="62041" y="3497"/>
                    <a:pt x="62173" y="3497"/>
                  </a:cubicBezTo>
                  <a:cubicBezTo>
                    <a:pt x="62375" y="3497"/>
                    <a:pt x="62577" y="3453"/>
                    <a:pt x="62779" y="3372"/>
                  </a:cubicBezTo>
                  <a:cubicBezTo>
                    <a:pt x="62979" y="3306"/>
                    <a:pt x="63246" y="3172"/>
                    <a:pt x="63413" y="3006"/>
                  </a:cubicBezTo>
                  <a:cubicBezTo>
                    <a:pt x="63624" y="3162"/>
                    <a:pt x="63942" y="3227"/>
                    <a:pt x="64311" y="3227"/>
                  </a:cubicBezTo>
                  <a:cubicBezTo>
                    <a:pt x="65515" y="3227"/>
                    <a:pt x="67266" y="2539"/>
                    <a:pt x="67649" y="2105"/>
                  </a:cubicBezTo>
                  <a:lnTo>
                    <a:pt x="67682" y="2105"/>
                  </a:lnTo>
                  <a:cubicBezTo>
                    <a:pt x="67900" y="2169"/>
                    <a:pt x="68131" y="2199"/>
                    <a:pt x="68367" y="2199"/>
                  </a:cubicBezTo>
                  <a:cubicBezTo>
                    <a:pt x="69108" y="2199"/>
                    <a:pt x="69894" y="1909"/>
                    <a:pt x="70451" y="1504"/>
                  </a:cubicBezTo>
                  <a:cubicBezTo>
                    <a:pt x="70484" y="1471"/>
                    <a:pt x="70518" y="1438"/>
                    <a:pt x="70551" y="1404"/>
                  </a:cubicBezTo>
                  <a:cubicBezTo>
                    <a:pt x="70651" y="1438"/>
                    <a:pt x="70718" y="1438"/>
                    <a:pt x="70818" y="1438"/>
                  </a:cubicBezTo>
                  <a:cubicBezTo>
                    <a:pt x="71107" y="1616"/>
                    <a:pt x="71485" y="1675"/>
                    <a:pt x="71843" y="1675"/>
                  </a:cubicBezTo>
                  <a:cubicBezTo>
                    <a:pt x="72022" y="1675"/>
                    <a:pt x="72197" y="1660"/>
                    <a:pt x="72352" y="1638"/>
                  </a:cubicBezTo>
                  <a:cubicBezTo>
                    <a:pt x="72753" y="1604"/>
                    <a:pt x="73320" y="1538"/>
                    <a:pt x="73687" y="1304"/>
                  </a:cubicBezTo>
                  <a:cubicBezTo>
                    <a:pt x="73720" y="1338"/>
                    <a:pt x="73787" y="1338"/>
                    <a:pt x="73820" y="1338"/>
                  </a:cubicBezTo>
                  <a:cubicBezTo>
                    <a:pt x="74031" y="1295"/>
                    <a:pt x="74228" y="1277"/>
                    <a:pt x="74416" y="1277"/>
                  </a:cubicBezTo>
                  <a:cubicBezTo>
                    <a:pt x="74969" y="1277"/>
                    <a:pt x="75449" y="1439"/>
                    <a:pt x="76022" y="1638"/>
                  </a:cubicBezTo>
                  <a:cubicBezTo>
                    <a:pt x="76388" y="1760"/>
                    <a:pt x="76730" y="1832"/>
                    <a:pt x="77084" y="1832"/>
                  </a:cubicBezTo>
                  <a:cubicBezTo>
                    <a:pt x="77311" y="1832"/>
                    <a:pt x="77542" y="1803"/>
                    <a:pt x="77789" y="1738"/>
                  </a:cubicBezTo>
                  <a:cubicBezTo>
                    <a:pt x="77823" y="1738"/>
                    <a:pt x="77856" y="1738"/>
                    <a:pt x="77890" y="1705"/>
                  </a:cubicBezTo>
                  <a:cubicBezTo>
                    <a:pt x="78123" y="1738"/>
                    <a:pt x="78323" y="1771"/>
                    <a:pt x="78557" y="1805"/>
                  </a:cubicBezTo>
                  <a:cubicBezTo>
                    <a:pt x="79024" y="1938"/>
                    <a:pt x="79491" y="2005"/>
                    <a:pt x="79958" y="2071"/>
                  </a:cubicBezTo>
                  <a:cubicBezTo>
                    <a:pt x="80563" y="2286"/>
                    <a:pt x="81249" y="2444"/>
                    <a:pt x="81901" y="2444"/>
                  </a:cubicBezTo>
                  <a:cubicBezTo>
                    <a:pt x="82362" y="2444"/>
                    <a:pt x="82806" y="2365"/>
                    <a:pt x="83193" y="2172"/>
                  </a:cubicBezTo>
                  <a:cubicBezTo>
                    <a:pt x="83827" y="2138"/>
                    <a:pt x="84461" y="2105"/>
                    <a:pt x="85095" y="2071"/>
                  </a:cubicBezTo>
                  <a:cubicBezTo>
                    <a:pt x="85395" y="2205"/>
                    <a:pt x="85695" y="2272"/>
                    <a:pt x="86029" y="2272"/>
                  </a:cubicBezTo>
                  <a:cubicBezTo>
                    <a:pt x="86104" y="2279"/>
                    <a:pt x="86185" y="2283"/>
                    <a:pt x="86271" y="2283"/>
                  </a:cubicBezTo>
                  <a:cubicBezTo>
                    <a:pt x="86565" y="2283"/>
                    <a:pt x="86904" y="2234"/>
                    <a:pt x="87163" y="2105"/>
                  </a:cubicBezTo>
                  <a:cubicBezTo>
                    <a:pt x="87263" y="2105"/>
                    <a:pt x="87330" y="2105"/>
                    <a:pt x="87430" y="2138"/>
                  </a:cubicBezTo>
                  <a:lnTo>
                    <a:pt x="87630" y="2138"/>
                  </a:lnTo>
                  <a:cubicBezTo>
                    <a:pt x="88353" y="2768"/>
                    <a:pt x="89419" y="3072"/>
                    <a:pt x="90428" y="3072"/>
                  </a:cubicBezTo>
                  <a:cubicBezTo>
                    <a:pt x="90862" y="3072"/>
                    <a:pt x="91285" y="3016"/>
                    <a:pt x="91666" y="2905"/>
                  </a:cubicBezTo>
                  <a:cubicBezTo>
                    <a:pt x="91766" y="2905"/>
                    <a:pt x="91833" y="2805"/>
                    <a:pt x="91900" y="2739"/>
                  </a:cubicBezTo>
                  <a:cubicBezTo>
                    <a:pt x="92033" y="2739"/>
                    <a:pt x="92200" y="2772"/>
                    <a:pt x="92333" y="2772"/>
                  </a:cubicBezTo>
                  <a:cubicBezTo>
                    <a:pt x="92820" y="3083"/>
                    <a:pt x="93386" y="3236"/>
                    <a:pt x="93959" y="3236"/>
                  </a:cubicBezTo>
                  <a:cubicBezTo>
                    <a:pt x="94368" y="3236"/>
                    <a:pt x="94780" y="3158"/>
                    <a:pt x="95169" y="3006"/>
                  </a:cubicBezTo>
                  <a:cubicBezTo>
                    <a:pt x="95302" y="2972"/>
                    <a:pt x="95369" y="2905"/>
                    <a:pt x="95435" y="2805"/>
                  </a:cubicBezTo>
                  <a:cubicBezTo>
                    <a:pt x="96436" y="2705"/>
                    <a:pt x="97403" y="2438"/>
                    <a:pt x="98304" y="1938"/>
                  </a:cubicBezTo>
                  <a:cubicBezTo>
                    <a:pt x="98491" y="1876"/>
                    <a:pt x="98416" y="1668"/>
                    <a:pt x="98270" y="1668"/>
                  </a:cubicBezTo>
                  <a:cubicBezTo>
                    <a:pt x="98259" y="1668"/>
                    <a:pt x="98248" y="1669"/>
                    <a:pt x="98237" y="1671"/>
                  </a:cubicBezTo>
                  <a:cubicBezTo>
                    <a:pt x="97537" y="1871"/>
                    <a:pt x="96836" y="2005"/>
                    <a:pt x="96169" y="2105"/>
                  </a:cubicBezTo>
                  <a:cubicBezTo>
                    <a:pt x="96136" y="1971"/>
                    <a:pt x="96036" y="1871"/>
                    <a:pt x="95902" y="1838"/>
                  </a:cubicBezTo>
                  <a:cubicBezTo>
                    <a:pt x="95583" y="1744"/>
                    <a:pt x="95263" y="1703"/>
                    <a:pt x="94944" y="1703"/>
                  </a:cubicBezTo>
                  <a:cubicBezTo>
                    <a:pt x="94696" y="1703"/>
                    <a:pt x="94449" y="1728"/>
                    <a:pt x="94201" y="1771"/>
                  </a:cubicBezTo>
                  <a:cubicBezTo>
                    <a:pt x="93901" y="1805"/>
                    <a:pt x="93367" y="1905"/>
                    <a:pt x="93167" y="2172"/>
                  </a:cubicBezTo>
                  <a:lnTo>
                    <a:pt x="92900" y="2172"/>
                  </a:lnTo>
                  <a:cubicBezTo>
                    <a:pt x="92867" y="2138"/>
                    <a:pt x="92800" y="2138"/>
                    <a:pt x="92733" y="2105"/>
                  </a:cubicBezTo>
                  <a:cubicBezTo>
                    <a:pt x="92733" y="2038"/>
                    <a:pt x="92700" y="1938"/>
                    <a:pt x="92633" y="1905"/>
                  </a:cubicBezTo>
                  <a:cubicBezTo>
                    <a:pt x="92058" y="1444"/>
                    <a:pt x="91129" y="1204"/>
                    <a:pt x="90209" y="1204"/>
                  </a:cubicBezTo>
                  <a:cubicBezTo>
                    <a:pt x="89529" y="1204"/>
                    <a:pt x="88855" y="1335"/>
                    <a:pt x="88330" y="1604"/>
                  </a:cubicBezTo>
                  <a:lnTo>
                    <a:pt x="87863" y="1604"/>
                  </a:lnTo>
                  <a:cubicBezTo>
                    <a:pt x="87863" y="1604"/>
                    <a:pt x="87830" y="1604"/>
                    <a:pt x="87830" y="1571"/>
                  </a:cubicBezTo>
                  <a:cubicBezTo>
                    <a:pt x="87897" y="1504"/>
                    <a:pt x="87930" y="1371"/>
                    <a:pt x="87830" y="1271"/>
                  </a:cubicBezTo>
                  <a:cubicBezTo>
                    <a:pt x="87463" y="804"/>
                    <a:pt x="86796" y="804"/>
                    <a:pt x="86229" y="804"/>
                  </a:cubicBezTo>
                  <a:cubicBezTo>
                    <a:pt x="86165" y="801"/>
                    <a:pt x="86101" y="799"/>
                    <a:pt x="86037" y="799"/>
                  </a:cubicBezTo>
                  <a:cubicBezTo>
                    <a:pt x="85468" y="799"/>
                    <a:pt x="84904" y="931"/>
                    <a:pt x="84394" y="1171"/>
                  </a:cubicBezTo>
                  <a:cubicBezTo>
                    <a:pt x="84361" y="1104"/>
                    <a:pt x="84327" y="1004"/>
                    <a:pt x="84261" y="971"/>
                  </a:cubicBezTo>
                  <a:cubicBezTo>
                    <a:pt x="83705" y="651"/>
                    <a:pt x="82827" y="424"/>
                    <a:pt x="81981" y="424"/>
                  </a:cubicBezTo>
                  <a:cubicBezTo>
                    <a:pt x="81152" y="424"/>
                    <a:pt x="80354" y="642"/>
                    <a:pt x="79924" y="1204"/>
                  </a:cubicBezTo>
                  <a:cubicBezTo>
                    <a:pt x="79624" y="1204"/>
                    <a:pt x="79357" y="1238"/>
                    <a:pt x="79057" y="1271"/>
                  </a:cubicBezTo>
                  <a:cubicBezTo>
                    <a:pt x="78857" y="1238"/>
                    <a:pt x="78690" y="1171"/>
                    <a:pt x="78490" y="1137"/>
                  </a:cubicBezTo>
                  <a:cubicBezTo>
                    <a:pt x="78523" y="1004"/>
                    <a:pt x="78457" y="871"/>
                    <a:pt x="78290" y="771"/>
                  </a:cubicBezTo>
                  <a:cubicBezTo>
                    <a:pt x="77871" y="456"/>
                    <a:pt x="77307" y="287"/>
                    <a:pt x="76747" y="287"/>
                  </a:cubicBezTo>
                  <a:cubicBezTo>
                    <a:pt x="76416" y="287"/>
                    <a:pt x="76086" y="346"/>
                    <a:pt x="75788" y="470"/>
                  </a:cubicBezTo>
                  <a:cubicBezTo>
                    <a:pt x="75354" y="370"/>
                    <a:pt x="74887" y="337"/>
                    <a:pt x="74420" y="337"/>
                  </a:cubicBezTo>
                  <a:cubicBezTo>
                    <a:pt x="74075" y="102"/>
                    <a:pt x="73629" y="0"/>
                    <a:pt x="73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9"/>
            <p:cNvSpPr/>
            <p:nvPr/>
          </p:nvSpPr>
          <p:spPr>
            <a:xfrm>
              <a:off x="4581100" y="2728559"/>
              <a:ext cx="139325" cy="161100"/>
            </a:xfrm>
            <a:custGeom>
              <a:avLst/>
              <a:gdLst/>
              <a:ahLst/>
              <a:cxnLst/>
              <a:rect l="l" t="t" r="r" b="b"/>
              <a:pathLst>
                <a:path w="5573" h="6444" extrusionOk="0">
                  <a:moveTo>
                    <a:pt x="1338" y="0"/>
                  </a:moveTo>
                  <a:cubicBezTo>
                    <a:pt x="1187" y="0"/>
                    <a:pt x="1018" y="154"/>
                    <a:pt x="1062" y="349"/>
                  </a:cubicBezTo>
                  <a:cubicBezTo>
                    <a:pt x="1195" y="1083"/>
                    <a:pt x="1295" y="1784"/>
                    <a:pt x="1295" y="2517"/>
                  </a:cubicBezTo>
                  <a:cubicBezTo>
                    <a:pt x="1228" y="2551"/>
                    <a:pt x="1162" y="2584"/>
                    <a:pt x="1128" y="2684"/>
                  </a:cubicBezTo>
                  <a:cubicBezTo>
                    <a:pt x="1095" y="2784"/>
                    <a:pt x="1062" y="2884"/>
                    <a:pt x="1028" y="2984"/>
                  </a:cubicBezTo>
                  <a:lnTo>
                    <a:pt x="995" y="2984"/>
                  </a:lnTo>
                  <a:cubicBezTo>
                    <a:pt x="995" y="2951"/>
                    <a:pt x="962" y="2951"/>
                    <a:pt x="962" y="2918"/>
                  </a:cubicBezTo>
                  <a:lnTo>
                    <a:pt x="761" y="3652"/>
                  </a:lnTo>
                  <a:cubicBezTo>
                    <a:pt x="795" y="3685"/>
                    <a:pt x="828" y="3685"/>
                    <a:pt x="861" y="3685"/>
                  </a:cubicBezTo>
                  <a:cubicBezTo>
                    <a:pt x="795" y="3885"/>
                    <a:pt x="795" y="4052"/>
                    <a:pt x="828" y="4185"/>
                  </a:cubicBezTo>
                  <a:cubicBezTo>
                    <a:pt x="561" y="4786"/>
                    <a:pt x="294" y="5419"/>
                    <a:pt x="61" y="6020"/>
                  </a:cubicBezTo>
                  <a:cubicBezTo>
                    <a:pt x="0" y="6202"/>
                    <a:pt x="160" y="6323"/>
                    <a:pt x="310" y="6323"/>
                  </a:cubicBezTo>
                  <a:cubicBezTo>
                    <a:pt x="408" y="6323"/>
                    <a:pt x="502" y="6272"/>
                    <a:pt x="528" y="6153"/>
                  </a:cubicBezTo>
                  <a:cubicBezTo>
                    <a:pt x="795" y="5620"/>
                    <a:pt x="1028" y="5086"/>
                    <a:pt x="1228" y="4519"/>
                  </a:cubicBezTo>
                  <a:lnTo>
                    <a:pt x="1429" y="4519"/>
                  </a:lnTo>
                  <a:cubicBezTo>
                    <a:pt x="1495" y="4652"/>
                    <a:pt x="1629" y="4719"/>
                    <a:pt x="1896" y="4719"/>
                  </a:cubicBezTo>
                  <a:cubicBezTo>
                    <a:pt x="1929" y="4719"/>
                    <a:pt x="1996" y="4752"/>
                    <a:pt x="2096" y="4786"/>
                  </a:cubicBezTo>
                  <a:cubicBezTo>
                    <a:pt x="2154" y="4794"/>
                    <a:pt x="2210" y="4798"/>
                    <a:pt x="2265" y="4798"/>
                  </a:cubicBezTo>
                  <a:cubicBezTo>
                    <a:pt x="2427" y="4798"/>
                    <a:pt x="2571" y="4761"/>
                    <a:pt x="2696" y="4686"/>
                  </a:cubicBezTo>
                  <a:cubicBezTo>
                    <a:pt x="2796" y="4686"/>
                    <a:pt x="2863" y="4652"/>
                    <a:pt x="2930" y="4652"/>
                  </a:cubicBezTo>
                  <a:lnTo>
                    <a:pt x="3030" y="4652"/>
                  </a:lnTo>
                  <a:cubicBezTo>
                    <a:pt x="3096" y="4652"/>
                    <a:pt x="3163" y="4652"/>
                    <a:pt x="3196" y="4619"/>
                  </a:cubicBezTo>
                  <a:cubicBezTo>
                    <a:pt x="3230" y="4652"/>
                    <a:pt x="3297" y="4652"/>
                    <a:pt x="3330" y="4652"/>
                  </a:cubicBezTo>
                  <a:cubicBezTo>
                    <a:pt x="3413" y="4719"/>
                    <a:pt x="3497" y="4744"/>
                    <a:pt x="3580" y="4744"/>
                  </a:cubicBezTo>
                  <a:cubicBezTo>
                    <a:pt x="3663" y="4744"/>
                    <a:pt x="3747" y="4719"/>
                    <a:pt x="3830" y="4686"/>
                  </a:cubicBezTo>
                  <a:cubicBezTo>
                    <a:pt x="3864" y="4786"/>
                    <a:pt x="3897" y="4919"/>
                    <a:pt x="3964" y="5019"/>
                  </a:cubicBezTo>
                  <a:cubicBezTo>
                    <a:pt x="4097" y="5486"/>
                    <a:pt x="4164" y="6053"/>
                    <a:pt x="4531" y="6387"/>
                  </a:cubicBezTo>
                  <a:cubicBezTo>
                    <a:pt x="4581" y="6424"/>
                    <a:pt x="4645" y="6443"/>
                    <a:pt x="4707" y="6443"/>
                  </a:cubicBezTo>
                  <a:cubicBezTo>
                    <a:pt x="4811" y="6443"/>
                    <a:pt x="4910" y="6391"/>
                    <a:pt x="4931" y="6287"/>
                  </a:cubicBezTo>
                  <a:cubicBezTo>
                    <a:pt x="5031" y="5786"/>
                    <a:pt x="4764" y="5319"/>
                    <a:pt x="4597" y="4852"/>
                  </a:cubicBezTo>
                  <a:cubicBezTo>
                    <a:pt x="4531" y="4619"/>
                    <a:pt x="4464" y="4385"/>
                    <a:pt x="4364" y="4152"/>
                  </a:cubicBezTo>
                  <a:cubicBezTo>
                    <a:pt x="4431" y="4018"/>
                    <a:pt x="4497" y="3885"/>
                    <a:pt x="4497" y="3718"/>
                  </a:cubicBezTo>
                  <a:lnTo>
                    <a:pt x="4898" y="2851"/>
                  </a:lnTo>
                  <a:lnTo>
                    <a:pt x="4898" y="2851"/>
                  </a:lnTo>
                  <a:cubicBezTo>
                    <a:pt x="4831" y="2884"/>
                    <a:pt x="4798" y="2918"/>
                    <a:pt x="4764" y="2951"/>
                  </a:cubicBezTo>
                  <a:cubicBezTo>
                    <a:pt x="4731" y="2918"/>
                    <a:pt x="4698" y="2884"/>
                    <a:pt x="4664" y="2884"/>
                  </a:cubicBezTo>
                  <a:cubicBezTo>
                    <a:pt x="4664" y="2784"/>
                    <a:pt x="4631" y="2718"/>
                    <a:pt x="4631" y="2617"/>
                  </a:cubicBezTo>
                  <a:cubicBezTo>
                    <a:pt x="4631" y="2617"/>
                    <a:pt x="4631" y="2584"/>
                    <a:pt x="4631" y="2551"/>
                  </a:cubicBezTo>
                  <a:cubicBezTo>
                    <a:pt x="4631" y="2517"/>
                    <a:pt x="4597" y="2484"/>
                    <a:pt x="4597" y="2451"/>
                  </a:cubicBezTo>
                  <a:cubicBezTo>
                    <a:pt x="4864" y="2050"/>
                    <a:pt x="5165" y="1650"/>
                    <a:pt x="5431" y="1216"/>
                  </a:cubicBezTo>
                  <a:cubicBezTo>
                    <a:pt x="5572" y="1029"/>
                    <a:pt x="5366" y="824"/>
                    <a:pt x="5174" y="824"/>
                  </a:cubicBezTo>
                  <a:cubicBezTo>
                    <a:pt x="5093" y="824"/>
                    <a:pt x="5014" y="861"/>
                    <a:pt x="4964" y="950"/>
                  </a:cubicBezTo>
                  <a:cubicBezTo>
                    <a:pt x="4731" y="1417"/>
                    <a:pt x="4464" y="1850"/>
                    <a:pt x="4231" y="2317"/>
                  </a:cubicBezTo>
                  <a:cubicBezTo>
                    <a:pt x="4125" y="2229"/>
                    <a:pt x="4010" y="2188"/>
                    <a:pt x="3896" y="2188"/>
                  </a:cubicBezTo>
                  <a:cubicBezTo>
                    <a:pt x="3793" y="2188"/>
                    <a:pt x="3691" y="2221"/>
                    <a:pt x="3597" y="2284"/>
                  </a:cubicBezTo>
                  <a:cubicBezTo>
                    <a:pt x="3544" y="2244"/>
                    <a:pt x="3486" y="2226"/>
                    <a:pt x="3429" y="2226"/>
                  </a:cubicBezTo>
                  <a:cubicBezTo>
                    <a:pt x="3342" y="2226"/>
                    <a:pt x="3257" y="2270"/>
                    <a:pt x="3196" y="2351"/>
                  </a:cubicBezTo>
                  <a:cubicBezTo>
                    <a:pt x="3196" y="2317"/>
                    <a:pt x="3163" y="2284"/>
                    <a:pt x="3163" y="2251"/>
                  </a:cubicBezTo>
                  <a:cubicBezTo>
                    <a:pt x="3128" y="2162"/>
                    <a:pt x="3037" y="2121"/>
                    <a:pt x="2939" y="2121"/>
                  </a:cubicBezTo>
                  <a:cubicBezTo>
                    <a:pt x="2852" y="2121"/>
                    <a:pt x="2759" y="2154"/>
                    <a:pt x="2696" y="2217"/>
                  </a:cubicBezTo>
                  <a:cubicBezTo>
                    <a:pt x="2696" y="2217"/>
                    <a:pt x="2663" y="2251"/>
                    <a:pt x="2629" y="2284"/>
                  </a:cubicBezTo>
                  <a:lnTo>
                    <a:pt x="2563" y="2284"/>
                  </a:lnTo>
                  <a:cubicBezTo>
                    <a:pt x="2523" y="2244"/>
                    <a:pt x="2463" y="2226"/>
                    <a:pt x="2398" y="2226"/>
                  </a:cubicBezTo>
                  <a:cubicBezTo>
                    <a:pt x="2299" y="2226"/>
                    <a:pt x="2190" y="2270"/>
                    <a:pt x="2129" y="2351"/>
                  </a:cubicBezTo>
                  <a:cubicBezTo>
                    <a:pt x="2096" y="2417"/>
                    <a:pt x="2062" y="2451"/>
                    <a:pt x="2029" y="2517"/>
                  </a:cubicBezTo>
                  <a:cubicBezTo>
                    <a:pt x="2029" y="2517"/>
                    <a:pt x="2029" y="2484"/>
                    <a:pt x="1996" y="2484"/>
                  </a:cubicBezTo>
                  <a:cubicBezTo>
                    <a:pt x="1996" y="2384"/>
                    <a:pt x="1929" y="2351"/>
                    <a:pt x="1862" y="2317"/>
                  </a:cubicBezTo>
                  <a:cubicBezTo>
                    <a:pt x="1929" y="1583"/>
                    <a:pt x="1829" y="849"/>
                    <a:pt x="1529" y="149"/>
                  </a:cubicBezTo>
                  <a:cubicBezTo>
                    <a:pt x="1494" y="44"/>
                    <a:pt x="1418" y="0"/>
                    <a:pt x="1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0"/>
        <p:cNvGrpSpPr/>
        <p:nvPr/>
      </p:nvGrpSpPr>
      <p:grpSpPr>
        <a:xfrm>
          <a:off x="0" y="0"/>
          <a:ext cx="0" cy="0"/>
          <a:chOff x="0" y="0"/>
          <a:chExt cx="0" cy="0"/>
        </a:xfrm>
      </p:grpSpPr>
      <p:sp>
        <p:nvSpPr>
          <p:cNvPr id="121" name="Google Shape;121;p10"/>
          <p:cNvSpPr/>
          <p:nvPr/>
        </p:nvSpPr>
        <p:spPr>
          <a:xfrm>
            <a:off x="0" y="75"/>
            <a:ext cx="9174900" cy="5143500"/>
          </a:xfrm>
          <a:prstGeom prst="rect">
            <a:avLst/>
          </a:prstGeom>
          <a:solidFill>
            <a:srgbClr val="FFDDB7">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0"/>
          <p:cNvSpPr txBox="1">
            <a:spLocks noGrp="1"/>
          </p:cNvSpPr>
          <p:nvPr>
            <p:ph type="title"/>
          </p:nvPr>
        </p:nvSpPr>
        <p:spPr>
          <a:xfrm>
            <a:off x="5184475" y="1257675"/>
            <a:ext cx="3246300" cy="1573200"/>
          </a:xfrm>
          <a:prstGeom prst="rect">
            <a:avLst/>
          </a:prstGeom>
        </p:spPr>
        <p:txBody>
          <a:bodyPr spcFirstLastPara="1" wrap="square" lIns="91425" tIns="91425" rIns="91425" bIns="91425" anchor="t" anchorCtr="0">
            <a:noAutofit/>
          </a:bodyPr>
          <a:lstStyle>
            <a:lvl1pPr lvl="0" algn="r">
              <a:spcBef>
                <a:spcPts val="0"/>
              </a:spcBef>
              <a:spcAft>
                <a:spcPts val="0"/>
              </a:spcAft>
              <a:buSzPts val="3000"/>
              <a:buNone/>
              <a:defRPr/>
            </a:lvl1pPr>
            <a:lvl2pPr lvl="1">
              <a:spcBef>
                <a:spcPts val="0"/>
              </a:spcBef>
              <a:spcAft>
                <a:spcPts val="0"/>
              </a:spcAft>
              <a:buSzPts val="3000"/>
              <a:buNone/>
              <a:defRPr>
                <a:latin typeface="ABeeZee"/>
                <a:ea typeface="ABeeZee"/>
                <a:cs typeface="ABeeZee"/>
                <a:sym typeface="ABeeZee"/>
              </a:defRPr>
            </a:lvl2pPr>
            <a:lvl3pPr lvl="2">
              <a:spcBef>
                <a:spcPts val="0"/>
              </a:spcBef>
              <a:spcAft>
                <a:spcPts val="0"/>
              </a:spcAft>
              <a:buSzPts val="3000"/>
              <a:buNone/>
              <a:defRPr>
                <a:latin typeface="ABeeZee"/>
                <a:ea typeface="ABeeZee"/>
                <a:cs typeface="ABeeZee"/>
                <a:sym typeface="ABeeZee"/>
              </a:defRPr>
            </a:lvl3pPr>
            <a:lvl4pPr lvl="3">
              <a:spcBef>
                <a:spcPts val="0"/>
              </a:spcBef>
              <a:spcAft>
                <a:spcPts val="0"/>
              </a:spcAft>
              <a:buSzPts val="3000"/>
              <a:buNone/>
              <a:defRPr>
                <a:latin typeface="ABeeZee"/>
                <a:ea typeface="ABeeZee"/>
                <a:cs typeface="ABeeZee"/>
                <a:sym typeface="ABeeZee"/>
              </a:defRPr>
            </a:lvl4pPr>
            <a:lvl5pPr lvl="4">
              <a:spcBef>
                <a:spcPts val="0"/>
              </a:spcBef>
              <a:spcAft>
                <a:spcPts val="0"/>
              </a:spcAft>
              <a:buSzPts val="3000"/>
              <a:buNone/>
              <a:defRPr>
                <a:latin typeface="ABeeZee"/>
                <a:ea typeface="ABeeZee"/>
                <a:cs typeface="ABeeZee"/>
                <a:sym typeface="ABeeZee"/>
              </a:defRPr>
            </a:lvl5pPr>
            <a:lvl6pPr lvl="5">
              <a:spcBef>
                <a:spcPts val="0"/>
              </a:spcBef>
              <a:spcAft>
                <a:spcPts val="0"/>
              </a:spcAft>
              <a:buSzPts val="3000"/>
              <a:buNone/>
              <a:defRPr>
                <a:latin typeface="ABeeZee"/>
                <a:ea typeface="ABeeZee"/>
                <a:cs typeface="ABeeZee"/>
                <a:sym typeface="ABeeZee"/>
              </a:defRPr>
            </a:lvl6pPr>
            <a:lvl7pPr lvl="6">
              <a:spcBef>
                <a:spcPts val="0"/>
              </a:spcBef>
              <a:spcAft>
                <a:spcPts val="0"/>
              </a:spcAft>
              <a:buSzPts val="3000"/>
              <a:buNone/>
              <a:defRPr>
                <a:latin typeface="ABeeZee"/>
                <a:ea typeface="ABeeZee"/>
                <a:cs typeface="ABeeZee"/>
                <a:sym typeface="ABeeZee"/>
              </a:defRPr>
            </a:lvl7pPr>
            <a:lvl8pPr lvl="7">
              <a:spcBef>
                <a:spcPts val="0"/>
              </a:spcBef>
              <a:spcAft>
                <a:spcPts val="0"/>
              </a:spcAft>
              <a:buSzPts val="3000"/>
              <a:buNone/>
              <a:defRPr>
                <a:latin typeface="ABeeZee"/>
                <a:ea typeface="ABeeZee"/>
                <a:cs typeface="ABeeZee"/>
                <a:sym typeface="ABeeZee"/>
              </a:defRPr>
            </a:lvl8pPr>
            <a:lvl9pPr lvl="8">
              <a:spcBef>
                <a:spcPts val="0"/>
              </a:spcBef>
              <a:spcAft>
                <a:spcPts val="0"/>
              </a:spcAft>
              <a:buSzPts val="3000"/>
              <a:buNone/>
              <a:defRPr>
                <a:latin typeface="ABeeZee"/>
                <a:ea typeface="ABeeZee"/>
                <a:cs typeface="ABeeZee"/>
                <a:sym typeface="ABeeZee"/>
              </a:defRPr>
            </a:lvl9pPr>
          </a:lstStyle>
          <a:p>
            <a:endParaRPr/>
          </a:p>
        </p:txBody>
      </p:sp>
      <p:sp>
        <p:nvSpPr>
          <p:cNvPr id="123" name="Google Shape;123;p10"/>
          <p:cNvSpPr/>
          <p:nvPr/>
        </p:nvSpPr>
        <p:spPr>
          <a:xfrm>
            <a:off x="3531675" y="3102526"/>
            <a:ext cx="5653766" cy="2041018"/>
          </a:xfrm>
          <a:custGeom>
            <a:avLst/>
            <a:gdLst/>
            <a:ahLst/>
            <a:cxnLst/>
            <a:rect l="l" t="t" r="r" b="b"/>
            <a:pathLst>
              <a:path w="107277" h="38729" extrusionOk="0">
                <a:moveTo>
                  <a:pt x="6071" y="38728"/>
                </a:moveTo>
                <a:cubicBezTo>
                  <a:pt x="2702" y="38728"/>
                  <a:pt x="0" y="36026"/>
                  <a:pt x="0" y="32690"/>
                </a:cubicBezTo>
                <a:cubicBezTo>
                  <a:pt x="0" y="29888"/>
                  <a:pt x="1868" y="27553"/>
                  <a:pt x="4437" y="26853"/>
                </a:cubicBezTo>
                <a:cubicBezTo>
                  <a:pt x="4403" y="26386"/>
                  <a:pt x="4370" y="25886"/>
                  <a:pt x="4370" y="25419"/>
                </a:cubicBezTo>
                <a:cubicBezTo>
                  <a:pt x="4370" y="18747"/>
                  <a:pt x="9774" y="13310"/>
                  <a:pt x="16478" y="13310"/>
                </a:cubicBezTo>
                <a:cubicBezTo>
                  <a:pt x="19381" y="13310"/>
                  <a:pt x="22083" y="14344"/>
                  <a:pt x="24151" y="16079"/>
                </a:cubicBezTo>
                <a:cubicBezTo>
                  <a:pt x="25018" y="11609"/>
                  <a:pt x="28687" y="8140"/>
                  <a:pt x="33224" y="7572"/>
                </a:cubicBezTo>
                <a:cubicBezTo>
                  <a:pt x="34325" y="3236"/>
                  <a:pt x="38294" y="0"/>
                  <a:pt x="42997" y="0"/>
                </a:cubicBezTo>
                <a:cubicBezTo>
                  <a:pt x="47734" y="0"/>
                  <a:pt x="51737" y="3303"/>
                  <a:pt x="52771" y="7739"/>
                </a:cubicBezTo>
                <a:cubicBezTo>
                  <a:pt x="53572" y="7272"/>
                  <a:pt x="54472" y="7005"/>
                  <a:pt x="55440" y="7005"/>
                </a:cubicBezTo>
                <a:cubicBezTo>
                  <a:pt x="58208" y="7005"/>
                  <a:pt x="60510" y="9140"/>
                  <a:pt x="60743" y="11842"/>
                </a:cubicBezTo>
                <a:cubicBezTo>
                  <a:pt x="61811" y="11242"/>
                  <a:pt x="63012" y="10908"/>
                  <a:pt x="64279" y="10908"/>
                </a:cubicBezTo>
                <a:cubicBezTo>
                  <a:pt x="66081" y="10908"/>
                  <a:pt x="67715" y="11542"/>
                  <a:pt x="68949" y="12643"/>
                </a:cubicBezTo>
                <a:cubicBezTo>
                  <a:pt x="70517" y="9874"/>
                  <a:pt x="73486" y="7973"/>
                  <a:pt x="76888" y="7973"/>
                </a:cubicBezTo>
                <a:cubicBezTo>
                  <a:pt x="79423" y="7973"/>
                  <a:pt x="81725" y="9040"/>
                  <a:pt x="83393" y="10741"/>
                </a:cubicBezTo>
                <a:cubicBezTo>
                  <a:pt x="83993" y="6038"/>
                  <a:pt x="87996" y="2402"/>
                  <a:pt x="92866" y="2402"/>
                </a:cubicBezTo>
                <a:cubicBezTo>
                  <a:pt x="95435" y="2402"/>
                  <a:pt x="97770" y="3436"/>
                  <a:pt x="99471" y="5071"/>
                </a:cubicBezTo>
                <a:cubicBezTo>
                  <a:pt x="101339" y="2869"/>
                  <a:pt x="104141" y="1435"/>
                  <a:pt x="107277" y="1435"/>
                </a:cubicBezTo>
                <a:lnTo>
                  <a:pt x="107277" y="38728"/>
                </a:lnTo>
                <a:lnTo>
                  <a:pt x="6071" y="38728"/>
                </a:lnTo>
                <a:close/>
              </a:path>
            </a:pathLst>
          </a:custGeom>
          <a:solidFill>
            <a:srgbClr val="FFDD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124;p10"/>
          <p:cNvGrpSpPr/>
          <p:nvPr/>
        </p:nvGrpSpPr>
        <p:grpSpPr>
          <a:xfrm>
            <a:off x="-27" y="294444"/>
            <a:ext cx="9143772" cy="337805"/>
            <a:chOff x="1186850" y="2712575"/>
            <a:chExt cx="5218750" cy="192800"/>
          </a:xfrm>
        </p:grpSpPr>
        <p:sp>
          <p:nvSpPr>
            <p:cNvPr id="125" name="Google Shape;125;p10"/>
            <p:cNvSpPr/>
            <p:nvPr/>
          </p:nvSpPr>
          <p:spPr>
            <a:xfrm>
              <a:off x="1451325" y="2743900"/>
              <a:ext cx="139300" cy="161475"/>
            </a:xfrm>
            <a:custGeom>
              <a:avLst/>
              <a:gdLst/>
              <a:ahLst/>
              <a:cxnLst/>
              <a:rect l="l" t="t" r="r" b="b"/>
              <a:pathLst>
                <a:path w="5572" h="6459" extrusionOk="0">
                  <a:moveTo>
                    <a:pt x="1334" y="0"/>
                  </a:moveTo>
                  <a:cubicBezTo>
                    <a:pt x="1178" y="0"/>
                    <a:pt x="1008" y="163"/>
                    <a:pt x="1030" y="341"/>
                  </a:cubicBezTo>
                  <a:cubicBezTo>
                    <a:pt x="1197" y="1075"/>
                    <a:pt x="1297" y="1809"/>
                    <a:pt x="1297" y="2543"/>
                  </a:cubicBezTo>
                  <a:cubicBezTo>
                    <a:pt x="1230" y="2576"/>
                    <a:pt x="1163" y="2609"/>
                    <a:pt x="1130" y="2676"/>
                  </a:cubicBezTo>
                  <a:cubicBezTo>
                    <a:pt x="1097" y="2776"/>
                    <a:pt x="1063" y="2910"/>
                    <a:pt x="1030" y="3010"/>
                  </a:cubicBezTo>
                  <a:lnTo>
                    <a:pt x="963" y="3010"/>
                  </a:lnTo>
                  <a:cubicBezTo>
                    <a:pt x="963" y="2976"/>
                    <a:pt x="963" y="2943"/>
                    <a:pt x="963" y="2943"/>
                  </a:cubicBezTo>
                  <a:lnTo>
                    <a:pt x="763" y="3677"/>
                  </a:lnTo>
                  <a:cubicBezTo>
                    <a:pt x="796" y="3677"/>
                    <a:pt x="830" y="3710"/>
                    <a:pt x="863" y="3710"/>
                  </a:cubicBezTo>
                  <a:cubicBezTo>
                    <a:pt x="796" y="3877"/>
                    <a:pt x="796" y="4044"/>
                    <a:pt x="830" y="4210"/>
                  </a:cubicBezTo>
                  <a:cubicBezTo>
                    <a:pt x="563" y="4811"/>
                    <a:pt x="296" y="5411"/>
                    <a:pt x="63" y="6045"/>
                  </a:cubicBezTo>
                  <a:cubicBezTo>
                    <a:pt x="0" y="6211"/>
                    <a:pt x="171" y="6339"/>
                    <a:pt x="324" y="6339"/>
                  </a:cubicBezTo>
                  <a:cubicBezTo>
                    <a:pt x="417" y="6339"/>
                    <a:pt x="504" y="6292"/>
                    <a:pt x="530" y="6179"/>
                  </a:cubicBezTo>
                  <a:cubicBezTo>
                    <a:pt x="796" y="5645"/>
                    <a:pt x="1030" y="5078"/>
                    <a:pt x="1230" y="4511"/>
                  </a:cubicBezTo>
                  <a:lnTo>
                    <a:pt x="1430" y="4511"/>
                  </a:lnTo>
                  <a:cubicBezTo>
                    <a:pt x="1488" y="4627"/>
                    <a:pt x="1596" y="4717"/>
                    <a:pt x="1799" y="4717"/>
                  </a:cubicBezTo>
                  <a:cubicBezTo>
                    <a:pt x="1829" y="4717"/>
                    <a:pt x="1862" y="4715"/>
                    <a:pt x="1897" y="4711"/>
                  </a:cubicBezTo>
                  <a:cubicBezTo>
                    <a:pt x="1931" y="4744"/>
                    <a:pt x="1997" y="4778"/>
                    <a:pt x="2097" y="4778"/>
                  </a:cubicBezTo>
                  <a:cubicBezTo>
                    <a:pt x="2162" y="4796"/>
                    <a:pt x="2225" y="4804"/>
                    <a:pt x="2285" y="4804"/>
                  </a:cubicBezTo>
                  <a:cubicBezTo>
                    <a:pt x="2440" y="4804"/>
                    <a:pt x="2578" y="4750"/>
                    <a:pt x="2698" y="4677"/>
                  </a:cubicBezTo>
                  <a:cubicBezTo>
                    <a:pt x="2798" y="4677"/>
                    <a:pt x="2865" y="4677"/>
                    <a:pt x="2931" y="4644"/>
                  </a:cubicBezTo>
                  <a:lnTo>
                    <a:pt x="3198" y="4644"/>
                  </a:lnTo>
                  <a:cubicBezTo>
                    <a:pt x="3231" y="4644"/>
                    <a:pt x="3265" y="4677"/>
                    <a:pt x="3332" y="4677"/>
                  </a:cubicBezTo>
                  <a:cubicBezTo>
                    <a:pt x="3409" y="4739"/>
                    <a:pt x="3487" y="4765"/>
                    <a:pt x="3564" y="4765"/>
                  </a:cubicBezTo>
                  <a:cubicBezTo>
                    <a:pt x="3653" y="4765"/>
                    <a:pt x="3743" y="4731"/>
                    <a:pt x="3832" y="4677"/>
                  </a:cubicBezTo>
                  <a:cubicBezTo>
                    <a:pt x="3865" y="4811"/>
                    <a:pt x="3899" y="4911"/>
                    <a:pt x="3932" y="5044"/>
                  </a:cubicBezTo>
                  <a:cubicBezTo>
                    <a:pt x="4099" y="5478"/>
                    <a:pt x="4165" y="6078"/>
                    <a:pt x="4532" y="6379"/>
                  </a:cubicBezTo>
                  <a:cubicBezTo>
                    <a:pt x="4586" y="6432"/>
                    <a:pt x="4655" y="6459"/>
                    <a:pt x="4721" y="6459"/>
                  </a:cubicBezTo>
                  <a:cubicBezTo>
                    <a:pt x="4821" y="6459"/>
                    <a:pt x="4913" y="6399"/>
                    <a:pt x="4933" y="6279"/>
                  </a:cubicBezTo>
                  <a:cubicBezTo>
                    <a:pt x="5033" y="5812"/>
                    <a:pt x="4766" y="5311"/>
                    <a:pt x="4599" y="4844"/>
                  </a:cubicBezTo>
                  <a:cubicBezTo>
                    <a:pt x="4532" y="4611"/>
                    <a:pt x="4466" y="4377"/>
                    <a:pt x="4366" y="4144"/>
                  </a:cubicBezTo>
                  <a:cubicBezTo>
                    <a:pt x="4432" y="4044"/>
                    <a:pt x="4499" y="3877"/>
                    <a:pt x="4499" y="3710"/>
                  </a:cubicBezTo>
                  <a:lnTo>
                    <a:pt x="4899" y="2876"/>
                  </a:lnTo>
                  <a:lnTo>
                    <a:pt x="4899" y="2876"/>
                  </a:lnTo>
                  <a:cubicBezTo>
                    <a:pt x="4833" y="2910"/>
                    <a:pt x="4799" y="2943"/>
                    <a:pt x="4766" y="2976"/>
                  </a:cubicBezTo>
                  <a:cubicBezTo>
                    <a:pt x="4733" y="2943"/>
                    <a:pt x="4699" y="2910"/>
                    <a:pt x="4666" y="2910"/>
                  </a:cubicBezTo>
                  <a:cubicBezTo>
                    <a:pt x="4666" y="2809"/>
                    <a:pt x="4632" y="2709"/>
                    <a:pt x="4632" y="2643"/>
                  </a:cubicBezTo>
                  <a:cubicBezTo>
                    <a:pt x="4632" y="2609"/>
                    <a:pt x="4632" y="2609"/>
                    <a:pt x="4632" y="2576"/>
                  </a:cubicBezTo>
                  <a:cubicBezTo>
                    <a:pt x="4632" y="2509"/>
                    <a:pt x="4599" y="2476"/>
                    <a:pt x="4566" y="2442"/>
                  </a:cubicBezTo>
                  <a:cubicBezTo>
                    <a:pt x="4866" y="2042"/>
                    <a:pt x="5166" y="1642"/>
                    <a:pt x="5433" y="1242"/>
                  </a:cubicBezTo>
                  <a:cubicBezTo>
                    <a:pt x="5571" y="1034"/>
                    <a:pt x="5376" y="843"/>
                    <a:pt x="5186" y="843"/>
                  </a:cubicBezTo>
                  <a:cubicBezTo>
                    <a:pt x="5101" y="843"/>
                    <a:pt x="5018" y="882"/>
                    <a:pt x="4966" y="975"/>
                  </a:cubicBezTo>
                  <a:cubicBezTo>
                    <a:pt x="4733" y="1408"/>
                    <a:pt x="4466" y="1875"/>
                    <a:pt x="4232" y="2309"/>
                  </a:cubicBezTo>
                  <a:cubicBezTo>
                    <a:pt x="4132" y="2242"/>
                    <a:pt x="4024" y="2209"/>
                    <a:pt x="3915" y="2209"/>
                  </a:cubicBezTo>
                  <a:cubicBezTo>
                    <a:pt x="3807" y="2209"/>
                    <a:pt x="3698" y="2242"/>
                    <a:pt x="3598" y="2309"/>
                  </a:cubicBezTo>
                  <a:cubicBezTo>
                    <a:pt x="3540" y="2265"/>
                    <a:pt x="3476" y="2241"/>
                    <a:pt x="3413" y="2241"/>
                  </a:cubicBezTo>
                  <a:cubicBezTo>
                    <a:pt x="3332" y="2241"/>
                    <a:pt x="3254" y="2282"/>
                    <a:pt x="3198" y="2376"/>
                  </a:cubicBezTo>
                  <a:cubicBezTo>
                    <a:pt x="3165" y="2342"/>
                    <a:pt x="3165" y="2309"/>
                    <a:pt x="3165" y="2276"/>
                  </a:cubicBezTo>
                  <a:cubicBezTo>
                    <a:pt x="3106" y="2179"/>
                    <a:pt x="3003" y="2127"/>
                    <a:pt x="2900" y="2127"/>
                  </a:cubicBezTo>
                  <a:cubicBezTo>
                    <a:pt x="2827" y="2127"/>
                    <a:pt x="2753" y="2153"/>
                    <a:pt x="2698" y="2209"/>
                  </a:cubicBezTo>
                  <a:cubicBezTo>
                    <a:pt x="2664" y="2242"/>
                    <a:pt x="2664" y="2242"/>
                    <a:pt x="2631" y="2276"/>
                  </a:cubicBezTo>
                  <a:cubicBezTo>
                    <a:pt x="2631" y="2276"/>
                    <a:pt x="2598" y="2276"/>
                    <a:pt x="2564" y="2309"/>
                  </a:cubicBezTo>
                  <a:cubicBezTo>
                    <a:pt x="2521" y="2265"/>
                    <a:pt x="2452" y="2241"/>
                    <a:pt x="2379" y="2241"/>
                  </a:cubicBezTo>
                  <a:cubicBezTo>
                    <a:pt x="2286" y="2241"/>
                    <a:pt x="2187" y="2282"/>
                    <a:pt x="2131" y="2376"/>
                  </a:cubicBezTo>
                  <a:cubicBezTo>
                    <a:pt x="2097" y="2409"/>
                    <a:pt x="2064" y="2476"/>
                    <a:pt x="2031" y="2543"/>
                  </a:cubicBezTo>
                  <a:cubicBezTo>
                    <a:pt x="2031" y="2509"/>
                    <a:pt x="2031" y="2509"/>
                    <a:pt x="1997" y="2476"/>
                  </a:cubicBezTo>
                  <a:cubicBezTo>
                    <a:pt x="1964" y="2409"/>
                    <a:pt x="1931" y="2342"/>
                    <a:pt x="1864" y="2309"/>
                  </a:cubicBezTo>
                  <a:cubicBezTo>
                    <a:pt x="1931" y="1609"/>
                    <a:pt x="1830" y="875"/>
                    <a:pt x="1530" y="141"/>
                  </a:cubicBezTo>
                  <a:cubicBezTo>
                    <a:pt x="1486" y="41"/>
                    <a:pt x="1412" y="0"/>
                    <a:pt x="1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0"/>
            <p:cNvSpPr/>
            <p:nvPr/>
          </p:nvSpPr>
          <p:spPr>
            <a:xfrm>
              <a:off x="1972850" y="2743900"/>
              <a:ext cx="139225" cy="161475"/>
            </a:xfrm>
            <a:custGeom>
              <a:avLst/>
              <a:gdLst/>
              <a:ahLst/>
              <a:cxnLst/>
              <a:rect l="l" t="t" r="r" b="b"/>
              <a:pathLst>
                <a:path w="5569" h="6459" extrusionOk="0">
                  <a:moveTo>
                    <a:pt x="1347" y="0"/>
                  </a:moveTo>
                  <a:cubicBezTo>
                    <a:pt x="1184" y="0"/>
                    <a:pt x="1006" y="163"/>
                    <a:pt x="1050" y="341"/>
                  </a:cubicBezTo>
                  <a:cubicBezTo>
                    <a:pt x="1217" y="1075"/>
                    <a:pt x="1317" y="1809"/>
                    <a:pt x="1284" y="2543"/>
                  </a:cubicBezTo>
                  <a:cubicBezTo>
                    <a:pt x="1217" y="2576"/>
                    <a:pt x="1184" y="2609"/>
                    <a:pt x="1151" y="2676"/>
                  </a:cubicBezTo>
                  <a:cubicBezTo>
                    <a:pt x="1117" y="2776"/>
                    <a:pt x="1084" y="2910"/>
                    <a:pt x="1050" y="3010"/>
                  </a:cubicBezTo>
                  <a:lnTo>
                    <a:pt x="984" y="3010"/>
                  </a:lnTo>
                  <a:cubicBezTo>
                    <a:pt x="984" y="2976"/>
                    <a:pt x="984" y="2943"/>
                    <a:pt x="950" y="2943"/>
                  </a:cubicBezTo>
                  <a:lnTo>
                    <a:pt x="750" y="3677"/>
                  </a:lnTo>
                  <a:cubicBezTo>
                    <a:pt x="784" y="3677"/>
                    <a:pt x="817" y="3710"/>
                    <a:pt x="884" y="3710"/>
                  </a:cubicBezTo>
                  <a:cubicBezTo>
                    <a:pt x="817" y="3877"/>
                    <a:pt x="784" y="4044"/>
                    <a:pt x="817" y="4210"/>
                  </a:cubicBezTo>
                  <a:cubicBezTo>
                    <a:pt x="550" y="4811"/>
                    <a:pt x="317" y="5411"/>
                    <a:pt x="83" y="6045"/>
                  </a:cubicBezTo>
                  <a:cubicBezTo>
                    <a:pt x="0" y="6211"/>
                    <a:pt x="176" y="6339"/>
                    <a:pt x="336" y="6339"/>
                  </a:cubicBezTo>
                  <a:cubicBezTo>
                    <a:pt x="433" y="6339"/>
                    <a:pt x="525" y="6292"/>
                    <a:pt x="550" y="6179"/>
                  </a:cubicBezTo>
                  <a:cubicBezTo>
                    <a:pt x="784" y="5645"/>
                    <a:pt x="1017" y="5078"/>
                    <a:pt x="1251" y="4511"/>
                  </a:cubicBezTo>
                  <a:lnTo>
                    <a:pt x="1451" y="4511"/>
                  </a:lnTo>
                  <a:cubicBezTo>
                    <a:pt x="1509" y="4627"/>
                    <a:pt x="1617" y="4717"/>
                    <a:pt x="1797" y="4717"/>
                  </a:cubicBezTo>
                  <a:cubicBezTo>
                    <a:pt x="1825" y="4717"/>
                    <a:pt x="1854" y="4715"/>
                    <a:pt x="1884" y="4711"/>
                  </a:cubicBezTo>
                  <a:cubicBezTo>
                    <a:pt x="1951" y="4744"/>
                    <a:pt x="2018" y="4778"/>
                    <a:pt x="2085" y="4778"/>
                  </a:cubicBezTo>
                  <a:cubicBezTo>
                    <a:pt x="2159" y="4796"/>
                    <a:pt x="2228" y="4804"/>
                    <a:pt x="2293" y="4804"/>
                  </a:cubicBezTo>
                  <a:cubicBezTo>
                    <a:pt x="2461" y="4804"/>
                    <a:pt x="2598" y="4750"/>
                    <a:pt x="2718" y="4677"/>
                  </a:cubicBezTo>
                  <a:cubicBezTo>
                    <a:pt x="2818" y="4677"/>
                    <a:pt x="2885" y="4677"/>
                    <a:pt x="2952" y="4644"/>
                  </a:cubicBezTo>
                  <a:lnTo>
                    <a:pt x="3219" y="4644"/>
                  </a:lnTo>
                  <a:cubicBezTo>
                    <a:pt x="3252" y="4644"/>
                    <a:pt x="3285" y="4677"/>
                    <a:pt x="3319" y="4677"/>
                  </a:cubicBezTo>
                  <a:lnTo>
                    <a:pt x="3352" y="4677"/>
                  </a:lnTo>
                  <a:cubicBezTo>
                    <a:pt x="3430" y="4739"/>
                    <a:pt x="3507" y="4765"/>
                    <a:pt x="3585" y="4765"/>
                  </a:cubicBezTo>
                  <a:cubicBezTo>
                    <a:pt x="3674" y="4765"/>
                    <a:pt x="3763" y="4731"/>
                    <a:pt x="3852" y="4677"/>
                  </a:cubicBezTo>
                  <a:cubicBezTo>
                    <a:pt x="3886" y="4811"/>
                    <a:pt x="3919" y="4911"/>
                    <a:pt x="3953" y="5044"/>
                  </a:cubicBezTo>
                  <a:cubicBezTo>
                    <a:pt x="4086" y="5478"/>
                    <a:pt x="4186" y="6078"/>
                    <a:pt x="4553" y="6379"/>
                  </a:cubicBezTo>
                  <a:cubicBezTo>
                    <a:pt x="4593" y="6432"/>
                    <a:pt x="4654" y="6459"/>
                    <a:pt x="4718" y="6459"/>
                  </a:cubicBezTo>
                  <a:cubicBezTo>
                    <a:pt x="4813" y="6459"/>
                    <a:pt x="4913" y="6399"/>
                    <a:pt x="4953" y="6279"/>
                  </a:cubicBezTo>
                  <a:cubicBezTo>
                    <a:pt x="5053" y="5812"/>
                    <a:pt x="4786" y="5311"/>
                    <a:pt x="4620" y="4844"/>
                  </a:cubicBezTo>
                  <a:cubicBezTo>
                    <a:pt x="4520" y="4611"/>
                    <a:pt x="4453" y="4377"/>
                    <a:pt x="4386" y="4144"/>
                  </a:cubicBezTo>
                  <a:cubicBezTo>
                    <a:pt x="4453" y="4044"/>
                    <a:pt x="4486" y="3877"/>
                    <a:pt x="4520" y="3710"/>
                  </a:cubicBezTo>
                  <a:lnTo>
                    <a:pt x="4887" y="2876"/>
                  </a:lnTo>
                  <a:lnTo>
                    <a:pt x="4887" y="2876"/>
                  </a:lnTo>
                  <a:cubicBezTo>
                    <a:pt x="4820" y="2910"/>
                    <a:pt x="4786" y="2943"/>
                    <a:pt x="4753" y="2976"/>
                  </a:cubicBezTo>
                  <a:cubicBezTo>
                    <a:pt x="4753" y="2943"/>
                    <a:pt x="4720" y="2910"/>
                    <a:pt x="4653" y="2910"/>
                  </a:cubicBezTo>
                  <a:cubicBezTo>
                    <a:pt x="4653" y="2809"/>
                    <a:pt x="4653" y="2709"/>
                    <a:pt x="4620" y="2643"/>
                  </a:cubicBezTo>
                  <a:cubicBezTo>
                    <a:pt x="4620" y="2609"/>
                    <a:pt x="4620" y="2609"/>
                    <a:pt x="4620" y="2576"/>
                  </a:cubicBezTo>
                  <a:cubicBezTo>
                    <a:pt x="4653" y="2509"/>
                    <a:pt x="4620" y="2476"/>
                    <a:pt x="4586" y="2442"/>
                  </a:cubicBezTo>
                  <a:cubicBezTo>
                    <a:pt x="4887" y="2042"/>
                    <a:pt x="5153" y="1642"/>
                    <a:pt x="5454" y="1242"/>
                  </a:cubicBezTo>
                  <a:cubicBezTo>
                    <a:pt x="5569" y="1034"/>
                    <a:pt x="5382" y="843"/>
                    <a:pt x="5200" y="843"/>
                  </a:cubicBezTo>
                  <a:cubicBezTo>
                    <a:pt x="5119" y="843"/>
                    <a:pt x="5038" y="882"/>
                    <a:pt x="4987" y="975"/>
                  </a:cubicBezTo>
                  <a:cubicBezTo>
                    <a:pt x="4720" y="1408"/>
                    <a:pt x="4486" y="1875"/>
                    <a:pt x="4253" y="2309"/>
                  </a:cubicBezTo>
                  <a:lnTo>
                    <a:pt x="4219" y="2309"/>
                  </a:lnTo>
                  <a:cubicBezTo>
                    <a:pt x="4136" y="2242"/>
                    <a:pt x="4028" y="2209"/>
                    <a:pt x="3915" y="2209"/>
                  </a:cubicBezTo>
                  <a:cubicBezTo>
                    <a:pt x="3802" y="2209"/>
                    <a:pt x="3686" y="2242"/>
                    <a:pt x="3586" y="2309"/>
                  </a:cubicBezTo>
                  <a:cubicBezTo>
                    <a:pt x="3542" y="2265"/>
                    <a:pt x="3479" y="2241"/>
                    <a:pt x="3414" y="2241"/>
                  </a:cubicBezTo>
                  <a:cubicBezTo>
                    <a:pt x="3330" y="2241"/>
                    <a:pt x="3242" y="2282"/>
                    <a:pt x="3185" y="2376"/>
                  </a:cubicBezTo>
                  <a:cubicBezTo>
                    <a:pt x="3185" y="2342"/>
                    <a:pt x="3185" y="2309"/>
                    <a:pt x="3152" y="2276"/>
                  </a:cubicBezTo>
                  <a:cubicBezTo>
                    <a:pt x="3113" y="2179"/>
                    <a:pt x="3006" y="2127"/>
                    <a:pt x="2904" y="2127"/>
                  </a:cubicBezTo>
                  <a:cubicBezTo>
                    <a:pt x="2831" y="2127"/>
                    <a:pt x="2760" y="2153"/>
                    <a:pt x="2718" y="2209"/>
                  </a:cubicBezTo>
                  <a:cubicBezTo>
                    <a:pt x="2685" y="2242"/>
                    <a:pt x="2652" y="2242"/>
                    <a:pt x="2652" y="2276"/>
                  </a:cubicBezTo>
                  <a:cubicBezTo>
                    <a:pt x="2618" y="2276"/>
                    <a:pt x="2618" y="2276"/>
                    <a:pt x="2585" y="2309"/>
                  </a:cubicBezTo>
                  <a:cubicBezTo>
                    <a:pt x="2527" y="2265"/>
                    <a:pt x="2456" y="2241"/>
                    <a:pt x="2386" y="2241"/>
                  </a:cubicBezTo>
                  <a:cubicBezTo>
                    <a:pt x="2296" y="2241"/>
                    <a:pt x="2208" y="2282"/>
                    <a:pt x="2151" y="2376"/>
                  </a:cubicBezTo>
                  <a:cubicBezTo>
                    <a:pt x="2118" y="2409"/>
                    <a:pt x="2085" y="2476"/>
                    <a:pt x="2018" y="2543"/>
                  </a:cubicBezTo>
                  <a:cubicBezTo>
                    <a:pt x="2018" y="2509"/>
                    <a:pt x="2018" y="2509"/>
                    <a:pt x="2018" y="2476"/>
                  </a:cubicBezTo>
                  <a:cubicBezTo>
                    <a:pt x="1984" y="2409"/>
                    <a:pt x="1918" y="2342"/>
                    <a:pt x="1884" y="2309"/>
                  </a:cubicBezTo>
                  <a:cubicBezTo>
                    <a:pt x="1951" y="1609"/>
                    <a:pt x="1851" y="875"/>
                    <a:pt x="1551" y="141"/>
                  </a:cubicBezTo>
                  <a:cubicBezTo>
                    <a:pt x="1506" y="41"/>
                    <a:pt x="1428" y="0"/>
                    <a:pt x="1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0"/>
            <p:cNvSpPr/>
            <p:nvPr/>
          </p:nvSpPr>
          <p:spPr>
            <a:xfrm>
              <a:off x="2494575" y="2743900"/>
              <a:ext cx="139275" cy="161475"/>
            </a:xfrm>
            <a:custGeom>
              <a:avLst/>
              <a:gdLst/>
              <a:ahLst/>
              <a:cxnLst/>
              <a:rect l="l" t="t" r="r" b="b"/>
              <a:pathLst>
                <a:path w="5571" h="6459" extrusionOk="0">
                  <a:moveTo>
                    <a:pt x="1335" y="0"/>
                  </a:moveTo>
                  <a:cubicBezTo>
                    <a:pt x="1182" y="0"/>
                    <a:pt x="1019" y="163"/>
                    <a:pt x="1063" y="341"/>
                  </a:cubicBezTo>
                  <a:cubicBezTo>
                    <a:pt x="1196" y="1075"/>
                    <a:pt x="1297" y="1809"/>
                    <a:pt x="1297" y="2543"/>
                  </a:cubicBezTo>
                  <a:cubicBezTo>
                    <a:pt x="1230" y="2576"/>
                    <a:pt x="1163" y="2609"/>
                    <a:pt x="1130" y="2676"/>
                  </a:cubicBezTo>
                  <a:cubicBezTo>
                    <a:pt x="1096" y="2776"/>
                    <a:pt x="1063" y="2910"/>
                    <a:pt x="1030" y="3010"/>
                  </a:cubicBezTo>
                  <a:lnTo>
                    <a:pt x="996" y="3010"/>
                  </a:lnTo>
                  <a:cubicBezTo>
                    <a:pt x="996" y="2976"/>
                    <a:pt x="963" y="2943"/>
                    <a:pt x="963" y="2943"/>
                  </a:cubicBezTo>
                  <a:lnTo>
                    <a:pt x="763" y="3677"/>
                  </a:lnTo>
                  <a:cubicBezTo>
                    <a:pt x="796" y="3677"/>
                    <a:pt x="830" y="3710"/>
                    <a:pt x="863" y="3710"/>
                  </a:cubicBezTo>
                  <a:cubicBezTo>
                    <a:pt x="796" y="3877"/>
                    <a:pt x="796" y="4044"/>
                    <a:pt x="830" y="4210"/>
                  </a:cubicBezTo>
                  <a:cubicBezTo>
                    <a:pt x="563" y="4811"/>
                    <a:pt x="296" y="5411"/>
                    <a:pt x="62" y="6045"/>
                  </a:cubicBezTo>
                  <a:cubicBezTo>
                    <a:pt x="0" y="6211"/>
                    <a:pt x="170" y="6339"/>
                    <a:pt x="324" y="6339"/>
                  </a:cubicBezTo>
                  <a:cubicBezTo>
                    <a:pt x="417" y="6339"/>
                    <a:pt x="504" y="6292"/>
                    <a:pt x="529" y="6179"/>
                  </a:cubicBezTo>
                  <a:cubicBezTo>
                    <a:pt x="796" y="5645"/>
                    <a:pt x="1030" y="5078"/>
                    <a:pt x="1230" y="4511"/>
                  </a:cubicBezTo>
                  <a:lnTo>
                    <a:pt x="1430" y="4511"/>
                  </a:lnTo>
                  <a:cubicBezTo>
                    <a:pt x="1488" y="4627"/>
                    <a:pt x="1596" y="4717"/>
                    <a:pt x="1798" y="4717"/>
                  </a:cubicBezTo>
                  <a:cubicBezTo>
                    <a:pt x="1829" y="4717"/>
                    <a:pt x="1862" y="4715"/>
                    <a:pt x="1897" y="4711"/>
                  </a:cubicBezTo>
                  <a:cubicBezTo>
                    <a:pt x="1930" y="4744"/>
                    <a:pt x="1997" y="4778"/>
                    <a:pt x="2097" y="4778"/>
                  </a:cubicBezTo>
                  <a:cubicBezTo>
                    <a:pt x="2162" y="4796"/>
                    <a:pt x="2225" y="4804"/>
                    <a:pt x="2285" y="4804"/>
                  </a:cubicBezTo>
                  <a:cubicBezTo>
                    <a:pt x="2440" y="4804"/>
                    <a:pt x="2577" y="4750"/>
                    <a:pt x="2698" y="4677"/>
                  </a:cubicBezTo>
                  <a:cubicBezTo>
                    <a:pt x="2798" y="4677"/>
                    <a:pt x="2864" y="4677"/>
                    <a:pt x="2931" y="4644"/>
                  </a:cubicBezTo>
                  <a:lnTo>
                    <a:pt x="3198" y="4644"/>
                  </a:lnTo>
                  <a:cubicBezTo>
                    <a:pt x="3231" y="4644"/>
                    <a:pt x="3298" y="4677"/>
                    <a:pt x="3331" y="4677"/>
                  </a:cubicBezTo>
                  <a:cubicBezTo>
                    <a:pt x="3409" y="4739"/>
                    <a:pt x="3486" y="4765"/>
                    <a:pt x="3564" y="4765"/>
                  </a:cubicBezTo>
                  <a:cubicBezTo>
                    <a:pt x="3653" y="4765"/>
                    <a:pt x="3742" y="4731"/>
                    <a:pt x="3832" y="4677"/>
                  </a:cubicBezTo>
                  <a:cubicBezTo>
                    <a:pt x="3865" y="4811"/>
                    <a:pt x="3898" y="4911"/>
                    <a:pt x="3965" y="5044"/>
                  </a:cubicBezTo>
                  <a:cubicBezTo>
                    <a:pt x="4099" y="5478"/>
                    <a:pt x="4165" y="6078"/>
                    <a:pt x="4532" y="6379"/>
                  </a:cubicBezTo>
                  <a:cubicBezTo>
                    <a:pt x="4586" y="6432"/>
                    <a:pt x="4655" y="6459"/>
                    <a:pt x="4721" y="6459"/>
                  </a:cubicBezTo>
                  <a:cubicBezTo>
                    <a:pt x="4820" y="6459"/>
                    <a:pt x="4912" y="6399"/>
                    <a:pt x="4932" y="6279"/>
                  </a:cubicBezTo>
                  <a:cubicBezTo>
                    <a:pt x="5033" y="5812"/>
                    <a:pt x="4766" y="5311"/>
                    <a:pt x="4599" y="4844"/>
                  </a:cubicBezTo>
                  <a:cubicBezTo>
                    <a:pt x="4532" y="4611"/>
                    <a:pt x="4465" y="4377"/>
                    <a:pt x="4365" y="4144"/>
                  </a:cubicBezTo>
                  <a:cubicBezTo>
                    <a:pt x="4432" y="4044"/>
                    <a:pt x="4499" y="3877"/>
                    <a:pt x="4499" y="3710"/>
                  </a:cubicBezTo>
                  <a:lnTo>
                    <a:pt x="4899" y="2876"/>
                  </a:lnTo>
                  <a:lnTo>
                    <a:pt x="4899" y="2876"/>
                  </a:lnTo>
                  <a:cubicBezTo>
                    <a:pt x="4832" y="2910"/>
                    <a:pt x="4799" y="2943"/>
                    <a:pt x="4766" y="2976"/>
                  </a:cubicBezTo>
                  <a:cubicBezTo>
                    <a:pt x="4732" y="2943"/>
                    <a:pt x="4699" y="2910"/>
                    <a:pt x="4666" y="2910"/>
                  </a:cubicBezTo>
                  <a:cubicBezTo>
                    <a:pt x="4666" y="2809"/>
                    <a:pt x="4632" y="2709"/>
                    <a:pt x="4632" y="2643"/>
                  </a:cubicBezTo>
                  <a:cubicBezTo>
                    <a:pt x="4632" y="2609"/>
                    <a:pt x="4632" y="2609"/>
                    <a:pt x="4632" y="2576"/>
                  </a:cubicBezTo>
                  <a:cubicBezTo>
                    <a:pt x="4632" y="2509"/>
                    <a:pt x="4599" y="2476"/>
                    <a:pt x="4566" y="2442"/>
                  </a:cubicBezTo>
                  <a:cubicBezTo>
                    <a:pt x="4866" y="2042"/>
                    <a:pt x="5166" y="1642"/>
                    <a:pt x="5433" y="1242"/>
                  </a:cubicBezTo>
                  <a:cubicBezTo>
                    <a:pt x="5571" y="1034"/>
                    <a:pt x="5375" y="843"/>
                    <a:pt x="5186" y="843"/>
                  </a:cubicBezTo>
                  <a:cubicBezTo>
                    <a:pt x="5101" y="843"/>
                    <a:pt x="5017" y="882"/>
                    <a:pt x="4966" y="975"/>
                  </a:cubicBezTo>
                  <a:cubicBezTo>
                    <a:pt x="4732" y="1408"/>
                    <a:pt x="4465" y="1875"/>
                    <a:pt x="4232" y="2309"/>
                  </a:cubicBezTo>
                  <a:cubicBezTo>
                    <a:pt x="4132" y="2242"/>
                    <a:pt x="4023" y="2209"/>
                    <a:pt x="3915" y="2209"/>
                  </a:cubicBezTo>
                  <a:cubicBezTo>
                    <a:pt x="3807" y="2209"/>
                    <a:pt x="3698" y="2242"/>
                    <a:pt x="3598" y="2309"/>
                  </a:cubicBezTo>
                  <a:cubicBezTo>
                    <a:pt x="3540" y="2265"/>
                    <a:pt x="3475" y="2241"/>
                    <a:pt x="3413" y="2241"/>
                  </a:cubicBezTo>
                  <a:cubicBezTo>
                    <a:pt x="3332" y="2241"/>
                    <a:pt x="3254" y="2282"/>
                    <a:pt x="3198" y="2376"/>
                  </a:cubicBezTo>
                  <a:cubicBezTo>
                    <a:pt x="3198" y="2342"/>
                    <a:pt x="3165" y="2309"/>
                    <a:pt x="3165" y="2276"/>
                  </a:cubicBezTo>
                  <a:cubicBezTo>
                    <a:pt x="3126" y="2179"/>
                    <a:pt x="3019" y="2127"/>
                    <a:pt x="2910" y="2127"/>
                  </a:cubicBezTo>
                  <a:cubicBezTo>
                    <a:pt x="2832" y="2127"/>
                    <a:pt x="2753" y="2153"/>
                    <a:pt x="2698" y="2209"/>
                  </a:cubicBezTo>
                  <a:cubicBezTo>
                    <a:pt x="2698" y="2242"/>
                    <a:pt x="2664" y="2242"/>
                    <a:pt x="2631" y="2276"/>
                  </a:cubicBezTo>
                  <a:cubicBezTo>
                    <a:pt x="2631" y="2276"/>
                    <a:pt x="2597" y="2276"/>
                    <a:pt x="2564" y="2309"/>
                  </a:cubicBezTo>
                  <a:cubicBezTo>
                    <a:pt x="2520" y="2265"/>
                    <a:pt x="2451" y="2241"/>
                    <a:pt x="2379" y="2241"/>
                  </a:cubicBezTo>
                  <a:cubicBezTo>
                    <a:pt x="2286" y="2241"/>
                    <a:pt x="2187" y="2282"/>
                    <a:pt x="2130" y="2376"/>
                  </a:cubicBezTo>
                  <a:cubicBezTo>
                    <a:pt x="2097" y="2409"/>
                    <a:pt x="2064" y="2476"/>
                    <a:pt x="2030" y="2543"/>
                  </a:cubicBezTo>
                  <a:cubicBezTo>
                    <a:pt x="2030" y="2509"/>
                    <a:pt x="2030" y="2509"/>
                    <a:pt x="1997" y="2476"/>
                  </a:cubicBezTo>
                  <a:cubicBezTo>
                    <a:pt x="1997" y="2409"/>
                    <a:pt x="1930" y="2342"/>
                    <a:pt x="1864" y="2309"/>
                  </a:cubicBezTo>
                  <a:cubicBezTo>
                    <a:pt x="1930" y="1609"/>
                    <a:pt x="1830" y="875"/>
                    <a:pt x="1530" y="141"/>
                  </a:cubicBezTo>
                  <a:cubicBezTo>
                    <a:pt x="1486" y="41"/>
                    <a:pt x="1411" y="0"/>
                    <a:pt x="1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0"/>
            <p:cNvSpPr/>
            <p:nvPr/>
          </p:nvSpPr>
          <p:spPr>
            <a:xfrm>
              <a:off x="3016150" y="2718675"/>
              <a:ext cx="139225" cy="161100"/>
            </a:xfrm>
            <a:custGeom>
              <a:avLst/>
              <a:gdLst/>
              <a:ahLst/>
              <a:cxnLst/>
              <a:rect l="l" t="t" r="r" b="b"/>
              <a:pathLst>
                <a:path w="5569" h="6444" extrusionOk="0">
                  <a:moveTo>
                    <a:pt x="1334" y="1"/>
                  </a:moveTo>
                  <a:cubicBezTo>
                    <a:pt x="1174" y="1"/>
                    <a:pt x="1005" y="154"/>
                    <a:pt x="1048" y="349"/>
                  </a:cubicBezTo>
                  <a:cubicBezTo>
                    <a:pt x="1215" y="1083"/>
                    <a:pt x="1315" y="1784"/>
                    <a:pt x="1282" y="2517"/>
                  </a:cubicBezTo>
                  <a:cubicBezTo>
                    <a:pt x="1215" y="2551"/>
                    <a:pt x="1182" y="2618"/>
                    <a:pt x="1148" y="2684"/>
                  </a:cubicBezTo>
                  <a:cubicBezTo>
                    <a:pt x="1115" y="2784"/>
                    <a:pt x="1082" y="2884"/>
                    <a:pt x="1048" y="2984"/>
                  </a:cubicBezTo>
                  <a:lnTo>
                    <a:pt x="982" y="2984"/>
                  </a:lnTo>
                  <a:cubicBezTo>
                    <a:pt x="982" y="2951"/>
                    <a:pt x="982" y="2951"/>
                    <a:pt x="948" y="2918"/>
                  </a:cubicBezTo>
                  <a:lnTo>
                    <a:pt x="748" y="3685"/>
                  </a:lnTo>
                  <a:lnTo>
                    <a:pt x="881" y="3685"/>
                  </a:lnTo>
                  <a:cubicBezTo>
                    <a:pt x="815" y="3885"/>
                    <a:pt x="781" y="4052"/>
                    <a:pt x="815" y="4185"/>
                  </a:cubicBezTo>
                  <a:cubicBezTo>
                    <a:pt x="548" y="4786"/>
                    <a:pt x="314" y="5420"/>
                    <a:pt x="81" y="6020"/>
                  </a:cubicBezTo>
                  <a:cubicBezTo>
                    <a:pt x="0" y="6202"/>
                    <a:pt x="164" y="6323"/>
                    <a:pt x="321" y="6323"/>
                  </a:cubicBezTo>
                  <a:cubicBezTo>
                    <a:pt x="423" y="6323"/>
                    <a:pt x="522" y="6272"/>
                    <a:pt x="548" y="6153"/>
                  </a:cubicBezTo>
                  <a:cubicBezTo>
                    <a:pt x="781" y="5620"/>
                    <a:pt x="1015" y="5086"/>
                    <a:pt x="1248" y="4519"/>
                  </a:cubicBezTo>
                  <a:lnTo>
                    <a:pt x="1449" y="4519"/>
                  </a:lnTo>
                  <a:cubicBezTo>
                    <a:pt x="1515" y="4652"/>
                    <a:pt x="1649" y="4719"/>
                    <a:pt x="1882" y="4719"/>
                  </a:cubicBezTo>
                  <a:cubicBezTo>
                    <a:pt x="1949" y="4719"/>
                    <a:pt x="2016" y="4752"/>
                    <a:pt x="2082" y="4786"/>
                  </a:cubicBezTo>
                  <a:cubicBezTo>
                    <a:pt x="2149" y="4794"/>
                    <a:pt x="2212" y="4798"/>
                    <a:pt x="2270" y="4798"/>
                  </a:cubicBezTo>
                  <a:cubicBezTo>
                    <a:pt x="2447" y="4798"/>
                    <a:pt x="2591" y="4761"/>
                    <a:pt x="2716" y="4686"/>
                  </a:cubicBezTo>
                  <a:cubicBezTo>
                    <a:pt x="2816" y="4686"/>
                    <a:pt x="2883" y="4652"/>
                    <a:pt x="2950" y="4652"/>
                  </a:cubicBezTo>
                  <a:lnTo>
                    <a:pt x="3016" y="4652"/>
                  </a:lnTo>
                  <a:cubicBezTo>
                    <a:pt x="3083" y="4652"/>
                    <a:pt x="3150" y="4652"/>
                    <a:pt x="3216" y="4619"/>
                  </a:cubicBezTo>
                  <a:cubicBezTo>
                    <a:pt x="3250" y="4652"/>
                    <a:pt x="3283" y="4652"/>
                    <a:pt x="3317" y="4652"/>
                  </a:cubicBezTo>
                  <a:lnTo>
                    <a:pt x="3350" y="4652"/>
                  </a:lnTo>
                  <a:cubicBezTo>
                    <a:pt x="3433" y="4719"/>
                    <a:pt x="3517" y="4744"/>
                    <a:pt x="3600" y="4744"/>
                  </a:cubicBezTo>
                  <a:cubicBezTo>
                    <a:pt x="3683" y="4744"/>
                    <a:pt x="3767" y="4719"/>
                    <a:pt x="3850" y="4686"/>
                  </a:cubicBezTo>
                  <a:cubicBezTo>
                    <a:pt x="3884" y="4786"/>
                    <a:pt x="3917" y="4919"/>
                    <a:pt x="3950" y="5019"/>
                  </a:cubicBezTo>
                  <a:cubicBezTo>
                    <a:pt x="4084" y="5486"/>
                    <a:pt x="4184" y="6053"/>
                    <a:pt x="4551" y="6387"/>
                  </a:cubicBezTo>
                  <a:cubicBezTo>
                    <a:pt x="4588" y="6424"/>
                    <a:pt x="4645" y="6443"/>
                    <a:pt x="4704" y="6443"/>
                  </a:cubicBezTo>
                  <a:cubicBezTo>
                    <a:pt x="4802" y="6443"/>
                    <a:pt x="4909" y="6391"/>
                    <a:pt x="4951" y="6287"/>
                  </a:cubicBezTo>
                  <a:cubicBezTo>
                    <a:pt x="5051" y="5787"/>
                    <a:pt x="4784" y="5320"/>
                    <a:pt x="4617" y="4853"/>
                  </a:cubicBezTo>
                  <a:cubicBezTo>
                    <a:pt x="4517" y="4619"/>
                    <a:pt x="4451" y="4386"/>
                    <a:pt x="4384" y="4152"/>
                  </a:cubicBezTo>
                  <a:cubicBezTo>
                    <a:pt x="4451" y="4019"/>
                    <a:pt x="4484" y="3885"/>
                    <a:pt x="4517" y="3718"/>
                  </a:cubicBezTo>
                  <a:lnTo>
                    <a:pt x="4884" y="2884"/>
                  </a:lnTo>
                  <a:cubicBezTo>
                    <a:pt x="4818" y="2884"/>
                    <a:pt x="4784" y="2918"/>
                    <a:pt x="4751" y="2951"/>
                  </a:cubicBezTo>
                  <a:cubicBezTo>
                    <a:pt x="4751" y="2918"/>
                    <a:pt x="4718" y="2884"/>
                    <a:pt x="4651" y="2884"/>
                  </a:cubicBezTo>
                  <a:cubicBezTo>
                    <a:pt x="4651" y="2784"/>
                    <a:pt x="4651" y="2718"/>
                    <a:pt x="4617" y="2618"/>
                  </a:cubicBezTo>
                  <a:cubicBezTo>
                    <a:pt x="4617" y="2618"/>
                    <a:pt x="4617" y="2584"/>
                    <a:pt x="4617" y="2584"/>
                  </a:cubicBezTo>
                  <a:cubicBezTo>
                    <a:pt x="4651" y="2517"/>
                    <a:pt x="4617" y="2484"/>
                    <a:pt x="4584" y="2451"/>
                  </a:cubicBezTo>
                  <a:cubicBezTo>
                    <a:pt x="4884" y="2050"/>
                    <a:pt x="5151" y="1650"/>
                    <a:pt x="5451" y="1217"/>
                  </a:cubicBezTo>
                  <a:cubicBezTo>
                    <a:pt x="5569" y="1029"/>
                    <a:pt x="5372" y="825"/>
                    <a:pt x="5187" y="825"/>
                  </a:cubicBezTo>
                  <a:cubicBezTo>
                    <a:pt x="5110" y="825"/>
                    <a:pt x="5034" y="861"/>
                    <a:pt x="4984" y="950"/>
                  </a:cubicBezTo>
                  <a:cubicBezTo>
                    <a:pt x="4718" y="1417"/>
                    <a:pt x="4484" y="1850"/>
                    <a:pt x="4251" y="2317"/>
                  </a:cubicBezTo>
                  <a:lnTo>
                    <a:pt x="4217" y="2317"/>
                  </a:lnTo>
                  <a:cubicBezTo>
                    <a:pt x="4124" y="2242"/>
                    <a:pt x="3998" y="2199"/>
                    <a:pt x="3871" y="2199"/>
                  </a:cubicBezTo>
                  <a:cubicBezTo>
                    <a:pt x="3772" y="2199"/>
                    <a:pt x="3671" y="2225"/>
                    <a:pt x="3583" y="2284"/>
                  </a:cubicBezTo>
                  <a:cubicBezTo>
                    <a:pt x="3544" y="2245"/>
                    <a:pt x="3489" y="2226"/>
                    <a:pt x="3431" y="2226"/>
                  </a:cubicBezTo>
                  <a:cubicBezTo>
                    <a:pt x="3341" y="2226"/>
                    <a:pt x="3244" y="2270"/>
                    <a:pt x="3183" y="2351"/>
                  </a:cubicBezTo>
                  <a:cubicBezTo>
                    <a:pt x="3183" y="2317"/>
                    <a:pt x="3183" y="2284"/>
                    <a:pt x="3150" y="2251"/>
                  </a:cubicBezTo>
                  <a:cubicBezTo>
                    <a:pt x="3115" y="2163"/>
                    <a:pt x="3024" y="2121"/>
                    <a:pt x="2931" y="2121"/>
                  </a:cubicBezTo>
                  <a:cubicBezTo>
                    <a:pt x="2848" y="2121"/>
                    <a:pt x="2763" y="2154"/>
                    <a:pt x="2716" y="2217"/>
                  </a:cubicBezTo>
                  <a:cubicBezTo>
                    <a:pt x="2683" y="2217"/>
                    <a:pt x="2649" y="2251"/>
                    <a:pt x="2649" y="2284"/>
                  </a:cubicBezTo>
                  <a:lnTo>
                    <a:pt x="2583" y="2284"/>
                  </a:lnTo>
                  <a:cubicBezTo>
                    <a:pt x="2530" y="2245"/>
                    <a:pt x="2467" y="2226"/>
                    <a:pt x="2404" y="2226"/>
                  </a:cubicBezTo>
                  <a:cubicBezTo>
                    <a:pt x="2307" y="2226"/>
                    <a:pt x="2210" y="2270"/>
                    <a:pt x="2149" y="2351"/>
                  </a:cubicBezTo>
                  <a:cubicBezTo>
                    <a:pt x="2116" y="2417"/>
                    <a:pt x="2082" y="2484"/>
                    <a:pt x="2016" y="2517"/>
                  </a:cubicBezTo>
                  <a:cubicBezTo>
                    <a:pt x="2016" y="2517"/>
                    <a:pt x="2016" y="2484"/>
                    <a:pt x="2016" y="2484"/>
                  </a:cubicBezTo>
                  <a:cubicBezTo>
                    <a:pt x="1982" y="2417"/>
                    <a:pt x="1916" y="2351"/>
                    <a:pt x="1882" y="2317"/>
                  </a:cubicBezTo>
                  <a:cubicBezTo>
                    <a:pt x="1949" y="1583"/>
                    <a:pt x="1849" y="850"/>
                    <a:pt x="1549" y="149"/>
                  </a:cubicBezTo>
                  <a:cubicBezTo>
                    <a:pt x="1502" y="44"/>
                    <a:pt x="1419" y="1"/>
                    <a:pt x="1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0"/>
            <p:cNvSpPr/>
            <p:nvPr/>
          </p:nvSpPr>
          <p:spPr>
            <a:xfrm>
              <a:off x="3537850" y="2712575"/>
              <a:ext cx="139250" cy="161325"/>
            </a:xfrm>
            <a:custGeom>
              <a:avLst/>
              <a:gdLst/>
              <a:ahLst/>
              <a:cxnLst/>
              <a:rect l="l" t="t" r="r" b="b"/>
              <a:pathLst>
                <a:path w="5570" h="6453" extrusionOk="0">
                  <a:moveTo>
                    <a:pt x="1334" y="0"/>
                  </a:moveTo>
                  <a:cubicBezTo>
                    <a:pt x="1180" y="0"/>
                    <a:pt x="1017" y="149"/>
                    <a:pt x="1062" y="326"/>
                  </a:cubicBezTo>
                  <a:cubicBezTo>
                    <a:pt x="1195" y="1060"/>
                    <a:pt x="1295" y="1794"/>
                    <a:pt x="1295" y="2528"/>
                  </a:cubicBezTo>
                  <a:cubicBezTo>
                    <a:pt x="1229" y="2561"/>
                    <a:pt x="1162" y="2595"/>
                    <a:pt x="1129" y="2695"/>
                  </a:cubicBezTo>
                  <a:cubicBezTo>
                    <a:pt x="1095" y="2795"/>
                    <a:pt x="1062" y="2895"/>
                    <a:pt x="1028" y="2995"/>
                  </a:cubicBezTo>
                  <a:lnTo>
                    <a:pt x="995" y="2995"/>
                  </a:lnTo>
                  <a:cubicBezTo>
                    <a:pt x="995" y="2962"/>
                    <a:pt x="962" y="2928"/>
                    <a:pt x="962" y="2928"/>
                  </a:cubicBezTo>
                  <a:lnTo>
                    <a:pt x="762" y="3662"/>
                  </a:lnTo>
                  <a:cubicBezTo>
                    <a:pt x="795" y="3695"/>
                    <a:pt x="828" y="3695"/>
                    <a:pt x="862" y="3695"/>
                  </a:cubicBezTo>
                  <a:cubicBezTo>
                    <a:pt x="795" y="3862"/>
                    <a:pt x="795" y="4029"/>
                    <a:pt x="828" y="4196"/>
                  </a:cubicBezTo>
                  <a:cubicBezTo>
                    <a:pt x="561" y="4796"/>
                    <a:pt x="295" y="5430"/>
                    <a:pt x="61" y="6031"/>
                  </a:cubicBezTo>
                  <a:cubicBezTo>
                    <a:pt x="0" y="6212"/>
                    <a:pt x="160" y="6333"/>
                    <a:pt x="311" y="6333"/>
                  </a:cubicBezTo>
                  <a:cubicBezTo>
                    <a:pt x="408" y="6333"/>
                    <a:pt x="502" y="6282"/>
                    <a:pt x="528" y="6164"/>
                  </a:cubicBezTo>
                  <a:cubicBezTo>
                    <a:pt x="795" y="5630"/>
                    <a:pt x="1028" y="5063"/>
                    <a:pt x="1229" y="4496"/>
                  </a:cubicBezTo>
                  <a:lnTo>
                    <a:pt x="1262" y="4496"/>
                  </a:lnTo>
                  <a:cubicBezTo>
                    <a:pt x="1295" y="4513"/>
                    <a:pt x="1329" y="4521"/>
                    <a:pt x="1358" y="4521"/>
                  </a:cubicBezTo>
                  <a:cubicBezTo>
                    <a:pt x="1387" y="4521"/>
                    <a:pt x="1412" y="4513"/>
                    <a:pt x="1429" y="4496"/>
                  </a:cubicBezTo>
                  <a:cubicBezTo>
                    <a:pt x="1487" y="4612"/>
                    <a:pt x="1595" y="4703"/>
                    <a:pt x="1797" y="4703"/>
                  </a:cubicBezTo>
                  <a:cubicBezTo>
                    <a:pt x="1828" y="4703"/>
                    <a:pt x="1861" y="4701"/>
                    <a:pt x="1896" y="4696"/>
                  </a:cubicBezTo>
                  <a:cubicBezTo>
                    <a:pt x="1929" y="4730"/>
                    <a:pt x="1996" y="4763"/>
                    <a:pt x="2096" y="4763"/>
                  </a:cubicBezTo>
                  <a:cubicBezTo>
                    <a:pt x="2161" y="4782"/>
                    <a:pt x="2224" y="4790"/>
                    <a:pt x="2284" y="4790"/>
                  </a:cubicBezTo>
                  <a:cubicBezTo>
                    <a:pt x="2439" y="4790"/>
                    <a:pt x="2576" y="4735"/>
                    <a:pt x="2696" y="4663"/>
                  </a:cubicBezTo>
                  <a:cubicBezTo>
                    <a:pt x="2796" y="4663"/>
                    <a:pt x="2863" y="4663"/>
                    <a:pt x="2930" y="4630"/>
                  </a:cubicBezTo>
                  <a:lnTo>
                    <a:pt x="3030" y="4630"/>
                  </a:lnTo>
                  <a:cubicBezTo>
                    <a:pt x="3052" y="4641"/>
                    <a:pt x="3071" y="4644"/>
                    <a:pt x="3088" y="4644"/>
                  </a:cubicBezTo>
                  <a:cubicBezTo>
                    <a:pt x="3123" y="4644"/>
                    <a:pt x="3152" y="4630"/>
                    <a:pt x="3197" y="4630"/>
                  </a:cubicBezTo>
                  <a:cubicBezTo>
                    <a:pt x="3230" y="4630"/>
                    <a:pt x="3297" y="4663"/>
                    <a:pt x="3330" y="4663"/>
                  </a:cubicBezTo>
                  <a:cubicBezTo>
                    <a:pt x="3408" y="4725"/>
                    <a:pt x="3485" y="4751"/>
                    <a:pt x="3563" y="4751"/>
                  </a:cubicBezTo>
                  <a:cubicBezTo>
                    <a:pt x="3652" y="4751"/>
                    <a:pt x="3741" y="4716"/>
                    <a:pt x="3830" y="4663"/>
                  </a:cubicBezTo>
                  <a:cubicBezTo>
                    <a:pt x="3864" y="4796"/>
                    <a:pt x="3897" y="4896"/>
                    <a:pt x="3964" y="5030"/>
                  </a:cubicBezTo>
                  <a:cubicBezTo>
                    <a:pt x="4097" y="5497"/>
                    <a:pt x="4164" y="6064"/>
                    <a:pt x="4531" y="6397"/>
                  </a:cubicBezTo>
                  <a:cubicBezTo>
                    <a:pt x="4579" y="6433"/>
                    <a:pt x="4640" y="6452"/>
                    <a:pt x="4699" y="6452"/>
                  </a:cubicBezTo>
                  <a:cubicBezTo>
                    <a:pt x="4806" y="6452"/>
                    <a:pt x="4910" y="6392"/>
                    <a:pt x="4931" y="6264"/>
                  </a:cubicBezTo>
                  <a:cubicBezTo>
                    <a:pt x="5031" y="5797"/>
                    <a:pt x="4764" y="5297"/>
                    <a:pt x="4598" y="4863"/>
                  </a:cubicBezTo>
                  <a:cubicBezTo>
                    <a:pt x="4531" y="4630"/>
                    <a:pt x="4464" y="4363"/>
                    <a:pt x="4364" y="4129"/>
                  </a:cubicBezTo>
                  <a:cubicBezTo>
                    <a:pt x="4431" y="4029"/>
                    <a:pt x="4498" y="3862"/>
                    <a:pt x="4498" y="3695"/>
                  </a:cubicBezTo>
                  <a:lnTo>
                    <a:pt x="4898" y="2862"/>
                  </a:lnTo>
                  <a:lnTo>
                    <a:pt x="4898" y="2862"/>
                  </a:lnTo>
                  <a:cubicBezTo>
                    <a:pt x="4831" y="2895"/>
                    <a:pt x="4798" y="2928"/>
                    <a:pt x="4764" y="2962"/>
                  </a:cubicBezTo>
                  <a:cubicBezTo>
                    <a:pt x="4731" y="2928"/>
                    <a:pt x="4698" y="2895"/>
                    <a:pt x="4664" y="2895"/>
                  </a:cubicBezTo>
                  <a:cubicBezTo>
                    <a:pt x="4664" y="2795"/>
                    <a:pt x="4631" y="2695"/>
                    <a:pt x="4631" y="2628"/>
                  </a:cubicBezTo>
                  <a:cubicBezTo>
                    <a:pt x="4631" y="2595"/>
                    <a:pt x="4631" y="2595"/>
                    <a:pt x="4631" y="2561"/>
                  </a:cubicBezTo>
                  <a:cubicBezTo>
                    <a:pt x="4631" y="2528"/>
                    <a:pt x="4598" y="2461"/>
                    <a:pt x="4564" y="2461"/>
                  </a:cubicBezTo>
                  <a:cubicBezTo>
                    <a:pt x="4865" y="2028"/>
                    <a:pt x="5165" y="1627"/>
                    <a:pt x="5432" y="1227"/>
                  </a:cubicBezTo>
                  <a:cubicBezTo>
                    <a:pt x="5570" y="1020"/>
                    <a:pt x="5374" y="829"/>
                    <a:pt x="5185" y="829"/>
                  </a:cubicBezTo>
                  <a:cubicBezTo>
                    <a:pt x="5100" y="829"/>
                    <a:pt x="5016" y="867"/>
                    <a:pt x="4965" y="960"/>
                  </a:cubicBezTo>
                  <a:cubicBezTo>
                    <a:pt x="4731" y="1394"/>
                    <a:pt x="4464" y="1861"/>
                    <a:pt x="4231" y="2328"/>
                  </a:cubicBezTo>
                  <a:cubicBezTo>
                    <a:pt x="4231" y="2328"/>
                    <a:pt x="4231" y="2328"/>
                    <a:pt x="4231" y="2294"/>
                  </a:cubicBezTo>
                  <a:cubicBezTo>
                    <a:pt x="4131" y="2228"/>
                    <a:pt x="4022" y="2194"/>
                    <a:pt x="3914" y="2194"/>
                  </a:cubicBezTo>
                  <a:cubicBezTo>
                    <a:pt x="3805" y="2194"/>
                    <a:pt x="3697" y="2228"/>
                    <a:pt x="3597" y="2294"/>
                  </a:cubicBezTo>
                  <a:cubicBezTo>
                    <a:pt x="3544" y="2255"/>
                    <a:pt x="3487" y="2236"/>
                    <a:pt x="3430" y="2236"/>
                  </a:cubicBezTo>
                  <a:cubicBezTo>
                    <a:pt x="3342" y="2236"/>
                    <a:pt x="3257" y="2280"/>
                    <a:pt x="3197" y="2361"/>
                  </a:cubicBezTo>
                  <a:cubicBezTo>
                    <a:pt x="3197" y="2328"/>
                    <a:pt x="3163" y="2294"/>
                    <a:pt x="3163" y="2261"/>
                  </a:cubicBezTo>
                  <a:cubicBezTo>
                    <a:pt x="3124" y="2164"/>
                    <a:pt x="3018" y="2112"/>
                    <a:pt x="2909" y="2112"/>
                  </a:cubicBezTo>
                  <a:cubicBezTo>
                    <a:pt x="2831" y="2112"/>
                    <a:pt x="2752" y="2139"/>
                    <a:pt x="2696" y="2194"/>
                  </a:cubicBezTo>
                  <a:cubicBezTo>
                    <a:pt x="2696" y="2228"/>
                    <a:pt x="2663" y="2261"/>
                    <a:pt x="2630" y="2261"/>
                  </a:cubicBezTo>
                  <a:cubicBezTo>
                    <a:pt x="2630" y="2261"/>
                    <a:pt x="2596" y="2294"/>
                    <a:pt x="2563" y="2294"/>
                  </a:cubicBezTo>
                  <a:cubicBezTo>
                    <a:pt x="2519" y="2251"/>
                    <a:pt x="2450" y="2226"/>
                    <a:pt x="2378" y="2226"/>
                  </a:cubicBezTo>
                  <a:cubicBezTo>
                    <a:pt x="2284" y="2226"/>
                    <a:pt x="2186" y="2267"/>
                    <a:pt x="2129" y="2361"/>
                  </a:cubicBezTo>
                  <a:cubicBezTo>
                    <a:pt x="2096" y="2395"/>
                    <a:pt x="2063" y="2461"/>
                    <a:pt x="2029" y="2528"/>
                  </a:cubicBezTo>
                  <a:cubicBezTo>
                    <a:pt x="2029" y="2495"/>
                    <a:pt x="2029" y="2495"/>
                    <a:pt x="1996" y="2461"/>
                  </a:cubicBezTo>
                  <a:cubicBezTo>
                    <a:pt x="1996" y="2395"/>
                    <a:pt x="1929" y="2361"/>
                    <a:pt x="1862" y="2294"/>
                  </a:cubicBezTo>
                  <a:cubicBezTo>
                    <a:pt x="1929" y="1594"/>
                    <a:pt x="1829" y="860"/>
                    <a:pt x="1529" y="126"/>
                  </a:cubicBezTo>
                  <a:cubicBezTo>
                    <a:pt x="1484" y="37"/>
                    <a:pt x="1410" y="0"/>
                    <a:pt x="1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0"/>
            <p:cNvSpPr/>
            <p:nvPr/>
          </p:nvSpPr>
          <p:spPr>
            <a:xfrm>
              <a:off x="4059300" y="2727200"/>
              <a:ext cx="139325" cy="161150"/>
            </a:xfrm>
            <a:custGeom>
              <a:avLst/>
              <a:gdLst/>
              <a:ahLst/>
              <a:cxnLst/>
              <a:rect l="l" t="t" r="r" b="b"/>
              <a:pathLst>
                <a:path w="5573" h="6446" extrusionOk="0">
                  <a:moveTo>
                    <a:pt x="1349" y="1"/>
                  </a:moveTo>
                  <a:cubicBezTo>
                    <a:pt x="1185" y="1"/>
                    <a:pt x="1008" y="164"/>
                    <a:pt x="1052" y="342"/>
                  </a:cubicBezTo>
                  <a:cubicBezTo>
                    <a:pt x="1219" y="1076"/>
                    <a:pt x="1319" y="1810"/>
                    <a:pt x="1286" y="2510"/>
                  </a:cubicBezTo>
                  <a:cubicBezTo>
                    <a:pt x="1252" y="2543"/>
                    <a:pt x="1185" y="2610"/>
                    <a:pt x="1152" y="2677"/>
                  </a:cubicBezTo>
                  <a:cubicBezTo>
                    <a:pt x="1119" y="2777"/>
                    <a:pt x="1085" y="2877"/>
                    <a:pt x="1052" y="2977"/>
                  </a:cubicBezTo>
                  <a:lnTo>
                    <a:pt x="985" y="2977"/>
                  </a:lnTo>
                  <a:cubicBezTo>
                    <a:pt x="985" y="2977"/>
                    <a:pt x="985" y="2944"/>
                    <a:pt x="952" y="2910"/>
                  </a:cubicBezTo>
                  <a:lnTo>
                    <a:pt x="752" y="3678"/>
                  </a:lnTo>
                  <a:lnTo>
                    <a:pt x="885" y="3678"/>
                  </a:lnTo>
                  <a:cubicBezTo>
                    <a:pt x="819" y="3878"/>
                    <a:pt x="785" y="4045"/>
                    <a:pt x="819" y="4178"/>
                  </a:cubicBezTo>
                  <a:cubicBezTo>
                    <a:pt x="552" y="4778"/>
                    <a:pt x="318" y="5412"/>
                    <a:pt x="85" y="6013"/>
                  </a:cubicBezTo>
                  <a:cubicBezTo>
                    <a:pt x="1" y="6202"/>
                    <a:pt x="181" y="6338"/>
                    <a:pt x="343" y="6338"/>
                  </a:cubicBezTo>
                  <a:cubicBezTo>
                    <a:pt x="438" y="6338"/>
                    <a:pt x="527" y="6291"/>
                    <a:pt x="552" y="6179"/>
                  </a:cubicBezTo>
                  <a:cubicBezTo>
                    <a:pt x="785" y="5612"/>
                    <a:pt x="1019" y="5079"/>
                    <a:pt x="1252" y="4512"/>
                  </a:cubicBezTo>
                  <a:lnTo>
                    <a:pt x="1452" y="4512"/>
                  </a:lnTo>
                  <a:cubicBezTo>
                    <a:pt x="1519" y="4645"/>
                    <a:pt x="1652" y="4712"/>
                    <a:pt x="1886" y="4712"/>
                  </a:cubicBezTo>
                  <a:cubicBezTo>
                    <a:pt x="1953" y="4745"/>
                    <a:pt x="2019" y="4745"/>
                    <a:pt x="2086" y="4778"/>
                  </a:cubicBezTo>
                  <a:cubicBezTo>
                    <a:pt x="2153" y="4787"/>
                    <a:pt x="2215" y="4791"/>
                    <a:pt x="2274" y="4791"/>
                  </a:cubicBezTo>
                  <a:cubicBezTo>
                    <a:pt x="2451" y="4791"/>
                    <a:pt x="2595" y="4753"/>
                    <a:pt x="2720" y="4678"/>
                  </a:cubicBezTo>
                  <a:cubicBezTo>
                    <a:pt x="2820" y="4678"/>
                    <a:pt x="2887" y="4678"/>
                    <a:pt x="2953" y="4645"/>
                  </a:cubicBezTo>
                  <a:lnTo>
                    <a:pt x="3320" y="4645"/>
                  </a:lnTo>
                  <a:cubicBezTo>
                    <a:pt x="3354" y="4645"/>
                    <a:pt x="3354" y="4645"/>
                    <a:pt x="3354" y="4678"/>
                  </a:cubicBezTo>
                  <a:cubicBezTo>
                    <a:pt x="3429" y="4723"/>
                    <a:pt x="3504" y="4741"/>
                    <a:pt x="3580" y="4741"/>
                  </a:cubicBezTo>
                  <a:cubicBezTo>
                    <a:pt x="3671" y="4741"/>
                    <a:pt x="3763" y="4715"/>
                    <a:pt x="3854" y="4678"/>
                  </a:cubicBezTo>
                  <a:cubicBezTo>
                    <a:pt x="3887" y="4778"/>
                    <a:pt x="3921" y="4912"/>
                    <a:pt x="3954" y="5045"/>
                  </a:cubicBezTo>
                  <a:cubicBezTo>
                    <a:pt x="4088" y="5479"/>
                    <a:pt x="4188" y="6079"/>
                    <a:pt x="4555" y="6380"/>
                  </a:cubicBezTo>
                  <a:cubicBezTo>
                    <a:pt x="4596" y="6421"/>
                    <a:pt x="4660" y="6445"/>
                    <a:pt x="4726" y="6445"/>
                  </a:cubicBezTo>
                  <a:cubicBezTo>
                    <a:pt x="4819" y="6445"/>
                    <a:pt x="4916" y="6397"/>
                    <a:pt x="4955" y="6279"/>
                  </a:cubicBezTo>
                  <a:cubicBezTo>
                    <a:pt x="5055" y="5779"/>
                    <a:pt x="4788" y="5312"/>
                    <a:pt x="4621" y="4845"/>
                  </a:cubicBezTo>
                  <a:cubicBezTo>
                    <a:pt x="4521" y="4612"/>
                    <a:pt x="4454" y="4378"/>
                    <a:pt x="4388" y="4145"/>
                  </a:cubicBezTo>
                  <a:cubicBezTo>
                    <a:pt x="4454" y="4011"/>
                    <a:pt x="4488" y="3878"/>
                    <a:pt x="4521" y="3711"/>
                  </a:cubicBezTo>
                  <a:lnTo>
                    <a:pt x="4888" y="2877"/>
                  </a:lnTo>
                  <a:cubicBezTo>
                    <a:pt x="4821" y="2877"/>
                    <a:pt x="4788" y="2910"/>
                    <a:pt x="4755" y="2944"/>
                  </a:cubicBezTo>
                  <a:cubicBezTo>
                    <a:pt x="4755" y="2910"/>
                    <a:pt x="4721" y="2910"/>
                    <a:pt x="4655" y="2877"/>
                  </a:cubicBezTo>
                  <a:cubicBezTo>
                    <a:pt x="4655" y="2777"/>
                    <a:pt x="4655" y="2710"/>
                    <a:pt x="4621" y="2643"/>
                  </a:cubicBezTo>
                  <a:cubicBezTo>
                    <a:pt x="4621" y="2610"/>
                    <a:pt x="4621" y="2577"/>
                    <a:pt x="4621" y="2577"/>
                  </a:cubicBezTo>
                  <a:cubicBezTo>
                    <a:pt x="4655" y="2510"/>
                    <a:pt x="4621" y="2477"/>
                    <a:pt x="4588" y="2443"/>
                  </a:cubicBezTo>
                  <a:cubicBezTo>
                    <a:pt x="4888" y="2043"/>
                    <a:pt x="5155" y="1643"/>
                    <a:pt x="5455" y="1209"/>
                  </a:cubicBezTo>
                  <a:cubicBezTo>
                    <a:pt x="5573" y="1021"/>
                    <a:pt x="5376" y="817"/>
                    <a:pt x="5191" y="817"/>
                  </a:cubicBezTo>
                  <a:cubicBezTo>
                    <a:pt x="5113" y="817"/>
                    <a:pt x="5038" y="853"/>
                    <a:pt x="4988" y="942"/>
                  </a:cubicBezTo>
                  <a:cubicBezTo>
                    <a:pt x="4721" y="1409"/>
                    <a:pt x="4488" y="1843"/>
                    <a:pt x="4254" y="2310"/>
                  </a:cubicBezTo>
                  <a:lnTo>
                    <a:pt x="4221" y="2310"/>
                  </a:lnTo>
                  <a:cubicBezTo>
                    <a:pt x="4127" y="2235"/>
                    <a:pt x="4002" y="2192"/>
                    <a:pt x="3875" y="2192"/>
                  </a:cubicBezTo>
                  <a:cubicBezTo>
                    <a:pt x="3776" y="2192"/>
                    <a:pt x="3675" y="2218"/>
                    <a:pt x="3587" y="2277"/>
                  </a:cubicBezTo>
                  <a:cubicBezTo>
                    <a:pt x="3546" y="2249"/>
                    <a:pt x="3487" y="2233"/>
                    <a:pt x="3426" y="2233"/>
                  </a:cubicBezTo>
                  <a:cubicBezTo>
                    <a:pt x="3338" y="2233"/>
                    <a:pt x="3246" y="2265"/>
                    <a:pt x="3187" y="2343"/>
                  </a:cubicBezTo>
                  <a:cubicBezTo>
                    <a:pt x="3187" y="2310"/>
                    <a:pt x="3187" y="2277"/>
                    <a:pt x="3154" y="2277"/>
                  </a:cubicBezTo>
                  <a:cubicBezTo>
                    <a:pt x="3115" y="2179"/>
                    <a:pt x="3008" y="2128"/>
                    <a:pt x="2906" y="2128"/>
                  </a:cubicBezTo>
                  <a:cubicBezTo>
                    <a:pt x="2833" y="2128"/>
                    <a:pt x="2762" y="2154"/>
                    <a:pt x="2720" y="2210"/>
                  </a:cubicBezTo>
                  <a:cubicBezTo>
                    <a:pt x="2687" y="2210"/>
                    <a:pt x="2687" y="2243"/>
                    <a:pt x="2653" y="2277"/>
                  </a:cubicBezTo>
                  <a:lnTo>
                    <a:pt x="2586" y="2277"/>
                  </a:lnTo>
                  <a:cubicBezTo>
                    <a:pt x="2536" y="2239"/>
                    <a:pt x="2477" y="2220"/>
                    <a:pt x="2417" y="2220"/>
                  </a:cubicBezTo>
                  <a:cubicBezTo>
                    <a:pt x="2317" y="2220"/>
                    <a:pt x="2215" y="2272"/>
                    <a:pt x="2153" y="2377"/>
                  </a:cubicBezTo>
                  <a:cubicBezTo>
                    <a:pt x="2119" y="2410"/>
                    <a:pt x="2086" y="2477"/>
                    <a:pt x="2019" y="2543"/>
                  </a:cubicBezTo>
                  <a:cubicBezTo>
                    <a:pt x="2019" y="2510"/>
                    <a:pt x="2019" y="2477"/>
                    <a:pt x="2019" y="2477"/>
                  </a:cubicBezTo>
                  <a:cubicBezTo>
                    <a:pt x="1986" y="2410"/>
                    <a:pt x="1919" y="2343"/>
                    <a:pt x="1886" y="2310"/>
                  </a:cubicBezTo>
                  <a:cubicBezTo>
                    <a:pt x="1953" y="1576"/>
                    <a:pt x="1853" y="842"/>
                    <a:pt x="1552" y="142"/>
                  </a:cubicBezTo>
                  <a:cubicBezTo>
                    <a:pt x="1508" y="42"/>
                    <a:pt x="1430" y="1"/>
                    <a:pt x="13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0"/>
            <p:cNvSpPr/>
            <p:nvPr/>
          </p:nvSpPr>
          <p:spPr>
            <a:xfrm>
              <a:off x="5102550" y="2738050"/>
              <a:ext cx="139325" cy="161125"/>
            </a:xfrm>
            <a:custGeom>
              <a:avLst/>
              <a:gdLst/>
              <a:ahLst/>
              <a:cxnLst/>
              <a:rect l="l" t="t" r="r" b="b"/>
              <a:pathLst>
                <a:path w="5573" h="6445" extrusionOk="0">
                  <a:moveTo>
                    <a:pt x="1348" y="1"/>
                  </a:moveTo>
                  <a:cubicBezTo>
                    <a:pt x="1185" y="1"/>
                    <a:pt x="1007" y="164"/>
                    <a:pt x="1052" y="341"/>
                  </a:cubicBezTo>
                  <a:cubicBezTo>
                    <a:pt x="1219" y="1075"/>
                    <a:pt x="1319" y="1809"/>
                    <a:pt x="1285" y="2510"/>
                  </a:cubicBezTo>
                  <a:cubicBezTo>
                    <a:pt x="1252" y="2543"/>
                    <a:pt x="1185" y="2610"/>
                    <a:pt x="1152" y="2676"/>
                  </a:cubicBezTo>
                  <a:cubicBezTo>
                    <a:pt x="1119" y="2777"/>
                    <a:pt x="1085" y="2877"/>
                    <a:pt x="1052" y="2977"/>
                  </a:cubicBezTo>
                  <a:lnTo>
                    <a:pt x="985" y="2977"/>
                  </a:lnTo>
                  <a:cubicBezTo>
                    <a:pt x="985" y="2977"/>
                    <a:pt x="985" y="2943"/>
                    <a:pt x="952" y="2910"/>
                  </a:cubicBezTo>
                  <a:lnTo>
                    <a:pt x="752" y="3677"/>
                  </a:lnTo>
                  <a:lnTo>
                    <a:pt x="885" y="3677"/>
                  </a:lnTo>
                  <a:cubicBezTo>
                    <a:pt x="818" y="3877"/>
                    <a:pt x="785" y="4044"/>
                    <a:pt x="818" y="4178"/>
                  </a:cubicBezTo>
                  <a:cubicBezTo>
                    <a:pt x="551" y="4778"/>
                    <a:pt x="318" y="5412"/>
                    <a:pt x="84" y="6012"/>
                  </a:cubicBezTo>
                  <a:cubicBezTo>
                    <a:pt x="0" y="6201"/>
                    <a:pt x="181" y="6337"/>
                    <a:pt x="343" y="6337"/>
                  </a:cubicBezTo>
                  <a:cubicBezTo>
                    <a:pt x="438" y="6337"/>
                    <a:pt x="527" y="6290"/>
                    <a:pt x="551" y="6179"/>
                  </a:cubicBezTo>
                  <a:cubicBezTo>
                    <a:pt x="785" y="5612"/>
                    <a:pt x="1018" y="5078"/>
                    <a:pt x="1252" y="4511"/>
                  </a:cubicBezTo>
                  <a:lnTo>
                    <a:pt x="1452" y="4511"/>
                  </a:lnTo>
                  <a:cubicBezTo>
                    <a:pt x="1519" y="4645"/>
                    <a:pt x="1652" y="4711"/>
                    <a:pt x="1886" y="4711"/>
                  </a:cubicBezTo>
                  <a:cubicBezTo>
                    <a:pt x="1952" y="4745"/>
                    <a:pt x="2019" y="4745"/>
                    <a:pt x="2086" y="4778"/>
                  </a:cubicBezTo>
                  <a:cubicBezTo>
                    <a:pt x="2153" y="4786"/>
                    <a:pt x="2215" y="4791"/>
                    <a:pt x="2274" y="4791"/>
                  </a:cubicBezTo>
                  <a:cubicBezTo>
                    <a:pt x="2451" y="4791"/>
                    <a:pt x="2595" y="4753"/>
                    <a:pt x="2720" y="4678"/>
                  </a:cubicBezTo>
                  <a:cubicBezTo>
                    <a:pt x="2820" y="4678"/>
                    <a:pt x="2886" y="4678"/>
                    <a:pt x="2953" y="4645"/>
                  </a:cubicBezTo>
                  <a:lnTo>
                    <a:pt x="3320" y="4645"/>
                  </a:lnTo>
                  <a:cubicBezTo>
                    <a:pt x="3353" y="4645"/>
                    <a:pt x="3353" y="4678"/>
                    <a:pt x="3353" y="4678"/>
                  </a:cubicBezTo>
                  <a:cubicBezTo>
                    <a:pt x="3437" y="4728"/>
                    <a:pt x="3520" y="4753"/>
                    <a:pt x="3604" y="4753"/>
                  </a:cubicBezTo>
                  <a:cubicBezTo>
                    <a:pt x="3687" y="4753"/>
                    <a:pt x="3770" y="4728"/>
                    <a:pt x="3854" y="4678"/>
                  </a:cubicBezTo>
                  <a:cubicBezTo>
                    <a:pt x="3887" y="4811"/>
                    <a:pt x="3921" y="4911"/>
                    <a:pt x="3954" y="5045"/>
                  </a:cubicBezTo>
                  <a:cubicBezTo>
                    <a:pt x="4087" y="5479"/>
                    <a:pt x="4187" y="6079"/>
                    <a:pt x="4554" y="6379"/>
                  </a:cubicBezTo>
                  <a:cubicBezTo>
                    <a:pt x="4596" y="6421"/>
                    <a:pt x="4660" y="6445"/>
                    <a:pt x="4726" y="6445"/>
                  </a:cubicBezTo>
                  <a:cubicBezTo>
                    <a:pt x="4819" y="6445"/>
                    <a:pt x="4916" y="6396"/>
                    <a:pt x="4955" y="6279"/>
                  </a:cubicBezTo>
                  <a:cubicBezTo>
                    <a:pt x="5055" y="5779"/>
                    <a:pt x="4788" y="5312"/>
                    <a:pt x="4621" y="4845"/>
                  </a:cubicBezTo>
                  <a:cubicBezTo>
                    <a:pt x="4521" y="4611"/>
                    <a:pt x="4454" y="4378"/>
                    <a:pt x="4388" y="4144"/>
                  </a:cubicBezTo>
                  <a:cubicBezTo>
                    <a:pt x="4454" y="4011"/>
                    <a:pt x="4488" y="3877"/>
                    <a:pt x="4521" y="3711"/>
                  </a:cubicBezTo>
                  <a:lnTo>
                    <a:pt x="4888" y="2877"/>
                  </a:lnTo>
                  <a:cubicBezTo>
                    <a:pt x="4821" y="2877"/>
                    <a:pt x="4788" y="2910"/>
                    <a:pt x="4754" y="2943"/>
                  </a:cubicBezTo>
                  <a:cubicBezTo>
                    <a:pt x="4754" y="2910"/>
                    <a:pt x="4721" y="2910"/>
                    <a:pt x="4654" y="2877"/>
                  </a:cubicBezTo>
                  <a:cubicBezTo>
                    <a:pt x="4654" y="2777"/>
                    <a:pt x="4654" y="2710"/>
                    <a:pt x="4621" y="2643"/>
                  </a:cubicBezTo>
                  <a:cubicBezTo>
                    <a:pt x="4621" y="2610"/>
                    <a:pt x="4621" y="2576"/>
                    <a:pt x="4621" y="2576"/>
                  </a:cubicBezTo>
                  <a:cubicBezTo>
                    <a:pt x="4654" y="2510"/>
                    <a:pt x="4621" y="2476"/>
                    <a:pt x="4588" y="2443"/>
                  </a:cubicBezTo>
                  <a:cubicBezTo>
                    <a:pt x="4888" y="2043"/>
                    <a:pt x="5155" y="1642"/>
                    <a:pt x="5455" y="1242"/>
                  </a:cubicBezTo>
                  <a:cubicBezTo>
                    <a:pt x="5573" y="1030"/>
                    <a:pt x="5374" y="818"/>
                    <a:pt x="5188" y="818"/>
                  </a:cubicBezTo>
                  <a:cubicBezTo>
                    <a:pt x="5111" y="818"/>
                    <a:pt x="5037" y="854"/>
                    <a:pt x="4988" y="942"/>
                  </a:cubicBezTo>
                  <a:cubicBezTo>
                    <a:pt x="4721" y="1409"/>
                    <a:pt x="4488" y="1843"/>
                    <a:pt x="4254" y="2310"/>
                  </a:cubicBezTo>
                  <a:lnTo>
                    <a:pt x="4221" y="2310"/>
                  </a:lnTo>
                  <a:cubicBezTo>
                    <a:pt x="4127" y="2235"/>
                    <a:pt x="4002" y="2191"/>
                    <a:pt x="3875" y="2191"/>
                  </a:cubicBezTo>
                  <a:cubicBezTo>
                    <a:pt x="3775" y="2191"/>
                    <a:pt x="3675" y="2218"/>
                    <a:pt x="3587" y="2276"/>
                  </a:cubicBezTo>
                  <a:cubicBezTo>
                    <a:pt x="3546" y="2249"/>
                    <a:pt x="3487" y="2232"/>
                    <a:pt x="3425" y="2232"/>
                  </a:cubicBezTo>
                  <a:cubicBezTo>
                    <a:pt x="3338" y="2232"/>
                    <a:pt x="3245" y="2265"/>
                    <a:pt x="3187" y="2343"/>
                  </a:cubicBezTo>
                  <a:cubicBezTo>
                    <a:pt x="3187" y="2310"/>
                    <a:pt x="3187" y="2310"/>
                    <a:pt x="3153" y="2276"/>
                  </a:cubicBezTo>
                  <a:cubicBezTo>
                    <a:pt x="3114" y="2179"/>
                    <a:pt x="3008" y="2127"/>
                    <a:pt x="2906" y="2127"/>
                  </a:cubicBezTo>
                  <a:cubicBezTo>
                    <a:pt x="2832" y="2127"/>
                    <a:pt x="2761" y="2154"/>
                    <a:pt x="2720" y="2209"/>
                  </a:cubicBezTo>
                  <a:cubicBezTo>
                    <a:pt x="2686" y="2243"/>
                    <a:pt x="2686" y="2243"/>
                    <a:pt x="2653" y="2276"/>
                  </a:cubicBezTo>
                  <a:lnTo>
                    <a:pt x="2586" y="2276"/>
                  </a:lnTo>
                  <a:cubicBezTo>
                    <a:pt x="2536" y="2239"/>
                    <a:pt x="2477" y="2220"/>
                    <a:pt x="2417" y="2220"/>
                  </a:cubicBezTo>
                  <a:cubicBezTo>
                    <a:pt x="2317" y="2220"/>
                    <a:pt x="2215" y="2272"/>
                    <a:pt x="2153" y="2376"/>
                  </a:cubicBezTo>
                  <a:cubicBezTo>
                    <a:pt x="2119" y="2410"/>
                    <a:pt x="2086" y="2476"/>
                    <a:pt x="2019" y="2543"/>
                  </a:cubicBezTo>
                  <a:cubicBezTo>
                    <a:pt x="2019" y="2510"/>
                    <a:pt x="2019" y="2476"/>
                    <a:pt x="2019" y="2476"/>
                  </a:cubicBezTo>
                  <a:cubicBezTo>
                    <a:pt x="1986" y="2410"/>
                    <a:pt x="1952" y="2343"/>
                    <a:pt x="1886" y="2310"/>
                  </a:cubicBezTo>
                  <a:cubicBezTo>
                    <a:pt x="1952" y="1576"/>
                    <a:pt x="1852" y="842"/>
                    <a:pt x="1552" y="141"/>
                  </a:cubicBezTo>
                  <a:cubicBezTo>
                    <a:pt x="1508" y="41"/>
                    <a:pt x="1430" y="1"/>
                    <a:pt x="1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0"/>
            <p:cNvSpPr/>
            <p:nvPr/>
          </p:nvSpPr>
          <p:spPr>
            <a:xfrm>
              <a:off x="5624300" y="2724700"/>
              <a:ext cx="139300" cy="161500"/>
            </a:xfrm>
            <a:custGeom>
              <a:avLst/>
              <a:gdLst/>
              <a:ahLst/>
              <a:cxnLst/>
              <a:rect l="l" t="t" r="r" b="b"/>
              <a:pathLst>
                <a:path w="5572" h="6460" extrusionOk="0">
                  <a:moveTo>
                    <a:pt x="1350" y="1"/>
                  </a:moveTo>
                  <a:cubicBezTo>
                    <a:pt x="1197" y="1"/>
                    <a:pt x="1019" y="164"/>
                    <a:pt x="1063" y="342"/>
                  </a:cubicBezTo>
                  <a:cubicBezTo>
                    <a:pt x="1197" y="1076"/>
                    <a:pt x="1297" y="1809"/>
                    <a:pt x="1297" y="2543"/>
                  </a:cubicBezTo>
                  <a:cubicBezTo>
                    <a:pt x="1230" y="2577"/>
                    <a:pt x="1163" y="2610"/>
                    <a:pt x="1130" y="2677"/>
                  </a:cubicBezTo>
                  <a:cubicBezTo>
                    <a:pt x="1097" y="2777"/>
                    <a:pt x="1063" y="2910"/>
                    <a:pt x="1030" y="3010"/>
                  </a:cubicBezTo>
                  <a:cubicBezTo>
                    <a:pt x="1030" y="2994"/>
                    <a:pt x="1022" y="2985"/>
                    <a:pt x="1013" y="2985"/>
                  </a:cubicBezTo>
                  <a:cubicBezTo>
                    <a:pt x="1005" y="2985"/>
                    <a:pt x="997" y="2994"/>
                    <a:pt x="997" y="3010"/>
                  </a:cubicBezTo>
                  <a:cubicBezTo>
                    <a:pt x="997" y="2977"/>
                    <a:pt x="963" y="2944"/>
                    <a:pt x="963" y="2944"/>
                  </a:cubicBezTo>
                  <a:lnTo>
                    <a:pt x="763" y="3678"/>
                  </a:lnTo>
                  <a:cubicBezTo>
                    <a:pt x="797" y="3678"/>
                    <a:pt x="830" y="3711"/>
                    <a:pt x="863" y="3711"/>
                  </a:cubicBezTo>
                  <a:cubicBezTo>
                    <a:pt x="797" y="3878"/>
                    <a:pt x="797" y="4044"/>
                    <a:pt x="830" y="4211"/>
                  </a:cubicBezTo>
                  <a:cubicBezTo>
                    <a:pt x="563" y="4812"/>
                    <a:pt x="296" y="5412"/>
                    <a:pt x="63" y="6046"/>
                  </a:cubicBezTo>
                  <a:cubicBezTo>
                    <a:pt x="0" y="6212"/>
                    <a:pt x="171" y="6339"/>
                    <a:pt x="324" y="6339"/>
                  </a:cubicBezTo>
                  <a:cubicBezTo>
                    <a:pt x="418" y="6339"/>
                    <a:pt x="505" y="6293"/>
                    <a:pt x="530" y="6179"/>
                  </a:cubicBezTo>
                  <a:cubicBezTo>
                    <a:pt x="797" y="5646"/>
                    <a:pt x="1030" y="5079"/>
                    <a:pt x="1230" y="4511"/>
                  </a:cubicBezTo>
                  <a:lnTo>
                    <a:pt x="1430" y="4511"/>
                  </a:lnTo>
                  <a:cubicBezTo>
                    <a:pt x="1488" y="4627"/>
                    <a:pt x="1597" y="4718"/>
                    <a:pt x="1799" y="4718"/>
                  </a:cubicBezTo>
                  <a:cubicBezTo>
                    <a:pt x="1829" y="4718"/>
                    <a:pt x="1862" y="4716"/>
                    <a:pt x="1897" y="4712"/>
                  </a:cubicBezTo>
                  <a:cubicBezTo>
                    <a:pt x="1931" y="4745"/>
                    <a:pt x="1997" y="4778"/>
                    <a:pt x="2097" y="4778"/>
                  </a:cubicBezTo>
                  <a:cubicBezTo>
                    <a:pt x="2163" y="4797"/>
                    <a:pt x="2225" y="4805"/>
                    <a:pt x="2285" y="4805"/>
                  </a:cubicBezTo>
                  <a:cubicBezTo>
                    <a:pt x="2440" y="4805"/>
                    <a:pt x="2578" y="4750"/>
                    <a:pt x="2698" y="4678"/>
                  </a:cubicBezTo>
                  <a:cubicBezTo>
                    <a:pt x="2798" y="4678"/>
                    <a:pt x="2865" y="4678"/>
                    <a:pt x="2965" y="4645"/>
                  </a:cubicBezTo>
                  <a:lnTo>
                    <a:pt x="3198" y="4645"/>
                  </a:lnTo>
                  <a:cubicBezTo>
                    <a:pt x="3232" y="4645"/>
                    <a:pt x="3298" y="4678"/>
                    <a:pt x="3332" y="4678"/>
                  </a:cubicBezTo>
                  <a:cubicBezTo>
                    <a:pt x="3409" y="4740"/>
                    <a:pt x="3487" y="4766"/>
                    <a:pt x="3564" y="4766"/>
                  </a:cubicBezTo>
                  <a:cubicBezTo>
                    <a:pt x="3654" y="4766"/>
                    <a:pt x="3743" y="4732"/>
                    <a:pt x="3832" y="4678"/>
                  </a:cubicBezTo>
                  <a:cubicBezTo>
                    <a:pt x="3865" y="4812"/>
                    <a:pt x="3899" y="4912"/>
                    <a:pt x="3965" y="5045"/>
                  </a:cubicBezTo>
                  <a:cubicBezTo>
                    <a:pt x="4099" y="5479"/>
                    <a:pt x="4166" y="6079"/>
                    <a:pt x="4533" y="6379"/>
                  </a:cubicBezTo>
                  <a:cubicBezTo>
                    <a:pt x="4586" y="6433"/>
                    <a:pt x="4655" y="6459"/>
                    <a:pt x="4722" y="6459"/>
                  </a:cubicBezTo>
                  <a:cubicBezTo>
                    <a:pt x="4821" y="6459"/>
                    <a:pt x="4913" y="6399"/>
                    <a:pt x="4933" y="6279"/>
                  </a:cubicBezTo>
                  <a:cubicBezTo>
                    <a:pt x="5033" y="5812"/>
                    <a:pt x="4766" y="5312"/>
                    <a:pt x="4599" y="4845"/>
                  </a:cubicBezTo>
                  <a:cubicBezTo>
                    <a:pt x="4533" y="4612"/>
                    <a:pt x="4466" y="4378"/>
                    <a:pt x="4366" y="4145"/>
                  </a:cubicBezTo>
                  <a:cubicBezTo>
                    <a:pt x="4432" y="4011"/>
                    <a:pt x="4499" y="3878"/>
                    <a:pt x="4499" y="3711"/>
                  </a:cubicBezTo>
                  <a:lnTo>
                    <a:pt x="4899" y="2877"/>
                  </a:lnTo>
                  <a:lnTo>
                    <a:pt x="4899" y="2877"/>
                  </a:lnTo>
                  <a:cubicBezTo>
                    <a:pt x="4833" y="2910"/>
                    <a:pt x="4799" y="2944"/>
                    <a:pt x="4766" y="2977"/>
                  </a:cubicBezTo>
                  <a:cubicBezTo>
                    <a:pt x="4733" y="2944"/>
                    <a:pt x="4699" y="2910"/>
                    <a:pt x="4666" y="2910"/>
                  </a:cubicBezTo>
                  <a:cubicBezTo>
                    <a:pt x="4666" y="2810"/>
                    <a:pt x="4633" y="2710"/>
                    <a:pt x="4633" y="2643"/>
                  </a:cubicBezTo>
                  <a:cubicBezTo>
                    <a:pt x="4633" y="2610"/>
                    <a:pt x="4633" y="2610"/>
                    <a:pt x="4633" y="2577"/>
                  </a:cubicBezTo>
                  <a:cubicBezTo>
                    <a:pt x="4633" y="2510"/>
                    <a:pt x="4599" y="2477"/>
                    <a:pt x="4599" y="2443"/>
                  </a:cubicBezTo>
                  <a:cubicBezTo>
                    <a:pt x="4866" y="2043"/>
                    <a:pt x="5166" y="1643"/>
                    <a:pt x="5433" y="1242"/>
                  </a:cubicBezTo>
                  <a:cubicBezTo>
                    <a:pt x="5571" y="1035"/>
                    <a:pt x="5376" y="844"/>
                    <a:pt x="5187" y="844"/>
                  </a:cubicBezTo>
                  <a:cubicBezTo>
                    <a:pt x="5102" y="844"/>
                    <a:pt x="5018" y="883"/>
                    <a:pt x="4966" y="976"/>
                  </a:cubicBezTo>
                  <a:cubicBezTo>
                    <a:pt x="4733" y="1409"/>
                    <a:pt x="4466" y="1876"/>
                    <a:pt x="4232" y="2310"/>
                  </a:cubicBezTo>
                  <a:cubicBezTo>
                    <a:pt x="4132" y="2243"/>
                    <a:pt x="4024" y="2210"/>
                    <a:pt x="3915" y="2210"/>
                  </a:cubicBezTo>
                  <a:cubicBezTo>
                    <a:pt x="3807" y="2210"/>
                    <a:pt x="3699" y="2243"/>
                    <a:pt x="3599" y="2310"/>
                  </a:cubicBezTo>
                  <a:cubicBezTo>
                    <a:pt x="3540" y="2266"/>
                    <a:pt x="3476" y="2242"/>
                    <a:pt x="3413" y="2242"/>
                  </a:cubicBezTo>
                  <a:cubicBezTo>
                    <a:pt x="3332" y="2242"/>
                    <a:pt x="3255" y="2283"/>
                    <a:pt x="3198" y="2377"/>
                  </a:cubicBezTo>
                  <a:cubicBezTo>
                    <a:pt x="3198" y="2343"/>
                    <a:pt x="3165" y="2310"/>
                    <a:pt x="3165" y="2276"/>
                  </a:cubicBezTo>
                  <a:cubicBezTo>
                    <a:pt x="3126" y="2179"/>
                    <a:pt x="3019" y="2127"/>
                    <a:pt x="2911" y="2127"/>
                  </a:cubicBezTo>
                  <a:cubicBezTo>
                    <a:pt x="2833" y="2127"/>
                    <a:pt x="2754" y="2154"/>
                    <a:pt x="2698" y="2210"/>
                  </a:cubicBezTo>
                  <a:cubicBezTo>
                    <a:pt x="2698" y="2243"/>
                    <a:pt x="2665" y="2243"/>
                    <a:pt x="2631" y="2276"/>
                  </a:cubicBezTo>
                  <a:cubicBezTo>
                    <a:pt x="2631" y="2276"/>
                    <a:pt x="2598" y="2276"/>
                    <a:pt x="2564" y="2310"/>
                  </a:cubicBezTo>
                  <a:cubicBezTo>
                    <a:pt x="2521" y="2266"/>
                    <a:pt x="2452" y="2242"/>
                    <a:pt x="2379" y="2242"/>
                  </a:cubicBezTo>
                  <a:cubicBezTo>
                    <a:pt x="2286" y="2242"/>
                    <a:pt x="2187" y="2283"/>
                    <a:pt x="2131" y="2377"/>
                  </a:cubicBezTo>
                  <a:cubicBezTo>
                    <a:pt x="2097" y="2410"/>
                    <a:pt x="2064" y="2477"/>
                    <a:pt x="2031" y="2543"/>
                  </a:cubicBezTo>
                  <a:cubicBezTo>
                    <a:pt x="2031" y="2510"/>
                    <a:pt x="2031" y="2510"/>
                    <a:pt x="1997" y="2477"/>
                  </a:cubicBezTo>
                  <a:cubicBezTo>
                    <a:pt x="1997" y="2410"/>
                    <a:pt x="1931" y="2343"/>
                    <a:pt x="1864" y="2310"/>
                  </a:cubicBezTo>
                  <a:cubicBezTo>
                    <a:pt x="1931" y="1609"/>
                    <a:pt x="1831" y="875"/>
                    <a:pt x="1530" y="142"/>
                  </a:cubicBezTo>
                  <a:cubicBezTo>
                    <a:pt x="1497" y="42"/>
                    <a:pt x="1427" y="1"/>
                    <a:pt x="1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0"/>
            <p:cNvSpPr/>
            <p:nvPr/>
          </p:nvSpPr>
          <p:spPr>
            <a:xfrm>
              <a:off x="6145875" y="2712575"/>
              <a:ext cx="139175" cy="161325"/>
            </a:xfrm>
            <a:custGeom>
              <a:avLst/>
              <a:gdLst/>
              <a:ahLst/>
              <a:cxnLst/>
              <a:rect l="l" t="t" r="r" b="b"/>
              <a:pathLst>
                <a:path w="5567" h="6453" extrusionOk="0">
                  <a:moveTo>
                    <a:pt x="1345" y="0"/>
                  </a:moveTo>
                  <a:cubicBezTo>
                    <a:pt x="1182" y="0"/>
                    <a:pt x="1004" y="149"/>
                    <a:pt x="1049" y="326"/>
                  </a:cubicBezTo>
                  <a:cubicBezTo>
                    <a:pt x="1215" y="1060"/>
                    <a:pt x="1316" y="1794"/>
                    <a:pt x="1282" y="2528"/>
                  </a:cubicBezTo>
                  <a:cubicBezTo>
                    <a:pt x="1249" y="2561"/>
                    <a:pt x="1182" y="2595"/>
                    <a:pt x="1149" y="2695"/>
                  </a:cubicBezTo>
                  <a:cubicBezTo>
                    <a:pt x="1115" y="2795"/>
                    <a:pt x="1082" y="2895"/>
                    <a:pt x="1049" y="2995"/>
                  </a:cubicBezTo>
                  <a:lnTo>
                    <a:pt x="982" y="2995"/>
                  </a:lnTo>
                  <a:cubicBezTo>
                    <a:pt x="982" y="2962"/>
                    <a:pt x="982" y="2928"/>
                    <a:pt x="949" y="2928"/>
                  </a:cubicBezTo>
                  <a:lnTo>
                    <a:pt x="748" y="3662"/>
                  </a:lnTo>
                  <a:cubicBezTo>
                    <a:pt x="782" y="3695"/>
                    <a:pt x="815" y="3695"/>
                    <a:pt x="882" y="3695"/>
                  </a:cubicBezTo>
                  <a:cubicBezTo>
                    <a:pt x="815" y="3862"/>
                    <a:pt x="782" y="4029"/>
                    <a:pt x="815" y="4196"/>
                  </a:cubicBezTo>
                  <a:cubicBezTo>
                    <a:pt x="548" y="4796"/>
                    <a:pt x="315" y="5430"/>
                    <a:pt x="81" y="6031"/>
                  </a:cubicBezTo>
                  <a:cubicBezTo>
                    <a:pt x="0" y="6212"/>
                    <a:pt x="165" y="6333"/>
                    <a:pt x="321" y="6333"/>
                  </a:cubicBezTo>
                  <a:cubicBezTo>
                    <a:pt x="423" y="6333"/>
                    <a:pt x="522" y="6282"/>
                    <a:pt x="548" y="6164"/>
                  </a:cubicBezTo>
                  <a:cubicBezTo>
                    <a:pt x="782" y="5630"/>
                    <a:pt x="1015" y="5063"/>
                    <a:pt x="1249" y="4496"/>
                  </a:cubicBezTo>
                  <a:lnTo>
                    <a:pt x="1282" y="4496"/>
                  </a:lnTo>
                  <a:cubicBezTo>
                    <a:pt x="1299" y="4513"/>
                    <a:pt x="1324" y="4521"/>
                    <a:pt x="1353" y="4521"/>
                  </a:cubicBezTo>
                  <a:cubicBezTo>
                    <a:pt x="1382" y="4521"/>
                    <a:pt x="1416" y="4513"/>
                    <a:pt x="1449" y="4496"/>
                  </a:cubicBezTo>
                  <a:cubicBezTo>
                    <a:pt x="1507" y="4612"/>
                    <a:pt x="1615" y="4703"/>
                    <a:pt x="1796" y="4703"/>
                  </a:cubicBezTo>
                  <a:cubicBezTo>
                    <a:pt x="1823" y="4703"/>
                    <a:pt x="1852" y="4701"/>
                    <a:pt x="1883" y="4696"/>
                  </a:cubicBezTo>
                  <a:cubicBezTo>
                    <a:pt x="1949" y="4730"/>
                    <a:pt x="2016" y="4763"/>
                    <a:pt x="2083" y="4763"/>
                  </a:cubicBezTo>
                  <a:cubicBezTo>
                    <a:pt x="2157" y="4782"/>
                    <a:pt x="2227" y="4790"/>
                    <a:pt x="2291" y="4790"/>
                  </a:cubicBezTo>
                  <a:cubicBezTo>
                    <a:pt x="2459" y="4790"/>
                    <a:pt x="2596" y="4735"/>
                    <a:pt x="2717" y="4663"/>
                  </a:cubicBezTo>
                  <a:cubicBezTo>
                    <a:pt x="2817" y="4663"/>
                    <a:pt x="2883" y="4663"/>
                    <a:pt x="2950" y="4630"/>
                  </a:cubicBezTo>
                  <a:lnTo>
                    <a:pt x="3017" y="4630"/>
                  </a:lnTo>
                  <a:cubicBezTo>
                    <a:pt x="3039" y="4641"/>
                    <a:pt x="3061" y="4644"/>
                    <a:pt x="3083" y="4644"/>
                  </a:cubicBezTo>
                  <a:cubicBezTo>
                    <a:pt x="3128" y="4644"/>
                    <a:pt x="3172" y="4630"/>
                    <a:pt x="3217" y="4630"/>
                  </a:cubicBezTo>
                  <a:cubicBezTo>
                    <a:pt x="3250" y="4630"/>
                    <a:pt x="3284" y="4663"/>
                    <a:pt x="3317" y="4663"/>
                  </a:cubicBezTo>
                  <a:lnTo>
                    <a:pt x="3350" y="4663"/>
                  </a:lnTo>
                  <a:cubicBezTo>
                    <a:pt x="3428" y="4725"/>
                    <a:pt x="3505" y="4751"/>
                    <a:pt x="3583" y="4751"/>
                  </a:cubicBezTo>
                  <a:cubicBezTo>
                    <a:pt x="3672" y="4751"/>
                    <a:pt x="3761" y="4716"/>
                    <a:pt x="3851" y="4663"/>
                  </a:cubicBezTo>
                  <a:cubicBezTo>
                    <a:pt x="3884" y="4796"/>
                    <a:pt x="3917" y="4896"/>
                    <a:pt x="3951" y="5030"/>
                  </a:cubicBezTo>
                  <a:cubicBezTo>
                    <a:pt x="4084" y="5497"/>
                    <a:pt x="4184" y="6064"/>
                    <a:pt x="4551" y="6397"/>
                  </a:cubicBezTo>
                  <a:cubicBezTo>
                    <a:pt x="4587" y="6433"/>
                    <a:pt x="4640" y="6452"/>
                    <a:pt x="4697" y="6452"/>
                  </a:cubicBezTo>
                  <a:cubicBezTo>
                    <a:pt x="4797" y="6452"/>
                    <a:pt x="4909" y="6392"/>
                    <a:pt x="4951" y="6264"/>
                  </a:cubicBezTo>
                  <a:cubicBezTo>
                    <a:pt x="5052" y="5797"/>
                    <a:pt x="4785" y="5297"/>
                    <a:pt x="4618" y="4863"/>
                  </a:cubicBezTo>
                  <a:cubicBezTo>
                    <a:pt x="4518" y="4630"/>
                    <a:pt x="4451" y="4363"/>
                    <a:pt x="4384" y="4129"/>
                  </a:cubicBezTo>
                  <a:cubicBezTo>
                    <a:pt x="4451" y="4029"/>
                    <a:pt x="4484" y="3862"/>
                    <a:pt x="4518" y="3695"/>
                  </a:cubicBezTo>
                  <a:lnTo>
                    <a:pt x="4885" y="2862"/>
                  </a:lnTo>
                  <a:lnTo>
                    <a:pt x="4885" y="2862"/>
                  </a:lnTo>
                  <a:cubicBezTo>
                    <a:pt x="4818" y="2895"/>
                    <a:pt x="4785" y="2928"/>
                    <a:pt x="4751" y="2962"/>
                  </a:cubicBezTo>
                  <a:cubicBezTo>
                    <a:pt x="4751" y="2928"/>
                    <a:pt x="4718" y="2895"/>
                    <a:pt x="4651" y="2895"/>
                  </a:cubicBezTo>
                  <a:cubicBezTo>
                    <a:pt x="4651" y="2795"/>
                    <a:pt x="4651" y="2695"/>
                    <a:pt x="4618" y="2628"/>
                  </a:cubicBezTo>
                  <a:cubicBezTo>
                    <a:pt x="4618" y="2595"/>
                    <a:pt x="4618" y="2595"/>
                    <a:pt x="4618" y="2561"/>
                  </a:cubicBezTo>
                  <a:cubicBezTo>
                    <a:pt x="4651" y="2528"/>
                    <a:pt x="4618" y="2461"/>
                    <a:pt x="4585" y="2461"/>
                  </a:cubicBezTo>
                  <a:cubicBezTo>
                    <a:pt x="4885" y="2028"/>
                    <a:pt x="5152" y="1627"/>
                    <a:pt x="5452" y="1227"/>
                  </a:cubicBezTo>
                  <a:cubicBezTo>
                    <a:pt x="5567" y="1020"/>
                    <a:pt x="5380" y="829"/>
                    <a:pt x="5199" y="829"/>
                  </a:cubicBezTo>
                  <a:cubicBezTo>
                    <a:pt x="5117" y="829"/>
                    <a:pt x="5036" y="867"/>
                    <a:pt x="4985" y="960"/>
                  </a:cubicBezTo>
                  <a:cubicBezTo>
                    <a:pt x="4718" y="1394"/>
                    <a:pt x="4484" y="1861"/>
                    <a:pt x="4251" y="2328"/>
                  </a:cubicBezTo>
                  <a:cubicBezTo>
                    <a:pt x="4251" y="2328"/>
                    <a:pt x="4251" y="2328"/>
                    <a:pt x="4218" y="2294"/>
                  </a:cubicBezTo>
                  <a:cubicBezTo>
                    <a:pt x="4134" y="2228"/>
                    <a:pt x="4026" y="2194"/>
                    <a:pt x="3913" y="2194"/>
                  </a:cubicBezTo>
                  <a:cubicBezTo>
                    <a:pt x="3801" y="2194"/>
                    <a:pt x="3684" y="2228"/>
                    <a:pt x="3584" y="2294"/>
                  </a:cubicBezTo>
                  <a:cubicBezTo>
                    <a:pt x="3544" y="2255"/>
                    <a:pt x="3489" y="2236"/>
                    <a:pt x="3431" y="2236"/>
                  </a:cubicBezTo>
                  <a:cubicBezTo>
                    <a:pt x="3341" y="2236"/>
                    <a:pt x="3244" y="2280"/>
                    <a:pt x="3184" y="2361"/>
                  </a:cubicBezTo>
                  <a:cubicBezTo>
                    <a:pt x="3184" y="2328"/>
                    <a:pt x="3184" y="2294"/>
                    <a:pt x="3150" y="2261"/>
                  </a:cubicBezTo>
                  <a:cubicBezTo>
                    <a:pt x="3111" y="2164"/>
                    <a:pt x="3004" y="2112"/>
                    <a:pt x="2902" y="2112"/>
                  </a:cubicBezTo>
                  <a:cubicBezTo>
                    <a:pt x="2829" y="2112"/>
                    <a:pt x="2758" y="2139"/>
                    <a:pt x="2717" y="2194"/>
                  </a:cubicBezTo>
                  <a:cubicBezTo>
                    <a:pt x="2683" y="2228"/>
                    <a:pt x="2683" y="2261"/>
                    <a:pt x="2650" y="2261"/>
                  </a:cubicBezTo>
                  <a:cubicBezTo>
                    <a:pt x="2616" y="2261"/>
                    <a:pt x="2616" y="2294"/>
                    <a:pt x="2583" y="2294"/>
                  </a:cubicBezTo>
                  <a:cubicBezTo>
                    <a:pt x="2525" y="2251"/>
                    <a:pt x="2454" y="2226"/>
                    <a:pt x="2384" y="2226"/>
                  </a:cubicBezTo>
                  <a:cubicBezTo>
                    <a:pt x="2294" y="2226"/>
                    <a:pt x="2206" y="2267"/>
                    <a:pt x="2149" y="2361"/>
                  </a:cubicBezTo>
                  <a:cubicBezTo>
                    <a:pt x="2116" y="2395"/>
                    <a:pt x="2083" y="2461"/>
                    <a:pt x="2049" y="2528"/>
                  </a:cubicBezTo>
                  <a:cubicBezTo>
                    <a:pt x="2016" y="2495"/>
                    <a:pt x="2016" y="2495"/>
                    <a:pt x="2016" y="2461"/>
                  </a:cubicBezTo>
                  <a:cubicBezTo>
                    <a:pt x="1983" y="2395"/>
                    <a:pt x="1949" y="2361"/>
                    <a:pt x="1883" y="2294"/>
                  </a:cubicBezTo>
                  <a:cubicBezTo>
                    <a:pt x="1949" y="1594"/>
                    <a:pt x="1849" y="860"/>
                    <a:pt x="1549" y="126"/>
                  </a:cubicBezTo>
                  <a:cubicBezTo>
                    <a:pt x="1505" y="37"/>
                    <a:pt x="1427" y="0"/>
                    <a:pt x="1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0"/>
            <p:cNvSpPr/>
            <p:nvPr/>
          </p:nvSpPr>
          <p:spPr>
            <a:xfrm>
              <a:off x="3574625" y="2761250"/>
              <a:ext cx="2830975" cy="110725"/>
            </a:xfrm>
            <a:custGeom>
              <a:avLst/>
              <a:gdLst/>
              <a:ahLst/>
              <a:cxnLst/>
              <a:rect l="l" t="t" r="r" b="b"/>
              <a:pathLst>
                <a:path w="113239" h="4429" extrusionOk="0">
                  <a:moveTo>
                    <a:pt x="15902" y="3183"/>
                  </a:moveTo>
                  <a:cubicBezTo>
                    <a:pt x="16203" y="3216"/>
                    <a:pt x="16503" y="3216"/>
                    <a:pt x="16803" y="3216"/>
                  </a:cubicBezTo>
                  <a:cubicBezTo>
                    <a:pt x="16703" y="3216"/>
                    <a:pt x="16636" y="3250"/>
                    <a:pt x="16536" y="3250"/>
                  </a:cubicBezTo>
                  <a:cubicBezTo>
                    <a:pt x="16336" y="3250"/>
                    <a:pt x="16103" y="3216"/>
                    <a:pt x="15902" y="3183"/>
                  </a:cubicBezTo>
                  <a:close/>
                  <a:moveTo>
                    <a:pt x="112924" y="0"/>
                  </a:moveTo>
                  <a:cubicBezTo>
                    <a:pt x="112261" y="0"/>
                    <a:pt x="111621" y="191"/>
                    <a:pt x="111304" y="681"/>
                  </a:cubicBezTo>
                  <a:cubicBezTo>
                    <a:pt x="111271" y="714"/>
                    <a:pt x="111271" y="714"/>
                    <a:pt x="111271" y="714"/>
                  </a:cubicBezTo>
                  <a:cubicBezTo>
                    <a:pt x="111137" y="781"/>
                    <a:pt x="110970" y="814"/>
                    <a:pt x="110837" y="848"/>
                  </a:cubicBezTo>
                  <a:lnTo>
                    <a:pt x="110670" y="848"/>
                  </a:lnTo>
                  <a:cubicBezTo>
                    <a:pt x="110643" y="821"/>
                    <a:pt x="110594" y="772"/>
                    <a:pt x="110524" y="772"/>
                  </a:cubicBezTo>
                  <a:cubicBezTo>
                    <a:pt x="110507" y="772"/>
                    <a:pt x="110489" y="775"/>
                    <a:pt x="110470" y="781"/>
                  </a:cubicBezTo>
                  <a:cubicBezTo>
                    <a:pt x="110303" y="848"/>
                    <a:pt x="110136" y="915"/>
                    <a:pt x="109970" y="948"/>
                  </a:cubicBezTo>
                  <a:cubicBezTo>
                    <a:pt x="109803" y="948"/>
                    <a:pt x="109636" y="981"/>
                    <a:pt x="109469" y="981"/>
                  </a:cubicBezTo>
                  <a:cubicBezTo>
                    <a:pt x="109469" y="915"/>
                    <a:pt x="109436" y="881"/>
                    <a:pt x="109403" y="848"/>
                  </a:cubicBezTo>
                  <a:cubicBezTo>
                    <a:pt x="109048" y="548"/>
                    <a:pt x="108583" y="471"/>
                    <a:pt x="108133" y="471"/>
                  </a:cubicBezTo>
                  <a:cubicBezTo>
                    <a:pt x="108032" y="471"/>
                    <a:pt x="107932" y="475"/>
                    <a:pt x="107835" y="481"/>
                  </a:cubicBezTo>
                  <a:cubicBezTo>
                    <a:pt x="107401" y="514"/>
                    <a:pt x="106801" y="548"/>
                    <a:pt x="106501" y="915"/>
                  </a:cubicBezTo>
                  <a:lnTo>
                    <a:pt x="106400" y="915"/>
                  </a:lnTo>
                  <a:cubicBezTo>
                    <a:pt x="106267" y="981"/>
                    <a:pt x="106134" y="1015"/>
                    <a:pt x="106000" y="1081"/>
                  </a:cubicBezTo>
                  <a:lnTo>
                    <a:pt x="105500" y="1081"/>
                  </a:lnTo>
                  <a:cubicBezTo>
                    <a:pt x="105500" y="1048"/>
                    <a:pt x="105466" y="1048"/>
                    <a:pt x="105466" y="1015"/>
                  </a:cubicBezTo>
                  <a:cubicBezTo>
                    <a:pt x="104951" y="689"/>
                    <a:pt x="104369" y="562"/>
                    <a:pt x="103774" y="562"/>
                  </a:cubicBezTo>
                  <a:cubicBezTo>
                    <a:pt x="103638" y="562"/>
                    <a:pt x="103502" y="569"/>
                    <a:pt x="103365" y="581"/>
                  </a:cubicBezTo>
                  <a:cubicBezTo>
                    <a:pt x="102831" y="648"/>
                    <a:pt x="101964" y="814"/>
                    <a:pt x="101797" y="1382"/>
                  </a:cubicBezTo>
                  <a:cubicBezTo>
                    <a:pt x="101564" y="1448"/>
                    <a:pt x="101297" y="1482"/>
                    <a:pt x="101063" y="1515"/>
                  </a:cubicBezTo>
                  <a:lnTo>
                    <a:pt x="100796" y="1515"/>
                  </a:lnTo>
                  <a:cubicBezTo>
                    <a:pt x="100336" y="1108"/>
                    <a:pt x="99602" y="879"/>
                    <a:pt x="98891" y="879"/>
                  </a:cubicBezTo>
                  <a:cubicBezTo>
                    <a:pt x="98263" y="879"/>
                    <a:pt x="97652" y="1057"/>
                    <a:pt x="97261" y="1448"/>
                  </a:cubicBezTo>
                  <a:cubicBezTo>
                    <a:pt x="97194" y="1515"/>
                    <a:pt x="97161" y="1615"/>
                    <a:pt x="97161" y="1682"/>
                  </a:cubicBezTo>
                  <a:cubicBezTo>
                    <a:pt x="97060" y="1682"/>
                    <a:pt x="96927" y="1682"/>
                    <a:pt x="96827" y="1648"/>
                  </a:cubicBezTo>
                  <a:cubicBezTo>
                    <a:pt x="96769" y="1562"/>
                    <a:pt x="96661" y="1475"/>
                    <a:pt x="96525" y="1475"/>
                  </a:cubicBezTo>
                  <a:cubicBezTo>
                    <a:pt x="96504" y="1475"/>
                    <a:pt x="96482" y="1477"/>
                    <a:pt x="96460" y="1482"/>
                  </a:cubicBezTo>
                  <a:cubicBezTo>
                    <a:pt x="96393" y="1482"/>
                    <a:pt x="96327" y="1482"/>
                    <a:pt x="96260" y="1515"/>
                  </a:cubicBezTo>
                  <a:cubicBezTo>
                    <a:pt x="95793" y="1181"/>
                    <a:pt x="95226" y="1015"/>
                    <a:pt x="94659" y="948"/>
                  </a:cubicBezTo>
                  <a:cubicBezTo>
                    <a:pt x="94499" y="929"/>
                    <a:pt x="94321" y="916"/>
                    <a:pt x="94138" y="916"/>
                  </a:cubicBezTo>
                  <a:cubicBezTo>
                    <a:pt x="93672" y="916"/>
                    <a:pt x="93178" y="1003"/>
                    <a:pt x="92891" y="1315"/>
                  </a:cubicBezTo>
                  <a:cubicBezTo>
                    <a:pt x="92591" y="1281"/>
                    <a:pt x="92290" y="1248"/>
                    <a:pt x="91957" y="1215"/>
                  </a:cubicBezTo>
                  <a:cubicBezTo>
                    <a:pt x="91490" y="848"/>
                    <a:pt x="90923" y="648"/>
                    <a:pt x="90356" y="581"/>
                  </a:cubicBezTo>
                  <a:cubicBezTo>
                    <a:pt x="90182" y="549"/>
                    <a:pt x="89978" y="527"/>
                    <a:pt x="89767" y="527"/>
                  </a:cubicBezTo>
                  <a:cubicBezTo>
                    <a:pt x="89330" y="527"/>
                    <a:pt x="88869" y="622"/>
                    <a:pt x="88621" y="915"/>
                  </a:cubicBezTo>
                  <a:cubicBezTo>
                    <a:pt x="88588" y="948"/>
                    <a:pt x="88588" y="981"/>
                    <a:pt x="88588" y="1015"/>
                  </a:cubicBezTo>
                  <a:cubicBezTo>
                    <a:pt x="88554" y="1048"/>
                    <a:pt x="88521" y="1048"/>
                    <a:pt x="88521" y="1048"/>
                  </a:cubicBezTo>
                  <a:cubicBezTo>
                    <a:pt x="88287" y="1081"/>
                    <a:pt x="88087" y="1081"/>
                    <a:pt x="87887" y="1081"/>
                  </a:cubicBezTo>
                  <a:lnTo>
                    <a:pt x="87820" y="1081"/>
                  </a:lnTo>
                  <a:cubicBezTo>
                    <a:pt x="87387" y="748"/>
                    <a:pt x="86786" y="648"/>
                    <a:pt x="86286" y="648"/>
                  </a:cubicBezTo>
                  <a:cubicBezTo>
                    <a:pt x="85786" y="648"/>
                    <a:pt x="84918" y="681"/>
                    <a:pt x="84685" y="1215"/>
                  </a:cubicBezTo>
                  <a:lnTo>
                    <a:pt x="84151" y="1215"/>
                  </a:lnTo>
                  <a:cubicBezTo>
                    <a:pt x="84018" y="848"/>
                    <a:pt x="83617" y="681"/>
                    <a:pt x="83184" y="614"/>
                  </a:cubicBezTo>
                  <a:cubicBezTo>
                    <a:pt x="82874" y="582"/>
                    <a:pt x="82560" y="567"/>
                    <a:pt x="82246" y="567"/>
                  </a:cubicBezTo>
                  <a:cubicBezTo>
                    <a:pt x="81578" y="567"/>
                    <a:pt x="80906" y="634"/>
                    <a:pt x="80248" y="748"/>
                  </a:cubicBezTo>
                  <a:cubicBezTo>
                    <a:pt x="80182" y="781"/>
                    <a:pt x="80115" y="814"/>
                    <a:pt x="80082" y="848"/>
                  </a:cubicBezTo>
                  <a:cubicBezTo>
                    <a:pt x="79815" y="848"/>
                    <a:pt x="79581" y="814"/>
                    <a:pt x="79314" y="814"/>
                  </a:cubicBezTo>
                  <a:cubicBezTo>
                    <a:pt x="79314" y="781"/>
                    <a:pt x="79281" y="748"/>
                    <a:pt x="79248" y="714"/>
                  </a:cubicBezTo>
                  <a:cubicBezTo>
                    <a:pt x="78789" y="450"/>
                    <a:pt x="78143" y="288"/>
                    <a:pt x="77503" y="288"/>
                  </a:cubicBezTo>
                  <a:cubicBezTo>
                    <a:pt x="76934" y="288"/>
                    <a:pt x="76369" y="416"/>
                    <a:pt x="75945" y="714"/>
                  </a:cubicBezTo>
                  <a:cubicBezTo>
                    <a:pt x="75545" y="714"/>
                    <a:pt x="75145" y="748"/>
                    <a:pt x="74744" y="748"/>
                  </a:cubicBezTo>
                  <a:cubicBezTo>
                    <a:pt x="74457" y="709"/>
                    <a:pt x="74165" y="692"/>
                    <a:pt x="73872" y="692"/>
                  </a:cubicBezTo>
                  <a:cubicBezTo>
                    <a:pt x="72911" y="692"/>
                    <a:pt x="71937" y="877"/>
                    <a:pt x="71042" y="1081"/>
                  </a:cubicBezTo>
                  <a:cubicBezTo>
                    <a:pt x="70908" y="1115"/>
                    <a:pt x="70808" y="1215"/>
                    <a:pt x="70775" y="1315"/>
                  </a:cubicBezTo>
                  <a:cubicBezTo>
                    <a:pt x="70508" y="1348"/>
                    <a:pt x="70241" y="1415"/>
                    <a:pt x="69974" y="1482"/>
                  </a:cubicBezTo>
                  <a:cubicBezTo>
                    <a:pt x="69741" y="1348"/>
                    <a:pt x="69507" y="1281"/>
                    <a:pt x="69241" y="1248"/>
                  </a:cubicBezTo>
                  <a:cubicBezTo>
                    <a:pt x="69169" y="1239"/>
                    <a:pt x="69098" y="1235"/>
                    <a:pt x="69025" y="1235"/>
                  </a:cubicBezTo>
                  <a:cubicBezTo>
                    <a:pt x="68828" y="1235"/>
                    <a:pt x="68626" y="1266"/>
                    <a:pt x="68407" y="1315"/>
                  </a:cubicBezTo>
                  <a:cubicBezTo>
                    <a:pt x="68407" y="1315"/>
                    <a:pt x="68373" y="1315"/>
                    <a:pt x="68373" y="1348"/>
                  </a:cubicBezTo>
                  <a:cubicBezTo>
                    <a:pt x="67806" y="1348"/>
                    <a:pt x="67272" y="1415"/>
                    <a:pt x="66705" y="1515"/>
                  </a:cubicBezTo>
                  <a:cubicBezTo>
                    <a:pt x="66705" y="1482"/>
                    <a:pt x="66672" y="1415"/>
                    <a:pt x="66605" y="1348"/>
                  </a:cubicBezTo>
                  <a:cubicBezTo>
                    <a:pt x="65805" y="1218"/>
                    <a:pt x="65000" y="1163"/>
                    <a:pt x="64192" y="1163"/>
                  </a:cubicBezTo>
                  <a:cubicBezTo>
                    <a:pt x="62104" y="1163"/>
                    <a:pt x="60001" y="1530"/>
                    <a:pt x="57932" y="1915"/>
                  </a:cubicBezTo>
                  <a:cubicBezTo>
                    <a:pt x="57568" y="1776"/>
                    <a:pt x="57173" y="1712"/>
                    <a:pt x="56772" y="1712"/>
                  </a:cubicBezTo>
                  <a:cubicBezTo>
                    <a:pt x="55925" y="1712"/>
                    <a:pt x="55053" y="1996"/>
                    <a:pt x="54397" y="2449"/>
                  </a:cubicBezTo>
                  <a:lnTo>
                    <a:pt x="54163" y="2449"/>
                  </a:lnTo>
                  <a:cubicBezTo>
                    <a:pt x="54163" y="2416"/>
                    <a:pt x="54163" y="2416"/>
                    <a:pt x="54130" y="2416"/>
                  </a:cubicBezTo>
                  <a:cubicBezTo>
                    <a:pt x="53407" y="1718"/>
                    <a:pt x="52181" y="1299"/>
                    <a:pt x="51037" y="1299"/>
                  </a:cubicBezTo>
                  <a:cubicBezTo>
                    <a:pt x="50650" y="1299"/>
                    <a:pt x="50272" y="1347"/>
                    <a:pt x="49927" y="1448"/>
                  </a:cubicBezTo>
                  <a:cubicBezTo>
                    <a:pt x="49237" y="1004"/>
                    <a:pt x="48400" y="751"/>
                    <a:pt x="47562" y="751"/>
                  </a:cubicBezTo>
                  <a:cubicBezTo>
                    <a:pt x="47143" y="751"/>
                    <a:pt x="46724" y="814"/>
                    <a:pt x="46324" y="948"/>
                  </a:cubicBezTo>
                  <a:cubicBezTo>
                    <a:pt x="45823" y="733"/>
                    <a:pt x="45090" y="566"/>
                    <a:pt x="44380" y="566"/>
                  </a:cubicBezTo>
                  <a:cubicBezTo>
                    <a:pt x="43768" y="566"/>
                    <a:pt x="43172" y="690"/>
                    <a:pt x="42755" y="1015"/>
                  </a:cubicBezTo>
                  <a:lnTo>
                    <a:pt x="42688" y="1015"/>
                  </a:lnTo>
                  <a:cubicBezTo>
                    <a:pt x="42300" y="677"/>
                    <a:pt x="41657" y="485"/>
                    <a:pt x="41029" y="485"/>
                  </a:cubicBezTo>
                  <a:cubicBezTo>
                    <a:pt x="40415" y="485"/>
                    <a:pt x="39816" y="669"/>
                    <a:pt x="39486" y="1081"/>
                  </a:cubicBezTo>
                  <a:cubicBezTo>
                    <a:pt x="39021" y="867"/>
                    <a:pt x="38518" y="767"/>
                    <a:pt x="38013" y="767"/>
                  </a:cubicBezTo>
                  <a:cubicBezTo>
                    <a:pt x="37575" y="767"/>
                    <a:pt x="37135" y="842"/>
                    <a:pt x="36717" y="981"/>
                  </a:cubicBezTo>
                  <a:cubicBezTo>
                    <a:pt x="36586" y="942"/>
                    <a:pt x="36454" y="923"/>
                    <a:pt x="36321" y="923"/>
                  </a:cubicBezTo>
                  <a:cubicBezTo>
                    <a:pt x="36115" y="923"/>
                    <a:pt x="35905" y="967"/>
                    <a:pt x="35683" y="1048"/>
                  </a:cubicBezTo>
                  <a:cubicBezTo>
                    <a:pt x="35483" y="1115"/>
                    <a:pt x="35250" y="1248"/>
                    <a:pt x="35049" y="1415"/>
                  </a:cubicBezTo>
                  <a:cubicBezTo>
                    <a:pt x="34846" y="1258"/>
                    <a:pt x="34534" y="1194"/>
                    <a:pt x="34169" y="1194"/>
                  </a:cubicBezTo>
                  <a:cubicBezTo>
                    <a:pt x="32978" y="1194"/>
                    <a:pt x="31222" y="1882"/>
                    <a:pt x="30813" y="2316"/>
                  </a:cubicBezTo>
                  <a:cubicBezTo>
                    <a:pt x="30595" y="2251"/>
                    <a:pt x="30362" y="2222"/>
                    <a:pt x="30124" y="2222"/>
                  </a:cubicBezTo>
                  <a:cubicBezTo>
                    <a:pt x="29375" y="2222"/>
                    <a:pt x="28576" y="2511"/>
                    <a:pt x="28044" y="2916"/>
                  </a:cubicBezTo>
                  <a:cubicBezTo>
                    <a:pt x="27978" y="2949"/>
                    <a:pt x="27944" y="2983"/>
                    <a:pt x="27944" y="3016"/>
                  </a:cubicBezTo>
                  <a:cubicBezTo>
                    <a:pt x="27844" y="2983"/>
                    <a:pt x="27744" y="2983"/>
                    <a:pt x="27644" y="2983"/>
                  </a:cubicBezTo>
                  <a:cubicBezTo>
                    <a:pt x="27355" y="2805"/>
                    <a:pt x="26977" y="2746"/>
                    <a:pt x="26619" y="2746"/>
                  </a:cubicBezTo>
                  <a:cubicBezTo>
                    <a:pt x="26440" y="2746"/>
                    <a:pt x="26265" y="2760"/>
                    <a:pt x="26110" y="2783"/>
                  </a:cubicBezTo>
                  <a:cubicBezTo>
                    <a:pt x="25709" y="2816"/>
                    <a:pt x="25176" y="2883"/>
                    <a:pt x="24809" y="3116"/>
                  </a:cubicBezTo>
                  <a:cubicBezTo>
                    <a:pt x="24775" y="3083"/>
                    <a:pt x="24709" y="3083"/>
                    <a:pt x="24642" y="3083"/>
                  </a:cubicBezTo>
                  <a:cubicBezTo>
                    <a:pt x="24431" y="3125"/>
                    <a:pt x="24236" y="3144"/>
                    <a:pt x="24051" y="3144"/>
                  </a:cubicBezTo>
                  <a:cubicBezTo>
                    <a:pt x="23506" y="3144"/>
                    <a:pt x="23038" y="2982"/>
                    <a:pt x="22440" y="2783"/>
                  </a:cubicBezTo>
                  <a:cubicBezTo>
                    <a:pt x="22078" y="2676"/>
                    <a:pt x="21716" y="2597"/>
                    <a:pt x="21346" y="2597"/>
                  </a:cubicBezTo>
                  <a:cubicBezTo>
                    <a:pt x="21136" y="2597"/>
                    <a:pt x="20923" y="2622"/>
                    <a:pt x="20706" y="2683"/>
                  </a:cubicBezTo>
                  <a:cubicBezTo>
                    <a:pt x="20639" y="2683"/>
                    <a:pt x="20606" y="2716"/>
                    <a:pt x="20572" y="2716"/>
                  </a:cubicBezTo>
                  <a:cubicBezTo>
                    <a:pt x="20372" y="2683"/>
                    <a:pt x="20139" y="2649"/>
                    <a:pt x="19939" y="2616"/>
                  </a:cubicBezTo>
                  <a:cubicBezTo>
                    <a:pt x="19472" y="2516"/>
                    <a:pt x="19005" y="2416"/>
                    <a:pt x="18538" y="2349"/>
                  </a:cubicBezTo>
                  <a:cubicBezTo>
                    <a:pt x="17932" y="2141"/>
                    <a:pt x="17272" y="1997"/>
                    <a:pt x="16638" y="1997"/>
                  </a:cubicBezTo>
                  <a:cubicBezTo>
                    <a:pt x="16155" y="1997"/>
                    <a:pt x="15687" y="2080"/>
                    <a:pt x="15269" y="2282"/>
                  </a:cubicBezTo>
                  <a:cubicBezTo>
                    <a:pt x="14635" y="2282"/>
                    <a:pt x="14034" y="2316"/>
                    <a:pt x="13401" y="2349"/>
                  </a:cubicBezTo>
                  <a:cubicBezTo>
                    <a:pt x="13100" y="2216"/>
                    <a:pt x="12767" y="2182"/>
                    <a:pt x="12467" y="2149"/>
                  </a:cubicBezTo>
                  <a:cubicBezTo>
                    <a:pt x="12133" y="2149"/>
                    <a:pt x="11666" y="2149"/>
                    <a:pt x="11299" y="2316"/>
                  </a:cubicBezTo>
                  <a:cubicBezTo>
                    <a:pt x="11232" y="2316"/>
                    <a:pt x="11132" y="2316"/>
                    <a:pt x="11066" y="2282"/>
                  </a:cubicBezTo>
                  <a:lnTo>
                    <a:pt x="10866" y="2282"/>
                  </a:lnTo>
                  <a:cubicBezTo>
                    <a:pt x="10140" y="1650"/>
                    <a:pt x="9070" y="1363"/>
                    <a:pt x="8059" y="1363"/>
                  </a:cubicBezTo>
                  <a:cubicBezTo>
                    <a:pt x="7628" y="1363"/>
                    <a:pt x="7208" y="1415"/>
                    <a:pt x="6829" y="1515"/>
                  </a:cubicBezTo>
                  <a:cubicBezTo>
                    <a:pt x="6729" y="1548"/>
                    <a:pt x="6629" y="1615"/>
                    <a:pt x="6596" y="1682"/>
                  </a:cubicBezTo>
                  <a:cubicBezTo>
                    <a:pt x="6429" y="1682"/>
                    <a:pt x="6296" y="1648"/>
                    <a:pt x="6129" y="1648"/>
                  </a:cubicBezTo>
                  <a:cubicBezTo>
                    <a:pt x="5642" y="1337"/>
                    <a:pt x="5076" y="1185"/>
                    <a:pt x="4503" y="1185"/>
                  </a:cubicBezTo>
                  <a:cubicBezTo>
                    <a:pt x="4094" y="1185"/>
                    <a:pt x="3682" y="1262"/>
                    <a:pt x="3293" y="1415"/>
                  </a:cubicBezTo>
                  <a:cubicBezTo>
                    <a:pt x="3193" y="1448"/>
                    <a:pt x="3093" y="1515"/>
                    <a:pt x="3060" y="1615"/>
                  </a:cubicBezTo>
                  <a:cubicBezTo>
                    <a:pt x="2059" y="1715"/>
                    <a:pt x="1092" y="1982"/>
                    <a:pt x="158" y="2482"/>
                  </a:cubicBezTo>
                  <a:cubicBezTo>
                    <a:pt x="1" y="2545"/>
                    <a:pt x="51" y="2785"/>
                    <a:pt x="196" y="2785"/>
                  </a:cubicBezTo>
                  <a:cubicBezTo>
                    <a:pt x="205" y="2785"/>
                    <a:pt x="215" y="2785"/>
                    <a:pt x="225" y="2783"/>
                  </a:cubicBezTo>
                  <a:cubicBezTo>
                    <a:pt x="958" y="2549"/>
                    <a:pt x="1626" y="2416"/>
                    <a:pt x="2326" y="2316"/>
                  </a:cubicBezTo>
                  <a:cubicBezTo>
                    <a:pt x="2359" y="2449"/>
                    <a:pt x="2426" y="2549"/>
                    <a:pt x="2593" y="2582"/>
                  </a:cubicBezTo>
                  <a:cubicBezTo>
                    <a:pt x="2894" y="2676"/>
                    <a:pt x="3216" y="2717"/>
                    <a:pt x="3535" y="2717"/>
                  </a:cubicBezTo>
                  <a:cubicBezTo>
                    <a:pt x="3782" y="2717"/>
                    <a:pt x="4028" y="2693"/>
                    <a:pt x="4261" y="2649"/>
                  </a:cubicBezTo>
                  <a:cubicBezTo>
                    <a:pt x="4594" y="2616"/>
                    <a:pt x="5095" y="2516"/>
                    <a:pt x="5295" y="2249"/>
                  </a:cubicBezTo>
                  <a:lnTo>
                    <a:pt x="5562" y="2249"/>
                  </a:lnTo>
                  <a:cubicBezTo>
                    <a:pt x="5628" y="2282"/>
                    <a:pt x="5662" y="2282"/>
                    <a:pt x="5729" y="2316"/>
                  </a:cubicBezTo>
                  <a:cubicBezTo>
                    <a:pt x="5729" y="2382"/>
                    <a:pt x="5762" y="2482"/>
                    <a:pt x="5829" y="2516"/>
                  </a:cubicBezTo>
                  <a:cubicBezTo>
                    <a:pt x="6423" y="2976"/>
                    <a:pt x="7360" y="3216"/>
                    <a:pt x="8284" y="3216"/>
                  </a:cubicBezTo>
                  <a:cubicBezTo>
                    <a:pt x="8966" y="3216"/>
                    <a:pt x="9641" y="3085"/>
                    <a:pt x="10165" y="2816"/>
                  </a:cubicBezTo>
                  <a:lnTo>
                    <a:pt x="10599" y="2816"/>
                  </a:lnTo>
                  <a:cubicBezTo>
                    <a:pt x="10632" y="2816"/>
                    <a:pt x="10632" y="2816"/>
                    <a:pt x="10665" y="2849"/>
                  </a:cubicBezTo>
                  <a:cubicBezTo>
                    <a:pt x="10599" y="2916"/>
                    <a:pt x="10565" y="3049"/>
                    <a:pt x="10632" y="3150"/>
                  </a:cubicBezTo>
                  <a:cubicBezTo>
                    <a:pt x="10999" y="3617"/>
                    <a:pt x="11666" y="3617"/>
                    <a:pt x="12233" y="3617"/>
                  </a:cubicBezTo>
                  <a:cubicBezTo>
                    <a:pt x="12297" y="3620"/>
                    <a:pt x="12361" y="3622"/>
                    <a:pt x="12425" y="3622"/>
                  </a:cubicBezTo>
                  <a:cubicBezTo>
                    <a:pt x="12994" y="3622"/>
                    <a:pt x="13558" y="3489"/>
                    <a:pt x="14068" y="3250"/>
                  </a:cubicBezTo>
                  <a:cubicBezTo>
                    <a:pt x="14101" y="3350"/>
                    <a:pt x="14135" y="3416"/>
                    <a:pt x="14235" y="3450"/>
                  </a:cubicBezTo>
                  <a:cubicBezTo>
                    <a:pt x="14773" y="3770"/>
                    <a:pt x="15652" y="3996"/>
                    <a:pt x="16497" y="3996"/>
                  </a:cubicBezTo>
                  <a:cubicBezTo>
                    <a:pt x="17327" y="3996"/>
                    <a:pt x="18125" y="3778"/>
                    <a:pt x="18538" y="3216"/>
                  </a:cubicBezTo>
                  <a:cubicBezTo>
                    <a:pt x="18838" y="3216"/>
                    <a:pt x="19138" y="3183"/>
                    <a:pt x="19438" y="3150"/>
                  </a:cubicBezTo>
                  <a:cubicBezTo>
                    <a:pt x="19605" y="3183"/>
                    <a:pt x="19805" y="3250"/>
                    <a:pt x="19972" y="3283"/>
                  </a:cubicBezTo>
                  <a:cubicBezTo>
                    <a:pt x="19972" y="3416"/>
                    <a:pt x="20039" y="3550"/>
                    <a:pt x="20172" y="3650"/>
                  </a:cubicBezTo>
                  <a:cubicBezTo>
                    <a:pt x="20612" y="3964"/>
                    <a:pt x="21184" y="4134"/>
                    <a:pt x="21738" y="4134"/>
                  </a:cubicBezTo>
                  <a:cubicBezTo>
                    <a:pt x="22066" y="4134"/>
                    <a:pt x="22389" y="4074"/>
                    <a:pt x="22674" y="3950"/>
                  </a:cubicBezTo>
                  <a:cubicBezTo>
                    <a:pt x="23141" y="4050"/>
                    <a:pt x="23575" y="4084"/>
                    <a:pt x="24042" y="4084"/>
                  </a:cubicBezTo>
                  <a:cubicBezTo>
                    <a:pt x="24042" y="4084"/>
                    <a:pt x="24042" y="4084"/>
                    <a:pt x="24075" y="4117"/>
                  </a:cubicBezTo>
                  <a:cubicBezTo>
                    <a:pt x="24412" y="4334"/>
                    <a:pt x="24841" y="4429"/>
                    <a:pt x="25293" y="4429"/>
                  </a:cubicBezTo>
                  <a:cubicBezTo>
                    <a:pt x="26093" y="4429"/>
                    <a:pt x="26969" y="4131"/>
                    <a:pt x="27544" y="3683"/>
                  </a:cubicBezTo>
                  <a:lnTo>
                    <a:pt x="27611" y="3683"/>
                  </a:lnTo>
                  <a:cubicBezTo>
                    <a:pt x="27815" y="3727"/>
                    <a:pt x="28038" y="3752"/>
                    <a:pt x="28263" y="3752"/>
                  </a:cubicBezTo>
                  <a:cubicBezTo>
                    <a:pt x="28554" y="3752"/>
                    <a:pt x="28849" y="3710"/>
                    <a:pt x="29112" y="3617"/>
                  </a:cubicBezTo>
                  <a:cubicBezTo>
                    <a:pt x="29479" y="3583"/>
                    <a:pt x="29812" y="3483"/>
                    <a:pt x="30113" y="3316"/>
                  </a:cubicBezTo>
                  <a:cubicBezTo>
                    <a:pt x="30446" y="3250"/>
                    <a:pt x="30813" y="3216"/>
                    <a:pt x="31180" y="3150"/>
                  </a:cubicBezTo>
                  <a:cubicBezTo>
                    <a:pt x="31407" y="3219"/>
                    <a:pt x="31652" y="3250"/>
                    <a:pt x="31905" y="3250"/>
                  </a:cubicBezTo>
                  <a:cubicBezTo>
                    <a:pt x="32622" y="3250"/>
                    <a:pt x="33408" y="3003"/>
                    <a:pt x="34049" y="2683"/>
                  </a:cubicBezTo>
                  <a:cubicBezTo>
                    <a:pt x="34382" y="2616"/>
                    <a:pt x="34749" y="2549"/>
                    <a:pt x="35116" y="2482"/>
                  </a:cubicBezTo>
                  <a:cubicBezTo>
                    <a:pt x="35450" y="2549"/>
                    <a:pt x="35783" y="2582"/>
                    <a:pt x="36117" y="2582"/>
                  </a:cubicBezTo>
                  <a:cubicBezTo>
                    <a:pt x="37118" y="2249"/>
                    <a:pt x="38118" y="2015"/>
                    <a:pt x="39119" y="1849"/>
                  </a:cubicBezTo>
                  <a:cubicBezTo>
                    <a:pt x="39152" y="1849"/>
                    <a:pt x="39186" y="1882"/>
                    <a:pt x="39219" y="1882"/>
                  </a:cubicBezTo>
                  <a:cubicBezTo>
                    <a:pt x="39489" y="1979"/>
                    <a:pt x="39794" y="2020"/>
                    <a:pt x="40114" y="2020"/>
                  </a:cubicBezTo>
                  <a:cubicBezTo>
                    <a:pt x="40781" y="2020"/>
                    <a:pt x="41512" y="1841"/>
                    <a:pt x="42121" y="1615"/>
                  </a:cubicBezTo>
                  <a:lnTo>
                    <a:pt x="42121" y="1615"/>
                  </a:lnTo>
                  <a:cubicBezTo>
                    <a:pt x="42088" y="1715"/>
                    <a:pt x="42121" y="1815"/>
                    <a:pt x="42188" y="1882"/>
                  </a:cubicBezTo>
                  <a:cubicBezTo>
                    <a:pt x="42382" y="2046"/>
                    <a:pt x="42589" y="2097"/>
                    <a:pt x="42803" y="2097"/>
                  </a:cubicBezTo>
                  <a:cubicBezTo>
                    <a:pt x="43069" y="2097"/>
                    <a:pt x="43346" y="2019"/>
                    <a:pt x="43622" y="1982"/>
                  </a:cubicBezTo>
                  <a:cubicBezTo>
                    <a:pt x="44323" y="1915"/>
                    <a:pt x="44990" y="1849"/>
                    <a:pt x="45690" y="1782"/>
                  </a:cubicBezTo>
                  <a:lnTo>
                    <a:pt x="45891" y="1782"/>
                  </a:lnTo>
                  <a:cubicBezTo>
                    <a:pt x="46124" y="2249"/>
                    <a:pt x="46891" y="2282"/>
                    <a:pt x="47325" y="2349"/>
                  </a:cubicBezTo>
                  <a:cubicBezTo>
                    <a:pt x="47427" y="2357"/>
                    <a:pt x="47530" y="2361"/>
                    <a:pt x="47632" y="2361"/>
                  </a:cubicBezTo>
                  <a:cubicBezTo>
                    <a:pt x="47961" y="2361"/>
                    <a:pt x="48287" y="2317"/>
                    <a:pt x="48592" y="2216"/>
                  </a:cubicBezTo>
                  <a:cubicBezTo>
                    <a:pt x="48759" y="2249"/>
                    <a:pt x="48926" y="2282"/>
                    <a:pt x="49093" y="2316"/>
                  </a:cubicBezTo>
                  <a:cubicBezTo>
                    <a:pt x="49638" y="3051"/>
                    <a:pt x="50791" y="3364"/>
                    <a:pt x="51807" y="3364"/>
                  </a:cubicBezTo>
                  <a:cubicBezTo>
                    <a:pt x="52220" y="3364"/>
                    <a:pt x="52611" y="3313"/>
                    <a:pt x="52929" y="3216"/>
                  </a:cubicBezTo>
                  <a:cubicBezTo>
                    <a:pt x="53029" y="3183"/>
                    <a:pt x="53096" y="3150"/>
                    <a:pt x="53096" y="3083"/>
                  </a:cubicBezTo>
                  <a:lnTo>
                    <a:pt x="54130" y="3083"/>
                  </a:lnTo>
                  <a:cubicBezTo>
                    <a:pt x="54196" y="3250"/>
                    <a:pt x="54330" y="3350"/>
                    <a:pt x="54497" y="3350"/>
                  </a:cubicBezTo>
                  <a:cubicBezTo>
                    <a:pt x="54810" y="3538"/>
                    <a:pt x="55229" y="3595"/>
                    <a:pt x="55621" y="3595"/>
                  </a:cubicBezTo>
                  <a:cubicBezTo>
                    <a:pt x="55854" y="3595"/>
                    <a:pt x="56078" y="3575"/>
                    <a:pt x="56265" y="3550"/>
                  </a:cubicBezTo>
                  <a:cubicBezTo>
                    <a:pt x="56865" y="3483"/>
                    <a:pt x="57532" y="3283"/>
                    <a:pt x="58033" y="2883"/>
                  </a:cubicBezTo>
                  <a:cubicBezTo>
                    <a:pt x="59400" y="2783"/>
                    <a:pt x="60768" y="2649"/>
                    <a:pt x="62135" y="2516"/>
                  </a:cubicBezTo>
                  <a:cubicBezTo>
                    <a:pt x="62435" y="2648"/>
                    <a:pt x="62774" y="2702"/>
                    <a:pt x="63123" y="2702"/>
                  </a:cubicBezTo>
                  <a:cubicBezTo>
                    <a:pt x="63746" y="2702"/>
                    <a:pt x="64403" y="2529"/>
                    <a:pt x="64937" y="2316"/>
                  </a:cubicBezTo>
                  <a:cubicBezTo>
                    <a:pt x="65371" y="2282"/>
                    <a:pt x="65771" y="2249"/>
                    <a:pt x="66205" y="2249"/>
                  </a:cubicBezTo>
                  <a:cubicBezTo>
                    <a:pt x="66372" y="2216"/>
                    <a:pt x="66505" y="2182"/>
                    <a:pt x="66639" y="2149"/>
                  </a:cubicBezTo>
                  <a:cubicBezTo>
                    <a:pt x="66961" y="2395"/>
                    <a:pt x="67390" y="2491"/>
                    <a:pt x="67848" y="2491"/>
                  </a:cubicBezTo>
                  <a:cubicBezTo>
                    <a:pt x="68197" y="2491"/>
                    <a:pt x="68561" y="2435"/>
                    <a:pt x="68907" y="2349"/>
                  </a:cubicBezTo>
                  <a:cubicBezTo>
                    <a:pt x="69207" y="2249"/>
                    <a:pt x="69507" y="2149"/>
                    <a:pt x="69774" y="2049"/>
                  </a:cubicBezTo>
                  <a:cubicBezTo>
                    <a:pt x="70208" y="1982"/>
                    <a:pt x="70642" y="1915"/>
                    <a:pt x="71075" y="1849"/>
                  </a:cubicBezTo>
                  <a:cubicBezTo>
                    <a:pt x="71109" y="1865"/>
                    <a:pt x="71142" y="1874"/>
                    <a:pt x="71171" y="1874"/>
                  </a:cubicBezTo>
                  <a:cubicBezTo>
                    <a:pt x="71200" y="1874"/>
                    <a:pt x="71225" y="1865"/>
                    <a:pt x="71242" y="1849"/>
                  </a:cubicBezTo>
                  <a:cubicBezTo>
                    <a:pt x="71275" y="1915"/>
                    <a:pt x="71342" y="1949"/>
                    <a:pt x="71375" y="1982"/>
                  </a:cubicBezTo>
                  <a:cubicBezTo>
                    <a:pt x="71834" y="2250"/>
                    <a:pt x="72396" y="2376"/>
                    <a:pt x="72970" y="2376"/>
                  </a:cubicBezTo>
                  <a:cubicBezTo>
                    <a:pt x="73898" y="2376"/>
                    <a:pt x="74860" y="2046"/>
                    <a:pt x="75478" y="1448"/>
                  </a:cubicBezTo>
                  <a:cubicBezTo>
                    <a:pt x="75512" y="1448"/>
                    <a:pt x="75512" y="1448"/>
                    <a:pt x="75545" y="1415"/>
                  </a:cubicBezTo>
                  <a:cubicBezTo>
                    <a:pt x="75601" y="1554"/>
                    <a:pt x="75703" y="1623"/>
                    <a:pt x="75851" y="1623"/>
                  </a:cubicBezTo>
                  <a:cubicBezTo>
                    <a:pt x="75880" y="1623"/>
                    <a:pt x="75912" y="1621"/>
                    <a:pt x="75945" y="1615"/>
                  </a:cubicBezTo>
                  <a:cubicBezTo>
                    <a:pt x="75979" y="1615"/>
                    <a:pt x="76012" y="1582"/>
                    <a:pt x="76045" y="1582"/>
                  </a:cubicBezTo>
                  <a:cubicBezTo>
                    <a:pt x="76045" y="1788"/>
                    <a:pt x="76226" y="1915"/>
                    <a:pt x="76415" y="1915"/>
                  </a:cubicBezTo>
                  <a:cubicBezTo>
                    <a:pt x="76471" y="1915"/>
                    <a:pt x="76527" y="1904"/>
                    <a:pt x="76579" y="1882"/>
                  </a:cubicBezTo>
                  <a:cubicBezTo>
                    <a:pt x="77007" y="1979"/>
                    <a:pt x="77457" y="2031"/>
                    <a:pt x="77910" y="2031"/>
                  </a:cubicBezTo>
                  <a:cubicBezTo>
                    <a:pt x="78234" y="2031"/>
                    <a:pt x="78561" y="2004"/>
                    <a:pt x="78881" y="1949"/>
                  </a:cubicBezTo>
                  <a:cubicBezTo>
                    <a:pt x="79281" y="1882"/>
                    <a:pt x="79815" y="1782"/>
                    <a:pt x="80182" y="1548"/>
                  </a:cubicBezTo>
                  <a:cubicBezTo>
                    <a:pt x="80515" y="1582"/>
                    <a:pt x="80882" y="1615"/>
                    <a:pt x="81216" y="1648"/>
                  </a:cubicBezTo>
                  <a:cubicBezTo>
                    <a:pt x="81249" y="1682"/>
                    <a:pt x="81249" y="1715"/>
                    <a:pt x="81282" y="1748"/>
                  </a:cubicBezTo>
                  <a:cubicBezTo>
                    <a:pt x="81540" y="2048"/>
                    <a:pt x="81962" y="2114"/>
                    <a:pt x="82372" y="2114"/>
                  </a:cubicBezTo>
                  <a:cubicBezTo>
                    <a:pt x="82601" y="2114"/>
                    <a:pt x="82826" y="2094"/>
                    <a:pt x="83017" y="2082"/>
                  </a:cubicBezTo>
                  <a:cubicBezTo>
                    <a:pt x="83317" y="2049"/>
                    <a:pt x="83651" y="2049"/>
                    <a:pt x="83984" y="1982"/>
                  </a:cubicBezTo>
                  <a:cubicBezTo>
                    <a:pt x="84084" y="1982"/>
                    <a:pt x="84218" y="2015"/>
                    <a:pt x="84318" y="2015"/>
                  </a:cubicBezTo>
                  <a:cubicBezTo>
                    <a:pt x="84518" y="2015"/>
                    <a:pt x="84685" y="1982"/>
                    <a:pt x="84885" y="1982"/>
                  </a:cubicBezTo>
                  <a:cubicBezTo>
                    <a:pt x="85183" y="2303"/>
                    <a:pt x="85717" y="2387"/>
                    <a:pt x="86206" y="2387"/>
                  </a:cubicBezTo>
                  <a:cubicBezTo>
                    <a:pt x="86429" y="2387"/>
                    <a:pt x="86642" y="2370"/>
                    <a:pt x="86820" y="2349"/>
                  </a:cubicBezTo>
                  <a:cubicBezTo>
                    <a:pt x="87454" y="2282"/>
                    <a:pt x="88087" y="2049"/>
                    <a:pt x="88588" y="1682"/>
                  </a:cubicBezTo>
                  <a:cubicBezTo>
                    <a:pt x="88754" y="1648"/>
                    <a:pt x="88955" y="1615"/>
                    <a:pt x="89155" y="1582"/>
                  </a:cubicBezTo>
                  <a:cubicBezTo>
                    <a:pt x="89188" y="1582"/>
                    <a:pt x="89188" y="1582"/>
                    <a:pt x="89221" y="1615"/>
                  </a:cubicBezTo>
                  <a:cubicBezTo>
                    <a:pt x="89155" y="1715"/>
                    <a:pt x="89155" y="1849"/>
                    <a:pt x="89255" y="1949"/>
                  </a:cubicBezTo>
                  <a:cubicBezTo>
                    <a:pt x="89576" y="2241"/>
                    <a:pt x="90006" y="2360"/>
                    <a:pt x="90458" y="2360"/>
                  </a:cubicBezTo>
                  <a:cubicBezTo>
                    <a:pt x="91038" y="2360"/>
                    <a:pt x="91655" y="2163"/>
                    <a:pt x="92124" y="1882"/>
                  </a:cubicBezTo>
                  <a:cubicBezTo>
                    <a:pt x="92457" y="1882"/>
                    <a:pt x="92757" y="1915"/>
                    <a:pt x="93091" y="1949"/>
                  </a:cubicBezTo>
                  <a:cubicBezTo>
                    <a:pt x="93124" y="2015"/>
                    <a:pt x="93191" y="2082"/>
                    <a:pt x="93291" y="2115"/>
                  </a:cubicBezTo>
                  <a:cubicBezTo>
                    <a:pt x="93791" y="2312"/>
                    <a:pt x="94340" y="2413"/>
                    <a:pt x="94889" y="2413"/>
                  </a:cubicBezTo>
                  <a:cubicBezTo>
                    <a:pt x="95366" y="2413"/>
                    <a:pt x="95844" y="2337"/>
                    <a:pt x="96293" y="2182"/>
                  </a:cubicBezTo>
                  <a:cubicBezTo>
                    <a:pt x="96727" y="2182"/>
                    <a:pt x="97194" y="2216"/>
                    <a:pt x="97628" y="2216"/>
                  </a:cubicBezTo>
                  <a:cubicBezTo>
                    <a:pt x="97628" y="2216"/>
                    <a:pt x="97628" y="2216"/>
                    <a:pt x="97661" y="2249"/>
                  </a:cubicBezTo>
                  <a:cubicBezTo>
                    <a:pt x="97886" y="2425"/>
                    <a:pt x="98149" y="2478"/>
                    <a:pt x="98425" y="2478"/>
                  </a:cubicBezTo>
                  <a:cubicBezTo>
                    <a:pt x="98722" y="2478"/>
                    <a:pt x="99035" y="2417"/>
                    <a:pt x="99329" y="2382"/>
                  </a:cubicBezTo>
                  <a:cubicBezTo>
                    <a:pt x="99796" y="2349"/>
                    <a:pt x="100229" y="2282"/>
                    <a:pt x="100663" y="2149"/>
                  </a:cubicBezTo>
                  <a:cubicBezTo>
                    <a:pt x="101197" y="2115"/>
                    <a:pt x="101697" y="2049"/>
                    <a:pt x="102231" y="1982"/>
                  </a:cubicBezTo>
                  <a:cubicBezTo>
                    <a:pt x="102231" y="2115"/>
                    <a:pt x="102298" y="2249"/>
                    <a:pt x="102464" y="2282"/>
                  </a:cubicBezTo>
                  <a:cubicBezTo>
                    <a:pt x="102743" y="2350"/>
                    <a:pt x="103042" y="2381"/>
                    <a:pt x="103349" y="2381"/>
                  </a:cubicBezTo>
                  <a:cubicBezTo>
                    <a:pt x="104108" y="2381"/>
                    <a:pt x="104921" y="2190"/>
                    <a:pt x="105633" y="1882"/>
                  </a:cubicBezTo>
                  <a:cubicBezTo>
                    <a:pt x="106267" y="1849"/>
                    <a:pt x="106901" y="1815"/>
                    <a:pt x="107535" y="1782"/>
                  </a:cubicBezTo>
                  <a:cubicBezTo>
                    <a:pt x="107568" y="1849"/>
                    <a:pt x="107635" y="1915"/>
                    <a:pt x="107735" y="1915"/>
                  </a:cubicBezTo>
                  <a:cubicBezTo>
                    <a:pt x="107928" y="1959"/>
                    <a:pt x="108134" y="1980"/>
                    <a:pt x="108344" y="1980"/>
                  </a:cubicBezTo>
                  <a:cubicBezTo>
                    <a:pt x="108930" y="1980"/>
                    <a:pt x="109554" y="1818"/>
                    <a:pt x="110070" y="1548"/>
                  </a:cubicBezTo>
                  <a:cubicBezTo>
                    <a:pt x="110303" y="1482"/>
                    <a:pt x="110570" y="1448"/>
                    <a:pt x="110837" y="1382"/>
                  </a:cubicBezTo>
                  <a:cubicBezTo>
                    <a:pt x="110937" y="1382"/>
                    <a:pt x="111070" y="1382"/>
                    <a:pt x="111204" y="1348"/>
                  </a:cubicBezTo>
                  <a:cubicBezTo>
                    <a:pt x="111537" y="1348"/>
                    <a:pt x="111871" y="1348"/>
                    <a:pt x="112171" y="1315"/>
                  </a:cubicBezTo>
                  <a:lnTo>
                    <a:pt x="112171" y="1315"/>
                  </a:lnTo>
                  <a:cubicBezTo>
                    <a:pt x="112138" y="1415"/>
                    <a:pt x="112171" y="1548"/>
                    <a:pt x="112271" y="1615"/>
                  </a:cubicBezTo>
                  <a:cubicBezTo>
                    <a:pt x="112481" y="1772"/>
                    <a:pt x="112731" y="1826"/>
                    <a:pt x="113007" y="1826"/>
                  </a:cubicBezTo>
                  <a:cubicBezTo>
                    <a:pt x="113082" y="1826"/>
                    <a:pt x="113160" y="1822"/>
                    <a:pt x="113239" y="1815"/>
                  </a:cubicBezTo>
                  <a:lnTo>
                    <a:pt x="113239" y="14"/>
                  </a:lnTo>
                  <a:cubicBezTo>
                    <a:pt x="113134" y="5"/>
                    <a:pt x="113029" y="0"/>
                    <a:pt x="1129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0"/>
            <p:cNvSpPr/>
            <p:nvPr/>
          </p:nvSpPr>
          <p:spPr>
            <a:xfrm>
              <a:off x="1186850" y="2753175"/>
              <a:ext cx="2462300" cy="103325"/>
            </a:xfrm>
            <a:custGeom>
              <a:avLst/>
              <a:gdLst/>
              <a:ahLst/>
              <a:cxnLst/>
              <a:rect l="l" t="t" r="r" b="b"/>
              <a:pathLst>
                <a:path w="98492" h="4133" extrusionOk="0">
                  <a:moveTo>
                    <a:pt x="81926" y="1171"/>
                  </a:moveTo>
                  <a:cubicBezTo>
                    <a:pt x="82159" y="1171"/>
                    <a:pt x="82359" y="1204"/>
                    <a:pt x="82560" y="1238"/>
                  </a:cubicBezTo>
                  <a:cubicBezTo>
                    <a:pt x="82259" y="1204"/>
                    <a:pt x="81992" y="1204"/>
                    <a:pt x="81692" y="1204"/>
                  </a:cubicBezTo>
                  <a:cubicBezTo>
                    <a:pt x="81759" y="1204"/>
                    <a:pt x="81859" y="1171"/>
                    <a:pt x="81926" y="1171"/>
                  </a:cubicBezTo>
                  <a:close/>
                  <a:moveTo>
                    <a:pt x="73158" y="0"/>
                  </a:moveTo>
                  <a:cubicBezTo>
                    <a:pt x="72357" y="0"/>
                    <a:pt x="71485" y="296"/>
                    <a:pt x="70918" y="737"/>
                  </a:cubicBezTo>
                  <a:lnTo>
                    <a:pt x="70885" y="737"/>
                  </a:lnTo>
                  <a:cubicBezTo>
                    <a:pt x="70666" y="694"/>
                    <a:pt x="70441" y="669"/>
                    <a:pt x="70216" y="669"/>
                  </a:cubicBezTo>
                  <a:cubicBezTo>
                    <a:pt x="69925" y="669"/>
                    <a:pt x="69632" y="710"/>
                    <a:pt x="69350" y="804"/>
                  </a:cubicBezTo>
                  <a:cubicBezTo>
                    <a:pt x="69017" y="837"/>
                    <a:pt x="68683" y="937"/>
                    <a:pt x="68383" y="1104"/>
                  </a:cubicBezTo>
                  <a:cubicBezTo>
                    <a:pt x="68016" y="1171"/>
                    <a:pt x="67649" y="1204"/>
                    <a:pt x="67315" y="1271"/>
                  </a:cubicBezTo>
                  <a:cubicBezTo>
                    <a:pt x="67080" y="1201"/>
                    <a:pt x="66828" y="1170"/>
                    <a:pt x="66571" y="1170"/>
                  </a:cubicBezTo>
                  <a:cubicBezTo>
                    <a:pt x="65842" y="1170"/>
                    <a:pt x="65063" y="1418"/>
                    <a:pt x="64447" y="1738"/>
                  </a:cubicBezTo>
                  <a:cubicBezTo>
                    <a:pt x="64080" y="1805"/>
                    <a:pt x="63746" y="1871"/>
                    <a:pt x="63379" y="1938"/>
                  </a:cubicBezTo>
                  <a:cubicBezTo>
                    <a:pt x="63046" y="1871"/>
                    <a:pt x="62712" y="1838"/>
                    <a:pt x="62345" y="1838"/>
                  </a:cubicBezTo>
                  <a:cubicBezTo>
                    <a:pt x="61344" y="2172"/>
                    <a:pt x="60344" y="2438"/>
                    <a:pt x="59376" y="2572"/>
                  </a:cubicBezTo>
                  <a:cubicBezTo>
                    <a:pt x="59343" y="2572"/>
                    <a:pt x="59310" y="2539"/>
                    <a:pt x="59276" y="2539"/>
                  </a:cubicBezTo>
                  <a:cubicBezTo>
                    <a:pt x="58995" y="2441"/>
                    <a:pt x="58686" y="2400"/>
                    <a:pt x="58365" y="2400"/>
                  </a:cubicBezTo>
                  <a:cubicBezTo>
                    <a:pt x="57695" y="2400"/>
                    <a:pt x="56972" y="2580"/>
                    <a:pt x="56341" y="2805"/>
                  </a:cubicBezTo>
                  <a:cubicBezTo>
                    <a:pt x="56374" y="2705"/>
                    <a:pt x="56374" y="2605"/>
                    <a:pt x="56307" y="2539"/>
                  </a:cubicBezTo>
                  <a:cubicBezTo>
                    <a:pt x="56114" y="2375"/>
                    <a:pt x="55907" y="2324"/>
                    <a:pt x="55689" y="2324"/>
                  </a:cubicBezTo>
                  <a:cubicBezTo>
                    <a:pt x="55420" y="2324"/>
                    <a:pt x="55135" y="2402"/>
                    <a:pt x="54840" y="2438"/>
                  </a:cubicBezTo>
                  <a:cubicBezTo>
                    <a:pt x="54173" y="2505"/>
                    <a:pt x="53472" y="2572"/>
                    <a:pt x="52805" y="2639"/>
                  </a:cubicBezTo>
                  <a:lnTo>
                    <a:pt x="52571" y="2639"/>
                  </a:lnTo>
                  <a:cubicBezTo>
                    <a:pt x="52371" y="2172"/>
                    <a:pt x="51604" y="2138"/>
                    <a:pt x="51170" y="2071"/>
                  </a:cubicBezTo>
                  <a:cubicBezTo>
                    <a:pt x="51068" y="2064"/>
                    <a:pt x="50966" y="2059"/>
                    <a:pt x="50864" y="2059"/>
                  </a:cubicBezTo>
                  <a:cubicBezTo>
                    <a:pt x="50534" y="2059"/>
                    <a:pt x="50209" y="2103"/>
                    <a:pt x="49903" y="2205"/>
                  </a:cubicBezTo>
                  <a:cubicBezTo>
                    <a:pt x="49703" y="2172"/>
                    <a:pt x="49536" y="2138"/>
                    <a:pt x="49369" y="2105"/>
                  </a:cubicBezTo>
                  <a:cubicBezTo>
                    <a:pt x="48847" y="1370"/>
                    <a:pt x="47702" y="1056"/>
                    <a:pt x="46675" y="1056"/>
                  </a:cubicBezTo>
                  <a:cubicBezTo>
                    <a:pt x="46258" y="1056"/>
                    <a:pt x="45861" y="1108"/>
                    <a:pt x="45533" y="1204"/>
                  </a:cubicBezTo>
                  <a:cubicBezTo>
                    <a:pt x="45433" y="1238"/>
                    <a:pt x="45400" y="1271"/>
                    <a:pt x="45366" y="1338"/>
                  </a:cubicBezTo>
                  <a:lnTo>
                    <a:pt x="44332" y="1338"/>
                  </a:lnTo>
                  <a:cubicBezTo>
                    <a:pt x="44266" y="1171"/>
                    <a:pt x="44132" y="1071"/>
                    <a:pt x="43965" y="1071"/>
                  </a:cubicBezTo>
                  <a:cubicBezTo>
                    <a:pt x="43652" y="883"/>
                    <a:pt x="43233" y="825"/>
                    <a:pt x="42841" y="825"/>
                  </a:cubicBezTo>
                  <a:cubicBezTo>
                    <a:pt x="42608" y="825"/>
                    <a:pt x="42384" y="846"/>
                    <a:pt x="42197" y="871"/>
                  </a:cubicBezTo>
                  <a:cubicBezTo>
                    <a:pt x="41597" y="937"/>
                    <a:pt x="40930" y="1137"/>
                    <a:pt x="40463" y="1538"/>
                  </a:cubicBezTo>
                  <a:cubicBezTo>
                    <a:pt x="39095" y="1638"/>
                    <a:pt x="37728" y="1771"/>
                    <a:pt x="36327" y="1905"/>
                  </a:cubicBezTo>
                  <a:cubicBezTo>
                    <a:pt x="36039" y="1773"/>
                    <a:pt x="35704" y="1719"/>
                    <a:pt x="35355" y="1719"/>
                  </a:cubicBezTo>
                  <a:cubicBezTo>
                    <a:pt x="34734" y="1719"/>
                    <a:pt x="34071" y="1891"/>
                    <a:pt x="33558" y="2105"/>
                  </a:cubicBezTo>
                  <a:cubicBezTo>
                    <a:pt x="33124" y="2138"/>
                    <a:pt x="32691" y="2172"/>
                    <a:pt x="32257" y="2172"/>
                  </a:cubicBezTo>
                  <a:cubicBezTo>
                    <a:pt x="32124" y="2205"/>
                    <a:pt x="31990" y="2238"/>
                    <a:pt x="31823" y="2272"/>
                  </a:cubicBezTo>
                  <a:cubicBezTo>
                    <a:pt x="31501" y="2025"/>
                    <a:pt x="31072" y="1930"/>
                    <a:pt x="30620" y="1930"/>
                  </a:cubicBezTo>
                  <a:cubicBezTo>
                    <a:pt x="30276" y="1930"/>
                    <a:pt x="29920" y="1985"/>
                    <a:pt x="29588" y="2071"/>
                  </a:cubicBezTo>
                  <a:cubicBezTo>
                    <a:pt x="29255" y="2172"/>
                    <a:pt x="28955" y="2272"/>
                    <a:pt x="28721" y="2372"/>
                  </a:cubicBezTo>
                  <a:cubicBezTo>
                    <a:pt x="28287" y="2438"/>
                    <a:pt x="27820" y="2505"/>
                    <a:pt x="27387" y="2572"/>
                  </a:cubicBezTo>
                  <a:cubicBezTo>
                    <a:pt x="27370" y="2555"/>
                    <a:pt x="27345" y="2547"/>
                    <a:pt x="27316" y="2547"/>
                  </a:cubicBezTo>
                  <a:cubicBezTo>
                    <a:pt x="27287" y="2547"/>
                    <a:pt x="27253" y="2555"/>
                    <a:pt x="27220" y="2572"/>
                  </a:cubicBezTo>
                  <a:cubicBezTo>
                    <a:pt x="27187" y="2505"/>
                    <a:pt x="27153" y="2472"/>
                    <a:pt x="27087" y="2438"/>
                  </a:cubicBezTo>
                  <a:cubicBezTo>
                    <a:pt x="26640" y="2171"/>
                    <a:pt x="26082" y="2044"/>
                    <a:pt x="25507" y="2044"/>
                  </a:cubicBezTo>
                  <a:cubicBezTo>
                    <a:pt x="24577" y="2044"/>
                    <a:pt x="23602" y="2375"/>
                    <a:pt x="22984" y="2972"/>
                  </a:cubicBezTo>
                  <a:cubicBezTo>
                    <a:pt x="22984" y="2972"/>
                    <a:pt x="22950" y="3006"/>
                    <a:pt x="22950" y="3006"/>
                  </a:cubicBezTo>
                  <a:cubicBezTo>
                    <a:pt x="22895" y="2867"/>
                    <a:pt x="22770" y="2797"/>
                    <a:pt x="22614" y="2797"/>
                  </a:cubicBezTo>
                  <a:cubicBezTo>
                    <a:pt x="22582" y="2797"/>
                    <a:pt x="22550" y="2800"/>
                    <a:pt x="22517" y="2805"/>
                  </a:cubicBezTo>
                  <a:cubicBezTo>
                    <a:pt x="22517" y="2805"/>
                    <a:pt x="22483" y="2839"/>
                    <a:pt x="22450" y="2839"/>
                  </a:cubicBezTo>
                  <a:cubicBezTo>
                    <a:pt x="22424" y="2632"/>
                    <a:pt x="22258" y="2505"/>
                    <a:pt x="22076" y="2505"/>
                  </a:cubicBezTo>
                  <a:cubicBezTo>
                    <a:pt x="22023" y="2505"/>
                    <a:pt x="21969" y="2516"/>
                    <a:pt x="21916" y="2539"/>
                  </a:cubicBezTo>
                  <a:cubicBezTo>
                    <a:pt x="21469" y="2441"/>
                    <a:pt x="21022" y="2389"/>
                    <a:pt x="20575" y="2389"/>
                  </a:cubicBezTo>
                  <a:cubicBezTo>
                    <a:pt x="20255" y="2389"/>
                    <a:pt x="19935" y="2416"/>
                    <a:pt x="19615" y="2472"/>
                  </a:cubicBezTo>
                  <a:cubicBezTo>
                    <a:pt x="19214" y="2539"/>
                    <a:pt x="18681" y="2639"/>
                    <a:pt x="18314" y="2872"/>
                  </a:cubicBezTo>
                  <a:cubicBezTo>
                    <a:pt x="17947" y="2839"/>
                    <a:pt x="17613" y="2805"/>
                    <a:pt x="17246" y="2772"/>
                  </a:cubicBezTo>
                  <a:cubicBezTo>
                    <a:pt x="17246" y="2739"/>
                    <a:pt x="17213" y="2705"/>
                    <a:pt x="17180" y="2672"/>
                  </a:cubicBezTo>
                  <a:cubicBezTo>
                    <a:pt x="16907" y="2377"/>
                    <a:pt x="16466" y="2314"/>
                    <a:pt x="16033" y="2314"/>
                  </a:cubicBezTo>
                  <a:cubicBezTo>
                    <a:pt x="15829" y="2314"/>
                    <a:pt x="15627" y="2328"/>
                    <a:pt x="15445" y="2338"/>
                  </a:cubicBezTo>
                  <a:cubicBezTo>
                    <a:pt x="15178" y="2372"/>
                    <a:pt x="14811" y="2372"/>
                    <a:pt x="14511" y="2438"/>
                  </a:cubicBezTo>
                  <a:lnTo>
                    <a:pt x="13610" y="2438"/>
                  </a:lnTo>
                  <a:cubicBezTo>
                    <a:pt x="13290" y="2118"/>
                    <a:pt x="12764" y="2033"/>
                    <a:pt x="12272" y="2033"/>
                  </a:cubicBezTo>
                  <a:cubicBezTo>
                    <a:pt x="12048" y="2033"/>
                    <a:pt x="11830" y="2051"/>
                    <a:pt x="11642" y="2071"/>
                  </a:cubicBezTo>
                  <a:cubicBezTo>
                    <a:pt x="11008" y="2138"/>
                    <a:pt x="10408" y="2372"/>
                    <a:pt x="9908" y="2772"/>
                  </a:cubicBezTo>
                  <a:cubicBezTo>
                    <a:pt x="9708" y="2772"/>
                    <a:pt x="9507" y="2805"/>
                    <a:pt x="9307" y="2839"/>
                  </a:cubicBezTo>
                  <a:cubicBezTo>
                    <a:pt x="9307" y="2839"/>
                    <a:pt x="9274" y="2839"/>
                    <a:pt x="9274" y="2805"/>
                  </a:cubicBezTo>
                  <a:cubicBezTo>
                    <a:pt x="9307" y="2705"/>
                    <a:pt x="9307" y="2572"/>
                    <a:pt x="9207" y="2505"/>
                  </a:cubicBezTo>
                  <a:cubicBezTo>
                    <a:pt x="8895" y="2193"/>
                    <a:pt x="8463" y="2066"/>
                    <a:pt x="8003" y="2066"/>
                  </a:cubicBezTo>
                  <a:cubicBezTo>
                    <a:pt x="7432" y="2066"/>
                    <a:pt x="6819" y="2261"/>
                    <a:pt x="6338" y="2539"/>
                  </a:cubicBezTo>
                  <a:cubicBezTo>
                    <a:pt x="6038" y="2539"/>
                    <a:pt x="5705" y="2505"/>
                    <a:pt x="5371" y="2472"/>
                  </a:cubicBezTo>
                  <a:cubicBezTo>
                    <a:pt x="5338" y="2405"/>
                    <a:pt x="5271" y="2338"/>
                    <a:pt x="5171" y="2305"/>
                  </a:cubicBezTo>
                  <a:cubicBezTo>
                    <a:pt x="4688" y="2108"/>
                    <a:pt x="4139" y="2008"/>
                    <a:pt x="3589" y="2008"/>
                  </a:cubicBezTo>
                  <a:cubicBezTo>
                    <a:pt x="3113" y="2008"/>
                    <a:pt x="2636" y="2083"/>
                    <a:pt x="2202" y="2238"/>
                  </a:cubicBezTo>
                  <a:cubicBezTo>
                    <a:pt x="1735" y="2238"/>
                    <a:pt x="1302" y="2205"/>
                    <a:pt x="835" y="2205"/>
                  </a:cubicBezTo>
                  <a:cubicBezTo>
                    <a:pt x="835" y="2205"/>
                    <a:pt x="835" y="2205"/>
                    <a:pt x="835" y="2172"/>
                  </a:cubicBezTo>
                  <a:cubicBezTo>
                    <a:pt x="601" y="2005"/>
                    <a:pt x="301" y="1938"/>
                    <a:pt x="1" y="1938"/>
                  </a:cubicBezTo>
                  <a:lnTo>
                    <a:pt x="1" y="3506"/>
                  </a:lnTo>
                  <a:cubicBezTo>
                    <a:pt x="468" y="3439"/>
                    <a:pt x="901" y="3272"/>
                    <a:pt x="1235" y="2972"/>
                  </a:cubicBezTo>
                  <a:cubicBezTo>
                    <a:pt x="1302" y="2905"/>
                    <a:pt x="1335" y="2805"/>
                    <a:pt x="1335" y="2739"/>
                  </a:cubicBezTo>
                  <a:cubicBezTo>
                    <a:pt x="1435" y="2739"/>
                    <a:pt x="1535" y="2739"/>
                    <a:pt x="1668" y="2772"/>
                  </a:cubicBezTo>
                  <a:cubicBezTo>
                    <a:pt x="1726" y="2859"/>
                    <a:pt x="1834" y="2945"/>
                    <a:pt x="1949" y="2945"/>
                  </a:cubicBezTo>
                  <a:cubicBezTo>
                    <a:pt x="1966" y="2945"/>
                    <a:pt x="1984" y="2943"/>
                    <a:pt x="2002" y="2939"/>
                  </a:cubicBezTo>
                  <a:cubicBezTo>
                    <a:pt x="2069" y="2939"/>
                    <a:pt x="2135" y="2939"/>
                    <a:pt x="2202" y="2905"/>
                  </a:cubicBezTo>
                  <a:cubicBezTo>
                    <a:pt x="2669" y="3239"/>
                    <a:pt x="3236" y="3406"/>
                    <a:pt x="3803" y="3473"/>
                  </a:cubicBezTo>
                  <a:cubicBezTo>
                    <a:pt x="3963" y="3491"/>
                    <a:pt x="4141" y="3505"/>
                    <a:pt x="4325" y="3505"/>
                  </a:cubicBezTo>
                  <a:cubicBezTo>
                    <a:pt x="4792" y="3505"/>
                    <a:pt x="5293" y="3417"/>
                    <a:pt x="5605" y="3106"/>
                  </a:cubicBezTo>
                  <a:cubicBezTo>
                    <a:pt x="5905" y="3139"/>
                    <a:pt x="6205" y="3172"/>
                    <a:pt x="6505" y="3206"/>
                  </a:cubicBezTo>
                  <a:cubicBezTo>
                    <a:pt x="7006" y="3573"/>
                    <a:pt x="7539" y="3773"/>
                    <a:pt x="8140" y="3873"/>
                  </a:cubicBezTo>
                  <a:cubicBezTo>
                    <a:pt x="8290" y="3892"/>
                    <a:pt x="8462" y="3905"/>
                    <a:pt x="8639" y="3905"/>
                  </a:cubicBezTo>
                  <a:cubicBezTo>
                    <a:pt x="9090" y="3905"/>
                    <a:pt x="9577" y="3817"/>
                    <a:pt x="9841" y="3506"/>
                  </a:cubicBezTo>
                  <a:cubicBezTo>
                    <a:pt x="9874" y="3473"/>
                    <a:pt x="9908" y="3439"/>
                    <a:pt x="9908" y="3406"/>
                  </a:cubicBezTo>
                  <a:cubicBezTo>
                    <a:pt x="9941" y="3372"/>
                    <a:pt x="9941" y="3372"/>
                    <a:pt x="9974" y="3372"/>
                  </a:cubicBezTo>
                  <a:cubicBezTo>
                    <a:pt x="10175" y="3339"/>
                    <a:pt x="10375" y="3339"/>
                    <a:pt x="10575" y="3339"/>
                  </a:cubicBezTo>
                  <a:lnTo>
                    <a:pt x="10675" y="3339"/>
                  </a:lnTo>
                  <a:cubicBezTo>
                    <a:pt x="11075" y="3673"/>
                    <a:pt x="11676" y="3773"/>
                    <a:pt x="12209" y="3773"/>
                  </a:cubicBezTo>
                  <a:cubicBezTo>
                    <a:pt x="12710" y="3773"/>
                    <a:pt x="13577" y="3739"/>
                    <a:pt x="13810" y="3206"/>
                  </a:cubicBezTo>
                  <a:lnTo>
                    <a:pt x="14344" y="3206"/>
                  </a:lnTo>
                  <a:cubicBezTo>
                    <a:pt x="14478" y="3573"/>
                    <a:pt x="14878" y="3739"/>
                    <a:pt x="15278" y="3806"/>
                  </a:cubicBezTo>
                  <a:cubicBezTo>
                    <a:pt x="15588" y="3838"/>
                    <a:pt x="15905" y="3853"/>
                    <a:pt x="16223" y="3853"/>
                  </a:cubicBezTo>
                  <a:cubicBezTo>
                    <a:pt x="16898" y="3853"/>
                    <a:pt x="17579" y="3786"/>
                    <a:pt x="18214" y="3673"/>
                  </a:cubicBezTo>
                  <a:cubicBezTo>
                    <a:pt x="18314" y="3639"/>
                    <a:pt x="18347" y="3606"/>
                    <a:pt x="18414" y="3573"/>
                  </a:cubicBezTo>
                  <a:cubicBezTo>
                    <a:pt x="18647" y="3573"/>
                    <a:pt x="18914" y="3606"/>
                    <a:pt x="19148" y="3639"/>
                  </a:cubicBezTo>
                  <a:cubicBezTo>
                    <a:pt x="19181" y="3639"/>
                    <a:pt x="19214" y="3673"/>
                    <a:pt x="19248" y="3706"/>
                  </a:cubicBezTo>
                  <a:cubicBezTo>
                    <a:pt x="19707" y="3971"/>
                    <a:pt x="20343" y="4133"/>
                    <a:pt x="20974" y="4133"/>
                  </a:cubicBezTo>
                  <a:cubicBezTo>
                    <a:pt x="21535" y="4133"/>
                    <a:pt x="22093" y="4004"/>
                    <a:pt x="22517" y="3706"/>
                  </a:cubicBezTo>
                  <a:cubicBezTo>
                    <a:pt x="22917" y="3706"/>
                    <a:pt x="23317" y="3673"/>
                    <a:pt x="23718" y="3673"/>
                  </a:cubicBezTo>
                  <a:lnTo>
                    <a:pt x="23751" y="3673"/>
                  </a:lnTo>
                  <a:cubicBezTo>
                    <a:pt x="24051" y="3714"/>
                    <a:pt x="24358" y="3733"/>
                    <a:pt x="24667" y="3733"/>
                  </a:cubicBezTo>
                  <a:cubicBezTo>
                    <a:pt x="25596" y="3733"/>
                    <a:pt x="26553" y="3564"/>
                    <a:pt x="27454" y="3339"/>
                  </a:cubicBezTo>
                  <a:cubicBezTo>
                    <a:pt x="27587" y="3306"/>
                    <a:pt x="27654" y="3206"/>
                    <a:pt x="27687" y="3106"/>
                  </a:cubicBezTo>
                  <a:cubicBezTo>
                    <a:pt x="27954" y="3072"/>
                    <a:pt x="28221" y="3006"/>
                    <a:pt x="28488" y="2939"/>
                  </a:cubicBezTo>
                  <a:cubicBezTo>
                    <a:pt x="28721" y="3072"/>
                    <a:pt x="28988" y="3139"/>
                    <a:pt x="29255" y="3172"/>
                  </a:cubicBezTo>
                  <a:cubicBezTo>
                    <a:pt x="29326" y="3181"/>
                    <a:pt x="29398" y="3185"/>
                    <a:pt x="29469" y="3185"/>
                  </a:cubicBezTo>
                  <a:cubicBezTo>
                    <a:pt x="29665" y="3185"/>
                    <a:pt x="29860" y="3154"/>
                    <a:pt x="30055" y="3106"/>
                  </a:cubicBezTo>
                  <a:cubicBezTo>
                    <a:pt x="30089" y="3106"/>
                    <a:pt x="30089" y="3106"/>
                    <a:pt x="30122" y="3072"/>
                  </a:cubicBezTo>
                  <a:cubicBezTo>
                    <a:pt x="30656" y="3072"/>
                    <a:pt x="31223" y="3006"/>
                    <a:pt x="31757" y="2905"/>
                  </a:cubicBezTo>
                  <a:cubicBezTo>
                    <a:pt x="31790" y="2972"/>
                    <a:pt x="31823" y="3006"/>
                    <a:pt x="31890" y="3072"/>
                  </a:cubicBezTo>
                  <a:cubicBezTo>
                    <a:pt x="32681" y="3202"/>
                    <a:pt x="33480" y="3257"/>
                    <a:pt x="34283" y="3257"/>
                  </a:cubicBezTo>
                  <a:cubicBezTo>
                    <a:pt x="36360" y="3257"/>
                    <a:pt x="38470" y="2890"/>
                    <a:pt x="40563" y="2505"/>
                  </a:cubicBezTo>
                  <a:cubicBezTo>
                    <a:pt x="40917" y="2644"/>
                    <a:pt x="41305" y="2708"/>
                    <a:pt x="41701" y="2708"/>
                  </a:cubicBezTo>
                  <a:cubicBezTo>
                    <a:pt x="42537" y="2708"/>
                    <a:pt x="43409" y="2424"/>
                    <a:pt x="44065" y="1971"/>
                  </a:cubicBezTo>
                  <a:lnTo>
                    <a:pt x="44299" y="1971"/>
                  </a:lnTo>
                  <a:cubicBezTo>
                    <a:pt x="44332" y="2005"/>
                    <a:pt x="44332" y="2005"/>
                    <a:pt x="44332" y="2005"/>
                  </a:cubicBezTo>
                  <a:cubicBezTo>
                    <a:pt x="45080" y="2703"/>
                    <a:pt x="46312" y="3121"/>
                    <a:pt x="47458" y="3121"/>
                  </a:cubicBezTo>
                  <a:cubicBezTo>
                    <a:pt x="47845" y="3121"/>
                    <a:pt x="48223" y="3073"/>
                    <a:pt x="48569" y="2972"/>
                  </a:cubicBezTo>
                  <a:cubicBezTo>
                    <a:pt x="49258" y="3417"/>
                    <a:pt x="50096" y="3669"/>
                    <a:pt x="50923" y="3669"/>
                  </a:cubicBezTo>
                  <a:cubicBezTo>
                    <a:pt x="51337" y="3669"/>
                    <a:pt x="51749" y="3606"/>
                    <a:pt x="52138" y="3473"/>
                  </a:cubicBezTo>
                  <a:cubicBezTo>
                    <a:pt x="52657" y="3687"/>
                    <a:pt x="53398" y="3854"/>
                    <a:pt x="54112" y="3854"/>
                  </a:cubicBezTo>
                  <a:cubicBezTo>
                    <a:pt x="54727" y="3854"/>
                    <a:pt x="55323" y="3730"/>
                    <a:pt x="55740" y="3406"/>
                  </a:cubicBezTo>
                  <a:lnTo>
                    <a:pt x="55807" y="3406"/>
                  </a:lnTo>
                  <a:cubicBezTo>
                    <a:pt x="56178" y="3743"/>
                    <a:pt x="56822" y="3935"/>
                    <a:pt x="57454" y="3935"/>
                  </a:cubicBezTo>
                  <a:cubicBezTo>
                    <a:pt x="58072" y="3935"/>
                    <a:pt x="58680" y="3751"/>
                    <a:pt x="59009" y="3339"/>
                  </a:cubicBezTo>
                  <a:cubicBezTo>
                    <a:pt x="59456" y="3554"/>
                    <a:pt x="59961" y="3653"/>
                    <a:pt x="60471" y="3653"/>
                  </a:cubicBezTo>
                  <a:cubicBezTo>
                    <a:pt x="60913" y="3653"/>
                    <a:pt x="61360" y="3578"/>
                    <a:pt x="61778" y="3439"/>
                  </a:cubicBezTo>
                  <a:cubicBezTo>
                    <a:pt x="61910" y="3479"/>
                    <a:pt x="62041" y="3497"/>
                    <a:pt x="62173" y="3497"/>
                  </a:cubicBezTo>
                  <a:cubicBezTo>
                    <a:pt x="62375" y="3497"/>
                    <a:pt x="62577" y="3453"/>
                    <a:pt x="62779" y="3372"/>
                  </a:cubicBezTo>
                  <a:cubicBezTo>
                    <a:pt x="62979" y="3306"/>
                    <a:pt x="63246" y="3172"/>
                    <a:pt x="63413" y="3006"/>
                  </a:cubicBezTo>
                  <a:cubicBezTo>
                    <a:pt x="63624" y="3162"/>
                    <a:pt x="63942" y="3227"/>
                    <a:pt x="64311" y="3227"/>
                  </a:cubicBezTo>
                  <a:cubicBezTo>
                    <a:pt x="65515" y="3227"/>
                    <a:pt x="67266" y="2539"/>
                    <a:pt x="67649" y="2105"/>
                  </a:cubicBezTo>
                  <a:lnTo>
                    <a:pt x="67682" y="2105"/>
                  </a:lnTo>
                  <a:cubicBezTo>
                    <a:pt x="67900" y="2169"/>
                    <a:pt x="68131" y="2199"/>
                    <a:pt x="68367" y="2199"/>
                  </a:cubicBezTo>
                  <a:cubicBezTo>
                    <a:pt x="69108" y="2199"/>
                    <a:pt x="69894" y="1909"/>
                    <a:pt x="70451" y="1504"/>
                  </a:cubicBezTo>
                  <a:cubicBezTo>
                    <a:pt x="70484" y="1471"/>
                    <a:pt x="70518" y="1438"/>
                    <a:pt x="70551" y="1404"/>
                  </a:cubicBezTo>
                  <a:cubicBezTo>
                    <a:pt x="70651" y="1438"/>
                    <a:pt x="70718" y="1438"/>
                    <a:pt x="70818" y="1438"/>
                  </a:cubicBezTo>
                  <a:cubicBezTo>
                    <a:pt x="71107" y="1616"/>
                    <a:pt x="71485" y="1675"/>
                    <a:pt x="71843" y="1675"/>
                  </a:cubicBezTo>
                  <a:cubicBezTo>
                    <a:pt x="72022" y="1675"/>
                    <a:pt x="72197" y="1660"/>
                    <a:pt x="72352" y="1638"/>
                  </a:cubicBezTo>
                  <a:cubicBezTo>
                    <a:pt x="72753" y="1604"/>
                    <a:pt x="73320" y="1538"/>
                    <a:pt x="73687" y="1304"/>
                  </a:cubicBezTo>
                  <a:cubicBezTo>
                    <a:pt x="73720" y="1338"/>
                    <a:pt x="73787" y="1338"/>
                    <a:pt x="73820" y="1338"/>
                  </a:cubicBezTo>
                  <a:cubicBezTo>
                    <a:pt x="74031" y="1295"/>
                    <a:pt x="74228" y="1277"/>
                    <a:pt x="74416" y="1277"/>
                  </a:cubicBezTo>
                  <a:cubicBezTo>
                    <a:pt x="74969" y="1277"/>
                    <a:pt x="75449" y="1439"/>
                    <a:pt x="76022" y="1638"/>
                  </a:cubicBezTo>
                  <a:cubicBezTo>
                    <a:pt x="76388" y="1760"/>
                    <a:pt x="76730" y="1832"/>
                    <a:pt x="77084" y="1832"/>
                  </a:cubicBezTo>
                  <a:cubicBezTo>
                    <a:pt x="77311" y="1832"/>
                    <a:pt x="77542" y="1803"/>
                    <a:pt x="77789" y="1738"/>
                  </a:cubicBezTo>
                  <a:cubicBezTo>
                    <a:pt x="77823" y="1738"/>
                    <a:pt x="77856" y="1738"/>
                    <a:pt x="77890" y="1705"/>
                  </a:cubicBezTo>
                  <a:cubicBezTo>
                    <a:pt x="78123" y="1738"/>
                    <a:pt x="78323" y="1771"/>
                    <a:pt x="78557" y="1805"/>
                  </a:cubicBezTo>
                  <a:cubicBezTo>
                    <a:pt x="79024" y="1938"/>
                    <a:pt x="79491" y="2005"/>
                    <a:pt x="79958" y="2071"/>
                  </a:cubicBezTo>
                  <a:cubicBezTo>
                    <a:pt x="80563" y="2286"/>
                    <a:pt x="81249" y="2444"/>
                    <a:pt x="81901" y="2444"/>
                  </a:cubicBezTo>
                  <a:cubicBezTo>
                    <a:pt x="82362" y="2444"/>
                    <a:pt x="82806" y="2365"/>
                    <a:pt x="83193" y="2172"/>
                  </a:cubicBezTo>
                  <a:cubicBezTo>
                    <a:pt x="83827" y="2138"/>
                    <a:pt x="84461" y="2105"/>
                    <a:pt x="85095" y="2071"/>
                  </a:cubicBezTo>
                  <a:cubicBezTo>
                    <a:pt x="85395" y="2205"/>
                    <a:pt x="85695" y="2272"/>
                    <a:pt x="86029" y="2272"/>
                  </a:cubicBezTo>
                  <a:cubicBezTo>
                    <a:pt x="86104" y="2279"/>
                    <a:pt x="86185" y="2283"/>
                    <a:pt x="86271" y="2283"/>
                  </a:cubicBezTo>
                  <a:cubicBezTo>
                    <a:pt x="86565" y="2283"/>
                    <a:pt x="86904" y="2234"/>
                    <a:pt x="87163" y="2105"/>
                  </a:cubicBezTo>
                  <a:cubicBezTo>
                    <a:pt x="87263" y="2105"/>
                    <a:pt x="87330" y="2105"/>
                    <a:pt x="87430" y="2138"/>
                  </a:cubicBezTo>
                  <a:lnTo>
                    <a:pt x="87630" y="2138"/>
                  </a:lnTo>
                  <a:cubicBezTo>
                    <a:pt x="88353" y="2768"/>
                    <a:pt x="89419" y="3072"/>
                    <a:pt x="90428" y="3072"/>
                  </a:cubicBezTo>
                  <a:cubicBezTo>
                    <a:pt x="90862" y="3072"/>
                    <a:pt x="91285" y="3016"/>
                    <a:pt x="91666" y="2905"/>
                  </a:cubicBezTo>
                  <a:cubicBezTo>
                    <a:pt x="91766" y="2905"/>
                    <a:pt x="91833" y="2805"/>
                    <a:pt x="91900" y="2739"/>
                  </a:cubicBezTo>
                  <a:cubicBezTo>
                    <a:pt x="92033" y="2739"/>
                    <a:pt x="92200" y="2772"/>
                    <a:pt x="92333" y="2772"/>
                  </a:cubicBezTo>
                  <a:cubicBezTo>
                    <a:pt x="92820" y="3083"/>
                    <a:pt x="93386" y="3236"/>
                    <a:pt x="93959" y="3236"/>
                  </a:cubicBezTo>
                  <a:cubicBezTo>
                    <a:pt x="94368" y="3236"/>
                    <a:pt x="94780" y="3158"/>
                    <a:pt x="95169" y="3006"/>
                  </a:cubicBezTo>
                  <a:cubicBezTo>
                    <a:pt x="95302" y="2972"/>
                    <a:pt x="95369" y="2905"/>
                    <a:pt x="95435" y="2805"/>
                  </a:cubicBezTo>
                  <a:cubicBezTo>
                    <a:pt x="96436" y="2705"/>
                    <a:pt x="97403" y="2438"/>
                    <a:pt x="98304" y="1938"/>
                  </a:cubicBezTo>
                  <a:cubicBezTo>
                    <a:pt x="98491" y="1876"/>
                    <a:pt x="98416" y="1668"/>
                    <a:pt x="98270" y="1668"/>
                  </a:cubicBezTo>
                  <a:cubicBezTo>
                    <a:pt x="98259" y="1668"/>
                    <a:pt x="98248" y="1669"/>
                    <a:pt x="98237" y="1671"/>
                  </a:cubicBezTo>
                  <a:cubicBezTo>
                    <a:pt x="97537" y="1871"/>
                    <a:pt x="96836" y="2005"/>
                    <a:pt x="96169" y="2105"/>
                  </a:cubicBezTo>
                  <a:cubicBezTo>
                    <a:pt x="96136" y="1971"/>
                    <a:pt x="96036" y="1871"/>
                    <a:pt x="95902" y="1838"/>
                  </a:cubicBezTo>
                  <a:cubicBezTo>
                    <a:pt x="95583" y="1744"/>
                    <a:pt x="95263" y="1703"/>
                    <a:pt x="94944" y="1703"/>
                  </a:cubicBezTo>
                  <a:cubicBezTo>
                    <a:pt x="94696" y="1703"/>
                    <a:pt x="94449" y="1728"/>
                    <a:pt x="94201" y="1771"/>
                  </a:cubicBezTo>
                  <a:cubicBezTo>
                    <a:pt x="93901" y="1805"/>
                    <a:pt x="93367" y="1905"/>
                    <a:pt x="93167" y="2172"/>
                  </a:cubicBezTo>
                  <a:lnTo>
                    <a:pt x="92900" y="2172"/>
                  </a:lnTo>
                  <a:cubicBezTo>
                    <a:pt x="92867" y="2138"/>
                    <a:pt x="92800" y="2138"/>
                    <a:pt x="92733" y="2105"/>
                  </a:cubicBezTo>
                  <a:cubicBezTo>
                    <a:pt x="92733" y="2038"/>
                    <a:pt x="92700" y="1938"/>
                    <a:pt x="92633" y="1905"/>
                  </a:cubicBezTo>
                  <a:cubicBezTo>
                    <a:pt x="92058" y="1444"/>
                    <a:pt x="91129" y="1204"/>
                    <a:pt x="90209" y="1204"/>
                  </a:cubicBezTo>
                  <a:cubicBezTo>
                    <a:pt x="89529" y="1204"/>
                    <a:pt x="88855" y="1335"/>
                    <a:pt x="88330" y="1604"/>
                  </a:cubicBezTo>
                  <a:lnTo>
                    <a:pt x="87863" y="1604"/>
                  </a:lnTo>
                  <a:cubicBezTo>
                    <a:pt x="87863" y="1604"/>
                    <a:pt x="87830" y="1604"/>
                    <a:pt x="87830" y="1571"/>
                  </a:cubicBezTo>
                  <a:cubicBezTo>
                    <a:pt x="87897" y="1504"/>
                    <a:pt x="87930" y="1371"/>
                    <a:pt x="87830" y="1271"/>
                  </a:cubicBezTo>
                  <a:cubicBezTo>
                    <a:pt x="87463" y="804"/>
                    <a:pt x="86796" y="804"/>
                    <a:pt x="86229" y="804"/>
                  </a:cubicBezTo>
                  <a:cubicBezTo>
                    <a:pt x="86165" y="801"/>
                    <a:pt x="86101" y="799"/>
                    <a:pt x="86037" y="799"/>
                  </a:cubicBezTo>
                  <a:cubicBezTo>
                    <a:pt x="85468" y="799"/>
                    <a:pt x="84904" y="931"/>
                    <a:pt x="84394" y="1171"/>
                  </a:cubicBezTo>
                  <a:cubicBezTo>
                    <a:pt x="84361" y="1104"/>
                    <a:pt x="84327" y="1004"/>
                    <a:pt x="84261" y="971"/>
                  </a:cubicBezTo>
                  <a:cubicBezTo>
                    <a:pt x="83705" y="651"/>
                    <a:pt x="82827" y="424"/>
                    <a:pt x="81981" y="424"/>
                  </a:cubicBezTo>
                  <a:cubicBezTo>
                    <a:pt x="81152" y="424"/>
                    <a:pt x="80354" y="642"/>
                    <a:pt x="79924" y="1204"/>
                  </a:cubicBezTo>
                  <a:cubicBezTo>
                    <a:pt x="79624" y="1204"/>
                    <a:pt x="79357" y="1238"/>
                    <a:pt x="79057" y="1271"/>
                  </a:cubicBezTo>
                  <a:cubicBezTo>
                    <a:pt x="78857" y="1238"/>
                    <a:pt x="78690" y="1171"/>
                    <a:pt x="78490" y="1137"/>
                  </a:cubicBezTo>
                  <a:cubicBezTo>
                    <a:pt x="78523" y="1004"/>
                    <a:pt x="78457" y="871"/>
                    <a:pt x="78290" y="771"/>
                  </a:cubicBezTo>
                  <a:cubicBezTo>
                    <a:pt x="77871" y="456"/>
                    <a:pt x="77307" y="287"/>
                    <a:pt x="76747" y="287"/>
                  </a:cubicBezTo>
                  <a:cubicBezTo>
                    <a:pt x="76416" y="287"/>
                    <a:pt x="76086" y="346"/>
                    <a:pt x="75788" y="470"/>
                  </a:cubicBezTo>
                  <a:cubicBezTo>
                    <a:pt x="75354" y="370"/>
                    <a:pt x="74887" y="337"/>
                    <a:pt x="74420" y="337"/>
                  </a:cubicBezTo>
                  <a:cubicBezTo>
                    <a:pt x="74075" y="102"/>
                    <a:pt x="73629" y="0"/>
                    <a:pt x="73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0"/>
            <p:cNvSpPr/>
            <p:nvPr/>
          </p:nvSpPr>
          <p:spPr>
            <a:xfrm>
              <a:off x="4581100" y="2728559"/>
              <a:ext cx="139325" cy="161100"/>
            </a:xfrm>
            <a:custGeom>
              <a:avLst/>
              <a:gdLst/>
              <a:ahLst/>
              <a:cxnLst/>
              <a:rect l="l" t="t" r="r" b="b"/>
              <a:pathLst>
                <a:path w="5573" h="6444" extrusionOk="0">
                  <a:moveTo>
                    <a:pt x="1338" y="0"/>
                  </a:moveTo>
                  <a:cubicBezTo>
                    <a:pt x="1187" y="0"/>
                    <a:pt x="1018" y="154"/>
                    <a:pt x="1062" y="349"/>
                  </a:cubicBezTo>
                  <a:cubicBezTo>
                    <a:pt x="1195" y="1083"/>
                    <a:pt x="1295" y="1784"/>
                    <a:pt x="1295" y="2517"/>
                  </a:cubicBezTo>
                  <a:cubicBezTo>
                    <a:pt x="1228" y="2551"/>
                    <a:pt x="1162" y="2584"/>
                    <a:pt x="1128" y="2684"/>
                  </a:cubicBezTo>
                  <a:cubicBezTo>
                    <a:pt x="1095" y="2784"/>
                    <a:pt x="1062" y="2884"/>
                    <a:pt x="1028" y="2984"/>
                  </a:cubicBezTo>
                  <a:lnTo>
                    <a:pt x="995" y="2984"/>
                  </a:lnTo>
                  <a:cubicBezTo>
                    <a:pt x="995" y="2951"/>
                    <a:pt x="962" y="2951"/>
                    <a:pt x="962" y="2918"/>
                  </a:cubicBezTo>
                  <a:lnTo>
                    <a:pt x="761" y="3652"/>
                  </a:lnTo>
                  <a:cubicBezTo>
                    <a:pt x="795" y="3685"/>
                    <a:pt x="828" y="3685"/>
                    <a:pt x="861" y="3685"/>
                  </a:cubicBezTo>
                  <a:cubicBezTo>
                    <a:pt x="795" y="3885"/>
                    <a:pt x="795" y="4052"/>
                    <a:pt x="828" y="4185"/>
                  </a:cubicBezTo>
                  <a:cubicBezTo>
                    <a:pt x="561" y="4786"/>
                    <a:pt x="294" y="5419"/>
                    <a:pt x="61" y="6020"/>
                  </a:cubicBezTo>
                  <a:cubicBezTo>
                    <a:pt x="0" y="6202"/>
                    <a:pt x="160" y="6323"/>
                    <a:pt x="310" y="6323"/>
                  </a:cubicBezTo>
                  <a:cubicBezTo>
                    <a:pt x="408" y="6323"/>
                    <a:pt x="502" y="6272"/>
                    <a:pt x="528" y="6153"/>
                  </a:cubicBezTo>
                  <a:cubicBezTo>
                    <a:pt x="795" y="5620"/>
                    <a:pt x="1028" y="5086"/>
                    <a:pt x="1228" y="4519"/>
                  </a:cubicBezTo>
                  <a:lnTo>
                    <a:pt x="1429" y="4519"/>
                  </a:lnTo>
                  <a:cubicBezTo>
                    <a:pt x="1495" y="4652"/>
                    <a:pt x="1629" y="4719"/>
                    <a:pt x="1896" y="4719"/>
                  </a:cubicBezTo>
                  <a:cubicBezTo>
                    <a:pt x="1929" y="4719"/>
                    <a:pt x="1996" y="4752"/>
                    <a:pt x="2096" y="4786"/>
                  </a:cubicBezTo>
                  <a:cubicBezTo>
                    <a:pt x="2154" y="4794"/>
                    <a:pt x="2210" y="4798"/>
                    <a:pt x="2265" y="4798"/>
                  </a:cubicBezTo>
                  <a:cubicBezTo>
                    <a:pt x="2427" y="4798"/>
                    <a:pt x="2571" y="4761"/>
                    <a:pt x="2696" y="4686"/>
                  </a:cubicBezTo>
                  <a:cubicBezTo>
                    <a:pt x="2796" y="4686"/>
                    <a:pt x="2863" y="4652"/>
                    <a:pt x="2930" y="4652"/>
                  </a:cubicBezTo>
                  <a:lnTo>
                    <a:pt x="3030" y="4652"/>
                  </a:lnTo>
                  <a:cubicBezTo>
                    <a:pt x="3096" y="4652"/>
                    <a:pt x="3163" y="4652"/>
                    <a:pt x="3196" y="4619"/>
                  </a:cubicBezTo>
                  <a:cubicBezTo>
                    <a:pt x="3230" y="4652"/>
                    <a:pt x="3297" y="4652"/>
                    <a:pt x="3330" y="4652"/>
                  </a:cubicBezTo>
                  <a:cubicBezTo>
                    <a:pt x="3413" y="4719"/>
                    <a:pt x="3497" y="4744"/>
                    <a:pt x="3580" y="4744"/>
                  </a:cubicBezTo>
                  <a:cubicBezTo>
                    <a:pt x="3663" y="4744"/>
                    <a:pt x="3747" y="4719"/>
                    <a:pt x="3830" y="4686"/>
                  </a:cubicBezTo>
                  <a:cubicBezTo>
                    <a:pt x="3864" y="4786"/>
                    <a:pt x="3897" y="4919"/>
                    <a:pt x="3964" y="5019"/>
                  </a:cubicBezTo>
                  <a:cubicBezTo>
                    <a:pt x="4097" y="5486"/>
                    <a:pt x="4164" y="6053"/>
                    <a:pt x="4531" y="6387"/>
                  </a:cubicBezTo>
                  <a:cubicBezTo>
                    <a:pt x="4581" y="6424"/>
                    <a:pt x="4645" y="6443"/>
                    <a:pt x="4707" y="6443"/>
                  </a:cubicBezTo>
                  <a:cubicBezTo>
                    <a:pt x="4811" y="6443"/>
                    <a:pt x="4910" y="6391"/>
                    <a:pt x="4931" y="6287"/>
                  </a:cubicBezTo>
                  <a:cubicBezTo>
                    <a:pt x="5031" y="5786"/>
                    <a:pt x="4764" y="5319"/>
                    <a:pt x="4597" y="4852"/>
                  </a:cubicBezTo>
                  <a:cubicBezTo>
                    <a:pt x="4531" y="4619"/>
                    <a:pt x="4464" y="4385"/>
                    <a:pt x="4364" y="4152"/>
                  </a:cubicBezTo>
                  <a:cubicBezTo>
                    <a:pt x="4431" y="4018"/>
                    <a:pt x="4497" y="3885"/>
                    <a:pt x="4497" y="3718"/>
                  </a:cubicBezTo>
                  <a:lnTo>
                    <a:pt x="4898" y="2851"/>
                  </a:lnTo>
                  <a:lnTo>
                    <a:pt x="4898" y="2851"/>
                  </a:lnTo>
                  <a:cubicBezTo>
                    <a:pt x="4831" y="2884"/>
                    <a:pt x="4798" y="2918"/>
                    <a:pt x="4764" y="2951"/>
                  </a:cubicBezTo>
                  <a:cubicBezTo>
                    <a:pt x="4731" y="2918"/>
                    <a:pt x="4698" y="2884"/>
                    <a:pt x="4664" y="2884"/>
                  </a:cubicBezTo>
                  <a:cubicBezTo>
                    <a:pt x="4664" y="2784"/>
                    <a:pt x="4631" y="2718"/>
                    <a:pt x="4631" y="2617"/>
                  </a:cubicBezTo>
                  <a:cubicBezTo>
                    <a:pt x="4631" y="2617"/>
                    <a:pt x="4631" y="2584"/>
                    <a:pt x="4631" y="2551"/>
                  </a:cubicBezTo>
                  <a:cubicBezTo>
                    <a:pt x="4631" y="2517"/>
                    <a:pt x="4597" y="2484"/>
                    <a:pt x="4597" y="2451"/>
                  </a:cubicBezTo>
                  <a:cubicBezTo>
                    <a:pt x="4864" y="2050"/>
                    <a:pt x="5165" y="1650"/>
                    <a:pt x="5431" y="1216"/>
                  </a:cubicBezTo>
                  <a:cubicBezTo>
                    <a:pt x="5572" y="1029"/>
                    <a:pt x="5366" y="824"/>
                    <a:pt x="5174" y="824"/>
                  </a:cubicBezTo>
                  <a:cubicBezTo>
                    <a:pt x="5093" y="824"/>
                    <a:pt x="5014" y="861"/>
                    <a:pt x="4964" y="950"/>
                  </a:cubicBezTo>
                  <a:cubicBezTo>
                    <a:pt x="4731" y="1417"/>
                    <a:pt x="4464" y="1850"/>
                    <a:pt x="4231" y="2317"/>
                  </a:cubicBezTo>
                  <a:cubicBezTo>
                    <a:pt x="4125" y="2229"/>
                    <a:pt x="4010" y="2188"/>
                    <a:pt x="3896" y="2188"/>
                  </a:cubicBezTo>
                  <a:cubicBezTo>
                    <a:pt x="3793" y="2188"/>
                    <a:pt x="3691" y="2221"/>
                    <a:pt x="3597" y="2284"/>
                  </a:cubicBezTo>
                  <a:cubicBezTo>
                    <a:pt x="3544" y="2244"/>
                    <a:pt x="3486" y="2226"/>
                    <a:pt x="3429" y="2226"/>
                  </a:cubicBezTo>
                  <a:cubicBezTo>
                    <a:pt x="3342" y="2226"/>
                    <a:pt x="3257" y="2270"/>
                    <a:pt x="3196" y="2351"/>
                  </a:cubicBezTo>
                  <a:cubicBezTo>
                    <a:pt x="3196" y="2317"/>
                    <a:pt x="3163" y="2284"/>
                    <a:pt x="3163" y="2251"/>
                  </a:cubicBezTo>
                  <a:cubicBezTo>
                    <a:pt x="3128" y="2162"/>
                    <a:pt x="3037" y="2121"/>
                    <a:pt x="2939" y="2121"/>
                  </a:cubicBezTo>
                  <a:cubicBezTo>
                    <a:pt x="2852" y="2121"/>
                    <a:pt x="2759" y="2154"/>
                    <a:pt x="2696" y="2217"/>
                  </a:cubicBezTo>
                  <a:cubicBezTo>
                    <a:pt x="2696" y="2217"/>
                    <a:pt x="2663" y="2251"/>
                    <a:pt x="2629" y="2284"/>
                  </a:cubicBezTo>
                  <a:lnTo>
                    <a:pt x="2563" y="2284"/>
                  </a:lnTo>
                  <a:cubicBezTo>
                    <a:pt x="2523" y="2244"/>
                    <a:pt x="2463" y="2226"/>
                    <a:pt x="2398" y="2226"/>
                  </a:cubicBezTo>
                  <a:cubicBezTo>
                    <a:pt x="2299" y="2226"/>
                    <a:pt x="2190" y="2270"/>
                    <a:pt x="2129" y="2351"/>
                  </a:cubicBezTo>
                  <a:cubicBezTo>
                    <a:pt x="2096" y="2417"/>
                    <a:pt x="2062" y="2451"/>
                    <a:pt x="2029" y="2517"/>
                  </a:cubicBezTo>
                  <a:cubicBezTo>
                    <a:pt x="2029" y="2517"/>
                    <a:pt x="2029" y="2484"/>
                    <a:pt x="1996" y="2484"/>
                  </a:cubicBezTo>
                  <a:cubicBezTo>
                    <a:pt x="1996" y="2384"/>
                    <a:pt x="1929" y="2351"/>
                    <a:pt x="1862" y="2317"/>
                  </a:cubicBezTo>
                  <a:cubicBezTo>
                    <a:pt x="1929" y="1583"/>
                    <a:pt x="1829" y="849"/>
                    <a:pt x="1529" y="149"/>
                  </a:cubicBezTo>
                  <a:cubicBezTo>
                    <a:pt x="1494" y="44"/>
                    <a:pt x="1418" y="0"/>
                    <a:pt x="1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5EA"/>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Inter"/>
              <a:buNone/>
              <a:defRPr sz="3000" b="1">
                <a:solidFill>
                  <a:schemeClr val="dk1"/>
                </a:solidFill>
                <a:latin typeface="Inter"/>
                <a:ea typeface="Inter"/>
                <a:cs typeface="Inter"/>
                <a:sym typeface="Inter"/>
              </a:defRPr>
            </a:lvl1pPr>
            <a:lvl2pPr lvl="1">
              <a:spcBef>
                <a:spcPts val="0"/>
              </a:spcBef>
              <a:spcAft>
                <a:spcPts val="0"/>
              </a:spcAft>
              <a:buClr>
                <a:schemeClr val="dk1"/>
              </a:buClr>
              <a:buSzPts val="3000"/>
              <a:buFont typeface="Inter"/>
              <a:buNone/>
              <a:defRPr sz="3000" b="1">
                <a:solidFill>
                  <a:schemeClr val="dk1"/>
                </a:solidFill>
                <a:latin typeface="Inter"/>
                <a:ea typeface="Inter"/>
                <a:cs typeface="Inter"/>
                <a:sym typeface="Inter"/>
              </a:defRPr>
            </a:lvl2pPr>
            <a:lvl3pPr lvl="2">
              <a:spcBef>
                <a:spcPts val="0"/>
              </a:spcBef>
              <a:spcAft>
                <a:spcPts val="0"/>
              </a:spcAft>
              <a:buClr>
                <a:schemeClr val="dk1"/>
              </a:buClr>
              <a:buSzPts val="3000"/>
              <a:buFont typeface="Inter"/>
              <a:buNone/>
              <a:defRPr sz="3000" b="1">
                <a:solidFill>
                  <a:schemeClr val="dk1"/>
                </a:solidFill>
                <a:latin typeface="Inter"/>
                <a:ea typeface="Inter"/>
                <a:cs typeface="Inter"/>
                <a:sym typeface="Inter"/>
              </a:defRPr>
            </a:lvl3pPr>
            <a:lvl4pPr lvl="3">
              <a:spcBef>
                <a:spcPts val="0"/>
              </a:spcBef>
              <a:spcAft>
                <a:spcPts val="0"/>
              </a:spcAft>
              <a:buClr>
                <a:schemeClr val="dk1"/>
              </a:buClr>
              <a:buSzPts val="3000"/>
              <a:buFont typeface="Inter"/>
              <a:buNone/>
              <a:defRPr sz="3000" b="1">
                <a:solidFill>
                  <a:schemeClr val="dk1"/>
                </a:solidFill>
                <a:latin typeface="Inter"/>
                <a:ea typeface="Inter"/>
                <a:cs typeface="Inter"/>
                <a:sym typeface="Inter"/>
              </a:defRPr>
            </a:lvl4pPr>
            <a:lvl5pPr lvl="4">
              <a:spcBef>
                <a:spcPts val="0"/>
              </a:spcBef>
              <a:spcAft>
                <a:spcPts val="0"/>
              </a:spcAft>
              <a:buClr>
                <a:schemeClr val="dk1"/>
              </a:buClr>
              <a:buSzPts val="3000"/>
              <a:buFont typeface="Inter"/>
              <a:buNone/>
              <a:defRPr sz="3000" b="1">
                <a:solidFill>
                  <a:schemeClr val="dk1"/>
                </a:solidFill>
                <a:latin typeface="Inter"/>
                <a:ea typeface="Inter"/>
                <a:cs typeface="Inter"/>
                <a:sym typeface="Inter"/>
              </a:defRPr>
            </a:lvl5pPr>
            <a:lvl6pPr lvl="5">
              <a:spcBef>
                <a:spcPts val="0"/>
              </a:spcBef>
              <a:spcAft>
                <a:spcPts val="0"/>
              </a:spcAft>
              <a:buClr>
                <a:schemeClr val="dk1"/>
              </a:buClr>
              <a:buSzPts val="3000"/>
              <a:buFont typeface="Inter"/>
              <a:buNone/>
              <a:defRPr sz="3000" b="1">
                <a:solidFill>
                  <a:schemeClr val="dk1"/>
                </a:solidFill>
                <a:latin typeface="Inter"/>
                <a:ea typeface="Inter"/>
                <a:cs typeface="Inter"/>
                <a:sym typeface="Inter"/>
              </a:defRPr>
            </a:lvl6pPr>
            <a:lvl7pPr lvl="6">
              <a:spcBef>
                <a:spcPts val="0"/>
              </a:spcBef>
              <a:spcAft>
                <a:spcPts val="0"/>
              </a:spcAft>
              <a:buClr>
                <a:schemeClr val="dk1"/>
              </a:buClr>
              <a:buSzPts val="3000"/>
              <a:buFont typeface="Inter"/>
              <a:buNone/>
              <a:defRPr sz="3000" b="1">
                <a:solidFill>
                  <a:schemeClr val="dk1"/>
                </a:solidFill>
                <a:latin typeface="Inter"/>
                <a:ea typeface="Inter"/>
                <a:cs typeface="Inter"/>
                <a:sym typeface="Inter"/>
              </a:defRPr>
            </a:lvl7pPr>
            <a:lvl8pPr lvl="7">
              <a:spcBef>
                <a:spcPts val="0"/>
              </a:spcBef>
              <a:spcAft>
                <a:spcPts val="0"/>
              </a:spcAft>
              <a:buClr>
                <a:schemeClr val="dk1"/>
              </a:buClr>
              <a:buSzPts val="3000"/>
              <a:buFont typeface="Inter"/>
              <a:buNone/>
              <a:defRPr sz="3000" b="1">
                <a:solidFill>
                  <a:schemeClr val="dk1"/>
                </a:solidFill>
                <a:latin typeface="Inter"/>
                <a:ea typeface="Inter"/>
                <a:cs typeface="Inter"/>
                <a:sym typeface="Inter"/>
              </a:defRPr>
            </a:lvl8pPr>
            <a:lvl9pPr lvl="8">
              <a:spcBef>
                <a:spcPts val="0"/>
              </a:spcBef>
              <a:spcAft>
                <a:spcPts val="0"/>
              </a:spcAft>
              <a:buClr>
                <a:schemeClr val="dk1"/>
              </a:buClr>
              <a:buSzPts val="3000"/>
              <a:buFont typeface="Inter"/>
              <a:buNone/>
              <a:defRPr sz="3000" b="1">
                <a:solidFill>
                  <a:schemeClr val="dk1"/>
                </a:solidFill>
                <a:latin typeface="Inter"/>
                <a:ea typeface="Inter"/>
                <a:cs typeface="Inter"/>
                <a:sym typeface="Int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ABeeZee"/>
              <a:buChar char="●"/>
              <a:defRPr sz="1800">
                <a:solidFill>
                  <a:schemeClr val="dk2"/>
                </a:solidFill>
                <a:latin typeface="ABeeZee"/>
                <a:ea typeface="ABeeZee"/>
                <a:cs typeface="ABeeZee"/>
                <a:sym typeface="ABeeZee"/>
              </a:defRPr>
            </a:lvl1pPr>
            <a:lvl2pPr marL="914400" lvl="1" indent="-317500">
              <a:lnSpc>
                <a:spcPct val="100000"/>
              </a:lnSpc>
              <a:spcBef>
                <a:spcPts val="0"/>
              </a:spcBef>
              <a:spcAft>
                <a:spcPts val="0"/>
              </a:spcAft>
              <a:buClr>
                <a:schemeClr val="dk2"/>
              </a:buClr>
              <a:buSzPts val="1400"/>
              <a:buFont typeface="ABeeZee"/>
              <a:buChar char="○"/>
              <a:defRPr>
                <a:solidFill>
                  <a:schemeClr val="dk2"/>
                </a:solidFill>
                <a:latin typeface="ABeeZee"/>
                <a:ea typeface="ABeeZee"/>
                <a:cs typeface="ABeeZee"/>
                <a:sym typeface="ABeeZee"/>
              </a:defRPr>
            </a:lvl2pPr>
            <a:lvl3pPr marL="1371600" lvl="2" indent="-317500">
              <a:lnSpc>
                <a:spcPct val="100000"/>
              </a:lnSpc>
              <a:spcBef>
                <a:spcPts val="0"/>
              </a:spcBef>
              <a:spcAft>
                <a:spcPts val="0"/>
              </a:spcAft>
              <a:buClr>
                <a:schemeClr val="dk2"/>
              </a:buClr>
              <a:buSzPts val="1400"/>
              <a:buFont typeface="ABeeZee"/>
              <a:buChar char="■"/>
              <a:defRPr>
                <a:solidFill>
                  <a:schemeClr val="dk2"/>
                </a:solidFill>
                <a:latin typeface="ABeeZee"/>
                <a:ea typeface="ABeeZee"/>
                <a:cs typeface="ABeeZee"/>
                <a:sym typeface="ABeeZee"/>
              </a:defRPr>
            </a:lvl3pPr>
            <a:lvl4pPr marL="1828800" lvl="3" indent="-317500">
              <a:lnSpc>
                <a:spcPct val="100000"/>
              </a:lnSpc>
              <a:spcBef>
                <a:spcPts val="0"/>
              </a:spcBef>
              <a:spcAft>
                <a:spcPts val="0"/>
              </a:spcAft>
              <a:buClr>
                <a:schemeClr val="dk2"/>
              </a:buClr>
              <a:buSzPts val="1400"/>
              <a:buFont typeface="ABeeZee"/>
              <a:buChar char="●"/>
              <a:defRPr>
                <a:solidFill>
                  <a:schemeClr val="dk2"/>
                </a:solidFill>
                <a:latin typeface="ABeeZee"/>
                <a:ea typeface="ABeeZee"/>
                <a:cs typeface="ABeeZee"/>
                <a:sym typeface="ABeeZee"/>
              </a:defRPr>
            </a:lvl4pPr>
            <a:lvl5pPr marL="2286000" lvl="4" indent="-317500">
              <a:lnSpc>
                <a:spcPct val="100000"/>
              </a:lnSpc>
              <a:spcBef>
                <a:spcPts val="0"/>
              </a:spcBef>
              <a:spcAft>
                <a:spcPts val="0"/>
              </a:spcAft>
              <a:buClr>
                <a:schemeClr val="dk2"/>
              </a:buClr>
              <a:buSzPts val="1400"/>
              <a:buFont typeface="ABeeZee"/>
              <a:buChar char="○"/>
              <a:defRPr>
                <a:solidFill>
                  <a:schemeClr val="dk2"/>
                </a:solidFill>
                <a:latin typeface="ABeeZee"/>
                <a:ea typeface="ABeeZee"/>
                <a:cs typeface="ABeeZee"/>
                <a:sym typeface="ABeeZee"/>
              </a:defRPr>
            </a:lvl5pPr>
            <a:lvl6pPr marL="2743200" lvl="5" indent="-317500">
              <a:lnSpc>
                <a:spcPct val="100000"/>
              </a:lnSpc>
              <a:spcBef>
                <a:spcPts val="0"/>
              </a:spcBef>
              <a:spcAft>
                <a:spcPts val="0"/>
              </a:spcAft>
              <a:buClr>
                <a:schemeClr val="dk2"/>
              </a:buClr>
              <a:buSzPts val="1400"/>
              <a:buFont typeface="ABeeZee"/>
              <a:buChar char="■"/>
              <a:defRPr>
                <a:solidFill>
                  <a:schemeClr val="dk2"/>
                </a:solidFill>
                <a:latin typeface="ABeeZee"/>
                <a:ea typeface="ABeeZee"/>
                <a:cs typeface="ABeeZee"/>
                <a:sym typeface="ABeeZee"/>
              </a:defRPr>
            </a:lvl6pPr>
            <a:lvl7pPr marL="3200400" lvl="6" indent="-317500">
              <a:lnSpc>
                <a:spcPct val="100000"/>
              </a:lnSpc>
              <a:spcBef>
                <a:spcPts val="0"/>
              </a:spcBef>
              <a:spcAft>
                <a:spcPts val="0"/>
              </a:spcAft>
              <a:buClr>
                <a:schemeClr val="dk2"/>
              </a:buClr>
              <a:buSzPts val="1400"/>
              <a:buFont typeface="ABeeZee"/>
              <a:buChar char="●"/>
              <a:defRPr>
                <a:solidFill>
                  <a:schemeClr val="dk2"/>
                </a:solidFill>
                <a:latin typeface="ABeeZee"/>
                <a:ea typeface="ABeeZee"/>
                <a:cs typeface="ABeeZee"/>
                <a:sym typeface="ABeeZee"/>
              </a:defRPr>
            </a:lvl7pPr>
            <a:lvl8pPr marL="3657600" lvl="7" indent="-317500">
              <a:lnSpc>
                <a:spcPct val="100000"/>
              </a:lnSpc>
              <a:spcBef>
                <a:spcPts val="0"/>
              </a:spcBef>
              <a:spcAft>
                <a:spcPts val="0"/>
              </a:spcAft>
              <a:buClr>
                <a:schemeClr val="dk2"/>
              </a:buClr>
              <a:buSzPts val="1400"/>
              <a:buFont typeface="ABeeZee"/>
              <a:buChar char="○"/>
              <a:defRPr>
                <a:solidFill>
                  <a:schemeClr val="dk2"/>
                </a:solidFill>
                <a:latin typeface="ABeeZee"/>
                <a:ea typeface="ABeeZee"/>
                <a:cs typeface="ABeeZee"/>
                <a:sym typeface="ABeeZee"/>
              </a:defRPr>
            </a:lvl8pPr>
            <a:lvl9pPr marL="4114800" lvl="8" indent="-317500">
              <a:lnSpc>
                <a:spcPct val="100000"/>
              </a:lnSpc>
              <a:spcBef>
                <a:spcPts val="0"/>
              </a:spcBef>
              <a:spcAft>
                <a:spcPts val="0"/>
              </a:spcAft>
              <a:buClr>
                <a:schemeClr val="dk2"/>
              </a:buClr>
              <a:buSzPts val="1400"/>
              <a:buFont typeface="ABeeZee"/>
              <a:buChar char="■"/>
              <a:defRPr>
                <a:solidFill>
                  <a:schemeClr val="dk2"/>
                </a:solidFill>
                <a:latin typeface="ABeeZee"/>
                <a:ea typeface="ABeeZee"/>
                <a:cs typeface="ABeeZee"/>
                <a:sym typeface="ABeeZe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zdUkJfW_xmY"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bLQcU-Qru8"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hyperlink" Target="https://drive.google.com/file/d/1pmuIstl8ZKrQn2jWw_-ThYfEGKUpvjAC/view?usp=sharing" TargetMode="Externa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LC2Egw1Yfjc" TargetMode="External"/><Relationship Id="rId2" Type="http://schemas.openxmlformats.org/officeDocument/2006/relationships/notesSlide" Target="../notesSlides/notesSlide5.xml"/><Relationship Id="rId1" Type="http://schemas.openxmlformats.org/officeDocument/2006/relationships/slideLayout" Target="../slideLayouts/slideLayout37.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yRPfM5Oj-QA" TargetMode="External"/><Relationship Id="rId2" Type="http://schemas.openxmlformats.org/officeDocument/2006/relationships/notesSlide" Target="../notesSlides/notesSlide6.xml"/><Relationship Id="rId1" Type="http://schemas.openxmlformats.org/officeDocument/2006/relationships/slideLayout" Target="../slideLayouts/slideLayout35.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54xM8VlgP7s"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5EA"/>
        </a:solidFill>
        <a:effectLst/>
      </p:bgPr>
    </p:bg>
    <p:spTree>
      <p:nvGrpSpPr>
        <p:cNvPr id="1" name="Shape 569"/>
        <p:cNvGrpSpPr/>
        <p:nvPr/>
      </p:nvGrpSpPr>
      <p:grpSpPr>
        <a:xfrm>
          <a:off x="0" y="0"/>
          <a:ext cx="0" cy="0"/>
          <a:chOff x="0" y="0"/>
          <a:chExt cx="0" cy="0"/>
        </a:xfrm>
      </p:grpSpPr>
      <p:sp>
        <p:nvSpPr>
          <p:cNvPr id="570" name="Google Shape;570;p41"/>
          <p:cNvSpPr txBox="1">
            <a:spLocks noGrp="1"/>
          </p:cNvSpPr>
          <p:nvPr>
            <p:ph type="ctrTitle"/>
          </p:nvPr>
        </p:nvSpPr>
        <p:spPr>
          <a:xfrm>
            <a:off x="291450" y="901350"/>
            <a:ext cx="3543900" cy="19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5000">
                <a:solidFill>
                  <a:schemeClr val="accent3"/>
                </a:solidFill>
              </a:rPr>
              <a:t>Great Migrations</a:t>
            </a:r>
            <a:endParaRPr sz="5000">
              <a:solidFill>
                <a:schemeClr val="accent3"/>
              </a:solidFill>
            </a:endParaRPr>
          </a:p>
        </p:txBody>
      </p:sp>
      <p:sp>
        <p:nvSpPr>
          <p:cNvPr id="571" name="Google Shape;571;p41"/>
          <p:cNvSpPr txBox="1">
            <a:spLocks noGrp="1"/>
          </p:cNvSpPr>
          <p:nvPr>
            <p:ph type="subTitle" idx="1"/>
          </p:nvPr>
        </p:nvSpPr>
        <p:spPr>
          <a:xfrm>
            <a:off x="604025" y="3101675"/>
            <a:ext cx="2349600" cy="680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2300" b="1"/>
              <a:t>Year 6: Term 2</a:t>
            </a:r>
            <a:endParaRPr sz="2300" b="1"/>
          </a:p>
        </p:txBody>
      </p:sp>
      <p:pic>
        <p:nvPicPr>
          <p:cNvPr id="572" name="Google Shape;572;p41"/>
          <p:cNvPicPr preferRelativeResize="0"/>
          <p:nvPr/>
        </p:nvPicPr>
        <p:blipFill>
          <a:blip r:embed="rId3">
            <a:alphaModFix/>
          </a:blip>
          <a:stretch>
            <a:fillRect/>
          </a:stretch>
        </p:blipFill>
        <p:spPr>
          <a:xfrm>
            <a:off x="6010472" y="-1127346"/>
            <a:ext cx="746462" cy="836779"/>
          </a:xfrm>
          <a:prstGeom prst="rect">
            <a:avLst/>
          </a:prstGeom>
          <a:noFill/>
          <a:ln>
            <a:noFill/>
          </a:ln>
        </p:spPr>
      </p:pic>
      <p:pic>
        <p:nvPicPr>
          <p:cNvPr id="573" name="Google Shape;573;p41"/>
          <p:cNvPicPr preferRelativeResize="0"/>
          <p:nvPr/>
        </p:nvPicPr>
        <p:blipFill>
          <a:blip r:embed="rId4">
            <a:alphaModFix/>
          </a:blip>
          <a:stretch>
            <a:fillRect/>
          </a:stretch>
        </p:blipFill>
        <p:spPr>
          <a:xfrm>
            <a:off x="6924488" y="-1127346"/>
            <a:ext cx="858359" cy="836780"/>
          </a:xfrm>
          <a:prstGeom prst="rect">
            <a:avLst/>
          </a:prstGeom>
          <a:noFill/>
          <a:ln>
            <a:noFill/>
          </a:ln>
        </p:spPr>
      </p:pic>
      <p:pic>
        <p:nvPicPr>
          <p:cNvPr id="574" name="Google Shape;574;p41"/>
          <p:cNvPicPr preferRelativeResize="0"/>
          <p:nvPr/>
        </p:nvPicPr>
        <p:blipFill>
          <a:blip r:embed="rId5">
            <a:alphaModFix/>
          </a:blip>
          <a:stretch>
            <a:fillRect/>
          </a:stretch>
        </p:blipFill>
        <p:spPr>
          <a:xfrm>
            <a:off x="2451555" y="-1127347"/>
            <a:ext cx="882085" cy="836779"/>
          </a:xfrm>
          <a:prstGeom prst="rect">
            <a:avLst/>
          </a:prstGeom>
          <a:noFill/>
          <a:ln>
            <a:noFill/>
          </a:ln>
        </p:spPr>
      </p:pic>
      <p:pic>
        <p:nvPicPr>
          <p:cNvPr id="575" name="Google Shape;575;p41"/>
          <p:cNvPicPr preferRelativeResize="0"/>
          <p:nvPr/>
        </p:nvPicPr>
        <p:blipFill>
          <a:blip r:embed="rId6">
            <a:alphaModFix/>
          </a:blip>
          <a:stretch>
            <a:fillRect/>
          </a:stretch>
        </p:blipFill>
        <p:spPr>
          <a:xfrm>
            <a:off x="3497262" y="-1114636"/>
            <a:ext cx="1487611" cy="811355"/>
          </a:xfrm>
          <a:prstGeom prst="rect">
            <a:avLst/>
          </a:prstGeom>
          <a:noFill/>
          <a:ln>
            <a:noFill/>
          </a:ln>
        </p:spPr>
      </p:pic>
      <p:pic>
        <p:nvPicPr>
          <p:cNvPr id="576" name="Google Shape;576;p41"/>
          <p:cNvPicPr preferRelativeResize="0"/>
          <p:nvPr/>
        </p:nvPicPr>
        <p:blipFill>
          <a:blip r:embed="rId7">
            <a:alphaModFix/>
          </a:blip>
          <a:stretch>
            <a:fillRect/>
          </a:stretch>
        </p:blipFill>
        <p:spPr>
          <a:xfrm>
            <a:off x="7950400" y="-1127346"/>
            <a:ext cx="1162985" cy="836779"/>
          </a:xfrm>
          <a:prstGeom prst="rect">
            <a:avLst/>
          </a:prstGeom>
          <a:noFill/>
          <a:ln>
            <a:noFill/>
          </a:ln>
        </p:spPr>
      </p:pic>
      <p:pic>
        <p:nvPicPr>
          <p:cNvPr id="577" name="Google Shape;577;p41"/>
          <p:cNvPicPr preferRelativeResize="0"/>
          <p:nvPr/>
        </p:nvPicPr>
        <p:blipFill>
          <a:blip r:embed="rId8">
            <a:alphaModFix/>
          </a:blip>
          <a:stretch>
            <a:fillRect/>
          </a:stretch>
        </p:blipFill>
        <p:spPr>
          <a:xfrm>
            <a:off x="5148466" y="-1127346"/>
            <a:ext cx="743627" cy="836778"/>
          </a:xfrm>
          <a:prstGeom prst="rect">
            <a:avLst/>
          </a:prstGeom>
          <a:noFill/>
          <a:ln>
            <a:noFill/>
          </a:ln>
        </p:spPr>
      </p:pic>
      <p:sp>
        <p:nvSpPr>
          <p:cNvPr id="578" name="Google Shape;578;p41"/>
          <p:cNvSpPr/>
          <p:nvPr/>
        </p:nvSpPr>
        <p:spPr>
          <a:xfrm>
            <a:off x="3633681" y="1271694"/>
            <a:ext cx="1169163" cy="246505"/>
          </a:xfrm>
          <a:custGeom>
            <a:avLst/>
            <a:gdLst/>
            <a:ahLst/>
            <a:cxnLst/>
            <a:rect l="l" t="t" r="r" b="b"/>
            <a:pathLst>
              <a:path w="35060" h="7392" extrusionOk="0">
                <a:moveTo>
                  <a:pt x="29002" y="1"/>
                </a:moveTo>
                <a:cubicBezTo>
                  <a:pt x="28052" y="1"/>
                  <a:pt x="27100" y="162"/>
                  <a:pt x="26186" y="487"/>
                </a:cubicBezTo>
                <a:cubicBezTo>
                  <a:pt x="24151" y="1221"/>
                  <a:pt x="22317" y="2655"/>
                  <a:pt x="20315" y="3289"/>
                </a:cubicBezTo>
                <a:cubicBezTo>
                  <a:pt x="20023" y="3242"/>
                  <a:pt x="19722" y="3216"/>
                  <a:pt x="19420" y="3216"/>
                </a:cubicBezTo>
                <a:cubicBezTo>
                  <a:pt x="18862" y="3216"/>
                  <a:pt x="18300" y="3306"/>
                  <a:pt x="17780" y="3522"/>
                </a:cubicBezTo>
                <a:cubicBezTo>
                  <a:pt x="17747" y="3556"/>
                  <a:pt x="17713" y="3589"/>
                  <a:pt x="17680" y="3589"/>
                </a:cubicBezTo>
                <a:cubicBezTo>
                  <a:pt x="15545" y="3422"/>
                  <a:pt x="13410" y="2455"/>
                  <a:pt x="11275" y="2121"/>
                </a:cubicBezTo>
                <a:cubicBezTo>
                  <a:pt x="10721" y="2035"/>
                  <a:pt x="10164" y="1993"/>
                  <a:pt x="9606" y="1993"/>
                </a:cubicBezTo>
                <a:cubicBezTo>
                  <a:pt x="6068" y="1993"/>
                  <a:pt x="2536" y="3699"/>
                  <a:pt x="1" y="6725"/>
                </a:cubicBezTo>
                <a:cubicBezTo>
                  <a:pt x="2853" y="5630"/>
                  <a:pt x="5332" y="5082"/>
                  <a:pt x="7674" y="5082"/>
                </a:cubicBezTo>
                <a:cubicBezTo>
                  <a:pt x="8043" y="5082"/>
                  <a:pt x="8410" y="5096"/>
                  <a:pt x="8774" y="5123"/>
                </a:cubicBezTo>
                <a:cubicBezTo>
                  <a:pt x="10642" y="5257"/>
                  <a:pt x="12810" y="5390"/>
                  <a:pt x="14878" y="5390"/>
                </a:cubicBezTo>
                <a:cubicBezTo>
                  <a:pt x="14778" y="5457"/>
                  <a:pt x="14644" y="5524"/>
                  <a:pt x="14544" y="5624"/>
                </a:cubicBezTo>
                <a:cubicBezTo>
                  <a:pt x="13744" y="6124"/>
                  <a:pt x="12977" y="6658"/>
                  <a:pt x="12209" y="7225"/>
                </a:cubicBezTo>
                <a:cubicBezTo>
                  <a:pt x="12478" y="7194"/>
                  <a:pt x="12746" y="7179"/>
                  <a:pt x="13014" y="7179"/>
                </a:cubicBezTo>
                <a:cubicBezTo>
                  <a:pt x="13610" y="7179"/>
                  <a:pt x="14202" y="7254"/>
                  <a:pt x="14778" y="7392"/>
                </a:cubicBezTo>
                <a:cubicBezTo>
                  <a:pt x="15178" y="6858"/>
                  <a:pt x="15679" y="6391"/>
                  <a:pt x="16179" y="5957"/>
                </a:cubicBezTo>
                <a:cubicBezTo>
                  <a:pt x="16954" y="6272"/>
                  <a:pt x="17795" y="6441"/>
                  <a:pt x="18636" y="6441"/>
                </a:cubicBezTo>
                <a:cubicBezTo>
                  <a:pt x="19133" y="6441"/>
                  <a:pt x="19631" y="6382"/>
                  <a:pt x="20115" y="6258"/>
                </a:cubicBezTo>
                <a:cubicBezTo>
                  <a:pt x="20816" y="6091"/>
                  <a:pt x="21483" y="5791"/>
                  <a:pt x="22217" y="5624"/>
                </a:cubicBezTo>
                <a:cubicBezTo>
                  <a:pt x="22499" y="5557"/>
                  <a:pt x="22797" y="5517"/>
                  <a:pt x="23092" y="5517"/>
                </a:cubicBezTo>
                <a:cubicBezTo>
                  <a:pt x="23529" y="5517"/>
                  <a:pt x="23959" y="5605"/>
                  <a:pt x="24318" y="5824"/>
                </a:cubicBezTo>
                <a:cubicBezTo>
                  <a:pt x="24351" y="5424"/>
                  <a:pt x="24118" y="5023"/>
                  <a:pt x="23784" y="4756"/>
                </a:cubicBezTo>
                <a:cubicBezTo>
                  <a:pt x="23484" y="4490"/>
                  <a:pt x="23117" y="4289"/>
                  <a:pt x="22717" y="4123"/>
                </a:cubicBezTo>
                <a:cubicBezTo>
                  <a:pt x="22617" y="4089"/>
                  <a:pt x="22517" y="4023"/>
                  <a:pt x="22417" y="3989"/>
                </a:cubicBezTo>
                <a:cubicBezTo>
                  <a:pt x="23284" y="3622"/>
                  <a:pt x="24218" y="3222"/>
                  <a:pt x="25385" y="2822"/>
                </a:cubicBezTo>
                <a:cubicBezTo>
                  <a:pt x="27279" y="2204"/>
                  <a:pt x="29268" y="1717"/>
                  <a:pt x="31217" y="1717"/>
                </a:cubicBezTo>
                <a:cubicBezTo>
                  <a:pt x="32530" y="1717"/>
                  <a:pt x="33824" y="1938"/>
                  <a:pt x="35059" y="2488"/>
                </a:cubicBezTo>
                <a:cubicBezTo>
                  <a:pt x="33342" y="841"/>
                  <a:pt x="31174" y="1"/>
                  <a:pt x="290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579" name="Google Shape;579;p41"/>
          <p:cNvSpPr/>
          <p:nvPr/>
        </p:nvSpPr>
        <p:spPr>
          <a:xfrm>
            <a:off x="4823920" y="978903"/>
            <a:ext cx="686392" cy="294592"/>
          </a:xfrm>
          <a:custGeom>
            <a:avLst/>
            <a:gdLst/>
            <a:ahLst/>
            <a:cxnLst/>
            <a:rect l="l" t="t" r="r" b="b"/>
            <a:pathLst>
              <a:path w="20583" h="8834" extrusionOk="0">
                <a:moveTo>
                  <a:pt x="3117" y="0"/>
                </a:moveTo>
                <a:cubicBezTo>
                  <a:pt x="2087" y="0"/>
                  <a:pt x="1029" y="195"/>
                  <a:pt x="1" y="594"/>
                </a:cubicBezTo>
                <a:cubicBezTo>
                  <a:pt x="2202" y="894"/>
                  <a:pt x="3904" y="1428"/>
                  <a:pt x="5305" y="2362"/>
                </a:cubicBezTo>
                <a:cubicBezTo>
                  <a:pt x="6305" y="2996"/>
                  <a:pt x="7473" y="3729"/>
                  <a:pt x="8607" y="4363"/>
                </a:cubicBezTo>
                <a:lnTo>
                  <a:pt x="8340" y="4363"/>
                </a:lnTo>
                <a:cubicBezTo>
                  <a:pt x="7740" y="4430"/>
                  <a:pt x="7173" y="4463"/>
                  <a:pt x="6572" y="4563"/>
                </a:cubicBezTo>
                <a:cubicBezTo>
                  <a:pt x="7073" y="4764"/>
                  <a:pt x="7540" y="5064"/>
                  <a:pt x="7940" y="5431"/>
                </a:cubicBezTo>
                <a:cubicBezTo>
                  <a:pt x="8307" y="5264"/>
                  <a:pt x="8740" y="5130"/>
                  <a:pt x="9141" y="5064"/>
                </a:cubicBezTo>
                <a:cubicBezTo>
                  <a:pt x="9674" y="5731"/>
                  <a:pt x="10408" y="6198"/>
                  <a:pt x="11209" y="6398"/>
                </a:cubicBezTo>
                <a:cubicBezTo>
                  <a:pt x="11676" y="6531"/>
                  <a:pt x="12109" y="6565"/>
                  <a:pt x="12543" y="6698"/>
                </a:cubicBezTo>
                <a:cubicBezTo>
                  <a:pt x="13010" y="6832"/>
                  <a:pt x="13444" y="7065"/>
                  <a:pt x="13644" y="7465"/>
                </a:cubicBezTo>
                <a:cubicBezTo>
                  <a:pt x="13777" y="7232"/>
                  <a:pt x="13777" y="6932"/>
                  <a:pt x="13711" y="6698"/>
                </a:cubicBezTo>
                <a:cubicBezTo>
                  <a:pt x="13611" y="6465"/>
                  <a:pt x="13444" y="6231"/>
                  <a:pt x="13310" y="6031"/>
                </a:cubicBezTo>
                <a:cubicBezTo>
                  <a:pt x="13244" y="5964"/>
                  <a:pt x="13210" y="5898"/>
                  <a:pt x="13144" y="5864"/>
                </a:cubicBezTo>
                <a:lnTo>
                  <a:pt x="13144" y="5864"/>
                </a:lnTo>
                <a:cubicBezTo>
                  <a:pt x="13744" y="5898"/>
                  <a:pt x="14378" y="5964"/>
                  <a:pt x="15145" y="6098"/>
                </a:cubicBezTo>
                <a:cubicBezTo>
                  <a:pt x="17213" y="6498"/>
                  <a:pt x="19281" y="7165"/>
                  <a:pt x="20582" y="8833"/>
                </a:cubicBezTo>
                <a:cubicBezTo>
                  <a:pt x="19915" y="6798"/>
                  <a:pt x="18281" y="5364"/>
                  <a:pt x="16279" y="5064"/>
                </a:cubicBezTo>
                <a:cubicBezTo>
                  <a:pt x="15707" y="4978"/>
                  <a:pt x="15117" y="4972"/>
                  <a:pt x="14527" y="4972"/>
                </a:cubicBezTo>
                <a:cubicBezTo>
                  <a:pt x="14428" y="4972"/>
                  <a:pt x="14330" y="4972"/>
                  <a:pt x="14232" y="4972"/>
                </a:cubicBezTo>
                <a:cubicBezTo>
                  <a:pt x="13544" y="4972"/>
                  <a:pt x="12860" y="4964"/>
                  <a:pt x="12210" y="4830"/>
                </a:cubicBezTo>
                <a:cubicBezTo>
                  <a:pt x="11809" y="4497"/>
                  <a:pt x="11309" y="4263"/>
                  <a:pt x="10775" y="4196"/>
                </a:cubicBezTo>
                <a:lnTo>
                  <a:pt x="10675" y="4196"/>
                </a:lnTo>
                <a:cubicBezTo>
                  <a:pt x="9541" y="3463"/>
                  <a:pt x="8674" y="2295"/>
                  <a:pt x="7606" y="1461"/>
                </a:cubicBezTo>
                <a:cubicBezTo>
                  <a:pt x="6335" y="497"/>
                  <a:pt x="4761" y="0"/>
                  <a:pt x="31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grpSp>
        <p:nvGrpSpPr>
          <p:cNvPr id="580" name="Google Shape;580;p41"/>
          <p:cNvGrpSpPr/>
          <p:nvPr/>
        </p:nvGrpSpPr>
        <p:grpSpPr>
          <a:xfrm>
            <a:off x="3835351" y="901360"/>
            <a:ext cx="5987480" cy="3523899"/>
            <a:chOff x="3835351" y="901360"/>
            <a:chExt cx="5987480" cy="3523899"/>
          </a:xfrm>
        </p:grpSpPr>
        <p:sp>
          <p:nvSpPr>
            <p:cNvPr id="581" name="Google Shape;581;p41"/>
            <p:cNvSpPr/>
            <p:nvPr/>
          </p:nvSpPr>
          <p:spPr>
            <a:xfrm>
              <a:off x="3835351" y="901360"/>
              <a:ext cx="5983607" cy="3498884"/>
            </a:xfrm>
            <a:custGeom>
              <a:avLst/>
              <a:gdLst/>
              <a:ahLst/>
              <a:cxnLst/>
              <a:rect l="l" t="t" r="r" b="b"/>
              <a:pathLst>
                <a:path w="205481" h="120154" extrusionOk="0">
                  <a:moveTo>
                    <a:pt x="80391" y="1"/>
                  </a:moveTo>
                  <a:cubicBezTo>
                    <a:pt x="76688" y="4471"/>
                    <a:pt x="79690" y="13811"/>
                    <a:pt x="85828" y="17313"/>
                  </a:cubicBezTo>
                  <a:cubicBezTo>
                    <a:pt x="94067" y="21983"/>
                    <a:pt x="101973" y="21883"/>
                    <a:pt x="107810" y="28354"/>
                  </a:cubicBezTo>
                  <a:cubicBezTo>
                    <a:pt x="109578" y="30289"/>
                    <a:pt x="110713" y="32758"/>
                    <a:pt x="110746" y="35393"/>
                  </a:cubicBezTo>
                  <a:cubicBezTo>
                    <a:pt x="110813" y="42598"/>
                    <a:pt x="103607" y="45834"/>
                    <a:pt x="97303" y="47468"/>
                  </a:cubicBezTo>
                  <a:cubicBezTo>
                    <a:pt x="89215" y="49552"/>
                    <a:pt x="81006" y="50386"/>
                    <a:pt x="72556" y="50386"/>
                  </a:cubicBezTo>
                  <a:cubicBezTo>
                    <a:pt x="68425" y="50386"/>
                    <a:pt x="64237" y="50187"/>
                    <a:pt x="59976" y="49836"/>
                  </a:cubicBezTo>
                  <a:cubicBezTo>
                    <a:pt x="53638" y="49303"/>
                    <a:pt x="49669" y="48569"/>
                    <a:pt x="42164" y="46200"/>
                  </a:cubicBezTo>
                  <a:cubicBezTo>
                    <a:pt x="39195" y="45266"/>
                    <a:pt x="33691" y="43298"/>
                    <a:pt x="30088" y="41497"/>
                  </a:cubicBezTo>
                  <a:cubicBezTo>
                    <a:pt x="27825" y="40366"/>
                    <a:pt x="18637" y="35411"/>
                    <a:pt x="15613" y="35411"/>
                  </a:cubicBezTo>
                  <a:cubicBezTo>
                    <a:pt x="15517" y="35411"/>
                    <a:pt x="15428" y="35416"/>
                    <a:pt x="15344" y="35426"/>
                  </a:cubicBezTo>
                  <a:cubicBezTo>
                    <a:pt x="12042" y="35860"/>
                    <a:pt x="10174" y="39229"/>
                    <a:pt x="11508" y="42364"/>
                  </a:cubicBezTo>
                  <a:cubicBezTo>
                    <a:pt x="12809" y="45467"/>
                    <a:pt x="19714" y="50270"/>
                    <a:pt x="24651" y="53439"/>
                  </a:cubicBezTo>
                  <a:cubicBezTo>
                    <a:pt x="32890" y="58709"/>
                    <a:pt x="51270" y="65614"/>
                    <a:pt x="60844" y="67549"/>
                  </a:cubicBezTo>
                  <a:cubicBezTo>
                    <a:pt x="61878" y="67749"/>
                    <a:pt x="61744" y="69217"/>
                    <a:pt x="60643" y="69284"/>
                  </a:cubicBezTo>
                  <a:cubicBezTo>
                    <a:pt x="59574" y="69358"/>
                    <a:pt x="58499" y="69394"/>
                    <a:pt x="57421" y="69394"/>
                  </a:cubicBezTo>
                  <a:cubicBezTo>
                    <a:pt x="38185" y="69394"/>
                    <a:pt x="17866" y="58081"/>
                    <a:pt x="8106" y="54006"/>
                  </a:cubicBezTo>
                  <a:cubicBezTo>
                    <a:pt x="7419" y="53713"/>
                    <a:pt x="6673" y="53561"/>
                    <a:pt x="5934" y="53561"/>
                  </a:cubicBezTo>
                  <a:cubicBezTo>
                    <a:pt x="4737" y="53561"/>
                    <a:pt x="3556" y="53961"/>
                    <a:pt x="2669" y="54807"/>
                  </a:cubicBezTo>
                  <a:cubicBezTo>
                    <a:pt x="0" y="57308"/>
                    <a:pt x="2102" y="61044"/>
                    <a:pt x="4437" y="63313"/>
                  </a:cubicBezTo>
                  <a:cubicBezTo>
                    <a:pt x="11775" y="70418"/>
                    <a:pt x="31423" y="76956"/>
                    <a:pt x="41130" y="80125"/>
                  </a:cubicBezTo>
                  <a:cubicBezTo>
                    <a:pt x="48968" y="82727"/>
                    <a:pt x="55406" y="83761"/>
                    <a:pt x="62645" y="83761"/>
                  </a:cubicBezTo>
                  <a:cubicBezTo>
                    <a:pt x="64480" y="83761"/>
                    <a:pt x="64813" y="86363"/>
                    <a:pt x="63045" y="86863"/>
                  </a:cubicBezTo>
                  <a:cubicBezTo>
                    <a:pt x="61255" y="87377"/>
                    <a:pt x="59146" y="87605"/>
                    <a:pt x="56807" y="87605"/>
                  </a:cubicBezTo>
                  <a:cubicBezTo>
                    <a:pt x="43502" y="87605"/>
                    <a:pt x="22747" y="80199"/>
                    <a:pt x="10775" y="75688"/>
                  </a:cubicBezTo>
                  <a:cubicBezTo>
                    <a:pt x="10430" y="75558"/>
                    <a:pt x="10080" y="75498"/>
                    <a:pt x="9735" y="75498"/>
                  </a:cubicBezTo>
                  <a:cubicBezTo>
                    <a:pt x="7607" y="75498"/>
                    <a:pt x="5655" y="77782"/>
                    <a:pt x="6171" y="79991"/>
                  </a:cubicBezTo>
                  <a:cubicBezTo>
                    <a:pt x="6605" y="81726"/>
                    <a:pt x="8306" y="83360"/>
                    <a:pt x="9240" y="84294"/>
                  </a:cubicBezTo>
                  <a:cubicBezTo>
                    <a:pt x="11208" y="86262"/>
                    <a:pt x="17713" y="89331"/>
                    <a:pt x="20348" y="90265"/>
                  </a:cubicBezTo>
                  <a:cubicBezTo>
                    <a:pt x="23524" y="91367"/>
                    <a:pt x="48800" y="98891"/>
                    <a:pt x="60118" y="98891"/>
                  </a:cubicBezTo>
                  <a:cubicBezTo>
                    <a:pt x="60450" y="98891"/>
                    <a:pt x="60770" y="98885"/>
                    <a:pt x="61077" y="98872"/>
                  </a:cubicBezTo>
                  <a:cubicBezTo>
                    <a:pt x="61113" y="98870"/>
                    <a:pt x="61149" y="98869"/>
                    <a:pt x="61184" y="98869"/>
                  </a:cubicBezTo>
                  <a:cubicBezTo>
                    <a:pt x="63254" y="98869"/>
                    <a:pt x="63478" y="101716"/>
                    <a:pt x="61444" y="102241"/>
                  </a:cubicBezTo>
                  <a:cubicBezTo>
                    <a:pt x="59292" y="102785"/>
                    <a:pt x="56692" y="103029"/>
                    <a:pt x="53807" y="103029"/>
                  </a:cubicBezTo>
                  <a:cubicBezTo>
                    <a:pt x="42027" y="103029"/>
                    <a:pt x="25500" y="98962"/>
                    <a:pt x="15344" y="94702"/>
                  </a:cubicBezTo>
                  <a:cubicBezTo>
                    <a:pt x="15079" y="94593"/>
                    <a:pt x="14804" y="94542"/>
                    <a:pt x="14527" y="94542"/>
                  </a:cubicBezTo>
                  <a:cubicBezTo>
                    <a:pt x="11914" y="94542"/>
                    <a:pt x="9194" y="99070"/>
                    <a:pt x="14110" y="102207"/>
                  </a:cubicBezTo>
                  <a:cubicBezTo>
                    <a:pt x="25485" y="109512"/>
                    <a:pt x="42597" y="112448"/>
                    <a:pt x="52805" y="113882"/>
                  </a:cubicBezTo>
                  <a:cubicBezTo>
                    <a:pt x="55469" y="114021"/>
                    <a:pt x="58134" y="114094"/>
                    <a:pt x="60796" y="114094"/>
                  </a:cubicBezTo>
                  <a:cubicBezTo>
                    <a:pt x="71565" y="114094"/>
                    <a:pt x="82295" y="112895"/>
                    <a:pt x="92833" y="109979"/>
                  </a:cubicBezTo>
                  <a:cubicBezTo>
                    <a:pt x="110879" y="104943"/>
                    <a:pt x="128358" y="96837"/>
                    <a:pt x="147072" y="96003"/>
                  </a:cubicBezTo>
                  <a:cubicBezTo>
                    <a:pt x="147829" y="95968"/>
                    <a:pt x="148596" y="95950"/>
                    <a:pt x="149372" y="95950"/>
                  </a:cubicBezTo>
                  <a:cubicBezTo>
                    <a:pt x="168493" y="95950"/>
                    <a:pt x="192978" y="106465"/>
                    <a:pt x="205480" y="120153"/>
                  </a:cubicBezTo>
                  <a:lnTo>
                    <a:pt x="205480" y="42464"/>
                  </a:lnTo>
                  <a:cubicBezTo>
                    <a:pt x="203955" y="42568"/>
                    <a:pt x="202352" y="42619"/>
                    <a:pt x="200689" y="42619"/>
                  </a:cubicBezTo>
                  <a:cubicBezTo>
                    <a:pt x="184648" y="42619"/>
                    <a:pt x="163029" y="37844"/>
                    <a:pt x="151241" y="28988"/>
                  </a:cubicBezTo>
                  <a:cubicBezTo>
                    <a:pt x="144970" y="24285"/>
                    <a:pt x="139033" y="18714"/>
                    <a:pt x="132094" y="15011"/>
                  </a:cubicBezTo>
                  <a:cubicBezTo>
                    <a:pt x="116717" y="6772"/>
                    <a:pt x="98737" y="14578"/>
                    <a:pt x="803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41"/>
            <p:cNvSpPr/>
            <p:nvPr/>
          </p:nvSpPr>
          <p:spPr>
            <a:xfrm>
              <a:off x="6573592" y="2155384"/>
              <a:ext cx="127284" cy="202238"/>
            </a:xfrm>
            <a:custGeom>
              <a:avLst/>
              <a:gdLst/>
              <a:ahLst/>
              <a:cxnLst/>
              <a:rect l="l" t="t" r="r" b="b"/>
              <a:pathLst>
                <a:path w="4371" h="6945" extrusionOk="0">
                  <a:moveTo>
                    <a:pt x="3203" y="1"/>
                  </a:moveTo>
                  <a:cubicBezTo>
                    <a:pt x="2403" y="1"/>
                    <a:pt x="1569" y="168"/>
                    <a:pt x="802" y="435"/>
                  </a:cubicBezTo>
                  <a:cubicBezTo>
                    <a:pt x="568" y="535"/>
                    <a:pt x="335" y="668"/>
                    <a:pt x="168" y="868"/>
                  </a:cubicBezTo>
                  <a:cubicBezTo>
                    <a:pt x="1" y="1102"/>
                    <a:pt x="1" y="1435"/>
                    <a:pt x="1" y="1735"/>
                  </a:cubicBezTo>
                  <a:cubicBezTo>
                    <a:pt x="34" y="3136"/>
                    <a:pt x="134" y="4571"/>
                    <a:pt x="335" y="6005"/>
                  </a:cubicBezTo>
                  <a:cubicBezTo>
                    <a:pt x="401" y="6339"/>
                    <a:pt x="501" y="6739"/>
                    <a:pt x="835" y="6906"/>
                  </a:cubicBezTo>
                  <a:cubicBezTo>
                    <a:pt x="919" y="6934"/>
                    <a:pt x="1010" y="6944"/>
                    <a:pt x="1102" y="6944"/>
                  </a:cubicBezTo>
                  <a:cubicBezTo>
                    <a:pt x="1226" y="6944"/>
                    <a:pt x="1353" y="6925"/>
                    <a:pt x="1469" y="6906"/>
                  </a:cubicBezTo>
                  <a:cubicBezTo>
                    <a:pt x="2203" y="6739"/>
                    <a:pt x="2936" y="6539"/>
                    <a:pt x="3670" y="6339"/>
                  </a:cubicBezTo>
                  <a:cubicBezTo>
                    <a:pt x="3837" y="6305"/>
                    <a:pt x="4037" y="6239"/>
                    <a:pt x="4171" y="6105"/>
                  </a:cubicBezTo>
                  <a:cubicBezTo>
                    <a:pt x="4371" y="5905"/>
                    <a:pt x="4371" y="5572"/>
                    <a:pt x="4371" y="5271"/>
                  </a:cubicBezTo>
                  <a:cubicBezTo>
                    <a:pt x="4304" y="3670"/>
                    <a:pt x="4104" y="2036"/>
                    <a:pt x="3770" y="468"/>
                  </a:cubicBezTo>
                  <a:cubicBezTo>
                    <a:pt x="3737" y="334"/>
                    <a:pt x="3737" y="234"/>
                    <a:pt x="3637" y="134"/>
                  </a:cubicBezTo>
                  <a:cubicBezTo>
                    <a:pt x="3537" y="34"/>
                    <a:pt x="3370" y="1"/>
                    <a:pt x="3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1"/>
            <p:cNvSpPr/>
            <p:nvPr/>
          </p:nvSpPr>
          <p:spPr>
            <a:xfrm>
              <a:off x="6604692" y="2140824"/>
              <a:ext cx="69975" cy="241900"/>
            </a:xfrm>
            <a:custGeom>
              <a:avLst/>
              <a:gdLst/>
              <a:ahLst/>
              <a:cxnLst/>
              <a:rect l="l" t="t" r="r" b="b"/>
              <a:pathLst>
                <a:path w="2403" h="8307" extrusionOk="0">
                  <a:moveTo>
                    <a:pt x="301" y="1"/>
                  </a:moveTo>
                  <a:cubicBezTo>
                    <a:pt x="301" y="1101"/>
                    <a:pt x="267" y="2235"/>
                    <a:pt x="267" y="3336"/>
                  </a:cubicBezTo>
                  <a:cubicBezTo>
                    <a:pt x="234" y="4971"/>
                    <a:pt x="234" y="6572"/>
                    <a:pt x="0" y="8173"/>
                  </a:cubicBezTo>
                  <a:cubicBezTo>
                    <a:pt x="54" y="8167"/>
                    <a:pt x="107" y="8164"/>
                    <a:pt x="160" y="8164"/>
                  </a:cubicBezTo>
                  <a:cubicBezTo>
                    <a:pt x="406" y="8164"/>
                    <a:pt x="648" y="8224"/>
                    <a:pt x="868" y="8306"/>
                  </a:cubicBezTo>
                  <a:cubicBezTo>
                    <a:pt x="1368" y="5738"/>
                    <a:pt x="1902" y="3169"/>
                    <a:pt x="2402" y="601"/>
                  </a:cubicBezTo>
                  <a:cubicBezTo>
                    <a:pt x="1668" y="468"/>
                    <a:pt x="934" y="334"/>
                    <a:pt x="3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1"/>
            <p:cNvSpPr/>
            <p:nvPr/>
          </p:nvSpPr>
          <p:spPr>
            <a:xfrm>
              <a:off x="6642577" y="2139863"/>
              <a:ext cx="68985" cy="249646"/>
            </a:xfrm>
            <a:custGeom>
              <a:avLst/>
              <a:gdLst/>
              <a:ahLst/>
              <a:cxnLst/>
              <a:rect l="l" t="t" r="r" b="b"/>
              <a:pathLst>
                <a:path w="2369" h="8573" extrusionOk="0">
                  <a:moveTo>
                    <a:pt x="1601" y="0"/>
                  </a:moveTo>
                  <a:cubicBezTo>
                    <a:pt x="1201" y="75"/>
                    <a:pt x="801" y="113"/>
                    <a:pt x="401" y="113"/>
                  </a:cubicBezTo>
                  <a:cubicBezTo>
                    <a:pt x="267" y="113"/>
                    <a:pt x="134" y="109"/>
                    <a:pt x="0" y="100"/>
                  </a:cubicBezTo>
                  <a:lnTo>
                    <a:pt x="0" y="100"/>
                  </a:lnTo>
                  <a:cubicBezTo>
                    <a:pt x="667" y="2869"/>
                    <a:pt x="1134" y="5704"/>
                    <a:pt x="1401" y="8573"/>
                  </a:cubicBezTo>
                  <a:cubicBezTo>
                    <a:pt x="1568" y="8540"/>
                    <a:pt x="1768" y="8540"/>
                    <a:pt x="1968" y="8540"/>
                  </a:cubicBezTo>
                  <a:cubicBezTo>
                    <a:pt x="2302" y="5771"/>
                    <a:pt x="2369" y="2969"/>
                    <a:pt x="2169" y="200"/>
                  </a:cubicBezTo>
                  <a:lnTo>
                    <a:pt x="16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1"/>
            <p:cNvSpPr/>
            <p:nvPr/>
          </p:nvSpPr>
          <p:spPr>
            <a:xfrm>
              <a:off x="6592062" y="2165017"/>
              <a:ext cx="26237" cy="23733"/>
            </a:xfrm>
            <a:custGeom>
              <a:avLst/>
              <a:gdLst/>
              <a:ahLst/>
              <a:cxnLst/>
              <a:rect l="l" t="t" r="r" b="b"/>
              <a:pathLst>
                <a:path w="901" h="815" extrusionOk="0">
                  <a:moveTo>
                    <a:pt x="267" y="0"/>
                  </a:moveTo>
                  <a:cubicBezTo>
                    <a:pt x="234" y="100"/>
                    <a:pt x="167" y="200"/>
                    <a:pt x="100" y="300"/>
                  </a:cubicBezTo>
                  <a:cubicBezTo>
                    <a:pt x="34" y="401"/>
                    <a:pt x="0" y="534"/>
                    <a:pt x="67" y="634"/>
                  </a:cubicBezTo>
                  <a:cubicBezTo>
                    <a:pt x="100" y="701"/>
                    <a:pt x="200" y="734"/>
                    <a:pt x="267" y="734"/>
                  </a:cubicBezTo>
                  <a:cubicBezTo>
                    <a:pt x="400" y="801"/>
                    <a:pt x="567" y="801"/>
                    <a:pt x="701" y="801"/>
                  </a:cubicBezTo>
                  <a:cubicBezTo>
                    <a:pt x="710" y="811"/>
                    <a:pt x="723" y="815"/>
                    <a:pt x="737" y="815"/>
                  </a:cubicBezTo>
                  <a:cubicBezTo>
                    <a:pt x="770" y="815"/>
                    <a:pt x="811" y="791"/>
                    <a:pt x="834" y="767"/>
                  </a:cubicBezTo>
                  <a:cubicBezTo>
                    <a:pt x="867" y="734"/>
                    <a:pt x="867" y="701"/>
                    <a:pt x="867" y="667"/>
                  </a:cubicBezTo>
                  <a:cubicBezTo>
                    <a:pt x="901" y="501"/>
                    <a:pt x="901" y="367"/>
                    <a:pt x="901" y="200"/>
                  </a:cubicBezTo>
                  <a:cubicBezTo>
                    <a:pt x="701" y="100"/>
                    <a:pt x="501" y="34"/>
                    <a:pt x="267" y="0"/>
                  </a:cubicBezTo>
                  <a:close/>
                </a:path>
              </a:pathLst>
            </a:custGeom>
            <a:solidFill>
              <a:srgbClr val="F8A4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1"/>
            <p:cNvSpPr/>
            <p:nvPr/>
          </p:nvSpPr>
          <p:spPr>
            <a:xfrm>
              <a:off x="6595946" y="2026350"/>
              <a:ext cx="35002" cy="149881"/>
            </a:xfrm>
            <a:custGeom>
              <a:avLst/>
              <a:gdLst/>
              <a:ahLst/>
              <a:cxnLst/>
              <a:rect l="l" t="t" r="r" b="b"/>
              <a:pathLst>
                <a:path w="1202" h="5147" extrusionOk="0">
                  <a:moveTo>
                    <a:pt x="690" y="1"/>
                  </a:moveTo>
                  <a:cubicBezTo>
                    <a:pt x="671" y="1"/>
                    <a:pt x="653" y="4"/>
                    <a:pt x="635" y="10"/>
                  </a:cubicBezTo>
                  <a:cubicBezTo>
                    <a:pt x="601" y="43"/>
                    <a:pt x="568" y="76"/>
                    <a:pt x="535" y="110"/>
                  </a:cubicBezTo>
                  <a:cubicBezTo>
                    <a:pt x="134" y="744"/>
                    <a:pt x="68" y="1511"/>
                    <a:pt x="101" y="2245"/>
                  </a:cubicBezTo>
                  <a:cubicBezTo>
                    <a:pt x="101" y="2979"/>
                    <a:pt x="101" y="4213"/>
                    <a:pt x="1" y="4947"/>
                  </a:cubicBezTo>
                  <a:cubicBezTo>
                    <a:pt x="168" y="4980"/>
                    <a:pt x="635" y="5113"/>
                    <a:pt x="835" y="5147"/>
                  </a:cubicBezTo>
                  <a:cubicBezTo>
                    <a:pt x="968" y="4013"/>
                    <a:pt x="1202" y="2311"/>
                    <a:pt x="1202" y="1144"/>
                  </a:cubicBezTo>
                  <a:cubicBezTo>
                    <a:pt x="1202" y="777"/>
                    <a:pt x="1168" y="377"/>
                    <a:pt x="935" y="110"/>
                  </a:cubicBezTo>
                  <a:cubicBezTo>
                    <a:pt x="853" y="55"/>
                    <a:pt x="772" y="1"/>
                    <a:pt x="6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1"/>
            <p:cNvSpPr/>
            <p:nvPr/>
          </p:nvSpPr>
          <p:spPr>
            <a:xfrm>
              <a:off x="5389514" y="2539360"/>
              <a:ext cx="3113248" cy="1684097"/>
            </a:xfrm>
            <a:custGeom>
              <a:avLst/>
              <a:gdLst/>
              <a:ahLst/>
              <a:cxnLst/>
              <a:rect l="l" t="t" r="r" b="b"/>
              <a:pathLst>
                <a:path w="106911" h="57833" extrusionOk="0">
                  <a:moveTo>
                    <a:pt x="41440" y="1"/>
                  </a:moveTo>
                  <a:cubicBezTo>
                    <a:pt x="35957" y="1"/>
                    <a:pt x="30478" y="857"/>
                    <a:pt x="25285" y="2593"/>
                  </a:cubicBezTo>
                  <a:cubicBezTo>
                    <a:pt x="16713" y="5428"/>
                    <a:pt x="8740" y="10799"/>
                    <a:pt x="4237" y="18604"/>
                  </a:cubicBezTo>
                  <a:cubicBezTo>
                    <a:pt x="2736" y="21206"/>
                    <a:pt x="1668" y="24075"/>
                    <a:pt x="1001" y="27010"/>
                  </a:cubicBezTo>
                  <a:cubicBezTo>
                    <a:pt x="3737" y="27344"/>
                    <a:pt x="6439" y="27511"/>
                    <a:pt x="9274" y="27511"/>
                  </a:cubicBezTo>
                  <a:cubicBezTo>
                    <a:pt x="11109" y="27511"/>
                    <a:pt x="11442" y="30113"/>
                    <a:pt x="9674" y="30613"/>
                  </a:cubicBezTo>
                  <a:cubicBezTo>
                    <a:pt x="9174" y="30746"/>
                    <a:pt x="8673" y="30880"/>
                    <a:pt x="8140" y="30980"/>
                  </a:cubicBezTo>
                  <a:cubicBezTo>
                    <a:pt x="6174" y="31417"/>
                    <a:pt x="4051" y="31608"/>
                    <a:pt x="1808" y="31608"/>
                  </a:cubicBezTo>
                  <a:cubicBezTo>
                    <a:pt x="1312" y="31608"/>
                    <a:pt x="809" y="31598"/>
                    <a:pt x="301" y="31580"/>
                  </a:cubicBezTo>
                  <a:lnTo>
                    <a:pt x="301" y="31580"/>
                  </a:lnTo>
                  <a:cubicBezTo>
                    <a:pt x="1" y="35149"/>
                    <a:pt x="267" y="38719"/>
                    <a:pt x="1068" y="42221"/>
                  </a:cubicBezTo>
                  <a:cubicBezTo>
                    <a:pt x="3229" y="42477"/>
                    <a:pt x="5221" y="42636"/>
                    <a:pt x="6877" y="42636"/>
                  </a:cubicBezTo>
                  <a:cubicBezTo>
                    <a:pt x="7164" y="42636"/>
                    <a:pt x="7440" y="42631"/>
                    <a:pt x="7706" y="42622"/>
                  </a:cubicBezTo>
                  <a:cubicBezTo>
                    <a:pt x="7742" y="42620"/>
                    <a:pt x="7778" y="42619"/>
                    <a:pt x="7813" y="42619"/>
                  </a:cubicBezTo>
                  <a:cubicBezTo>
                    <a:pt x="9883" y="42619"/>
                    <a:pt x="10107" y="45466"/>
                    <a:pt x="8073" y="45991"/>
                  </a:cubicBezTo>
                  <a:cubicBezTo>
                    <a:pt x="6405" y="46391"/>
                    <a:pt x="4504" y="46658"/>
                    <a:pt x="2402" y="46724"/>
                  </a:cubicBezTo>
                  <a:cubicBezTo>
                    <a:pt x="3837" y="50694"/>
                    <a:pt x="5938" y="54430"/>
                    <a:pt x="8507" y="57832"/>
                  </a:cubicBezTo>
                  <a:cubicBezTo>
                    <a:pt x="18914" y="57766"/>
                    <a:pt x="29288" y="56565"/>
                    <a:pt x="39462" y="53729"/>
                  </a:cubicBezTo>
                  <a:cubicBezTo>
                    <a:pt x="57508" y="48693"/>
                    <a:pt x="74987" y="40587"/>
                    <a:pt x="93701" y="39753"/>
                  </a:cubicBezTo>
                  <a:cubicBezTo>
                    <a:pt x="94487" y="39715"/>
                    <a:pt x="95284" y="39696"/>
                    <a:pt x="96091" y="39696"/>
                  </a:cubicBezTo>
                  <a:cubicBezTo>
                    <a:pt x="99560" y="39696"/>
                    <a:pt x="103202" y="40043"/>
                    <a:pt x="106910" y="40720"/>
                  </a:cubicBezTo>
                  <a:cubicBezTo>
                    <a:pt x="91666" y="27177"/>
                    <a:pt x="78657" y="10298"/>
                    <a:pt x="59677" y="3260"/>
                  </a:cubicBezTo>
                  <a:cubicBezTo>
                    <a:pt x="53866" y="1099"/>
                    <a:pt x="47651" y="1"/>
                    <a:pt x="414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1"/>
            <p:cNvSpPr/>
            <p:nvPr/>
          </p:nvSpPr>
          <p:spPr>
            <a:xfrm>
              <a:off x="6316200" y="3380987"/>
              <a:ext cx="3506630" cy="772524"/>
            </a:xfrm>
            <a:custGeom>
              <a:avLst/>
              <a:gdLst/>
              <a:ahLst/>
              <a:cxnLst/>
              <a:rect l="l" t="t" r="r" b="b"/>
              <a:pathLst>
                <a:path w="120420" h="26529" extrusionOk="0">
                  <a:moveTo>
                    <a:pt x="76912" y="1"/>
                  </a:moveTo>
                  <a:cubicBezTo>
                    <a:pt x="73340" y="1"/>
                    <a:pt x="69635" y="298"/>
                    <a:pt x="65847" y="844"/>
                  </a:cubicBezTo>
                  <a:cubicBezTo>
                    <a:pt x="65947" y="810"/>
                    <a:pt x="66081" y="744"/>
                    <a:pt x="66181" y="710"/>
                  </a:cubicBezTo>
                  <a:lnTo>
                    <a:pt x="66014" y="310"/>
                  </a:lnTo>
                  <a:cubicBezTo>
                    <a:pt x="65681" y="443"/>
                    <a:pt x="65380" y="610"/>
                    <a:pt x="65080" y="810"/>
                  </a:cubicBezTo>
                  <a:cubicBezTo>
                    <a:pt x="64980" y="643"/>
                    <a:pt x="64880" y="443"/>
                    <a:pt x="64813" y="210"/>
                  </a:cubicBezTo>
                  <a:lnTo>
                    <a:pt x="64413" y="343"/>
                  </a:lnTo>
                  <a:cubicBezTo>
                    <a:pt x="64513" y="577"/>
                    <a:pt x="64613" y="810"/>
                    <a:pt x="64747" y="1010"/>
                  </a:cubicBezTo>
                  <a:cubicBezTo>
                    <a:pt x="58609" y="2011"/>
                    <a:pt x="52204" y="3746"/>
                    <a:pt x="45566" y="6181"/>
                  </a:cubicBezTo>
                  <a:lnTo>
                    <a:pt x="45466" y="5881"/>
                  </a:lnTo>
                  <a:cubicBezTo>
                    <a:pt x="45133" y="6014"/>
                    <a:pt x="44832" y="6214"/>
                    <a:pt x="44532" y="6414"/>
                  </a:cubicBezTo>
                  <a:cubicBezTo>
                    <a:pt x="44432" y="6214"/>
                    <a:pt x="44332" y="6014"/>
                    <a:pt x="44265" y="5814"/>
                  </a:cubicBezTo>
                  <a:lnTo>
                    <a:pt x="43865" y="5947"/>
                  </a:lnTo>
                  <a:cubicBezTo>
                    <a:pt x="43965" y="6181"/>
                    <a:pt x="44065" y="6414"/>
                    <a:pt x="44199" y="6648"/>
                  </a:cubicBezTo>
                  <a:cubicBezTo>
                    <a:pt x="44165" y="6681"/>
                    <a:pt x="44165" y="6681"/>
                    <a:pt x="44132" y="6714"/>
                  </a:cubicBezTo>
                  <a:cubicBezTo>
                    <a:pt x="42831" y="7215"/>
                    <a:pt x="41530" y="7715"/>
                    <a:pt x="40229" y="8249"/>
                  </a:cubicBezTo>
                  <a:cubicBezTo>
                    <a:pt x="33291" y="11151"/>
                    <a:pt x="26319" y="14453"/>
                    <a:pt x="19614" y="17656"/>
                  </a:cubicBezTo>
                  <a:cubicBezTo>
                    <a:pt x="18113" y="18356"/>
                    <a:pt x="16579" y="19090"/>
                    <a:pt x="15078" y="19791"/>
                  </a:cubicBezTo>
                  <a:cubicBezTo>
                    <a:pt x="15111" y="19657"/>
                    <a:pt x="15144" y="19524"/>
                    <a:pt x="15211" y="19390"/>
                  </a:cubicBezTo>
                  <a:lnTo>
                    <a:pt x="14844" y="19223"/>
                  </a:lnTo>
                  <a:cubicBezTo>
                    <a:pt x="14711" y="19490"/>
                    <a:pt x="14644" y="19757"/>
                    <a:pt x="14577" y="19991"/>
                  </a:cubicBezTo>
                  <a:cubicBezTo>
                    <a:pt x="14444" y="19957"/>
                    <a:pt x="14277" y="19891"/>
                    <a:pt x="14144" y="19824"/>
                  </a:cubicBezTo>
                  <a:lnTo>
                    <a:pt x="13944" y="20191"/>
                  </a:lnTo>
                  <a:cubicBezTo>
                    <a:pt x="13977" y="20224"/>
                    <a:pt x="14044" y="20224"/>
                    <a:pt x="14077" y="20258"/>
                  </a:cubicBezTo>
                  <a:cubicBezTo>
                    <a:pt x="11042" y="21692"/>
                    <a:pt x="7973" y="23126"/>
                    <a:pt x="4904" y="24494"/>
                  </a:cubicBezTo>
                  <a:cubicBezTo>
                    <a:pt x="3236" y="25228"/>
                    <a:pt x="1601" y="25928"/>
                    <a:pt x="0" y="26529"/>
                  </a:cubicBezTo>
                  <a:cubicBezTo>
                    <a:pt x="534" y="26429"/>
                    <a:pt x="1068" y="26362"/>
                    <a:pt x="1568" y="26295"/>
                  </a:cubicBezTo>
                  <a:cubicBezTo>
                    <a:pt x="1735" y="26228"/>
                    <a:pt x="1902" y="26195"/>
                    <a:pt x="2068" y="26162"/>
                  </a:cubicBezTo>
                  <a:cubicBezTo>
                    <a:pt x="3069" y="25761"/>
                    <a:pt x="4070" y="25328"/>
                    <a:pt x="5071" y="24861"/>
                  </a:cubicBezTo>
                  <a:cubicBezTo>
                    <a:pt x="8206" y="23493"/>
                    <a:pt x="11375" y="22025"/>
                    <a:pt x="14477" y="20524"/>
                  </a:cubicBezTo>
                  <a:lnTo>
                    <a:pt x="14477" y="20524"/>
                  </a:lnTo>
                  <a:cubicBezTo>
                    <a:pt x="14444" y="20791"/>
                    <a:pt x="14444" y="21058"/>
                    <a:pt x="14444" y="21292"/>
                  </a:cubicBezTo>
                  <a:lnTo>
                    <a:pt x="14878" y="21258"/>
                  </a:lnTo>
                  <a:cubicBezTo>
                    <a:pt x="14844" y="21025"/>
                    <a:pt x="14878" y="20758"/>
                    <a:pt x="14911" y="20524"/>
                  </a:cubicBezTo>
                  <a:cubicBezTo>
                    <a:pt x="15078" y="20558"/>
                    <a:pt x="15245" y="20558"/>
                    <a:pt x="15445" y="20558"/>
                  </a:cubicBezTo>
                  <a:lnTo>
                    <a:pt x="15611" y="20558"/>
                  </a:lnTo>
                  <a:lnTo>
                    <a:pt x="15578" y="20157"/>
                  </a:lnTo>
                  <a:cubicBezTo>
                    <a:pt x="15511" y="20157"/>
                    <a:pt x="15411" y="20157"/>
                    <a:pt x="15345" y="20124"/>
                  </a:cubicBezTo>
                  <a:cubicBezTo>
                    <a:pt x="16846" y="19424"/>
                    <a:pt x="18313" y="18723"/>
                    <a:pt x="19781" y="18023"/>
                  </a:cubicBezTo>
                  <a:cubicBezTo>
                    <a:pt x="26486" y="14820"/>
                    <a:pt x="33458" y="11518"/>
                    <a:pt x="40396" y="8649"/>
                  </a:cubicBezTo>
                  <a:cubicBezTo>
                    <a:pt x="41397" y="8216"/>
                    <a:pt x="42397" y="7815"/>
                    <a:pt x="43398" y="7448"/>
                  </a:cubicBezTo>
                  <a:lnTo>
                    <a:pt x="43732" y="7682"/>
                  </a:lnTo>
                  <a:cubicBezTo>
                    <a:pt x="43898" y="7482"/>
                    <a:pt x="44098" y="7282"/>
                    <a:pt x="44332" y="7081"/>
                  </a:cubicBezTo>
                  <a:cubicBezTo>
                    <a:pt x="44365" y="7048"/>
                    <a:pt x="44432" y="7048"/>
                    <a:pt x="44465" y="7015"/>
                  </a:cubicBezTo>
                  <a:cubicBezTo>
                    <a:pt x="44632" y="7248"/>
                    <a:pt x="44832" y="7482"/>
                    <a:pt x="45066" y="7648"/>
                  </a:cubicBezTo>
                  <a:lnTo>
                    <a:pt x="45333" y="7348"/>
                  </a:lnTo>
                  <a:cubicBezTo>
                    <a:pt x="45166" y="7181"/>
                    <a:pt x="44999" y="7048"/>
                    <a:pt x="44866" y="6881"/>
                  </a:cubicBezTo>
                  <a:cubicBezTo>
                    <a:pt x="51570" y="4346"/>
                    <a:pt x="58042" y="2578"/>
                    <a:pt x="64246" y="1544"/>
                  </a:cubicBezTo>
                  <a:lnTo>
                    <a:pt x="64246" y="1544"/>
                  </a:lnTo>
                  <a:cubicBezTo>
                    <a:pt x="64146" y="1644"/>
                    <a:pt x="64046" y="1744"/>
                    <a:pt x="63946" y="1844"/>
                  </a:cubicBezTo>
                  <a:lnTo>
                    <a:pt x="64280" y="2111"/>
                  </a:lnTo>
                  <a:cubicBezTo>
                    <a:pt x="64480" y="1844"/>
                    <a:pt x="64713" y="1611"/>
                    <a:pt x="64980" y="1411"/>
                  </a:cubicBezTo>
                  <a:cubicBezTo>
                    <a:pt x="65180" y="1644"/>
                    <a:pt x="65380" y="1878"/>
                    <a:pt x="65614" y="2078"/>
                  </a:cubicBezTo>
                  <a:lnTo>
                    <a:pt x="65881" y="1744"/>
                  </a:lnTo>
                  <a:cubicBezTo>
                    <a:pt x="65714" y="1644"/>
                    <a:pt x="65580" y="1477"/>
                    <a:pt x="65447" y="1344"/>
                  </a:cubicBezTo>
                  <a:cubicBezTo>
                    <a:pt x="69389" y="737"/>
                    <a:pt x="73194" y="434"/>
                    <a:pt x="76885" y="434"/>
                  </a:cubicBezTo>
                  <a:cubicBezTo>
                    <a:pt x="77254" y="434"/>
                    <a:pt x="77622" y="437"/>
                    <a:pt x="77989" y="443"/>
                  </a:cubicBezTo>
                  <a:cubicBezTo>
                    <a:pt x="82059" y="510"/>
                    <a:pt x="86495" y="1577"/>
                    <a:pt x="91032" y="3312"/>
                  </a:cubicBezTo>
                  <a:cubicBezTo>
                    <a:pt x="90765" y="3546"/>
                    <a:pt x="90498" y="3779"/>
                    <a:pt x="90298" y="4046"/>
                  </a:cubicBezTo>
                  <a:lnTo>
                    <a:pt x="90632" y="4279"/>
                  </a:lnTo>
                  <a:cubicBezTo>
                    <a:pt x="90832" y="4046"/>
                    <a:pt x="91065" y="3812"/>
                    <a:pt x="91332" y="3612"/>
                  </a:cubicBezTo>
                  <a:cubicBezTo>
                    <a:pt x="91532" y="3846"/>
                    <a:pt x="91732" y="4079"/>
                    <a:pt x="91966" y="4246"/>
                  </a:cubicBezTo>
                  <a:lnTo>
                    <a:pt x="92233" y="3946"/>
                  </a:lnTo>
                  <a:cubicBezTo>
                    <a:pt x="92133" y="3879"/>
                    <a:pt x="92066" y="3779"/>
                    <a:pt x="91966" y="3712"/>
                  </a:cubicBezTo>
                  <a:lnTo>
                    <a:pt x="91966" y="3712"/>
                  </a:lnTo>
                  <a:cubicBezTo>
                    <a:pt x="96636" y="5614"/>
                    <a:pt x="101373" y="8182"/>
                    <a:pt x="105809" y="11118"/>
                  </a:cubicBezTo>
                  <a:cubicBezTo>
                    <a:pt x="105542" y="11351"/>
                    <a:pt x="105276" y="11585"/>
                    <a:pt x="105042" y="11885"/>
                  </a:cubicBezTo>
                  <a:lnTo>
                    <a:pt x="105376" y="12152"/>
                  </a:lnTo>
                  <a:cubicBezTo>
                    <a:pt x="105576" y="11885"/>
                    <a:pt x="105843" y="11651"/>
                    <a:pt x="106109" y="11451"/>
                  </a:cubicBezTo>
                  <a:cubicBezTo>
                    <a:pt x="106276" y="11685"/>
                    <a:pt x="106476" y="11918"/>
                    <a:pt x="106710" y="12085"/>
                  </a:cubicBezTo>
                  <a:lnTo>
                    <a:pt x="106910" y="11851"/>
                  </a:lnTo>
                  <a:cubicBezTo>
                    <a:pt x="111847" y="15187"/>
                    <a:pt x="116417" y="18923"/>
                    <a:pt x="120153" y="22559"/>
                  </a:cubicBezTo>
                  <a:lnTo>
                    <a:pt x="120420" y="22259"/>
                  </a:lnTo>
                  <a:cubicBezTo>
                    <a:pt x="116550" y="18490"/>
                    <a:pt x="111747" y="14587"/>
                    <a:pt x="106543" y="11118"/>
                  </a:cubicBezTo>
                  <a:cubicBezTo>
                    <a:pt x="106777" y="10951"/>
                    <a:pt x="107010" y="10817"/>
                    <a:pt x="107277" y="10717"/>
                  </a:cubicBezTo>
                  <a:lnTo>
                    <a:pt x="107110" y="10350"/>
                  </a:lnTo>
                  <a:cubicBezTo>
                    <a:pt x="106810" y="10484"/>
                    <a:pt x="106476" y="10651"/>
                    <a:pt x="106210" y="10851"/>
                  </a:cubicBezTo>
                  <a:cubicBezTo>
                    <a:pt x="106076" y="10651"/>
                    <a:pt x="105976" y="10450"/>
                    <a:pt x="105909" y="10250"/>
                  </a:cubicBezTo>
                  <a:lnTo>
                    <a:pt x="105509" y="10384"/>
                  </a:lnTo>
                  <a:cubicBezTo>
                    <a:pt x="105542" y="10417"/>
                    <a:pt x="105542" y="10417"/>
                    <a:pt x="105542" y="10450"/>
                  </a:cubicBezTo>
                  <a:cubicBezTo>
                    <a:pt x="101139" y="7582"/>
                    <a:pt x="96469" y="5080"/>
                    <a:pt x="91866" y="3212"/>
                  </a:cubicBezTo>
                  <a:cubicBezTo>
                    <a:pt x="92099" y="3079"/>
                    <a:pt x="92300" y="2978"/>
                    <a:pt x="92533" y="2878"/>
                  </a:cubicBezTo>
                  <a:lnTo>
                    <a:pt x="92366" y="2478"/>
                  </a:lnTo>
                  <a:cubicBezTo>
                    <a:pt x="92033" y="2645"/>
                    <a:pt x="91732" y="2812"/>
                    <a:pt x="91432" y="3012"/>
                  </a:cubicBezTo>
                  <a:cubicBezTo>
                    <a:pt x="91332" y="2812"/>
                    <a:pt x="91232" y="2612"/>
                    <a:pt x="91165" y="2411"/>
                  </a:cubicBezTo>
                  <a:lnTo>
                    <a:pt x="90765" y="2545"/>
                  </a:lnTo>
                  <a:cubicBezTo>
                    <a:pt x="90798" y="2645"/>
                    <a:pt x="90832" y="2745"/>
                    <a:pt x="90899" y="2845"/>
                  </a:cubicBezTo>
                  <a:cubicBezTo>
                    <a:pt x="86429" y="1110"/>
                    <a:pt x="82026" y="76"/>
                    <a:pt x="77989" y="10"/>
                  </a:cubicBezTo>
                  <a:cubicBezTo>
                    <a:pt x="77632" y="4"/>
                    <a:pt x="77272" y="1"/>
                    <a:pt x="769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41"/>
            <p:cNvSpPr/>
            <p:nvPr/>
          </p:nvSpPr>
          <p:spPr>
            <a:xfrm>
              <a:off x="6062681" y="3072373"/>
              <a:ext cx="3760149" cy="1126798"/>
            </a:xfrm>
            <a:custGeom>
              <a:avLst/>
              <a:gdLst/>
              <a:ahLst/>
              <a:cxnLst/>
              <a:rect l="l" t="t" r="r" b="b"/>
              <a:pathLst>
                <a:path w="129126" h="38695" extrusionOk="0">
                  <a:moveTo>
                    <a:pt x="92600" y="0"/>
                  </a:moveTo>
                  <a:lnTo>
                    <a:pt x="92199" y="134"/>
                  </a:lnTo>
                  <a:cubicBezTo>
                    <a:pt x="92233" y="300"/>
                    <a:pt x="92299" y="434"/>
                    <a:pt x="92366" y="567"/>
                  </a:cubicBezTo>
                  <a:cubicBezTo>
                    <a:pt x="90495" y="422"/>
                    <a:pt x="88650" y="355"/>
                    <a:pt x="86839" y="355"/>
                  </a:cubicBezTo>
                  <a:cubicBezTo>
                    <a:pt x="81580" y="355"/>
                    <a:pt x="76609" y="916"/>
                    <a:pt x="72118" y="1735"/>
                  </a:cubicBezTo>
                  <a:cubicBezTo>
                    <a:pt x="72185" y="1501"/>
                    <a:pt x="72285" y="1234"/>
                    <a:pt x="72385" y="1001"/>
                  </a:cubicBezTo>
                  <a:lnTo>
                    <a:pt x="72018" y="834"/>
                  </a:lnTo>
                  <a:cubicBezTo>
                    <a:pt x="71851" y="1168"/>
                    <a:pt x="71751" y="1501"/>
                    <a:pt x="71685" y="1835"/>
                  </a:cubicBezTo>
                  <a:cubicBezTo>
                    <a:pt x="71451" y="1768"/>
                    <a:pt x="71251" y="1701"/>
                    <a:pt x="71051" y="1601"/>
                  </a:cubicBezTo>
                  <a:lnTo>
                    <a:pt x="70884" y="1968"/>
                  </a:lnTo>
                  <a:lnTo>
                    <a:pt x="70917" y="1968"/>
                  </a:lnTo>
                  <a:cubicBezTo>
                    <a:pt x="70250" y="2102"/>
                    <a:pt x="69616" y="2235"/>
                    <a:pt x="68983" y="2368"/>
                  </a:cubicBezTo>
                  <a:cubicBezTo>
                    <a:pt x="63912" y="3536"/>
                    <a:pt x="58809" y="5104"/>
                    <a:pt x="53672" y="7105"/>
                  </a:cubicBezTo>
                  <a:cubicBezTo>
                    <a:pt x="53738" y="6905"/>
                    <a:pt x="53805" y="6705"/>
                    <a:pt x="53872" y="6505"/>
                  </a:cubicBezTo>
                  <a:lnTo>
                    <a:pt x="53505" y="6338"/>
                  </a:lnTo>
                  <a:cubicBezTo>
                    <a:pt x="53372" y="6638"/>
                    <a:pt x="53271" y="6972"/>
                    <a:pt x="53171" y="7305"/>
                  </a:cubicBezTo>
                  <a:cubicBezTo>
                    <a:pt x="53171" y="7305"/>
                    <a:pt x="53138" y="7305"/>
                    <a:pt x="53138" y="7339"/>
                  </a:cubicBezTo>
                  <a:cubicBezTo>
                    <a:pt x="52938" y="7272"/>
                    <a:pt x="52738" y="7205"/>
                    <a:pt x="52571" y="7105"/>
                  </a:cubicBezTo>
                  <a:lnTo>
                    <a:pt x="52371" y="7472"/>
                  </a:lnTo>
                  <a:cubicBezTo>
                    <a:pt x="52438" y="7505"/>
                    <a:pt x="52504" y="7539"/>
                    <a:pt x="52571" y="7572"/>
                  </a:cubicBezTo>
                  <a:cubicBezTo>
                    <a:pt x="47701" y="9540"/>
                    <a:pt x="42764" y="11942"/>
                    <a:pt x="37660" y="14777"/>
                  </a:cubicBezTo>
                  <a:cubicBezTo>
                    <a:pt x="37727" y="14611"/>
                    <a:pt x="37794" y="14444"/>
                    <a:pt x="37860" y="14277"/>
                  </a:cubicBezTo>
                  <a:lnTo>
                    <a:pt x="37460" y="14110"/>
                  </a:lnTo>
                  <a:cubicBezTo>
                    <a:pt x="37327" y="14410"/>
                    <a:pt x="37227" y="14744"/>
                    <a:pt x="37160" y="15078"/>
                  </a:cubicBezTo>
                  <a:lnTo>
                    <a:pt x="37093" y="15078"/>
                  </a:lnTo>
                  <a:cubicBezTo>
                    <a:pt x="36893" y="15044"/>
                    <a:pt x="36726" y="14944"/>
                    <a:pt x="36526" y="14877"/>
                  </a:cubicBezTo>
                  <a:lnTo>
                    <a:pt x="36326" y="15244"/>
                  </a:lnTo>
                  <a:cubicBezTo>
                    <a:pt x="36426" y="15278"/>
                    <a:pt x="36526" y="15311"/>
                    <a:pt x="36626" y="15378"/>
                  </a:cubicBezTo>
                  <a:cubicBezTo>
                    <a:pt x="32657" y="17646"/>
                    <a:pt x="28587" y="20181"/>
                    <a:pt x="24384" y="23017"/>
                  </a:cubicBezTo>
                  <a:cubicBezTo>
                    <a:pt x="24418" y="22883"/>
                    <a:pt x="24451" y="22783"/>
                    <a:pt x="24518" y="22650"/>
                  </a:cubicBezTo>
                  <a:lnTo>
                    <a:pt x="24217" y="22516"/>
                  </a:lnTo>
                  <a:cubicBezTo>
                    <a:pt x="24117" y="22750"/>
                    <a:pt x="24051" y="23017"/>
                    <a:pt x="23984" y="23283"/>
                  </a:cubicBezTo>
                  <a:cubicBezTo>
                    <a:pt x="23817" y="23217"/>
                    <a:pt x="23684" y="23150"/>
                    <a:pt x="23517" y="23083"/>
                  </a:cubicBezTo>
                  <a:lnTo>
                    <a:pt x="23383" y="23350"/>
                  </a:lnTo>
                  <a:cubicBezTo>
                    <a:pt x="23484" y="23417"/>
                    <a:pt x="23584" y="23450"/>
                    <a:pt x="23684" y="23484"/>
                  </a:cubicBezTo>
                  <a:cubicBezTo>
                    <a:pt x="22616" y="24217"/>
                    <a:pt x="21582" y="24918"/>
                    <a:pt x="20515" y="25685"/>
                  </a:cubicBezTo>
                  <a:cubicBezTo>
                    <a:pt x="19447" y="26452"/>
                    <a:pt x="18380" y="27220"/>
                    <a:pt x="17312" y="27987"/>
                  </a:cubicBezTo>
                  <a:cubicBezTo>
                    <a:pt x="12609" y="31356"/>
                    <a:pt x="7772" y="34825"/>
                    <a:pt x="2569" y="37460"/>
                  </a:cubicBezTo>
                  <a:cubicBezTo>
                    <a:pt x="1701" y="37894"/>
                    <a:pt x="834" y="38294"/>
                    <a:pt x="0" y="38694"/>
                  </a:cubicBezTo>
                  <a:cubicBezTo>
                    <a:pt x="467" y="38628"/>
                    <a:pt x="934" y="38561"/>
                    <a:pt x="1401" y="38494"/>
                  </a:cubicBezTo>
                  <a:cubicBezTo>
                    <a:pt x="1868" y="38294"/>
                    <a:pt x="2302" y="38061"/>
                    <a:pt x="2735" y="37827"/>
                  </a:cubicBezTo>
                  <a:cubicBezTo>
                    <a:pt x="7972" y="35192"/>
                    <a:pt x="12843" y="31689"/>
                    <a:pt x="17546" y="28320"/>
                  </a:cubicBezTo>
                  <a:cubicBezTo>
                    <a:pt x="18613" y="27553"/>
                    <a:pt x="19681" y="26786"/>
                    <a:pt x="20748" y="26019"/>
                  </a:cubicBezTo>
                  <a:cubicBezTo>
                    <a:pt x="21816" y="25285"/>
                    <a:pt x="22850" y="24551"/>
                    <a:pt x="23884" y="23850"/>
                  </a:cubicBezTo>
                  <a:cubicBezTo>
                    <a:pt x="23884" y="24051"/>
                    <a:pt x="23884" y="24217"/>
                    <a:pt x="23884" y="24418"/>
                  </a:cubicBezTo>
                  <a:lnTo>
                    <a:pt x="24184" y="24384"/>
                  </a:lnTo>
                  <a:cubicBezTo>
                    <a:pt x="24184" y="24151"/>
                    <a:pt x="24184" y="23884"/>
                    <a:pt x="24251" y="23650"/>
                  </a:cubicBezTo>
                  <a:cubicBezTo>
                    <a:pt x="24418" y="23684"/>
                    <a:pt x="24584" y="23684"/>
                    <a:pt x="24751" y="23684"/>
                  </a:cubicBezTo>
                  <a:lnTo>
                    <a:pt x="24918" y="23684"/>
                  </a:lnTo>
                  <a:lnTo>
                    <a:pt x="24885" y="23383"/>
                  </a:lnTo>
                  <a:lnTo>
                    <a:pt x="24584" y="23383"/>
                  </a:lnTo>
                  <a:cubicBezTo>
                    <a:pt x="28854" y="20481"/>
                    <a:pt x="32990" y="17913"/>
                    <a:pt x="37060" y="15611"/>
                  </a:cubicBezTo>
                  <a:lnTo>
                    <a:pt x="37060" y="15611"/>
                  </a:lnTo>
                  <a:cubicBezTo>
                    <a:pt x="36993" y="15945"/>
                    <a:pt x="36993" y="16278"/>
                    <a:pt x="36993" y="16645"/>
                  </a:cubicBezTo>
                  <a:lnTo>
                    <a:pt x="37427" y="16612"/>
                  </a:lnTo>
                  <a:cubicBezTo>
                    <a:pt x="37393" y="16278"/>
                    <a:pt x="37427" y="15945"/>
                    <a:pt x="37460" y="15611"/>
                  </a:cubicBezTo>
                  <a:cubicBezTo>
                    <a:pt x="37694" y="15645"/>
                    <a:pt x="37927" y="15678"/>
                    <a:pt x="38161" y="15678"/>
                  </a:cubicBezTo>
                  <a:lnTo>
                    <a:pt x="38361" y="15678"/>
                  </a:lnTo>
                  <a:lnTo>
                    <a:pt x="38361" y="15278"/>
                  </a:lnTo>
                  <a:cubicBezTo>
                    <a:pt x="38127" y="15278"/>
                    <a:pt x="37927" y="15244"/>
                    <a:pt x="37727" y="15244"/>
                  </a:cubicBezTo>
                  <a:cubicBezTo>
                    <a:pt x="42964" y="12276"/>
                    <a:pt x="48068" y="9807"/>
                    <a:pt x="53105" y="7806"/>
                  </a:cubicBezTo>
                  <a:lnTo>
                    <a:pt x="53105" y="7806"/>
                  </a:lnTo>
                  <a:cubicBezTo>
                    <a:pt x="53038" y="8139"/>
                    <a:pt x="53005" y="8506"/>
                    <a:pt x="53038" y="8873"/>
                  </a:cubicBezTo>
                  <a:lnTo>
                    <a:pt x="53438" y="8840"/>
                  </a:lnTo>
                  <a:cubicBezTo>
                    <a:pt x="53438" y="8506"/>
                    <a:pt x="53472" y="8173"/>
                    <a:pt x="53505" y="7839"/>
                  </a:cubicBezTo>
                  <a:cubicBezTo>
                    <a:pt x="53738" y="7872"/>
                    <a:pt x="53972" y="7906"/>
                    <a:pt x="54205" y="7906"/>
                  </a:cubicBezTo>
                  <a:lnTo>
                    <a:pt x="54406" y="7906"/>
                  </a:lnTo>
                  <a:lnTo>
                    <a:pt x="54372" y="7505"/>
                  </a:lnTo>
                  <a:cubicBezTo>
                    <a:pt x="54205" y="7505"/>
                    <a:pt x="54039" y="7505"/>
                    <a:pt x="53872" y="7472"/>
                  </a:cubicBezTo>
                  <a:cubicBezTo>
                    <a:pt x="59009" y="5471"/>
                    <a:pt x="64046" y="3903"/>
                    <a:pt x="69083" y="2802"/>
                  </a:cubicBezTo>
                  <a:cubicBezTo>
                    <a:pt x="69917" y="2602"/>
                    <a:pt x="70751" y="2435"/>
                    <a:pt x="71585" y="2268"/>
                  </a:cubicBezTo>
                  <a:lnTo>
                    <a:pt x="71585" y="2268"/>
                  </a:lnTo>
                  <a:cubicBezTo>
                    <a:pt x="71551" y="2635"/>
                    <a:pt x="71518" y="3002"/>
                    <a:pt x="71551" y="3369"/>
                  </a:cubicBezTo>
                  <a:lnTo>
                    <a:pt x="71951" y="3336"/>
                  </a:lnTo>
                  <a:cubicBezTo>
                    <a:pt x="71951" y="3002"/>
                    <a:pt x="71951" y="2669"/>
                    <a:pt x="72018" y="2335"/>
                  </a:cubicBezTo>
                  <a:cubicBezTo>
                    <a:pt x="72252" y="2368"/>
                    <a:pt x="72485" y="2402"/>
                    <a:pt x="72719" y="2402"/>
                  </a:cubicBezTo>
                  <a:lnTo>
                    <a:pt x="72919" y="2402"/>
                  </a:lnTo>
                  <a:lnTo>
                    <a:pt x="72885" y="2035"/>
                  </a:lnTo>
                  <a:cubicBezTo>
                    <a:pt x="77137" y="1282"/>
                    <a:pt x="81813" y="776"/>
                    <a:pt x="86746" y="776"/>
                  </a:cubicBezTo>
                  <a:cubicBezTo>
                    <a:pt x="88586" y="776"/>
                    <a:pt x="90463" y="847"/>
                    <a:pt x="92366" y="1001"/>
                  </a:cubicBezTo>
                  <a:cubicBezTo>
                    <a:pt x="92133" y="1201"/>
                    <a:pt x="91932" y="1401"/>
                    <a:pt x="91732" y="1635"/>
                  </a:cubicBezTo>
                  <a:lnTo>
                    <a:pt x="92032" y="1901"/>
                  </a:lnTo>
                  <a:cubicBezTo>
                    <a:pt x="92266" y="1635"/>
                    <a:pt x="92499" y="1401"/>
                    <a:pt x="92766" y="1201"/>
                  </a:cubicBezTo>
                  <a:cubicBezTo>
                    <a:pt x="92933" y="1434"/>
                    <a:pt x="93167" y="1668"/>
                    <a:pt x="93400" y="1868"/>
                  </a:cubicBezTo>
                  <a:lnTo>
                    <a:pt x="93667" y="1535"/>
                  </a:lnTo>
                  <a:cubicBezTo>
                    <a:pt x="93467" y="1401"/>
                    <a:pt x="93333" y="1234"/>
                    <a:pt x="93167" y="1068"/>
                  </a:cubicBezTo>
                  <a:lnTo>
                    <a:pt x="93167" y="1068"/>
                  </a:lnTo>
                  <a:cubicBezTo>
                    <a:pt x="98003" y="1468"/>
                    <a:pt x="103007" y="2435"/>
                    <a:pt x="108044" y="4103"/>
                  </a:cubicBezTo>
                  <a:cubicBezTo>
                    <a:pt x="107810" y="4303"/>
                    <a:pt x="107610" y="4537"/>
                    <a:pt x="107410" y="4770"/>
                  </a:cubicBezTo>
                  <a:lnTo>
                    <a:pt x="107744" y="5037"/>
                  </a:lnTo>
                  <a:cubicBezTo>
                    <a:pt x="107944" y="4770"/>
                    <a:pt x="108177" y="4537"/>
                    <a:pt x="108444" y="4337"/>
                  </a:cubicBezTo>
                  <a:cubicBezTo>
                    <a:pt x="108644" y="4570"/>
                    <a:pt x="108845" y="4804"/>
                    <a:pt x="109078" y="5004"/>
                  </a:cubicBezTo>
                  <a:lnTo>
                    <a:pt x="109345" y="4670"/>
                  </a:lnTo>
                  <a:cubicBezTo>
                    <a:pt x="109278" y="4603"/>
                    <a:pt x="109211" y="4537"/>
                    <a:pt x="109145" y="4503"/>
                  </a:cubicBezTo>
                  <a:lnTo>
                    <a:pt x="109145" y="4503"/>
                  </a:lnTo>
                  <a:cubicBezTo>
                    <a:pt x="115783" y="6838"/>
                    <a:pt x="122421" y="10441"/>
                    <a:pt x="128859" y="15745"/>
                  </a:cubicBezTo>
                  <a:lnTo>
                    <a:pt x="129126" y="15411"/>
                  </a:lnTo>
                  <a:cubicBezTo>
                    <a:pt x="122554" y="9974"/>
                    <a:pt x="115716" y="6338"/>
                    <a:pt x="108945" y="3970"/>
                  </a:cubicBezTo>
                  <a:cubicBezTo>
                    <a:pt x="109178" y="3836"/>
                    <a:pt x="109412" y="3703"/>
                    <a:pt x="109645" y="3603"/>
                  </a:cubicBezTo>
                  <a:lnTo>
                    <a:pt x="109478" y="3236"/>
                  </a:lnTo>
                  <a:cubicBezTo>
                    <a:pt x="109145" y="3369"/>
                    <a:pt x="108845" y="3536"/>
                    <a:pt x="108544" y="3736"/>
                  </a:cubicBezTo>
                  <a:cubicBezTo>
                    <a:pt x="108444" y="3536"/>
                    <a:pt x="108344" y="3336"/>
                    <a:pt x="108277" y="3136"/>
                  </a:cubicBezTo>
                  <a:lnTo>
                    <a:pt x="107877" y="3269"/>
                  </a:lnTo>
                  <a:cubicBezTo>
                    <a:pt x="107911" y="3403"/>
                    <a:pt x="107977" y="3536"/>
                    <a:pt x="108044" y="3669"/>
                  </a:cubicBezTo>
                  <a:cubicBezTo>
                    <a:pt x="103140" y="2068"/>
                    <a:pt x="98270" y="1101"/>
                    <a:pt x="93567" y="667"/>
                  </a:cubicBezTo>
                  <a:cubicBezTo>
                    <a:pt x="93700" y="601"/>
                    <a:pt x="93834" y="534"/>
                    <a:pt x="93967" y="467"/>
                  </a:cubicBezTo>
                  <a:lnTo>
                    <a:pt x="93800" y="100"/>
                  </a:lnTo>
                  <a:cubicBezTo>
                    <a:pt x="93467" y="234"/>
                    <a:pt x="93167" y="400"/>
                    <a:pt x="92866" y="601"/>
                  </a:cubicBezTo>
                  <a:cubicBezTo>
                    <a:pt x="92766" y="400"/>
                    <a:pt x="92666" y="200"/>
                    <a:pt x="926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41"/>
            <p:cNvSpPr/>
            <p:nvPr/>
          </p:nvSpPr>
          <p:spPr>
            <a:xfrm>
              <a:off x="5654710" y="2774737"/>
              <a:ext cx="4167159" cy="1446769"/>
            </a:xfrm>
            <a:custGeom>
              <a:avLst/>
              <a:gdLst/>
              <a:ahLst/>
              <a:cxnLst/>
              <a:rect l="l" t="t" r="r" b="b"/>
              <a:pathLst>
                <a:path w="143103" h="49683" extrusionOk="0">
                  <a:moveTo>
                    <a:pt x="100218" y="1"/>
                  </a:moveTo>
                  <a:cubicBezTo>
                    <a:pt x="95793" y="1"/>
                    <a:pt x="91616" y="347"/>
                    <a:pt x="87930" y="1081"/>
                  </a:cubicBezTo>
                  <a:cubicBezTo>
                    <a:pt x="81358" y="2416"/>
                    <a:pt x="74753" y="4550"/>
                    <a:pt x="68115" y="7619"/>
                  </a:cubicBezTo>
                  <a:cubicBezTo>
                    <a:pt x="68182" y="7319"/>
                    <a:pt x="68282" y="7052"/>
                    <a:pt x="68382" y="6785"/>
                  </a:cubicBezTo>
                  <a:lnTo>
                    <a:pt x="68015" y="6619"/>
                  </a:lnTo>
                  <a:cubicBezTo>
                    <a:pt x="67882" y="6919"/>
                    <a:pt x="67748" y="7252"/>
                    <a:pt x="67682" y="7586"/>
                  </a:cubicBezTo>
                  <a:cubicBezTo>
                    <a:pt x="67482" y="7553"/>
                    <a:pt x="67248" y="7452"/>
                    <a:pt x="67048" y="7352"/>
                  </a:cubicBezTo>
                  <a:lnTo>
                    <a:pt x="66881" y="7719"/>
                  </a:lnTo>
                  <a:cubicBezTo>
                    <a:pt x="67048" y="7819"/>
                    <a:pt x="67215" y="7886"/>
                    <a:pt x="67382" y="7953"/>
                  </a:cubicBezTo>
                  <a:cubicBezTo>
                    <a:pt x="60176" y="11289"/>
                    <a:pt x="52938" y="15692"/>
                    <a:pt x="45466" y="21162"/>
                  </a:cubicBezTo>
                  <a:cubicBezTo>
                    <a:pt x="42164" y="23597"/>
                    <a:pt x="38861" y="26233"/>
                    <a:pt x="35692" y="28734"/>
                  </a:cubicBezTo>
                  <a:cubicBezTo>
                    <a:pt x="34191" y="29935"/>
                    <a:pt x="32690" y="31103"/>
                    <a:pt x="31189" y="32270"/>
                  </a:cubicBezTo>
                  <a:cubicBezTo>
                    <a:pt x="31256" y="32103"/>
                    <a:pt x="31322" y="31903"/>
                    <a:pt x="31389" y="31736"/>
                  </a:cubicBezTo>
                  <a:lnTo>
                    <a:pt x="31089" y="31603"/>
                  </a:lnTo>
                  <a:cubicBezTo>
                    <a:pt x="30989" y="31903"/>
                    <a:pt x="30889" y="32203"/>
                    <a:pt x="30822" y="32504"/>
                  </a:cubicBezTo>
                  <a:cubicBezTo>
                    <a:pt x="30622" y="32437"/>
                    <a:pt x="30422" y="32370"/>
                    <a:pt x="30255" y="32270"/>
                  </a:cubicBezTo>
                  <a:lnTo>
                    <a:pt x="30088" y="32537"/>
                  </a:lnTo>
                  <a:cubicBezTo>
                    <a:pt x="30255" y="32637"/>
                    <a:pt x="30422" y="32704"/>
                    <a:pt x="30589" y="32771"/>
                  </a:cubicBezTo>
                  <a:cubicBezTo>
                    <a:pt x="26219" y="36140"/>
                    <a:pt x="21749" y="39442"/>
                    <a:pt x="17012" y="42277"/>
                  </a:cubicBezTo>
                  <a:cubicBezTo>
                    <a:pt x="12442" y="45046"/>
                    <a:pt x="6571" y="47948"/>
                    <a:pt x="0" y="49683"/>
                  </a:cubicBezTo>
                  <a:lnTo>
                    <a:pt x="1601" y="49683"/>
                  </a:lnTo>
                  <a:cubicBezTo>
                    <a:pt x="7606" y="47915"/>
                    <a:pt x="13009" y="45213"/>
                    <a:pt x="17246" y="42644"/>
                  </a:cubicBezTo>
                  <a:cubicBezTo>
                    <a:pt x="21916" y="39809"/>
                    <a:pt x="26386" y="36540"/>
                    <a:pt x="30689" y="33171"/>
                  </a:cubicBezTo>
                  <a:cubicBezTo>
                    <a:pt x="30689" y="33404"/>
                    <a:pt x="30689" y="33604"/>
                    <a:pt x="30689" y="33805"/>
                  </a:cubicBezTo>
                  <a:lnTo>
                    <a:pt x="31022" y="33771"/>
                  </a:lnTo>
                  <a:cubicBezTo>
                    <a:pt x="30989" y="33504"/>
                    <a:pt x="31022" y="33204"/>
                    <a:pt x="31056" y="32904"/>
                  </a:cubicBezTo>
                  <a:cubicBezTo>
                    <a:pt x="31056" y="32904"/>
                    <a:pt x="31089" y="32904"/>
                    <a:pt x="31089" y="32871"/>
                  </a:cubicBezTo>
                  <a:cubicBezTo>
                    <a:pt x="31289" y="32937"/>
                    <a:pt x="31489" y="32937"/>
                    <a:pt x="31689" y="32937"/>
                  </a:cubicBezTo>
                  <a:lnTo>
                    <a:pt x="31856" y="32937"/>
                  </a:lnTo>
                  <a:lnTo>
                    <a:pt x="31856" y="32637"/>
                  </a:lnTo>
                  <a:lnTo>
                    <a:pt x="31423" y="32637"/>
                  </a:lnTo>
                  <a:cubicBezTo>
                    <a:pt x="32957" y="31436"/>
                    <a:pt x="34458" y="30235"/>
                    <a:pt x="35926" y="29068"/>
                  </a:cubicBezTo>
                  <a:cubicBezTo>
                    <a:pt x="39128" y="26566"/>
                    <a:pt x="42397" y="23931"/>
                    <a:pt x="45733" y="21496"/>
                  </a:cubicBezTo>
                  <a:cubicBezTo>
                    <a:pt x="53138" y="16059"/>
                    <a:pt x="60410" y="11655"/>
                    <a:pt x="67548" y="8320"/>
                  </a:cubicBezTo>
                  <a:lnTo>
                    <a:pt x="67548" y="8320"/>
                  </a:lnTo>
                  <a:cubicBezTo>
                    <a:pt x="67548" y="8587"/>
                    <a:pt x="67515" y="8853"/>
                    <a:pt x="67548" y="9120"/>
                  </a:cubicBezTo>
                  <a:lnTo>
                    <a:pt x="67949" y="9120"/>
                  </a:lnTo>
                  <a:cubicBezTo>
                    <a:pt x="67949" y="8787"/>
                    <a:pt x="67949" y="8453"/>
                    <a:pt x="68015" y="8120"/>
                  </a:cubicBezTo>
                  <a:cubicBezTo>
                    <a:pt x="68249" y="8153"/>
                    <a:pt x="68482" y="8186"/>
                    <a:pt x="68716" y="8186"/>
                  </a:cubicBezTo>
                  <a:lnTo>
                    <a:pt x="68916" y="8186"/>
                  </a:lnTo>
                  <a:lnTo>
                    <a:pt x="68883" y="7753"/>
                  </a:lnTo>
                  <a:lnTo>
                    <a:pt x="68783" y="7753"/>
                  </a:lnTo>
                  <a:cubicBezTo>
                    <a:pt x="75220" y="4851"/>
                    <a:pt x="81625" y="2782"/>
                    <a:pt x="88030" y="1482"/>
                  </a:cubicBezTo>
                  <a:cubicBezTo>
                    <a:pt x="91685" y="756"/>
                    <a:pt x="95826" y="413"/>
                    <a:pt x="100214" y="413"/>
                  </a:cubicBezTo>
                  <a:cubicBezTo>
                    <a:pt x="106116" y="413"/>
                    <a:pt x="112466" y="1034"/>
                    <a:pt x="118685" y="2182"/>
                  </a:cubicBezTo>
                  <a:cubicBezTo>
                    <a:pt x="118451" y="2349"/>
                    <a:pt x="118218" y="2516"/>
                    <a:pt x="117984" y="2682"/>
                  </a:cubicBezTo>
                  <a:lnTo>
                    <a:pt x="118251" y="3016"/>
                  </a:lnTo>
                  <a:cubicBezTo>
                    <a:pt x="118585" y="2749"/>
                    <a:pt x="118918" y="2516"/>
                    <a:pt x="119285" y="2282"/>
                  </a:cubicBezTo>
                  <a:cubicBezTo>
                    <a:pt x="119519" y="2682"/>
                    <a:pt x="119752" y="3049"/>
                    <a:pt x="120019" y="3383"/>
                  </a:cubicBezTo>
                  <a:lnTo>
                    <a:pt x="120353" y="3116"/>
                  </a:lnTo>
                  <a:cubicBezTo>
                    <a:pt x="120153" y="2883"/>
                    <a:pt x="119986" y="2649"/>
                    <a:pt x="119852" y="2416"/>
                  </a:cubicBezTo>
                  <a:lnTo>
                    <a:pt x="119852" y="2416"/>
                  </a:lnTo>
                  <a:cubicBezTo>
                    <a:pt x="128358" y="4083"/>
                    <a:pt x="136564" y="6719"/>
                    <a:pt x="142902" y="10121"/>
                  </a:cubicBezTo>
                  <a:lnTo>
                    <a:pt x="143102" y="9754"/>
                  </a:lnTo>
                  <a:cubicBezTo>
                    <a:pt x="136731" y="6318"/>
                    <a:pt x="128459" y="3650"/>
                    <a:pt x="119819" y="1982"/>
                  </a:cubicBezTo>
                  <a:cubicBezTo>
                    <a:pt x="120052" y="1848"/>
                    <a:pt x="120286" y="1748"/>
                    <a:pt x="120519" y="1648"/>
                  </a:cubicBezTo>
                  <a:lnTo>
                    <a:pt x="120353" y="1248"/>
                  </a:lnTo>
                  <a:cubicBezTo>
                    <a:pt x="120052" y="1381"/>
                    <a:pt x="119752" y="1548"/>
                    <a:pt x="119452" y="1715"/>
                  </a:cubicBezTo>
                  <a:cubicBezTo>
                    <a:pt x="119385" y="1515"/>
                    <a:pt x="119285" y="1348"/>
                    <a:pt x="119219" y="1148"/>
                  </a:cubicBezTo>
                  <a:lnTo>
                    <a:pt x="118852" y="1315"/>
                  </a:lnTo>
                  <a:cubicBezTo>
                    <a:pt x="118918" y="1482"/>
                    <a:pt x="118985" y="1648"/>
                    <a:pt x="119052" y="1815"/>
                  </a:cubicBezTo>
                  <a:cubicBezTo>
                    <a:pt x="112724" y="642"/>
                    <a:pt x="106242" y="1"/>
                    <a:pt x="100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1"/>
            <p:cNvSpPr/>
            <p:nvPr/>
          </p:nvSpPr>
          <p:spPr>
            <a:xfrm>
              <a:off x="6085016" y="2829512"/>
              <a:ext cx="405088" cy="83574"/>
            </a:xfrm>
            <a:custGeom>
              <a:avLst/>
              <a:gdLst/>
              <a:ahLst/>
              <a:cxnLst/>
              <a:rect l="l" t="t" r="r" b="b"/>
              <a:pathLst>
                <a:path w="13911" h="2870" extrusionOk="0">
                  <a:moveTo>
                    <a:pt x="6972" y="1"/>
                  </a:moveTo>
                  <a:cubicBezTo>
                    <a:pt x="3103" y="1"/>
                    <a:pt x="0" y="635"/>
                    <a:pt x="0" y="1435"/>
                  </a:cubicBezTo>
                  <a:cubicBezTo>
                    <a:pt x="0" y="2202"/>
                    <a:pt x="3103" y="2870"/>
                    <a:pt x="6972" y="2870"/>
                  </a:cubicBezTo>
                  <a:cubicBezTo>
                    <a:pt x="10808" y="2870"/>
                    <a:pt x="13910" y="2202"/>
                    <a:pt x="13910" y="1435"/>
                  </a:cubicBezTo>
                  <a:cubicBezTo>
                    <a:pt x="13910" y="635"/>
                    <a:pt x="10808" y="1"/>
                    <a:pt x="69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1"/>
            <p:cNvSpPr/>
            <p:nvPr/>
          </p:nvSpPr>
          <p:spPr>
            <a:xfrm>
              <a:off x="6113175" y="2731407"/>
              <a:ext cx="340005" cy="198191"/>
            </a:xfrm>
            <a:custGeom>
              <a:avLst/>
              <a:gdLst/>
              <a:ahLst/>
              <a:cxnLst/>
              <a:rect l="l" t="t" r="r" b="b"/>
              <a:pathLst>
                <a:path w="11676" h="6806" extrusionOk="0">
                  <a:moveTo>
                    <a:pt x="5771" y="1"/>
                  </a:moveTo>
                  <a:cubicBezTo>
                    <a:pt x="4437" y="2102"/>
                    <a:pt x="2569" y="3703"/>
                    <a:pt x="1" y="4637"/>
                  </a:cubicBezTo>
                  <a:lnTo>
                    <a:pt x="1" y="5271"/>
                  </a:lnTo>
                  <a:lnTo>
                    <a:pt x="2269" y="5872"/>
                  </a:lnTo>
                  <a:cubicBezTo>
                    <a:pt x="3103" y="4737"/>
                    <a:pt x="3937" y="3603"/>
                    <a:pt x="4771" y="2502"/>
                  </a:cubicBezTo>
                  <a:lnTo>
                    <a:pt x="4771" y="2502"/>
                  </a:lnTo>
                  <a:cubicBezTo>
                    <a:pt x="4137" y="3637"/>
                    <a:pt x="3603" y="4871"/>
                    <a:pt x="3170" y="6105"/>
                  </a:cubicBezTo>
                  <a:lnTo>
                    <a:pt x="5805" y="6806"/>
                  </a:lnTo>
                  <a:lnTo>
                    <a:pt x="11676" y="5271"/>
                  </a:lnTo>
                  <a:lnTo>
                    <a:pt x="11676" y="4637"/>
                  </a:lnTo>
                  <a:cubicBezTo>
                    <a:pt x="9241" y="3470"/>
                    <a:pt x="7172" y="2002"/>
                    <a:pt x="57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1"/>
            <p:cNvSpPr/>
            <p:nvPr/>
          </p:nvSpPr>
          <p:spPr>
            <a:xfrm>
              <a:off x="6169522" y="2633331"/>
              <a:ext cx="512891" cy="65141"/>
            </a:xfrm>
            <a:custGeom>
              <a:avLst/>
              <a:gdLst/>
              <a:ahLst/>
              <a:cxnLst/>
              <a:rect l="l" t="t" r="r" b="b"/>
              <a:pathLst>
                <a:path w="17613" h="2237" extrusionOk="0">
                  <a:moveTo>
                    <a:pt x="9130" y="1"/>
                  </a:moveTo>
                  <a:cubicBezTo>
                    <a:pt x="5982" y="1"/>
                    <a:pt x="2834" y="349"/>
                    <a:pt x="0" y="1034"/>
                  </a:cubicBezTo>
                  <a:cubicBezTo>
                    <a:pt x="134" y="1467"/>
                    <a:pt x="1135" y="1634"/>
                    <a:pt x="1968" y="1734"/>
                  </a:cubicBezTo>
                  <a:cubicBezTo>
                    <a:pt x="4761" y="2015"/>
                    <a:pt x="7625" y="2236"/>
                    <a:pt x="10468" y="2236"/>
                  </a:cubicBezTo>
                  <a:cubicBezTo>
                    <a:pt x="12346" y="2236"/>
                    <a:pt x="14214" y="2140"/>
                    <a:pt x="16045" y="1901"/>
                  </a:cubicBezTo>
                  <a:cubicBezTo>
                    <a:pt x="16712" y="1834"/>
                    <a:pt x="17480" y="1667"/>
                    <a:pt x="17546" y="1301"/>
                  </a:cubicBezTo>
                  <a:cubicBezTo>
                    <a:pt x="17613" y="934"/>
                    <a:pt x="16812" y="700"/>
                    <a:pt x="16112" y="600"/>
                  </a:cubicBezTo>
                  <a:cubicBezTo>
                    <a:pt x="13875" y="199"/>
                    <a:pt x="11503" y="1"/>
                    <a:pt x="91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1"/>
            <p:cNvSpPr/>
            <p:nvPr/>
          </p:nvSpPr>
          <p:spPr>
            <a:xfrm>
              <a:off x="6419168" y="2543932"/>
              <a:ext cx="233135" cy="136020"/>
            </a:xfrm>
            <a:custGeom>
              <a:avLst/>
              <a:gdLst/>
              <a:ahLst/>
              <a:cxnLst/>
              <a:rect l="l" t="t" r="r" b="b"/>
              <a:pathLst>
                <a:path w="8006" h="4671" extrusionOk="0">
                  <a:moveTo>
                    <a:pt x="3970" y="1"/>
                  </a:moveTo>
                  <a:cubicBezTo>
                    <a:pt x="3036" y="1435"/>
                    <a:pt x="1768" y="2536"/>
                    <a:pt x="0" y="3170"/>
                  </a:cubicBezTo>
                  <a:lnTo>
                    <a:pt x="0" y="3637"/>
                  </a:lnTo>
                  <a:lnTo>
                    <a:pt x="1535" y="4037"/>
                  </a:lnTo>
                  <a:cubicBezTo>
                    <a:pt x="2135" y="3270"/>
                    <a:pt x="2702" y="2469"/>
                    <a:pt x="3269" y="1702"/>
                  </a:cubicBezTo>
                  <a:lnTo>
                    <a:pt x="3269" y="1702"/>
                  </a:lnTo>
                  <a:cubicBezTo>
                    <a:pt x="2836" y="2503"/>
                    <a:pt x="2469" y="3336"/>
                    <a:pt x="2168" y="4204"/>
                  </a:cubicBezTo>
                  <a:lnTo>
                    <a:pt x="3970" y="4671"/>
                  </a:lnTo>
                  <a:lnTo>
                    <a:pt x="8006" y="3637"/>
                  </a:lnTo>
                  <a:lnTo>
                    <a:pt x="8006" y="3170"/>
                  </a:lnTo>
                  <a:cubicBezTo>
                    <a:pt x="6338" y="2369"/>
                    <a:pt x="4904" y="1368"/>
                    <a:pt x="39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1"/>
            <p:cNvSpPr/>
            <p:nvPr/>
          </p:nvSpPr>
          <p:spPr>
            <a:xfrm>
              <a:off x="6194769" y="2591544"/>
              <a:ext cx="207917" cy="121430"/>
            </a:xfrm>
            <a:custGeom>
              <a:avLst/>
              <a:gdLst/>
              <a:ahLst/>
              <a:cxnLst/>
              <a:rect l="l" t="t" r="r" b="b"/>
              <a:pathLst>
                <a:path w="7140" h="4170" extrusionOk="0">
                  <a:moveTo>
                    <a:pt x="3537" y="0"/>
                  </a:moveTo>
                  <a:cubicBezTo>
                    <a:pt x="2703" y="1268"/>
                    <a:pt x="1568" y="2235"/>
                    <a:pt x="1" y="2802"/>
                  </a:cubicBezTo>
                  <a:lnTo>
                    <a:pt x="1" y="3203"/>
                  </a:lnTo>
                  <a:lnTo>
                    <a:pt x="1368" y="3569"/>
                  </a:lnTo>
                  <a:cubicBezTo>
                    <a:pt x="1902" y="2902"/>
                    <a:pt x="2402" y="2202"/>
                    <a:pt x="2903" y="1501"/>
                  </a:cubicBezTo>
                  <a:lnTo>
                    <a:pt x="2903" y="1501"/>
                  </a:lnTo>
                  <a:cubicBezTo>
                    <a:pt x="2536" y="2202"/>
                    <a:pt x="2202" y="2969"/>
                    <a:pt x="1935" y="3736"/>
                  </a:cubicBezTo>
                  <a:lnTo>
                    <a:pt x="3537" y="4170"/>
                  </a:lnTo>
                  <a:lnTo>
                    <a:pt x="7139" y="3203"/>
                  </a:lnTo>
                  <a:lnTo>
                    <a:pt x="7139" y="2802"/>
                  </a:lnTo>
                  <a:cubicBezTo>
                    <a:pt x="5638" y="2102"/>
                    <a:pt x="4370" y="1201"/>
                    <a:pt x="35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1"/>
            <p:cNvSpPr/>
            <p:nvPr/>
          </p:nvSpPr>
          <p:spPr>
            <a:xfrm>
              <a:off x="6839748" y="2706160"/>
              <a:ext cx="340005" cy="198191"/>
            </a:xfrm>
            <a:custGeom>
              <a:avLst/>
              <a:gdLst/>
              <a:ahLst/>
              <a:cxnLst/>
              <a:rect l="l" t="t" r="r" b="b"/>
              <a:pathLst>
                <a:path w="11676" h="6806" extrusionOk="0">
                  <a:moveTo>
                    <a:pt x="5772" y="0"/>
                  </a:moveTo>
                  <a:cubicBezTo>
                    <a:pt x="4437" y="2102"/>
                    <a:pt x="2569" y="3703"/>
                    <a:pt x="1" y="4637"/>
                  </a:cubicBezTo>
                  <a:lnTo>
                    <a:pt x="1" y="5271"/>
                  </a:lnTo>
                  <a:lnTo>
                    <a:pt x="2269" y="5871"/>
                  </a:lnTo>
                  <a:cubicBezTo>
                    <a:pt x="3103" y="4737"/>
                    <a:pt x="3904" y="3603"/>
                    <a:pt x="4738" y="2502"/>
                  </a:cubicBezTo>
                  <a:lnTo>
                    <a:pt x="4738" y="2502"/>
                  </a:lnTo>
                  <a:cubicBezTo>
                    <a:pt x="4137" y="3636"/>
                    <a:pt x="3603" y="4871"/>
                    <a:pt x="3136" y="6105"/>
                  </a:cubicBezTo>
                  <a:lnTo>
                    <a:pt x="5805" y="6805"/>
                  </a:lnTo>
                  <a:lnTo>
                    <a:pt x="11676" y="5271"/>
                  </a:lnTo>
                  <a:lnTo>
                    <a:pt x="11676" y="4637"/>
                  </a:lnTo>
                  <a:cubicBezTo>
                    <a:pt x="9241" y="3470"/>
                    <a:pt x="7173" y="2002"/>
                    <a:pt x="57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1"/>
            <p:cNvSpPr/>
            <p:nvPr/>
          </p:nvSpPr>
          <p:spPr>
            <a:xfrm>
              <a:off x="6189906" y="2963581"/>
              <a:ext cx="692619" cy="403137"/>
            </a:xfrm>
            <a:custGeom>
              <a:avLst/>
              <a:gdLst/>
              <a:ahLst/>
              <a:cxnLst/>
              <a:rect l="l" t="t" r="r" b="b"/>
              <a:pathLst>
                <a:path w="23785" h="13844" extrusionOk="0">
                  <a:moveTo>
                    <a:pt x="11743" y="0"/>
                  </a:moveTo>
                  <a:cubicBezTo>
                    <a:pt x="9007" y="4270"/>
                    <a:pt x="5205" y="7505"/>
                    <a:pt x="1" y="9407"/>
                  </a:cubicBezTo>
                  <a:lnTo>
                    <a:pt x="1" y="10708"/>
                  </a:lnTo>
                  <a:lnTo>
                    <a:pt x="4571" y="11942"/>
                  </a:lnTo>
                  <a:cubicBezTo>
                    <a:pt x="6272" y="9640"/>
                    <a:pt x="7973" y="7339"/>
                    <a:pt x="9674" y="5037"/>
                  </a:cubicBezTo>
                  <a:lnTo>
                    <a:pt x="9674" y="5037"/>
                  </a:lnTo>
                  <a:cubicBezTo>
                    <a:pt x="8374" y="7405"/>
                    <a:pt x="7306" y="9874"/>
                    <a:pt x="6405" y="12409"/>
                  </a:cubicBezTo>
                  <a:lnTo>
                    <a:pt x="11809" y="13843"/>
                  </a:lnTo>
                  <a:lnTo>
                    <a:pt x="23785" y="10708"/>
                  </a:lnTo>
                  <a:lnTo>
                    <a:pt x="23785" y="9407"/>
                  </a:lnTo>
                  <a:cubicBezTo>
                    <a:pt x="18781" y="7038"/>
                    <a:pt x="14578" y="4070"/>
                    <a:pt x="117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1"/>
            <p:cNvSpPr/>
            <p:nvPr/>
          </p:nvSpPr>
          <p:spPr>
            <a:xfrm>
              <a:off x="6214193" y="3952408"/>
              <a:ext cx="48601" cy="19452"/>
            </a:xfrm>
            <a:custGeom>
              <a:avLst/>
              <a:gdLst/>
              <a:ahLst/>
              <a:cxnLst/>
              <a:rect l="l" t="t" r="r" b="b"/>
              <a:pathLst>
                <a:path w="1669" h="668" extrusionOk="0">
                  <a:moveTo>
                    <a:pt x="168" y="1"/>
                  </a:moveTo>
                  <a:lnTo>
                    <a:pt x="1" y="301"/>
                  </a:lnTo>
                  <a:cubicBezTo>
                    <a:pt x="468" y="534"/>
                    <a:pt x="1002" y="668"/>
                    <a:pt x="1502" y="668"/>
                  </a:cubicBezTo>
                  <a:lnTo>
                    <a:pt x="1669" y="668"/>
                  </a:lnTo>
                  <a:lnTo>
                    <a:pt x="1669" y="334"/>
                  </a:lnTo>
                  <a:cubicBezTo>
                    <a:pt x="1603" y="338"/>
                    <a:pt x="1537" y="340"/>
                    <a:pt x="1472" y="340"/>
                  </a:cubicBezTo>
                  <a:cubicBezTo>
                    <a:pt x="1005" y="340"/>
                    <a:pt x="548" y="235"/>
                    <a:pt x="168"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1"/>
            <p:cNvSpPr/>
            <p:nvPr/>
          </p:nvSpPr>
          <p:spPr>
            <a:xfrm>
              <a:off x="6229743" y="3933946"/>
              <a:ext cx="20442" cy="61239"/>
            </a:xfrm>
            <a:custGeom>
              <a:avLst/>
              <a:gdLst/>
              <a:ahLst/>
              <a:cxnLst/>
              <a:rect l="l" t="t" r="r" b="b"/>
              <a:pathLst>
                <a:path w="702" h="2103" extrusionOk="0">
                  <a:moveTo>
                    <a:pt x="434" y="1"/>
                  </a:moveTo>
                  <a:cubicBezTo>
                    <a:pt x="134" y="668"/>
                    <a:pt x="1" y="1369"/>
                    <a:pt x="34" y="2102"/>
                  </a:cubicBezTo>
                  <a:lnTo>
                    <a:pt x="334" y="2069"/>
                  </a:lnTo>
                  <a:cubicBezTo>
                    <a:pt x="301" y="1402"/>
                    <a:pt x="434" y="735"/>
                    <a:pt x="701" y="134"/>
                  </a:cubicBezTo>
                  <a:lnTo>
                    <a:pt x="434" y="1"/>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1"/>
            <p:cNvSpPr/>
            <p:nvPr/>
          </p:nvSpPr>
          <p:spPr>
            <a:xfrm>
              <a:off x="6216144" y="4101037"/>
              <a:ext cx="44699" cy="18491"/>
            </a:xfrm>
            <a:custGeom>
              <a:avLst/>
              <a:gdLst/>
              <a:ahLst/>
              <a:cxnLst/>
              <a:rect l="l" t="t" r="r" b="b"/>
              <a:pathLst>
                <a:path w="1535" h="635" extrusionOk="0">
                  <a:moveTo>
                    <a:pt x="167" y="0"/>
                  </a:moveTo>
                  <a:lnTo>
                    <a:pt x="1" y="301"/>
                  </a:lnTo>
                  <a:cubicBezTo>
                    <a:pt x="434" y="501"/>
                    <a:pt x="901" y="634"/>
                    <a:pt x="1368" y="634"/>
                  </a:cubicBezTo>
                  <a:lnTo>
                    <a:pt x="1535" y="634"/>
                  </a:lnTo>
                  <a:lnTo>
                    <a:pt x="1502" y="301"/>
                  </a:lnTo>
                  <a:cubicBezTo>
                    <a:pt x="1443" y="305"/>
                    <a:pt x="1385" y="307"/>
                    <a:pt x="1327" y="307"/>
                  </a:cubicBezTo>
                  <a:cubicBezTo>
                    <a:pt x="919" y="307"/>
                    <a:pt x="518" y="205"/>
                    <a:pt x="16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1"/>
            <p:cNvSpPr/>
            <p:nvPr/>
          </p:nvSpPr>
          <p:spPr>
            <a:xfrm>
              <a:off x="6229743" y="4085487"/>
              <a:ext cx="19452" cy="54425"/>
            </a:xfrm>
            <a:custGeom>
              <a:avLst/>
              <a:gdLst/>
              <a:ahLst/>
              <a:cxnLst/>
              <a:rect l="l" t="t" r="r" b="b"/>
              <a:pathLst>
                <a:path w="668" h="1869" extrusionOk="0">
                  <a:moveTo>
                    <a:pt x="401" y="1"/>
                  </a:moveTo>
                  <a:cubicBezTo>
                    <a:pt x="134" y="568"/>
                    <a:pt x="1" y="1235"/>
                    <a:pt x="34" y="1869"/>
                  </a:cubicBezTo>
                  <a:lnTo>
                    <a:pt x="367" y="1835"/>
                  </a:lnTo>
                  <a:cubicBezTo>
                    <a:pt x="334" y="1268"/>
                    <a:pt x="434" y="668"/>
                    <a:pt x="668" y="134"/>
                  </a:cubicBezTo>
                  <a:lnTo>
                    <a:pt x="401" y="1"/>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1"/>
            <p:cNvSpPr/>
            <p:nvPr/>
          </p:nvSpPr>
          <p:spPr>
            <a:xfrm>
              <a:off x="7055411" y="3796995"/>
              <a:ext cx="59259" cy="24315"/>
            </a:xfrm>
            <a:custGeom>
              <a:avLst/>
              <a:gdLst/>
              <a:ahLst/>
              <a:cxnLst/>
              <a:rect l="l" t="t" r="r" b="b"/>
              <a:pathLst>
                <a:path w="2035" h="835" extrusionOk="0">
                  <a:moveTo>
                    <a:pt x="167" y="1"/>
                  </a:moveTo>
                  <a:lnTo>
                    <a:pt x="0" y="368"/>
                  </a:lnTo>
                  <a:cubicBezTo>
                    <a:pt x="567" y="668"/>
                    <a:pt x="1201" y="835"/>
                    <a:pt x="1835" y="835"/>
                  </a:cubicBezTo>
                  <a:lnTo>
                    <a:pt x="2035" y="835"/>
                  </a:lnTo>
                  <a:lnTo>
                    <a:pt x="2002" y="401"/>
                  </a:lnTo>
                  <a:cubicBezTo>
                    <a:pt x="1938" y="404"/>
                    <a:pt x="1875" y="406"/>
                    <a:pt x="1811" y="406"/>
                  </a:cubicBezTo>
                  <a:cubicBezTo>
                    <a:pt x="1242" y="406"/>
                    <a:pt x="677" y="271"/>
                    <a:pt x="167"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1"/>
            <p:cNvSpPr/>
            <p:nvPr/>
          </p:nvSpPr>
          <p:spPr>
            <a:xfrm>
              <a:off x="7072883" y="3775621"/>
              <a:ext cx="26266" cy="72887"/>
            </a:xfrm>
            <a:custGeom>
              <a:avLst/>
              <a:gdLst/>
              <a:ahLst/>
              <a:cxnLst/>
              <a:rect l="l" t="t" r="r" b="b"/>
              <a:pathLst>
                <a:path w="902" h="2503" extrusionOk="0">
                  <a:moveTo>
                    <a:pt x="534" y="1"/>
                  </a:moveTo>
                  <a:cubicBezTo>
                    <a:pt x="167" y="768"/>
                    <a:pt x="1" y="1669"/>
                    <a:pt x="67" y="2503"/>
                  </a:cubicBezTo>
                  <a:lnTo>
                    <a:pt x="468" y="2503"/>
                  </a:lnTo>
                  <a:cubicBezTo>
                    <a:pt x="434" y="1702"/>
                    <a:pt x="568" y="901"/>
                    <a:pt x="901" y="168"/>
                  </a:cubicBezTo>
                  <a:lnTo>
                    <a:pt x="534" y="1"/>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1"/>
            <p:cNvSpPr/>
            <p:nvPr/>
          </p:nvSpPr>
          <p:spPr>
            <a:xfrm>
              <a:off x="7033047" y="2463969"/>
              <a:ext cx="370115" cy="688076"/>
            </a:xfrm>
            <a:custGeom>
              <a:avLst/>
              <a:gdLst/>
              <a:ahLst/>
              <a:cxnLst/>
              <a:rect l="l" t="t" r="r" b="b"/>
              <a:pathLst>
                <a:path w="12710" h="23629" extrusionOk="0">
                  <a:moveTo>
                    <a:pt x="8346" y="1"/>
                  </a:moveTo>
                  <a:cubicBezTo>
                    <a:pt x="8028" y="1"/>
                    <a:pt x="7711" y="19"/>
                    <a:pt x="7406" y="45"/>
                  </a:cubicBezTo>
                  <a:lnTo>
                    <a:pt x="6005" y="445"/>
                  </a:lnTo>
                  <a:cubicBezTo>
                    <a:pt x="5495" y="381"/>
                    <a:pt x="4961" y="323"/>
                    <a:pt x="4440" y="323"/>
                  </a:cubicBezTo>
                  <a:cubicBezTo>
                    <a:pt x="3597" y="323"/>
                    <a:pt x="2787" y="476"/>
                    <a:pt x="2169" y="1012"/>
                  </a:cubicBezTo>
                  <a:cubicBezTo>
                    <a:pt x="1435" y="1613"/>
                    <a:pt x="1135" y="2580"/>
                    <a:pt x="935" y="3481"/>
                  </a:cubicBezTo>
                  <a:cubicBezTo>
                    <a:pt x="234" y="6349"/>
                    <a:pt x="134" y="9351"/>
                    <a:pt x="101" y="12320"/>
                  </a:cubicBezTo>
                  <a:cubicBezTo>
                    <a:pt x="34" y="15389"/>
                    <a:pt x="1" y="18491"/>
                    <a:pt x="801" y="21460"/>
                  </a:cubicBezTo>
                  <a:cubicBezTo>
                    <a:pt x="968" y="22027"/>
                    <a:pt x="1168" y="22594"/>
                    <a:pt x="1602" y="22995"/>
                  </a:cubicBezTo>
                  <a:cubicBezTo>
                    <a:pt x="2202" y="23562"/>
                    <a:pt x="3070" y="23628"/>
                    <a:pt x="3904" y="23628"/>
                  </a:cubicBezTo>
                  <a:cubicBezTo>
                    <a:pt x="6105" y="23628"/>
                    <a:pt x="8307" y="23328"/>
                    <a:pt x="10442" y="22728"/>
                  </a:cubicBezTo>
                  <a:cubicBezTo>
                    <a:pt x="10875" y="22628"/>
                    <a:pt x="11309" y="22494"/>
                    <a:pt x="11643" y="22161"/>
                  </a:cubicBezTo>
                  <a:cubicBezTo>
                    <a:pt x="12043" y="21794"/>
                    <a:pt x="12176" y="21227"/>
                    <a:pt x="12276" y="20660"/>
                  </a:cubicBezTo>
                  <a:cubicBezTo>
                    <a:pt x="12710" y="18325"/>
                    <a:pt x="12577" y="15923"/>
                    <a:pt x="12443" y="13555"/>
                  </a:cubicBezTo>
                  <a:cubicBezTo>
                    <a:pt x="12210" y="10219"/>
                    <a:pt x="11976" y="6850"/>
                    <a:pt x="11709" y="3514"/>
                  </a:cubicBezTo>
                  <a:cubicBezTo>
                    <a:pt x="11609" y="2547"/>
                    <a:pt x="11509" y="1513"/>
                    <a:pt x="10842" y="812"/>
                  </a:cubicBezTo>
                  <a:cubicBezTo>
                    <a:pt x="10219" y="165"/>
                    <a:pt x="9281" y="1"/>
                    <a:pt x="83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1"/>
            <p:cNvSpPr/>
            <p:nvPr/>
          </p:nvSpPr>
          <p:spPr>
            <a:xfrm>
              <a:off x="7538162" y="3034488"/>
              <a:ext cx="275912" cy="194347"/>
            </a:xfrm>
            <a:custGeom>
              <a:avLst/>
              <a:gdLst/>
              <a:ahLst/>
              <a:cxnLst/>
              <a:rect l="l" t="t" r="r" b="b"/>
              <a:pathLst>
                <a:path w="9475" h="6674" extrusionOk="0">
                  <a:moveTo>
                    <a:pt x="1802" y="0"/>
                  </a:moveTo>
                  <a:cubicBezTo>
                    <a:pt x="1268" y="601"/>
                    <a:pt x="668" y="1101"/>
                    <a:pt x="1" y="1535"/>
                  </a:cubicBezTo>
                  <a:cubicBezTo>
                    <a:pt x="1523" y="3748"/>
                    <a:pt x="2838" y="6673"/>
                    <a:pt x="6365" y="6673"/>
                  </a:cubicBezTo>
                  <a:cubicBezTo>
                    <a:pt x="7090" y="6673"/>
                    <a:pt x="7908" y="6550"/>
                    <a:pt x="8840" y="6271"/>
                  </a:cubicBezTo>
                  <a:cubicBezTo>
                    <a:pt x="8807" y="5638"/>
                    <a:pt x="9307" y="4270"/>
                    <a:pt x="9474" y="3603"/>
                  </a:cubicBezTo>
                  <a:lnTo>
                    <a:pt x="9474" y="3603"/>
                  </a:lnTo>
                  <a:lnTo>
                    <a:pt x="5404" y="3836"/>
                  </a:lnTo>
                  <a:cubicBezTo>
                    <a:pt x="3570" y="3169"/>
                    <a:pt x="3136" y="2002"/>
                    <a:pt x="18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1"/>
            <p:cNvSpPr/>
            <p:nvPr/>
          </p:nvSpPr>
          <p:spPr>
            <a:xfrm>
              <a:off x="6147187" y="2265167"/>
              <a:ext cx="26237" cy="23733"/>
            </a:xfrm>
            <a:custGeom>
              <a:avLst/>
              <a:gdLst/>
              <a:ahLst/>
              <a:cxnLst/>
              <a:rect l="l" t="t" r="r" b="b"/>
              <a:pathLst>
                <a:path w="901" h="815" extrusionOk="0">
                  <a:moveTo>
                    <a:pt x="267" y="0"/>
                  </a:moveTo>
                  <a:cubicBezTo>
                    <a:pt x="234" y="100"/>
                    <a:pt x="167" y="200"/>
                    <a:pt x="100" y="300"/>
                  </a:cubicBezTo>
                  <a:cubicBezTo>
                    <a:pt x="34" y="401"/>
                    <a:pt x="0" y="534"/>
                    <a:pt x="67" y="634"/>
                  </a:cubicBezTo>
                  <a:cubicBezTo>
                    <a:pt x="100" y="701"/>
                    <a:pt x="200" y="734"/>
                    <a:pt x="267" y="734"/>
                  </a:cubicBezTo>
                  <a:cubicBezTo>
                    <a:pt x="400" y="801"/>
                    <a:pt x="567" y="801"/>
                    <a:pt x="701" y="801"/>
                  </a:cubicBezTo>
                  <a:cubicBezTo>
                    <a:pt x="710" y="811"/>
                    <a:pt x="723" y="815"/>
                    <a:pt x="737" y="815"/>
                  </a:cubicBezTo>
                  <a:cubicBezTo>
                    <a:pt x="770" y="815"/>
                    <a:pt x="811" y="791"/>
                    <a:pt x="834" y="767"/>
                  </a:cubicBezTo>
                  <a:cubicBezTo>
                    <a:pt x="867" y="734"/>
                    <a:pt x="867" y="701"/>
                    <a:pt x="867" y="667"/>
                  </a:cubicBezTo>
                  <a:cubicBezTo>
                    <a:pt x="901" y="501"/>
                    <a:pt x="901" y="367"/>
                    <a:pt x="901" y="200"/>
                  </a:cubicBezTo>
                  <a:cubicBezTo>
                    <a:pt x="701" y="100"/>
                    <a:pt x="501" y="34"/>
                    <a:pt x="267" y="0"/>
                  </a:cubicBezTo>
                  <a:close/>
                </a:path>
              </a:pathLst>
            </a:custGeom>
            <a:solidFill>
              <a:srgbClr val="F8A4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1"/>
            <p:cNvSpPr/>
            <p:nvPr/>
          </p:nvSpPr>
          <p:spPr>
            <a:xfrm>
              <a:off x="6604692" y="2010658"/>
              <a:ext cx="111733" cy="188465"/>
            </a:xfrm>
            <a:custGeom>
              <a:avLst/>
              <a:gdLst/>
              <a:ahLst/>
              <a:cxnLst/>
              <a:rect l="l" t="t" r="r" b="b"/>
              <a:pathLst>
                <a:path w="3837" h="6472" extrusionOk="0">
                  <a:moveTo>
                    <a:pt x="2969" y="1"/>
                  </a:moveTo>
                  <a:cubicBezTo>
                    <a:pt x="2648" y="151"/>
                    <a:pt x="2148" y="424"/>
                    <a:pt x="1769" y="424"/>
                  </a:cubicBezTo>
                  <a:cubicBezTo>
                    <a:pt x="1558" y="424"/>
                    <a:pt x="1385" y="339"/>
                    <a:pt x="1301" y="101"/>
                  </a:cubicBezTo>
                  <a:cubicBezTo>
                    <a:pt x="1068" y="301"/>
                    <a:pt x="634" y="468"/>
                    <a:pt x="367" y="501"/>
                  </a:cubicBezTo>
                  <a:cubicBezTo>
                    <a:pt x="534" y="1335"/>
                    <a:pt x="334" y="2169"/>
                    <a:pt x="201" y="3003"/>
                  </a:cubicBezTo>
                  <a:cubicBezTo>
                    <a:pt x="34" y="4104"/>
                    <a:pt x="0" y="5238"/>
                    <a:pt x="134" y="6339"/>
                  </a:cubicBezTo>
                  <a:cubicBezTo>
                    <a:pt x="1368" y="6372"/>
                    <a:pt x="2602" y="6405"/>
                    <a:pt x="3836" y="6472"/>
                  </a:cubicBezTo>
                  <a:cubicBezTo>
                    <a:pt x="3570" y="4604"/>
                    <a:pt x="3536" y="2669"/>
                    <a:pt x="3770" y="801"/>
                  </a:cubicBezTo>
                  <a:cubicBezTo>
                    <a:pt x="3770" y="668"/>
                    <a:pt x="3803" y="534"/>
                    <a:pt x="3736" y="434"/>
                  </a:cubicBezTo>
                  <a:cubicBezTo>
                    <a:pt x="3636" y="234"/>
                    <a:pt x="3403" y="201"/>
                    <a:pt x="3203" y="134"/>
                  </a:cubicBezTo>
                  <a:cubicBezTo>
                    <a:pt x="3103" y="101"/>
                    <a:pt x="3036" y="67"/>
                    <a:pt x="29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1"/>
            <p:cNvSpPr/>
            <p:nvPr/>
          </p:nvSpPr>
          <p:spPr>
            <a:xfrm>
              <a:off x="5509954" y="2962591"/>
              <a:ext cx="111733" cy="106900"/>
            </a:xfrm>
            <a:custGeom>
              <a:avLst/>
              <a:gdLst/>
              <a:ahLst/>
              <a:cxnLst/>
              <a:rect l="l" t="t" r="r" b="b"/>
              <a:pathLst>
                <a:path w="3837" h="3671" extrusionOk="0">
                  <a:moveTo>
                    <a:pt x="2603" y="1"/>
                  </a:moveTo>
                  <a:cubicBezTo>
                    <a:pt x="2336" y="1"/>
                    <a:pt x="2069" y="134"/>
                    <a:pt x="1802" y="268"/>
                  </a:cubicBezTo>
                  <a:cubicBezTo>
                    <a:pt x="1135" y="601"/>
                    <a:pt x="368" y="1035"/>
                    <a:pt x="168" y="1769"/>
                  </a:cubicBezTo>
                  <a:cubicBezTo>
                    <a:pt x="1" y="2402"/>
                    <a:pt x="301" y="3070"/>
                    <a:pt x="601" y="3670"/>
                  </a:cubicBezTo>
                  <a:cubicBezTo>
                    <a:pt x="1469" y="2569"/>
                    <a:pt x="2569" y="1702"/>
                    <a:pt x="3837" y="1102"/>
                  </a:cubicBezTo>
                  <a:cubicBezTo>
                    <a:pt x="3670" y="835"/>
                    <a:pt x="3537" y="601"/>
                    <a:pt x="3337" y="401"/>
                  </a:cubicBezTo>
                  <a:cubicBezTo>
                    <a:pt x="3136" y="201"/>
                    <a:pt x="2903" y="34"/>
                    <a:pt x="26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1"/>
            <p:cNvSpPr/>
            <p:nvPr/>
          </p:nvSpPr>
          <p:spPr>
            <a:xfrm>
              <a:off x="5514817" y="2970802"/>
              <a:ext cx="143795" cy="133137"/>
            </a:xfrm>
            <a:custGeom>
              <a:avLst/>
              <a:gdLst/>
              <a:ahLst/>
              <a:cxnLst/>
              <a:rect l="l" t="t" r="r" b="b"/>
              <a:pathLst>
                <a:path w="4938" h="4572" extrusionOk="0">
                  <a:moveTo>
                    <a:pt x="3523" y="1"/>
                  </a:moveTo>
                  <a:cubicBezTo>
                    <a:pt x="3416" y="1"/>
                    <a:pt x="3308" y="7"/>
                    <a:pt x="3203" y="19"/>
                  </a:cubicBezTo>
                  <a:cubicBezTo>
                    <a:pt x="1669" y="252"/>
                    <a:pt x="334" y="1520"/>
                    <a:pt x="67" y="3021"/>
                  </a:cubicBezTo>
                  <a:cubicBezTo>
                    <a:pt x="1" y="3321"/>
                    <a:pt x="1" y="3622"/>
                    <a:pt x="67" y="3888"/>
                  </a:cubicBezTo>
                  <a:cubicBezTo>
                    <a:pt x="134" y="4155"/>
                    <a:pt x="334" y="4422"/>
                    <a:pt x="601" y="4522"/>
                  </a:cubicBezTo>
                  <a:cubicBezTo>
                    <a:pt x="694" y="4557"/>
                    <a:pt x="791" y="4572"/>
                    <a:pt x="890" y="4572"/>
                  </a:cubicBezTo>
                  <a:cubicBezTo>
                    <a:pt x="1073" y="4572"/>
                    <a:pt x="1261" y="4521"/>
                    <a:pt x="1435" y="4455"/>
                  </a:cubicBezTo>
                  <a:cubicBezTo>
                    <a:pt x="2636" y="4089"/>
                    <a:pt x="3703" y="3321"/>
                    <a:pt x="4437" y="2287"/>
                  </a:cubicBezTo>
                  <a:cubicBezTo>
                    <a:pt x="4637" y="2054"/>
                    <a:pt x="4804" y="1787"/>
                    <a:pt x="4871" y="1487"/>
                  </a:cubicBezTo>
                  <a:cubicBezTo>
                    <a:pt x="4938" y="1186"/>
                    <a:pt x="4938" y="853"/>
                    <a:pt x="4771" y="586"/>
                  </a:cubicBezTo>
                  <a:cubicBezTo>
                    <a:pt x="4523" y="146"/>
                    <a:pt x="4026" y="1"/>
                    <a:pt x="35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1"/>
            <p:cNvSpPr/>
            <p:nvPr/>
          </p:nvSpPr>
          <p:spPr>
            <a:xfrm>
              <a:off x="5357453" y="3093922"/>
              <a:ext cx="288521" cy="388548"/>
            </a:xfrm>
            <a:custGeom>
              <a:avLst/>
              <a:gdLst/>
              <a:ahLst/>
              <a:cxnLst/>
              <a:rect l="l" t="t" r="r" b="b"/>
              <a:pathLst>
                <a:path w="9908" h="13343" extrusionOk="0">
                  <a:moveTo>
                    <a:pt x="7592" y="1"/>
                  </a:moveTo>
                  <a:cubicBezTo>
                    <a:pt x="7326" y="1"/>
                    <a:pt x="7059" y="31"/>
                    <a:pt x="6806" y="61"/>
                  </a:cubicBezTo>
                  <a:lnTo>
                    <a:pt x="5905" y="394"/>
                  </a:lnTo>
                  <a:cubicBezTo>
                    <a:pt x="5504" y="346"/>
                    <a:pt x="5088" y="298"/>
                    <a:pt x="4679" y="298"/>
                  </a:cubicBezTo>
                  <a:cubicBezTo>
                    <a:pt x="4237" y="298"/>
                    <a:pt x="3802" y="354"/>
                    <a:pt x="3403" y="528"/>
                  </a:cubicBezTo>
                  <a:cubicBezTo>
                    <a:pt x="2836" y="761"/>
                    <a:pt x="2369" y="1195"/>
                    <a:pt x="2002" y="1695"/>
                  </a:cubicBezTo>
                  <a:cubicBezTo>
                    <a:pt x="1168" y="2829"/>
                    <a:pt x="835" y="4264"/>
                    <a:pt x="568" y="5631"/>
                  </a:cubicBezTo>
                  <a:cubicBezTo>
                    <a:pt x="268" y="7166"/>
                    <a:pt x="1" y="8700"/>
                    <a:pt x="134" y="10268"/>
                  </a:cubicBezTo>
                  <a:cubicBezTo>
                    <a:pt x="234" y="11102"/>
                    <a:pt x="501" y="12003"/>
                    <a:pt x="1168" y="12536"/>
                  </a:cubicBezTo>
                  <a:cubicBezTo>
                    <a:pt x="1735" y="12937"/>
                    <a:pt x="2436" y="13037"/>
                    <a:pt x="3136" y="13103"/>
                  </a:cubicBezTo>
                  <a:cubicBezTo>
                    <a:pt x="4181" y="13223"/>
                    <a:pt x="5252" y="13342"/>
                    <a:pt x="6325" y="13342"/>
                  </a:cubicBezTo>
                  <a:cubicBezTo>
                    <a:pt x="6452" y="13342"/>
                    <a:pt x="6579" y="13340"/>
                    <a:pt x="6706" y="13337"/>
                  </a:cubicBezTo>
                  <a:cubicBezTo>
                    <a:pt x="7740" y="13270"/>
                    <a:pt x="8907" y="13003"/>
                    <a:pt x="9474" y="12136"/>
                  </a:cubicBezTo>
                  <a:cubicBezTo>
                    <a:pt x="9908" y="11469"/>
                    <a:pt x="9908" y="10635"/>
                    <a:pt x="9875" y="9834"/>
                  </a:cubicBezTo>
                  <a:cubicBezTo>
                    <a:pt x="9808" y="7566"/>
                    <a:pt x="9741" y="5298"/>
                    <a:pt x="9674" y="2996"/>
                  </a:cubicBezTo>
                  <a:cubicBezTo>
                    <a:pt x="9641" y="2462"/>
                    <a:pt x="9608" y="1929"/>
                    <a:pt x="9474" y="1428"/>
                  </a:cubicBezTo>
                  <a:cubicBezTo>
                    <a:pt x="9307" y="928"/>
                    <a:pt x="9007" y="428"/>
                    <a:pt x="8540" y="194"/>
                  </a:cubicBezTo>
                  <a:cubicBezTo>
                    <a:pt x="8245" y="47"/>
                    <a:pt x="7920" y="1"/>
                    <a:pt x="7592" y="1"/>
                  </a:cubicBez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1"/>
            <p:cNvSpPr/>
            <p:nvPr/>
          </p:nvSpPr>
          <p:spPr>
            <a:xfrm>
              <a:off x="5505121" y="4049553"/>
              <a:ext cx="87447" cy="62841"/>
            </a:xfrm>
            <a:custGeom>
              <a:avLst/>
              <a:gdLst/>
              <a:ahLst/>
              <a:cxnLst/>
              <a:rect l="l" t="t" r="r" b="b"/>
              <a:pathLst>
                <a:path w="3003" h="2158" extrusionOk="0">
                  <a:moveTo>
                    <a:pt x="134" y="0"/>
                  </a:moveTo>
                  <a:lnTo>
                    <a:pt x="0" y="1802"/>
                  </a:lnTo>
                  <a:cubicBezTo>
                    <a:pt x="0" y="1935"/>
                    <a:pt x="100" y="2035"/>
                    <a:pt x="234" y="2069"/>
                  </a:cubicBezTo>
                  <a:cubicBezTo>
                    <a:pt x="867" y="2102"/>
                    <a:pt x="1501" y="2135"/>
                    <a:pt x="2102" y="2135"/>
                  </a:cubicBezTo>
                  <a:cubicBezTo>
                    <a:pt x="2184" y="2149"/>
                    <a:pt x="2262" y="2157"/>
                    <a:pt x="2336" y="2157"/>
                  </a:cubicBezTo>
                  <a:cubicBezTo>
                    <a:pt x="2440" y="2157"/>
                    <a:pt x="2538" y="2141"/>
                    <a:pt x="2635" y="2102"/>
                  </a:cubicBezTo>
                  <a:cubicBezTo>
                    <a:pt x="2802" y="2035"/>
                    <a:pt x="2969" y="1902"/>
                    <a:pt x="2969" y="1735"/>
                  </a:cubicBezTo>
                  <a:cubicBezTo>
                    <a:pt x="3002" y="1602"/>
                    <a:pt x="2936" y="1435"/>
                    <a:pt x="2835" y="1335"/>
                  </a:cubicBezTo>
                  <a:cubicBezTo>
                    <a:pt x="2735" y="1235"/>
                    <a:pt x="2602" y="1168"/>
                    <a:pt x="2502" y="1068"/>
                  </a:cubicBezTo>
                  <a:cubicBezTo>
                    <a:pt x="2168" y="801"/>
                    <a:pt x="1901" y="434"/>
                    <a:pt x="1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1"/>
            <p:cNvSpPr/>
            <p:nvPr/>
          </p:nvSpPr>
          <p:spPr>
            <a:xfrm>
              <a:off x="5636248" y="4045680"/>
              <a:ext cx="87447" cy="63161"/>
            </a:xfrm>
            <a:custGeom>
              <a:avLst/>
              <a:gdLst/>
              <a:ahLst/>
              <a:cxnLst/>
              <a:rect l="l" t="t" r="r" b="b"/>
              <a:pathLst>
                <a:path w="3003" h="2169" extrusionOk="0">
                  <a:moveTo>
                    <a:pt x="134" y="0"/>
                  </a:moveTo>
                  <a:lnTo>
                    <a:pt x="0" y="1701"/>
                  </a:lnTo>
                  <a:cubicBezTo>
                    <a:pt x="0" y="1901"/>
                    <a:pt x="134" y="2068"/>
                    <a:pt x="334" y="2068"/>
                  </a:cubicBezTo>
                  <a:cubicBezTo>
                    <a:pt x="934" y="2102"/>
                    <a:pt x="1535" y="2135"/>
                    <a:pt x="2102" y="2168"/>
                  </a:cubicBezTo>
                  <a:cubicBezTo>
                    <a:pt x="2302" y="2168"/>
                    <a:pt x="2469" y="2168"/>
                    <a:pt x="2636" y="2102"/>
                  </a:cubicBezTo>
                  <a:cubicBezTo>
                    <a:pt x="2802" y="2035"/>
                    <a:pt x="2969" y="1901"/>
                    <a:pt x="2969" y="1735"/>
                  </a:cubicBezTo>
                  <a:cubicBezTo>
                    <a:pt x="3002" y="1601"/>
                    <a:pt x="2936" y="1468"/>
                    <a:pt x="2836" y="1334"/>
                  </a:cubicBezTo>
                  <a:cubicBezTo>
                    <a:pt x="2736" y="1234"/>
                    <a:pt x="2602" y="1168"/>
                    <a:pt x="2502" y="1067"/>
                  </a:cubicBezTo>
                  <a:cubicBezTo>
                    <a:pt x="2135" y="801"/>
                    <a:pt x="1902" y="434"/>
                    <a:pt x="1768" y="0"/>
                  </a:cubicBezTo>
                  <a:close/>
                </a:path>
              </a:pathLst>
            </a:custGeom>
            <a:solidFill>
              <a:srgbClr val="53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1"/>
            <p:cNvSpPr/>
            <p:nvPr/>
          </p:nvSpPr>
          <p:spPr>
            <a:xfrm>
              <a:off x="5556605" y="3527926"/>
              <a:ext cx="154452" cy="532343"/>
            </a:xfrm>
            <a:custGeom>
              <a:avLst/>
              <a:gdLst/>
              <a:ahLst/>
              <a:cxnLst/>
              <a:rect l="l" t="t" r="r" b="b"/>
              <a:pathLst>
                <a:path w="5304" h="18281" extrusionOk="0">
                  <a:moveTo>
                    <a:pt x="0" y="1"/>
                  </a:moveTo>
                  <a:cubicBezTo>
                    <a:pt x="1534" y="4070"/>
                    <a:pt x="2435" y="8340"/>
                    <a:pt x="2669" y="12676"/>
                  </a:cubicBezTo>
                  <a:cubicBezTo>
                    <a:pt x="2769" y="14578"/>
                    <a:pt x="2435" y="16379"/>
                    <a:pt x="2602" y="18280"/>
                  </a:cubicBezTo>
                  <a:lnTo>
                    <a:pt x="4937" y="18180"/>
                  </a:lnTo>
                  <a:cubicBezTo>
                    <a:pt x="5104" y="14945"/>
                    <a:pt x="5004" y="12009"/>
                    <a:pt x="5170" y="8807"/>
                  </a:cubicBezTo>
                  <a:cubicBezTo>
                    <a:pt x="5304" y="5638"/>
                    <a:pt x="4136" y="801"/>
                    <a:pt x="4070" y="101"/>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41"/>
            <p:cNvSpPr/>
            <p:nvPr/>
          </p:nvSpPr>
          <p:spPr>
            <a:xfrm>
              <a:off x="5471108" y="3527926"/>
              <a:ext cx="129235" cy="535255"/>
            </a:xfrm>
            <a:custGeom>
              <a:avLst/>
              <a:gdLst/>
              <a:ahLst/>
              <a:cxnLst/>
              <a:rect l="l" t="t" r="r" b="b"/>
              <a:pathLst>
                <a:path w="4438" h="18381" extrusionOk="0">
                  <a:moveTo>
                    <a:pt x="101" y="1"/>
                  </a:moveTo>
                  <a:cubicBezTo>
                    <a:pt x="1" y="401"/>
                    <a:pt x="1" y="868"/>
                    <a:pt x="1" y="1302"/>
                  </a:cubicBezTo>
                  <a:cubicBezTo>
                    <a:pt x="67" y="2302"/>
                    <a:pt x="234" y="3270"/>
                    <a:pt x="401" y="4237"/>
                  </a:cubicBezTo>
                  <a:cubicBezTo>
                    <a:pt x="1201" y="8940"/>
                    <a:pt x="835" y="13444"/>
                    <a:pt x="835" y="18380"/>
                  </a:cubicBezTo>
                  <a:lnTo>
                    <a:pt x="3570" y="18380"/>
                  </a:lnTo>
                  <a:cubicBezTo>
                    <a:pt x="3770" y="15879"/>
                    <a:pt x="3870" y="13377"/>
                    <a:pt x="3970" y="10875"/>
                  </a:cubicBezTo>
                  <a:cubicBezTo>
                    <a:pt x="4137" y="7239"/>
                    <a:pt x="4137" y="4070"/>
                    <a:pt x="44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41"/>
            <p:cNvSpPr/>
            <p:nvPr/>
          </p:nvSpPr>
          <p:spPr>
            <a:xfrm>
              <a:off x="5630424" y="3149104"/>
              <a:ext cx="103958" cy="204015"/>
            </a:xfrm>
            <a:custGeom>
              <a:avLst/>
              <a:gdLst/>
              <a:ahLst/>
              <a:cxnLst/>
              <a:rect l="l" t="t" r="r" b="b"/>
              <a:pathLst>
                <a:path w="3570" h="7006" extrusionOk="0">
                  <a:moveTo>
                    <a:pt x="1068" y="0"/>
                  </a:moveTo>
                  <a:cubicBezTo>
                    <a:pt x="534" y="534"/>
                    <a:pt x="267" y="1101"/>
                    <a:pt x="134" y="1835"/>
                  </a:cubicBezTo>
                  <a:cubicBezTo>
                    <a:pt x="0" y="2502"/>
                    <a:pt x="267" y="3203"/>
                    <a:pt x="534" y="3836"/>
                  </a:cubicBezTo>
                  <a:cubicBezTo>
                    <a:pt x="968" y="4904"/>
                    <a:pt x="1401" y="5938"/>
                    <a:pt x="1835" y="7005"/>
                  </a:cubicBezTo>
                  <a:lnTo>
                    <a:pt x="3503" y="7005"/>
                  </a:lnTo>
                  <a:cubicBezTo>
                    <a:pt x="3536" y="6872"/>
                    <a:pt x="3569" y="6705"/>
                    <a:pt x="3503" y="6572"/>
                  </a:cubicBezTo>
                  <a:cubicBezTo>
                    <a:pt x="2836" y="4337"/>
                    <a:pt x="2268" y="634"/>
                    <a:pt x="1068" y="0"/>
                  </a:cubicBezTo>
                  <a:close/>
                </a:path>
              </a:pathLst>
            </a:custGeom>
            <a:solidFill>
              <a:srgbClr val="0E37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41"/>
            <p:cNvSpPr/>
            <p:nvPr/>
          </p:nvSpPr>
          <p:spPr>
            <a:xfrm>
              <a:off x="5455558" y="3138883"/>
              <a:ext cx="230252" cy="400720"/>
            </a:xfrm>
            <a:custGeom>
              <a:avLst/>
              <a:gdLst/>
              <a:ahLst/>
              <a:cxnLst/>
              <a:rect l="l" t="t" r="r" b="b"/>
              <a:pathLst>
                <a:path w="7907" h="13761" extrusionOk="0">
                  <a:moveTo>
                    <a:pt x="3779" y="0"/>
                  </a:moveTo>
                  <a:cubicBezTo>
                    <a:pt x="2813" y="0"/>
                    <a:pt x="1817" y="74"/>
                    <a:pt x="835" y="185"/>
                  </a:cubicBezTo>
                  <a:cubicBezTo>
                    <a:pt x="535" y="2586"/>
                    <a:pt x="2069" y="5121"/>
                    <a:pt x="1669" y="7523"/>
                  </a:cubicBezTo>
                  <a:cubicBezTo>
                    <a:pt x="1469" y="8624"/>
                    <a:pt x="1002" y="9658"/>
                    <a:pt x="635" y="10725"/>
                  </a:cubicBezTo>
                  <a:cubicBezTo>
                    <a:pt x="268" y="11726"/>
                    <a:pt x="1" y="12760"/>
                    <a:pt x="101" y="13761"/>
                  </a:cubicBezTo>
                  <a:lnTo>
                    <a:pt x="7640" y="13761"/>
                  </a:lnTo>
                  <a:cubicBezTo>
                    <a:pt x="7573" y="12527"/>
                    <a:pt x="7440" y="11292"/>
                    <a:pt x="7206" y="10058"/>
                  </a:cubicBezTo>
                  <a:cubicBezTo>
                    <a:pt x="6973" y="8791"/>
                    <a:pt x="6639" y="7390"/>
                    <a:pt x="7273" y="6256"/>
                  </a:cubicBezTo>
                  <a:cubicBezTo>
                    <a:pt x="7440" y="5955"/>
                    <a:pt x="7673" y="5688"/>
                    <a:pt x="7740" y="5355"/>
                  </a:cubicBezTo>
                  <a:cubicBezTo>
                    <a:pt x="7907" y="4788"/>
                    <a:pt x="7640" y="4187"/>
                    <a:pt x="7440" y="3620"/>
                  </a:cubicBezTo>
                  <a:cubicBezTo>
                    <a:pt x="7039" y="2586"/>
                    <a:pt x="6806" y="1452"/>
                    <a:pt x="6806" y="318"/>
                  </a:cubicBezTo>
                  <a:cubicBezTo>
                    <a:pt x="5877" y="90"/>
                    <a:pt x="4847" y="0"/>
                    <a:pt x="37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1"/>
            <p:cNvSpPr/>
            <p:nvPr/>
          </p:nvSpPr>
          <p:spPr>
            <a:xfrm>
              <a:off x="5612923" y="3140368"/>
              <a:ext cx="84535" cy="439071"/>
            </a:xfrm>
            <a:custGeom>
              <a:avLst/>
              <a:gdLst/>
              <a:ahLst/>
              <a:cxnLst/>
              <a:rect l="l" t="t" r="r" b="b"/>
              <a:pathLst>
                <a:path w="2903" h="15078" extrusionOk="0">
                  <a:moveTo>
                    <a:pt x="1" y="0"/>
                  </a:moveTo>
                  <a:lnTo>
                    <a:pt x="1" y="0"/>
                  </a:lnTo>
                  <a:cubicBezTo>
                    <a:pt x="1635" y="4937"/>
                    <a:pt x="1135" y="10007"/>
                    <a:pt x="801" y="15078"/>
                  </a:cubicBezTo>
                  <a:lnTo>
                    <a:pt x="2569" y="15078"/>
                  </a:lnTo>
                  <a:cubicBezTo>
                    <a:pt x="2503" y="13677"/>
                    <a:pt x="2369" y="12309"/>
                    <a:pt x="2102" y="10975"/>
                  </a:cubicBezTo>
                  <a:cubicBezTo>
                    <a:pt x="1835" y="9574"/>
                    <a:pt x="1502" y="8073"/>
                    <a:pt x="2202" y="6805"/>
                  </a:cubicBezTo>
                  <a:cubicBezTo>
                    <a:pt x="2369" y="6471"/>
                    <a:pt x="2603" y="6171"/>
                    <a:pt x="2736" y="5838"/>
                  </a:cubicBezTo>
                  <a:cubicBezTo>
                    <a:pt x="2903" y="5204"/>
                    <a:pt x="2603" y="4537"/>
                    <a:pt x="2369" y="3936"/>
                  </a:cubicBezTo>
                  <a:cubicBezTo>
                    <a:pt x="1935" y="2769"/>
                    <a:pt x="1702" y="1535"/>
                    <a:pt x="1669" y="267"/>
                  </a:cubicBezTo>
                  <a:cubicBezTo>
                    <a:pt x="1135" y="167"/>
                    <a:pt x="568" y="67"/>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41"/>
            <p:cNvSpPr/>
            <p:nvPr/>
          </p:nvSpPr>
          <p:spPr>
            <a:xfrm>
              <a:off x="5444871" y="3140368"/>
              <a:ext cx="147697" cy="439071"/>
            </a:xfrm>
            <a:custGeom>
              <a:avLst/>
              <a:gdLst/>
              <a:ahLst/>
              <a:cxnLst/>
              <a:rect l="l" t="t" r="r" b="b"/>
              <a:pathLst>
                <a:path w="5072" h="15078" extrusionOk="0">
                  <a:moveTo>
                    <a:pt x="2703" y="0"/>
                  </a:moveTo>
                  <a:cubicBezTo>
                    <a:pt x="2102" y="33"/>
                    <a:pt x="1502" y="100"/>
                    <a:pt x="868" y="134"/>
                  </a:cubicBezTo>
                  <a:cubicBezTo>
                    <a:pt x="568" y="2769"/>
                    <a:pt x="2236" y="5571"/>
                    <a:pt x="1802" y="8206"/>
                  </a:cubicBezTo>
                  <a:cubicBezTo>
                    <a:pt x="1602" y="9407"/>
                    <a:pt x="1102" y="10574"/>
                    <a:pt x="668" y="11742"/>
                  </a:cubicBezTo>
                  <a:cubicBezTo>
                    <a:pt x="301" y="12809"/>
                    <a:pt x="1" y="13943"/>
                    <a:pt x="101" y="15078"/>
                  </a:cubicBezTo>
                  <a:lnTo>
                    <a:pt x="4538" y="15078"/>
                  </a:lnTo>
                  <a:cubicBezTo>
                    <a:pt x="4738" y="9874"/>
                    <a:pt x="5071" y="4770"/>
                    <a:pt x="27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41"/>
            <p:cNvSpPr/>
            <p:nvPr/>
          </p:nvSpPr>
          <p:spPr>
            <a:xfrm>
              <a:off x="5462372" y="3106356"/>
              <a:ext cx="75799" cy="343907"/>
            </a:xfrm>
            <a:custGeom>
              <a:avLst/>
              <a:gdLst/>
              <a:ahLst/>
              <a:cxnLst/>
              <a:rect l="l" t="t" r="r" b="b"/>
              <a:pathLst>
                <a:path w="2603" h="11810" extrusionOk="0">
                  <a:moveTo>
                    <a:pt x="2002" y="1"/>
                  </a:moveTo>
                  <a:cubicBezTo>
                    <a:pt x="1802" y="151"/>
                    <a:pt x="1545" y="226"/>
                    <a:pt x="1303" y="226"/>
                  </a:cubicBezTo>
                  <a:cubicBezTo>
                    <a:pt x="1222" y="226"/>
                    <a:pt x="1143" y="217"/>
                    <a:pt x="1068" y="201"/>
                  </a:cubicBezTo>
                  <a:lnTo>
                    <a:pt x="1068" y="201"/>
                  </a:lnTo>
                  <a:cubicBezTo>
                    <a:pt x="1668" y="1902"/>
                    <a:pt x="2035" y="3703"/>
                    <a:pt x="1968" y="5505"/>
                  </a:cubicBezTo>
                  <a:cubicBezTo>
                    <a:pt x="1935" y="7339"/>
                    <a:pt x="1435" y="9140"/>
                    <a:pt x="467" y="10675"/>
                  </a:cubicBezTo>
                  <a:cubicBezTo>
                    <a:pt x="234" y="11008"/>
                    <a:pt x="0" y="11475"/>
                    <a:pt x="267" y="11809"/>
                  </a:cubicBezTo>
                  <a:cubicBezTo>
                    <a:pt x="1535" y="10208"/>
                    <a:pt x="2202" y="8173"/>
                    <a:pt x="2402" y="6138"/>
                  </a:cubicBezTo>
                  <a:cubicBezTo>
                    <a:pt x="2602" y="4104"/>
                    <a:pt x="2402" y="2035"/>
                    <a:pt x="2002" y="1"/>
                  </a:cubicBez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41"/>
            <p:cNvSpPr/>
            <p:nvPr/>
          </p:nvSpPr>
          <p:spPr>
            <a:xfrm>
              <a:off x="5524544" y="3073334"/>
              <a:ext cx="90359" cy="94640"/>
            </a:xfrm>
            <a:custGeom>
              <a:avLst/>
              <a:gdLst/>
              <a:ahLst/>
              <a:cxnLst/>
              <a:rect l="l" t="t" r="r" b="b"/>
              <a:pathLst>
                <a:path w="3103" h="3250" extrusionOk="0">
                  <a:moveTo>
                    <a:pt x="868" y="0"/>
                  </a:moveTo>
                  <a:cubicBezTo>
                    <a:pt x="834" y="401"/>
                    <a:pt x="801" y="834"/>
                    <a:pt x="667" y="1235"/>
                  </a:cubicBezTo>
                  <a:cubicBezTo>
                    <a:pt x="567" y="1602"/>
                    <a:pt x="334" y="2002"/>
                    <a:pt x="0" y="2235"/>
                  </a:cubicBezTo>
                  <a:cubicBezTo>
                    <a:pt x="282" y="2851"/>
                    <a:pt x="958" y="3249"/>
                    <a:pt x="1635" y="3249"/>
                  </a:cubicBezTo>
                  <a:cubicBezTo>
                    <a:pt x="1839" y="3249"/>
                    <a:pt x="2042" y="3213"/>
                    <a:pt x="2235" y="3136"/>
                  </a:cubicBezTo>
                  <a:cubicBezTo>
                    <a:pt x="2569" y="3036"/>
                    <a:pt x="2836" y="2802"/>
                    <a:pt x="3102" y="2602"/>
                  </a:cubicBezTo>
                  <a:cubicBezTo>
                    <a:pt x="2602" y="1935"/>
                    <a:pt x="2335" y="1068"/>
                    <a:pt x="2402" y="234"/>
                  </a:cubicBezTo>
                  <a:lnTo>
                    <a:pt x="2402" y="234"/>
                  </a:lnTo>
                  <a:cubicBezTo>
                    <a:pt x="2298" y="248"/>
                    <a:pt x="2192" y="255"/>
                    <a:pt x="2085" y="255"/>
                  </a:cubicBezTo>
                  <a:cubicBezTo>
                    <a:pt x="1680" y="255"/>
                    <a:pt x="1263" y="159"/>
                    <a:pt x="868" y="0"/>
                  </a:cubicBezTo>
                  <a:close/>
                </a:path>
              </a:pathLst>
            </a:custGeom>
            <a:solidFill>
              <a:srgbClr val="F9E4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41"/>
            <p:cNvSpPr/>
            <p:nvPr/>
          </p:nvSpPr>
          <p:spPr>
            <a:xfrm>
              <a:off x="5543967" y="2994652"/>
              <a:ext cx="83574" cy="123789"/>
            </a:xfrm>
            <a:custGeom>
              <a:avLst/>
              <a:gdLst/>
              <a:ahLst/>
              <a:cxnLst/>
              <a:rect l="l" t="t" r="r" b="b"/>
              <a:pathLst>
                <a:path w="2870" h="4251" extrusionOk="0">
                  <a:moveTo>
                    <a:pt x="1835" y="1"/>
                  </a:moveTo>
                  <a:cubicBezTo>
                    <a:pt x="1368" y="1"/>
                    <a:pt x="834" y="134"/>
                    <a:pt x="534" y="501"/>
                  </a:cubicBezTo>
                  <a:cubicBezTo>
                    <a:pt x="301" y="734"/>
                    <a:pt x="167" y="1068"/>
                    <a:pt x="100" y="1402"/>
                  </a:cubicBezTo>
                  <a:cubicBezTo>
                    <a:pt x="34" y="1802"/>
                    <a:pt x="0" y="2235"/>
                    <a:pt x="134" y="2636"/>
                  </a:cubicBezTo>
                  <a:cubicBezTo>
                    <a:pt x="367" y="3403"/>
                    <a:pt x="1201" y="3837"/>
                    <a:pt x="1935" y="4204"/>
                  </a:cubicBezTo>
                  <a:cubicBezTo>
                    <a:pt x="1982" y="4227"/>
                    <a:pt x="2013" y="4251"/>
                    <a:pt x="2050" y="4251"/>
                  </a:cubicBezTo>
                  <a:cubicBezTo>
                    <a:pt x="2066" y="4251"/>
                    <a:pt x="2082" y="4247"/>
                    <a:pt x="2102" y="4237"/>
                  </a:cubicBezTo>
                  <a:cubicBezTo>
                    <a:pt x="2169" y="4237"/>
                    <a:pt x="2235" y="4204"/>
                    <a:pt x="2269" y="4170"/>
                  </a:cubicBezTo>
                  <a:cubicBezTo>
                    <a:pt x="2802" y="3703"/>
                    <a:pt x="2869" y="2936"/>
                    <a:pt x="2869" y="2269"/>
                  </a:cubicBezTo>
                  <a:cubicBezTo>
                    <a:pt x="2869" y="1802"/>
                    <a:pt x="2869" y="1335"/>
                    <a:pt x="2802" y="901"/>
                  </a:cubicBezTo>
                  <a:cubicBezTo>
                    <a:pt x="2769" y="668"/>
                    <a:pt x="2702" y="434"/>
                    <a:pt x="2569" y="301"/>
                  </a:cubicBezTo>
                  <a:cubicBezTo>
                    <a:pt x="2369" y="101"/>
                    <a:pt x="2102" y="34"/>
                    <a:pt x="18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1"/>
            <p:cNvSpPr/>
            <p:nvPr/>
          </p:nvSpPr>
          <p:spPr>
            <a:xfrm>
              <a:off x="5429350" y="3560948"/>
              <a:ext cx="68985" cy="66190"/>
            </a:xfrm>
            <a:custGeom>
              <a:avLst/>
              <a:gdLst/>
              <a:ahLst/>
              <a:cxnLst/>
              <a:rect l="l" t="t" r="r" b="b"/>
              <a:pathLst>
                <a:path w="2369" h="2273" extrusionOk="0">
                  <a:moveTo>
                    <a:pt x="1435" y="1"/>
                  </a:moveTo>
                  <a:cubicBezTo>
                    <a:pt x="1001" y="67"/>
                    <a:pt x="567" y="101"/>
                    <a:pt x="134" y="101"/>
                  </a:cubicBezTo>
                  <a:cubicBezTo>
                    <a:pt x="167" y="735"/>
                    <a:pt x="0" y="1402"/>
                    <a:pt x="267" y="1969"/>
                  </a:cubicBezTo>
                  <a:cubicBezTo>
                    <a:pt x="300" y="2002"/>
                    <a:pt x="367" y="2069"/>
                    <a:pt x="434" y="2069"/>
                  </a:cubicBezTo>
                  <a:cubicBezTo>
                    <a:pt x="467" y="2036"/>
                    <a:pt x="501" y="2002"/>
                    <a:pt x="534" y="2002"/>
                  </a:cubicBezTo>
                  <a:cubicBezTo>
                    <a:pt x="567" y="2002"/>
                    <a:pt x="567" y="2036"/>
                    <a:pt x="601" y="2069"/>
                  </a:cubicBezTo>
                  <a:cubicBezTo>
                    <a:pt x="681" y="2122"/>
                    <a:pt x="771" y="2133"/>
                    <a:pt x="864" y="2133"/>
                  </a:cubicBezTo>
                  <a:cubicBezTo>
                    <a:pt x="926" y="2133"/>
                    <a:pt x="989" y="2128"/>
                    <a:pt x="1050" y="2128"/>
                  </a:cubicBezTo>
                  <a:cubicBezTo>
                    <a:pt x="1127" y="2128"/>
                    <a:pt x="1201" y="2136"/>
                    <a:pt x="1268" y="2169"/>
                  </a:cubicBezTo>
                  <a:cubicBezTo>
                    <a:pt x="1335" y="2202"/>
                    <a:pt x="1401" y="2269"/>
                    <a:pt x="1468" y="2269"/>
                  </a:cubicBezTo>
                  <a:cubicBezTo>
                    <a:pt x="1479" y="2271"/>
                    <a:pt x="1491" y="2272"/>
                    <a:pt x="1502" y="2272"/>
                  </a:cubicBezTo>
                  <a:cubicBezTo>
                    <a:pt x="1627" y="2272"/>
                    <a:pt x="1752" y="2144"/>
                    <a:pt x="1860" y="2144"/>
                  </a:cubicBezTo>
                  <a:cubicBezTo>
                    <a:pt x="1886" y="2144"/>
                    <a:pt x="1911" y="2151"/>
                    <a:pt x="1935" y="2169"/>
                  </a:cubicBezTo>
                  <a:cubicBezTo>
                    <a:pt x="1968" y="2169"/>
                    <a:pt x="2002" y="2202"/>
                    <a:pt x="2035" y="2236"/>
                  </a:cubicBezTo>
                  <a:cubicBezTo>
                    <a:pt x="2052" y="2247"/>
                    <a:pt x="2068" y="2251"/>
                    <a:pt x="2085" y="2251"/>
                  </a:cubicBezTo>
                  <a:cubicBezTo>
                    <a:pt x="2169" y="2251"/>
                    <a:pt x="2257" y="2136"/>
                    <a:pt x="2369" y="2136"/>
                  </a:cubicBezTo>
                  <a:cubicBezTo>
                    <a:pt x="2335" y="1902"/>
                    <a:pt x="2302" y="1669"/>
                    <a:pt x="2269" y="1402"/>
                  </a:cubicBezTo>
                  <a:cubicBezTo>
                    <a:pt x="2269" y="1302"/>
                    <a:pt x="2235" y="1168"/>
                    <a:pt x="2202" y="1068"/>
                  </a:cubicBezTo>
                  <a:cubicBezTo>
                    <a:pt x="2102" y="901"/>
                    <a:pt x="1935" y="835"/>
                    <a:pt x="1835" y="701"/>
                  </a:cubicBezTo>
                  <a:cubicBezTo>
                    <a:pt x="1601" y="534"/>
                    <a:pt x="1468" y="268"/>
                    <a:pt x="14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1"/>
            <p:cNvSpPr/>
            <p:nvPr/>
          </p:nvSpPr>
          <p:spPr>
            <a:xfrm>
              <a:off x="5410888" y="3144241"/>
              <a:ext cx="97173" cy="429491"/>
            </a:xfrm>
            <a:custGeom>
              <a:avLst/>
              <a:gdLst/>
              <a:ahLst/>
              <a:cxnLst/>
              <a:rect l="l" t="t" r="r" b="b"/>
              <a:pathLst>
                <a:path w="3337" h="14749" extrusionOk="0">
                  <a:moveTo>
                    <a:pt x="2069" y="1"/>
                  </a:moveTo>
                  <a:cubicBezTo>
                    <a:pt x="1668" y="501"/>
                    <a:pt x="1268" y="1035"/>
                    <a:pt x="1035" y="1635"/>
                  </a:cubicBezTo>
                  <a:cubicBezTo>
                    <a:pt x="868" y="2069"/>
                    <a:pt x="801" y="2502"/>
                    <a:pt x="734" y="2969"/>
                  </a:cubicBezTo>
                  <a:cubicBezTo>
                    <a:pt x="601" y="4103"/>
                    <a:pt x="501" y="5238"/>
                    <a:pt x="467" y="6405"/>
                  </a:cubicBezTo>
                  <a:cubicBezTo>
                    <a:pt x="134" y="7573"/>
                    <a:pt x="0" y="8840"/>
                    <a:pt x="34" y="10041"/>
                  </a:cubicBezTo>
                  <a:cubicBezTo>
                    <a:pt x="67" y="11642"/>
                    <a:pt x="334" y="13210"/>
                    <a:pt x="701" y="14744"/>
                  </a:cubicBezTo>
                  <a:cubicBezTo>
                    <a:pt x="735" y="14747"/>
                    <a:pt x="773" y="14749"/>
                    <a:pt x="816" y="14749"/>
                  </a:cubicBezTo>
                  <a:cubicBezTo>
                    <a:pt x="1197" y="14749"/>
                    <a:pt x="1906" y="14640"/>
                    <a:pt x="2287" y="14640"/>
                  </a:cubicBezTo>
                  <a:cubicBezTo>
                    <a:pt x="2330" y="14640"/>
                    <a:pt x="2369" y="14641"/>
                    <a:pt x="2402" y="14644"/>
                  </a:cubicBezTo>
                  <a:cubicBezTo>
                    <a:pt x="2369" y="12476"/>
                    <a:pt x="1969" y="10375"/>
                    <a:pt x="2269" y="8173"/>
                  </a:cubicBezTo>
                  <a:cubicBezTo>
                    <a:pt x="2536" y="7272"/>
                    <a:pt x="2602" y="6305"/>
                    <a:pt x="2836" y="5404"/>
                  </a:cubicBezTo>
                  <a:cubicBezTo>
                    <a:pt x="3103" y="4470"/>
                    <a:pt x="3336" y="3503"/>
                    <a:pt x="3303" y="2536"/>
                  </a:cubicBezTo>
                  <a:cubicBezTo>
                    <a:pt x="3269" y="1568"/>
                    <a:pt x="2869" y="568"/>
                    <a:pt x="2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41"/>
            <p:cNvSpPr/>
            <p:nvPr/>
          </p:nvSpPr>
          <p:spPr>
            <a:xfrm>
              <a:off x="5516769" y="3050999"/>
              <a:ext cx="115606" cy="155443"/>
            </a:xfrm>
            <a:custGeom>
              <a:avLst/>
              <a:gdLst/>
              <a:ahLst/>
              <a:cxnLst/>
              <a:rect l="l" t="t" r="r" b="b"/>
              <a:pathLst>
                <a:path w="3970" h="5338" extrusionOk="0">
                  <a:moveTo>
                    <a:pt x="934" y="0"/>
                  </a:moveTo>
                  <a:cubicBezTo>
                    <a:pt x="868" y="34"/>
                    <a:pt x="834" y="134"/>
                    <a:pt x="868" y="200"/>
                  </a:cubicBezTo>
                  <a:cubicBezTo>
                    <a:pt x="868" y="267"/>
                    <a:pt x="934" y="367"/>
                    <a:pt x="901" y="434"/>
                  </a:cubicBezTo>
                  <a:cubicBezTo>
                    <a:pt x="901" y="501"/>
                    <a:pt x="868" y="534"/>
                    <a:pt x="834" y="567"/>
                  </a:cubicBezTo>
                  <a:cubicBezTo>
                    <a:pt x="768" y="734"/>
                    <a:pt x="801" y="934"/>
                    <a:pt x="901" y="1101"/>
                  </a:cubicBezTo>
                  <a:cubicBezTo>
                    <a:pt x="968" y="1268"/>
                    <a:pt x="1068" y="1435"/>
                    <a:pt x="1034" y="1635"/>
                  </a:cubicBezTo>
                  <a:cubicBezTo>
                    <a:pt x="1034" y="1968"/>
                    <a:pt x="634" y="2202"/>
                    <a:pt x="534" y="2535"/>
                  </a:cubicBezTo>
                  <a:cubicBezTo>
                    <a:pt x="467" y="2635"/>
                    <a:pt x="467" y="2769"/>
                    <a:pt x="434" y="2869"/>
                  </a:cubicBezTo>
                  <a:cubicBezTo>
                    <a:pt x="334" y="3036"/>
                    <a:pt x="201" y="3102"/>
                    <a:pt x="100" y="3236"/>
                  </a:cubicBezTo>
                  <a:cubicBezTo>
                    <a:pt x="0" y="3436"/>
                    <a:pt x="67" y="3703"/>
                    <a:pt x="234" y="3870"/>
                  </a:cubicBezTo>
                  <a:cubicBezTo>
                    <a:pt x="367" y="4036"/>
                    <a:pt x="567" y="4137"/>
                    <a:pt x="768" y="4237"/>
                  </a:cubicBezTo>
                  <a:cubicBezTo>
                    <a:pt x="1535" y="4604"/>
                    <a:pt x="2302" y="4970"/>
                    <a:pt x="3069" y="5337"/>
                  </a:cubicBezTo>
                  <a:cubicBezTo>
                    <a:pt x="3103" y="4904"/>
                    <a:pt x="3136" y="4437"/>
                    <a:pt x="3336" y="4036"/>
                  </a:cubicBezTo>
                  <a:cubicBezTo>
                    <a:pt x="3436" y="3870"/>
                    <a:pt x="3536" y="3736"/>
                    <a:pt x="3536" y="3536"/>
                  </a:cubicBezTo>
                  <a:cubicBezTo>
                    <a:pt x="3536" y="3403"/>
                    <a:pt x="3436" y="3303"/>
                    <a:pt x="3369" y="3203"/>
                  </a:cubicBezTo>
                  <a:cubicBezTo>
                    <a:pt x="3236" y="3036"/>
                    <a:pt x="3103" y="2869"/>
                    <a:pt x="2969" y="2702"/>
                  </a:cubicBezTo>
                  <a:cubicBezTo>
                    <a:pt x="3536" y="2502"/>
                    <a:pt x="3970" y="1935"/>
                    <a:pt x="3970" y="1368"/>
                  </a:cubicBezTo>
                  <a:cubicBezTo>
                    <a:pt x="3970" y="1034"/>
                    <a:pt x="3870" y="701"/>
                    <a:pt x="3836" y="367"/>
                  </a:cubicBezTo>
                  <a:cubicBezTo>
                    <a:pt x="3814" y="363"/>
                    <a:pt x="3791" y="361"/>
                    <a:pt x="3768" y="361"/>
                  </a:cubicBezTo>
                  <a:cubicBezTo>
                    <a:pt x="3624" y="361"/>
                    <a:pt x="3480" y="443"/>
                    <a:pt x="3336" y="501"/>
                  </a:cubicBezTo>
                  <a:cubicBezTo>
                    <a:pt x="3136" y="567"/>
                    <a:pt x="2927" y="601"/>
                    <a:pt x="2719" y="601"/>
                  </a:cubicBezTo>
                  <a:cubicBezTo>
                    <a:pt x="2511" y="601"/>
                    <a:pt x="2302" y="567"/>
                    <a:pt x="2102" y="501"/>
                  </a:cubicBezTo>
                  <a:cubicBezTo>
                    <a:pt x="1668" y="401"/>
                    <a:pt x="1301" y="200"/>
                    <a:pt x="9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41"/>
            <p:cNvSpPr/>
            <p:nvPr/>
          </p:nvSpPr>
          <p:spPr>
            <a:xfrm>
              <a:off x="5348717" y="3107230"/>
              <a:ext cx="210829" cy="144872"/>
            </a:xfrm>
            <a:custGeom>
              <a:avLst/>
              <a:gdLst/>
              <a:ahLst/>
              <a:cxnLst/>
              <a:rect l="l" t="t" r="r" b="b"/>
              <a:pathLst>
                <a:path w="7240" h="4975" extrusionOk="0">
                  <a:moveTo>
                    <a:pt x="6527" y="1"/>
                  </a:moveTo>
                  <a:cubicBezTo>
                    <a:pt x="6373" y="1"/>
                    <a:pt x="6216" y="29"/>
                    <a:pt x="6072" y="71"/>
                  </a:cubicBezTo>
                  <a:cubicBezTo>
                    <a:pt x="4070" y="504"/>
                    <a:pt x="2369" y="2005"/>
                    <a:pt x="434" y="2639"/>
                  </a:cubicBezTo>
                  <a:cubicBezTo>
                    <a:pt x="768" y="3106"/>
                    <a:pt x="1" y="4440"/>
                    <a:pt x="234" y="4974"/>
                  </a:cubicBezTo>
                  <a:cubicBezTo>
                    <a:pt x="1702" y="3173"/>
                    <a:pt x="4871" y="938"/>
                    <a:pt x="7172" y="604"/>
                  </a:cubicBezTo>
                  <a:cubicBezTo>
                    <a:pt x="7239" y="371"/>
                    <a:pt x="7039" y="137"/>
                    <a:pt x="6805" y="37"/>
                  </a:cubicBezTo>
                  <a:cubicBezTo>
                    <a:pt x="6716" y="12"/>
                    <a:pt x="6622" y="1"/>
                    <a:pt x="65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1"/>
            <p:cNvSpPr/>
            <p:nvPr/>
          </p:nvSpPr>
          <p:spPr>
            <a:xfrm>
              <a:off x="5339020" y="3110258"/>
              <a:ext cx="248685" cy="285609"/>
            </a:xfrm>
            <a:custGeom>
              <a:avLst/>
              <a:gdLst/>
              <a:ahLst/>
              <a:cxnLst/>
              <a:rect l="l" t="t" r="r" b="b"/>
              <a:pathLst>
                <a:path w="8540" h="9808" extrusionOk="0">
                  <a:moveTo>
                    <a:pt x="7605" y="0"/>
                  </a:moveTo>
                  <a:cubicBezTo>
                    <a:pt x="6972" y="167"/>
                    <a:pt x="6538" y="767"/>
                    <a:pt x="6171" y="1268"/>
                  </a:cubicBezTo>
                  <a:cubicBezTo>
                    <a:pt x="4170" y="4003"/>
                    <a:pt x="3002" y="6138"/>
                    <a:pt x="0" y="7639"/>
                  </a:cubicBezTo>
                  <a:cubicBezTo>
                    <a:pt x="767" y="8039"/>
                    <a:pt x="334" y="9107"/>
                    <a:pt x="834" y="9807"/>
                  </a:cubicBezTo>
                  <a:cubicBezTo>
                    <a:pt x="2969" y="7472"/>
                    <a:pt x="4937" y="4970"/>
                    <a:pt x="6738" y="2368"/>
                  </a:cubicBezTo>
                  <a:cubicBezTo>
                    <a:pt x="7272" y="1568"/>
                    <a:pt x="7806" y="734"/>
                    <a:pt x="8539" y="133"/>
                  </a:cubicBezTo>
                  <a:lnTo>
                    <a:pt x="760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1"/>
            <p:cNvSpPr/>
            <p:nvPr/>
          </p:nvSpPr>
          <p:spPr>
            <a:xfrm>
              <a:off x="5608060" y="3126420"/>
              <a:ext cx="75799" cy="257770"/>
            </a:xfrm>
            <a:custGeom>
              <a:avLst/>
              <a:gdLst/>
              <a:ahLst/>
              <a:cxnLst/>
              <a:rect l="l" t="t" r="r" b="b"/>
              <a:pathLst>
                <a:path w="2603" h="8852" extrusionOk="0">
                  <a:moveTo>
                    <a:pt x="347" y="1"/>
                  </a:moveTo>
                  <a:cubicBezTo>
                    <a:pt x="216" y="1"/>
                    <a:pt x="98" y="25"/>
                    <a:pt x="1" y="79"/>
                  </a:cubicBezTo>
                  <a:cubicBezTo>
                    <a:pt x="601" y="146"/>
                    <a:pt x="2069" y="2347"/>
                    <a:pt x="2169" y="3748"/>
                  </a:cubicBezTo>
                  <a:cubicBezTo>
                    <a:pt x="2269" y="5182"/>
                    <a:pt x="2203" y="7451"/>
                    <a:pt x="1936" y="8852"/>
                  </a:cubicBezTo>
                  <a:cubicBezTo>
                    <a:pt x="2069" y="8818"/>
                    <a:pt x="2236" y="8318"/>
                    <a:pt x="2369" y="8285"/>
                  </a:cubicBezTo>
                  <a:cubicBezTo>
                    <a:pt x="2503" y="6450"/>
                    <a:pt x="2436" y="4215"/>
                    <a:pt x="2569" y="2347"/>
                  </a:cubicBezTo>
                  <a:cubicBezTo>
                    <a:pt x="2603" y="1980"/>
                    <a:pt x="2603" y="1547"/>
                    <a:pt x="2403" y="1213"/>
                  </a:cubicBezTo>
                  <a:cubicBezTo>
                    <a:pt x="2067" y="654"/>
                    <a:pt x="1028" y="1"/>
                    <a:pt x="347" y="1"/>
                  </a:cubicBez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1"/>
            <p:cNvSpPr/>
            <p:nvPr/>
          </p:nvSpPr>
          <p:spPr>
            <a:xfrm>
              <a:off x="5636248" y="3146250"/>
              <a:ext cx="69975" cy="72829"/>
            </a:xfrm>
            <a:custGeom>
              <a:avLst/>
              <a:gdLst/>
              <a:ahLst/>
              <a:cxnLst/>
              <a:rect l="l" t="t" r="r" b="b"/>
              <a:pathLst>
                <a:path w="2403" h="2501" extrusionOk="0">
                  <a:moveTo>
                    <a:pt x="1171" y="0"/>
                  </a:moveTo>
                  <a:cubicBezTo>
                    <a:pt x="1004" y="0"/>
                    <a:pt x="789" y="106"/>
                    <a:pt x="634" y="132"/>
                  </a:cubicBezTo>
                  <a:cubicBezTo>
                    <a:pt x="501" y="165"/>
                    <a:pt x="267" y="198"/>
                    <a:pt x="267" y="332"/>
                  </a:cubicBezTo>
                  <a:cubicBezTo>
                    <a:pt x="267" y="532"/>
                    <a:pt x="67" y="599"/>
                    <a:pt x="67" y="732"/>
                  </a:cubicBezTo>
                  <a:cubicBezTo>
                    <a:pt x="0" y="999"/>
                    <a:pt x="167" y="1266"/>
                    <a:pt x="401" y="1433"/>
                  </a:cubicBezTo>
                  <a:cubicBezTo>
                    <a:pt x="601" y="1599"/>
                    <a:pt x="734" y="1766"/>
                    <a:pt x="968" y="1900"/>
                  </a:cubicBezTo>
                  <a:cubicBezTo>
                    <a:pt x="1201" y="2033"/>
                    <a:pt x="1201" y="2233"/>
                    <a:pt x="1301" y="2500"/>
                  </a:cubicBezTo>
                  <a:cubicBezTo>
                    <a:pt x="1510" y="2381"/>
                    <a:pt x="2012" y="2261"/>
                    <a:pt x="2307" y="2261"/>
                  </a:cubicBezTo>
                  <a:cubicBezTo>
                    <a:pt x="2342" y="2261"/>
                    <a:pt x="2374" y="2263"/>
                    <a:pt x="2402" y="2267"/>
                  </a:cubicBezTo>
                  <a:cubicBezTo>
                    <a:pt x="2068" y="1866"/>
                    <a:pt x="2302" y="1032"/>
                    <a:pt x="2002" y="599"/>
                  </a:cubicBezTo>
                  <a:cubicBezTo>
                    <a:pt x="1835" y="365"/>
                    <a:pt x="1568" y="165"/>
                    <a:pt x="1301" y="32"/>
                  </a:cubicBezTo>
                  <a:cubicBezTo>
                    <a:pt x="1264" y="9"/>
                    <a:pt x="1219" y="0"/>
                    <a:pt x="11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1"/>
            <p:cNvSpPr/>
            <p:nvPr/>
          </p:nvSpPr>
          <p:spPr>
            <a:xfrm>
              <a:off x="5667319" y="3202510"/>
              <a:ext cx="78711" cy="163596"/>
            </a:xfrm>
            <a:custGeom>
              <a:avLst/>
              <a:gdLst/>
              <a:ahLst/>
              <a:cxnLst/>
              <a:rect l="l" t="t" r="r" b="b"/>
              <a:pathLst>
                <a:path w="2703" h="5618" extrusionOk="0">
                  <a:moveTo>
                    <a:pt x="1268" y="1"/>
                  </a:moveTo>
                  <a:cubicBezTo>
                    <a:pt x="937" y="111"/>
                    <a:pt x="582" y="176"/>
                    <a:pt x="224" y="176"/>
                  </a:cubicBezTo>
                  <a:cubicBezTo>
                    <a:pt x="150" y="176"/>
                    <a:pt x="75" y="173"/>
                    <a:pt x="1" y="168"/>
                  </a:cubicBezTo>
                  <a:lnTo>
                    <a:pt x="1" y="168"/>
                  </a:lnTo>
                  <a:cubicBezTo>
                    <a:pt x="101" y="1469"/>
                    <a:pt x="201" y="2736"/>
                    <a:pt x="301" y="4037"/>
                  </a:cubicBezTo>
                  <a:cubicBezTo>
                    <a:pt x="334" y="4471"/>
                    <a:pt x="368" y="4938"/>
                    <a:pt x="635" y="5271"/>
                  </a:cubicBezTo>
                  <a:cubicBezTo>
                    <a:pt x="831" y="5501"/>
                    <a:pt x="1141" y="5618"/>
                    <a:pt x="1448" y="5618"/>
                  </a:cubicBezTo>
                  <a:cubicBezTo>
                    <a:pt x="1766" y="5618"/>
                    <a:pt x="2082" y="5493"/>
                    <a:pt x="2269" y="5238"/>
                  </a:cubicBezTo>
                  <a:cubicBezTo>
                    <a:pt x="2703" y="4704"/>
                    <a:pt x="2503" y="3937"/>
                    <a:pt x="2302" y="3303"/>
                  </a:cubicBezTo>
                  <a:cubicBezTo>
                    <a:pt x="1969" y="2203"/>
                    <a:pt x="1602" y="1102"/>
                    <a:pt x="12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1"/>
            <p:cNvSpPr/>
            <p:nvPr/>
          </p:nvSpPr>
          <p:spPr>
            <a:xfrm>
              <a:off x="5407976" y="2266128"/>
              <a:ext cx="50523" cy="63569"/>
            </a:xfrm>
            <a:custGeom>
              <a:avLst/>
              <a:gdLst/>
              <a:ahLst/>
              <a:cxnLst/>
              <a:rect l="l" t="t" r="r" b="b"/>
              <a:pathLst>
                <a:path w="1735" h="2183" extrusionOk="0">
                  <a:moveTo>
                    <a:pt x="801" y="1"/>
                  </a:moveTo>
                  <a:lnTo>
                    <a:pt x="801" y="134"/>
                  </a:lnTo>
                  <a:cubicBezTo>
                    <a:pt x="801" y="301"/>
                    <a:pt x="534" y="501"/>
                    <a:pt x="401" y="601"/>
                  </a:cubicBezTo>
                  <a:cubicBezTo>
                    <a:pt x="234" y="734"/>
                    <a:pt x="67" y="868"/>
                    <a:pt x="67" y="1068"/>
                  </a:cubicBezTo>
                  <a:cubicBezTo>
                    <a:pt x="34" y="1135"/>
                    <a:pt x="0" y="1268"/>
                    <a:pt x="67" y="1268"/>
                  </a:cubicBezTo>
                  <a:cubicBezTo>
                    <a:pt x="100" y="1268"/>
                    <a:pt x="234" y="1201"/>
                    <a:pt x="267" y="1135"/>
                  </a:cubicBezTo>
                  <a:cubicBezTo>
                    <a:pt x="301" y="1101"/>
                    <a:pt x="301" y="1068"/>
                    <a:pt x="367" y="1035"/>
                  </a:cubicBezTo>
                  <a:cubicBezTo>
                    <a:pt x="384" y="1018"/>
                    <a:pt x="409" y="1010"/>
                    <a:pt x="430" y="1010"/>
                  </a:cubicBezTo>
                  <a:cubicBezTo>
                    <a:pt x="451" y="1010"/>
                    <a:pt x="467" y="1018"/>
                    <a:pt x="467" y="1035"/>
                  </a:cubicBezTo>
                  <a:cubicBezTo>
                    <a:pt x="501" y="1068"/>
                    <a:pt x="501" y="1101"/>
                    <a:pt x="501" y="1135"/>
                  </a:cubicBezTo>
                  <a:cubicBezTo>
                    <a:pt x="434" y="1368"/>
                    <a:pt x="401" y="1568"/>
                    <a:pt x="301" y="1769"/>
                  </a:cubicBezTo>
                  <a:cubicBezTo>
                    <a:pt x="267" y="1869"/>
                    <a:pt x="267" y="1969"/>
                    <a:pt x="301" y="2035"/>
                  </a:cubicBezTo>
                  <a:cubicBezTo>
                    <a:pt x="334" y="2102"/>
                    <a:pt x="434" y="2135"/>
                    <a:pt x="501" y="2135"/>
                  </a:cubicBezTo>
                  <a:cubicBezTo>
                    <a:pt x="571" y="2159"/>
                    <a:pt x="659" y="2183"/>
                    <a:pt x="739" y="2183"/>
                  </a:cubicBezTo>
                  <a:cubicBezTo>
                    <a:pt x="773" y="2183"/>
                    <a:pt x="805" y="2179"/>
                    <a:pt x="834" y="2169"/>
                  </a:cubicBezTo>
                  <a:cubicBezTo>
                    <a:pt x="968" y="2135"/>
                    <a:pt x="1034" y="2002"/>
                    <a:pt x="1135" y="1902"/>
                  </a:cubicBezTo>
                  <a:cubicBezTo>
                    <a:pt x="1235" y="1769"/>
                    <a:pt x="1368" y="1602"/>
                    <a:pt x="1435" y="1435"/>
                  </a:cubicBezTo>
                  <a:cubicBezTo>
                    <a:pt x="1602" y="1001"/>
                    <a:pt x="1501" y="501"/>
                    <a:pt x="1735" y="101"/>
                  </a:cubicBezTo>
                  <a:lnTo>
                    <a:pt x="1735" y="101"/>
                  </a:lnTo>
                  <a:cubicBezTo>
                    <a:pt x="1652" y="109"/>
                    <a:pt x="1570" y="113"/>
                    <a:pt x="1491" y="113"/>
                  </a:cubicBezTo>
                  <a:cubicBezTo>
                    <a:pt x="1251" y="113"/>
                    <a:pt x="1026" y="76"/>
                    <a:pt x="8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1"/>
            <p:cNvSpPr/>
            <p:nvPr/>
          </p:nvSpPr>
          <p:spPr>
            <a:xfrm>
              <a:off x="5425448" y="2008386"/>
              <a:ext cx="97173" cy="268457"/>
            </a:xfrm>
            <a:custGeom>
              <a:avLst/>
              <a:gdLst/>
              <a:ahLst/>
              <a:cxnLst/>
              <a:rect l="l" t="t" r="r" b="b"/>
              <a:pathLst>
                <a:path w="3337" h="9219" extrusionOk="0">
                  <a:moveTo>
                    <a:pt x="1983" y="0"/>
                  </a:moveTo>
                  <a:cubicBezTo>
                    <a:pt x="1934" y="0"/>
                    <a:pt x="1885" y="4"/>
                    <a:pt x="1835" y="12"/>
                  </a:cubicBezTo>
                  <a:cubicBezTo>
                    <a:pt x="1569" y="3148"/>
                    <a:pt x="1035" y="5583"/>
                    <a:pt x="1" y="9185"/>
                  </a:cubicBezTo>
                  <a:cubicBezTo>
                    <a:pt x="154" y="9160"/>
                    <a:pt x="297" y="9149"/>
                    <a:pt x="438" y="9149"/>
                  </a:cubicBezTo>
                  <a:cubicBezTo>
                    <a:pt x="666" y="9149"/>
                    <a:pt x="888" y="9177"/>
                    <a:pt x="1135" y="9219"/>
                  </a:cubicBezTo>
                  <a:cubicBezTo>
                    <a:pt x="2202" y="6984"/>
                    <a:pt x="2369" y="5049"/>
                    <a:pt x="2970" y="2947"/>
                  </a:cubicBezTo>
                  <a:cubicBezTo>
                    <a:pt x="3170" y="2347"/>
                    <a:pt x="3337" y="1713"/>
                    <a:pt x="3203" y="1079"/>
                  </a:cubicBezTo>
                  <a:cubicBezTo>
                    <a:pt x="3080" y="526"/>
                    <a:pt x="2560" y="0"/>
                    <a:pt x="19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1"/>
            <p:cNvSpPr/>
            <p:nvPr/>
          </p:nvSpPr>
          <p:spPr>
            <a:xfrm>
              <a:off x="5688693" y="2263216"/>
              <a:ext cx="36953" cy="73848"/>
            </a:xfrm>
            <a:custGeom>
              <a:avLst/>
              <a:gdLst/>
              <a:ahLst/>
              <a:cxnLst/>
              <a:rect l="l" t="t" r="r" b="b"/>
              <a:pathLst>
                <a:path w="1269" h="2536" extrusionOk="0">
                  <a:moveTo>
                    <a:pt x="835" y="1"/>
                  </a:moveTo>
                  <a:cubicBezTo>
                    <a:pt x="668" y="1"/>
                    <a:pt x="267" y="67"/>
                    <a:pt x="101" y="101"/>
                  </a:cubicBezTo>
                  <a:lnTo>
                    <a:pt x="234" y="568"/>
                  </a:lnTo>
                  <a:cubicBezTo>
                    <a:pt x="468" y="935"/>
                    <a:pt x="1" y="1435"/>
                    <a:pt x="201" y="1835"/>
                  </a:cubicBezTo>
                  <a:cubicBezTo>
                    <a:pt x="234" y="1869"/>
                    <a:pt x="267" y="1902"/>
                    <a:pt x="301" y="1935"/>
                  </a:cubicBezTo>
                  <a:cubicBezTo>
                    <a:pt x="368" y="1935"/>
                    <a:pt x="401" y="1802"/>
                    <a:pt x="401" y="1735"/>
                  </a:cubicBezTo>
                  <a:cubicBezTo>
                    <a:pt x="434" y="1668"/>
                    <a:pt x="401" y="1635"/>
                    <a:pt x="434" y="1535"/>
                  </a:cubicBezTo>
                  <a:cubicBezTo>
                    <a:pt x="434" y="1468"/>
                    <a:pt x="568" y="1368"/>
                    <a:pt x="668" y="1368"/>
                  </a:cubicBezTo>
                  <a:cubicBezTo>
                    <a:pt x="768" y="1702"/>
                    <a:pt x="768" y="2035"/>
                    <a:pt x="668" y="2369"/>
                  </a:cubicBezTo>
                  <a:cubicBezTo>
                    <a:pt x="634" y="2436"/>
                    <a:pt x="634" y="2536"/>
                    <a:pt x="734" y="2536"/>
                  </a:cubicBezTo>
                  <a:cubicBezTo>
                    <a:pt x="768" y="2536"/>
                    <a:pt x="801" y="2502"/>
                    <a:pt x="801" y="2469"/>
                  </a:cubicBezTo>
                  <a:cubicBezTo>
                    <a:pt x="1001" y="2235"/>
                    <a:pt x="1168" y="1969"/>
                    <a:pt x="1201" y="1635"/>
                  </a:cubicBezTo>
                  <a:cubicBezTo>
                    <a:pt x="1268" y="1068"/>
                    <a:pt x="801" y="568"/>
                    <a:pt x="835" y="1"/>
                  </a:cubicBezTo>
                  <a:close/>
                </a:path>
              </a:pathLst>
            </a:custGeom>
            <a:solidFill>
              <a:srgbClr val="F9E4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1"/>
            <p:cNvSpPr/>
            <p:nvPr/>
          </p:nvSpPr>
          <p:spPr>
            <a:xfrm>
              <a:off x="5477922" y="1936839"/>
              <a:ext cx="200113" cy="620722"/>
            </a:xfrm>
            <a:custGeom>
              <a:avLst/>
              <a:gdLst/>
              <a:ahLst/>
              <a:cxnLst/>
              <a:rect l="l" t="t" r="r" b="b"/>
              <a:pathLst>
                <a:path w="6872" h="21316" extrusionOk="0">
                  <a:moveTo>
                    <a:pt x="2502" y="1"/>
                  </a:moveTo>
                  <a:cubicBezTo>
                    <a:pt x="2669" y="634"/>
                    <a:pt x="2335" y="1301"/>
                    <a:pt x="1835" y="1735"/>
                  </a:cubicBezTo>
                  <a:cubicBezTo>
                    <a:pt x="1334" y="2135"/>
                    <a:pt x="701" y="2336"/>
                    <a:pt x="67" y="2469"/>
                  </a:cubicBezTo>
                  <a:cubicBezTo>
                    <a:pt x="0" y="2869"/>
                    <a:pt x="33" y="3270"/>
                    <a:pt x="167" y="3670"/>
                  </a:cubicBezTo>
                  <a:cubicBezTo>
                    <a:pt x="267" y="3970"/>
                    <a:pt x="500" y="9074"/>
                    <a:pt x="400" y="9607"/>
                  </a:cubicBezTo>
                  <a:cubicBezTo>
                    <a:pt x="334" y="9974"/>
                    <a:pt x="300" y="10375"/>
                    <a:pt x="300" y="10775"/>
                  </a:cubicBezTo>
                  <a:cubicBezTo>
                    <a:pt x="300" y="11509"/>
                    <a:pt x="267" y="20182"/>
                    <a:pt x="334" y="20949"/>
                  </a:cubicBezTo>
                  <a:lnTo>
                    <a:pt x="6805" y="21316"/>
                  </a:lnTo>
                  <a:cubicBezTo>
                    <a:pt x="6872" y="20582"/>
                    <a:pt x="6438" y="11709"/>
                    <a:pt x="6438" y="10975"/>
                  </a:cubicBezTo>
                  <a:cubicBezTo>
                    <a:pt x="6438" y="10575"/>
                    <a:pt x="5838" y="3970"/>
                    <a:pt x="5938" y="3670"/>
                  </a:cubicBezTo>
                  <a:cubicBezTo>
                    <a:pt x="6038" y="3270"/>
                    <a:pt x="6071" y="2869"/>
                    <a:pt x="6038" y="2469"/>
                  </a:cubicBezTo>
                  <a:cubicBezTo>
                    <a:pt x="5404" y="2336"/>
                    <a:pt x="4770" y="2135"/>
                    <a:pt x="4270" y="1735"/>
                  </a:cubicBezTo>
                  <a:cubicBezTo>
                    <a:pt x="3769" y="1301"/>
                    <a:pt x="3436" y="634"/>
                    <a:pt x="35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1"/>
            <p:cNvSpPr/>
            <p:nvPr/>
          </p:nvSpPr>
          <p:spPr>
            <a:xfrm>
              <a:off x="5623610" y="2005795"/>
              <a:ext cx="100085" cy="279785"/>
            </a:xfrm>
            <a:custGeom>
              <a:avLst/>
              <a:gdLst/>
              <a:ahLst/>
              <a:cxnLst/>
              <a:rect l="l" t="t" r="r" b="b"/>
              <a:pathLst>
                <a:path w="3437" h="9608" extrusionOk="0">
                  <a:moveTo>
                    <a:pt x="901" y="1"/>
                  </a:moveTo>
                  <a:cubicBezTo>
                    <a:pt x="768" y="1"/>
                    <a:pt x="668" y="68"/>
                    <a:pt x="568" y="168"/>
                  </a:cubicBezTo>
                  <a:cubicBezTo>
                    <a:pt x="167" y="535"/>
                    <a:pt x="1" y="1102"/>
                    <a:pt x="1" y="1635"/>
                  </a:cubicBezTo>
                  <a:cubicBezTo>
                    <a:pt x="1" y="2169"/>
                    <a:pt x="134" y="2669"/>
                    <a:pt x="301" y="3203"/>
                  </a:cubicBezTo>
                  <a:cubicBezTo>
                    <a:pt x="968" y="5338"/>
                    <a:pt x="1969" y="7406"/>
                    <a:pt x="2336" y="9608"/>
                  </a:cubicBezTo>
                  <a:cubicBezTo>
                    <a:pt x="2703" y="9574"/>
                    <a:pt x="3070" y="9541"/>
                    <a:pt x="3436" y="9474"/>
                  </a:cubicBezTo>
                  <a:cubicBezTo>
                    <a:pt x="3170" y="6706"/>
                    <a:pt x="2603" y="3970"/>
                    <a:pt x="1669" y="1302"/>
                  </a:cubicBezTo>
                  <a:cubicBezTo>
                    <a:pt x="1568" y="968"/>
                    <a:pt x="1435" y="635"/>
                    <a:pt x="1268" y="301"/>
                  </a:cubicBezTo>
                  <a:cubicBezTo>
                    <a:pt x="1168" y="168"/>
                    <a:pt x="1068" y="34"/>
                    <a:pt x="901" y="1"/>
                  </a:cubicBezTo>
                  <a:close/>
                </a:path>
              </a:pathLst>
            </a:custGeom>
            <a:solidFill>
              <a:srgbClr val="0E37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1"/>
            <p:cNvSpPr/>
            <p:nvPr/>
          </p:nvSpPr>
          <p:spPr>
            <a:xfrm>
              <a:off x="5526465" y="1871755"/>
              <a:ext cx="64151" cy="79090"/>
            </a:xfrm>
            <a:custGeom>
              <a:avLst/>
              <a:gdLst/>
              <a:ahLst/>
              <a:cxnLst/>
              <a:rect l="l" t="t" r="r" b="b"/>
              <a:pathLst>
                <a:path w="2203" h="2716" extrusionOk="0">
                  <a:moveTo>
                    <a:pt x="401" y="1"/>
                  </a:moveTo>
                  <a:cubicBezTo>
                    <a:pt x="301" y="1"/>
                    <a:pt x="201" y="1"/>
                    <a:pt x="134" y="67"/>
                  </a:cubicBezTo>
                  <a:cubicBezTo>
                    <a:pt x="34" y="134"/>
                    <a:pt x="1" y="267"/>
                    <a:pt x="1" y="401"/>
                  </a:cubicBezTo>
                  <a:cubicBezTo>
                    <a:pt x="1" y="1068"/>
                    <a:pt x="34" y="1735"/>
                    <a:pt x="134" y="2402"/>
                  </a:cubicBezTo>
                  <a:cubicBezTo>
                    <a:pt x="134" y="2469"/>
                    <a:pt x="168" y="2569"/>
                    <a:pt x="201" y="2636"/>
                  </a:cubicBezTo>
                  <a:cubicBezTo>
                    <a:pt x="274" y="2685"/>
                    <a:pt x="348" y="2716"/>
                    <a:pt x="434" y="2716"/>
                  </a:cubicBezTo>
                  <a:cubicBezTo>
                    <a:pt x="466" y="2716"/>
                    <a:pt x="499" y="2711"/>
                    <a:pt x="535" y="2703"/>
                  </a:cubicBezTo>
                  <a:cubicBezTo>
                    <a:pt x="1068" y="2669"/>
                    <a:pt x="1569" y="2369"/>
                    <a:pt x="1869" y="1935"/>
                  </a:cubicBezTo>
                  <a:cubicBezTo>
                    <a:pt x="2169" y="1468"/>
                    <a:pt x="2203" y="868"/>
                    <a:pt x="2036" y="368"/>
                  </a:cubicBezTo>
                  <a:cubicBezTo>
                    <a:pt x="1969" y="234"/>
                    <a:pt x="1902" y="134"/>
                    <a:pt x="1802" y="67"/>
                  </a:cubicBezTo>
                  <a:cubicBezTo>
                    <a:pt x="1702" y="1"/>
                    <a:pt x="1569" y="1"/>
                    <a:pt x="1435" y="1"/>
                  </a:cubicBezTo>
                  <a:close/>
                </a:path>
              </a:pathLst>
            </a:custGeom>
            <a:solidFill>
              <a:srgbClr val="F8A4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1"/>
            <p:cNvSpPr/>
            <p:nvPr/>
          </p:nvSpPr>
          <p:spPr>
            <a:xfrm>
              <a:off x="5458470" y="1848459"/>
              <a:ext cx="207917" cy="432316"/>
            </a:xfrm>
            <a:custGeom>
              <a:avLst/>
              <a:gdLst/>
              <a:ahLst/>
              <a:cxnLst/>
              <a:rect l="l" t="t" r="r" b="b"/>
              <a:pathLst>
                <a:path w="7140" h="14846" extrusionOk="0">
                  <a:moveTo>
                    <a:pt x="3403" y="0"/>
                  </a:moveTo>
                  <a:cubicBezTo>
                    <a:pt x="2836" y="33"/>
                    <a:pt x="2369" y="500"/>
                    <a:pt x="2169" y="1034"/>
                  </a:cubicBezTo>
                  <a:cubicBezTo>
                    <a:pt x="1969" y="1534"/>
                    <a:pt x="1969" y="2135"/>
                    <a:pt x="1936" y="2702"/>
                  </a:cubicBezTo>
                  <a:cubicBezTo>
                    <a:pt x="1902" y="3269"/>
                    <a:pt x="1802" y="3836"/>
                    <a:pt x="1502" y="4303"/>
                  </a:cubicBezTo>
                  <a:cubicBezTo>
                    <a:pt x="1235" y="4737"/>
                    <a:pt x="835" y="5004"/>
                    <a:pt x="568" y="5404"/>
                  </a:cubicBezTo>
                  <a:cubicBezTo>
                    <a:pt x="268" y="5871"/>
                    <a:pt x="168" y="6438"/>
                    <a:pt x="101" y="6972"/>
                  </a:cubicBezTo>
                  <a:cubicBezTo>
                    <a:pt x="68" y="7372"/>
                    <a:pt x="1" y="7806"/>
                    <a:pt x="134" y="8206"/>
                  </a:cubicBezTo>
                  <a:cubicBezTo>
                    <a:pt x="201" y="8473"/>
                    <a:pt x="335" y="8706"/>
                    <a:pt x="468" y="8973"/>
                  </a:cubicBezTo>
                  <a:cubicBezTo>
                    <a:pt x="735" y="9540"/>
                    <a:pt x="835" y="10174"/>
                    <a:pt x="1035" y="10774"/>
                  </a:cubicBezTo>
                  <a:cubicBezTo>
                    <a:pt x="1535" y="12342"/>
                    <a:pt x="2603" y="13710"/>
                    <a:pt x="3970" y="14610"/>
                  </a:cubicBezTo>
                  <a:cubicBezTo>
                    <a:pt x="4174" y="14737"/>
                    <a:pt x="4396" y="14845"/>
                    <a:pt x="4608" y="14845"/>
                  </a:cubicBezTo>
                  <a:cubicBezTo>
                    <a:pt x="4675" y="14845"/>
                    <a:pt x="4741" y="14834"/>
                    <a:pt x="4804" y="14811"/>
                  </a:cubicBezTo>
                  <a:cubicBezTo>
                    <a:pt x="5038" y="14711"/>
                    <a:pt x="5171" y="14477"/>
                    <a:pt x="5271" y="14277"/>
                  </a:cubicBezTo>
                  <a:cubicBezTo>
                    <a:pt x="6039" y="12542"/>
                    <a:pt x="6072" y="10574"/>
                    <a:pt x="6806" y="8840"/>
                  </a:cubicBezTo>
                  <a:cubicBezTo>
                    <a:pt x="6939" y="8539"/>
                    <a:pt x="7106" y="8239"/>
                    <a:pt x="7106" y="7906"/>
                  </a:cubicBezTo>
                  <a:cubicBezTo>
                    <a:pt x="7139" y="7605"/>
                    <a:pt x="7006" y="7305"/>
                    <a:pt x="6973" y="6972"/>
                  </a:cubicBezTo>
                  <a:cubicBezTo>
                    <a:pt x="6973" y="6705"/>
                    <a:pt x="7039" y="6405"/>
                    <a:pt x="7039" y="6138"/>
                  </a:cubicBezTo>
                  <a:cubicBezTo>
                    <a:pt x="7073" y="5838"/>
                    <a:pt x="7006" y="5537"/>
                    <a:pt x="6806" y="5337"/>
                  </a:cubicBezTo>
                  <a:cubicBezTo>
                    <a:pt x="6606" y="5137"/>
                    <a:pt x="6305" y="5104"/>
                    <a:pt x="6039" y="4970"/>
                  </a:cubicBezTo>
                  <a:cubicBezTo>
                    <a:pt x="5438" y="4670"/>
                    <a:pt x="5138" y="3936"/>
                    <a:pt x="5071" y="3269"/>
                  </a:cubicBezTo>
                  <a:cubicBezTo>
                    <a:pt x="4971" y="2602"/>
                    <a:pt x="5038" y="1901"/>
                    <a:pt x="4838" y="1268"/>
                  </a:cubicBezTo>
                  <a:cubicBezTo>
                    <a:pt x="4638" y="600"/>
                    <a:pt x="4104" y="0"/>
                    <a:pt x="34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1"/>
            <p:cNvSpPr/>
            <p:nvPr/>
          </p:nvSpPr>
          <p:spPr>
            <a:xfrm>
              <a:off x="5520641" y="1876793"/>
              <a:ext cx="67063" cy="72975"/>
            </a:xfrm>
            <a:custGeom>
              <a:avLst/>
              <a:gdLst/>
              <a:ahLst/>
              <a:cxnLst/>
              <a:rect l="l" t="t" r="r" b="b"/>
              <a:pathLst>
                <a:path w="2303" h="2506" extrusionOk="0">
                  <a:moveTo>
                    <a:pt x="1295" y="1"/>
                  </a:moveTo>
                  <a:cubicBezTo>
                    <a:pt x="1030" y="1"/>
                    <a:pt x="766" y="56"/>
                    <a:pt x="501" y="128"/>
                  </a:cubicBezTo>
                  <a:cubicBezTo>
                    <a:pt x="334" y="195"/>
                    <a:pt x="134" y="261"/>
                    <a:pt x="101" y="461"/>
                  </a:cubicBezTo>
                  <a:lnTo>
                    <a:pt x="134" y="628"/>
                  </a:lnTo>
                  <a:cubicBezTo>
                    <a:pt x="168" y="1262"/>
                    <a:pt x="1" y="1329"/>
                    <a:pt x="168" y="1796"/>
                  </a:cubicBezTo>
                  <a:cubicBezTo>
                    <a:pt x="268" y="2029"/>
                    <a:pt x="468" y="2263"/>
                    <a:pt x="735" y="2396"/>
                  </a:cubicBezTo>
                  <a:cubicBezTo>
                    <a:pt x="844" y="2451"/>
                    <a:pt x="953" y="2505"/>
                    <a:pt x="1061" y="2505"/>
                  </a:cubicBezTo>
                  <a:cubicBezTo>
                    <a:pt x="1086" y="2505"/>
                    <a:pt x="1110" y="2502"/>
                    <a:pt x="1135" y="2496"/>
                  </a:cubicBezTo>
                  <a:cubicBezTo>
                    <a:pt x="1335" y="2496"/>
                    <a:pt x="1469" y="2429"/>
                    <a:pt x="1635" y="2329"/>
                  </a:cubicBezTo>
                  <a:cubicBezTo>
                    <a:pt x="1802" y="2196"/>
                    <a:pt x="2002" y="2063"/>
                    <a:pt x="2102" y="1862"/>
                  </a:cubicBezTo>
                  <a:cubicBezTo>
                    <a:pt x="2236" y="1596"/>
                    <a:pt x="2269" y="1295"/>
                    <a:pt x="2269" y="1028"/>
                  </a:cubicBezTo>
                  <a:cubicBezTo>
                    <a:pt x="2269" y="862"/>
                    <a:pt x="2302" y="728"/>
                    <a:pt x="2269" y="595"/>
                  </a:cubicBezTo>
                  <a:cubicBezTo>
                    <a:pt x="2236" y="428"/>
                    <a:pt x="2169" y="295"/>
                    <a:pt x="2069" y="195"/>
                  </a:cubicBezTo>
                  <a:cubicBezTo>
                    <a:pt x="1936" y="94"/>
                    <a:pt x="1769" y="28"/>
                    <a:pt x="1602" y="28"/>
                  </a:cubicBezTo>
                  <a:cubicBezTo>
                    <a:pt x="1499" y="9"/>
                    <a:pt x="1397" y="1"/>
                    <a:pt x="12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1"/>
            <p:cNvSpPr/>
            <p:nvPr/>
          </p:nvSpPr>
          <p:spPr>
            <a:xfrm>
              <a:off x="5481795" y="2539069"/>
              <a:ext cx="59288" cy="37914"/>
            </a:xfrm>
            <a:custGeom>
              <a:avLst/>
              <a:gdLst/>
              <a:ahLst/>
              <a:cxnLst/>
              <a:rect l="l" t="t" r="r" b="b"/>
              <a:pathLst>
                <a:path w="2036" h="1302" extrusionOk="0">
                  <a:moveTo>
                    <a:pt x="868" y="1"/>
                  </a:moveTo>
                  <a:cubicBezTo>
                    <a:pt x="801" y="1"/>
                    <a:pt x="701" y="1"/>
                    <a:pt x="634" y="68"/>
                  </a:cubicBezTo>
                  <a:cubicBezTo>
                    <a:pt x="568" y="101"/>
                    <a:pt x="568" y="234"/>
                    <a:pt x="568" y="335"/>
                  </a:cubicBezTo>
                  <a:cubicBezTo>
                    <a:pt x="534" y="501"/>
                    <a:pt x="367" y="635"/>
                    <a:pt x="234" y="768"/>
                  </a:cubicBezTo>
                  <a:cubicBezTo>
                    <a:pt x="101" y="902"/>
                    <a:pt x="1" y="1068"/>
                    <a:pt x="34" y="1235"/>
                  </a:cubicBezTo>
                  <a:cubicBezTo>
                    <a:pt x="301" y="1302"/>
                    <a:pt x="568" y="1302"/>
                    <a:pt x="868" y="1302"/>
                  </a:cubicBezTo>
                  <a:cubicBezTo>
                    <a:pt x="1001" y="1302"/>
                    <a:pt x="1168" y="1302"/>
                    <a:pt x="1301" y="1235"/>
                  </a:cubicBezTo>
                  <a:cubicBezTo>
                    <a:pt x="1702" y="1035"/>
                    <a:pt x="1702" y="435"/>
                    <a:pt x="2035" y="134"/>
                  </a:cubicBezTo>
                  <a:cubicBezTo>
                    <a:pt x="1635" y="101"/>
                    <a:pt x="1235" y="68"/>
                    <a:pt x="8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1"/>
            <p:cNvSpPr/>
            <p:nvPr/>
          </p:nvSpPr>
          <p:spPr>
            <a:xfrm>
              <a:off x="5581852" y="2539069"/>
              <a:ext cx="59288" cy="37914"/>
            </a:xfrm>
            <a:custGeom>
              <a:avLst/>
              <a:gdLst/>
              <a:ahLst/>
              <a:cxnLst/>
              <a:rect l="l" t="t" r="r" b="b"/>
              <a:pathLst>
                <a:path w="2036" h="1302" extrusionOk="0">
                  <a:moveTo>
                    <a:pt x="901" y="1"/>
                  </a:moveTo>
                  <a:cubicBezTo>
                    <a:pt x="801" y="1"/>
                    <a:pt x="734" y="1"/>
                    <a:pt x="667" y="68"/>
                  </a:cubicBezTo>
                  <a:cubicBezTo>
                    <a:pt x="601" y="101"/>
                    <a:pt x="601" y="234"/>
                    <a:pt x="567" y="335"/>
                  </a:cubicBezTo>
                  <a:cubicBezTo>
                    <a:pt x="534" y="501"/>
                    <a:pt x="401" y="635"/>
                    <a:pt x="267" y="768"/>
                  </a:cubicBezTo>
                  <a:cubicBezTo>
                    <a:pt x="134" y="902"/>
                    <a:pt x="0" y="1068"/>
                    <a:pt x="34" y="1235"/>
                  </a:cubicBezTo>
                  <a:cubicBezTo>
                    <a:pt x="334" y="1302"/>
                    <a:pt x="601" y="1302"/>
                    <a:pt x="868" y="1302"/>
                  </a:cubicBezTo>
                  <a:cubicBezTo>
                    <a:pt x="1034" y="1302"/>
                    <a:pt x="1201" y="1302"/>
                    <a:pt x="1335" y="1235"/>
                  </a:cubicBezTo>
                  <a:cubicBezTo>
                    <a:pt x="1735" y="1035"/>
                    <a:pt x="1702" y="435"/>
                    <a:pt x="2035" y="134"/>
                  </a:cubicBezTo>
                  <a:cubicBezTo>
                    <a:pt x="1668" y="101"/>
                    <a:pt x="1268" y="68"/>
                    <a:pt x="9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1"/>
            <p:cNvSpPr/>
            <p:nvPr/>
          </p:nvSpPr>
          <p:spPr>
            <a:xfrm>
              <a:off x="5489570" y="2247287"/>
              <a:ext cx="27227" cy="36109"/>
            </a:xfrm>
            <a:custGeom>
              <a:avLst/>
              <a:gdLst/>
              <a:ahLst/>
              <a:cxnLst/>
              <a:rect l="l" t="t" r="r" b="b"/>
              <a:pathLst>
                <a:path w="935" h="1240" extrusionOk="0">
                  <a:moveTo>
                    <a:pt x="770" y="0"/>
                  </a:moveTo>
                  <a:cubicBezTo>
                    <a:pt x="757" y="0"/>
                    <a:pt x="744" y="4"/>
                    <a:pt x="734" y="14"/>
                  </a:cubicBezTo>
                  <a:cubicBezTo>
                    <a:pt x="701" y="14"/>
                    <a:pt x="668" y="14"/>
                    <a:pt x="634" y="47"/>
                  </a:cubicBezTo>
                  <a:cubicBezTo>
                    <a:pt x="467" y="147"/>
                    <a:pt x="301" y="281"/>
                    <a:pt x="167" y="481"/>
                  </a:cubicBezTo>
                  <a:cubicBezTo>
                    <a:pt x="67" y="614"/>
                    <a:pt x="0" y="848"/>
                    <a:pt x="100" y="1015"/>
                  </a:cubicBezTo>
                  <a:cubicBezTo>
                    <a:pt x="167" y="1115"/>
                    <a:pt x="301" y="1181"/>
                    <a:pt x="434" y="1215"/>
                  </a:cubicBezTo>
                  <a:cubicBezTo>
                    <a:pt x="467" y="1231"/>
                    <a:pt x="509" y="1240"/>
                    <a:pt x="551" y="1240"/>
                  </a:cubicBezTo>
                  <a:cubicBezTo>
                    <a:pt x="592" y="1240"/>
                    <a:pt x="634" y="1231"/>
                    <a:pt x="668" y="1215"/>
                  </a:cubicBezTo>
                  <a:cubicBezTo>
                    <a:pt x="768" y="1181"/>
                    <a:pt x="834" y="1115"/>
                    <a:pt x="834" y="1048"/>
                  </a:cubicBezTo>
                  <a:cubicBezTo>
                    <a:pt x="868" y="948"/>
                    <a:pt x="801" y="848"/>
                    <a:pt x="834" y="748"/>
                  </a:cubicBezTo>
                  <a:cubicBezTo>
                    <a:pt x="834" y="681"/>
                    <a:pt x="901" y="648"/>
                    <a:pt x="901" y="581"/>
                  </a:cubicBezTo>
                  <a:cubicBezTo>
                    <a:pt x="934" y="514"/>
                    <a:pt x="868" y="447"/>
                    <a:pt x="801" y="414"/>
                  </a:cubicBezTo>
                  <a:cubicBezTo>
                    <a:pt x="768" y="347"/>
                    <a:pt x="701" y="281"/>
                    <a:pt x="734" y="214"/>
                  </a:cubicBezTo>
                  <a:cubicBezTo>
                    <a:pt x="734" y="147"/>
                    <a:pt x="834" y="114"/>
                    <a:pt x="834" y="47"/>
                  </a:cubicBezTo>
                  <a:cubicBezTo>
                    <a:pt x="834" y="24"/>
                    <a:pt x="801" y="0"/>
                    <a:pt x="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1"/>
            <p:cNvSpPr/>
            <p:nvPr/>
          </p:nvSpPr>
          <p:spPr>
            <a:xfrm>
              <a:off x="8167620" y="3268321"/>
              <a:ext cx="97144" cy="89398"/>
            </a:xfrm>
            <a:custGeom>
              <a:avLst/>
              <a:gdLst/>
              <a:ahLst/>
              <a:cxnLst/>
              <a:rect l="l" t="t" r="r" b="b"/>
              <a:pathLst>
                <a:path w="3336" h="3070" extrusionOk="0">
                  <a:moveTo>
                    <a:pt x="2290" y="1"/>
                  </a:moveTo>
                  <a:cubicBezTo>
                    <a:pt x="2248" y="1"/>
                    <a:pt x="2207" y="4"/>
                    <a:pt x="2168" y="9"/>
                  </a:cubicBezTo>
                  <a:cubicBezTo>
                    <a:pt x="1901" y="9"/>
                    <a:pt x="1635" y="109"/>
                    <a:pt x="1401" y="143"/>
                  </a:cubicBezTo>
                  <a:cubicBezTo>
                    <a:pt x="1255" y="179"/>
                    <a:pt x="1108" y="206"/>
                    <a:pt x="967" y="206"/>
                  </a:cubicBezTo>
                  <a:cubicBezTo>
                    <a:pt x="851" y="206"/>
                    <a:pt x="739" y="188"/>
                    <a:pt x="634" y="143"/>
                  </a:cubicBezTo>
                  <a:lnTo>
                    <a:pt x="400" y="109"/>
                  </a:lnTo>
                  <a:cubicBezTo>
                    <a:pt x="267" y="476"/>
                    <a:pt x="167" y="810"/>
                    <a:pt x="33" y="1177"/>
                  </a:cubicBezTo>
                  <a:cubicBezTo>
                    <a:pt x="33" y="1210"/>
                    <a:pt x="0" y="1243"/>
                    <a:pt x="33" y="1277"/>
                  </a:cubicBezTo>
                  <a:cubicBezTo>
                    <a:pt x="33" y="1377"/>
                    <a:pt x="167" y="1410"/>
                    <a:pt x="267" y="1444"/>
                  </a:cubicBezTo>
                  <a:cubicBezTo>
                    <a:pt x="467" y="1510"/>
                    <a:pt x="634" y="1644"/>
                    <a:pt x="734" y="1811"/>
                  </a:cubicBezTo>
                  <a:cubicBezTo>
                    <a:pt x="934" y="2144"/>
                    <a:pt x="867" y="2544"/>
                    <a:pt x="1034" y="2845"/>
                  </a:cubicBezTo>
                  <a:cubicBezTo>
                    <a:pt x="1085" y="2896"/>
                    <a:pt x="1137" y="2967"/>
                    <a:pt x="1188" y="2967"/>
                  </a:cubicBezTo>
                  <a:cubicBezTo>
                    <a:pt x="1203" y="2967"/>
                    <a:pt x="1219" y="2960"/>
                    <a:pt x="1234" y="2945"/>
                  </a:cubicBezTo>
                  <a:cubicBezTo>
                    <a:pt x="1301" y="2911"/>
                    <a:pt x="1301" y="2845"/>
                    <a:pt x="1301" y="2778"/>
                  </a:cubicBezTo>
                  <a:cubicBezTo>
                    <a:pt x="1268" y="2644"/>
                    <a:pt x="1268" y="2511"/>
                    <a:pt x="1268" y="2378"/>
                  </a:cubicBezTo>
                  <a:cubicBezTo>
                    <a:pt x="1234" y="2344"/>
                    <a:pt x="1234" y="2311"/>
                    <a:pt x="1268" y="2278"/>
                  </a:cubicBezTo>
                  <a:cubicBezTo>
                    <a:pt x="1280" y="2271"/>
                    <a:pt x="1292" y="2269"/>
                    <a:pt x="1304" y="2269"/>
                  </a:cubicBezTo>
                  <a:cubicBezTo>
                    <a:pt x="1357" y="2269"/>
                    <a:pt x="1401" y="2323"/>
                    <a:pt x="1401" y="2378"/>
                  </a:cubicBezTo>
                  <a:cubicBezTo>
                    <a:pt x="1468" y="2544"/>
                    <a:pt x="1568" y="2711"/>
                    <a:pt x="1635" y="2911"/>
                  </a:cubicBezTo>
                  <a:cubicBezTo>
                    <a:pt x="1635" y="2945"/>
                    <a:pt x="1668" y="3011"/>
                    <a:pt x="1701" y="3045"/>
                  </a:cubicBezTo>
                  <a:cubicBezTo>
                    <a:pt x="1718" y="3061"/>
                    <a:pt x="1743" y="3070"/>
                    <a:pt x="1772" y="3070"/>
                  </a:cubicBezTo>
                  <a:cubicBezTo>
                    <a:pt x="1801" y="3070"/>
                    <a:pt x="1835" y="3061"/>
                    <a:pt x="1868" y="3045"/>
                  </a:cubicBezTo>
                  <a:cubicBezTo>
                    <a:pt x="1901" y="3011"/>
                    <a:pt x="1901" y="2978"/>
                    <a:pt x="1901" y="2911"/>
                  </a:cubicBezTo>
                  <a:cubicBezTo>
                    <a:pt x="1901" y="2711"/>
                    <a:pt x="1901" y="2544"/>
                    <a:pt x="1835" y="2378"/>
                  </a:cubicBezTo>
                  <a:cubicBezTo>
                    <a:pt x="1835" y="2311"/>
                    <a:pt x="1801" y="2244"/>
                    <a:pt x="1801" y="2211"/>
                  </a:cubicBezTo>
                  <a:cubicBezTo>
                    <a:pt x="1801" y="2144"/>
                    <a:pt x="1835" y="2111"/>
                    <a:pt x="1901" y="2077"/>
                  </a:cubicBezTo>
                  <a:cubicBezTo>
                    <a:pt x="1968" y="2077"/>
                    <a:pt x="2001" y="2111"/>
                    <a:pt x="2068" y="2144"/>
                  </a:cubicBezTo>
                  <a:cubicBezTo>
                    <a:pt x="2202" y="2278"/>
                    <a:pt x="2302" y="2411"/>
                    <a:pt x="2368" y="2578"/>
                  </a:cubicBezTo>
                  <a:cubicBezTo>
                    <a:pt x="2402" y="2644"/>
                    <a:pt x="2402" y="2711"/>
                    <a:pt x="2468" y="2711"/>
                  </a:cubicBezTo>
                  <a:cubicBezTo>
                    <a:pt x="2486" y="2720"/>
                    <a:pt x="2504" y="2724"/>
                    <a:pt x="2521" y="2724"/>
                  </a:cubicBezTo>
                  <a:cubicBezTo>
                    <a:pt x="2569" y="2724"/>
                    <a:pt x="2611" y="2693"/>
                    <a:pt x="2635" y="2644"/>
                  </a:cubicBezTo>
                  <a:cubicBezTo>
                    <a:pt x="2669" y="2578"/>
                    <a:pt x="2635" y="2478"/>
                    <a:pt x="2635" y="2411"/>
                  </a:cubicBezTo>
                  <a:cubicBezTo>
                    <a:pt x="2569" y="2211"/>
                    <a:pt x="2468" y="2044"/>
                    <a:pt x="2368" y="1877"/>
                  </a:cubicBezTo>
                  <a:cubicBezTo>
                    <a:pt x="2302" y="1777"/>
                    <a:pt x="2235" y="1644"/>
                    <a:pt x="2302" y="1577"/>
                  </a:cubicBezTo>
                  <a:cubicBezTo>
                    <a:pt x="2318" y="1527"/>
                    <a:pt x="2360" y="1510"/>
                    <a:pt x="2410" y="1510"/>
                  </a:cubicBezTo>
                  <a:cubicBezTo>
                    <a:pt x="2460" y="1510"/>
                    <a:pt x="2519" y="1527"/>
                    <a:pt x="2569" y="1544"/>
                  </a:cubicBezTo>
                  <a:cubicBezTo>
                    <a:pt x="2769" y="1610"/>
                    <a:pt x="2935" y="1744"/>
                    <a:pt x="3069" y="1877"/>
                  </a:cubicBezTo>
                  <a:cubicBezTo>
                    <a:pt x="3096" y="1932"/>
                    <a:pt x="3146" y="1986"/>
                    <a:pt x="3217" y="1986"/>
                  </a:cubicBezTo>
                  <a:cubicBezTo>
                    <a:pt x="3233" y="1986"/>
                    <a:pt x="3251" y="1983"/>
                    <a:pt x="3269" y="1977"/>
                  </a:cubicBezTo>
                  <a:cubicBezTo>
                    <a:pt x="3336" y="1944"/>
                    <a:pt x="3302" y="1844"/>
                    <a:pt x="3269" y="1777"/>
                  </a:cubicBezTo>
                  <a:cubicBezTo>
                    <a:pt x="3136" y="1410"/>
                    <a:pt x="2835" y="1110"/>
                    <a:pt x="2502" y="943"/>
                  </a:cubicBezTo>
                  <a:cubicBezTo>
                    <a:pt x="2435" y="910"/>
                    <a:pt x="2368" y="877"/>
                    <a:pt x="2302" y="810"/>
                  </a:cubicBezTo>
                  <a:cubicBezTo>
                    <a:pt x="2268" y="776"/>
                    <a:pt x="2202" y="676"/>
                    <a:pt x="2235" y="610"/>
                  </a:cubicBezTo>
                  <a:cubicBezTo>
                    <a:pt x="2235" y="543"/>
                    <a:pt x="2302" y="476"/>
                    <a:pt x="2402" y="443"/>
                  </a:cubicBezTo>
                  <a:lnTo>
                    <a:pt x="2635" y="443"/>
                  </a:lnTo>
                  <a:cubicBezTo>
                    <a:pt x="2669" y="476"/>
                    <a:pt x="2735" y="476"/>
                    <a:pt x="2802" y="476"/>
                  </a:cubicBezTo>
                  <a:cubicBezTo>
                    <a:pt x="2869" y="476"/>
                    <a:pt x="2935" y="443"/>
                    <a:pt x="2935" y="376"/>
                  </a:cubicBezTo>
                  <a:cubicBezTo>
                    <a:pt x="2969" y="343"/>
                    <a:pt x="2902" y="276"/>
                    <a:pt x="2869" y="209"/>
                  </a:cubicBezTo>
                  <a:cubicBezTo>
                    <a:pt x="2730" y="70"/>
                    <a:pt x="2498" y="1"/>
                    <a:pt x="22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1"/>
            <p:cNvSpPr/>
            <p:nvPr/>
          </p:nvSpPr>
          <p:spPr>
            <a:xfrm>
              <a:off x="7964596" y="3814496"/>
              <a:ext cx="97173" cy="73062"/>
            </a:xfrm>
            <a:custGeom>
              <a:avLst/>
              <a:gdLst/>
              <a:ahLst/>
              <a:cxnLst/>
              <a:rect l="l" t="t" r="r" b="b"/>
              <a:pathLst>
                <a:path w="3337" h="2509" extrusionOk="0">
                  <a:moveTo>
                    <a:pt x="1201" y="0"/>
                  </a:moveTo>
                  <a:cubicBezTo>
                    <a:pt x="834" y="0"/>
                    <a:pt x="467" y="33"/>
                    <a:pt x="234" y="334"/>
                  </a:cubicBezTo>
                  <a:cubicBezTo>
                    <a:pt x="100" y="500"/>
                    <a:pt x="67" y="767"/>
                    <a:pt x="34" y="1034"/>
                  </a:cubicBezTo>
                  <a:cubicBezTo>
                    <a:pt x="34" y="1368"/>
                    <a:pt x="0" y="1768"/>
                    <a:pt x="234" y="2001"/>
                  </a:cubicBezTo>
                  <a:cubicBezTo>
                    <a:pt x="434" y="2202"/>
                    <a:pt x="701" y="2268"/>
                    <a:pt x="934" y="2335"/>
                  </a:cubicBezTo>
                  <a:cubicBezTo>
                    <a:pt x="1368" y="2422"/>
                    <a:pt x="1826" y="2508"/>
                    <a:pt x="2266" y="2508"/>
                  </a:cubicBezTo>
                  <a:cubicBezTo>
                    <a:pt x="2334" y="2508"/>
                    <a:pt x="2402" y="2506"/>
                    <a:pt x="2469" y="2502"/>
                  </a:cubicBezTo>
                  <a:cubicBezTo>
                    <a:pt x="2802" y="2502"/>
                    <a:pt x="3203" y="2402"/>
                    <a:pt x="3303" y="2068"/>
                  </a:cubicBezTo>
                  <a:cubicBezTo>
                    <a:pt x="3336" y="1868"/>
                    <a:pt x="3269" y="1668"/>
                    <a:pt x="3136" y="1534"/>
                  </a:cubicBezTo>
                  <a:cubicBezTo>
                    <a:pt x="3036" y="1368"/>
                    <a:pt x="2869" y="1268"/>
                    <a:pt x="2769" y="1134"/>
                  </a:cubicBezTo>
                  <a:cubicBezTo>
                    <a:pt x="2469" y="834"/>
                    <a:pt x="2302" y="434"/>
                    <a:pt x="2235" y="0"/>
                  </a:cubicBezTo>
                  <a:cubicBezTo>
                    <a:pt x="2104" y="39"/>
                    <a:pt x="1968" y="53"/>
                    <a:pt x="1831" y="53"/>
                  </a:cubicBezTo>
                  <a:cubicBezTo>
                    <a:pt x="1619" y="53"/>
                    <a:pt x="1404" y="20"/>
                    <a:pt x="12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1"/>
            <p:cNvSpPr/>
            <p:nvPr/>
          </p:nvSpPr>
          <p:spPr>
            <a:xfrm>
              <a:off x="7950997" y="3635758"/>
              <a:ext cx="99095" cy="207888"/>
            </a:xfrm>
            <a:custGeom>
              <a:avLst/>
              <a:gdLst/>
              <a:ahLst/>
              <a:cxnLst/>
              <a:rect l="l" t="t" r="r" b="b"/>
              <a:pathLst>
                <a:path w="3403" h="7139" extrusionOk="0">
                  <a:moveTo>
                    <a:pt x="2802" y="0"/>
                  </a:moveTo>
                  <a:cubicBezTo>
                    <a:pt x="2152" y="75"/>
                    <a:pt x="1520" y="113"/>
                    <a:pt x="893" y="113"/>
                  </a:cubicBezTo>
                  <a:cubicBezTo>
                    <a:pt x="684" y="113"/>
                    <a:pt x="476" y="109"/>
                    <a:pt x="267" y="100"/>
                  </a:cubicBezTo>
                  <a:lnTo>
                    <a:pt x="267" y="100"/>
                  </a:lnTo>
                  <a:cubicBezTo>
                    <a:pt x="434" y="1535"/>
                    <a:pt x="34" y="5671"/>
                    <a:pt x="0" y="7139"/>
                  </a:cubicBezTo>
                  <a:cubicBezTo>
                    <a:pt x="801" y="7039"/>
                    <a:pt x="2602" y="7039"/>
                    <a:pt x="3403" y="6939"/>
                  </a:cubicBezTo>
                  <a:cubicBezTo>
                    <a:pt x="3403" y="5571"/>
                    <a:pt x="2802" y="1368"/>
                    <a:pt x="28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1"/>
            <p:cNvSpPr/>
            <p:nvPr/>
          </p:nvSpPr>
          <p:spPr>
            <a:xfrm>
              <a:off x="7720774" y="3819097"/>
              <a:ext cx="96212" cy="73120"/>
            </a:xfrm>
            <a:custGeom>
              <a:avLst/>
              <a:gdLst/>
              <a:ahLst/>
              <a:cxnLst/>
              <a:rect l="l" t="t" r="r" b="b"/>
              <a:pathLst>
                <a:path w="3304" h="2511" extrusionOk="0">
                  <a:moveTo>
                    <a:pt x="1010" y="1"/>
                  </a:moveTo>
                  <a:cubicBezTo>
                    <a:pt x="716" y="1"/>
                    <a:pt x="403" y="83"/>
                    <a:pt x="234" y="309"/>
                  </a:cubicBezTo>
                  <a:cubicBezTo>
                    <a:pt x="67" y="509"/>
                    <a:pt x="34" y="776"/>
                    <a:pt x="34" y="1043"/>
                  </a:cubicBezTo>
                  <a:cubicBezTo>
                    <a:pt x="1" y="1376"/>
                    <a:pt x="1" y="1743"/>
                    <a:pt x="234" y="2010"/>
                  </a:cubicBezTo>
                  <a:cubicBezTo>
                    <a:pt x="401" y="2210"/>
                    <a:pt x="668" y="2277"/>
                    <a:pt x="935" y="2310"/>
                  </a:cubicBezTo>
                  <a:cubicBezTo>
                    <a:pt x="1435" y="2444"/>
                    <a:pt x="1935" y="2511"/>
                    <a:pt x="2436" y="2511"/>
                  </a:cubicBezTo>
                  <a:cubicBezTo>
                    <a:pt x="2803" y="2511"/>
                    <a:pt x="3203" y="2377"/>
                    <a:pt x="3270" y="2044"/>
                  </a:cubicBezTo>
                  <a:cubicBezTo>
                    <a:pt x="3303" y="1877"/>
                    <a:pt x="3236" y="1677"/>
                    <a:pt x="3136" y="1543"/>
                  </a:cubicBezTo>
                  <a:cubicBezTo>
                    <a:pt x="3003" y="1376"/>
                    <a:pt x="2869" y="1243"/>
                    <a:pt x="2736" y="1110"/>
                  </a:cubicBezTo>
                  <a:cubicBezTo>
                    <a:pt x="2436" y="809"/>
                    <a:pt x="2269" y="409"/>
                    <a:pt x="2236" y="9"/>
                  </a:cubicBezTo>
                  <a:cubicBezTo>
                    <a:pt x="2105" y="48"/>
                    <a:pt x="1969" y="62"/>
                    <a:pt x="1830" y="62"/>
                  </a:cubicBezTo>
                  <a:cubicBezTo>
                    <a:pt x="1614" y="62"/>
                    <a:pt x="1391" y="29"/>
                    <a:pt x="1168" y="9"/>
                  </a:cubicBezTo>
                  <a:cubicBezTo>
                    <a:pt x="1117" y="4"/>
                    <a:pt x="1063" y="1"/>
                    <a:pt x="1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1"/>
            <p:cNvSpPr/>
            <p:nvPr/>
          </p:nvSpPr>
          <p:spPr>
            <a:xfrm>
              <a:off x="7710087" y="3618256"/>
              <a:ext cx="114645" cy="230223"/>
            </a:xfrm>
            <a:custGeom>
              <a:avLst/>
              <a:gdLst/>
              <a:ahLst/>
              <a:cxnLst/>
              <a:rect l="l" t="t" r="r" b="b"/>
              <a:pathLst>
                <a:path w="3937" h="7906" extrusionOk="0">
                  <a:moveTo>
                    <a:pt x="3703" y="1"/>
                  </a:moveTo>
                  <a:cubicBezTo>
                    <a:pt x="2769" y="168"/>
                    <a:pt x="1802" y="268"/>
                    <a:pt x="835" y="301"/>
                  </a:cubicBezTo>
                  <a:cubicBezTo>
                    <a:pt x="901" y="2569"/>
                    <a:pt x="434" y="5371"/>
                    <a:pt x="1" y="7873"/>
                  </a:cubicBezTo>
                  <a:cubicBezTo>
                    <a:pt x="191" y="7896"/>
                    <a:pt x="380" y="7905"/>
                    <a:pt x="568" y="7905"/>
                  </a:cubicBezTo>
                  <a:cubicBezTo>
                    <a:pt x="1283" y="7905"/>
                    <a:pt x="1988" y="7774"/>
                    <a:pt x="2702" y="7774"/>
                  </a:cubicBezTo>
                  <a:cubicBezTo>
                    <a:pt x="2891" y="7774"/>
                    <a:pt x="3080" y="7783"/>
                    <a:pt x="3270" y="7806"/>
                  </a:cubicBezTo>
                  <a:cubicBezTo>
                    <a:pt x="3837" y="5405"/>
                    <a:pt x="3937" y="2436"/>
                    <a:pt x="37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1"/>
            <p:cNvSpPr/>
            <p:nvPr/>
          </p:nvSpPr>
          <p:spPr>
            <a:xfrm>
              <a:off x="7700390" y="3054056"/>
              <a:ext cx="360389" cy="631176"/>
            </a:xfrm>
            <a:custGeom>
              <a:avLst/>
              <a:gdLst/>
              <a:ahLst/>
              <a:cxnLst/>
              <a:rect l="l" t="t" r="r" b="b"/>
              <a:pathLst>
                <a:path w="12376" h="21675" extrusionOk="0">
                  <a:moveTo>
                    <a:pt x="7904" y="0"/>
                  </a:moveTo>
                  <a:cubicBezTo>
                    <a:pt x="7726" y="0"/>
                    <a:pt x="7548" y="11"/>
                    <a:pt x="7372" y="29"/>
                  </a:cubicBezTo>
                  <a:cubicBezTo>
                    <a:pt x="6105" y="129"/>
                    <a:pt x="4770" y="496"/>
                    <a:pt x="3770" y="1363"/>
                  </a:cubicBezTo>
                  <a:cubicBezTo>
                    <a:pt x="2435" y="2497"/>
                    <a:pt x="1868" y="4265"/>
                    <a:pt x="1468" y="5900"/>
                  </a:cubicBezTo>
                  <a:cubicBezTo>
                    <a:pt x="200" y="11103"/>
                    <a:pt x="100" y="16407"/>
                    <a:pt x="0" y="21644"/>
                  </a:cubicBezTo>
                  <a:cubicBezTo>
                    <a:pt x="628" y="21665"/>
                    <a:pt x="1257" y="21675"/>
                    <a:pt x="1887" y="21675"/>
                  </a:cubicBezTo>
                  <a:cubicBezTo>
                    <a:pt x="5377" y="21675"/>
                    <a:pt x="8900" y="21360"/>
                    <a:pt x="12376" y="20710"/>
                  </a:cubicBezTo>
                  <a:cubicBezTo>
                    <a:pt x="12176" y="17308"/>
                    <a:pt x="11975" y="13872"/>
                    <a:pt x="11775" y="10436"/>
                  </a:cubicBezTo>
                  <a:cubicBezTo>
                    <a:pt x="11609" y="7601"/>
                    <a:pt x="11442" y="4699"/>
                    <a:pt x="10474" y="2097"/>
                  </a:cubicBezTo>
                  <a:cubicBezTo>
                    <a:pt x="10241" y="1396"/>
                    <a:pt x="9907" y="696"/>
                    <a:pt x="9307" y="329"/>
                  </a:cubicBezTo>
                  <a:cubicBezTo>
                    <a:pt x="8889" y="83"/>
                    <a:pt x="8400" y="0"/>
                    <a:pt x="79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1"/>
            <p:cNvSpPr/>
            <p:nvPr/>
          </p:nvSpPr>
          <p:spPr>
            <a:xfrm>
              <a:off x="7971381" y="3118994"/>
              <a:ext cx="246763" cy="208878"/>
            </a:xfrm>
            <a:custGeom>
              <a:avLst/>
              <a:gdLst/>
              <a:ahLst/>
              <a:cxnLst/>
              <a:rect l="l" t="t" r="r" b="b"/>
              <a:pathLst>
                <a:path w="8474" h="7173" extrusionOk="0">
                  <a:moveTo>
                    <a:pt x="535" y="0"/>
                  </a:moveTo>
                  <a:cubicBezTo>
                    <a:pt x="368" y="767"/>
                    <a:pt x="168" y="1535"/>
                    <a:pt x="1" y="2302"/>
                  </a:cubicBezTo>
                  <a:cubicBezTo>
                    <a:pt x="2236" y="4036"/>
                    <a:pt x="4537" y="5671"/>
                    <a:pt x="6939" y="7172"/>
                  </a:cubicBezTo>
                  <a:cubicBezTo>
                    <a:pt x="7440" y="6472"/>
                    <a:pt x="7973" y="5771"/>
                    <a:pt x="8474" y="5071"/>
                  </a:cubicBezTo>
                  <a:cubicBezTo>
                    <a:pt x="5838" y="3403"/>
                    <a:pt x="3170" y="1701"/>
                    <a:pt x="5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1"/>
            <p:cNvSpPr/>
            <p:nvPr/>
          </p:nvSpPr>
          <p:spPr>
            <a:xfrm>
              <a:off x="7745060" y="2885481"/>
              <a:ext cx="271049" cy="350721"/>
            </a:xfrm>
            <a:custGeom>
              <a:avLst/>
              <a:gdLst/>
              <a:ahLst/>
              <a:cxnLst/>
              <a:rect l="l" t="t" r="r" b="b"/>
              <a:pathLst>
                <a:path w="9308" h="12044" extrusionOk="0">
                  <a:moveTo>
                    <a:pt x="4691" y="0"/>
                  </a:moveTo>
                  <a:cubicBezTo>
                    <a:pt x="4416" y="0"/>
                    <a:pt x="4139" y="31"/>
                    <a:pt x="3870" y="80"/>
                  </a:cubicBezTo>
                  <a:cubicBezTo>
                    <a:pt x="3103" y="214"/>
                    <a:pt x="2336" y="514"/>
                    <a:pt x="1802" y="1048"/>
                  </a:cubicBezTo>
                  <a:cubicBezTo>
                    <a:pt x="1202" y="1681"/>
                    <a:pt x="968" y="2549"/>
                    <a:pt x="901" y="3416"/>
                  </a:cubicBezTo>
                  <a:cubicBezTo>
                    <a:pt x="801" y="4250"/>
                    <a:pt x="901" y="5117"/>
                    <a:pt x="868" y="5984"/>
                  </a:cubicBezTo>
                  <a:cubicBezTo>
                    <a:pt x="801" y="6952"/>
                    <a:pt x="601" y="7919"/>
                    <a:pt x="268" y="8853"/>
                  </a:cubicBezTo>
                  <a:cubicBezTo>
                    <a:pt x="134" y="9153"/>
                    <a:pt x="1" y="9454"/>
                    <a:pt x="67" y="9787"/>
                  </a:cubicBezTo>
                  <a:cubicBezTo>
                    <a:pt x="167" y="10121"/>
                    <a:pt x="434" y="10354"/>
                    <a:pt x="668" y="10554"/>
                  </a:cubicBezTo>
                  <a:cubicBezTo>
                    <a:pt x="1502" y="11222"/>
                    <a:pt x="2436" y="11755"/>
                    <a:pt x="3470" y="11955"/>
                  </a:cubicBezTo>
                  <a:cubicBezTo>
                    <a:pt x="3771" y="12014"/>
                    <a:pt x="4078" y="12044"/>
                    <a:pt x="4383" y="12044"/>
                  </a:cubicBezTo>
                  <a:cubicBezTo>
                    <a:pt x="5123" y="12044"/>
                    <a:pt x="5848" y="11867"/>
                    <a:pt x="6439" y="11488"/>
                  </a:cubicBezTo>
                  <a:cubicBezTo>
                    <a:pt x="7806" y="10621"/>
                    <a:pt x="8273" y="8920"/>
                    <a:pt x="9307" y="7719"/>
                  </a:cubicBezTo>
                  <a:cubicBezTo>
                    <a:pt x="8373" y="6518"/>
                    <a:pt x="7606" y="5117"/>
                    <a:pt x="7339" y="3649"/>
                  </a:cubicBezTo>
                  <a:cubicBezTo>
                    <a:pt x="7239" y="3049"/>
                    <a:pt x="7206" y="2449"/>
                    <a:pt x="7039" y="1882"/>
                  </a:cubicBezTo>
                  <a:cubicBezTo>
                    <a:pt x="6872" y="1281"/>
                    <a:pt x="6572" y="714"/>
                    <a:pt x="6038" y="347"/>
                  </a:cubicBezTo>
                  <a:cubicBezTo>
                    <a:pt x="5637" y="93"/>
                    <a:pt x="5168" y="0"/>
                    <a:pt x="46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1"/>
            <p:cNvSpPr/>
            <p:nvPr/>
          </p:nvSpPr>
          <p:spPr>
            <a:xfrm>
              <a:off x="7802368" y="3000476"/>
              <a:ext cx="140883" cy="104046"/>
            </a:xfrm>
            <a:custGeom>
              <a:avLst/>
              <a:gdLst/>
              <a:ahLst/>
              <a:cxnLst/>
              <a:rect l="l" t="t" r="r" b="b"/>
              <a:pathLst>
                <a:path w="4838" h="3573" extrusionOk="0">
                  <a:moveTo>
                    <a:pt x="4838" y="1"/>
                  </a:moveTo>
                  <a:cubicBezTo>
                    <a:pt x="3533" y="483"/>
                    <a:pt x="2133" y="724"/>
                    <a:pt x="738" y="724"/>
                  </a:cubicBezTo>
                  <a:cubicBezTo>
                    <a:pt x="492" y="724"/>
                    <a:pt x="246" y="716"/>
                    <a:pt x="1" y="701"/>
                  </a:cubicBezTo>
                  <a:lnTo>
                    <a:pt x="1" y="701"/>
                  </a:lnTo>
                  <a:cubicBezTo>
                    <a:pt x="1" y="1835"/>
                    <a:pt x="701" y="2903"/>
                    <a:pt x="1702" y="3370"/>
                  </a:cubicBezTo>
                  <a:cubicBezTo>
                    <a:pt x="1960" y="3499"/>
                    <a:pt x="2247" y="3573"/>
                    <a:pt x="2525" y="3573"/>
                  </a:cubicBezTo>
                  <a:cubicBezTo>
                    <a:pt x="2678" y="3573"/>
                    <a:pt x="2828" y="3550"/>
                    <a:pt x="2970" y="3503"/>
                  </a:cubicBezTo>
                  <a:cubicBezTo>
                    <a:pt x="3370" y="3370"/>
                    <a:pt x="3703" y="3070"/>
                    <a:pt x="3937" y="2736"/>
                  </a:cubicBezTo>
                  <a:cubicBezTo>
                    <a:pt x="4504" y="1935"/>
                    <a:pt x="4838" y="968"/>
                    <a:pt x="48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1"/>
            <p:cNvSpPr/>
            <p:nvPr/>
          </p:nvSpPr>
          <p:spPr>
            <a:xfrm>
              <a:off x="7802368" y="2934169"/>
              <a:ext cx="141844" cy="151803"/>
            </a:xfrm>
            <a:custGeom>
              <a:avLst/>
              <a:gdLst/>
              <a:ahLst/>
              <a:cxnLst/>
              <a:rect l="l" t="t" r="r" b="b"/>
              <a:pathLst>
                <a:path w="4871" h="5213" extrusionOk="0">
                  <a:moveTo>
                    <a:pt x="3026" y="1"/>
                  </a:moveTo>
                  <a:cubicBezTo>
                    <a:pt x="2474" y="1"/>
                    <a:pt x="1921" y="66"/>
                    <a:pt x="1368" y="176"/>
                  </a:cubicBezTo>
                  <a:cubicBezTo>
                    <a:pt x="1001" y="243"/>
                    <a:pt x="635" y="376"/>
                    <a:pt x="368" y="677"/>
                  </a:cubicBezTo>
                  <a:cubicBezTo>
                    <a:pt x="134" y="1010"/>
                    <a:pt x="67" y="1444"/>
                    <a:pt x="34" y="1877"/>
                  </a:cubicBezTo>
                  <a:cubicBezTo>
                    <a:pt x="1" y="2411"/>
                    <a:pt x="1" y="2945"/>
                    <a:pt x="134" y="3445"/>
                  </a:cubicBezTo>
                  <a:cubicBezTo>
                    <a:pt x="301" y="3946"/>
                    <a:pt x="534" y="4446"/>
                    <a:pt x="935" y="4713"/>
                  </a:cubicBezTo>
                  <a:cubicBezTo>
                    <a:pt x="1268" y="5013"/>
                    <a:pt x="1635" y="5080"/>
                    <a:pt x="2036" y="5113"/>
                  </a:cubicBezTo>
                  <a:cubicBezTo>
                    <a:pt x="2399" y="5156"/>
                    <a:pt x="2652" y="5212"/>
                    <a:pt x="2884" y="5212"/>
                  </a:cubicBezTo>
                  <a:cubicBezTo>
                    <a:pt x="3014" y="5212"/>
                    <a:pt x="3138" y="5194"/>
                    <a:pt x="3270" y="5146"/>
                  </a:cubicBezTo>
                  <a:cubicBezTo>
                    <a:pt x="3737" y="4946"/>
                    <a:pt x="4237" y="4579"/>
                    <a:pt x="4537" y="4112"/>
                  </a:cubicBezTo>
                  <a:cubicBezTo>
                    <a:pt x="4871" y="3545"/>
                    <a:pt x="4871" y="2511"/>
                    <a:pt x="4838" y="1777"/>
                  </a:cubicBezTo>
                  <a:cubicBezTo>
                    <a:pt x="4804" y="1277"/>
                    <a:pt x="4771" y="743"/>
                    <a:pt x="4471" y="376"/>
                  </a:cubicBezTo>
                  <a:cubicBezTo>
                    <a:pt x="4170" y="43"/>
                    <a:pt x="3770" y="9"/>
                    <a:pt x="3370" y="9"/>
                  </a:cubicBezTo>
                  <a:cubicBezTo>
                    <a:pt x="3255" y="4"/>
                    <a:pt x="3141" y="1"/>
                    <a:pt x="3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1"/>
            <p:cNvSpPr/>
            <p:nvPr/>
          </p:nvSpPr>
          <p:spPr>
            <a:xfrm>
              <a:off x="5669270" y="3676293"/>
              <a:ext cx="133108" cy="150842"/>
            </a:xfrm>
            <a:custGeom>
              <a:avLst/>
              <a:gdLst/>
              <a:ahLst/>
              <a:cxnLst/>
              <a:rect l="l" t="t" r="r" b="b"/>
              <a:pathLst>
                <a:path w="4571" h="5180" extrusionOk="0">
                  <a:moveTo>
                    <a:pt x="3392" y="1"/>
                  </a:moveTo>
                  <a:cubicBezTo>
                    <a:pt x="3341" y="1"/>
                    <a:pt x="3289" y="3"/>
                    <a:pt x="3236" y="9"/>
                  </a:cubicBezTo>
                  <a:cubicBezTo>
                    <a:pt x="2035" y="109"/>
                    <a:pt x="1201" y="1143"/>
                    <a:pt x="801" y="2044"/>
                  </a:cubicBezTo>
                  <a:cubicBezTo>
                    <a:pt x="534" y="2644"/>
                    <a:pt x="401" y="3245"/>
                    <a:pt x="267" y="3845"/>
                  </a:cubicBezTo>
                  <a:cubicBezTo>
                    <a:pt x="201" y="4212"/>
                    <a:pt x="101" y="4546"/>
                    <a:pt x="0" y="4879"/>
                  </a:cubicBezTo>
                  <a:lnTo>
                    <a:pt x="801" y="5113"/>
                  </a:lnTo>
                  <a:cubicBezTo>
                    <a:pt x="934" y="4779"/>
                    <a:pt x="1001" y="4412"/>
                    <a:pt x="1068" y="4046"/>
                  </a:cubicBezTo>
                  <a:cubicBezTo>
                    <a:pt x="1201" y="3445"/>
                    <a:pt x="1335" y="2911"/>
                    <a:pt x="1568" y="2378"/>
                  </a:cubicBezTo>
                  <a:cubicBezTo>
                    <a:pt x="1868" y="1677"/>
                    <a:pt x="2469" y="910"/>
                    <a:pt x="3303" y="843"/>
                  </a:cubicBezTo>
                  <a:cubicBezTo>
                    <a:pt x="3352" y="833"/>
                    <a:pt x="3392" y="829"/>
                    <a:pt x="3425" y="829"/>
                  </a:cubicBezTo>
                  <a:cubicBezTo>
                    <a:pt x="3506" y="829"/>
                    <a:pt x="3546" y="853"/>
                    <a:pt x="3570" y="877"/>
                  </a:cubicBezTo>
                  <a:cubicBezTo>
                    <a:pt x="3670" y="943"/>
                    <a:pt x="3736" y="1143"/>
                    <a:pt x="3703" y="1544"/>
                  </a:cubicBezTo>
                  <a:lnTo>
                    <a:pt x="3603" y="5146"/>
                  </a:lnTo>
                  <a:lnTo>
                    <a:pt x="4437" y="5180"/>
                  </a:lnTo>
                  <a:lnTo>
                    <a:pt x="4537" y="1577"/>
                  </a:lnTo>
                  <a:cubicBezTo>
                    <a:pt x="4570" y="1277"/>
                    <a:pt x="4570" y="510"/>
                    <a:pt x="4003" y="143"/>
                  </a:cubicBezTo>
                  <a:cubicBezTo>
                    <a:pt x="3839" y="60"/>
                    <a:pt x="3629" y="1"/>
                    <a:pt x="33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1"/>
            <p:cNvSpPr/>
            <p:nvPr/>
          </p:nvSpPr>
          <p:spPr>
            <a:xfrm>
              <a:off x="5928613" y="3132739"/>
              <a:ext cx="257450" cy="473899"/>
            </a:xfrm>
            <a:custGeom>
              <a:avLst/>
              <a:gdLst/>
              <a:ahLst/>
              <a:cxnLst/>
              <a:rect l="l" t="t" r="r" b="b"/>
              <a:pathLst>
                <a:path w="8841" h="16274" extrusionOk="0">
                  <a:moveTo>
                    <a:pt x="4804" y="0"/>
                  </a:moveTo>
                  <a:cubicBezTo>
                    <a:pt x="3347" y="0"/>
                    <a:pt x="1872" y="306"/>
                    <a:pt x="501" y="796"/>
                  </a:cubicBezTo>
                  <a:cubicBezTo>
                    <a:pt x="1" y="6033"/>
                    <a:pt x="1368" y="11237"/>
                    <a:pt x="2769" y="16274"/>
                  </a:cubicBezTo>
                  <a:lnTo>
                    <a:pt x="6172" y="16274"/>
                  </a:lnTo>
                  <a:cubicBezTo>
                    <a:pt x="5972" y="13572"/>
                    <a:pt x="6906" y="10970"/>
                    <a:pt x="7640" y="8368"/>
                  </a:cubicBezTo>
                  <a:cubicBezTo>
                    <a:pt x="8373" y="5799"/>
                    <a:pt x="8840" y="2964"/>
                    <a:pt x="7806" y="496"/>
                  </a:cubicBezTo>
                  <a:cubicBezTo>
                    <a:pt x="6843" y="151"/>
                    <a:pt x="5828" y="0"/>
                    <a:pt x="48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1"/>
            <p:cNvSpPr/>
            <p:nvPr/>
          </p:nvSpPr>
          <p:spPr>
            <a:xfrm>
              <a:off x="6100566" y="4340957"/>
              <a:ext cx="131156" cy="78275"/>
            </a:xfrm>
            <a:custGeom>
              <a:avLst/>
              <a:gdLst/>
              <a:ahLst/>
              <a:cxnLst/>
              <a:rect l="l" t="t" r="r" b="b"/>
              <a:pathLst>
                <a:path w="4504" h="2688" extrusionOk="0">
                  <a:moveTo>
                    <a:pt x="1835" y="1"/>
                  </a:moveTo>
                  <a:lnTo>
                    <a:pt x="467" y="67"/>
                  </a:lnTo>
                  <a:cubicBezTo>
                    <a:pt x="334" y="734"/>
                    <a:pt x="167" y="1402"/>
                    <a:pt x="33" y="2069"/>
                  </a:cubicBezTo>
                  <a:cubicBezTo>
                    <a:pt x="0" y="2202"/>
                    <a:pt x="0" y="2369"/>
                    <a:pt x="100" y="2436"/>
                  </a:cubicBezTo>
                  <a:cubicBezTo>
                    <a:pt x="167" y="2502"/>
                    <a:pt x="234" y="2502"/>
                    <a:pt x="334" y="2502"/>
                  </a:cubicBezTo>
                  <a:cubicBezTo>
                    <a:pt x="1468" y="2569"/>
                    <a:pt x="2602" y="2636"/>
                    <a:pt x="3736" y="2669"/>
                  </a:cubicBezTo>
                  <a:cubicBezTo>
                    <a:pt x="3803" y="2680"/>
                    <a:pt x="3873" y="2688"/>
                    <a:pt x="3942" y="2688"/>
                  </a:cubicBezTo>
                  <a:cubicBezTo>
                    <a:pt x="4081" y="2688"/>
                    <a:pt x="4214" y="2658"/>
                    <a:pt x="4303" y="2569"/>
                  </a:cubicBezTo>
                  <a:cubicBezTo>
                    <a:pt x="4503" y="2402"/>
                    <a:pt x="4503" y="2102"/>
                    <a:pt x="4370" y="1902"/>
                  </a:cubicBezTo>
                  <a:cubicBezTo>
                    <a:pt x="4236" y="1702"/>
                    <a:pt x="4036" y="1602"/>
                    <a:pt x="3803" y="1502"/>
                  </a:cubicBezTo>
                  <a:cubicBezTo>
                    <a:pt x="3569" y="1435"/>
                    <a:pt x="3336" y="1402"/>
                    <a:pt x="3102" y="1335"/>
                  </a:cubicBezTo>
                  <a:cubicBezTo>
                    <a:pt x="2502" y="1135"/>
                    <a:pt x="2001" y="601"/>
                    <a:pt x="18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1"/>
            <p:cNvSpPr/>
            <p:nvPr/>
          </p:nvSpPr>
          <p:spPr>
            <a:xfrm>
              <a:off x="5931525" y="4348732"/>
              <a:ext cx="85525" cy="76527"/>
            </a:xfrm>
            <a:custGeom>
              <a:avLst/>
              <a:gdLst/>
              <a:ahLst/>
              <a:cxnLst/>
              <a:rect l="l" t="t" r="r" b="b"/>
              <a:pathLst>
                <a:path w="2937" h="2628" extrusionOk="0">
                  <a:moveTo>
                    <a:pt x="601" y="0"/>
                  </a:moveTo>
                  <a:cubicBezTo>
                    <a:pt x="668" y="501"/>
                    <a:pt x="568" y="1001"/>
                    <a:pt x="334" y="1401"/>
                  </a:cubicBezTo>
                  <a:cubicBezTo>
                    <a:pt x="234" y="1535"/>
                    <a:pt x="134" y="1702"/>
                    <a:pt x="68" y="1868"/>
                  </a:cubicBezTo>
                  <a:cubicBezTo>
                    <a:pt x="1" y="2035"/>
                    <a:pt x="1" y="2202"/>
                    <a:pt x="101" y="2369"/>
                  </a:cubicBezTo>
                  <a:cubicBezTo>
                    <a:pt x="201" y="2469"/>
                    <a:pt x="368" y="2536"/>
                    <a:pt x="535" y="2569"/>
                  </a:cubicBezTo>
                  <a:cubicBezTo>
                    <a:pt x="771" y="2608"/>
                    <a:pt x="1008" y="2627"/>
                    <a:pt x="1243" y="2627"/>
                  </a:cubicBezTo>
                  <a:cubicBezTo>
                    <a:pt x="1604" y="2627"/>
                    <a:pt x="1959" y="2583"/>
                    <a:pt x="2303" y="2502"/>
                  </a:cubicBezTo>
                  <a:cubicBezTo>
                    <a:pt x="2469" y="2469"/>
                    <a:pt x="2669" y="2402"/>
                    <a:pt x="2770" y="2269"/>
                  </a:cubicBezTo>
                  <a:cubicBezTo>
                    <a:pt x="2936" y="2035"/>
                    <a:pt x="2836" y="1768"/>
                    <a:pt x="2736" y="1502"/>
                  </a:cubicBezTo>
                  <a:cubicBezTo>
                    <a:pt x="2569" y="1035"/>
                    <a:pt x="2369" y="501"/>
                    <a:pt x="24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1"/>
            <p:cNvSpPr/>
            <p:nvPr/>
          </p:nvSpPr>
          <p:spPr>
            <a:xfrm>
              <a:off x="5897542" y="3587185"/>
              <a:ext cx="312807" cy="785861"/>
            </a:xfrm>
            <a:custGeom>
              <a:avLst/>
              <a:gdLst/>
              <a:ahLst/>
              <a:cxnLst/>
              <a:rect l="l" t="t" r="r" b="b"/>
              <a:pathLst>
                <a:path w="10742" h="26987" extrusionOk="0">
                  <a:moveTo>
                    <a:pt x="768" y="0"/>
                  </a:moveTo>
                  <a:cubicBezTo>
                    <a:pt x="534" y="1068"/>
                    <a:pt x="201" y="2269"/>
                    <a:pt x="167" y="3369"/>
                  </a:cubicBezTo>
                  <a:cubicBezTo>
                    <a:pt x="0" y="11275"/>
                    <a:pt x="534" y="18747"/>
                    <a:pt x="1602" y="26720"/>
                  </a:cubicBezTo>
                  <a:cubicBezTo>
                    <a:pt x="2169" y="26720"/>
                    <a:pt x="3303" y="26920"/>
                    <a:pt x="3870" y="26986"/>
                  </a:cubicBezTo>
                  <a:cubicBezTo>
                    <a:pt x="4037" y="21783"/>
                    <a:pt x="4537" y="21449"/>
                    <a:pt x="4737" y="16212"/>
                  </a:cubicBezTo>
                  <a:cubicBezTo>
                    <a:pt x="4770" y="14778"/>
                    <a:pt x="5204" y="11909"/>
                    <a:pt x="5638" y="9107"/>
                  </a:cubicBezTo>
                  <a:cubicBezTo>
                    <a:pt x="5838" y="10708"/>
                    <a:pt x="6005" y="12243"/>
                    <a:pt x="6038" y="13410"/>
                  </a:cubicBezTo>
                  <a:cubicBezTo>
                    <a:pt x="6205" y="18614"/>
                    <a:pt x="6672" y="21783"/>
                    <a:pt x="6872" y="26986"/>
                  </a:cubicBezTo>
                  <a:cubicBezTo>
                    <a:pt x="7439" y="26920"/>
                    <a:pt x="8573" y="26720"/>
                    <a:pt x="9140" y="26720"/>
                  </a:cubicBezTo>
                  <a:cubicBezTo>
                    <a:pt x="10208" y="18747"/>
                    <a:pt x="10741" y="11275"/>
                    <a:pt x="10575" y="3369"/>
                  </a:cubicBezTo>
                  <a:cubicBezTo>
                    <a:pt x="10541" y="2269"/>
                    <a:pt x="10208" y="1068"/>
                    <a:pt x="9974" y="0"/>
                  </a:cubicBezTo>
                  <a:cubicBezTo>
                    <a:pt x="9229" y="196"/>
                    <a:pt x="8210" y="268"/>
                    <a:pt x="7204" y="268"/>
                  </a:cubicBezTo>
                  <a:cubicBezTo>
                    <a:pt x="6318" y="268"/>
                    <a:pt x="5442" y="212"/>
                    <a:pt x="4770" y="134"/>
                  </a:cubicBezTo>
                  <a:cubicBezTo>
                    <a:pt x="4770" y="201"/>
                    <a:pt x="4770" y="267"/>
                    <a:pt x="4770" y="334"/>
                  </a:cubicBezTo>
                  <a:cubicBezTo>
                    <a:pt x="4397" y="371"/>
                    <a:pt x="4020" y="390"/>
                    <a:pt x="3644" y="390"/>
                  </a:cubicBezTo>
                  <a:cubicBezTo>
                    <a:pt x="2675" y="390"/>
                    <a:pt x="1704" y="265"/>
                    <a:pt x="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1"/>
            <p:cNvSpPr/>
            <p:nvPr/>
          </p:nvSpPr>
          <p:spPr>
            <a:xfrm>
              <a:off x="5852842" y="3121906"/>
              <a:ext cx="183631" cy="681932"/>
            </a:xfrm>
            <a:custGeom>
              <a:avLst/>
              <a:gdLst/>
              <a:ahLst/>
              <a:cxnLst/>
              <a:rect l="l" t="t" r="r" b="b"/>
              <a:pathLst>
                <a:path w="6306" h="23418" extrusionOk="0">
                  <a:moveTo>
                    <a:pt x="6205" y="0"/>
                  </a:moveTo>
                  <a:lnTo>
                    <a:pt x="6205" y="0"/>
                  </a:lnTo>
                  <a:cubicBezTo>
                    <a:pt x="4271" y="67"/>
                    <a:pt x="2369" y="467"/>
                    <a:pt x="601" y="1235"/>
                  </a:cubicBezTo>
                  <a:cubicBezTo>
                    <a:pt x="2002" y="8006"/>
                    <a:pt x="1369" y="15044"/>
                    <a:pt x="1" y="21816"/>
                  </a:cubicBezTo>
                  <a:cubicBezTo>
                    <a:pt x="2002" y="22550"/>
                    <a:pt x="4037" y="23084"/>
                    <a:pt x="6139" y="23417"/>
                  </a:cubicBezTo>
                  <a:cubicBezTo>
                    <a:pt x="6305" y="22483"/>
                    <a:pt x="6305" y="21516"/>
                    <a:pt x="6305" y="20582"/>
                  </a:cubicBezTo>
                  <a:cubicBezTo>
                    <a:pt x="6305" y="19314"/>
                    <a:pt x="6272" y="18047"/>
                    <a:pt x="6272" y="16779"/>
                  </a:cubicBezTo>
                  <a:cubicBezTo>
                    <a:pt x="6239" y="15812"/>
                    <a:pt x="6205" y="14811"/>
                    <a:pt x="6105" y="13877"/>
                  </a:cubicBezTo>
                  <a:cubicBezTo>
                    <a:pt x="5805" y="11509"/>
                    <a:pt x="5038" y="9274"/>
                    <a:pt x="4504" y="6939"/>
                  </a:cubicBezTo>
                  <a:cubicBezTo>
                    <a:pt x="4271" y="5871"/>
                    <a:pt x="4071" y="4770"/>
                    <a:pt x="4137" y="3670"/>
                  </a:cubicBezTo>
                  <a:cubicBezTo>
                    <a:pt x="4171" y="2535"/>
                    <a:pt x="4437" y="1435"/>
                    <a:pt x="5071" y="501"/>
                  </a:cubicBezTo>
                  <a:lnTo>
                    <a:pt x="6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1"/>
            <p:cNvSpPr/>
            <p:nvPr/>
          </p:nvSpPr>
          <p:spPr>
            <a:xfrm>
              <a:off x="6052955" y="3121906"/>
              <a:ext cx="184592" cy="681932"/>
            </a:xfrm>
            <a:custGeom>
              <a:avLst/>
              <a:gdLst/>
              <a:ahLst/>
              <a:cxnLst/>
              <a:rect l="l" t="t" r="r" b="b"/>
              <a:pathLst>
                <a:path w="6339" h="23418" extrusionOk="0">
                  <a:moveTo>
                    <a:pt x="134" y="0"/>
                  </a:moveTo>
                  <a:lnTo>
                    <a:pt x="1235" y="501"/>
                  </a:lnTo>
                  <a:cubicBezTo>
                    <a:pt x="1869" y="1435"/>
                    <a:pt x="2135" y="2535"/>
                    <a:pt x="2202" y="3670"/>
                  </a:cubicBezTo>
                  <a:cubicBezTo>
                    <a:pt x="2235" y="4770"/>
                    <a:pt x="2069" y="5871"/>
                    <a:pt x="1802" y="6939"/>
                  </a:cubicBezTo>
                  <a:cubicBezTo>
                    <a:pt x="1301" y="9274"/>
                    <a:pt x="501" y="11509"/>
                    <a:pt x="234" y="13877"/>
                  </a:cubicBezTo>
                  <a:cubicBezTo>
                    <a:pt x="101" y="14811"/>
                    <a:pt x="67" y="15812"/>
                    <a:pt x="67" y="16779"/>
                  </a:cubicBezTo>
                  <a:cubicBezTo>
                    <a:pt x="34" y="18047"/>
                    <a:pt x="34" y="19314"/>
                    <a:pt x="34" y="20582"/>
                  </a:cubicBezTo>
                  <a:cubicBezTo>
                    <a:pt x="1" y="21516"/>
                    <a:pt x="34" y="22483"/>
                    <a:pt x="167" y="23417"/>
                  </a:cubicBezTo>
                  <a:cubicBezTo>
                    <a:pt x="2269" y="23084"/>
                    <a:pt x="4337" y="22550"/>
                    <a:pt x="6338" y="21816"/>
                  </a:cubicBezTo>
                  <a:cubicBezTo>
                    <a:pt x="4937" y="15044"/>
                    <a:pt x="4304" y="8006"/>
                    <a:pt x="5738" y="1235"/>
                  </a:cubicBezTo>
                  <a:cubicBezTo>
                    <a:pt x="3970" y="467"/>
                    <a:pt x="2035" y="67"/>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1"/>
            <p:cNvSpPr/>
            <p:nvPr/>
          </p:nvSpPr>
          <p:spPr>
            <a:xfrm>
              <a:off x="5962625" y="3041273"/>
              <a:ext cx="157394" cy="171051"/>
            </a:xfrm>
            <a:custGeom>
              <a:avLst/>
              <a:gdLst/>
              <a:ahLst/>
              <a:cxnLst/>
              <a:rect l="l" t="t" r="r" b="b"/>
              <a:pathLst>
                <a:path w="5405" h="5874" extrusionOk="0">
                  <a:moveTo>
                    <a:pt x="4370" y="1"/>
                  </a:moveTo>
                  <a:lnTo>
                    <a:pt x="4370" y="1"/>
                  </a:lnTo>
                  <a:cubicBezTo>
                    <a:pt x="3901" y="40"/>
                    <a:pt x="3432" y="56"/>
                    <a:pt x="2970" y="56"/>
                  </a:cubicBezTo>
                  <a:cubicBezTo>
                    <a:pt x="2643" y="56"/>
                    <a:pt x="2320" y="48"/>
                    <a:pt x="2002" y="34"/>
                  </a:cubicBezTo>
                  <a:cubicBezTo>
                    <a:pt x="1568" y="1168"/>
                    <a:pt x="868" y="2202"/>
                    <a:pt x="0" y="3003"/>
                  </a:cubicBezTo>
                  <a:cubicBezTo>
                    <a:pt x="234" y="3670"/>
                    <a:pt x="467" y="4337"/>
                    <a:pt x="901" y="4904"/>
                  </a:cubicBezTo>
                  <a:cubicBezTo>
                    <a:pt x="1287" y="5451"/>
                    <a:pt x="1920" y="5873"/>
                    <a:pt x="2593" y="5873"/>
                  </a:cubicBezTo>
                  <a:cubicBezTo>
                    <a:pt x="2618" y="5873"/>
                    <a:pt x="2644" y="5873"/>
                    <a:pt x="2669" y="5872"/>
                  </a:cubicBezTo>
                  <a:cubicBezTo>
                    <a:pt x="3103" y="5872"/>
                    <a:pt x="3536" y="5671"/>
                    <a:pt x="3936" y="5438"/>
                  </a:cubicBezTo>
                  <a:cubicBezTo>
                    <a:pt x="4403" y="5204"/>
                    <a:pt x="4837" y="4938"/>
                    <a:pt x="5237" y="4637"/>
                  </a:cubicBezTo>
                  <a:cubicBezTo>
                    <a:pt x="5304" y="4604"/>
                    <a:pt x="5371" y="4537"/>
                    <a:pt x="5404" y="4471"/>
                  </a:cubicBezTo>
                  <a:cubicBezTo>
                    <a:pt x="5404" y="4404"/>
                    <a:pt x="5371" y="4337"/>
                    <a:pt x="5371" y="4270"/>
                  </a:cubicBezTo>
                  <a:cubicBezTo>
                    <a:pt x="4804" y="2903"/>
                    <a:pt x="4103" y="1468"/>
                    <a:pt x="43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1"/>
            <p:cNvSpPr/>
            <p:nvPr/>
          </p:nvSpPr>
          <p:spPr>
            <a:xfrm>
              <a:off x="5974273" y="2891916"/>
              <a:ext cx="158355" cy="156928"/>
            </a:xfrm>
            <a:custGeom>
              <a:avLst/>
              <a:gdLst/>
              <a:ahLst/>
              <a:cxnLst/>
              <a:rect l="l" t="t" r="r" b="b"/>
              <a:pathLst>
                <a:path w="5438" h="5389" extrusionOk="0">
                  <a:moveTo>
                    <a:pt x="3503" y="1"/>
                  </a:moveTo>
                  <a:cubicBezTo>
                    <a:pt x="3345" y="1"/>
                    <a:pt x="3186" y="26"/>
                    <a:pt x="3036" y="93"/>
                  </a:cubicBezTo>
                  <a:cubicBezTo>
                    <a:pt x="2969" y="126"/>
                    <a:pt x="2903" y="193"/>
                    <a:pt x="2803" y="226"/>
                  </a:cubicBezTo>
                  <a:cubicBezTo>
                    <a:pt x="2703" y="226"/>
                    <a:pt x="2569" y="193"/>
                    <a:pt x="2469" y="193"/>
                  </a:cubicBezTo>
                  <a:cubicBezTo>
                    <a:pt x="2370" y="170"/>
                    <a:pt x="2269" y="158"/>
                    <a:pt x="2168" y="158"/>
                  </a:cubicBezTo>
                  <a:cubicBezTo>
                    <a:pt x="1688" y="158"/>
                    <a:pt x="1198" y="408"/>
                    <a:pt x="868" y="793"/>
                  </a:cubicBezTo>
                  <a:cubicBezTo>
                    <a:pt x="468" y="1227"/>
                    <a:pt x="267" y="1794"/>
                    <a:pt x="134" y="2394"/>
                  </a:cubicBezTo>
                  <a:cubicBezTo>
                    <a:pt x="34" y="2961"/>
                    <a:pt x="1" y="3629"/>
                    <a:pt x="368" y="4096"/>
                  </a:cubicBezTo>
                  <a:cubicBezTo>
                    <a:pt x="468" y="4229"/>
                    <a:pt x="601" y="4362"/>
                    <a:pt x="668" y="4529"/>
                  </a:cubicBezTo>
                  <a:cubicBezTo>
                    <a:pt x="734" y="4696"/>
                    <a:pt x="701" y="4896"/>
                    <a:pt x="768" y="5030"/>
                  </a:cubicBezTo>
                  <a:cubicBezTo>
                    <a:pt x="835" y="5196"/>
                    <a:pt x="1001" y="5296"/>
                    <a:pt x="1168" y="5363"/>
                  </a:cubicBezTo>
                  <a:cubicBezTo>
                    <a:pt x="1235" y="5380"/>
                    <a:pt x="1318" y="5388"/>
                    <a:pt x="1406" y="5388"/>
                  </a:cubicBezTo>
                  <a:cubicBezTo>
                    <a:pt x="1493" y="5388"/>
                    <a:pt x="1585" y="5380"/>
                    <a:pt x="1668" y="5363"/>
                  </a:cubicBezTo>
                  <a:cubicBezTo>
                    <a:pt x="2169" y="5296"/>
                    <a:pt x="2636" y="5030"/>
                    <a:pt x="3136" y="4829"/>
                  </a:cubicBezTo>
                  <a:cubicBezTo>
                    <a:pt x="3459" y="4668"/>
                    <a:pt x="3829" y="4555"/>
                    <a:pt x="4191" y="4555"/>
                  </a:cubicBezTo>
                  <a:cubicBezTo>
                    <a:pt x="4354" y="4555"/>
                    <a:pt x="4516" y="4578"/>
                    <a:pt x="4671" y="4629"/>
                  </a:cubicBezTo>
                  <a:cubicBezTo>
                    <a:pt x="4737" y="4162"/>
                    <a:pt x="4837" y="3662"/>
                    <a:pt x="5038" y="3195"/>
                  </a:cubicBezTo>
                  <a:cubicBezTo>
                    <a:pt x="5204" y="2695"/>
                    <a:pt x="5438" y="2228"/>
                    <a:pt x="5404" y="1727"/>
                  </a:cubicBezTo>
                  <a:cubicBezTo>
                    <a:pt x="5371" y="1327"/>
                    <a:pt x="5204" y="960"/>
                    <a:pt x="4937" y="660"/>
                  </a:cubicBezTo>
                  <a:cubicBezTo>
                    <a:pt x="4671" y="393"/>
                    <a:pt x="4337" y="193"/>
                    <a:pt x="3970" y="59"/>
                  </a:cubicBezTo>
                  <a:cubicBezTo>
                    <a:pt x="3820" y="26"/>
                    <a:pt x="3662" y="1"/>
                    <a:pt x="35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1"/>
            <p:cNvSpPr/>
            <p:nvPr/>
          </p:nvSpPr>
          <p:spPr>
            <a:xfrm>
              <a:off x="5993696" y="2938334"/>
              <a:ext cx="127284" cy="132875"/>
            </a:xfrm>
            <a:custGeom>
              <a:avLst/>
              <a:gdLst/>
              <a:ahLst/>
              <a:cxnLst/>
              <a:rect l="l" t="t" r="r" b="b"/>
              <a:pathLst>
                <a:path w="4371" h="4563" extrusionOk="0">
                  <a:moveTo>
                    <a:pt x="2497" y="0"/>
                  </a:moveTo>
                  <a:cubicBezTo>
                    <a:pt x="1639" y="0"/>
                    <a:pt x="937" y="307"/>
                    <a:pt x="234" y="934"/>
                  </a:cubicBezTo>
                  <a:cubicBezTo>
                    <a:pt x="1" y="2035"/>
                    <a:pt x="401" y="3269"/>
                    <a:pt x="1268" y="4003"/>
                  </a:cubicBezTo>
                  <a:cubicBezTo>
                    <a:pt x="1728" y="4409"/>
                    <a:pt x="2272" y="4563"/>
                    <a:pt x="2841" y="4563"/>
                  </a:cubicBezTo>
                  <a:cubicBezTo>
                    <a:pt x="3345" y="4563"/>
                    <a:pt x="3869" y="4442"/>
                    <a:pt x="4371" y="4270"/>
                  </a:cubicBezTo>
                  <a:cubicBezTo>
                    <a:pt x="4270" y="3235"/>
                    <a:pt x="4337" y="2101"/>
                    <a:pt x="3737" y="1468"/>
                  </a:cubicBezTo>
                  <a:cubicBezTo>
                    <a:pt x="3703" y="1434"/>
                    <a:pt x="3837" y="1234"/>
                    <a:pt x="3803" y="1167"/>
                  </a:cubicBezTo>
                  <a:cubicBezTo>
                    <a:pt x="3670" y="767"/>
                    <a:pt x="3537" y="500"/>
                    <a:pt x="3403" y="100"/>
                  </a:cubicBezTo>
                  <a:cubicBezTo>
                    <a:pt x="3080" y="34"/>
                    <a:pt x="2780" y="0"/>
                    <a:pt x="24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1"/>
            <p:cNvSpPr/>
            <p:nvPr/>
          </p:nvSpPr>
          <p:spPr>
            <a:xfrm>
              <a:off x="5994686" y="2938334"/>
              <a:ext cx="103958" cy="106870"/>
            </a:xfrm>
            <a:custGeom>
              <a:avLst/>
              <a:gdLst/>
              <a:ahLst/>
              <a:cxnLst/>
              <a:rect l="l" t="t" r="r" b="b"/>
              <a:pathLst>
                <a:path w="3570" h="3670" extrusionOk="0">
                  <a:moveTo>
                    <a:pt x="2463" y="0"/>
                  </a:moveTo>
                  <a:cubicBezTo>
                    <a:pt x="1605" y="0"/>
                    <a:pt x="903" y="307"/>
                    <a:pt x="200" y="934"/>
                  </a:cubicBezTo>
                  <a:cubicBezTo>
                    <a:pt x="0" y="1901"/>
                    <a:pt x="267" y="2935"/>
                    <a:pt x="901" y="3669"/>
                  </a:cubicBezTo>
                  <a:cubicBezTo>
                    <a:pt x="2104" y="3447"/>
                    <a:pt x="1835" y="642"/>
                    <a:pt x="3315" y="642"/>
                  </a:cubicBezTo>
                  <a:cubicBezTo>
                    <a:pt x="3395" y="642"/>
                    <a:pt x="3479" y="650"/>
                    <a:pt x="3569" y="667"/>
                  </a:cubicBezTo>
                  <a:cubicBezTo>
                    <a:pt x="3503" y="467"/>
                    <a:pt x="3436" y="300"/>
                    <a:pt x="3369" y="100"/>
                  </a:cubicBezTo>
                  <a:cubicBezTo>
                    <a:pt x="3046" y="34"/>
                    <a:pt x="2746" y="0"/>
                    <a:pt x="24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1"/>
            <p:cNvSpPr/>
            <p:nvPr/>
          </p:nvSpPr>
          <p:spPr>
            <a:xfrm>
              <a:off x="5701331" y="3434684"/>
              <a:ext cx="180690" cy="293646"/>
            </a:xfrm>
            <a:custGeom>
              <a:avLst/>
              <a:gdLst/>
              <a:ahLst/>
              <a:cxnLst/>
              <a:rect l="l" t="t" r="r" b="b"/>
              <a:pathLst>
                <a:path w="6205" h="10084" extrusionOk="0">
                  <a:moveTo>
                    <a:pt x="3903" y="0"/>
                  </a:moveTo>
                  <a:cubicBezTo>
                    <a:pt x="3403" y="2335"/>
                    <a:pt x="2702" y="4637"/>
                    <a:pt x="1601" y="6738"/>
                  </a:cubicBezTo>
                  <a:cubicBezTo>
                    <a:pt x="1501" y="6772"/>
                    <a:pt x="1401" y="6839"/>
                    <a:pt x="1335" y="6939"/>
                  </a:cubicBezTo>
                  <a:cubicBezTo>
                    <a:pt x="1034" y="7205"/>
                    <a:pt x="767" y="7472"/>
                    <a:pt x="501" y="7773"/>
                  </a:cubicBezTo>
                  <a:cubicBezTo>
                    <a:pt x="267" y="8039"/>
                    <a:pt x="0" y="8373"/>
                    <a:pt x="67" y="8707"/>
                  </a:cubicBezTo>
                  <a:cubicBezTo>
                    <a:pt x="100" y="9073"/>
                    <a:pt x="401" y="9307"/>
                    <a:pt x="534" y="9641"/>
                  </a:cubicBezTo>
                  <a:cubicBezTo>
                    <a:pt x="567" y="9741"/>
                    <a:pt x="601" y="9874"/>
                    <a:pt x="701" y="9941"/>
                  </a:cubicBezTo>
                  <a:cubicBezTo>
                    <a:pt x="767" y="10041"/>
                    <a:pt x="868" y="10074"/>
                    <a:pt x="1001" y="10074"/>
                  </a:cubicBezTo>
                  <a:cubicBezTo>
                    <a:pt x="1049" y="10081"/>
                    <a:pt x="1097" y="10084"/>
                    <a:pt x="1145" y="10084"/>
                  </a:cubicBezTo>
                  <a:cubicBezTo>
                    <a:pt x="1591" y="10084"/>
                    <a:pt x="2013" y="9818"/>
                    <a:pt x="2435" y="9607"/>
                  </a:cubicBezTo>
                  <a:cubicBezTo>
                    <a:pt x="2535" y="9540"/>
                    <a:pt x="2602" y="9474"/>
                    <a:pt x="2669" y="9374"/>
                  </a:cubicBezTo>
                  <a:cubicBezTo>
                    <a:pt x="2769" y="9174"/>
                    <a:pt x="2635" y="8873"/>
                    <a:pt x="2802" y="8740"/>
                  </a:cubicBezTo>
                  <a:cubicBezTo>
                    <a:pt x="2902" y="8673"/>
                    <a:pt x="3036" y="8673"/>
                    <a:pt x="3136" y="8606"/>
                  </a:cubicBezTo>
                  <a:cubicBezTo>
                    <a:pt x="3203" y="8540"/>
                    <a:pt x="3203" y="8406"/>
                    <a:pt x="3203" y="8306"/>
                  </a:cubicBezTo>
                  <a:cubicBezTo>
                    <a:pt x="3203" y="8106"/>
                    <a:pt x="3203" y="7906"/>
                    <a:pt x="3203" y="7706"/>
                  </a:cubicBezTo>
                  <a:cubicBezTo>
                    <a:pt x="4270" y="5371"/>
                    <a:pt x="5337" y="3036"/>
                    <a:pt x="6205" y="601"/>
                  </a:cubicBezTo>
                  <a:cubicBezTo>
                    <a:pt x="5437" y="367"/>
                    <a:pt x="4670" y="167"/>
                    <a:pt x="39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1"/>
            <p:cNvSpPr/>
            <p:nvPr/>
          </p:nvSpPr>
          <p:spPr>
            <a:xfrm>
              <a:off x="5797485" y="3156879"/>
              <a:ext cx="138932" cy="360389"/>
            </a:xfrm>
            <a:custGeom>
              <a:avLst/>
              <a:gdLst/>
              <a:ahLst/>
              <a:cxnLst/>
              <a:rect l="l" t="t" r="r" b="b"/>
              <a:pathLst>
                <a:path w="4771" h="12376" extrusionOk="0">
                  <a:moveTo>
                    <a:pt x="2402" y="0"/>
                  </a:moveTo>
                  <a:cubicBezTo>
                    <a:pt x="2035" y="2168"/>
                    <a:pt x="1668" y="4337"/>
                    <a:pt x="1268" y="6505"/>
                  </a:cubicBezTo>
                  <a:cubicBezTo>
                    <a:pt x="1068" y="7572"/>
                    <a:pt x="234" y="9907"/>
                    <a:pt x="1" y="10975"/>
                  </a:cubicBezTo>
                  <a:cubicBezTo>
                    <a:pt x="801" y="11141"/>
                    <a:pt x="1869" y="12142"/>
                    <a:pt x="2636" y="12376"/>
                  </a:cubicBezTo>
                  <a:cubicBezTo>
                    <a:pt x="3203" y="10775"/>
                    <a:pt x="4003" y="7105"/>
                    <a:pt x="4337" y="5437"/>
                  </a:cubicBezTo>
                  <a:cubicBezTo>
                    <a:pt x="4571" y="4403"/>
                    <a:pt x="4771" y="3269"/>
                    <a:pt x="4504" y="2235"/>
                  </a:cubicBezTo>
                  <a:cubicBezTo>
                    <a:pt x="4270" y="1168"/>
                    <a:pt x="3470" y="167"/>
                    <a:pt x="24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1"/>
            <p:cNvSpPr/>
            <p:nvPr/>
          </p:nvSpPr>
          <p:spPr>
            <a:xfrm>
              <a:off x="6162708" y="3158801"/>
              <a:ext cx="153521" cy="279785"/>
            </a:xfrm>
            <a:custGeom>
              <a:avLst/>
              <a:gdLst/>
              <a:ahLst/>
              <a:cxnLst/>
              <a:rect l="l" t="t" r="r" b="b"/>
              <a:pathLst>
                <a:path w="5272" h="9608" extrusionOk="0">
                  <a:moveTo>
                    <a:pt x="1869" y="1"/>
                  </a:moveTo>
                  <a:cubicBezTo>
                    <a:pt x="1402" y="935"/>
                    <a:pt x="768" y="1869"/>
                    <a:pt x="301" y="2803"/>
                  </a:cubicBezTo>
                  <a:cubicBezTo>
                    <a:pt x="168" y="3103"/>
                    <a:pt x="1" y="3437"/>
                    <a:pt x="68" y="3770"/>
                  </a:cubicBezTo>
                  <a:cubicBezTo>
                    <a:pt x="101" y="4104"/>
                    <a:pt x="334" y="4804"/>
                    <a:pt x="501" y="5105"/>
                  </a:cubicBezTo>
                  <a:cubicBezTo>
                    <a:pt x="1369" y="6772"/>
                    <a:pt x="1969" y="8207"/>
                    <a:pt x="2436" y="9608"/>
                  </a:cubicBezTo>
                  <a:cubicBezTo>
                    <a:pt x="3303" y="9007"/>
                    <a:pt x="4237" y="8540"/>
                    <a:pt x="5271" y="8207"/>
                  </a:cubicBezTo>
                  <a:cubicBezTo>
                    <a:pt x="5171" y="7806"/>
                    <a:pt x="5038" y="7373"/>
                    <a:pt x="4904" y="6939"/>
                  </a:cubicBezTo>
                  <a:cubicBezTo>
                    <a:pt x="4137" y="4504"/>
                    <a:pt x="3303" y="2102"/>
                    <a:pt x="1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1"/>
            <p:cNvSpPr/>
            <p:nvPr/>
          </p:nvSpPr>
          <p:spPr>
            <a:xfrm>
              <a:off x="6233616" y="3397760"/>
              <a:ext cx="127284" cy="325125"/>
            </a:xfrm>
            <a:custGeom>
              <a:avLst/>
              <a:gdLst/>
              <a:ahLst/>
              <a:cxnLst/>
              <a:rect l="l" t="t" r="r" b="b"/>
              <a:pathLst>
                <a:path w="4371" h="11165" extrusionOk="0">
                  <a:moveTo>
                    <a:pt x="2836" y="1"/>
                  </a:moveTo>
                  <a:cubicBezTo>
                    <a:pt x="1802" y="334"/>
                    <a:pt x="868" y="801"/>
                    <a:pt x="1" y="1402"/>
                  </a:cubicBezTo>
                  <a:cubicBezTo>
                    <a:pt x="701" y="3370"/>
                    <a:pt x="1168" y="5271"/>
                    <a:pt x="1769" y="7606"/>
                  </a:cubicBezTo>
                  <a:cubicBezTo>
                    <a:pt x="1702" y="7873"/>
                    <a:pt x="1702" y="8207"/>
                    <a:pt x="1702" y="8507"/>
                  </a:cubicBezTo>
                  <a:cubicBezTo>
                    <a:pt x="1769" y="9207"/>
                    <a:pt x="1969" y="9908"/>
                    <a:pt x="2036" y="10608"/>
                  </a:cubicBezTo>
                  <a:cubicBezTo>
                    <a:pt x="2069" y="10775"/>
                    <a:pt x="2102" y="10975"/>
                    <a:pt x="2236" y="11075"/>
                  </a:cubicBezTo>
                  <a:cubicBezTo>
                    <a:pt x="2298" y="11138"/>
                    <a:pt x="2374" y="11165"/>
                    <a:pt x="2455" y="11165"/>
                  </a:cubicBezTo>
                  <a:cubicBezTo>
                    <a:pt x="2632" y="11165"/>
                    <a:pt x="2832" y="11036"/>
                    <a:pt x="2970" y="10875"/>
                  </a:cubicBezTo>
                  <a:cubicBezTo>
                    <a:pt x="3470" y="10375"/>
                    <a:pt x="3737" y="9674"/>
                    <a:pt x="3704" y="9007"/>
                  </a:cubicBezTo>
                  <a:lnTo>
                    <a:pt x="3704" y="9007"/>
                  </a:lnTo>
                  <a:cubicBezTo>
                    <a:pt x="3937" y="9207"/>
                    <a:pt x="3804" y="9741"/>
                    <a:pt x="4004" y="9841"/>
                  </a:cubicBezTo>
                  <a:cubicBezTo>
                    <a:pt x="4237" y="9741"/>
                    <a:pt x="4371" y="9407"/>
                    <a:pt x="4337" y="9141"/>
                  </a:cubicBezTo>
                  <a:cubicBezTo>
                    <a:pt x="4337" y="8840"/>
                    <a:pt x="4204" y="8574"/>
                    <a:pt x="4071" y="8340"/>
                  </a:cubicBezTo>
                  <a:cubicBezTo>
                    <a:pt x="3837" y="7940"/>
                    <a:pt x="3637" y="7539"/>
                    <a:pt x="3437" y="7139"/>
                  </a:cubicBezTo>
                  <a:cubicBezTo>
                    <a:pt x="3237" y="4938"/>
                    <a:pt x="3303" y="1769"/>
                    <a:pt x="28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1"/>
            <p:cNvSpPr/>
            <p:nvPr/>
          </p:nvSpPr>
          <p:spPr>
            <a:xfrm>
              <a:off x="5970400" y="2889499"/>
              <a:ext cx="106870" cy="161587"/>
            </a:xfrm>
            <a:custGeom>
              <a:avLst/>
              <a:gdLst/>
              <a:ahLst/>
              <a:cxnLst/>
              <a:rect l="l" t="t" r="r" b="b"/>
              <a:pathLst>
                <a:path w="3670" h="5549" extrusionOk="0">
                  <a:moveTo>
                    <a:pt x="2212" y="1"/>
                  </a:moveTo>
                  <a:cubicBezTo>
                    <a:pt x="1804" y="1"/>
                    <a:pt x="1390" y="186"/>
                    <a:pt x="1101" y="476"/>
                  </a:cubicBezTo>
                  <a:cubicBezTo>
                    <a:pt x="701" y="876"/>
                    <a:pt x="467" y="1410"/>
                    <a:pt x="267" y="1944"/>
                  </a:cubicBezTo>
                  <a:cubicBezTo>
                    <a:pt x="167" y="2277"/>
                    <a:pt x="67" y="2644"/>
                    <a:pt x="34" y="3011"/>
                  </a:cubicBezTo>
                  <a:cubicBezTo>
                    <a:pt x="0" y="3378"/>
                    <a:pt x="67" y="3745"/>
                    <a:pt x="234" y="4079"/>
                  </a:cubicBezTo>
                  <a:cubicBezTo>
                    <a:pt x="367" y="4345"/>
                    <a:pt x="567" y="4546"/>
                    <a:pt x="701" y="4812"/>
                  </a:cubicBezTo>
                  <a:cubicBezTo>
                    <a:pt x="801" y="5046"/>
                    <a:pt x="834" y="5313"/>
                    <a:pt x="1034" y="5480"/>
                  </a:cubicBezTo>
                  <a:cubicBezTo>
                    <a:pt x="1105" y="5527"/>
                    <a:pt x="1189" y="5549"/>
                    <a:pt x="1276" y="5549"/>
                  </a:cubicBezTo>
                  <a:cubicBezTo>
                    <a:pt x="1435" y="5549"/>
                    <a:pt x="1606" y="5475"/>
                    <a:pt x="1735" y="5346"/>
                  </a:cubicBezTo>
                  <a:cubicBezTo>
                    <a:pt x="1902" y="5179"/>
                    <a:pt x="2002" y="4946"/>
                    <a:pt x="2068" y="4712"/>
                  </a:cubicBezTo>
                  <a:cubicBezTo>
                    <a:pt x="2469" y="3545"/>
                    <a:pt x="2735" y="2277"/>
                    <a:pt x="3469" y="1310"/>
                  </a:cubicBezTo>
                  <a:cubicBezTo>
                    <a:pt x="3569" y="1176"/>
                    <a:pt x="3669" y="1010"/>
                    <a:pt x="3669" y="843"/>
                  </a:cubicBezTo>
                  <a:cubicBezTo>
                    <a:pt x="3669" y="609"/>
                    <a:pt x="3503" y="443"/>
                    <a:pt x="3336" y="343"/>
                  </a:cubicBezTo>
                  <a:cubicBezTo>
                    <a:pt x="3036" y="142"/>
                    <a:pt x="2802" y="42"/>
                    <a:pt x="2535" y="42"/>
                  </a:cubicBezTo>
                  <a:cubicBezTo>
                    <a:pt x="2430" y="14"/>
                    <a:pt x="2321" y="1"/>
                    <a:pt x="22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1"/>
            <p:cNvSpPr/>
            <p:nvPr/>
          </p:nvSpPr>
          <p:spPr>
            <a:xfrm>
              <a:off x="5528417" y="3794403"/>
              <a:ext cx="354594" cy="518423"/>
            </a:xfrm>
            <a:custGeom>
              <a:avLst/>
              <a:gdLst/>
              <a:ahLst/>
              <a:cxnLst/>
              <a:rect l="l" t="t" r="r" b="b"/>
              <a:pathLst>
                <a:path w="12177" h="17803" extrusionOk="0">
                  <a:moveTo>
                    <a:pt x="8696" y="0"/>
                  </a:moveTo>
                  <a:cubicBezTo>
                    <a:pt x="8178" y="0"/>
                    <a:pt x="7649" y="59"/>
                    <a:pt x="7139" y="123"/>
                  </a:cubicBezTo>
                  <a:cubicBezTo>
                    <a:pt x="6138" y="256"/>
                    <a:pt x="5071" y="423"/>
                    <a:pt x="4270" y="1024"/>
                  </a:cubicBezTo>
                  <a:cubicBezTo>
                    <a:pt x="3236" y="1757"/>
                    <a:pt x="2803" y="3058"/>
                    <a:pt x="2402" y="4259"/>
                  </a:cubicBezTo>
                  <a:cubicBezTo>
                    <a:pt x="1202" y="7962"/>
                    <a:pt x="1" y="11765"/>
                    <a:pt x="34" y="15667"/>
                  </a:cubicBezTo>
                  <a:cubicBezTo>
                    <a:pt x="3637" y="17068"/>
                    <a:pt x="7473" y="17802"/>
                    <a:pt x="11309" y="17802"/>
                  </a:cubicBezTo>
                  <a:cubicBezTo>
                    <a:pt x="11576" y="13533"/>
                    <a:pt x="11842" y="9229"/>
                    <a:pt x="12076" y="4926"/>
                  </a:cubicBezTo>
                  <a:cubicBezTo>
                    <a:pt x="12176" y="3392"/>
                    <a:pt x="12143" y="1657"/>
                    <a:pt x="10975" y="690"/>
                  </a:cubicBezTo>
                  <a:cubicBezTo>
                    <a:pt x="10336" y="154"/>
                    <a:pt x="9532" y="0"/>
                    <a:pt x="86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1"/>
            <p:cNvSpPr/>
            <p:nvPr/>
          </p:nvSpPr>
          <p:spPr>
            <a:xfrm>
              <a:off x="5706194" y="3808206"/>
              <a:ext cx="165140" cy="427889"/>
            </a:xfrm>
            <a:custGeom>
              <a:avLst/>
              <a:gdLst/>
              <a:ahLst/>
              <a:cxnLst/>
              <a:rect l="l" t="t" r="r" b="b"/>
              <a:pathLst>
                <a:path w="5671" h="14694" extrusionOk="0">
                  <a:moveTo>
                    <a:pt x="3228" y="1"/>
                  </a:moveTo>
                  <a:cubicBezTo>
                    <a:pt x="3075" y="1"/>
                    <a:pt x="2921" y="17"/>
                    <a:pt x="2769" y="49"/>
                  </a:cubicBezTo>
                  <a:cubicBezTo>
                    <a:pt x="3169" y="783"/>
                    <a:pt x="2902" y="1717"/>
                    <a:pt x="2669" y="2518"/>
                  </a:cubicBezTo>
                  <a:cubicBezTo>
                    <a:pt x="1468" y="6487"/>
                    <a:pt x="734" y="10557"/>
                    <a:pt x="0" y="14626"/>
                  </a:cubicBezTo>
                  <a:cubicBezTo>
                    <a:pt x="649" y="14599"/>
                    <a:pt x="1293" y="14582"/>
                    <a:pt x="1933" y="14582"/>
                  </a:cubicBezTo>
                  <a:cubicBezTo>
                    <a:pt x="2839" y="14582"/>
                    <a:pt x="3738" y="14615"/>
                    <a:pt x="4637" y="14693"/>
                  </a:cubicBezTo>
                  <a:cubicBezTo>
                    <a:pt x="5104" y="10990"/>
                    <a:pt x="5604" y="7288"/>
                    <a:pt x="5671" y="3585"/>
                  </a:cubicBezTo>
                  <a:cubicBezTo>
                    <a:pt x="5671" y="2718"/>
                    <a:pt x="5671" y="1817"/>
                    <a:pt x="5204" y="1117"/>
                  </a:cubicBezTo>
                  <a:cubicBezTo>
                    <a:pt x="4785" y="418"/>
                    <a:pt x="4015" y="1"/>
                    <a:pt x="32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1"/>
            <p:cNvSpPr/>
            <p:nvPr/>
          </p:nvSpPr>
          <p:spPr>
            <a:xfrm>
              <a:off x="5950963" y="3076220"/>
              <a:ext cx="167091" cy="259401"/>
            </a:xfrm>
            <a:custGeom>
              <a:avLst/>
              <a:gdLst/>
              <a:ahLst/>
              <a:cxnLst/>
              <a:rect l="l" t="t" r="r" b="b"/>
              <a:pathLst>
                <a:path w="5738" h="8908" extrusionOk="0">
                  <a:moveTo>
                    <a:pt x="1468" y="1"/>
                  </a:moveTo>
                  <a:cubicBezTo>
                    <a:pt x="1101" y="268"/>
                    <a:pt x="968" y="1068"/>
                    <a:pt x="668" y="1402"/>
                  </a:cubicBezTo>
                  <a:cubicBezTo>
                    <a:pt x="367" y="1735"/>
                    <a:pt x="0" y="2069"/>
                    <a:pt x="0" y="2503"/>
                  </a:cubicBezTo>
                  <a:cubicBezTo>
                    <a:pt x="0" y="3136"/>
                    <a:pt x="501" y="3570"/>
                    <a:pt x="968" y="4004"/>
                  </a:cubicBezTo>
                  <a:cubicBezTo>
                    <a:pt x="1001" y="4037"/>
                    <a:pt x="1001" y="4070"/>
                    <a:pt x="1001" y="4104"/>
                  </a:cubicBezTo>
                  <a:cubicBezTo>
                    <a:pt x="1001" y="4304"/>
                    <a:pt x="768" y="4437"/>
                    <a:pt x="768" y="4637"/>
                  </a:cubicBezTo>
                  <a:cubicBezTo>
                    <a:pt x="734" y="4871"/>
                    <a:pt x="1001" y="5038"/>
                    <a:pt x="1101" y="5238"/>
                  </a:cubicBezTo>
                  <a:cubicBezTo>
                    <a:pt x="1201" y="5538"/>
                    <a:pt x="968" y="5905"/>
                    <a:pt x="1101" y="6205"/>
                  </a:cubicBezTo>
                  <a:cubicBezTo>
                    <a:pt x="1168" y="6372"/>
                    <a:pt x="1368" y="6472"/>
                    <a:pt x="1501" y="6639"/>
                  </a:cubicBezTo>
                  <a:cubicBezTo>
                    <a:pt x="1735" y="6872"/>
                    <a:pt x="1802" y="7206"/>
                    <a:pt x="1902" y="7506"/>
                  </a:cubicBezTo>
                  <a:cubicBezTo>
                    <a:pt x="2002" y="7973"/>
                    <a:pt x="2102" y="8440"/>
                    <a:pt x="2202" y="8907"/>
                  </a:cubicBezTo>
                  <a:cubicBezTo>
                    <a:pt x="2202" y="8607"/>
                    <a:pt x="2369" y="8307"/>
                    <a:pt x="2602" y="8107"/>
                  </a:cubicBezTo>
                  <a:cubicBezTo>
                    <a:pt x="2836" y="7906"/>
                    <a:pt x="3136" y="7806"/>
                    <a:pt x="3436" y="7740"/>
                  </a:cubicBezTo>
                  <a:cubicBezTo>
                    <a:pt x="3570" y="7706"/>
                    <a:pt x="3703" y="7673"/>
                    <a:pt x="3803" y="7606"/>
                  </a:cubicBezTo>
                  <a:cubicBezTo>
                    <a:pt x="3903" y="7539"/>
                    <a:pt x="4003" y="7406"/>
                    <a:pt x="3970" y="7273"/>
                  </a:cubicBezTo>
                  <a:cubicBezTo>
                    <a:pt x="3937" y="7139"/>
                    <a:pt x="3803" y="7039"/>
                    <a:pt x="3803" y="6906"/>
                  </a:cubicBezTo>
                  <a:cubicBezTo>
                    <a:pt x="3770" y="6739"/>
                    <a:pt x="3870" y="6605"/>
                    <a:pt x="4003" y="6505"/>
                  </a:cubicBezTo>
                  <a:cubicBezTo>
                    <a:pt x="4137" y="6405"/>
                    <a:pt x="4303" y="6339"/>
                    <a:pt x="4404" y="6172"/>
                  </a:cubicBezTo>
                  <a:cubicBezTo>
                    <a:pt x="4537" y="5938"/>
                    <a:pt x="4370" y="5571"/>
                    <a:pt x="4570" y="5338"/>
                  </a:cubicBezTo>
                  <a:cubicBezTo>
                    <a:pt x="4670" y="5238"/>
                    <a:pt x="4837" y="5204"/>
                    <a:pt x="4937" y="5071"/>
                  </a:cubicBezTo>
                  <a:cubicBezTo>
                    <a:pt x="5037" y="4904"/>
                    <a:pt x="4871" y="4671"/>
                    <a:pt x="4837" y="4471"/>
                  </a:cubicBezTo>
                  <a:cubicBezTo>
                    <a:pt x="4837" y="4437"/>
                    <a:pt x="4837" y="4371"/>
                    <a:pt x="4837" y="4337"/>
                  </a:cubicBezTo>
                  <a:cubicBezTo>
                    <a:pt x="4971" y="4237"/>
                    <a:pt x="5104" y="4137"/>
                    <a:pt x="5237" y="4070"/>
                  </a:cubicBezTo>
                  <a:cubicBezTo>
                    <a:pt x="5604" y="3837"/>
                    <a:pt x="5704" y="3336"/>
                    <a:pt x="5738" y="2936"/>
                  </a:cubicBezTo>
                  <a:cubicBezTo>
                    <a:pt x="5738" y="2169"/>
                    <a:pt x="5037" y="1402"/>
                    <a:pt x="5137" y="668"/>
                  </a:cubicBezTo>
                  <a:lnTo>
                    <a:pt x="5137" y="668"/>
                  </a:lnTo>
                  <a:cubicBezTo>
                    <a:pt x="4860" y="741"/>
                    <a:pt x="4594" y="771"/>
                    <a:pt x="4337" y="771"/>
                  </a:cubicBezTo>
                  <a:cubicBezTo>
                    <a:pt x="3297" y="771"/>
                    <a:pt x="2404" y="268"/>
                    <a:pt x="14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1"/>
            <p:cNvSpPr/>
            <p:nvPr/>
          </p:nvSpPr>
          <p:spPr>
            <a:xfrm>
              <a:off x="5162233" y="2780969"/>
              <a:ext cx="55386" cy="75770"/>
            </a:xfrm>
            <a:custGeom>
              <a:avLst/>
              <a:gdLst/>
              <a:ahLst/>
              <a:cxnLst/>
              <a:rect l="l" t="t" r="r" b="b"/>
              <a:pathLst>
                <a:path w="1902" h="2602" extrusionOk="0">
                  <a:moveTo>
                    <a:pt x="756" y="1"/>
                  </a:moveTo>
                  <a:cubicBezTo>
                    <a:pt x="581" y="1"/>
                    <a:pt x="417" y="49"/>
                    <a:pt x="300" y="167"/>
                  </a:cubicBezTo>
                  <a:cubicBezTo>
                    <a:pt x="200" y="267"/>
                    <a:pt x="133" y="434"/>
                    <a:pt x="133" y="567"/>
                  </a:cubicBezTo>
                  <a:cubicBezTo>
                    <a:pt x="0" y="1301"/>
                    <a:pt x="300" y="2035"/>
                    <a:pt x="767" y="2602"/>
                  </a:cubicBezTo>
                  <a:cubicBezTo>
                    <a:pt x="901" y="1735"/>
                    <a:pt x="1234" y="934"/>
                    <a:pt x="1901" y="500"/>
                  </a:cubicBezTo>
                  <a:cubicBezTo>
                    <a:pt x="1668" y="300"/>
                    <a:pt x="1401" y="167"/>
                    <a:pt x="1134" y="67"/>
                  </a:cubicBezTo>
                  <a:cubicBezTo>
                    <a:pt x="1010" y="25"/>
                    <a:pt x="880" y="1"/>
                    <a:pt x="756" y="1"/>
                  </a:cubicBezTo>
                  <a:close/>
                </a:path>
              </a:pathLst>
            </a:custGeom>
            <a:solidFill>
              <a:srgbClr val="0E37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1"/>
            <p:cNvSpPr/>
            <p:nvPr/>
          </p:nvSpPr>
          <p:spPr>
            <a:xfrm>
              <a:off x="6384195" y="1943653"/>
              <a:ext cx="55386" cy="59259"/>
            </a:xfrm>
            <a:custGeom>
              <a:avLst/>
              <a:gdLst/>
              <a:ahLst/>
              <a:cxnLst/>
              <a:rect l="l" t="t" r="r" b="b"/>
              <a:pathLst>
                <a:path w="1902" h="2035" extrusionOk="0">
                  <a:moveTo>
                    <a:pt x="667" y="0"/>
                  </a:moveTo>
                  <a:cubicBezTo>
                    <a:pt x="601" y="0"/>
                    <a:pt x="501" y="0"/>
                    <a:pt x="401" y="33"/>
                  </a:cubicBezTo>
                  <a:cubicBezTo>
                    <a:pt x="301" y="67"/>
                    <a:pt x="234" y="167"/>
                    <a:pt x="167" y="267"/>
                  </a:cubicBezTo>
                  <a:cubicBezTo>
                    <a:pt x="100" y="367"/>
                    <a:pt x="34" y="500"/>
                    <a:pt x="34" y="634"/>
                  </a:cubicBezTo>
                  <a:cubicBezTo>
                    <a:pt x="0" y="701"/>
                    <a:pt x="0" y="767"/>
                    <a:pt x="67" y="801"/>
                  </a:cubicBezTo>
                  <a:cubicBezTo>
                    <a:pt x="100" y="867"/>
                    <a:pt x="167" y="901"/>
                    <a:pt x="267" y="901"/>
                  </a:cubicBezTo>
                  <a:cubicBezTo>
                    <a:pt x="467" y="934"/>
                    <a:pt x="667" y="1001"/>
                    <a:pt x="868" y="1067"/>
                  </a:cubicBezTo>
                  <a:cubicBezTo>
                    <a:pt x="968" y="1067"/>
                    <a:pt x="1068" y="1134"/>
                    <a:pt x="1134" y="1201"/>
                  </a:cubicBezTo>
                  <a:cubicBezTo>
                    <a:pt x="1201" y="1268"/>
                    <a:pt x="1201" y="1368"/>
                    <a:pt x="1201" y="1468"/>
                  </a:cubicBezTo>
                  <a:cubicBezTo>
                    <a:pt x="1235" y="1701"/>
                    <a:pt x="1368" y="1901"/>
                    <a:pt x="1535" y="2035"/>
                  </a:cubicBezTo>
                  <a:cubicBezTo>
                    <a:pt x="1568" y="1701"/>
                    <a:pt x="1868" y="1434"/>
                    <a:pt x="1902" y="1067"/>
                  </a:cubicBezTo>
                  <a:cubicBezTo>
                    <a:pt x="1902" y="767"/>
                    <a:pt x="1768" y="467"/>
                    <a:pt x="1501" y="300"/>
                  </a:cubicBezTo>
                  <a:cubicBezTo>
                    <a:pt x="1268" y="100"/>
                    <a:pt x="968" y="33"/>
                    <a:pt x="6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1"/>
            <p:cNvSpPr/>
            <p:nvPr/>
          </p:nvSpPr>
          <p:spPr>
            <a:xfrm>
              <a:off x="6418178" y="1980548"/>
              <a:ext cx="10716" cy="16220"/>
            </a:xfrm>
            <a:custGeom>
              <a:avLst/>
              <a:gdLst/>
              <a:ahLst/>
              <a:cxnLst/>
              <a:rect l="l" t="t" r="r" b="b"/>
              <a:pathLst>
                <a:path w="368" h="557" extrusionOk="0">
                  <a:moveTo>
                    <a:pt x="134" y="1"/>
                  </a:moveTo>
                  <a:cubicBezTo>
                    <a:pt x="68" y="34"/>
                    <a:pt x="34" y="101"/>
                    <a:pt x="34" y="167"/>
                  </a:cubicBezTo>
                  <a:lnTo>
                    <a:pt x="1" y="501"/>
                  </a:lnTo>
                  <a:cubicBezTo>
                    <a:pt x="20" y="540"/>
                    <a:pt x="51" y="556"/>
                    <a:pt x="87" y="556"/>
                  </a:cubicBezTo>
                  <a:cubicBezTo>
                    <a:pt x="112" y="556"/>
                    <a:pt x="140" y="548"/>
                    <a:pt x="168" y="534"/>
                  </a:cubicBezTo>
                  <a:cubicBezTo>
                    <a:pt x="234" y="501"/>
                    <a:pt x="268" y="468"/>
                    <a:pt x="301" y="401"/>
                  </a:cubicBezTo>
                  <a:cubicBezTo>
                    <a:pt x="334" y="368"/>
                    <a:pt x="368" y="301"/>
                    <a:pt x="368" y="234"/>
                  </a:cubicBezTo>
                  <a:cubicBezTo>
                    <a:pt x="368" y="167"/>
                    <a:pt x="368" y="101"/>
                    <a:pt x="301" y="67"/>
                  </a:cubicBezTo>
                  <a:cubicBezTo>
                    <a:pt x="268" y="1"/>
                    <a:pt x="201" y="1"/>
                    <a:pt x="134" y="1"/>
                  </a:cubicBezTo>
                  <a:close/>
                </a:path>
              </a:pathLst>
            </a:custGeom>
            <a:solidFill>
              <a:srgbClr val="F8A4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1"/>
            <p:cNvSpPr/>
            <p:nvPr/>
          </p:nvSpPr>
          <p:spPr>
            <a:xfrm>
              <a:off x="6592054" y="2370057"/>
              <a:ext cx="37914" cy="33051"/>
            </a:xfrm>
            <a:custGeom>
              <a:avLst/>
              <a:gdLst/>
              <a:ahLst/>
              <a:cxnLst/>
              <a:rect l="l" t="t" r="r" b="b"/>
              <a:pathLst>
                <a:path w="1302" h="1135" extrusionOk="0">
                  <a:moveTo>
                    <a:pt x="635" y="1"/>
                  </a:moveTo>
                  <a:cubicBezTo>
                    <a:pt x="635" y="134"/>
                    <a:pt x="534" y="268"/>
                    <a:pt x="434" y="368"/>
                  </a:cubicBezTo>
                  <a:cubicBezTo>
                    <a:pt x="334" y="468"/>
                    <a:pt x="234" y="568"/>
                    <a:pt x="134" y="668"/>
                  </a:cubicBezTo>
                  <a:cubicBezTo>
                    <a:pt x="67" y="735"/>
                    <a:pt x="1" y="868"/>
                    <a:pt x="34" y="968"/>
                  </a:cubicBezTo>
                  <a:cubicBezTo>
                    <a:pt x="67" y="1035"/>
                    <a:pt x="134" y="1102"/>
                    <a:pt x="201" y="1135"/>
                  </a:cubicBezTo>
                  <a:lnTo>
                    <a:pt x="434" y="1135"/>
                  </a:lnTo>
                  <a:cubicBezTo>
                    <a:pt x="534" y="1102"/>
                    <a:pt x="635" y="1102"/>
                    <a:pt x="735" y="1068"/>
                  </a:cubicBezTo>
                  <a:cubicBezTo>
                    <a:pt x="835" y="1002"/>
                    <a:pt x="901" y="868"/>
                    <a:pt x="1035" y="835"/>
                  </a:cubicBezTo>
                  <a:cubicBezTo>
                    <a:pt x="1102" y="801"/>
                    <a:pt x="1202" y="801"/>
                    <a:pt x="1235" y="768"/>
                  </a:cubicBezTo>
                  <a:cubicBezTo>
                    <a:pt x="1268" y="735"/>
                    <a:pt x="1268" y="668"/>
                    <a:pt x="1268" y="635"/>
                  </a:cubicBezTo>
                  <a:lnTo>
                    <a:pt x="1302" y="34"/>
                  </a:lnTo>
                  <a:cubicBezTo>
                    <a:pt x="1102" y="34"/>
                    <a:pt x="868" y="1"/>
                    <a:pt x="6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1"/>
            <p:cNvSpPr/>
            <p:nvPr/>
          </p:nvSpPr>
          <p:spPr>
            <a:xfrm>
              <a:off x="6679472" y="2383656"/>
              <a:ext cx="21403" cy="25655"/>
            </a:xfrm>
            <a:custGeom>
              <a:avLst/>
              <a:gdLst/>
              <a:ahLst/>
              <a:cxnLst/>
              <a:rect l="l" t="t" r="r" b="b"/>
              <a:pathLst>
                <a:path w="735" h="881" extrusionOk="0">
                  <a:moveTo>
                    <a:pt x="535" y="1"/>
                  </a:moveTo>
                  <a:cubicBezTo>
                    <a:pt x="459" y="26"/>
                    <a:pt x="383" y="90"/>
                    <a:pt x="307" y="90"/>
                  </a:cubicBezTo>
                  <a:cubicBezTo>
                    <a:pt x="283" y="90"/>
                    <a:pt x="258" y="84"/>
                    <a:pt x="234" y="68"/>
                  </a:cubicBezTo>
                  <a:cubicBezTo>
                    <a:pt x="234" y="201"/>
                    <a:pt x="134" y="301"/>
                    <a:pt x="101" y="434"/>
                  </a:cubicBezTo>
                  <a:cubicBezTo>
                    <a:pt x="34" y="535"/>
                    <a:pt x="1" y="668"/>
                    <a:pt x="101" y="768"/>
                  </a:cubicBezTo>
                  <a:cubicBezTo>
                    <a:pt x="151" y="843"/>
                    <a:pt x="220" y="881"/>
                    <a:pt x="293" y="881"/>
                  </a:cubicBezTo>
                  <a:cubicBezTo>
                    <a:pt x="318" y="881"/>
                    <a:pt x="343" y="876"/>
                    <a:pt x="368" y="868"/>
                  </a:cubicBezTo>
                  <a:cubicBezTo>
                    <a:pt x="501" y="868"/>
                    <a:pt x="601" y="835"/>
                    <a:pt x="701" y="835"/>
                  </a:cubicBezTo>
                  <a:cubicBezTo>
                    <a:pt x="735" y="601"/>
                    <a:pt x="735" y="334"/>
                    <a:pt x="701" y="101"/>
                  </a:cubicBezTo>
                  <a:cubicBezTo>
                    <a:pt x="701" y="68"/>
                    <a:pt x="701" y="68"/>
                    <a:pt x="701" y="34"/>
                  </a:cubicBezTo>
                  <a:cubicBezTo>
                    <a:pt x="668" y="1"/>
                    <a:pt x="601" y="1"/>
                    <a:pt x="5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1"/>
            <p:cNvSpPr/>
            <p:nvPr/>
          </p:nvSpPr>
          <p:spPr>
            <a:xfrm>
              <a:off x="6812550" y="2255440"/>
              <a:ext cx="14618" cy="2941"/>
            </a:xfrm>
            <a:custGeom>
              <a:avLst/>
              <a:gdLst/>
              <a:ahLst/>
              <a:cxnLst/>
              <a:rect l="l" t="t" r="r" b="b"/>
              <a:pathLst>
                <a:path w="502" h="101" extrusionOk="0">
                  <a:moveTo>
                    <a:pt x="501" y="101"/>
                  </a:moveTo>
                  <a:cubicBezTo>
                    <a:pt x="334" y="67"/>
                    <a:pt x="168" y="34"/>
                    <a:pt x="1" y="1"/>
                  </a:cubicBezTo>
                  <a:close/>
                </a:path>
              </a:pathLst>
            </a:custGeom>
            <a:solidFill>
              <a:srgbClr val="0E37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1"/>
            <p:cNvSpPr/>
            <p:nvPr/>
          </p:nvSpPr>
          <p:spPr>
            <a:xfrm>
              <a:off x="6807716" y="1906292"/>
              <a:ext cx="47611" cy="136456"/>
            </a:xfrm>
            <a:custGeom>
              <a:avLst/>
              <a:gdLst/>
              <a:ahLst/>
              <a:cxnLst/>
              <a:rect l="l" t="t" r="r" b="b"/>
              <a:pathLst>
                <a:path w="1635" h="4686" extrusionOk="0">
                  <a:moveTo>
                    <a:pt x="278" y="0"/>
                  </a:moveTo>
                  <a:cubicBezTo>
                    <a:pt x="253" y="0"/>
                    <a:pt x="226" y="5"/>
                    <a:pt x="200" y="15"/>
                  </a:cubicBezTo>
                  <a:cubicBezTo>
                    <a:pt x="0" y="82"/>
                    <a:pt x="0" y="349"/>
                    <a:pt x="67" y="516"/>
                  </a:cubicBezTo>
                  <a:lnTo>
                    <a:pt x="801" y="4685"/>
                  </a:lnTo>
                  <a:cubicBezTo>
                    <a:pt x="1034" y="4485"/>
                    <a:pt x="1334" y="4385"/>
                    <a:pt x="1635" y="4352"/>
                  </a:cubicBezTo>
                  <a:cubicBezTo>
                    <a:pt x="1534" y="2951"/>
                    <a:pt x="1401" y="1450"/>
                    <a:pt x="634" y="249"/>
                  </a:cubicBezTo>
                  <a:cubicBezTo>
                    <a:pt x="549" y="136"/>
                    <a:pt x="41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1"/>
            <p:cNvSpPr/>
            <p:nvPr/>
          </p:nvSpPr>
          <p:spPr>
            <a:xfrm>
              <a:off x="6794117" y="2255440"/>
              <a:ext cx="37885" cy="43738"/>
            </a:xfrm>
            <a:custGeom>
              <a:avLst/>
              <a:gdLst/>
              <a:ahLst/>
              <a:cxnLst/>
              <a:rect l="l" t="t" r="r" b="b"/>
              <a:pathLst>
                <a:path w="1301" h="1502" extrusionOk="0">
                  <a:moveTo>
                    <a:pt x="1234" y="1"/>
                  </a:moveTo>
                  <a:lnTo>
                    <a:pt x="567" y="234"/>
                  </a:lnTo>
                  <a:cubicBezTo>
                    <a:pt x="600" y="401"/>
                    <a:pt x="500" y="601"/>
                    <a:pt x="367" y="735"/>
                  </a:cubicBezTo>
                  <a:cubicBezTo>
                    <a:pt x="267" y="868"/>
                    <a:pt x="100" y="1001"/>
                    <a:pt x="33" y="1168"/>
                  </a:cubicBezTo>
                  <a:cubicBezTo>
                    <a:pt x="0" y="1268"/>
                    <a:pt x="0" y="1368"/>
                    <a:pt x="67" y="1435"/>
                  </a:cubicBezTo>
                  <a:cubicBezTo>
                    <a:pt x="133" y="1502"/>
                    <a:pt x="234" y="1502"/>
                    <a:pt x="300" y="1502"/>
                  </a:cubicBezTo>
                  <a:cubicBezTo>
                    <a:pt x="400" y="1468"/>
                    <a:pt x="500" y="1468"/>
                    <a:pt x="600" y="1468"/>
                  </a:cubicBezTo>
                  <a:cubicBezTo>
                    <a:pt x="634" y="1468"/>
                    <a:pt x="701" y="1468"/>
                    <a:pt x="734" y="1435"/>
                  </a:cubicBezTo>
                  <a:cubicBezTo>
                    <a:pt x="801" y="1368"/>
                    <a:pt x="767" y="1235"/>
                    <a:pt x="834" y="1168"/>
                  </a:cubicBezTo>
                  <a:cubicBezTo>
                    <a:pt x="934" y="1035"/>
                    <a:pt x="1134" y="1068"/>
                    <a:pt x="1234" y="968"/>
                  </a:cubicBezTo>
                  <a:cubicBezTo>
                    <a:pt x="1301" y="901"/>
                    <a:pt x="1301" y="768"/>
                    <a:pt x="1301" y="701"/>
                  </a:cubicBezTo>
                  <a:cubicBezTo>
                    <a:pt x="1268" y="468"/>
                    <a:pt x="1268" y="234"/>
                    <a:pt x="1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1"/>
            <p:cNvSpPr/>
            <p:nvPr/>
          </p:nvSpPr>
          <p:spPr>
            <a:xfrm>
              <a:off x="6905822" y="2253489"/>
              <a:ext cx="29149" cy="34041"/>
            </a:xfrm>
            <a:custGeom>
              <a:avLst/>
              <a:gdLst/>
              <a:ahLst/>
              <a:cxnLst/>
              <a:rect l="l" t="t" r="r" b="b"/>
              <a:pathLst>
                <a:path w="1001" h="1169" extrusionOk="0">
                  <a:moveTo>
                    <a:pt x="400" y="1"/>
                  </a:moveTo>
                  <a:cubicBezTo>
                    <a:pt x="306" y="25"/>
                    <a:pt x="212" y="48"/>
                    <a:pt x="117" y="48"/>
                  </a:cubicBezTo>
                  <a:cubicBezTo>
                    <a:pt x="78" y="48"/>
                    <a:pt x="39" y="44"/>
                    <a:pt x="0" y="34"/>
                  </a:cubicBezTo>
                  <a:lnTo>
                    <a:pt x="0" y="34"/>
                  </a:lnTo>
                  <a:lnTo>
                    <a:pt x="200" y="234"/>
                  </a:lnTo>
                  <a:cubicBezTo>
                    <a:pt x="200" y="468"/>
                    <a:pt x="200" y="668"/>
                    <a:pt x="200" y="902"/>
                  </a:cubicBezTo>
                  <a:cubicBezTo>
                    <a:pt x="167" y="968"/>
                    <a:pt x="200" y="1068"/>
                    <a:pt x="234" y="1102"/>
                  </a:cubicBezTo>
                  <a:cubicBezTo>
                    <a:pt x="300" y="1168"/>
                    <a:pt x="400" y="1168"/>
                    <a:pt x="467" y="1168"/>
                  </a:cubicBezTo>
                  <a:cubicBezTo>
                    <a:pt x="567" y="1168"/>
                    <a:pt x="701" y="1135"/>
                    <a:pt x="801" y="1135"/>
                  </a:cubicBezTo>
                  <a:cubicBezTo>
                    <a:pt x="867" y="1135"/>
                    <a:pt x="934" y="1135"/>
                    <a:pt x="967" y="1068"/>
                  </a:cubicBezTo>
                  <a:cubicBezTo>
                    <a:pt x="1001" y="1035"/>
                    <a:pt x="1001" y="1002"/>
                    <a:pt x="1001" y="968"/>
                  </a:cubicBezTo>
                  <a:cubicBezTo>
                    <a:pt x="1001" y="768"/>
                    <a:pt x="967" y="568"/>
                    <a:pt x="934" y="401"/>
                  </a:cubicBezTo>
                  <a:cubicBezTo>
                    <a:pt x="901" y="268"/>
                    <a:pt x="867" y="168"/>
                    <a:pt x="767" y="68"/>
                  </a:cubicBezTo>
                  <a:cubicBezTo>
                    <a:pt x="667" y="1"/>
                    <a:pt x="534" y="1"/>
                    <a:pt x="4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1"/>
            <p:cNvSpPr/>
            <p:nvPr/>
          </p:nvSpPr>
          <p:spPr>
            <a:xfrm>
              <a:off x="6433728" y="2011648"/>
              <a:ext cx="127284" cy="187387"/>
            </a:xfrm>
            <a:custGeom>
              <a:avLst/>
              <a:gdLst/>
              <a:ahLst/>
              <a:cxnLst/>
              <a:rect l="l" t="t" r="r" b="b"/>
              <a:pathLst>
                <a:path w="4371" h="6435" extrusionOk="0">
                  <a:moveTo>
                    <a:pt x="1019" y="1"/>
                  </a:moveTo>
                  <a:cubicBezTo>
                    <a:pt x="830" y="1"/>
                    <a:pt x="643" y="32"/>
                    <a:pt x="468" y="100"/>
                  </a:cubicBezTo>
                  <a:cubicBezTo>
                    <a:pt x="301" y="200"/>
                    <a:pt x="101" y="334"/>
                    <a:pt x="34" y="534"/>
                  </a:cubicBezTo>
                  <a:cubicBezTo>
                    <a:pt x="1" y="701"/>
                    <a:pt x="34" y="867"/>
                    <a:pt x="67" y="1034"/>
                  </a:cubicBezTo>
                  <a:cubicBezTo>
                    <a:pt x="367" y="2202"/>
                    <a:pt x="434" y="3369"/>
                    <a:pt x="301" y="4537"/>
                  </a:cubicBezTo>
                  <a:cubicBezTo>
                    <a:pt x="267" y="4870"/>
                    <a:pt x="234" y="5204"/>
                    <a:pt x="267" y="5537"/>
                  </a:cubicBezTo>
                  <a:cubicBezTo>
                    <a:pt x="334" y="5871"/>
                    <a:pt x="501" y="6204"/>
                    <a:pt x="801" y="6338"/>
                  </a:cubicBezTo>
                  <a:cubicBezTo>
                    <a:pt x="930" y="6412"/>
                    <a:pt x="1069" y="6434"/>
                    <a:pt x="1213" y="6434"/>
                  </a:cubicBezTo>
                  <a:cubicBezTo>
                    <a:pt x="1330" y="6434"/>
                    <a:pt x="1449" y="6420"/>
                    <a:pt x="1568" y="6405"/>
                  </a:cubicBezTo>
                  <a:cubicBezTo>
                    <a:pt x="2102" y="6338"/>
                    <a:pt x="2636" y="6204"/>
                    <a:pt x="3136" y="6038"/>
                  </a:cubicBezTo>
                  <a:cubicBezTo>
                    <a:pt x="3536" y="5904"/>
                    <a:pt x="3937" y="5737"/>
                    <a:pt x="4170" y="5404"/>
                  </a:cubicBezTo>
                  <a:cubicBezTo>
                    <a:pt x="4370" y="5070"/>
                    <a:pt x="4370" y="4670"/>
                    <a:pt x="4337" y="4303"/>
                  </a:cubicBezTo>
                  <a:cubicBezTo>
                    <a:pt x="4237" y="3469"/>
                    <a:pt x="3870" y="2735"/>
                    <a:pt x="3470" y="2001"/>
                  </a:cubicBezTo>
                  <a:cubicBezTo>
                    <a:pt x="3136" y="1434"/>
                    <a:pt x="2803" y="867"/>
                    <a:pt x="2302" y="467"/>
                  </a:cubicBezTo>
                  <a:cubicBezTo>
                    <a:pt x="1948" y="184"/>
                    <a:pt x="1477" y="1"/>
                    <a:pt x="10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1"/>
            <p:cNvSpPr/>
            <p:nvPr/>
          </p:nvSpPr>
          <p:spPr>
            <a:xfrm>
              <a:off x="6266667" y="2056318"/>
              <a:ext cx="29149" cy="37914"/>
            </a:xfrm>
            <a:custGeom>
              <a:avLst/>
              <a:gdLst/>
              <a:ahLst/>
              <a:cxnLst/>
              <a:rect l="l" t="t" r="r" b="b"/>
              <a:pathLst>
                <a:path w="1001" h="1302" extrusionOk="0">
                  <a:moveTo>
                    <a:pt x="534" y="0"/>
                  </a:moveTo>
                  <a:cubicBezTo>
                    <a:pt x="467" y="0"/>
                    <a:pt x="434" y="34"/>
                    <a:pt x="367" y="67"/>
                  </a:cubicBezTo>
                  <a:cubicBezTo>
                    <a:pt x="267" y="134"/>
                    <a:pt x="200" y="234"/>
                    <a:pt x="134" y="367"/>
                  </a:cubicBezTo>
                  <a:cubicBezTo>
                    <a:pt x="67" y="467"/>
                    <a:pt x="0" y="568"/>
                    <a:pt x="33" y="701"/>
                  </a:cubicBezTo>
                  <a:cubicBezTo>
                    <a:pt x="67" y="801"/>
                    <a:pt x="100" y="868"/>
                    <a:pt x="167" y="934"/>
                  </a:cubicBezTo>
                  <a:cubicBezTo>
                    <a:pt x="334" y="1101"/>
                    <a:pt x="500" y="1235"/>
                    <a:pt x="701" y="1301"/>
                  </a:cubicBezTo>
                  <a:cubicBezTo>
                    <a:pt x="801" y="1168"/>
                    <a:pt x="867" y="1001"/>
                    <a:pt x="967" y="868"/>
                  </a:cubicBezTo>
                  <a:cubicBezTo>
                    <a:pt x="967" y="834"/>
                    <a:pt x="1001" y="801"/>
                    <a:pt x="1001" y="768"/>
                  </a:cubicBezTo>
                  <a:cubicBezTo>
                    <a:pt x="1001" y="734"/>
                    <a:pt x="967" y="668"/>
                    <a:pt x="967" y="634"/>
                  </a:cubicBezTo>
                  <a:cubicBezTo>
                    <a:pt x="834" y="334"/>
                    <a:pt x="901" y="267"/>
                    <a:pt x="767" y="101"/>
                  </a:cubicBezTo>
                  <a:cubicBezTo>
                    <a:pt x="734" y="67"/>
                    <a:pt x="567" y="0"/>
                    <a:pt x="534" y="0"/>
                  </a:cubicBezTo>
                  <a:close/>
                </a:path>
              </a:pathLst>
            </a:custGeom>
            <a:solidFill>
              <a:srgbClr val="F8A4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1"/>
            <p:cNvSpPr/>
            <p:nvPr/>
          </p:nvSpPr>
          <p:spPr>
            <a:xfrm>
              <a:off x="6284139" y="2043855"/>
              <a:ext cx="118548" cy="102502"/>
            </a:xfrm>
            <a:custGeom>
              <a:avLst/>
              <a:gdLst/>
              <a:ahLst/>
              <a:cxnLst/>
              <a:rect l="l" t="t" r="r" b="b"/>
              <a:pathLst>
                <a:path w="4071" h="3520" extrusionOk="0">
                  <a:moveTo>
                    <a:pt x="3480" y="1"/>
                  </a:moveTo>
                  <a:cubicBezTo>
                    <a:pt x="3378" y="1"/>
                    <a:pt x="3274" y="48"/>
                    <a:pt x="3203" y="95"/>
                  </a:cubicBezTo>
                  <a:cubicBezTo>
                    <a:pt x="3103" y="195"/>
                    <a:pt x="2969" y="295"/>
                    <a:pt x="2936" y="428"/>
                  </a:cubicBezTo>
                  <a:cubicBezTo>
                    <a:pt x="2769" y="996"/>
                    <a:pt x="2769" y="1429"/>
                    <a:pt x="2269" y="2363"/>
                  </a:cubicBezTo>
                  <a:cubicBezTo>
                    <a:pt x="1468" y="2096"/>
                    <a:pt x="1135" y="1596"/>
                    <a:pt x="367" y="1129"/>
                  </a:cubicBezTo>
                  <a:cubicBezTo>
                    <a:pt x="267" y="1296"/>
                    <a:pt x="134" y="1563"/>
                    <a:pt x="1" y="1729"/>
                  </a:cubicBezTo>
                  <a:cubicBezTo>
                    <a:pt x="701" y="2697"/>
                    <a:pt x="1235" y="3097"/>
                    <a:pt x="2169" y="3497"/>
                  </a:cubicBezTo>
                  <a:cubicBezTo>
                    <a:pt x="2193" y="3513"/>
                    <a:pt x="2230" y="3520"/>
                    <a:pt x="2275" y="3520"/>
                  </a:cubicBezTo>
                  <a:cubicBezTo>
                    <a:pt x="2416" y="3520"/>
                    <a:pt x="2626" y="3456"/>
                    <a:pt x="2702" y="3431"/>
                  </a:cubicBezTo>
                  <a:cubicBezTo>
                    <a:pt x="2836" y="3397"/>
                    <a:pt x="2936" y="3297"/>
                    <a:pt x="3003" y="3197"/>
                  </a:cubicBezTo>
                  <a:cubicBezTo>
                    <a:pt x="3303" y="2763"/>
                    <a:pt x="3536" y="2330"/>
                    <a:pt x="3737" y="1829"/>
                  </a:cubicBezTo>
                  <a:cubicBezTo>
                    <a:pt x="3937" y="1362"/>
                    <a:pt x="4070" y="862"/>
                    <a:pt x="3937" y="395"/>
                  </a:cubicBezTo>
                  <a:cubicBezTo>
                    <a:pt x="3870" y="228"/>
                    <a:pt x="3770" y="62"/>
                    <a:pt x="3603" y="28"/>
                  </a:cubicBezTo>
                  <a:cubicBezTo>
                    <a:pt x="3564" y="9"/>
                    <a:pt x="3522" y="1"/>
                    <a:pt x="34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1"/>
            <p:cNvSpPr/>
            <p:nvPr/>
          </p:nvSpPr>
          <p:spPr>
            <a:xfrm>
              <a:off x="6361860" y="2180660"/>
              <a:ext cx="118518" cy="282697"/>
            </a:xfrm>
            <a:custGeom>
              <a:avLst/>
              <a:gdLst/>
              <a:ahLst/>
              <a:cxnLst/>
              <a:rect l="l" t="t" r="r" b="b"/>
              <a:pathLst>
                <a:path w="4070" h="9708" extrusionOk="0">
                  <a:moveTo>
                    <a:pt x="1468" y="0"/>
                  </a:moveTo>
                  <a:cubicBezTo>
                    <a:pt x="400" y="3102"/>
                    <a:pt x="0" y="6438"/>
                    <a:pt x="334" y="9674"/>
                  </a:cubicBezTo>
                  <a:cubicBezTo>
                    <a:pt x="701" y="9674"/>
                    <a:pt x="1068" y="9674"/>
                    <a:pt x="1434" y="9707"/>
                  </a:cubicBezTo>
                  <a:cubicBezTo>
                    <a:pt x="1501" y="7839"/>
                    <a:pt x="1701" y="6338"/>
                    <a:pt x="2035" y="4704"/>
                  </a:cubicBezTo>
                  <a:cubicBezTo>
                    <a:pt x="2302" y="3136"/>
                    <a:pt x="3202" y="1435"/>
                    <a:pt x="4070" y="67"/>
                  </a:cubicBezTo>
                  <a:lnTo>
                    <a:pt x="14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1"/>
            <p:cNvSpPr/>
            <p:nvPr/>
          </p:nvSpPr>
          <p:spPr>
            <a:xfrm>
              <a:off x="6426943" y="2180660"/>
              <a:ext cx="87447" cy="282697"/>
            </a:xfrm>
            <a:custGeom>
              <a:avLst/>
              <a:gdLst/>
              <a:ahLst/>
              <a:cxnLst/>
              <a:rect l="l" t="t" r="r" b="b"/>
              <a:pathLst>
                <a:path w="3003" h="9708" extrusionOk="0">
                  <a:moveTo>
                    <a:pt x="67" y="0"/>
                  </a:moveTo>
                  <a:cubicBezTo>
                    <a:pt x="0" y="1668"/>
                    <a:pt x="167" y="3069"/>
                    <a:pt x="400" y="4737"/>
                  </a:cubicBezTo>
                  <a:cubicBezTo>
                    <a:pt x="667" y="6471"/>
                    <a:pt x="1168" y="8206"/>
                    <a:pt x="2068" y="9707"/>
                  </a:cubicBezTo>
                  <a:cubicBezTo>
                    <a:pt x="2368" y="9540"/>
                    <a:pt x="2669" y="9440"/>
                    <a:pt x="3002" y="9407"/>
                  </a:cubicBezTo>
                  <a:cubicBezTo>
                    <a:pt x="1935" y="6405"/>
                    <a:pt x="2302" y="3036"/>
                    <a:pt x="23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1"/>
            <p:cNvSpPr/>
            <p:nvPr/>
          </p:nvSpPr>
          <p:spPr>
            <a:xfrm>
              <a:off x="6375459" y="2013570"/>
              <a:ext cx="133108" cy="204015"/>
            </a:xfrm>
            <a:custGeom>
              <a:avLst/>
              <a:gdLst/>
              <a:ahLst/>
              <a:cxnLst/>
              <a:rect l="l" t="t" r="r" b="b"/>
              <a:pathLst>
                <a:path w="4571" h="7006" extrusionOk="0">
                  <a:moveTo>
                    <a:pt x="2035" y="1"/>
                  </a:moveTo>
                  <a:cubicBezTo>
                    <a:pt x="1887" y="321"/>
                    <a:pt x="1685" y="569"/>
                    <a:pt x="1320" y="569"/>
                  </a:cubicBezTo>
                  <a:cubicBezTo>
                    <a:pt x="1191" y="569"/>
                    <a:pt x="1042" y="537"/>
                    <a:pt x="867" y="468"/>
                  </a:cubicBezTo>
                  <a:cubicBezTo>
                    <a:pt x="867" y="501"/>
                    <a:pt x="834" y="568"/>
                    <a:pt x="834" y="601"/>
                  </a:cubicBezTo>
                  <a:cubicBezTo>
                    <a:pt x="634" y="901"/>
                    <a:pt x="334" y="1135"/>
                    <a:pt x="0" y="1202"/>
                  </a:cubicBezTo>
                  <a:cubicBezTo>
                    <a:pt x="300" y="2002"/>
                    <a:pt x="901" y="2936"/>
                    <a:pt x="867" y="3770"/>
                  </a:cubicBezTo>
                  <a:cubicBezTo>
                    <a:pt x="834" y="4871"/>
                    <a:pt x="967" y="5338"/>
                    <a:pt x="500" y="7006"/>
                  </a:cubicBezTo>
                  <a:lnTo>
                    <a:pt x="4203" y="6706"/>
                  </a:lnTo>
                  <a:cubicBezTo>
                    <a:pt x="4437" y="4304"/>
                    <a:pt x="4570" y="2836"/>
                    <a:pt x="3703" y="1168"/>
                  </a:cubicBezTo>
                  <a:cubicBezTo>
                    <a:pt x="3636" y="1068"/>
                    <a:pt x="3436" y="835"/>
                    <a:pt x="3369" y="735"/>
                  </a:cubicBezTo>
                  <a:cubicBezTo>
                    <a:pt x="3236" y="568"/>
                    <a:pt x="3002" y="534"/>
                    <a:pt x="2802" y="501"/>
                  </a:cubicBezTo>
                  <a:cubicBezTo>
                    <a:pt x="2502" y="434"/>
                    <a:pt x="2202" y="234"/>
                    <a:pt x="2035"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1"/>
            <p:cNvSpPr/>
            <p:nvPr/>
          </p:nvSpPr>
          <p:spPr>
            <a:xfrm>
              <a:off x="6400706" y="1995108"/>
              <a:ext cx="34012" cy="34624"/>
            </a:xfrm>
            <a:custGeom>
              <a:avLst/>
              <a:gdLst/>
              <a:ahLst/>
              <a:cxnLst/>
              <a:rect l="l" t="t" r="r" b="b"/>
              <a:pathLst>
                <a:path w="1168" h="1189" extrusionOk="0">
                  <a:moveTo>
                    <a:pt x="868" y="1"/>
                  </a:moveTo>
                  <a:cubicBezTo>
                    <a:pt x="601" y="134"/>
                    <a:pt x="334" y="201"/>
                    <a:pt x="100" y="234"/>
                  </a:cubicBezTo>
                  <a:cubicBezTo>
                    <a:pt x="167" y="501"/>
                    <a:pt x="134" y="835"/>
                    <a:pt x="0" y="1102"/>
                  </a:cubicBezTo>
                  <a:cubicBezTo>
                    <a:pt x="171" y="1161"/>
                    <a:pt x="317" y="1188"/>
                    <a:pt x="444" y="1188"/>
                  </a:cubicBezTo>
                  <a:cubicBezTo>
                    <a:pt x="814" y="1188"/>
                    <a:pt x="1019" y="958"/>
                    <a:pt x="1168" y="635"/>
                  </a:cubicBezTo>
                  <a:cubicBezTo>
                    <a:pt x="1001" y="468"/>
                    <a:pt x="901" y="234"/>
                    <a:pt x="868" y="1"/>
                  </a:cubicBezTo>
                  <a:close/>
                </a:path>
              </a:pathLst>
            </a:custGeom>
            <a:solidFill>
              <a:srgbClr val="F8A4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1"/>
            <p:cNvSpPr/>
            <p:nvPr/>
          </p:nvSpPr>
          <p:spPr>
            <a:xfrm>
              <a:off x="6436640" y="2010774"/>
              <a:ext cx="120469" cy="154365"/>
            </a:xfrm>
            <a:custGeom>
              <a:avLst/>
              <a:gdLst/>
              <a:ahLst/>
              <a:cxnLst/>
              <a:rect l="l" t="t" r="r" b="b"/>
              <a:pathLst>
                <a:path w="4137" h="5301" extrusionOk="0">
                  <a:moveTo>
                    <a:pt x="1049" y="0"/>
                  </a:moveTo>
                  <a:cubicBezTo>
                    <a:pt x="970" y="0"/>
                    <a:pt x="897" y="34"/>
                    <a:pt x="801" y="130"/>
                  </a:cubicBezTo>
                  <a:cubicBezTo>
                    <a:pt x="534" y="330"/>
                    <a:pt x="134" y="831"/>
                    <a:pt x="67" y="1164"/>
                  </a:cubicBezTo>
                  <a:cubicBezTo>
                    <a:pt x="1" y="1498"/>
                    <a:pt x="34" y="1831"/>
                    <a:pt x="67" y="2165"/>
                  </a:cubicBezTo>
                  <a:cubicBezTo>
                    <a:pt x="134" y="2765"/>
                    <a:pt x="301" y="3399"/>
                    <a:pt x="601" y="3933"/>
                  </a:cubicBezTo>
                  <a:cubicBezTo>
                    <a:pt x="901" y="4467"/>
                    <a:pt x="1368" y="5000"/>
                    <a:pt x="1969" y="5167"/>
                  </a:cubicBezTo>
                  <a:cubicBezTo>
                    <a:pt x="2636" y="5300"/>
                    <a:pt x="3370" y="5200"/>
                    <a:pt x="4070" y="5300"/>
                  </a:cubicBezTo>
                  <a:cubicBezTo>
                    <a:pt x="4104" y="5200"/>
                    <a:pt x="4104" y="5100"/>
                    <a:pt x="4137" y="5000"/>
                  </a:cubicBezTo>
                  <a:lnTo>
                    <a:pt x="4137" y="5000"/>
                  </a:lnTo>
                  <a:cubicBezTo>
                    <a:pt x="3915" y="5009"/>
                    <a:pt x="3690" y="5019"/>
                    <a:pt x="3467" y="5019"/>
                  </a:cubicBezTo>
                  <a:cubicBezTo>
                    <a:pt x="2884" y="5019"/>
                    <a:pt x="2308" y="4956"/>
                    <a:pt x="1802" y="4667"/>
                  </a:cubicBezTo>
                  <a:cubicBezTo>
                    <a:pt x="1368" y="4400"/>
                    <a:pt x="1035" y="3966"/>
                    <a:pt x="835" y="3499"/>
                  </a:cubicBezTo>
                  <a:cubicBezTo>
                    <a:pt x="601" y="3066"/>
                    <a:pt x="501" y="2532"/>
                    <a:pt x="434" y="2031"/>
                  </a:cubicBezTo>
                  <a:cubicBezTo>
                    <a:pt x="401" y="1731"/>
                    <a:pt x="368" y="1398"/>
                    <a:pt x="468" y="1097"/>
                  </a:cubicBezTo>
                  <a:cubicBezTo>
                    <a:pt x="634" y="630"/>
                    <a:pt x="1101" y="364"/>
                    <a:pt x="1502" y="130"/>
                  </a:cubicBezTo>
                  <a:cubicBezTo>
                    <a:pt x="1285" y="71"/>
                    <a:pt x="1162" y="0"/>
                    <a:pt x="10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1"/>
            <p:cNvSpPr/>
            <p:nvPr/>
          </p:nvSpPr>
          <p:spPr>
            <a:xfrm>
              <a:off x="6381283" y="1959174"/>
              <a:ext cx="51513" cy="55590"/>
            </a:xfrm>
            <a:custGeom>
              <a:avLst/>
              <a:gdLst/>
              <a:ahLst/>
              <a:cxnLst/>
              <a:rect l="l" t="t" r="r" b="b"/>
              <a:pathLst>
                <a:path w="1769" h="1909" extrusionOk="0">
                  <a:moveTo>
                    <a:pt x="567" y="1"/>
                  </a:moveTo>
                  <a:cubicBezTo>
                    <a:pt x="501" y="1"/>
                    <a:pt x="401" y="1"/>
                    <a:pt x="334" y="67"/>
                  </a:cubicBezTo>
                  <a:cubicBezTo>
                    <a:pt x="267" y="101"/>
                    <a:pt x="200" y="334"/>
                    <a:pt x="167" y="434"/>
                  </a:cubicBezTo>
                  <a:cubicBezTo>
                    <a:pt x="134" y="568"/>
                    <a:pt x="234" y="534"/>
                    <a:pt x="200" y="668"/>
                  </a:cubicBezTo>
                  <a:cubicBezTo>
                    <a:pt x="134" y="1102"/>
                    <a:pt x="0" y="1302"/>
                    <a:pt x="200" y="1869"/>
                  </a:cubicBezTo>
                  <a:cubicBezTo>
                    <a:pt x="322" y="1893"/>
                    <a:pt x="449" y="1909"/>
                    <a:pt x="575" y="1909"/>
                  </a:cubicBezTo>
                  <a:cubicBezTo>
                    <a:pt x="794" y="1909"/>
                    <a:pt x="1011" y="1862"/>
                    <a:pt x="1201" y="1735"/>
                  </a:cubicBezTo>
                  <a:cubicBezTo>
                    <a:pt x="1468" y="1535"/>
                    <a:pt x="1701" y="1202"/>
                    <a:pt x="1735" y="835"/>
                  </a:cubicBezTo>
                  <a:cubicBezTo>
                    <a:pt x="1768" y="601"/>
                    <a:pt x="1735" y="368"/>
                    <a:pt x="1568" y="201"/>
                  </a:cubicBezTo>
                  <a:cubicBezTo>
                    <a:pt x="1435" y="101"/>
                    <a:pt x="1268" y="67"/>
                    <a:pt x="1101" y="67"/>
                  </a:cubicBezTo>
                  <a:cubicBezTo>
                    <a:pt x="934" y="34"/>
                    <a:pt x="734" y="34"/>
                    <a:pt x="567" y="1"/>
                  </a:cubicBezTo>
                  <a:close/>
                </a:path>
              </a:pathLst>
            </a:custGeom>
            <a:solidFill>
              <a:srgbClr val="F8A4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1"/>
            <p:cNvSpPr/>
            <p:nvPr/>
          </p:nvSpPr>
          <p:spPr>
            <a:xfrm>
              <a:off x="6430816" y="2038846"/>
              <a:ext cx="23354" cy="43738"/>
            </a:xfrm>
            <a:custGeom>
              <a:avLst/>
              <a:gdLst/>
              <a:ahLst/>
              <a:cxnLst/>
              <a:rect l="l" t="t" r="r" b="b"/>
              <a:pathLst>
                <a:path w="802" h="1502" extrusionOk="0">
                  <a:moveTo>
                    <a:pt x="668" y="0"/>
                  </a:moveTo>
                  <a:cubicBezTo>
                    <a:pt x="501" y="67"/>
                    <a:pt x="334" y="100"/>
                    <a:pt x="167" y="167"/>
                  </a:cubicBezTo>
                  <a:lnTo>
                    <a:pt x="134" y="167"/>
                  </a:lnTo>
                  <a:cubicBezTo>
                    <a:pt x="134" y="167"/>
                    <a:pt x="134" y="200"/>
                    <a:pt x="134" y="234"/>
                  </a:cubicBezTo>
                  <a:cubicBezTo>
                    <a:pt x="101" y="400"/>
                    <a:pt x="67" y="567"/>
                    <a:pt x="34" y="734"/>
                  </a:cubicBezTo>
                  <a:cubicBezTo>
                    <a:pt x="0" y="834"/>
                    <a:pt x="0" y="934"/>
                    <a:pt x="34" y="1034"/>
                  </a:cubicBezTo>
                  <a:cubicBezTo>
                    <a:pt x="34" y="1067"/>
                    <a:pt x="67" y="1067"/>
                    <a:pt x="67" y="1101"/>
                  </a:cubicBezTo>
                  <a:cubicBezTo>
                    <a:pt x="167" y="1234"/>
                    <a:pt x="201" y="1368"/>
                    <a:pt x="234" y="1501"/>
                  </a:cubicBezTo>
                  <a:lnTo>
                    <a:pt x="301" y="1368"/>
                  </a:lnTo>
                  <a:cubicBezTo>
                    <a:pt x="401" y="1334"/>
                    <a:pt x="501" y="1301"/>
                    <a:pt x="634" y="1268"/>
                  </a:cubicBezTo>
                  <a:cubicBezTo>
                    <a:pt x="634" y="1168"/>
                    <a:pt x="601" y="1067"/>
                    <a:pt x="634" y="967"/>
                  </a:cubicBezTo>
                  <a:cubicBezTo>
                    <a:pt x="668" y="867"/>
                    <a:pt x="768" y="801"/>
                    <a:pt x="768" y="701"/>
                  </a:cubicBezTo>
                  <a:cubicBezTo>
                    <a:pt x="801" y="600"/>
                    <a:pt x="734" y="500"/>
                    <a:pt x="768" y="400"/>
                  </a:cubicBezTo>
                  <a:cubicBezTo>
                    <a:pt x="768" y="334"/>
                    <a:pt x="801" y="300"/>
                    <a:pt x="801" y="234"/>
                  </a:cubicBezTo>
                  <a:cubicBezTo>
                    <a:pt x="801" y="200"/>
                    <a:pt x="768" y="200"/>
                    <a:pt x="768" y="167"/>
                  </a:cubicBezTo>
                  <a:cubicBezTo>
                    <a:pt x="734" y="133"/>
                    <a:pt x="701" y="67"/>
                    <a:pt x="668" y="0"/>
                  </a:cubicBezTo>
                  <a:close/>
                </a:path>
              </a:pathLst>
            </a:custGeom>
            <a:solidFill>
              <a:srgbClr val="F8A4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1"/>
            <p:cNvSpPr/>
            <p:nvPr/>
          </p:nvSpPr>
          <p:spPr>
            <a:xfrm>
              <a:off x="6432767" y="2031420"/>
              <a:ext cx="62200" cy="116247"/>
            </a:xfrm>
            <a:custGeom>
              <a:avLst/>
              <a:gdLst/>
              <a:ahLst/>
              <a:cxnLst/>
              <a:rect l="l" t="t" r="r" b="b"/>
              <a:pathLst>
                <a:path w="2136" h="3992" extrusionOk="0">
                  <a:moveTo>
                    <a:pt x="1396" y="0"/>
                  </a:moveTo>
                  <a:cubicBezTo>
                    <a:pt x="1338" y="0"/>
                    <a:pt x="1282" y="17"/>
                    <a:pt x="1234" y="55"/>
                  </a:cubicBezTo>
                  <a:cubicBezTo>
                    <a:pt x="1101" y="155"/>
                    <a:pt x="1068" y="322"/>
                    <a:pt x="1034" y="489"/>
                  </a:cubicBezTo>
                  <a:cubicBezTo>
                    <a:pt x="1001" y="989"/>
                    <a:pt x="968" y="1489"/>
                    <a:pt x="1001" y="1990"/>
                  </a:cubicBezTo>
                  <a:cubicBezTo>
                    <a:pt x="834" y="1789"/>
                    <a:pt x="701" y="1589"/>
                    <a:pt x="667" y="1356"/>
                  </a:cubicBezTo>
                  <a:cubicBezTo>
                    <a:pt x="434" y="1456"/>
                    <a:pt x="234" y="1589"/>
                    <a:pt x="0" y="1723"/>
                  </a:cubicBezTo>
                  <a:cubicBezTo>
                    <a:pt x="167" y="2190"/>
                    <a:pt x="334" y="2657"/>
                    <a:pt x="501" y="3157"/>
                  </a:cubicBezTo>
                  <a:cubicBezTo>
                    <a:pt x="567" y="3357"/>
                    <a:pt x="634" y="3557"/>
                    <a:pt x="767" y="3691"/>
                  </a:cubicBezTo>
                  <a:cubicBezTo>
                    <a:pt x="901" y="3858"/>
                    <a:pt x="1101" y="3991"/>
                    <a:pt x="1301" y="3991"/>
                  </a:cubicBezTo>
                  <a:cubicBezTo>
                    <a:pt x="1568" y="3958"/>
                    <a:pt x="1768" y="3724"/>
                    <a:pt x="1801" y="3457"/>
                  </a:cubicBezTo>
                  <a:cubicBezTo>
                    <a:pt x="1801" y="3424"/>
                    <a:pt x="1801" y="3424"/>
                    <a:pt x="1801" y="3424"/>
                  </a:cubicBezTo>
                  <a:cubicBezTo>
                    <a:pt x="2068" y="2857"/>
                    <a:pt x="2102" y="2223"/>
                    <a:pt x="2135" y="1589"/>
                  </a:cubicBezTo>
                  <a:cubicBezTo>
                    <a:pt x="2135" y="1122"/>
                    <a:pt x="2102" y="589"/>
                    <a:pt x="1801" y="222"/>
                  </a:cubicBezTo>
                  <a:cubicBezTo>
                    <a:pt x="1706" y="103"/>
                    <a:pt x="1543" y="0"/>
                    <a:pt x="13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1"/>
            <p:cNvSpPr/>
            <p:nvPr/>
          </p:nvSpPr>
          <p:spPr>
            <a:xfrm>
              <a:off x="6350183" y="2455553"/>
              <a:ext cx="49591" cy="50523"/>
            </a:xfrm>
            <a:custGeom>
              <a:avLst/>
              <a:gdLst/>
              <a:ahLst/>
              <a:cxnLst/>
              <a:rect l="l" t="t" r="r" b="b"/>
              <a:pathLst>
                <a:path w="1703" h="1735" extrusionOk="0">
                  <a:moveTo>
                    <a:pt x="901" y="0"/>
                  </a:moveTo>
                  <a:cubicBezTo>
                    <a:pt x="835" y="467"/>
                    <a:pt x="234" y="734"/>
                    <a:pt x="68" y="1201"/>
                  </a:cubicBezTo>
                  <a:cubicBezTo>
                    <a:pt x="1" y="1335"/>
                    <a:pt x="1" y="1501"/>
                    <a:pt x="101" y="1601"/>
                  </a:cubicBezTo>
                  <a:cubicBezTo>
                    <a:pt x="201" y="1701"/>
                    <a:pt x="368" y="1735"/>
                    <a:pt x="501" y="1735"/>
                  </a:cubicBezTo>
                  <a:cubicBezTo>
                    <a:pt x="701" y="1735"/>
                    <a:pt x="935" y="1701"/>
                    <a:pt x="1068" y="1568"/>
                  </a:cubicBezTo>
                  <a:cubicBezTo>
                    <a:pt x="1168" y="1435"/>
                    <a:pt x="1202" y="1301"/>
                    <a:pt x="1302" y="1201"/>
                  </a:cubicBezTo>
                  <a:cubicBezTo>
                    <a:pt x="1402" y="1134"/>
                    <a:pt x="1502" y="1101"/>
                    <a:pt x="1569" y="1034"/>
                  </a:cubicBezTo>
                  <a:cubicBezTo>
                    <a:pt x="1702" y="934"/>
                    <a:pt x="1702" y="734"/>
                    <a:pt x="1669" y="567"/>
                  </a:cubicBezTo>
                  <a:cubicBezTo>
                    <a:pt x="1635" y="401"/>
                    <a:pt x="1569" y="200"/>
                    <a:pt x="1635" y="34"/>
                  </a:cubicBezTo>
                  <a:lnTo>
                    <a:pt x="1635" y="34"/>
                  </a:lnTo>
                  <a:cubicBezTo>
                    <a:pt x="1515" y="64"/>
                    <a:pt x="1402" y="80"/>
                    <a:pt x="1293" y="80"/>
                  </a:cubicBezTo>
                  <a:cubicBezTo>
                    <a:pt x="1159" y="80"/>
                    <a:pt x="1030" y="55"/>
                    <a:pt x="9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1"/>
            <p:cNvSpPr/>
            <p:nvPr/>
          </p:nvSpPr>
          <p:spPr>
            <a:xfrm>
              <a:off x="6491036" y="2447778"/>
              <a:ext cx="33051" cy="42224"/>
            </a:xfrm>
            <a:custGeom>
              <a:avLst/>
              <a:gdLst/>
              <a:ahLst/>
              <a:cxnLst/>
              <a:rect l="l" t="t" r="r" b="b"/>
              <a:pathLst>
                <a:path w="1135" h="1450" extrusionOk="0">
                  <a:moveTo>
                    <a:pt x="601" y="0"/>
                  </a:moveTo>
                  <a:cubicBezTo>
                    <a:pt x="334" y="34"/>
                    <a:pt x="267" y="267"/>
                    <a:pt x="1" y="267"/>
                  </a:cubicBezTo>
                  <a:cubicBezTo>
                    <a:pt x="34" y="534"/>
                    <a:pt x="34" y="768"/>
                    <a:pt x="67" y="1034"/>
                  </a:cubicBezTo>
                  <a:cubicBezTo>
                    <a:pt x="67" y="1101"/>
                    <a:pt x="101" y="1201"/>
                    <a:pt x="134" y="1268"/>
                  </a:cubicBezTo>
                  <a:cubicBezTo>
                    <a:pt x="201" y="1401"/>
                    <a:pt x="368" y="1435"/>
                    <a:pt x="534" y="1435"/>
                  </a:cubicBezTo>
                  <a:cubicBezTo>
                    <a:pt x="601" y="1435"/>
                    <a:pt x="668" y="1450"/>
                    <a:pt x="744" y="1450"/>
                  </a:cubicBezTo>
                  <a:cubicBezTo>
                    <a:pt x="783" y="1450"/>
                    <a:pt x="823" y="1446"/>
                    <a:pt x="868" y="1435"/>
                  </a:cubicBezTo>
                  <a:cubicBezTo>
                    <a:pt x="968" y="1401"/>
                    <a:pt x="1068" y="1335"/>
                    <a:pt x="1101" y="1235"/>
                  </a:cubicBezTo>
                  <a:cubicBezTo>
                    <a:pt x="1135" y="1101"/>
                    <a:pt x="1101" y="968"/>
                    <a:pt x="1035" y="868"/>
                  </a:cubicBezTo>
                  <a:cubicBezTo>
                    <a:pt x="901" y="567"/>
                    <a:pt x="768" y="301"/>
                    <a:pt x="6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1"/>
            <p:cNvSpPr/>
            <p:nvPr/>
          </p:nvSpPr>
          <p:spPr>
            <a:xfrm>
              <a:off x="5846057" y="1953350"/>
              <a:ext cx="52474" cy="141844"/>
            </a:xfrm>
            <a:custGeom>
              <a:avLst/>
              <a:gdLst/>
              <a:ahLst/>
              <a:cxnLst/>
              <a:rect l="l" t="t" r="r" b="b"/>
              <a:pathLst>
                <a:path w="1802" h="4871" extrusionOk="0">
                  <a:moveTo>
                    <a:pt x="1068" y="1"/>
                  </a:moveTo>
                  <a:cubicBezTo>
                    <a:pt x="768" y="534"/>
                    <a:pt x="467" y="1068"/>
                    <a:pt x="267" y="1668"/>
                  </a:cubicBezTo>
                  <a:cubicBezTo>
                    <a:pt x="67" y="2269"/>
                    <a:pt x="0" y="2903"/>
                    <a:pt x="134" y="3503"/>
                  </a:cubicBezTo>
                  <a:cubicBezTo>
                    <a:pt x="267" y="4104"/>
                    <a:pt x="701" y="4671"/>
                    <a:pt x="1268" y="4871"/>
                  </a:cubicBezTo>
                  <a:cubicBezTo>
                    <a:pt x="1435" y="4504"/>
                    <a:pt x="1635" y="4104"/>
                    <a:pt x="1802" y="3737"/>
                  </a:cubicBezTo>
                  <a:cubicBezTo>
                    <a:pt x="1368" y="3270"/>
                    <a:pt x="1101" y="2602"/>
                    <a:pt x="1101" y="1969"/>
                  </a:cubicBezTo>
                  <a:cubicBezTo>
                    <a:pt x="1101" y="1302"/>
                    <a:pt x="1368" y="668"/>
                    <a:pt x="1802" y="201"/>
                  </a:cubicBezTo>
                  <a:cubicBezTo>
                    <a:pt x="1568" y="134"/>
                    <a:pt x="1335" y="67"/>
                    <a:pt x="10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1"/>
            <p:cNvSpPr/>
            <p:nvPr/>
          </p:nvSpPr>
          <p:spPr>
            <a:xfrm>
              <a:off x="5848969" y="1883403"/>
              <a:ext cx="241900" cy="187504"/>
            </a:xfrm>
            <a:custGeom>
              <a:avLst/>
              <a:gdLst/>
              <a:ahLst/>
              <a:cxnLst/>
              <a:rect l="l" t="t" r="r" b="b"/>
              <a:pathLst>
                <a:path w="8307" h="6439" extrusionOk="0">
                  <a:moveTo>
                    <a:pt x="901" y="1"/>
                  </a:moveTo>
                  <a:cubicBezTo>
                    <a:pt x="868" y="134"/>
                    <a:pt x="1" y="3937"/>
                    <a:pt x="1" y="3937"/>
                  </a:cubicBezTo>
                  <a:lnTo>
                    <a:pt x="6038" y="6239"/>
                  </a:lnTo>
                  <a:lnTo>
                    <a:pt x="7239" y="6439"/>
                  </a:lnTo>
                  <a:lnTo>
                    <a:pt x="8306" y="3670"/>
                  </a:lnTo>
                  <a:lnTo>
                    <a:pt x="397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1"/>
            <p:cNvSpPr/>
            <p:nvPr/>
          </p:nvSpPr>
          <p:spPr>
            <a:xfrm>
              <a:off x="5857705" y="1890217"/>
              <a:ext cx="106900" cy="114645"/>
            </a:xfrm>
            <a:custGeom>
              <a:avLst/>
              <a:gdLst/>
              <a:ahLst/>
              <a:cxnLst/>
              <a:rect l="l" t="t" r="r" b="b"/>
              <a:pathLst>
                <a:path w="3671" h="3937" extrusionOk="0">
                  <a:moveTo>
                    <a:pt x="735" y="0"/>
                  </a:moveTo>
                  <a:lnTo>
                    <a:pt x="1" y="3603"/>
                  </a:lnTo>
                  <a:lnTo>
                    <a:pt x="3203" y="3937"/>
                  </a:lnTo>
                  <a:lnTo>
                    <a:pt x="3670" y="167"/>
                  </a:lnTo>
                  <a:lnTo>
                    <a:pt x="73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1"/>
            <p:cNvSpPr/>
            <p:nvPr/>
          </p:nvSpPr>
          <p:spPr>
            <a:xfrm>
              <a:off x="5923779" y="2193269"/>
              <a:ext cx="61210" cy="293384"/>
            </a:xfrm>
            <a:custGeom>
              <a:avLst/>
              <a:gdLst/>
              <a:ahLst/>
              <a:cxnLst/>
              <a:rect l="l" t="t" r="r" b="b"/>
              <a:pathLst>
                <a:path w="2102" h="10075" extrusionOk="0">
                  <a:moveTo>
                    <a:pt x="1668" y="1"/>
                  </a:moveTo>
                  <a:lnTo>
                    <a:pt x="1668" y="1"/>
                  </a:lnTo>
                  <a:cubicBezTo>
                    <a:pt x="1323" y="65"/>
                    <a:pt x="965" y="102"/>
                    <a:pt x="610" y="102"/>
                  </a:cubicBezTo>
                  <a:cubicBezTo>
                    <a:pt x="416" y="102"/>
                    <a:pt x="222" y="91"/>
                    <a:pt x="33" y="68"/>
                  </a:cubicBezTo>
                  <a:lnTo>
                    <a:pt x="33" y="68"/>
                  </a:lnTo>
                  <a:cubicBezTo>
                    <a:pt x="0" y="3337"/>
                    <a:pt x="701" y="6672"/>
                    <a:pt x="167" y="9908"/>
                  </a:cubicBezTo>
                  <a:cubicBezTo>
                    <a:pt x="188" y="9904"/>
                    <a:pt x="213" y="9903"/>
                    <a:pt x="240" y="9903"/>
                  </a:cubicBezTo>
                  <a:cubicBezTo>
                    <a:pt x="465" y="9903"/>
                    <a:pt x="856" y="10015"/>
                    <a:pt x="1034" y="10075"/>
                  </a:cubicBezTo>
                  <a:cubicBezTo>
                    <a:pt x="2035" y="6872"/>
                    <a:pt x="2102" y="3337"/>
                    <a:pt x="16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1"/>
            <p:cNvSpPr/>
            <p:nvPr/>
          </p:nvSpPr>
          <p:spPr>
            <a:xfrm>
              <a:off x="5869383" y="2195220"/>
              <a:ext cx="69946" cy="271049"/>
            </a:xfrm>
            <a:custGeom>
              <a:avLst/>
              <a:gdLst/>
              <a:ahLst/>
              <a:cxnLst/>
              <a:rect l="l" t="t" r="r" b="b"/>
              <a:pathLst>
                <a:path w="2402" h="9308" extrusionOk="0">
                  <a:moveTo>
                    <a:pt x="634" y="1"/>
                  </a:moveTo>
                  <a:cubicBezTo>
                    <a:pt x="0" y="3036"/>
                    <a:pt x="133" y="6172"/>
                    <a:pt x="267" y="9240"/>
                  </a:cubicBezTo>
                  <a:cubicBezTo>
                    <a:pt x="500" y="9274"/>
                    <a:pt x="767" y="9307"/>
                    <a:pt x="1001" y="9307"/>
                  </a:cubicBezTo>
                  <a:cubicBezTo>
                    <a:pt x="1401" y="6272"/>
                    <a:pt x="1868" y="3203"/>
                    <a:pt x="2402" y="167"/>
                  </a:cubicBezTo>
                  <a:cubicBezTo>
                    <a:pt x="1801" y="134"/>
                    <a:pt x="1201" y="67"/>
                    <a:pt x="6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1"/>
            <p:cNvSpPr/>
            <p:nvPr/>
          </p:nvSpPr>
          <p:spPr>
            <a:xfrm>
              <a:off x="5904327" y="1975685"/>
              <a:ext cx="59288" cy="71810"/>
            </a:xfrm>
            <a:custGeom>
              <a:avLst/>
              <a:gdLst/>
              <a:ahLst/>
              <a:cxnLst/>
              <a:rect l="l" t="t" r="r" b="b"/>
              <a:pathLst>
                <a:path w="2036" h="2466" extrusionOk="0">
                  <a:moveTo>
                    <a:pt x="1535" y="1"/>
                  </a:moveTo>
                  <a:lnTo>
                    <a:pt x="1535" y="1"/>
                  </a:lnTo>
                  <a:cubicBezTo>
                    <a:pt x="1235" y="34"/>
                    <a:pt x="801" y="101"/>
                    <a:pt x="501" y="134"/>
                  </a:cubicBezTo>
                  <a:lnTo>
                    <a:pt x="468" y="501"/>
                  </a:lnTo>
                  <a:cubicBezTo>
                    <a:pt x="601" y="901"/>
                    <a:pt x="535" y="1368"/>
                    <a:pt x="301" y="1735"/>
                  </a:cubicBezTo>
                  <a:cubicBezTo>
                    <a:pt x="234" y="1869"/>
                    <a:pt x="134" y="1936"/>
                    <a:pt x="1" y="2036"/>
                  </a:cubicBezTo>
                  <a:cubicBezTo>
                    <a:pt x="288" y="2338"/>
                    <a:pt x="612" y="2466"/>
                    <a:pt x="946" y="2466"/>
                  </a:cubicBezTo>
                  <a:cubicBezTo>
                    <a:pt x="1311" y="2466"/>
                    <a:pt x="1687" y="2313"/>
                    <a:pt x="2036" y="2069"/>
                  </a:cubicBezTo>
                  <a:cubicBezTo>
                    <a:pt x="1669" y="1602"/>
                    <a:pt x="1469" y="835"/>
                    <a:pt x="15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1"/>
            <p:cNvSpPr/>
            <p:nvPr/>
          </p:nvSpPr>
          <p:spPr>
            <a:xfrm>
              <a:off x="5868393" y="2034944"/>
              <a:ext cx="123411" cy="209227"/>
            </a:xfrm>
            <a:custGeom>
              <a:avLst/>
              <a:gdLst/>
              <a:ahLst/>
              <a:cxnLst/>
              <a:rect l="l" t="t" r="r" b="b"/>
              <a:pathLst>
                <a:path w="4238" h="7185" extrusionOk="0">
                  <a:moveTo>
                    <a:pt x="1235" y="1"/>
                  </a:moveTo>
                  <a:cubicBezTo>
                    <a:pt x="1035" y="134"/>
                    <a:pt x="768" y="201"/>
                    <a:pt x="501" y="234"/>
                  </a:cubicBezTo>
                  <a:cubicBezTo>
                    <a:pt x="1" y="1201"/>
                    <a:pt x="401" y="2569"/>
                    <a:pt x="434" y="3670"/>
                  </a:cubicBezTo>
                  <a:cubicBezTo>
                    <a:pt x="434" y="4804"/>
                    <a:pt x="268" y="5838"/>
                    <a:pt x="67" y="7039"/>
                  </a:cubicBezTo>
                  <a:cubicBezTo>
                    <a:pt x="1087" y="7141"/>
                    <a:pt x="2067" y="7184"/>
                    <a:pt x="3172" y="7184"/>
                  </a:cubicBezTo>
                  <a:cubicBezTo>
                    <a:pt x="3514" y="7184"/>
                    <a:pt x="3867" y="7180"/>
                    <a:pt x="4237" y="7172"/>
                  </a:cubicBezTo>
                  <a:cubicBezTo>
                    <a:pt x="3737" y="5138"/>
                    <a:pt x="3970" y="2903"/>
                    <a:pt x="3903" y="935"/>
                  </a:cubicBezTo>
                  <a:cubicBezTo>
                    <a:pt x="3903" y="801"/>
                    <a:pt x="3903" y="634"/>
                    <a:pt x="3837" y="534"/>
                  </a:cubicBezTo>
                  <a:cubicBezTo>
                    <a:pt x="3770" y="434"/>
                    <a:pt x="3603" y="368"/>
                    <a:pt x="3503" y="267"/>
                  </a:cubicBezTo>
                  <a:cubicBezTo>
                    <a:pt x="3436" y="201"/>
                    <a:pt x="3336" y="134"/>
                    <a:pt x="3270" y="34"/>
                  </a:cubicBezTo>
                  <a:cubicBezTo>
                    <a:pt x="2921" y="278"/>
                    <a:pt x="2545" y="431"/>
                    <a:pt x="2180" y="431"/>
                  </a:cubicBezTo>
                  <a:cubicBezTo>
                    <a:pt x="1846" y="431"/>
                    <a:pt x="1522" y="303"/>
                    <a:pt x="12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1"/>
            <p:cNvSpPr/>
            <p:nvPr/>
          </p:nvSpPr>
          <p:spPr>
            <a:xfrm>
              <a:off x="5899493" y="1950001"/>
              <a:ext cx="53435" cy="57192"/>
            </a:xfrm>
            <a:custGeom>
              <a:avLst/>
              <a:gdLst/>
              <a:ahLst/>
              <a:cxnLst/>
              <a:rect l="l" t="t" r="r" b="b"/>
              <a:pathLst>
                <a:path w="1835" h="1964" extrusionOk="0">
                  <a:moveTo>
                    <a:pt x="535" y="1"/>
                  </a:moveTo>
                  <a:cubicBezTo>
                    <a:pt x="512" y="1"/>
                    <a:pt x="489" y="4"/>
                    <a:pt x="467" y="16"/>
                  </a:cubicBezTo>
                  <a:cubicBezTo>
                    <a:pt x="400" y="82"/>
                    <a:pt x="367" y="149"/>
                    <a:pt x="334" y="216"/>
                  </a:cubicBezTo>
                  <a:cubicBezTo>
                    <a:pt x="100" y="749"/>
                    <a:pt x="0" y="1283"/>
                    <a:pt x="33" y="1850"/>
                  </a:cubicBezTo>
                  <a:cubicBezTo>
                    <a:pt x="227" y="1921"/>
                    <a:pt x="430" y="1963"/>
                    <a:pt x="627" y="1963"/>
                  </a:cubicBezTo>
                  <a:cubicBezTo>
                    <a:pt x="804" y="1963"/>
                    <a:pt x="977" y="1929"/>
                    <a:pt x="1134" y="1850"/>
                  </a:cubicBezTo>
                  <a:cubicBezTo>
                    <a:pt x="1434" y="1683"/>
                    <a:pt x="1701" y="1350"/>
                    <a:pt x="1801" y="1016"/>
                  </a:cubicBezTo>
                  <a:cubicBezTo>
                    <a:pt x="1835" y="783"/>
                    <a:pt x="1835" y="516"/>
                    <a:pt x="1701" y="349"/>
                  </a:cubicBezTo>
                  <a:cubicBezTo>
                    <a:pt x="1568" y="216"/>
                    <a:pt x="1401" y="182"/>
                    <a:pt x="1268" y="149"/>
                  </a:cubicBezTo>
                  <a:cubicBezTo>
                    <a:pt x="1068" y="82"/>
                    <a:pt x="867" y="49"/>
                    <a:pt x="701" y="16"/>
                  </a:cubicBezTo>
                  <a:cubicBezTo>
                    <a:pt x="634" y="16"/>
                    <a:pt x="582" y="1"/>
                    <a:pt x="5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1"/>
            <p:cNvSpPr/>
            <p:nvPr/>
          </p:nvSpPr>
          <p:spPr>
            <a:xfrm>
              <a:off x="5905317" y="1938382"/>
              <a:ext cx="55386" cy="42195"/>
            </a:xfrm>
            <a:custGeom>
              <a:avLst/>
              <a:gdLst/>
              <a:ahLst/>
              <a:cxnLst/>
              <a:rect l="l" t="t" r="r" b="b"/>
              <a:pathLst>
                <a:path w="1902" h="1449" extrusionOk="0">
                  <a:moveTo>
                    <a:pt x="691" y="0"/>
                  </a:moveTo>
                  <a:cubicBezTo>
                    <a:pt x="648" y="0"/>
                    <a:pt x="606" y="4"/>
                    <a:pt x="567" y="14"/>
                  </a:cubicBezTo>
                  <a:cubicBezTo>
                    <a:pt x="401" y="48"/>
                    <a:pt x="300" y="148"/>
                    <a:pt x="200" y="281"/>
                  </a:cubicBezTo>
                  <a:cubicBezTo>
                    <a:pt x="100" y="415"/>
                    <a:pt x="67" y="548"/>
                    <a:pt x="0" y="715"/>
                  </a:cubicBezTo>
                  <a:cubicBezTo>
                    <a:pt x="634" y="848"/>
                    <a:pt x="1034" y="1115"/>
                    <a:pt x="1601" y="1449"/>
                  </a:cubicBezTo>
                  <a:cubicBezTo>
                    <a:pt x="1902" y="1182"/>
                    <a:pt x="1802" y="848"/>
                    <a:pt x="1868" y="515"/>
                  </a:cubicBezTo>
                  <a:cubicBezTo>
                    <a:pt x="1601" y="281"/>
                    <a:pt x="1301" y="114"/>
                    <a:pt x="1001" y="48"/>
                  </a:cubicBezTo>
                  <a:cubicBezTo>
                    <a:pt x="907" y="24"/>
                    <a:pt x="796" y="0"/>
                    <a:pt x="6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1"/>
            <p:cNvSpPr/>
            <p:nvPr/>
          </p:nvSpPr>
          <p:spPr>
            <a:xfrm>
              <a:off x="6037405" y="1944264"/>
              <a:ext cx="33051" cy="36167"/>
            </a:xfrm>
            <a:custGeom>
              <a:avLst/>
              <a:gdLst/>
              <a:ahLst/>
              <a:cxnLst/>
              <a:rect l="l" t="t" r="r" b="b"/>
              <a:pathLst>
                <a:path w="1135" h="1242" extrusionOk="0">
                  <a:moveTo>
                    <a:pt x="131" y="0"/>
                  </a:moveTo>
                  <a:cubicBezTo>
                    <a:pt x="125" y="0"/>
                    <a:pt x="117" y="4"/>
                    <a:pt x="101" y="12"/>
                  </a:cubicBezTo>
                  <a:cubicBezTo>
                    <a:pt x="1" y="79"/>
                    <a:pt x="234" y="413"/>
                    <a:pt x="368" y="579"/>
                  </a:cubicBezTo>
                  <a:cubicBezTo>
                    <a:pt x="468" y="746"/>
                    <a:pt x="401" y="1080"/>
                    <a:pt x="535" y="1213"/>
                  </a:cubicBezTo>
                  <a:cubicBezTo>
                    <a:pt x="568" y="1233"/>
                    <a:pt x="612" y="1241"/>
                    <a:pt x="661" y="1241"/>
                  </a:cubicBezTo>
                  <a:cubicBezTo>
                    <a:pt x="857" y="1241"/>
                    <a:pt x="1135" y="1113"/>
                    <a:pt x="1135" y="1113"/>
                  </a:cubicBezTo>
                  <a:cubicBezTo>
                    <a:pt x="1135" y="1113"/>
                    <a:pt x="1035" y="680"/>
                    <a:pt x="935" y="546"/>
                  </a:cubicBezTo>
                  <a:cubicBezTo>
                    <a:pt x="835" y="413"/>
                    <a:pt x="501" y="279"/>
                    <a:pt x="301" y="146"/>
                  </a:cubicBezTo>
                  <a:cubicBezTo>
                    <a:pt x="148" y="44"/>
                    <a:pt x="151" y="0"/>
                    <a:pt x="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1"/>
            <p:cNvSpPr/>
            <p:nvPr/>
          </p:nvSpPr>
          <p:spPr>
            <a:xfrm>
              <a:off x="5962625" y="1973763"/>
              <a:ext cx="115606" cy="119072"/>
            </a:xfrm>
            <a:custGeom>
              <a:avLst/>
              <a:gdLst/>
              <a:ahLst/>
              <a:cxnLst/>
              <a:rect l="l" t="t" r="r" b="b"/>
              <a:pathLst>
                <a:path w="3970" h="4089" extrusionOk="0">
                  <a:moveTo>
                    <a:pt x="3036" y="0"/>
                  </a:moveTo>
                  <a:cubicBezTo>
                    <a:pt x="3036" y="500"/>
                    <a:pt x="2936" y="1068"/>
                    <a:pt x="2636" y="1468"/>
                  </a:cubicBezTo>
                  <a:cubicBezTo>
                    <a:pt x="2235" y="2068"/>
                    <a:pt x="1501" y="2435"/>
                    <a:pt x="801" y="2469"/>
                  </a:cubicBezTo>
                  <a:cubicBezTo>
                    <a:pt x="601" y="2469"/>
                    <a:pt x="367" y="2469"/>
                    <a:pt x="234" y="2569"/>
                  </a:cubicBezTo>
                  <a:cubicBezTo>
                    <a:pt x="0" y="2735"/>
                    <a:pt x="0" y="3036"/>
                    <a:pt x="0" y="3302"/>
                  </a:cubicBezTo>
                  <a:cubicBezTo>
                    <a:pt x="0" y="3536"/>
                    <a:pt x="34" y="3836"/>
                    <a:pt x="234" y="3970"/>
                  </a:cubicBezTo>
                  <a:cubicBezTo>
                    <a:pt x="345" y="4059"/>
                    <a:pt x="471" y="4088"/>
                    <a:pt x="602" y="4088"/>
                  </a:cubicBezTo>
                  <a:cubicBezTo>
                    <a:pt x="667" y="4088"/>
                    <a:pt x="734" y="4081"/>
                    <a:pt x="801" y="4070"/>
                  </a:cubicBezTo>
                  <a:cubicBezTo>
                    <a:pt x="1868" y="3903"/>
                    <a:pt x="2836" y="3269"/>
                    <a:pt x="3403" y="2335"/>
                  </a:cubicBezTo>
                  <a:cubicBezTo>
                    <a:pt x="3803" y="1668"/>
                    <a:pt x="3970" y="834"/>
                    <a:pt x="3836" y="33"/>
                  </a:cubicBezTo>
                  <a:cubicBezTo>
                    <a:pt x="3603" y="33"/>
                    <a:pt x="3303" y="0"/>
                    <a:pt x="30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1"/>
            <p:cNvSpPr/>
            <p:nvPr/>
          </p:nvSpPr>
          <p:spPr>
            <a:xfrm>
              <a:off x="5872295" y="2457475"/>
              <a:ext cx="25276" cy="31129"/>
            </a:xfrm>
            <a:custGeom>
              <a:avLst/>
              <a:gdLst/>
              <a:ahLst/>
              <a:cxnLst/>
              <a:rect l="l" t="t" r="r" b="b"/>
              <a:pathLst>
                <a:path w="868" h="1069" extrusionOk="0">
                  <a:moveTo>
                    <a:pt x="367" y="1"/>
                  </a:moveTo>
                  <a:cubicBezTo>
                    <a:pt x="200" y="268"/>
                    <a:pt x="0" y="568"/>
                    <a:pt x="33" y="868"/>
                  </a:cubicBezTo>
                  <a:cubicBezTo>
                    <a:pt x="33" y="935"/>
                    <a:pt x="67" y="1002"/>
                    <a:pt x="100" y="1035"/>
                  </a:cubicBezTo>
                  <a:cubicBezTo>
                    <a:pt x="134" y="1068"/>
                    <a:pt x="200" y="1068"/>
                    <a:pt x="234" y="1068"/>
                  </a:cubicBezTo>
                  <a:lnTo>
                    <a:pt x="534" y="1068"/>
                  </a:lnTo>
                  <a:cubicBezTo>
                    <a:pt x="601" y="1068"/>
                    <a:pt x="701" y="1035"/>
                    <a:pt x="734" y="1002"/>
                  </a:cubicBezTo>
                  <a:cubicBezTo>
                    <a:pt x="767" y="968"/>
                    <a:pt x="767" y="902"/>
                    <a:pt x="767" y="868"/>
                  </a:cubicBezTo>
                  <a:cubicBezTo>
                    <a:pt x="801" y="568"/>
                    <a:pt x="834" y="301"/>
                    <a:pt x="867" y="34"/>
                  </a:cubicBezTo>
                  <a:cubicBezTo>
                    <a:pt x="701" y="34"/>
                    <a:pt x="534" y="34"/>
                    <a:pt x="367" y="1"/>
                  </a:cubicBezTo>
                  <a:close/>
                </a:path>
              </a:pathLst>
            </a:custGeom>
            <a:solidFill>
              <a:srgbClr val="0E37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1"/>
            <p:cNvSpPr/>
            <p:nvPr/>
          </p:nvSpPr>
          <p:spPr>
            <a:xfrm>
              <a:off x="5921828" y="2478849"/>
              <a:ext cx="31100" cy="30139"/>
            </a:xfrm>
            <a:custGeom>
              <a:avLst/>
              <a:gdLst/>
              <a:ahLst/>
              <a:cxnLst/>
              <a:rect l="l" t="t" r="r" b="b"/>
              <a:pathLst>
                <a:path w="1068" h="1035" extrusionOk="0">
                  <a:moveTo>
                    <a:pt x="401" y="1"/>
                  </a:moveTo>
                  <a:cubicBezTo>
                    <a:pt x="200" y="168"/>
                    <a:pt x="67" y="401"/>
                    <a:pt x="0" y="635"/>
                  </a:cubicBezTo>
                  <a:cubicBezTo>
                    <a:pt x="0" y="768"/>
                    <a:pt x="0" y="901"/>
                    <a:pt x="100" y="968"/>
                  </a:cubicBezTo>
                  <a:cubicBezTo>
                    <a:pt x="167" y="1002"/>
                    <a:pt x="234" y="1002"/>
                    <a:pt x="267" y="1035"/>
                  </a:cubicBezTo>
                  <a:lnTo>
                    <a:pt x="1001" y="1035"/>
                  </a:lnTo>
                  <a:cubicBezTo>
                    <a:pt x="1034" y="701"/>
                    <a:pt x="1068" y="401"/>
                    <a:pt x="1068" y="68"/>
                  </a:cubicBezTo>
                  <a:cubicBezTo>
                    <a:pt x="834" y="68"/>
                    <a:pt x="601" y="34"/>
                    <a:pt x="4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1"/>
            <p:cNvSpPr/>
            <p:nvPr/>
          </p:nvSpPr>
          <p:spPr>
            <a:xfrm>
              <a:off x="6206417" y="2244753"/>
              <a:ext cx="58327" cy="240939"/>
            </a:xfrm>
            <a:custGeom>
              <a:avLst/>
              <a:gdLst/>
              <a:ahLst/>
              <a:cxnLst/>
              <a:rect l="l" t="t" r="r" b="b"/>
              <a:pathLst>
                <a:path w="2003" h="8274" extrusionOk="0">
                  <a:moveTo>
                    <a:pt x="1335" y="1"/>
                  </a:moveTo>
                  <a:cubicBezTo>
                    <a:pt x="1055" y="65"/>
                    <a:pt x="775" y="102"/>
                    <a:pt x="486" y="102"/>
                  </a:cubicBezTo>
                  <a:cubicBezTo>
                    <a:pt x="328" y="102"/>
                    <a:pt x="166" y="91"/>
                    <a:pt x="1" y="67"/>
                  </a:cubicBezTo>
                  <a:lnTo>
                    <a:pt x="1" y="67"/>
                  </a:lnTo>
                  <a:cubicBezTo>
                    <a:pt x="268" y="2769"/>
                    <a:pt x="368" y="4971"/>
                    <a:pt x="1002" y="8173"/>
                  </a:cubicBezTo>
                  <a:cubicBezTo>
                    <a:pt x="1032" y="8167"/>
                    <a:pt x="1076" y="8164"/>
                    <a:pt x="1129" y="8164"/>
                  </a:cubicBezTo>
                  <a:cubicBezTo>
                    <a:pt x="1363" y="8164"/>
                    <a:pt x="1766" y="8219"/>
                    <a:pt x="1902" y="8273"/>
                  </a:cubicBezTo>
                  <a:cubicBezTo>
                    <a:pt x="1635" y="5004"/>
                    <a:pt x="2002" y="2769"/>
                    <a:pt x="13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1"/>
            <p:cNvSpPr/>
            <p:nvPr/>
          </p:nvSpPr>
          <p:spPr>
            <a:xfrm>
              <a:off x="6149109" y="2252528"/>
              <a:ext cx="60278" cy="223438"/>
            </a:xfrm>
            <a:custGeom>
              <a:avLst/>
              <a:gdLst/>
              <a:ahLst/>
              <a:cxnLst/>
              <a:rect l="l" t="t" r="r" b="b"/>
              <a:pathLst>
                <a:path w="2070" h="7673" extrusionOk="0">
                  <a:moveTo>
                    <a:pt x="601" y="1"/>
                  </a:moveTo>
                  <a:cubicBezTo>
                    <a:pt x="101" y="2502"/>
                    <a:pt x="1" y="5038"/>
                    <a:pt x="101" y="7606"/>
                  </a:cubicBezTo>
                  <a:cubicBezTo>
                    <a:pt x="301" y="7606"/>
                    <a:pt x="701" y="7673"/>
                    <a:pt x="935" y="7673"/>
                  </a:cubicBezTo>
                  <a:cubicBezTo>
                    <a:pt x="1235" y="5171"/>
                    <a:pt x="1635" y="2669"/>
                    <a:pt x="2069" y="167"/>
                  </a:cubicBezTo>
                  <a:cubicBezTo>
                    <a:pt x="1569" y="101"/>
                    <a:pt x="1102" y="67"/>
                    <a:pt x="6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1"/>
            <p:cNvSpPr/>
            <p:nvPr/>
          </p:nvSpPr>
          <p:spPr>
            <a:xfrm>
              <a:off x="6152021" y="2122100"/>
              <a:ext cx="35002" cy="149881"/>
            </a:xfrm>
            <a:custGeom>
              <a:avLst/>
              <a:gdLst/>
              <a:ahLst/>
              <a:cxnLst/>
              <a:rect l="l" t="t" r="r" b="b"/>
              <a:pathLst>
                <a:path w="1202" h="5147" extrusionOk="0">
                  <a:moveTo>
                    <a:pt x="690" y="1"/>
                  </a:moveTo>
                  <a:cubicBezTo>
                    <a:pt x="671" y="1"/>
                    <a:pt x="653" y="4"/>
                    <a:pt x="635" y="10"/>
                  </a:cubicBezTo>
                  <a:cubicBezTo>
                    <a:pt x="601" y="43"/>
                    <a:pt x="568" y="76"/>
                    <a:pt x="535" y="110"/>
                  </a:cubicBezTo>
                  <a:cubicBezTo>
                    <a:pt x="134" y="744"/>
                    <a:pt x="68" y="1511"/>
                    <a:pt x="101" y="2245"/>
                  </a:cubicBezTo>
                  <a:cubicBezTo>
                    <a:pt x="101" y="2979"/>
                    <a:pt x="101" y="4213"/>
                    <a:pt x="1" y="4947"/>
                  </a:cubicBezTo>
                  <a:cubicBezTo>
                    <a:pt x="168" y="4980"/>
                    <a:pt x="635" y="5113"/>
                    <a:pt x="835" y="5147"/>
                  </a:cubicBezTo>
                  <a:cubicBezTo>
                    <a:pt x="968" y="4013"/>
                    <a:pt x="1202" y="2311"/>
                    <a:pt x="1202" y="1144"/>
                  </a:cubicBezTo>
                  <a:cubicBezTo>
                    <a:pt x="1202" y="777"/>
                    <a:pt x="1168" y="377"/>
                    <a:pt x="935" y="110"/>
                  </a:cubicBezTo>
                  <a:cubicBezTo>
                    <a:pt x="853" y="55"/>
                    <a:pt x="772" y="1"/>
                    <a:pt x="6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1"/>
            <p:cNvSpPr/>
            <p:nvPr/>
          </p:nvSpPr>
          <p:spPr>
            <a:xfrm>
              <a:off x="6157874" y="2063103"/>
              <a:ext cx="100056" cy="221516"/>
            </a:xfrm>
            <a:custGeom>
              <a:avLst/>
              <a:gdLst/>
              <a:ahLst/>
              <a:cxnLst/>
              <a:rect l="l" t="t" r="r" b="b"/>
              <a:pathLst>
                <a:path w="3436" h="7607" extrusionOk="0">
                  <a:moveTo>
                    <a:pt x="2235" y="1"/>
                  </a:moveTo>
                  <a:cubicBezTo>
                    <a:pt x="2002" y="34"/>
                    <a:pt x="1635" y="101"/>
                    <a:pt x="1401" y="134"/>
                  </a:cubicBezTo>
                  <a:lnTo>
                    <a:pt x="1368" y="435"/>
                  </a:lnTo>
                  <a:cubicBezTo>
                    <a:pt x="1468" y="768"/>
                    <a:pt x="1401" y="1135"/>
                    <a:pt x="1234" y="1435"/>
                  </a:cubicBezTo>
                  <a:cubicBezTo>
                    <a:pt x="1034" y="1736"/>
                    <a:pt x="701" y="1936"/>
                    <a:pt x="367" y="1969"/>
                  </a:cubicBezTo>
                  <a:cubicBezTo>
                    <a:pt x="234" y="2870"/>
                    <a:pt x="300" y="3804"/>
                    <a:pt x="300" y="4704"/>
                  </a:cubicBezTo>
                  <a:cubicBezTo>
                    <a:pt x="300" y="5638"/>
                    <a:pt x="167" y="6506"/>
                    <a:pt x="0" y="7473"/>
                  </a:cubicBezTo>
                  <a:cubicBezTo>
                    <a:pt x="1101" y="7606"/>
                    <a:pt x="2135" y="7606"/>
                    <a:pt x="3436" y="7606"/>
                  </a:cubicBezTo>
                  <a:cubicBezTo>
                    <a:pt x="3002" y="5939"/>
                    <a:pt x="3403" y="4104"/>
                    <a:pt x="3369" y="2503"/>
                  </a:cubicBezTo>
                  <a:cubicBezTo>
                    <a:pt x="3369" y="2369"/>
                    <a:pt x="3169" y="2236"/>
                    <a:pt x="3102" y="2136"/>
                  </a:cubicBezTo>
                  <a:cubicBezTo>
                    <a:pt x="3036" y="2036"/>
                    <a:pt x="2936" y="1969"/>
                    <a:pt x="2835" y="1902"/>
                  </a:cubicBezTo>
                  <a:cubicBezTo>
                    <a:pt x="2402" y="1602"/>
                    <a:pt x="2168" y="802"/>
                    <a:pt x="2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1"/>
            <p:cNvSpPr/>
            <p:nvPr/>
          </p:nvSpPr>
          <p:spPr>
            <a:xfrm>
              <a:off x="6184082" y="2028741"/>
              <a:ext cx="49562" cy="47029"/>
            </a:xfrm>
            <a:custGeom>
              <a:avLst/>
              <a:gdLst/>
              <a:ahLst/>
              <a:cxnLst/>
              <a:rect l="l" t="t" r="r" b="b"/>
              <a:pathLst>
                <a:path w="1702" h="1615" extrusionOk="0">
                  <a:moveTo>
                    <a:pt x="742" y="0"/>
                  </a:moveTo>
                  <a:cubicBezTo>
                    <a:pt x="686" y="0"/>
                    <a:pt x="626" y="31"/>
                    <a:pt x="601" y="80"/>
                  </a:cubicBezTo>
                  <a:cubicBezTo>
                    <a:pt x="534" y="47"/>
                    <a:pt x="468" y="47"/>
                    <a:pt x="401" y="47"/>
                  </a:cubicBezTo>
                  <a:cubicBezTo>
                    <a:pt x="334" y="47"/>
                    <a:pt x="268" y="114"/>
                    <a:pt x="301" y="180"/>
                  </a:cubicBezTo>
                  <a:cubicBezTo>
                    <a:pt x="277" y="157"/>
                    <a:pt x="237" y="133"/>
                    <a:pt x="204" y="133"/>
                  </a:cubicBezTo>
                  <a:cubicBezTo>
                    <a:pt x="190" y="133"/>
                    <a:pt x="177" y="137"/>
                    <a:pt x="168" y="147"/>
                  </a:cubicBezTo>
                  <a:cubicBezTo>
                    <a:pt x="101" y="180"/>
                    <a:pt x="101" y="214"/>
                    <a:pt x="101" y="280"/>
                  </a:cubicBezTo>
                  <a:cubicBezTo>
                    <a:pt x="91" y="271"/>
                    <a:pt x="81" y="266"/>
                    <a:pt x="72" y="266"/>
                  </a:cubicBezTo>
                  <a:cubicBezTo>
                    <a:pt x="48" y="266"/>
                    <a:pt x="24" y="290"/>
                    <a:pt x="1" y="314"/>
                  </a:cubicBezTo>
                  <a:cubicBezTo>
                    <a:pt x="1" y="347"/>
                    <a:pt x="34" y="414"/>
                    <a:pt x="67" y="414"/>
                  </a:cubicBezTo>
                  <a:cubicBezTo>
                    <a:pt x="34" y="447"/>
                    <a:pt x="34" y="514"/>
                    <a:pt x="67" y="547"/>
                  </a:cubicBezTo>
                  <a:cubicBezTo>
                    <a:pt x="67" y="614"/>
                    <a:pt x="101" y="647"/>
                    <a:pt x="134" y="681"/>
                  </a:cubicBezTo>
                  <a:cubicBezTo>
                    <a:pt x="168" y="747"/>
                    <a:pt x="134" y="847"/>
                    <a:pt x="134" y="947"/>
                  </a:cubicBezTo>
                  <a:cubicBezTo>
                    <a:pt x="168" y="1048"/>
                    <a:pt x="268" y="1114"/>
                    <a:pt x="368" y="1181"/>
                  </a:cubicBezTo>
                  <a:cubicBezTo>
                    <a:pt x="468" y="1248"/>
                    <a:pt x="568" y="1281"/>
                    <a:pt x="668" y="1348"/>
                  </a:cubicBezTo>
                  <a:cubicBezTo>
                    <a:pt x="735" y="1381"/>
                    <a:pt x="801" y="1481"/>
                    <a:pt x="901" y="1481"/>
                  </a:cubicBezTo>
                  <a:cubicBezTo>
                    <a:pt x="935" y="1515"/>
                    <a:pt x="968" y="1515"/>
                    <a:pt x="1001" y="1515"/>
                  </a:cubicBezTo>
                  <a:cubicBezTo>
                    <a:pt x="1035" y="1515"/>
                    <a:pt x="1068" y="1548"/>
                    <a:pt x="1068" y="1581"/>
                  </a:cubicBezTo>
                  <a:cubicBezTo>
                    <a:pt x="1102" y="1615"/>
                    <a:pt x="1135" y="1615"/>
                    <a:pt x="1168" y="1615"/>
                  </a:cubicBezTo>
                  <a:cubicBezTo>
                    <a:pt x="1202" y="1615"/>
                    <a:pt x="1268" y="1615"/>
                    <a:pt x="1235" y="1548"/>
                  </a:cubicBezTo>
                  <a:lnTo>
                    <a:pt x="1402" y="1481"/>
                  </a:lnTo>
                  <a:cubicBezTo>
                    <a:pt x="1502" y="1414"/>
                    <a:pt x="1602" y="1281"/>
                    <a:pt x="1669" y="1114"/>
                  </a:cubicBezTo>
                  <a:cubicBezTo>
                    <a:pt x="1669" y="1114"/>
                    <a:pt x="1669" y="1081"/>
                    <a:pt x="1669" y="1048"/>
                  </a:cubicBezTo>
                  <a:cubicBezTo>
                    <a:pt x="1669" y="1014"/>
                    <a:pt x="1635" y="981"/>
                    <a:pt x="1602" y="981"/>
                  </a:cubicBezTo>
                  <a:cubicBezTo>
                    <a:pt x="1669" y="847"/>
                    <a:pt x="1702" y="681"/>
                    <a:pt x="1669" y="547"/>
                  </a:cubicBezTo>
                  <a:lnTo>
                    <a:pt x="1669" y="547"/>
                  </a:lnTo>
                  <a:cubicBezTo>
                    <a:pt x="1669" y="547"/>
                    <a:pt x="1635" y="581"/>
                    <a:pt x="1635" y="614"/>
                  </a:cubicBezTo>
                  <a:cubicBezTo>
                    <a:pt x="1635" y="480"/>
                    <a:pt x="1569" y="347"/>
                    <a:pt x="1435" y="314"/>
                  </a:cubicBezTo>
                  <a:cubicBezTo>
                    <a:pt x="1368" y="280"/>
                    <a:pt x="1335" y="214"/>
                    <a:pt x="1302" y="180"/>
                  </a:cubicBezTo>
                  <a:cubicBezTo>
                    <a:pt x="1268" y="114"/>
                    <a:pt x="1202" y="80"/>
                    <a:pt x="1135" y="47"/>
                  </a:cubicBezTo>
                  <a:cubicBezTo>
                    <a:pt x="1068" y="47"/>
                    <a:pt x="1001" y="80"/>
                    <a:pt x="1001" y="147"/>
                  </a:cubicBezTo>
                  <a:cubicBezTo>
                    <a:pt x="968" y="80"/>
                    <a:pt x="901" y="13"/>
                    <a:pt x="801" y="13"/>
                  </a:cubicBezTo>
                  <a:cubicBezTo>
                    <a:pt x="783" y="5"/>
                    <a:pt x="763" y="0"/>
                    <a:pt x="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1"/>
            <p:cNvSpPr/>
            <p:nvPr/>
          </p:nvSpPr>
          <p:spPr>
            <a:xfrm>
              <a:off x="6182161" y="2042282"/>
              <a:ext cx="43738" cy="47815"/>
            </a:xfrm>
            <a:custGeom>
              <a:avLst/>
              <a:gdLst/>
              <a:ahLst/>
              <a:cxnLst/>
              <a:rect l="l" t="t" r="r" b="b"/>
              <a:pathLst>
                <a:path w="1502" h="1642" extrusionOk="0">
                  <a:moveTo>
                    <a:pt x="434" y="1"/>
                  </a:moveTo>
                  <a:cubicBezTo>
                    <a:pt x="411" y="1"/>
                    <a:pt x="389" y="4"/>
                    <a:pt x="367" y="15"/>
                  </a:cubicBezTo>
                  <a:cubicBezTo>
                    <a:pt x="334" y="49"/>
                    <a:pt x="300" y="116"/>
                    <a:pt x="267" y="182"/>
                  </a:cubicBezTo>
                  <a:cubicBezTo>
                    <a:pt x="67" y="616"/>
                    <a:pt x="0" y="1116"/>
                    <a:pt x="33" y="1583"/>
                  </a:cubicBezTo>
                  <a:cubicBezTo>
                    <a:pt x="139" y="1623"/>
                    <a:pt x="254" y="1641"/>
                    <a:pt x="372" y="1641"/>
                  </a:cubicBezTo>
                  <a:cubicBezTo>
                    <a:pt x="553" y="1641"/>
                    <a:pt x="739" y="1597"/>
                    <a:pt x="901" y="1517"/>
                  </a:cubicBezTo>
                  <a:cubicBezTo>
                    <a:pt x="1168" y="1383"/>
                    <a:pt x="1401" y="1116"/>
                    <a:pt x="1468" y="816"/>
                  </a:cubicBezTo>
                  <a:cubicBezTo>
                    <a:pt x="1501" y="649"/>
                    <a:pt x="1501" y="416"/>
                    <a:pt x="1368" y="282"/>
                  </a:cubicBezTo>
                  <a:cubicBezTo>
                    <a:pt x="1301" y="182"/>
                    <a:pt x="1168" y="149"/>
                    <a:pt x="1034" y="116"/>
                  </a:cubicBezTo>
                  <a:cubicBezTo>
                    <a:pt x="867" y="82"/>
                    <a:pt x="701" y="49"/>
                    <a:pt x="567" y="15"/>
                  </a:cubicBezTo>
                  <a:cubicBezTo>
                    <a:pt x="523" y="15"/>
                    <a:pt x="478" y="1"/>
                    <a:pt x="434" y="1"/>
                  </a:cubicBezTo>
                  <a:close/>
                </a:path>
              </a:pathLst>
            </a:custGeom>
            <a:solidFill>
              <a:srgbClr val="F8A4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1"/>
            <p:cNvSpPr/>
            <p:nvPr/>
          </p:nvSpPr>
          <p:spPr>
            <a:xfrm>
              <a:off x="6234606" y="2261264"/>
              <a:ext cx="25276" cy="31129"/>
            </a:xfrm>
            <a:custGeom>
              <a:avLst/>
              <a:gdLst/>
              <a:ahLst/>
              <a:cxnLst/>
              <a:rect l="l" t="t" r="r" b="b"/>
              <a:pathLst>
                <a:path w="868" h="1069" extrusionOk="0">
                  <a:moveTo>
                    <a:pt x="434" y="1"/>
                  </a:moveTo>
                  <a:cubicBezTo>
                    <a:pt x="401" y="134"/>
                    <a:pt x="301" y="201"/>
                    <a:pt x="200" y="301"/>
                  </a:cubicBezTo>
                  <a:cubicBezTo>
                    <a:pt x="100" y="401"/>
                    <a:pt x="0" y="501"/>
                    <a:pt x="34" y="635"/>
                  </a:cubicBezTo>
                  <a:cubicBezTo>
                    <a:pt x="67" y="768"/>
                    <a:pt x="200" y="835"/>
                    <a:pt x="301" y="901"/>
                  </a:cubicBezTo>
                  <a:cubicBezTo>
                    <a:pt x="367" y="935"/>
                    <a:pt x="467" y="1002"/>
                    <a:pt x="567" y="1035"/>
                  </a:cubicBezTo>
                  <a:cubicBezTo>
                    <a:pt x="601" y="1068"/>
                    <a:pt x="634" y="1068"/>
                    <a:pt x="667" y="1068"/>
                  </a:cubicBezTo>
                  <a:cubicBezTo>
                    <a:pt x="734" y="1068"/>
                    <a:pt x="801" y="1002"/>
                    <a:pt x="801" y="935"/>
                  </a:cubicBezTo>
                  <a:cubicBezTo>
                    <a:pt x="801" y="868"/>
                    <a:pt x="801" y="801"/>
                    <a:pt x="801" y="735"/>
                  </a:cubicBezTo>
                  <a:cubicBezTo>
                    <a:pt x="801" y="535"/>
                    <a:pt x="801" y="368"/>
                    <a:pt x="868" y="201"/>
                  </a:cubicBezTo>
                  <a:cubicBezTo>
                    <a:pt x="701" y="201"/>
                    <a:pt x="567" y="134"/>
                    <a:pt x="434" y="1"/>
                  </a:cubicBezTo>
                  <a:close/>
                </a:path>
              </a:pathLst>
            </a:custGeom>
            <a:solidFill>
              <a:srgbClr val="F8A4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1"/>
            <p:cNvSpPr/>
            <p:nvPr/>
          </p:nvSpPr>
          <p:spPr>
            <a:xfrm>
              <a:off x="6230704" y="2124663"/>
              <a:ext cx="49591" cy="151220"/>
            </a:xfrm>
            <a:custGeom>
              <a:avLst/>
              <a:gdLst/>
              <a:ahLst/>
              <a:cxnLst/>
              <a:rect l="l" t="t" r="r" b="b"/>
              <a:pathLst>
                <a:path w="1703" h="5193" extrusionOk="0">
                  <a:moveTo>
                    <a:pt x="418" y="0"/>
                  </a:moveTo>
                  <a:cubicBezTo>
                    <a:pt x="378" y="0"/>
                    <a:pt x="339" y="7"/>
                    <a:pt x="301" y="22"/>
                  </a:cubicBezTo>
                  <a:cubicBezTo>
                    <a:pt x="101" y="89"/>
                    <a:pt x="1" y="355"/>
                    <a:pt x="1" y="622"/>
                  </a:cubicBezTo>
                  <a:cubicBezTo>
                    <a:pt x="34" y="856"/>
                    <a:pt x="268" y="1223"/>
                    <a:pt x="368" y="1423"/>
                  </a:cubicBezTo>
                  <a:cubicBezTo>
                    <a:pt x="668" y="2023"/>
                    <a:pt x="701" y="2123"/>
                    <a:pt x="735" y="3057"/>
                  </a:cubicBezTo>
                  <a:cubicBezTo>
                    <a:pt x="768" y="3458"/>
                    <a:pt x="501" y="4458"/>
                    <a:pt x="435" y="4859"/>
                  </a:cubicBezTo>
                  <a:lnTo>
                    <a:pt x="968" y="5192"/>
                  </a:lnTo>
                  <a:cubicBezTo>
                    <a:pt x="1202" y="4625"/>
                    <a:pt x="1602" y="3724"/>
                    <a:pt x="1669" y="3124"/>
                  </a:cubicBezTo>
                  <a:cubicBezTo>
                    <a:pt x="1702" y="2624"/>
                    <a:pt x="1635" y="1856"/>
                    <a:pt x="1535" y="1389"/>
                  </a:cubicBezTo>
                  <a:cubicBezTo>
                    <a:pt x="1402" y="889"/>
                    <a:pt x="1168" y="422"/>
                    <a:pt x="801" y="155"/>
                  </a:cubicBezTo>
                  <a:cubicBezTo>
                    <a:pt x="698" y="78"/>
                    <a:pt x="555" y="0"/>
                    <a:pt x="4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1"/>
            <p:cNvSpPr/>
            <p:nvPr/>
          </p:nvSpPr>
          <p:spPr>
            <a:xfrm>
              <a:off x="6178258" y="2060715"/>
              <a:ext cx="47640" cy="64588"/>
            </a:xfrm>
            <a:custGeom>
              <a:avLst/>
              <a:gdLst/>
              <a:ahLst/>
              <a:cxnLst/>
              <a:rect l="l" t="t" r="r" b="b"/>
              <a:pathLst>
                <a:path w="1636" h="2218" extrusionOk="0">
                  <a:moveTo>
                    <a:pt x="544" y="1"/>
                  </a:moveTo>
                  <a:cubicBezTo>
                    <a:pt x="373" y="1"/>
                    <a:pt x="203" y="52"/>
                    <a:pt x="67" y="150"/>
                  </a:cubicBezTo>
                  <a:cubicBezTo>
                    <a:pt x="1" y="417"/>
                    <a:pt x="34" y="717"/>
                    <a:pt x="67" y="984"/>
                  </a:cubicBezTo>
                  <a:cubicBezTo>
                    <a:pt x="101" y="1150"/>
                    <a:pt x="101" y="1284"/>
                    <a:pt x="134" y="1451"/>
                  </a:cubicBezTo>
                  <a:cubicBezTo>
                    <a:pt x="201" y="1684"/>
                    <a:pt x="301" y="1951"/>
                    <a:pt x="334" y="2218"/>
                  </a:cubicBezTo>
                  <a:cubicBezTo>
                    <a:pt x="368" y="2051"/>
                    <a:pt x="501" y="1918"/>
                    <a:pt x="634" y="1818"/>
                  </a:cubicBezTo>
                  <a:cubicBezTo>
                    <a:pt x="768" y="1717"/>
                    <a:pt x="935" y="1617"/>
                    <a:pt x="1035" y="1484"/>
                  </a:cubicBezTo>
                  <a:cubicBezTo>
                    <a:pt x="1068" y="1451"/>
                    <a:pt x="1135" y="1384"/>
                    <a:pt x="1168" y="1317"/>
                  </a:cubicBezTo>
                  <a:cubicBezTo>
                    <a:pt x="1268" y="1284"/>
                    <a:pt x="1368" y="1284"/>
                    <a:pt x="1435" y="1250"/>
                  </a:cubicBezTo>
                  <a:cubicBezTo>
                    <a:pt x="1568" y="1184"/>
                    <a:pt x="1635" y="1050"/>
                    <a:pt x="1635" y="950"/>
                  </a:cubicBezTo>
                  <a:cubicBezTo>
                    <a:pt x="1635" y="817"/>
                    <a:pt x="1602" y="683"/>
                    <a:pt x="1568" y="583"/>
                  </a:cubicBezTo>
                  <a:cubicBezTo>
                    <a:pt x="1302" y="483"/>
                    <a:pt x="1135" y="216"/>
                    <a:pt x="901" y="83"/>
                  </a:cubicBezTo>
                  <a:cubicBezTo>
                    <a:pt x="790" y="27"/>
                    <a:pt x="667" y="1"/>
                    <a:pt x="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1"/>
            <p:cNvSpPr/>
            <p:nvPr/>
          </p:nvSpPr>
          <p:spPr>
            <a:xfrm>
              <a:off x="6135510" y="2466240"/>
              <a:ext cx="38904" cy="36487"/>
            </a:xfrm>
            <a:custGeom>
              <a:avLst/>
              <a:gdLst/>
              <a:ahLst/>
              <a:cxnLst/>
              <a:rect l="l" t="t" r="r" b="b"/>
              <a:pathLst>
                <a:path w="1336" h="1253" extrusionOk="0">
                  <a:moveTo>
                    <a:pt x="768" y="0"/>
                  </a:moveTo>
                  <a:cubicBezTo>
                    <a:pt x="668" y="300"/>
                    <a:pt x="268" y="434"/>
                    <a:pt x="101" y="734"/>
                  </a:cubicBezTo>
                  <a:cubicBezTo>
                    <a:pt x="34" y="867"/>
                    <a:pt x="1" y="1034"/>
                    <a:pt x="68" y="1134"/>
                  </a:cubicBezTo>
                  <a:cubicBezTo>
                    <a:pt x="134" y="1223"/>
                    <a:pt x="246" y="1253"/>
                    <a:pt x="352" y="1253"/>
                  </a:cubicBezTo>
                  <a:cubicBezTo>
                    <a:pt x="405" y="1253"/>
                    <a:pt x="457" y="1246"/>
                    <a:pt x="501" y="1234"/>
                  </a:cubicBezTo>
                  <a:cubicBezTo>
                    <a:pt x="601" y="1234"/>
                    <a:pt x="701" y="1234"/>
                    <a:pt x="768" y="1168"/>
                  </a:cubicBezTo>
                  <a:cubicBezTo>
                    <a:pt x="835" y="1101"/>
                    <a:pt x="868" y="1034"/>
                    <a:pt x="935" y="1001"/>
                  </a:cubicBezTo>
                  <a:cubicBezTo>
                    <a:pt x="1035" y="968"/>
                    <a:pt x="1168" y="1001"/>
                    <a:pt x="1235" y="901"/>
                  </a:cubicBezTo>
                  <a:cubicBezTo>
                    <a:pt x="1268" y="867"/>
                    <a:pt x="1268" y="801"/>
                    <a:pt x="1268" y="767"/>
                  </a:cubicBezTo>
                  <a:cubicBezTo>
                    <a:pt x="1302" y="534"/>
                    <a:pt x="1302" y="300"/>
                    <a:pt x="1335" y="67"/>
                  </a:cubicBezTo>
                  <a:cubicBezTo>
                    <a:pt x="1135" y="67"/>
                    <a:pt x="935" y="34"/>
                    <a:pt x="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1"/>
            <p:cNvSpPr/>
            <p:nvPr/>
          </p:nvSpPr>
          <p:spPr>
            <a:xfrm>
              <a:off x="6237518" y="2475937"/>
              <a:ext cx="28188" cy="33051"/>
            </a:xfrm>
            <a:custGeom>
              <a:avLst/>
              <a:gdLst/>
              <a:ahLst/>
              <a:cxnLst/>
              <a:rect l="l" t="t" r="r" b="b"/>
              <a:pathLst>
                <a:path w="968" h="1135" extrusionOk="0">
                  <a:moveTo>
                    <a:pt x="668" y="1"/>
                  </a:moveTo>
                  <a:cubicBezTo>
                    <a:pt x="467" y="1"/>
                    <a:pt x="267" y="34"/>
                    <a:pt x="34" y="34"/>
                  </a:cubicBezTo>
                  <a:cubicBezTo>
                    <a:pt x="34" y="301"/>
                    <a:pt x="0" y="568"/>
                    <a:pt x="0" y="835"/>
                  </a:cubicBezTo>
                  <a:cubicBezTo>
                    <a:pt x="0" y="935"/>
                    <a:pt x="0" y="1035"/>
                    <a:pt x="67" y="1102"/>
                  </a:cubicBezTo>
                  <a:cubicBezTo>
                    <a:pt x="100" y="1135"/>
                    <a:pt x="201" y="1135"/>
                    <a:pt x="267" y="1135"/>
                  </a:cubicBezTo>
                  <a:lnTo>
                    <a:pt x="734" y="1135"/>
                  </a:lnTo>
                  <a:cubicBezTo>
                    <a:pt x="801" y="1135"/>
                    <a:pt x="868" y="1135"/>
                    <a:pt x="901" y="1102"/>
                  </a:cubicBezTo>
                  <a:cubicBezTo>
                    <a:pt x="934" y="1068"/>
                    <a:pt x="968" y="1001"/>
                    <a:pt x="968" y="968"/>
                  </a:cubicBezTo>
                  <a:cubicBezTo>
                    <a:pt x="968" y="835"/>
                    <a:pt x="934" y="701"/>
                    <a:pt x="868" y="568"/>
                  </a:cubicBezTo>
                  <a:cubicBezTo>
                    <a:pt x="801" y="368"/>
                    <a:pt x="734" y="201"/>
                    <a:pt x="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1"/>
            <p:cNvSpPr/>
            <p:nvPr/>
          </p:nvSpPr>
          <p:spPr>
            <a:xfrm>
              <a:off x="5980097" y="2451651"/>
              <a:ext cx="54425" cy="69975"/>
            </a:xfrm>
            <a:custGeom>
              <a:avLst/>
              <a:gdLst/>
              <a:ahLst/>
              <a:cxnLst/>
              <a:rect l="l" t="t" r="r" b="b"/>
              <a:pathLst>
                <a:path w="1869" h="2403" extrusionOk="0">
                  <a:moveTo>
                    <a:pt x="768" y="1"/>
                  </a:moveTo>
                  <a:cubicBezTo>
                    <a:pt x="735" y="468"/>
                    <a:pt x="668" y="901"/>
                    <a:pt x="568" y="1368"/>
                  </a:cubicBezTo>
                  <a:cubicBezTo>
                    <a:pt x="501" y="1535"/>
                    <a:pt x="468" y="1735"/>
                    <a:pt x="334" y="1869"/>
                  </a:cubicBezTo>
                  <a:cubicBezTo>
                    <a:pt x="268" y="1936"/>
                    <a:pt x="168" y="1969"/>
                    <a:pt x="101" y="2036"/>
                  </a:cubicBezTo>
                  <a:cubicBezTo>
                    <a:pt x="34" y="2102"/>
                    <a:pt x="1" y="2236"/>
                    <a:pt x="67" y="2302"/>
                  </a:cubicBezTo>
                  <a:cubicBezTo>
                    <a:pt x="134" y="2369"/>
                    <a:pt x="234" y="2403"/>
                    <a:pt x="301" y="2403"/>
                  </a:cubicBezTo>
                  <a:lnTo>
                    <a:pt x="668" y="2403"/>
                  </a:lnTo>
                  <a:cubicBezTo>
                    <a:pt x="768" y="2403"/>
                    <a:pt x="901" y="2403"/>
                    <a:pt x="968" y="2336"/>
                  </a:cubicBezTo>
                  <a:cubicBezTo>
                    <a:pt x="1035" y="2302"/>
                    <a:pt x="1068" y="2202"/>
                    <a:pt x="1102" y="2102"/>
                  </a:cubicBezTo>
                  <a:cubicBezTo>
                    <a:pt x="1368" y="1435"/>
                    <a:pt x="1635" y="768"/>
                    <a:pt x="1869" y="68"/>
                  </a:cubicBezTo>
                  <a:lnTo>
                    <a:pt x="1869" y="68"/>
                  </a:lnTo>
                  <a:cubicBezTo>
                    <a:pt x="1739" y="91"/>
                    <a:pt x="1609" y="102"/>
                    <a:pt x="1479" y="102"/>
                  </a:cubicBezTo>
                  <a:cubicBezTo>
                    <a:pt x="1242" y="102"/>
                    <a:pt x="1005" y="65"/>
                    <a:pt x="7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1"/>
            <p:cNvSpPr/>
            <p:nvPr/>
          </p:nvSpPr>
          <p:spPr>
            <a:xfrm>
              <a:off x="6047131" y="2459426"/>
              <a:ext cx="33051" cy="70500"/>
            </a:xfrm>
            <a:custGeom>
              <a:avLst/>
              <a:gdLst/>
              <a:ahLst/>
              <a:cxnLst/>
              <a:rect l="l" t="t" r="r" b="b"/>
              <a:pathLst>
                <a:path w="1135" h="2421" extrusionOk="0">
                  <a:moveTo>
                    <a:pt x="934" y="1"/>
                  </a:moveTo>
                  <a:lnTo>
                    <a:pt x="934" y="1"/>
                  </a:lnTo>
                  <a:cubicBezTo>
                    <a:pt x="634" y="34"/>
                    <a:pt x="334" y="34"/>
                    <a:pt x="0" y="34"/>
                  </a:cubicBezTo>
                  <a:cubicBezTo>
                    <a:pt x="134" y="634"/>
                    <a:pt x="167" y="1268"/>
                    <a:pt x="100" y="1902"/>
                  </a:cubicBezTo>
                  <a:cubicBezTo>
                    <a:pt x="67" y="2035"/>
                    <a:pt x="67" y="2202"/>
                    <a:pt x="167" y="2302"/>
                  </a:cubicBezTo>
                  <a:cubicBezTo>
                    <a:pt x="234" y="2391"/>
                    <a:pt x="345" y="2421"/>
                    <a:pt x="461" y="2421"/>
                  </a:cubicBezTo>
                  <a:cubicBezTo>
                    <a:pt x="519" y="2421"/>
                    <a:pt x="579" y="2414"/>
                    <a:pt x="634" y="2402"/>
                  </a:cubicBezTo>
                  <a:cubicBezTo>
                    <a:pt x="734" y="2402"/>
                    <a:pt x="868" y="2369"/>
                    <a:pt x="968" y="2302"/>
                  </a:cubicBezTo>
                  <a:cubicBezTo>
                    <a:pt x="1068" y="2269"/>
                    <a:pt x="1135" y="2136"/>
                    <a:pt x="1101" y="2035"/>
                  </a:cubicBezTo>
                  <a:cubicBezTo>
                    <a:pt x="1068" y="1935"/>
                    <a:pt x="968" y="1869"/>
                    <a:pt x="901" y="1769"/>
                  </a:cubicBezTo>
                  <a:cubicBezTo>
                    <a:pt x="868" y="1669"/>
                    <a:pt x="868" y="1502"/>
                    <a:pt x="901" y="1402"/>
                  </a:cubicBezTo>
                  <a:cubicBezTo>
                    <a:pt x="968" y="935"/>
                    <a:pt x="968" y="468"/>
                    <a:pt x="9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1"/>
            <p:cNvSpPr/>
            <p:nvPr/>
          </p:nvSpPr>
          <p:spPr>
            <a:xfrm>
              <a:off x="5966498" y="2262255"/>
              <a:ext cx="14618" cy="28188"/>
            </a:xfrm>
            <a:custGeom>
              <a:avLst/>
              <a:gdLst/>
              <a:ahLst/>
              <a:cxnLst/>
              <a:rect l="l" t="t" r="r" b="b"/>
              <a:pathLst>
                <a:path w="502" h="968" extrusionOk="0">
                  <a:moveTo>
                    <a:pt x="101" y="0"/>
                  </a:moveTo>
                  <a:cubicBezTo>
                    <a:pt x="67" y="34"/>
                    <a:pt x="67" y="67"/>
                    <a:pt x="67" y="100"/>
                  </a:cubicBezTo>
                  <a:cubicBezTo>
                    <a:pt x="101" y="134"/>
                    <a:pt x="101" y="134"/>
                    <a:pt x="134" y="167"/>
                  </a:cubicBezTo>
                  <a:cubicBezTo>
                    <a:pt x="168" y="167"/>
                    <a:pt x="168" y="200"/>
                    <a:pt x="168" y="234"/>
                  </a:cubicBezTo>
                  <a:cubicBezTo>
                    <a:pt x="67" y="334"/>
                    <a:pt x="1" y="501"/>
                    <a:pt x="34" y="667"/>
                  </a:cubicBezTo>
                  <a:cubicBezTo>
                    <a:pt x="34" y="801"/>
                    <a:pt x="134" y="934"/>
                    <a:pt x="301" y="968"/>
                  </a:cubicBezTo>
                  <a:cubicBezTo>
                    <a:pt x="401" y="901"/>
                    <a:pt x="468" y="767"/>
                    <a:pt x="501" y="601"/>
                  </a:cubicBezTo>
                  <a:cubicBezTo>
                    <a:pt x="501" y="467"/>
                    <a:pt x="468" y="334"/>
                    <a:pt x="401" y="200"/>
                  </a:cubicBezTo>
                  <a:cubicBezTo>
                    <a:pt x="334" y="134"/>
                    <a:pt x="234" y="34"/>
                    <a:pt x="1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1"/>
            <p:cNvSpPr/>
            <p:nvPr/>
          </p:nvSpPr>
          <p:spPr>
            <a:xfrm>
              <a:off x="5993696" y="2308614"/>
              <a:ext cx="94261" cy="165198"/>
            </a:xfrm>
            <a:custGeom>
              <a:avLst/>
              <a:gdLst/>
              <a:ahLst/>
              <a:cxnLst/>
              <a:rect l="l" t="t" r="r" b="b"/>
              <a:pathLst>
                <a:path w="3237" h="5673" extrusionOk="0">
                  <a:moveTo>
                    <a:pt x="1351" y="1"/>
                  </a:moveTo>
                  <a:cubicBezTo>
                    <a:pt x="1302" y="1"/>
                    <a:pt x="1252" y="4"/>
                    <a:pt x="1202" y="9"/>
                  </a:cubicBezTo>
                  <a:cubicBezTo>
                    <a:pt x="1068" y="9"/>
                    <a:pt x="901" y="43"/>
                    <a:pt x="801" y="143"/>
                  </a:cubicBezTo>
                  <a:cubicBezTo>
                    <a:pt x="701" y="209"/>
                    <a:pt x="668" y="310"/>
                    <a:pt x="635" y="376"/>
                  </a:cubicBezTo>
                  <a:cubicBezTo>
                    <a:pt x="368" y="1010"/>
                    <a:pt x="401" y="1711"/>
                    <a:pt x="401" y="2378"/>
                  </a:cubicBezTo>
                  <a:cubicBezTo>
                    <a:pt x="368" y="3345"/>
                    <a:pt x="234" y="4312"/>
                    <a:pt x="1" y="5280"/>
                  </a:cubicBezTo>
                  <a:cubicBezTo>
                    <a:pt x="709" y="5531"/>
                    <a:pt x="1465" y="5673"/>
                    <a:pt x="2213" y="5673"/>
                  </a:cubicBezTo>
                  <a:cubicBezTo>
                    <a:pt x="2558" y="5673"/>
                    <a:pt x="2900" y="5643"/>
                    <a:pt x="3236" y="5580"/>
                  </a:cubicBezTo>
                  <a:cubicBezTo>
                    <a:pt x="3003" y="4479"/>
                    <a:pt x="2836" y="3378"/>
                    <a:pt x="2769" y="2278"/>
                  </a:cubicBezTo>
                  <a:cubicBezTo>
                    <a:pt x="2769" y="1877"/>
                    <a:pt x="2769" y="1510"/>
                    <a:pt x="2669" y="1143"/>
                  </a:cubicBezTo>
                  <a:cubicBezTo>
                    <a:pt x="2569" y="777"/>
                    <a:pt x="2369" y="410"/>
                    <a:pt x="2036" y="209"/>
                  </a:cubicBezTo>
                  <a:cubicBezTo>
                    <a:pt x="1841" y="70"/>
                    <a:pt x="1600"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1"/>
            <p:cNvSpPr/>
            <p:nvPr/>
          </p:nvSpPr>
          <p:spPr>
            <a:xfrm>
              <a:off x="6002432" y="2378822"/>
              <a:ext cx="78711" cy="28771"/>
            </a:xfrm>
            <a:custGeom>
              <a:avLst/>
              <a:gdLst/>
              <a:ahLst/>
              <a:cxnLst/>
              <a:rect l="l" t="t" r="r" b="b"/>
              <a:pathLst>
                <a:path w="2703" h="988" extrusionOk="0">
                  <a:moveTo>
                    <a:pt x="2536" y="0"/>
                  </a:moveTo>
                  <a:cubicBezTo>
                    <a:pt x="2114" y="147"/>
                    <a:pt x="1662" y="223"/>
                    <a:pt x="1208" y="223"/>
                  </a:cubicBezTo>
                  <a:cubicBezTo>
                    <a:pt x="835" y="223"/>
                    <a:pt x="461" y="172"/>
                    <a:pt x="101" y="67"/>
                  </a:cubicBezTo>
                  <a:cubicBezTo>
                    <a:pt x="101" y="300"/>
                    <a:pt x="68" y="534"/>
                    <a:pt x="1" y="734"/>
                  </a:cubicBezTo>
                  <a:cubicBezTo>
                    <a:pt x="489" y="903"/>
                    <a:pt x="1008" y="987"/>
                    <a:pt x="1524" y="987"/>
                  </a:cubicBezTo>
                  <a:cubicBezTo>
                    <a:pt x="1925" y="987"/>
                    <a:pt x="2323" y="936"/>
                    <a:pt x="2703" y="834"/>
                  </a:cubicBezTo>
                  <a:cubicBezTo>
                    <a:pt x="2603" y="567"/>
                    <a:pt x="2536" y="300"/>
                    <a:pt x="25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1"/>
            <p:cNvSpPr/>
            <p:nvPr/>
          </p:nvSpPr>
          <p:spPr>
            <a:xfrm>
              <a:off x="5970400" y="2276815"/>
              <a:ext cx="59259" cy="62200"/>
            </a:xfrm>
            <a:custGeom>
              <a:avLst/>
              <a:gdLst/>
              <a:ahLst/>
              <a:cxnLst/>
              <a:rect l="l" t="t" r="r" b="b"/>
              <a:pathLst>
                <a:path w="2035" h="2136" extrusionOk="0">
                  <a:moveTo>
                    <a:pt x="434" y="1"/>
                  </a:moveTo>
                  <a:cubicBezTo>
                    <a:pt x="367" y="1"/>
                    <a:pt x="334" y="34"/>
                    <a:pt x="267" y="67"/>
                  </a:cubicBezTo>
                  <a:cubicBezTo>
                    <a:pt x="167" y="101"/>
                    <a:pt x="67" y="167"/>
                    <a:pt x="34" y="267"/>
                  </a:cubicBezTo>
                  <a:cubicBezTo>
                    <a:pt x="0" y="367"/>
                    <a:pt x="0" y="468"/>
                    <a:pt x="34" y="568"/>
                  </a:cubicBezTo>
                  <a:cubicBezTo>
                    <a:pt x="34" y="634"/>
                    <a:pt x="100" y="734"/>
                    <a:pt x="134" y="801"/>
                  </a:cubicBezTo>
                  <a:cubicBezTo>
                    <a:pt x="300" y="1101"/>
                    <a:pt x="501" y="1402"/>
                    <a:pt x="701" y="1635"/>
                  </a:cubicBezTo>
                  <a:cubicBezTo>
                    <a:pt x="934" y="1869"/>
                    <a:pt x="1201" y="2069"/>
                    <a:pt x="1535" y="2135"/>
                  </a:cubicBezTo>
                  <a:cubicBezTo>
                    <a:pt x="1701" y="1835"/>
                    <a:pt x="1868" y="1502"/>
                    <a:pt x="2002" y="1201"/>
                  </a:cubicBezTo>
                  <a:cubicBezTo>
                    <a:pt x="2035" y="1168"/>
                    <a:pt x="2035" y="1135"/>
                    <a:pt x="2035" y="1135"/>
                  </a:cubicBezTo>
                  <a:cubicBezTo>
                    <a:pt x="2035" y="1101"/>
                    <a:pt x="2002" y="1101"/>
                    <a:pt x="1968" y="1068"/>
                  </a:cubicBezTo>
                  <a:cubicBezTo>
                    <a:pt x="1401" y="968"/>
                    <a:pt x="901" y="601"/>
                    <a:pt x="601" y="134"/>
                  </a:cubicBezTo>
                  <a:cubicBezTo>
                    <a:pt x="567" y="67"/>
                    <a:pt x="534"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1"/>
            <p:cNvSpPr/>
            <p:nvPr/>
          </p:nvSpPr>
          <p:spPr>
            <a:xfrm>
              <a:off x="5997598" y="2305789"/>
              <a:ext cx="83545" cy="94669"/>
            </a:xfrm>
            <a:custGeom>
              <a:avLst/>
              <a:gdLst/>
              <a:ahLst/>
              <a:cxnLst/>
              <a:rect l="l" t="t" r="r" b="b"/>
              <a:pathLst>
                <a:path w="2869" h="3251" extrusionOk="0">
                  <a:moveTo>
                    <a:pt x="1266" y="0"/>
                  </a:moveTo>
                  <a:cubicBezTo>
                    <a:pt x="1211" y="0"/>
                    <a:pt x="1155" y="2"/>
                    <a:pt x="1101" y="6"/>
                  </a:cubicBezTo>
                  <a:cubicBezTo>
                    <a:pt x="901" y="6"/>
                    <a:pt x="667" y="40"/>
                    <a:pt x="534" y="173"/>
                  </a:cubicBezTo>
                  <a:cubicBezTo>
                    <a:pt x="367" y="306"/>
                    <a:pt x="334" y="507"/>
                    <a:pt x="300" y="707"/>
                  </a:cubicBezTo>
                  <a:cubicBezTo>
                    <a:pt x="234" y="1174"/>
                    <a:pt x="134" y="1674"/>
                    <a:pt x="67" y="2141"/>
                  </a:cubicBezTo>
                  <a:cubicBezTo>
                    <a:pt x="34" y="2275"/>
                    <a:pt x="0" y="2408"/>
                    <a:pt x="34" y="2541"/>
                  </a:cubicBezTo>
                  <a:cubicBezTo>
                    <a:pt x="100" y="2742"/>
                    <a:pt x="300" y="2908"/>
                    <a:pt x="501" y="3008"/>
                  </a:cubicBezTo>
                  <a:cubicBezTo>
                    <a:pt x="864" y="3176"/>
                    <a:pt x="1250" y="3250"/>
                    <a:pt x="1641" y="3250"/>
                  </a:cubicBezTo>
                  <a:cubicBezTo>
                    <a:pt x="1717" y="3250"/>
                    <a:pt x="1792" y="3247"/>
                    <a:pt x="1868" y="3242"/>
                  </a:cubicBezTo>
                  <a:cubicBezTo>
                    <a:pt x="2202" y="3209"/>
                    <a:pt x="2535" y="3108"/>
                    <a:pt x="2702" y="2842"/>
                  </a:cubicBezTo>
                  <a:cubicBezTo>
                    <a:pt x="2836" y="2641"/>
                    <a:pt x="2869" y="2375"/>
                    <a:pt x="2836" y="2141"/>
                  </a:cubicBezTo>
                  <a:cubicBezTo>
                    <a:pt x="2802" y="1908"/>
                    <a:pt x="2735" y="1674"/>
                    <a:pt x="2669" y="1441"/>
                  </a:cubicBezTo>
                  <a:cubicBezTo>
                    <a:pt x="2602" y="1107"/>
                    <a:pt x="2569" y="740"/>
                    <a:pt x="2402" y="473"/>
                  </a:cubicBezTo>
                  <a:cubicBezTo>
                    <a:pt x="2137" y="120"/>
                    <a:pt x="1689" y="0"/>
                    <a:pt x="12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1"/>
            <p:cNvSpPr/>
            <p:nvPr/>
          </p:nvSpPr>
          <p:spPr>
            <a:xfrm>
              <a:off x="6096664" y="2382695"/>
              <a:ext cx="27227" cy="30139"/>
            </a:xfrm>
            <a:custGeom>
              <a:avLst/>
              <a:gdLst/>
              <a:ahLst/>
              <a:cxnLst/>
              <a:rect l="l" t="t" r="r" b="b"/>
              <a:pathLst>
                <a:path w="935" h="1035" extrusionOk="0">
                  <a:moveTo>
                    <a:pt x="334" y="0"/>
                  </a:moveTo>
                  <a:cubicBezTo>
                    <a:pt x="267" y="101"/>
                    <a:pt x="134" y="67"/>
                    <a:pt x="67" y="167"/>
                  </a:cubicBezTo>
                  <a:cubicBezTo>
                    <a:pt x="34" y="234"/>
                    <a:pt x="34" y="267"/>
                    <a:pt x="34" y="301"/>
                  </a:cubicBezTo>
                  <a:cubicBezTo>
                    <a:pt x="34" y="434"/>
                    <a:pt x="1" y="568"/>
                    <a:pt x="1" y="701"/>
                  </a:cubicBezTo>
                  <a:cubicBezTo>
                    <a:pt x="1" y="734"/>
                    <a:pt x="1" y="801"/>
                    <a:pt x="34" y="801"/>
                  </a:cubicBezTo>
                  <a:cubicBezTo>
                    <a:pt x="34" y="834"/>
                    <a:pt x="101" y="868"/>
                    <a:pt x="134" y="868"/>
                  </a:cubicBezTo>
                  <a:cubicBezTo>
                    <a:pt x="134" y="801"/>
                    <a:pt x="134" y="701"/>
                    <a:pt x="201" y="701"/>
                  </a:cubicBezTo>
                  <a:cubicBezTo>
                    <a:pt x="234" y="701"/>
                    <a:pt x="267" y="734"/>
                    <a:pt x="301" y="768"/>
                  </a:cubicBezTo>
                  <a:cubicBezTo>
                    <a:pt x="334" y="868"/>
                    <a:pt x="401" y="1001"/>
                    <a:pt x="434" y="1035"/>
                  </a:cubicBezTo>
                  <a:cubicBezTo>
                    <a:pt x="568" y="1035"/>
                    <a:pt x="468" y="901"/>
                    <a:pt x="468" y="834"/>
                  </a:cubicBezTo>
                  <a:lnTo>
                    <a:pt x="501" y="834"/>
                  </a:lnTo>
                  <a:cubicBezTo>
                    <a:pt x="559" y="892"/>
                    <a:pt x="591" y="974"/>
                    <a:pt x="642" y="974"/>
                  </a:cubicBezTo>
                  <a:cubicBezTo>
                    <a:pt x="650" y="974"/>
                    <a:pt x="659" y="972"/>
                    <a:pt x="668" y="968"/>
                  </a:cubicBezTo>
                  <a:cubicBezTo>
                    <a:pt x="734" y="934"/>
                    <a:pt x="668" y="801"/>
                    <a:pt x="668" y="734"/>
                  </a:cubicBezTo>
                  <a:cubicBezTo>
                    <a:pt x="701" y="734"/>
                    <a:pt x="768" y="868"/>
                    <a:pt x="801" y="868"/>
                  </a:cubicBezTo>
                  <a:cubicBezTo>
                    <a:pt x="901" y="768"/>
                    <a:pt x="768" y="634"/>
                    <a:pt x="768" y="568"/>
                  </a:cubicBezTo>
                  <a:lnTo>
                    <a:pt x="768" y="568"/>
                  </a:lnTo>
                  <a:cubicBezTo>
                    <a:pt x="768" y="595"/>
                    <a:pt x="855" y="643"/>
                    <a:pt x="906" y="643"/>
                  </a:cubicBezTo>
                  <a:cubicBezTo>
                    <a:pt x="918" y="643"/>
                    <a:pt x="928" y="641"/>
                    <a:pt x="935" y="634"/>
                  </a:cubicBezTo>
                  <a:cubicBezTo>
                    <a:pt x="935" y="634"/>
                    <a:pt x="901" y="568"/>
                    <a:pt x="835" y="501"/>
                  </a:cubicBezTo>
                  <a:cubicBezTo>
                    <a:pt x="801" y="467"/>
                    <a:pt x="801" y="434"/>
                    <a:pt x="768" y="434"/>
                  </a:cubicBezTo>
                  <a:cubicBezTo>
                    <a:pt x="634" y="267"/>
                    <a:pt x="501" y="134"/>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1"/>
            <p:cNvSpPr/>
            <p:nvPr/>
          </p:nvSpPr>
          <p:spPr>
            <a:xfrm>
              <a:off x="6051004" y="2317408"/>
              <a:ext cx="58327" cy="76003"/>
            </a:xfrm>
            <a:custGeom>
              <a:avLst/>
              <a:gdLst/>
              <a:ahLst/>
              <a:cxnLst/>
              <a:rect l="l" t="t" r="r" b="b"/>
              <a:pathLst>
                <a:path w="2003" h="2610" extrusionOk="0">
                  <a:moveTo>
                    <a:pt x="488" y="1"/>
                  </a:moveTo>
                  <a:cubicBezTo>
                    <a:pt x="470" y="1"/>
                    <a:pt x="452" y="3"/>
                    <a:pt x="434" y="8"/>
                  </a:cubicBezTo>
                  <a:cubicBezTo>
                    <a:pt x="334" y="8"/>
                    <a:pt x="234" y="108"/>
                    <a:pt x="168" y="208"/>
                  </a:cubicBezTo>
                  <a:cubicBezTo>
                    <a:pt x="68" y="374"/>
                    <a:pt x="1" y="608"/>
                    <a:pt x="34" y="808"/>
                  </a:cubicBezTo>
                  <a:cubicBezTo>
                    <a:pt x="34" y="908"/>
                    <a:pt x="68" y="1008"/>
                    <a:pt x="134" y="1075"/>
                  </a:cubicBezTo>
                  <a:cubicBezTo>
                    <a:pt x="201" y="1175"/>
                    <a:pt x="301" y="1242"/>
                    <a:pt x="401" y="1275"/>
                  </a:cubicBezTo>
                  <a:cubicBezTo>
                    <a:pt x="901" y="1609"/>
                    <a:pt x="1302" y="2076"/>
                    <a:pt x="1569" y="2609"/>
                  </a:cubicBezTo>
                  <a:cubicBezTo>
                    <a:pt x="1702" y="2476"/>
                    <a:pt x="1835" y="2376"/>
                    <a:pt x="2002" y="2309"/>
                  </a:cubicBezTo>
                  <a:cubicBezTo>
                    <a:pt x="1969" y="1909"/>
                    <a:pt x="1835" y="1509"/>
                    <a:pt x="1602" y="1142"/>
                  </a:cubicBezTo>
                  <a:cubicBezTo>
                    <a:pt x="1402" y="775"/>
                    <a:pt x="1102" y="475"/>
                    <a:pt x="801" y="174"/>
                  </a:cubicBezTo>
                  <a:cubicBezTo>
                    <a:pt x="715" y="88"/>
                    <a:pt x="603" y="1"/>
                    <a:pt x="4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1"/>
            <p:cNvSpPr/>
            <p:nvPr/>
          </p:nvSpPr>
          <p:spPr>
            <a:xfrm>
              <a:off x="5998559" y="2243647"/>
              <a:ext cx="77750" cy="62550"/>
            </a:xfrm>
            <a:custGeom>
              <a:avLst/>
              <a:gdLst/>
              <a:ahLst/>
              <a:cxnLst/>
              <a:rect l="l" t="t" r="r" b="b"/>
              <a:pathLst>
                <a:path w="2670" h="2148" extrusionOk="0">
                  <a:moveTo>
                    <a:pt x="1095" y="0"/>
                  </a:moveTo>
                  <a:cubicBezTo>
                    <a:pt x="893" y="0"/>
                    <a:pt x="720" y="120"/>
                    <a:pt x="601" y="239"/>
                  </a:cubicBezTo>
                  <a:cubicBezTo>
                    <a:pt x="334" y="506"/>
                    <a:pt x="167" y="806"/>
                    <a:pt x="67" y="1140"/>
                  </a:cubicBezTo>
                  <a:cubicBezTo>
                    <a:pt x="1" y="1240"/>
                    <a:pt x="1" y="1373"/>
                    <a:pt x="34" y="1506"/>
                  </a:cubicBezTo>
                  <a:cubicBezTo>
                    <a:pt x="67" y="1607"/>
                    <a:pt x="201" y="1707"/>
                    <a:pt x="301" y="1773"/>
                  </a:cubicBezTo>
                  <a:cubicBezTo>
                    <a:pt x="784" y="2057"/>
                    <a:pt x="1339" y="2148"/>
                    <a:pt x="1906" y="2148"/>
                  </a:cubicBezTo>
                  <a:cubicBezTo>
                    <a:pt x="2004" y="2148"/>
                    <a:pt x="2103" y="2145"/>
                    <a:pt x="2202" y="2140"/>
                  </a:cubicBezTo>
                  <a:cubicBezTo>
                    <a:pt x="2302" y="2107"/>
                    <a:pt x="2402" y="2107"/>
                    <a:pt x="2502" y="2040"/>
                  </a:cubicBezTo>
                  <a:cubicBezTo>
                    <a:pt x="2636" y="1940"/>
                    <a:pt x="2669" y="1740"/>
                    <a:pt x="2669" y="1573"/>
                  </a:cubicBezTo>
                  <a:cubicBezTo>
                    <a:pt x="2669" y="1173"/>
                    <a:pt x="2569" y="806"/>
                    <a:pt x="2336" y="506"/>
                  </a:cubicBezTo>
                  <a:cubicBezTo>
                    <a:pt x="2117" y="225"/>
                    <a:pt x="1782" y="2"/>
                    <a:pt x="1439" y="2"/>
                  </a:cubicBezTo>
                  <a:cubicBezTo>
                    <a:pt x="1415" y="2"/>
                    <a:pt x="1392" y="3"/>
                    <a:pt x="1368" y="5"/>
                  </a:cubicBezTo>
                  <a:lnTo>
                    <a:pt x="1168" y="5"/>
                  </a:lnTo>
                  <a:cubicBezTo>
                    <a:pt x="1143" y="2"/>
                    <a:pt x="1119" y="0"/>
                    <a:pt x="10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1"/>
            <p:cNvSpPr/>
            <p:nvPr/>
          </p:nvSpPr>
          <p:spPr>
            <a:xfrm>
              <a:off x="6010207" y="2259896"/>
              <a:ext cx="49591" cy="43331"/>
            </a:xfrm>
            <a:custGeom>
              <a:avLst/>
              <a:gdLst/>
              <a:ahLst/>
              <a:cxnLst/>
              <a:rect l="l" t="t" r="r" b="b"/>
              <a:pathLst>
                <a:path w="1703" h="1488" extrusionOk="0">
                  <a:moveTo>
                    <a:pt x="718" y="1"/>
                  </a:moveTo>
                  <a:cubicBezTo>
                    <a:pt x="603" y="1"/>
                    <a:pt x="485" y="16"/>
                    <a:pt x="368" y="48"/>
                  </a:cubicBezTo>
                  <a:cubicBezTo>
                    <a:pt x="301" y="48"/>
                    <a:pt x="234" y="81"/>
                    <a:pt x="201" y="148"/>
                  </a:cubicBezTo>
                  <a:cubicBezTo>
                    <a:pt x="201" y="215"/>
                    <a:pt x="234" y="248"/>
                    <a:pt x="234" y="281"/>
                  </a:cubicBezTo>
                  <a:cubicBezTo>
                    <a:pt x="201" y="381"/>
                    <a:pt x="134" y="448"/>
                    <a:pt x="68" y="515"/>
                  </a:cubicBezTo>
                  <a:cubicBezTo>
                    <a:pt x="34" y="615"/>
                    <a:pt x="1" y="715"/>
                    <a:pt x="34" y="815"/>
                  </a:cubicBezTo>
                  <a:cubicBezTo>
                    <a:pt x="68" y="915"/>
                    <a:pt x="134" y="1015"/>
                    <a:pt x="201" y="1082"/>
                  </a:cubicBezTo>
                  <a:cubicBezTo>
                    <a:pt x="334" y="1282"/>
                    <a:pt x="535" y="1482"/>
                    <a:pt x="768" y="1482"/>
                  </a:cubicBezTo>
                  <a:cubicBezTo>
                    <a:pt x="789" y="1486"/>
                    <a:pt x="810" y="1487"/>
                    <a:pt x="831" y="1487"/>
                  </a:cubicBezTo>
                  <a:cubicBezTo>
                    <a:pt x="1010" y="1487"/>
                    <a:pt x="1182" y="1368"/>
                    <a:pt x="1302" y="1249"/>
                  </a:cubicBezTo>
                  <a:cubicBezTo>
                    <a:pt x="1435" y="1149"/>
                    <a:pt x="1535" y="1049"/>
                    <a:pt x="1635" y="915"/>
                  </a:cubicBezTo>
                  <a:cubicBezTo>
                    <a:pt x="1702" y="748"/>
                    <a:pt x="1702" y="582"/>
                    <a:pt x="1635" y="415"/>
                  </a:cubicBezTo>
                  <a:cubicBezTo>
                    <a:pt x="1569" y="315"/>
                    <a:pt x="1502" y="248"/>
                    <a:pt x="1402" y="181"/>
                  </a:cubicBezTo>
                  <a:cubicBezTo>
                    <a:pt x="1198" y="68"/>
                    <a:pt x="963" y="1"/>
                    <a:pt x="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1"/>
            <p:cNvSpPr/>
            <p:nvPr/>
          </p:nvSpPr>
          <p:spPr>
            <a:xfrm>
              <a:off x="6025757" y="2296238"/>
              <a:ext cx="18491" cy="17530"/>
            </a:xfrm>
            <a:custGeom>
              <a:avLst/>
              <a:gdLst/>
              <a:ahLst/>
              <a:cxnLst/>
              <a:rect l="l" t="t" r="r" b="b"/>
              <a:pathLst>
                <a:path w="635" h="602" extrusionOk="0">
                  <a:moveTo>
                    <a:pt x="601" y="1"/>
                  </a:moveTo>
                  <a:cubicBezTo>
                    <a:pt x="468" y="34"/>
                    <a:pt x="301" y="67"/>
                    <a:pt x="134" y="67"/>
                  </a:cubicBezTo>
                  <a:cubicBezTo>
                    <a:pt x="101" y="234"/>
                    <a:pt x="67" y="368"/>
                    <a:pt x="1" y="534"/>
                  </a:cubicBezTo>
                  <a:cubicBezTo>
                    <a:pt x="167" y="568"/>
                    <a:pt x="334" y="601"/>
                    <a:pt x="501" y="601"/>
                  </a:cubicBezTo>
                  <a:cubicBezTo>
                    <a:pt x="534" y="568"/>
                    <a:pt x="568" y="568"/>
                    <a:pt x="601" y="534"/>
                  </a:cubicBezTo>
                  <a:cubicBezTo>
                    <a:pt x="634" y="501"/>
                    <a:pt x="601" y="468"/>
                    <a:pt x="601" y="434"/>
                  </a:cubicBezTo>
                  <a:cubicBezTo>
                    <a:pt x="601" y="268"/>
                    <a:pt x="601" y="134"/>
                    <a:pt x="601" y="1"/>
                  </a:cubicBezTo>
                  <a:close/>
                </a:path>
              </a:pathLst>
            </a:custGeom>
            <a:solidFill>
              <a:srgbClr val="F8A4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1"/>
            <p:cNvSpPr/>
            <p:nvPr/>
          </p:nvSpPr>
          <p:spPr>
            <a:xfrm>
              <a:off x="5255475" y="2420580"/>
              <a:ext cx="35002" cy="38875"/>
            </a:xfrm>
            <a:custGeom>
              <a:avLst/>
              <a:gdLst/>
              <a:ahLst/>
              <a:cxnLst/>
              <a:rect l="l" t="t" r="r" b="b"/>
              <a:pathLst>
                <a:path w="1202" h="1335" extrusionOk="0">
                  <a:moveTo>
                    <a:pt x="301" y="0"/>
                  </a:moveTo>
                  <a:cubicBezTo>
                    <a:pt x="134" y="267"/>
                    <a:pt x="34" y="534"/>
                    <a:pt x="0" y="834"/>
                  </a:cubicBezTo>
                  <a:cubicBezTo>
                    <a:pt x="0" y="868"/>
                    <a:pt x="0" y="901"/>
                    <a:pt x="34" y="934"/>
                  </a:cubicBezTo>
                  <a:cubicBezTo>
                    <a:pt x="34" y="1001"/>
                    <a:pt x="67" y="1034"/>
                    <a:pt x="134" y="1034"/>
                  </a:cubicBezTo>
                  <a:cubicBezTo>
                    <a:pt x="134" y="1034"/>
                    <a:pt x="167" y="1001"/>
                    <a:pt x="200" y="1001"/>
                  </a:cubicBezTo>
                  <a:cubicBezTo>
                    <a:pt x="234" y="1034"/>
                    <a:pt x="234" y="1068"/>
                    <a:pt x="267" y="1101"/>
                  </a:cubicBezTo>
                  <a:cubicBezTo>
                    <a:pt x="334" y="1235"/>
                    <a:pt x="467" y="1335"/>
                    <a:pt x="634" y="1335"/>
                  </a:cubicBezTo>
                  <a:cubicBezTo>
                    <a:pt x="667" y="1301"/>
                    <a:pt x="734" y="1301"/>
                    <a:pt x="768" y="1301"/>
                  </a:cubicBezTo>
                  <a:cubicBezTo>
                    <a:pt x="868" y="1301"/>
                    <a:pt x="934" y="1301"/>
                    <a:pt x="968" y="1268"/>
                  </a:cubicBezTo>
                  <a:cubicBezTo>
                    <a:pt x="1034" y="1168"/>
                    <a:pt x="968" y="1034"/>
                    <a:pt x="1034" y="968"/>
                  </a:cubicBezTo>
                  <a:cubicBezTo>
                    <a:pt x="1068" y="934"/>
                    <a:pt x="1134" y="934"/>
                    <a:pt x="1168" y="901"/>
                  </a:cubicBezTo>
                  <a:cubicBezTo>
                    <a:pt x="1201" y="868"/>
                    <a:pt x="1201" y="801"/>
                    <a:pt x="1168" y="768"/>
                  </a:cubicBezTo>
                  <a:cubicBezTo>
                    <a:pt x="1168" y="701"/>
                    <a:pt x="1134" y="668"/>
                    <a:pt x="1101" y="634"/>
                  </a:cubicBezTo>
                  <a:cubicBezTo>
                    <a:pt x="968" y="467"/>
                    <a:pt x="934" y="267"/>
                    <a:pt x="968" y="67"/>
                  </a:cubicBezTo>
                  <a:lnTo>
                    <a:pt x="968" y="67"/>
                  </a:lnTo>
                  <a:cubicBezTo>
                    <a:pt x="905" y="76"/>
                    <a:pt x="843" y="80"/>
                    <a:pt x="781" y="80"/>
                  </a:cubicBezTo>
                  <a:cubicBezTo>
                    <a:pt x="611" y="80"/>
                    <a:pt x="447" y="49"/>
                    <a:pt x="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1"/>
            <p:cNvSpPr/>
            <p:nvPr/>
          </p:nvSpPr>
          <p:spPr>
            <a:xfrm>
              <a:off x="5305969" y="2444953"/>
              <a:ext cx="139922" cy="179641"/>
            </a:xfrm>
            <a:custGeom>
              <a:avLst/>
              <a:gdLst/>
              <a:ahLst/>
              <a:cxnLst/>
              <a:rect l="l" t="t" r="r" b="b"/>
              <a:pathLst>
                <a:path w="4805" h="6169" extrusionOk="0">
                  <a:moveTo>
                    <a:pt x="3100" y="1"/>
                  </a:moveTo>
                  <a:cubicBezTo>
                    <a:pt x="2971" y="1"/>
                    <a:pt x="2837" y="16"/>
                    <a:pt x="2703" y="31"/>
                  </a:cubicBezTo>
                  <a:cubicBezTo>
                    <a:pt x="1802" y="131"/>
                    <a:pt x="902" y="298"/>
                    <a:pt x="1" y="498"/>
                  </a:cubicBezTo>
                  <a:cubicBezTo>
                    <a:pt x="201" y="2065"/>
                    <a:pt x="234" y="3633"/>
                    <a:pt x="68" y="5201"/>
                  </a:cubicBezTo>
                  <a:lnTo>
                    <a:pt x="168" y="5201"/>
                  </a:lnTo>
                  <a:cubicBezTo>
                    <a:pt x="101" y="5301"/>
                    <a:pt x="68" y="5401"/>
                    <a:pt x="34" y="5535"/>
                  </a:cubicBezTo>
                  <a:cubicBezTo>
                    <a:pt x="1" y="5735"/>
                    <a:pt x="68" y="5968"/>
                    <a:pt x="234" y="6068"/>
                  </a:cubicBezTo>
                  <a:cubicBezTo>
                    <a:pt x="334" y="6135"/>
                    <a:pt x="468" y="6168"/>
                    <a:pt x="601" y="6168"/>
                  </a:cubicBezTo>
                  <a:cubicBezTo>
                    <a:pt x="735" y="6168"/>
                    <a:pt x="868" y="6135"/>
                    <a:pt x="1002" y="6135"/>
                  </a:cubicBezTo>
                  <a:cubicBezTo>
                    <a:pt x="1102" y="6102"/>
                    <a:pt x="1268" y="6068"/>
                    <a:pt x="1302" y="5935"/>
                  </a:cubicBezTo>
                  <a:cubicBezTo>
                    <a:pt x="1335" y="5868"/>
                    <a:pt x="1302" y="5801"/>
                    <a:pt x="1302" y="5735"/>
                  </a:cubicBezTo>
                  <a:cubicBezTo>
                    <a:pt x="1235" y="5601"/>
                    <a:pt x="1202" y="5468"/>
                    <a:pt x="1168" y="5334"/>
                  </a:cubicBezTo>
                  <a:lnTo>
                    <a:pt x="1168" y="5334"/>
                  </a:lnTo>
                  <a:cubicBezTo>
                    <a:pt x="1235" y="5368"/>
                    <a:pt x="1268" y="5368"/>
                    <a:pt x="1302" y="5401"/>
                  </a:cubicBezTo>
                  <a:cubicBezTo>
                    <a:pt x="1802" y="4000"/>
                    <a:pt x="1969" y="2466"/>
                    <a:pt x="1735" y="998"/>
                  </a:cubicBezTo>
                  <a:cubicBezTo>
                    <a:pt x="1902" y="998"/>
                    <a:pt x="2102" y="965"/>
                    <a:pt x="2303" y="965"/>
                  </a:cubicBezTo>
                  <a:cubicBezTo>
                    <a:pt x="3003" y="2099"/>
                    <a:pt x="3370" y="3466"/>
                    <a:pt x="3337" y="4801"/>
                  </a:cubicBezTo>
                  <a:cubicBezTo>
                    <a:pt x="3337" y="4901"/>
                    <a:pt x="3337" y="5001"/>
                    <a:pt x="3370" y="5101"/>
                  </a:cubicBezTo>
                  <a:cubicBezTo>
                    <a:pt x="3403" y="5134"/>
                    <a:pt x="3437" y="5134"/>
                    <a:pt x="3470" y="5168"/>
                  </a:cubicBezTo>
                  <a:cubicBezTo>
                    <a:pt x="3470" y="5168"/>
                    <a:pt x="3437" y="5201"/>
                    <a:pt x="3437" y="5201"/>
                  </a:cubicBezTo>
                  <a:cubicBezTo>
                    <a:pt x="3403" y="5301"/>
                    <a:pt x="3403" y="5435"/>
                    <a:pt x="3470" y="5501"/>
                  </a:cubicBezTo>
                  <a:cubicBezTo>
                    <a:pt x="3503" y="5535"/>
                    <a:pt x="3570" y="5568"/>
                    <a:pt x="3637" y="5568"/>
                  </a:cubicBezTo>
                  <a:cubicBezTo>
                    <a:pt x="3937" y="5601"/>
                    <a:pt x="4204" y="5635"/>
                    <a:pt x="4504" y="5668"/>
                  </a:cubicBezTo>
                  <a:cubicBezTo>
                    <a:pt x="4541" y="5680"/>
                    <a:pt x="4577" y="5688"/>
                    <a:pt x="4612" y="5688"/>
                  </a:cubicBezTo>
                  <a:cubicBezTo>
                    <a:pt x="4673" y="5688"/>
                    <a:pt x="4729" y="5665"/>
                    <a:pt x="4771" y="5601"/>
                  </a:cubicBezTo>
                  <a:cubicBezTo>
                    <a:pt x="4804" y="5568"/>
                    <a:pt x="4804" y="5468"/>
                    <a:pt x="4771" y="5401"/>
                  </a:cubicBezTo>
                  <a:cubicBezTo>
                    <a:pt x="4738" y="5334"/>
                    <a:pt x="4704" y="5301"/>
                    <a:pt x="4671" y="5234"/>
                  </a:cubicBezTo>
                  <a:cubicBezTo>
                    <a:pt x="4604" y="5134"/>
                    <a:pt x="4537" y="5034"/>
                    <a:pt x="4504" y="4934"/>
                  </a:cubicBezTo>
                  <a:lnTo>
                    <a:pt x="4537" y="4934"/>
                  </a:lnTo>
                  <a:cubicBezTo>
                    <a:pt x="4704" y="3533"/>
                    <a:pt x="4537" y="2099"/>
                    <a:pt x="4037" y="798"/>
                  </a:cubicBezTo>
                  <a:cubicBezTo>
                    <a:pt x="3937" y="531"/>
                    <a:pt x="3804" y="231"/>
                    <a:pt x="3537" y="97"/>
                  </a:cubicBezTo>
                  <a:cubicBezTo>
                    <a:pt x="3408" y="24"/>
                    <a:pt x="3258" y="1"/>
                    <a:pt x="3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1"/>
            <p:cNvSpPr/>
            <p:nvPr/>
          </p:nvSpPr>
          <p:spPr>
            <a:xfrm>
              <a:off x="5292370" y="2273145"/>
              <a:ext cx="138932" cy="219507"/>
            </a:xfrm>
            <a:custGeom>
              <a:avLst/>
              <a:gdLst/>
              <a:ahLst/>
              <a:cxnLst/>
              <a:rect l="l" t="t" r="r" b="b"/>
              <a:pathLst>
                <a:path w="4771" h="7538" extrusionOk="0">
                  <a:moveTo>
                    <a:pt x="2728" y="1"/>
                  </a:moveTo>
                  <a:cubicBezTo>
                    <a:pt x="2116" y="1"/>
                    <a:pt x="1512" y="372"/>
                    <a:pt x="1135" y="894"/>
                  </a:cubicBezTo>
                  <a:cubicBezTo>
                    <a:pt x="668" y="1461"/>
                    <a:pt x="501" y="2195"/>
                    <a:pt x="368" y="2895"/>
                  </a:cubicBezTo>
                  <a:cubicBezTo>
                    <a:pt x="101" y="4296"/>
                    <a:pt x="68" y="5697"/>
                    <a:pt x="1" y="7132"/>
                  </a:cubicBezTo>
                  <a:cubicBezTo>
                    <a:pt x="1" y="7265"/>
                    <a:pt x="1" y="7398"/>
                    <a:pt x="101" y="7465"/>
                  </a:cubicBezTo>
                  <a:cubicBezTo>
                    <a:pt x="141" y="7525"/>
                    <a:pt x="205" y="7537"/>
                    <a:pt x="279" y="7537"/>
                  </a:cubicBezTo>
                  <a:cubicBezTo>
                    <a:pt x="328" y="7537"/>
                    <a:pt x="381" y="7532"/>
                    <a:pt x="435" y="7532"/>
                  </a:cubicBezTo>
                  <a:cubicBezTo>
                    <a:pt x="1869" y="7432"/>
                    <a:pt x="3337" y="7298"/>
                    <a:pt x="4771" y="7165"/>
                  </a:cubicBezTo>
                  <a:cubicBezTo>
                    <a:pt x="4371" y="5697"/>
                    <a:pt x="4204" y="4163"/>
                    <a:pt x="4204" y="2628"/>
                  </a:cubicBezTo>
                  <a:cubicBezTo>
                    <a:pt x="4237" y="2228"/>
                    <a:pt x="4237" y="1794"/>
                    <a:pt x="4171" y="1394"/>
                  </a:cubicBezTo>
                  <a:cubicBezTo>
                    <a:pt x="4070" y="960"/>
                    <a:pt x="3870" y="560"/>
                    <a:pt x="3503" y="360"/>
                  </a:cubicBezTo>
                  <a:lnTo>
                    <a:pt x="3003" y="26"/>
                  </a:lnTo>
                  <a:cubicBezTo>
                    <a:pt x="2912" y="9"/>
                    <a:pt x="2820" y="1"/>
                    <a:pt x="27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1"/>
            <p:cNvSpPr/>
            <p:nvPr/>
          </p:nvSpPr>
          <p:spPr>
            <a:xfrm>
              <a:off x="5257426" y="2308876"/>
              <a:ext cx="76760" cy="121430"/>
            </a:xfrm>
            <a:custGeom>
              <a:avLst/>
              <a:gdLst/>
              <a:ahLst/>
              <a:cxnLst/>
              <a:rect l="l" t="t" r="r" b="b"/>
              <a:pathLst>
                <a:path w="2636" h="4170" extrusionOk="0">
                  <a:moveTo>
                    <a:pt x="1801" y="0"/>
                  </a:moveTo>
                  <a:cubicBezTo>
                    <a:pt x="1468" y="167"/>
                    <a:pt x="1168" y="434"/>
                    <a:pt x="967" y="734"/>
                  </a:cubicBezTo>
                  <a:cubicBezTo>
                    <a:pt x="767" y="1034"/>
                    <a:pt x="600" y="1368"/>
                    <a:pt x="467" y="1702"/>
                  </a:cubicBezTo>
                  <a:cubicBezTo>
                    <a:pt x="200" y="2435"/>
                    <a:pt x="0" y="3236"/>
                    <a:pt x="167" y="3970"/>
                  </a:cubicBezTo>
                  <a:cubicBezTo>
                    <a:pt x="467" y="3970"/>
                    <a:pt x="667" y="4070"/>
                    <a:pt x="934" y="4170"/>
                  </a:cubicBezTo>
                  <a:cubicBezTo>
                    <a:pt x="1034" y="3570"/>
                    <a:pt x="1301" y="2902"/>
                    <a:pt x="1534" y="2335"/>
                  </a:cubicBezTo>
                  <a:cubicBezTo>
                    <a:pt x="1768" y="1735"/>
                    <a:pt x="2135" y="1168"/>
                    <a:pt x="2635" y="834"/>
                  </a:cubicBezTo>
                  <a:cubicBezTo>
                    <a:pt x="2302" y="601"/>
                    <a:pt x="2035" y="301"/>
                    <a:pt x="18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1"/>
            <p:cNvSpPr/>
            <p:nvPr/>
          </p:nvSpPr>
          <p:spPr>
            <a:xfrm>
              <a:off x="5396328" y="2259343"/>
              <a:ext cx="107831" cy="85496"/>
            </a:xfrm>
            <a:custGeom>
              <a:avLst/>
              <a:gdLst/>
              <a:ahLst/>
              <a:cxnLst/>
              <a:rect l="l" t="t" r="r" b="b"/>
              <a:pathLst>
                <a:path w="3703" h="2936" extrusionOk="0">
                  <a:moveTo>
                    <a:pt x="3302" y="0"/>
                  </a:moveTo>
                  <a:cubicBezTo>
                    <a:pt x="2368" y="734"/>
                    <a:pt x="1201" y="1234"/>
                    <a:pt x="0" y="1368"/>
                  </a:cubicBezTo>
                  <a:lnTo>
                    <a:pt x="267" y="2936"/>
                  </a:lnTo>
                  <a:cubicBezTo>
                    <a:pt x="1501" y="2535"/>
                    <a:pt x="2635" y="1835"/>
                    <a:pt x="3569" y="934"/>
                  </a:cubicBezTo>
                  <a:cubicBezTo>
                    <a:pt x="3636" y="867"/>
                    <a:pt x="3703" y="801"/>
                    <a:pt x="3703" y="734"/>
                  </a:cubicBezTo>
                  <a:cubicBezTo>
                    <a:pt x="3703" y="667"/>
                    <a:pt x="3669" y="601"/>
                    <a:pt x="3636" y="534"/>
                  </a:cubicBezTo>
                  <a:cubicBezTo>
                    <a:pt x="3536" y="367"/>
                    <a:pt x="3436" y="167"/>
                    <a:pt x="33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1"/>
            <p:cNvSpPr/>
            <p:nvPr/>
          </p:nvSpPr>
          <p:spPr>
            <a:xfrm>
              <a:off x="5302096" y="2202850"/>
              <a:ext cx="119508" cy="175535"/>
            </a:xfrm>
            <a:custGeom>
              <a:avLst/>
              <a:gdLst/>
              <a:ahLst/>
              <a:cxnLst/>
              <a:rect l="l" t="t" r="r" b="b"/>
              <a:pathLst>
                <a:path w="4104" h="6028" extrusionOk="0">
                  <a:moveTo>
                    <a:pt x="2559" y="0"/>
                  </a:moveTo>
                  <a:cubicBezTo>
                    <a:pt x="2211" y="0"/>
                    <a:pt x="1675" y="132"/>
                    <a:pt x="1435" y="372"/>
                  </a:cubicBezTo>
                  <a:cubicBezTo>
                    <a:pt x="1168" y="639"/>
                    <a:pt x="934" y="1073"/>
                    <a:pt x="834" y="1440"/>
                  </a:cubicBezTo>
                  <a:cubicBezTo>
                    <a:pt x="568" y="2274"/>
                    <a:pt x="568" y="3074"/>
                    <a:pt x="0" y="3775"/>
                  </a:cubicBezTo>
                  <a:cubicBezTo>
                    <a:pt x="467" y="3975"/>
                    <a:pt x="868" y="4342"/>
                    <a:pt x="1101" y="4809"/>
                  </a:cubicBezTo>
                  <a:cubicBezTo>
                    <a:pt x="1235" y="5042"/>
                    <a:pt x="1301" y="5276"/>
                    <a:pt x="1401" y="5509"/>
                  </a:cubicBezTo>
                  <a:cubicBezTo>
                    <a:pt x="1535" y="5743"/>
                    <a:pt x="1735" y="5943"/>
                    <a:pt x="1969" y="6010"/>
                  </a:cubicBezTo>
                  <a:cubicBezTo>
                    <a:pt x="2022" y="6022"/>
                    <a:pt x="2075" y="6028"/>
                    <a:pt x="2126" y="6028"/>
                  </a:cubicBezTo>
                  <a:cubicBezTo>
                    <a:pt x="2492" y="6028"/>
                    <a:pt x="2806" y="5739"/>
                    <a:pt x="3069" y="5476"/>
                  </a:cubicBezTo>
                  <a:cubicBezTo>
                    <a:pt x="3336" y="5109"/>
                    <a:pt x="3603" y="4742"/>
                    <a:pt x="3837" y="4375"/>
                  </a:cubicBezTo>
                  <a:cubicBezTo>
                    <a:pt x="3970" y="4175"/>
                    <a:pt x="4103" y="3942"/>
                    <a:pt x="4103" y="3708"/>
                  </a:cubicBezTo>
                  <a:cubicBezTo>
                    <a:pt x="4103" y="3374"/>
                    <a:pt x="3903" y="3108"/>
                    <a:pt x="3703" y="2807"/>
                  </a:cubicBezTo>
                  <a:cubicBezTo>
                    <a:pt x="3336" y="2207"/>
                    <a:pt x="3570" y="1406"/>
                    <a:pt x="3436" y="739"/>
                  </a:cubicBezTo>
                  <a:cubicBezTo>
                    <a:pt x="3370" y="339"/>
                    <a:pt x="3103" y="39"/>
                    <a:pt x="2669" y="5"/>
                  </a:cubicBezTo>
                  <a:cubicBezTo>
                    <a:pt x="2635" y="2"/>
                    <a:pt x="2599" y="0"/>
                    <a:pt x="25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1"/>
            <p:cNvSpPr/>
            <p:nvPr/>
          </p:nvSpPr>
          <p:spPr>
            <a:xfrm>
              <a:off x="5346766" y="2227281"/>
              <a:ext cx="55415" cy="56376"/>
            </a:xfrm>
            <a:custGeom>
              <a:avLst/>
              <a:gdLst/>
              <a:ahLst/>
              <a:cxnLst/>
              <a:rect l="l" t="t" r="r" b="b"/>
              <a:pathLst>
                <a:path w="1903" h="1936" extrusionOk="0">
                  <a:moveTo>
                    <a:pt x="1502" y="0"/>
                  </a:moveTo>
                  <a:cubicBezTo>
                    <a:pt x="1235" y="0"/>
                    <a:pt x="968" y="0"/>
                    <a:pt x="735" y="67"/>
                  </a:cubicBezTo>
                  <a:cubicBezTo>
                    <a:pt x="535" y="100"/>
                    <a:pt x="334" y="167"/>
                    <a:pt x="201" y="267"/>
                  </a:cubicBezTo>
                  <a:cubicBezTo>
                    <a:pt x="34" y="434"/>
                    <a:pt x="1" y="634"/>
                    <a:pt x="1" y="834"/>
                  </a:cubicBezTo>
                  <a:cubicBezTo>
                    <a:pt x="1" y="1168"/>
                    <a:pt x="68" y="1501"/>
                    <a:pt x="334" y="1702"/>
                  </a:cubicBezTo>
                  <a:cubicBezTo>
                    <a:pt x="635" y="1935"/>
                    <a:pt x="801" y="1835"/>
                    <a:pt x="1202" y="1902"/>
                  </a:cubicBezTo>
                  <a:cubicBezTo>
                    <a:pt x="1635" y="1868"/>
                    <a:pt x="1902" y="1368"/>
                    <a:pt x="1902" y="1068"/>
                  </a:cubicBezTo>
                  <a:cubicBezTo>
                    <a:pt x="1869" y="634"/>
                    <a:pt x="1869" y="200"/>
                    <a:pt x="1836" y="134"/>
                  </a:cubicBezTo>
                  <a:cubicBezTo>
                    <a:pt x="1769" y="34"/>
                    <a:pt x="1602" y="34"/>
                    <a:pt x="15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1"/>
            <p:cNvSpPr/>
            <p:nvPr/>
          </p:nvSpPr>
          <p:spPr>
            <a:xfrm>
              <a:off x="5137946" y="3419134"/>
              <a:ext cx="79672" cy="78711"/>
            </a:xfrm>
            <a:custGeom>
              <a:avLst/>
              <a:gdLst/>
              <a:ahLst/>
              <a:cxnLst/>
              <a:rect l="l" t="t" r="r" b="b"/>
              <a:pathLst>
                <a:path w="2736" h="2703" extrusionOk="0">
                  <a:moveTo>
                    <a:pt x="634" y="1"/>
                  </a:moveTo>
                  <a:cubicBezTo>
                    <a:pt x="534" y="34"/>
                    <a:pt x="434" y="134"/>
                    <a:pt x="367" y="201"/>
                  </a:cubicBezTo>
                  <a:cubicBezTo>
                    <a:pt x="234" y="401"/>
                    <a:pt x="134" y="568"/>
                    <a:pt x="67" y="768"/>
                  </a:cubicBezTo>
                  <a:cubicBezTo>
                    <a:pt x="0" y="968"/>
                    <a:pt x="33" y="1201"/>
                    <a:pt x="167" y="1368"/>
                  </a:cubicBezTo>
                  <a:cubicBezTo>
                    <a:pt x="300" y="1468"/>
                    <a:pt x="467" y="1535"/>
                    <a:pt x="634" y="1635"/>
                  </a:cubicBezTo>
                  <a:cubicBezTo>
                    <a:pt x="834" y="1735"/>
                    <a:pt x="967" y="1969"/>
                    <a:pt x="1168" y="2135"/>
                  </a:cubicBezTo>
                  <a:cubicBezTo>
                    <a:pt x="1535" y="2469"/>
                    <a:pt x="2068" y="2602"/>
                    <a:pt x="2569" y="2703"/>
                  </a:cubicBezTo>
                  <a:cubicBezTo>
                    <a:pt x="2735" y="2536"/>
                    <a:pt x="2735" y="2236"/>
                    <a:pt x="2635" y="2035"/>
                  </a:cubicBezTo>
                  <a:cubicBezTo>
                    <a:pt x="2535" y="1802"/>
                    <a:pt x="2368" y="1635"/>
                    <a:pt x="2235" y="1435"/>
                  </a:cubicBezTo>
                  <a:cubicBezTo>
                    <a:pt x="2002" y="1068"/>
                    <a:pt x="1901" y="601"/>
                    <a:pt x="1968" y="167"/>
                  </a:cubicBezTo>
                  <a:lnTo>
                    <a:pt x="1968" y="167"/>
                  </a:lnTo>
                  <a:cubicBezTo>
                    <a:pt x="1823" y="207"/>
                    <a:pt x="1679" y="226"/>
                    <a:pt x="1536" y="226"/>
                  </a:cubicBezTo>
                  <a:cubicBezTo>
                    <a:pt x="1317" y="226"/>
                    <a:pt x="1103" y="181"/>
                    <a:pt x="901" y="101"/>
                  </a:cubicBezTo>
                  <a:cubicBezTo>
                    <a:pt x="834" y="34"/>
                    <a:pt x="734" y="1"/>
                    <a:pt x="6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1"/>
            <p:cNvSpPr/>
            <p:nvPr/>
          </p:nvSpPr>
          <p:spPr>
            <a:xfrm>
              <a:off x="5141819" y="3016987"/>
              <a:ext cx="137971" cy="431092"/>
            </a:xfrm>
            <a:custGeom>
              <a:avLst/>
              <a:gdLst/>
              <a:ahLst/>
              <a:cxnLst/>
              <a:rect l="l" t="t" r="r" b="b"/>
              <a:pathLst>
                <a:path w="4738" h="14804" extrusionOk="0">
                  <a:moveTo>
                    <a:pt x="4270" y="1"/>
                  </a:moveTo>
                  <a:lnTo>
                    <a:pt x="4270" y="1"/>
                  </a:lnTo>
                  <a:cubicBezTo>
                    <a:pt x="3303" y="134"/>
                    <a:pt x="1835" y="268"/>
                    <a:pt x="834" y="368"/>
                  </a:cubicBezTo>
                  <a:lnTo>
                    <a:pt x="968" y="1468"/>
                  </a:lnTo>
                  <a:cubicBezTo>
                    <a:pt x="1435" y="3370"/>
                    <a:pt x="1869" y="5305"/>
                    <a:pt x="1802" y="7239"/>
                  </a:cubicBezTo>
                  <a:cubicBezTo>
                    <a:pt x="1702" y="9574"/>
                    <a:pt x="1068" y="11943"/>
                    <a:pt x="1" y="14011"/>
                  </a:cubicBezTo>
                  <a:cubicBezTo>
                    <a:pt x="744" y="14575"/>
                    <a:pt x="995" y="14804"/>
                    <a:pt x="1511" y="14804"/>
                  </a:cubicBezTo>
                  <a:cubicBezTo>
                    <a:pt x="1666" y="14804"/>
                    <a:pt x="1845" y="14783"/>
                    <a:pt x="2069" y="14745"/>
                  </a:cubicBezTo>
                  <a:cubicBezTo>
                    <a:pt x="2769" y="12877"/>
                    <a:pt x="3770" y="11009"/>
                    <a:pt x="4137" y="9041"/>
                  </a:cubicBezTo>
                  <a:cubicBezTo>
                    <a:pt x="4737" y="6072"/>
                    <a:pt x="4504" y="3003"/>
                    <a:pt x="42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1"/>
            <p:cNvSpPr/>
            <p:nvPr/>
          </p:nvSpPr>
          <p:spPr>
            <a:xfrm>
              <a:off x="5321519" y="3432558"/>
              <a:ext cx="65112" cy="85933"/>
            </a:xfrm>
            <a:custGeom>
              <a:avLst/>
              <a:gdLst/>
              <a:ahLst/>
              <a:cxnLst/>
              <a:rect l="l" t="t" r="r" b="b"/>
              <a:pathLst>
                <a:path w="2236" h="2951" extrusionOk="0">
                  <a:moveTo>
                    <a:pt x="1040" y="0"/>
                  </a:moveTo>
                  <a:cubicBezTo>
                    <a:pt x="948" y="0"/>
                    <a:pt x="853" y="16"/>
                    <a:pt x="768" y="40"/>
                  </a:cubicBezTo>
                  <a:cubicBezTo>
                    <a:pt x="534" y="73"/>
                    <a:pt x="334" y="107"/>
                    <a:pt x="101" y="173"/>
                  </a:cubicBezTo>
                  <a:cubicBezTo>
                    <a:pt x="1" y="1207"/>
                    <a:pt x="301" y="907"/>
                    <a:pt x="401" y="1374"/>
                  </a:cubicBezTo>
                  <a:cubicBezTo>
                    <a:pt x="468" y="1574"/>
                    <a:pt x="534" y="1908"/>
                    <a:pt x="634" y="2108"/>
                  </a:cubicBezTo>
                  <a:cubicBezTo>
                    <a:pt x="801" y="2342"/>
                    <a:pt x="935" y="2608"/>
                    <a:pt x="1201" y="2742"/>
                  </a:cubicBezTo>
                  <a:cubicBezTo>
                    <a:pt x="1335" y="2842"/>
                    <a:pt x="1502" y="2942"/>
                    <a:pt x="1702" y="2942"/>
                  </a:cubicBezTo>
                  <a:cubicBezTo>
                    <a:pt x="1730" y="2948"/>
                    <a:pt x="1760" y="2951"/>
                    <a:pt x="1790" y="2951"/>
                  </a:cubicBezTo>
                  <a:cubicBezTo>
                    <a:pt x="1934" y="2951"/>
                    <a:pt x="2086" y="2886"/>
                    <a:pt x="2169" y="2775"/>
                  </a:cubicBezTo>
                  <a:cubicBezTo>
                    <a:pt x="2236" y="2642"/>
                    <a:pt x="2236" y="2442"/>
                    <a:pt x="2169" y="2308"/>
                  </a:cubicBezTo>
                  <a:cubicBezTo>
                    <a:pt x="2102" y="2141"/>
                    <a:pt x="2002" y="2008"/>
                    <a:pt x="1902" y="1875"/>
                  </a:cubicBezTo>
                  <a:cubicBezTo>
                    <a:pt x="1668" y="1508"/>
                    <a:pt x="1502" y="1041"/>
                    <a:pt x="1502" y="607"/>
                  </a:cubicBezTo>
                  <a:cubicBezTo>
                    <a:pt x="1502" y="440"/>
                    <a:pt x="1502" y="307"/>
                    <a:pt x="1435" y="173"/>
                  </a:cubicBezTo>
                  <a:cubicBezTo>
                    <a:pt x="1350" y="47"/>
                    <a:pt x="1199" y="0"/>
                    <a:pt x="10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1"/>
            <p:cNvSpPr/>
            <p:nvPr/>
          </p:nvSpPr>
          <p:spPr>
            <a:xfrm>
              <a:off x="5234101" y="3016026"/>
              <a:ext cx="154482" cy="444226"/>
            </a:xfrm>
            <a:custGeom>
              <a:avLst/>
              <a:gdLst/>
              <a:ahLst/>
              <a:cxnLst/>
              <a:rect l="l" t="t" r="r" b="b"/>
              <a:pathLst>
                <a:path w="5305" h="15255" extrusionOk="0">
                  <a:moveTo>
                    <a:pt x="3403" y="0"/>
                  </a:moveTo>
                  <a:cubicBezTo>
                    <a:pt x="2302" y="201"/>
                    <a:pt x="1135" y="267"/>
                    <a:pt x="0" y="267"/>
                  </a:cubicBezTo>
                  <a:cubicBezTo>
                    <a:pt x="2335" y="4770"/>
                    <a:pt x="3336" y="9974"/>
                    <a:pt x="2869" y="15044"/>
                  </a:cubicBezTo>
                  <a:cubicBezTo>
                    <a:pt x="3207" y="15167"/>
                    <a:pt x="3503" y="15255"/>
                    <a:pt x="3795" y="15255"/>
                  </a:cubicBezTo>
                  <a:cubicBezTo>
                    <a:pt x="4137" y="15255"/>
                    <a:pt x="4475" y="15135"/>
                    <a:pt x="4871" y="14811"/>
                  </a:cubicBezTo>
                  <a:cubicBezTo>
                    <a:pt x="5304" y="9841"/>
                    <a:pt x="4804" y="4770"/>
                    <a:pt x="34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1"/>
            <p:cNvSpPr/>
            <p:nvPr/>
          </p:nvSpPr>
          <p:spPr>
            <a:xfrm>
              <a:off x="5097149" y="2588632"/>
              <a:ext cx="281707" cy="264235"/>
            </a:xfrm>
            <a:custGeom>
              <a:avLst/>
              <a:gdLst/>
              <a:ahLst/>
              <a:cxnLst/>
              <a:rect l="l" t="t" r="r" b="b"/>
              <a:pathLst>
                <a:path w="9674" h="9074" extrusionOk="0">
                  <a:moveTo>
                    <a:pt x="7272" y="0"/>
                  </a:moveTo>
                  <a:lnTo>
                    <a:pt x="2102" y="100"/>
                  </a:lnTo>
                  <a:cubicBezTo>
                    <a:pt x="2168" y="167"/>
                    <a:pt x="0" y="9073"/>
                    <a:pt x="0" y="9073"/>
                  </a:cubicBezTo>
                  <a:lnTo>
                    <a:pt x="6805" y="8006"/>
                  </a:lnTo>
                  <a:lnTo>
                    <a:pt x="9674" y="5171"/>
                  </a:lnTo>
                  <a:lnTo>
                    <a:pt x="727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1"/>
            <p:cNvSpPr/>
            <p:nvPr/>
          </p:nvSpPr>
          <p:spPr>
            <a:xfrm>
              <a:off x="5037890" y="2591544"/>
              <a:ext cx="194289" cy="261323"/>
            </a:xfrm>
            <a:custGeom>
              <a:avLst/>
              <a:gdLst/>
              <a:ahLst/>
              <a:cxnLst/>
              <a:rect l="l" t="t" r="r" b="b"/>
              <a:pathLst>
                <a:path w="6672" h="8974" extrusionOk="0">
                  <a:moveTo>
                    <a:pt x="4137" y="0"/>
                  </a:moveTo>
                  <a:lnTo>
                    <a:pt x="0" y="4503"/>
                  </a:lnTo>
                  <a:lnTo>
                    <a:pt x="2035" y="8973"/>
                  </a:lnTo>
                  <a:cubicBezTo>
                    <a:pt x="2035" y="8973"/>
                    <a:pt x="6672" y="4870"/>
                    <a:pt x="6638" y="4770"/>
                  </a:cubicBezTo>
                  <a:cubicBezTo>
                    <a:pt x="6605" y="4670"/>
                    <a:pt x="4137" y="0"/>
                    <a:pt x="4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1"/>
            <p:cNvSpPr/>
            <p:nvPr/>
          </p:nvSpPr>
          <p:spPr>
            <a:xfrm>
              <a:off x="5328333" y="2781930"/>
              <a:ext cx="43738" cy="79177"/>
            </a:xfrm>
            <a:custGeom>
              <a:avLst/>
              <a:gdLst/>
              <a:ahLst/>
              <a:cxnLst/>
              <a:rect l="l" t="t" r="r" b="b"/>
              <a:pathLst>
                <a:path w="1502" h="2719" extrusionOk="0">
                  <a:moveTo>
                    <a:pt x="601" y="0"/>
                  </a:moveTo>
                  <a:cubicBezTo>
                    <a:pt x="367" y="667"/>
                    <a:pt x="167" y="1535"/>
                    <a:pt x="0" y="2369"/>
                  </a:cubicBezTo>
                  <a:cubicBezTo>
                    <a:pt x="217" y="2602"/>
                    <a:pt x="425" y="2719"/>
                    <a:pt x="651" y="2719"/>
                  </a:cubicBezTo>
                  <a:cubicBezTo>
                    <a:pt x="876" y="2719"/>
                    <a:pt x="1118" y="2602"/>
                    <a:pt x="1401" y="2369"/>
                  </a:cubicBezTo>
                  <a:cubicBezTo>
                    <a:pt x="1468" y="2002"/>
                    <a:pt x="1501" y="1635"/>
                    <a:pt x="1434" y="1268"/>
                  </a:cubicBezTo>
                  <a:cubicBezTo>
                    <a:pt x="1368" y="734"/>
                    <a:pt x="1101" y="234"/>
                    <a:pt x="6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1"/>
            <p:cNvSpPr/>
            <p:nvPr/>
          </p:nvSpPr>
          <p:spPr>
            <a:xfrm>
              <a:off x="5305008" y="2850886"/>
              <a:ext cx="64151" cy="91349"/>
            </a:xfrm>
            <a:custGeom>
              <a:avLst/>
              <a:gdLst/>
              <a:ahLst/>
              <a:cxnLst/>
              <a:rect l="l" t="t" r="r" b="b"/>
              <a:pathLst>
                <a:path w="2203" h="3137" extrusionOk="0">
                  <a:moveTo>
                    <a:pt x="801" y="1"/>
                  </a:moveTo>
                  <a:cubicBezTo>
                    <a:pt x="668" y="634"/>
                    <a:pt x="534" y="1302"/>
                    <a:pt x="434" y="1869"/>
                  </a:cubicBezTo>
                  <a:cubicBezTo>
                    <a:pt x="1" y="3136"/>
                    <a:pt x="701" y="2869"/>
                    <a:pt x="1135" y="3003"/>
                  </a:cubicBezTo>
                  <a:cubicBezTo>
                    <a:pt x="1168" y="2469"/>
                    <a:pt x="1969" y="1001"/>
                    <a:pt x="2102" y="468"/>
                  </a:cubicBezTo>
                  <a:cubicBezTo>
                    <a:pt x="2135" y="334"/>
                    <a:pt x="2169" y="167"/>
                    <a:pt x="2202" y="1"/>
                  </a:cubicBezTo>
                  <a:lnTo>
                    <a:pt x="2202" y="1"/>
                  </a:lnTo>
                  <a:cubicBezTo>
                    <a:pt x="1962" y="170"/>
                    <a:pt x="1753" y="232"/>
                    <a:pt x="1557" y="232"/>
                  </a:cubicBezTo>
                  <a:cubicBezTo>
                    <a:pt x="1291" y="232"/>
                    <a:pt x="1051" y="116"/>
                    <a:pt x="801" y="1"/>
                  </a:cubicBezTo>
                  <a:close/>
                </a:path>
              </a:pathLst>
            </a:custGeom>
            <a:solidFill>
              <a:srgbClr val="F9E4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1"/>
            <p:cNvSpPr/>
            <p:nvPr/>
          </p:nvSpPr>
          <p:spPr>
            <a:xfrm>
              <a:off x="5144731" y="2752781"/>
              <a:ext cx="221516" cy="335142"/>
            </a:xfrm>
            <a:custGeom>
              <a:avLst/>
              <a:gdLst/>
              <a:ahLst/>
              <a:cxnLst/>
              <a:rect l="l" t="t" r="r" b="b"/>
              <a:pathLst>
                <a:path w="7607" h="11509" extrusionOk="0">
                  <a:moveTo>
                    <a:pt x="3270" y="1"/>
                  </a:moveTo>
                  <a:cubicBezTo>
                    <a:pt x="2869" y="267"/>
                    <a:pt x="2302" y="501"/>
                    <a:pt x="2002" y="768"/>
                  </a:cubicBezTo>
                  <a:cubicBezTo>
                    <a:pt x="601" y="2069"/>
                    <a:pt x="301" y="3970"/>
                    <a:pt x="167" y="5871"/>
                  </a:cubicBezTo>
                  <a:cubicBezTo>
                    <a:pt x="1" y="7739"/>
                    <a:pt x="334" y="9641"/>
                    <a:pt x="668" y="11509"/>
                  </a:cubicBezTo>
                  <a:cubicBezTo>
                    <a:pt x="2418" y="11239"/>
                    <a:pt x="4213" y="11122"/>
                    <a:pt x="5998" y="11122"/>
                  </a:cubicBezTo>
                  <a:cubicBezTo>
                    <a:pt x="6423" y="11122"/>
                    <a:pt x="6848" y="11129"/>
                    <a:pt x="7272" y="11142"/>
                  </a:cubicBezTo>
                  <a:cubicBezTo>
                    <a:pt x="6906" y="8507"/>
                    <a:pt x="6505" y="5738"/>
                    <a:pt x="7306" y="3170"/>
                  </a:cubicBezTo>
                  <a:cubicBezTo>
                    <a:pt x="7406" y="2803"/>
                    <a:pt x="7606" y="2469"/>
                    <a:pt x="7539" y="2069"/>
                  </a:cubicBezTo>
                  <a:cubicBezTo>
                    <a:pt x="7506" y="1602"/>
                    <a:pt x="7339" y="1335"/>
                    <a:pt x="7039" y="1001"/>
                  </a:cubicBezTo>
                  <a:cubicBezTo>
                    <a:pt x="6906" y="868"/>
                    <a:pt x="6805" y="801"/>
                    <a:pt x="6672" y="734"/>
                  </a:cubicBezTo>
                  <a:cubicBezTo>
                    <a:pt x="6375" y="1378"/>
                    <a:pt x="5913" y="1856"/>
                    <a:pt x="5286" y="1856"/>
                  </a:cubicBezTo>
                  <a:cubicBezTo>
                    <a:pt x="5068" y="1856"/>
                    <a:pt x="4829" y="1798"/>
                    <a:pt x="4571" y="1668"/>
                  </a:cubicBezTo>
                  <a:cubicBezTo>
                    <a:pt x="4237" y="1335"/>
                    <a:pt x="3470" y="801"/>
                    <a:pt x="32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1"/>
            <p:cNvSpPr/>
            <p:nvPr/>
          </p:nvSpPr>
          <p:spPr>
            <a:xfrm>
              <a:off x="5239925" y="2690610"/>
              <a:ext cx="99124" cy="116218"/>
            </a:xfrm>
            <a:custGeom>
              <a:avLst/>
              <a:gdLst/>
              <a:ahLst/>
              <a:cxnLst/>
              <a:rect l="l" t="t" r="r" b="b"/>
              <a:pathLst>
                <a:path w="3404" h="3991" extrusionOk="0">
                  <a:moveTo>
                    <a:pt x="1502" y="1"/>
                  </a:moveTo>
                  <a:cubicBezTo>
                    <a:pt x="1368" y="501"/>
                    <a:pt x="668" y="1568"/>
                    <a:pt x="301" y="1902"/>
                  </a:cubicBezTo>
                  <a:cubicBezTo>
                    <a:pt x="234" y="1969"/>
                    <a:pt x="101" y="2069"/>
                    <a:pt x="1" y="2136"/>
                  </a:cubicBezTo>
                  <a:cubicBezTo>
                    <a:pt x="201" y="2936"/>
                    <a:pt x="968" y="3470"/>
                    <a:pt x="1302" y="3803"/>
                  </a:cubicBezTo>
                  <a:cubicBezTo>
                    <a:pt x="1560" y="3933"/>
                    <a:pt x="1799" y="3991"/>
                    <a:pt x="2017" y="3991"/>
                  </a:cubicBezTo>
                  <a:cubicBezTo>
                    <a:pt x="2644" y="3991"/>
                    <a:pt x="3106" y="3513"/>
                    <a:pt x="3403" y="2869"/>
                  </a:cubicBezTo>
                  <a:cubicBezTo>
                    <a:pt x="3203" y="2736"/>
                    <a:pt x="3003" y="2669"/>
                    <a:pt x="2869" y="2402"/>
                  </a:cubicBezTo>
                  <a:cubicBezTo>
                    <a:pt x="2669" y="1969"/>
                    <a:pt x="2903" y="701"/>
                    <a:pt x="3236" y="401"/>
                  </a:cubicBezTo>
                  <a:cubicBezTo>
                    <a:pt x="2669" y="401"/>
                    <a:pt x="2069" y="1"/>
                    <a:pt x="15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1"/>
            <p:cNvSpPr/>
            <p:nvPr/>
          </p:nvSpPr>
          <p:spPr>
            <a:xfrm>
              <a:off x="5275859" y="2640116"/>
              <a:ext cx="73848" cy="91320"/>
            </a:xfrm>
            <a:custGeom>
              <a:avLst/>
              <a:gdLst/>
              <a:ahLst/>
              <a:cxnLst/>
              <a:rect l="l" t="t" r="r" b="b"/>
              <a:pathLst>
                <a:path w="2536" h="3136" extrusionOk="0">
                  <a:moveTo>
                    <a:pt x="868" y="0"/>
                  </a:moveTo>
                  <a:cubicBezTo>
                    <a:pt x="735" y="0"/>
                    <a:pt x="601" y="33"/>
                    <a:pt x="468" y="67"/>
                  </a:cubicBezTo>
                  <a:cubicBezTo>
                    <a:pt x="334" y="167"/>
                    <a:pt x="268" y="300"/>
                    <a:pt x="201" y="434"/>
                  </a:cubicBezTo>
                  <a:cubicBezTo>
                    <a:pt x="1" y="1034"/>
                    <a:pt x="68" y="1701"/>
                    <a:pt x="401" y="2235"/>
                  </a:cubicBezTo>
                  <a:cubicBezTo>
                    <a:pt x="735" y="2735"/>
                    <a:pt x="1302" y="3102"/>
                    <a:pt x="1936" y="3136"/>
                  </a:cubicBezTo>
                  <a:cubicBezTo>
                    <a:pt x="2069" y="3136"/>
                    <a:pt x="2202" y="3136"/>
                    <a:pt x="2269" y="3036"/>
                  </a:cubicBezTo>
                  <a:cubicBezTo>
                    <a:pt x="2369" y="2969"/>
                    <a:pt x="2369" y="2869"/>
                    <a:pt x="2369" y="2769"/>
                  </a:cubicBezTo>
                  <a:cubicBezTo>
                    <a:pt x="2469" y="2002"/>
                    <a:pt x="2536" y="1234"/>
                    <a:pt x="2503" y="467"/>
                  </a:cubicBezTo>
                  <a:cubicBezTo>
                    <a:pt x="2503" y="334"/>
                    <a:pt x="2503" y="167"/>
                    <a:pt x="2403" y="100"/>
                  </a:cubicBezTo>
                  <a:cubicBezTo>
                    <a:pt x="2302" y="0"/>
                    <a:pt x="2169" y="0"/>
                    <a:pt x="20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1"/>
            <p:cNvSpPr/>
            <p:nvPr/>
          </p:nvSpPr>
          <p:spPr>
            <a:xfrm>
              <a:off x="5267123" y="2616208"/>
              <a:ext cx="108821" cy="84157"/>
            </a:xfrm>
            <a:custGeom>
              <a:avLst/>
              <a:gdLst/>
              <a:ahLst/>
              <a:cxnLst/>
              <a:rect l="l" t="t" r="r" b="b"/>
              <a:pathLst>
                <a:path w="3737" h="2890" extrusionOk="0">
                  <a:moveTo>
                    <a:pt x="1807" y="1"/>
                  </a:moveTo>
                  <a:cubicBezTo>
                    <a:pt x="1620" y="1"/>
                    <a:pt x="1437" y="24"/>
                    <a:pt x="1268" y="87"/>
                  </a:cubicBezTo>
                  <a:cubicBezTo>
                    <a:pt x="1195" y="106"/>
                    <a:pt x="1112" y="134"/>
                    <a:pt x="1041" y="134"/>
                  </a:cubicBezTo>
                  <a:cubicBezTo>
                    <a:pt x="982" y="134"/>
                    <a:pt x="931" y="114"/>
                    <a:pt x="901" y="54"/>
                  </a:cubicBezTo>
                  <a:cubicBezTo>
                    <a:pt x="768" y="221"/>
                    <a:pt x="501" y="187"/>
                    <a:pt x="334" y="321"/>
                  </a:cubicBezTo>
                  <a:cubicBezTo>
                    <a:pt x="201" y="387"/>
                    <a:pt x="167" y="554"/>
                    <a:pt x="134" y="688"/>
                  </a:cubicBezTo>
                  <a:cubicBezTo>
                    <a:pt x="1" y="1422"/>
                    <a:pt x="67" y="2189"/>
                    <a:pt x="368" y="2889"/>
                  </a:cubicBezTo>
                  <a:cubicBezTo>
                    <a:pt x="401" y="2789"/>
                    <a:pt x="501" y="2722"/>
                    <a:pt x="568" y="2622"/>
                  </a:cubicBezTo>
                  <a:cubicBezTo>
                    <a:pt x="668" y="2556"/>
                    <a:pt x="734" y="2456"/>
                    <a:pt x="734" y="2356"/>
                  </a:cubicBezTo>
                  <a:cubicBezTo>
                    <a:pt x="734" y="2289"/>
                    <a:pt x="701" y="2255"/>
                    <a:pt x="701" y="2222"/>
                  </a:cubicBezTo>
                  <a:cubicBezTo>
                    <a:pt x="701" y="2155"/>
                    <a:pt x="768" y="2089"/>
                    <a:pt x="835" y="2055"/>
                  </a:cubicBezTo>
                  <a:cubicBezTo>
                    <a:pt x="868" y="1989"/>
                    <a:pt x="935" y="1955"/>
                    <a:pt x="968" y="1889"/>
                  </a:cubicBezTo>
                  <a:cubicBezTo>
                    <a:pt x="1001" y="1855"/>
                    <a:pt x="968" y="1755"/>
                    <a:pt x="901" y="1722"/>
                  </a:cubicBezTo>
                  <a:cubicBezTo>
                    <a:pt x="1101" y="1722"/>
                    <a:pt x="1268" y="1588"/>
                    <a:pt x="1302" y="1422"/>
                  </a:cubicBezTo>
                  <a:cubicBezTo>
                    <a:pt x="1464" y="1422"/>
                    <a:pt x="1623" y="1424"/>
                    <a:pt x="1780" y="1424"/>
                  </a:cubicBezTo>
                  <a:cubicBezTo>
                    <a:pt x="2174" y="1424"/>
                    <a:pt x="2555" y="1407"/>
                    <a:pt x="2936" y="1288"/>
                  </a:cubicBezTo>
                  <a:cubicBezTo>
                    <a:pt x="3003" y="1255"/>
                    <a:pt x="3069" y="1255"/>
                    <a:pt x="3136" y="1188"/>
                  </a:cubicBezTo>
                  <a:cubicBezTo>
                    <a:pt x="3203" y="1121"/>
                    <a:pt x="3236" y="1055"/>
                    <a:pt x="3236" y="955"/>
                  </a:cubicBezTo>
                  <a:cubicBezTo>
                    <a:pt x="3209" y="900"/>
                    <a:pt x="3137" y="846"/>
                    <a:pt x="3076" y="846"/>
                  </a:cubicBezTo>
                  <a:cubicBezTo>
                    <a:pt x="3067" y="846"/>
                    <a:pt x="3059" y="847"/>
                    <a:pt x="3051" y="849"/>
                  </a:cubicBezTo>
                  <a:lnTo>
                    <a:pt x="3051" y="849"/>
                  </a:lnTo>
                  <a:cubicBezTo>
                    <a:pt x="3313" y="748"/>
                    <a:pt x="3573" y="583"/>
                    <a:pt x="3737" y="354"/>
                  </a:cubicBezTo>
                  <a:lnTo>
                    <a:pt x="2869" y="354"/>
                  </a:lnTo>
                  <a:cubicBezTo>
                    <a:pt x="2903" y="287"/>
                    <a:pt x="2936" y="254"/>
                    <a:pt x="2969" y="221"/>
                  </a:cubicBezTo>
                  <a:cubicBezTo>
                    <a:pt x="2788" y="140"/>
                    <a:pt x="2594" y="96"/>
                    <a:pt x="2402" y="96"/>
                  </a:cubicBezTo>
                  <a:cubicBezTo>
                    <a:pt x="2286" y="96"/>
                    <a:pt x="2170" y="112"/>
                    <a:pt x="2059" y="147"/>
                  </a:cubicBezTo>
                  <a:lnTo>
                    <a:pt x="2059" y="147"/>
                  </a:lnTo>
                  <a:cubicBezTo>
                    <a:pt x="2093" y="127"/>
                    <a:pt x="2135" y="74"/>
                    <a:pt x="2135" y="21"/>
                  </a:cubicBezTo>
                  <a:cubicBezTo>
                    <a:pt x="2026" y="8"/>
                    <a:pt x="1916" y="1"/>
                    <a:pt x="18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1"/>
            <p:cNvSpPr/>
            <p:nvPr/>
          </p:nvSpPr>
          <p:spPr>
            <a:xfrm>
              <a:off x="5184568" y="2720720"/>
              <a:ext cx="105909" cy="180719"/>
            </a:xfrm>
            <a:custGeom>
              <a:avLst/>
              <a:gdLst/>
              <a:ahLst/>
              <a:cxnLst/>
              <a:rect l="l" t="t" r="r" b="b"/>
              <a:pathLst>
                <a:path w="3637" h="6206" extrusionOk="0">
                  <a:moveTo>
                    <a:pt x="2102" y="1"/>
                  </a:moveTo>
                  <a:cubicBezTo>
                    <a:pt x="1635" y="101"/>
                    <a:pt x="1668" y="134"/>
                    <a:pt x="1201" y="268"/>
                  </a:cubicBezTo>
                  <a:cubicBezTo>
                    <a:pt x="1268" y="1102"/>
                    <a:pt x="1568" y="2202"/>
                    <a:pt x="1635" y="3036"/>
                  </a:cubicBezTo>
                  <a:cubicBezTo>
                    <a:pt x="1501" y="2869"/>
                    <a:pt x="1335" y="2703"/>
                    <a:pt x="1134" y="2569"/>
                  </a:cubicBezTo>
                  <a:cubicBezTo>
                    <a:pt x="467" y="3003"/>
                    <a:pt x="134" y="3804"/>
                    <a:pt x="0" y="4671"/>
                  </a:cubicBezTo>
                  <a:cubicBezTo>
                    <a:pt x="167" y="4871"/>
                    <a:pt x="334" y="5038"/>
                    <a:pt x="534" y="5171"/>
                  </a:cubicBezTo>
                  <a:cubicBezTo>
                    <a:pt x="1335" y="5772"/>
                    <a:pt x="2302" y="6038"/>
                    <a:pt x="3269" y="6205"/>
                  </a:cubicBezTo>
                  <a:cubicBezTo>
                    <a:pt x="3636" y="4237"/>
                    <a:pt x="2769" y="1902"/>
                    <a:pt x="21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1"/>
            <p:cNvSpPr/>
            <p:nvPr/>
          </p:nvSpPr>
          <p:spPr>
            <a:xfrm>
              <a:off x="5211766" y="2706160"/>
              <a:ext cx="41787" cy="29178"/>
            </a:xfrm>
            <a:custGeom>
              <a:avLst/>
              <a:gdLst/>
              <a:ahLst/>
              <a:cxnLst/>
              <a:rect l="l" t="t" r="r" b="b"/>
              <a:pathLst>
                <a:path w="1435" h="1002" extrusionOk="0">
                  <a:moveTo>
                    <a:pt x="1301" y="0"/>
                  </a:moveTo>
                  <a:cubicBezTo>
                    <a:pt x="834" y="67"/>
                    <a:pt x="401" y="201"/>
                    <a:pt x="0" y="401"/>
                  </a:cubicBezTo>
                  <a:cubicBezTo>
                    <a:pt x="34" y="601"/>
                    <a:pt x="100" y="801"/>
                    <a:pt x="134" y="1001"/>
                  </a:cubicBezTo>
                  <a:cubicBezTo>
                    <a:pt x="567" y="834"/>
                    <a:pt x="1001" y="701"/>
                    <a:pt x="1435" y="634"/>
                  </a:cubicBezTo>
                  <a:cubicBezTo>
                    <a:pt x="1401" y="434"/>
                    <a:pt x="1335" y="201"/>
                    <a:pt x="1301" y="0"/>
                  </a:cubicBez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1"/>
            <p:cNvSpPr/>
            <p:nvPr/>
          </p:nvSpPr>
          <p:spPr>
            <a:xfrm>
              <a:off x="5172890" y="2638165"/>
              <a:ext cx="76789" cy="85555"/>
            </a:xfrm>
            <a:custGeom>
              <a:avLst/>
              <a:gdLst/>
              <a:ahLst/>
              <a:cxnLst/>
              <a:rect l="l" t="t" r="r" b="b"/>
              <a:pathLst>
                <a:path w="2637" h="2938" extrusionOk="0">
                  <a:moveTo>
                    <a:pt x="1402" y="0"/>
                  </a:moveTo>
                  <a:cubicBezTo>
                    <a:pt x="1335" y="0"/>
                    <a:pt x="1302" y="34"/>
                    <a:pt x="1302" y="100"/>
                  </a:cubicBezTo>
                  <a:cubicBezTo>
                    <a:pt x="1269" y="134"/>
                    <a:pt x="1302" y="201"/>
                    <a:pt x="1335" y="234"/>
                  </a:cubicBezTo>
                  <a:cubicBezTo>
                    <a:pt x="1435" y="567"/>
                    <a:pt x="1535" y="1135"/>
                    <a:pt x="1402" y="1468"/>
                  </a:cubicBezTo>
                  <a:cubicBezTo>
                    <a:pt x="1202" y="1068"/>
                    <a:pt x="1002" y="701"/>
                    <a:pt x="668" y="434"/>
                  </a:cubicBezTo>
                  <a:cubicBezTo>
                    <a:pt x="368" y="434"/>
                    <a:pt x="802" y="968"/>
                    <a:pt x="902" y="1235"/>
                  </a:cubicBezTo>
                  <a:cubicBezTo>
                    <a:pt x="935" y="1435"/>
                    <a:pt x="1002" y="1602"/>
                    <a:pt x="968" y="1802"/>
                  </a:cubicBezTo>
                  <a:cubicBezTo>
                    <a:pt x="912" y="1943"/>
                    <a:pt x="784" y="2084"/>
                    <a:pt x="625" y="2084"/>
                  </a:cubicBezTo>
                  <a:cubicBezTo>
                    <a:pt x="596" y="2084"/>
                    <a:pt x="566" y="2079"/>
                    <a:pt x="535" y="2069"/>
                  </a:cubicBezTo>
                  <a:cubicBezTo>
                    <a:pt x="468" y="2035"/>
                    <a:pt x="368" y="1968"/>
                    <a:pt x="301" y="1902"/>
                  </a:cubicBezTo>
                  <a:cubicBezTo>
                    <a:pt x="276" y="1893"/>
                    <a:pt x="249" y="1889"/>
                    <a:pt x="222" y="1889"/>
                  </a:cubicBezTo>
                  <a:cubicBezTo>
                    <a:pt x="141" y="1889"/>
                    <a:pt x="59" y="1927"/>
                    <a:pt x="34" y="2002"/>
                  </a:cubicBezTo>
                  <a:cubicBezTo>
                    <a:pt x="1" y="2069"/>
                    <a:pt x="68" y="2135"/>
                    <a:pt x="134" y="2169"/>
                  </a:cubicBezTo>
                  <a:cubicBezTo>
                    <a:pt x="301" y="2302"/>
                    <a:pt x="435" y="2435"/>
                    <a:pt x="635" y="2502"/>
                  </a:cubicBezTo>
                  <a:cubicBezTo>
                    <a:pt x="802" y="2569"/>
                    <a:pt x="1035" y="2602"/>
                    <a:pt x="1202" y="2702"/>
                  </a:cubicBezTo>
                  <a:cubicBezTo>
                    <a:pt x="1302" y="2769"/>
                    <a:pt x="1369" y="2869"/>
                    <a:pt x="1469" y="2902"/>
                  </a:cubicBezTo>
                  <a:cubicBezTo>
                    <a:pt x="1492" y="2926"/>
                    <a:pt x="1528" y="2937"/>
                    <a:pt x="1567" y="2937"/>
                  </a:cubicBezTo>
                  <a:cubicBezTo>
                    <a:pt x="1637" y="2937"/>
                    <a:pt x="1714" y="2900"/>
                    <a:pt x="1736" y="2836"/>
                  </a:cubicBezTo>
                  <a:lnTo>
                    <a:pt x="2503" y="2502"/>
                  </a:lnTo>
                  <a:cubicBezTo>
                    <a:pt x="2369" y="1835"/>
                    <a:pt x="2503" y="1168"/>
                    <a:pt x="2636" y="501"/>
                  </a:cubicBezTo>
                  <a:cubicBezTo>
                    <a:pt x="2618" y="492"/>
                    <a:pt x="2602" y="488"/>
                    <a:pt x="2587" y="488"/>
                  </a:cubicBezTo>
                  <a:cubicBezTo>
                    <a:pt x="2429" y="488"/>
                    <a:pt x="2391" y="928"/>
                    <a:pt x="2269" y="1201"/>
                  </a:cubicBezTo>
                  <a:lnTo>
                    <a:pt x="2203" y="1201"/>
                  </a:lnTo>
                  <a:cubicBezTo>
                    <a:pt x="2236" y="834"/>
                    <a:pt x="2169" y="434"/>
                    <a:pt x="2002" y="67"/>
                  </a:cubicBezTo>
                  <a:cubicBezTo>
                    <a:pt x="1998" y="66"/>
                    <a:pt x="1994" y="66"/>
                    <a:pt x="1990" y="66"/>
                  </a:cubicBezTo>
                  <a:cubicBezTo>
                    <a:pt x="1813" y="66"/>
                    <a:pt x="2066" y="810"/>
                    <a:pt x="1902" y="1235"/>
                  </a:cubicBezTo>
                  <a:cubicBezTo>
                    <a:pt x="1769" y="934"/>
                    <a:pt x="1669" y="401"/>
                    <a:pt x="1469" y="100"/>
                  </a:cubicBezTo>
                  <a:cubicBezTo>
                    <a:pt x="1435" y="67"/>
                    <a:pt x="1435" y="34"/>
                    <a:pt x="1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1"/>
            <p:cNvSpPr/>
            <p:nvPr/>
          </p:nvSpPr>
          <p:spPr>
            <a:xfrm>
              <a:off x="7349727" y="3173390"/>
              <a:ext cx="229262" cy="952923"/>
            </a:xfrm>
            <a:custGeom>
              <a:avLst/>
              <a:gdLst/>
              <a:ahLst/>
              <a:cxnLst/>
              <a:rect l="l" t="t" r="r" b="b"/>
              <a:pathLst>
                <a:path w="7873" h="32724" extrusionOk="0">
                  <a:moveTo>
                    <a:pt x="0" y="0"/>
                  </a:moveTo>
                  <a:cubicBezTo>
                    <a:pt x="2602" y="16279"/>
                    <a:pt x="3236" y="13310"/>
                    <a:pt x="3636" y="20515"/>
                  </a:cubicBezTo>
                  <a:cubicBezTo>
                    <a:pt x="3836" y="24618"/>
                    <a:pt x="4737" y="28654"/>
                    <a:pt x="5471" y="32724"/>
                  </a:cubicBezTo>
                  <a:cubicBezTo>
                    <a:pt x="5823" y="32685"/>
                    <a:pt x="6163" y="32668"/>
                    <a:pt x="6505" y="32668"/>
                  </a:cubicBezTo>
                  <a:cubicBezTo>
                    <a:pt x="6747" y="32668"/>
                    <a:pt x="6990" y="32676"/>
                    <a:pt x="7239" y="32690"/>
                  </a:cubicBezTo>
                  <a:cubicBezTo>
                    <a:pt x="7172" y="26686"/>
                    <a:pt x="7873" y="20415"/>
                    <a:pt x="7572" y="14310"/>
                  </a:cubicBezTo>
                  <a:cubicBezTo>
                    <a:pt x="7506" y="12376"/>
                    <a:pt x="7372" y="10441"/>
                    <a:pt x="7239" y="8506"/>
                  </a:cubicBezTo>
                  <a:cubicBezTo>
                    <a:pt x="7139" y="7005"/>
                    <a:pt x="7005" y="5471"/>
                    <a:pt x="6905" y="3970"/>
                  </a:cubicBezTo>
                  <a:cubicBezTo>
                    <a:pt x="6839" y="2635"/>
                    <a:pt x="6738" y="1335"/>
                    <a:pt x="65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1"/>
            <p:cNvSpPr/>
            <p:nvPr/>
          </p:nvSpPr>
          <p:spPr>
            <a:xfrm>
              <a:off x="7188489" y="3182126"/>
              <a:ext cx="209839" cy="943226"/>
            </a:xfrm>
            <a:custGeom>
              <a:avLst/>
              <a:gdLst/>
              <a:ahLst/>
              <a:cxnLst/>
              <a:rect l="l" t="t" r="r" b="b"/>
              <a:pathLst>
                <a:path w="7206" h="32391" extrusionOk="0">
                  <a:moveTo>
                    <a:pt x="367" y="0"/>
                  </a:moveTo>
                  <a:cubicBezTo>
                    <a:pt x="33" y="801"/>
                    <a:pt x="0" y="1735"/>
                    <a:pt x="33" y="2636"/>
                  </a:cubicBezTo>
                  <a:cubicBezTo>
                    <a:pt x="133" y="4170"/>
                    <a:pt x="400" y="5705"/>
                    <a:pt x="667" y="7239"/>
                  </a:cubicBezTo>
                  <a:cubicBezTo>
                    <a:pt x="2068" y="15445"/>
                    <a:pt x="3069" y="23751"/>
                    <a:pt x="3669" y="32090"/>
                  </a:cubicBezTo>
                  <a:cubicBezTo>
                    <a:pt x="4203" y="32123"/>
                    <a:pt x="4770" y="32257"/>
                    <a:pt x="5304" y="32390"/>
                  </a:cubicBezTo>
                  <a:cubicBezTo>
                    <a:pt x="5838" y="27453"/>
                    <a:pt x="7105" y="22383"/>
                    <a:pt x="7005" y="17446"/>
                  </a:cubicBezTo>
                  <a:cubicBezTo>
                    <a:pt x="6905" y="11642"/>
                    <a:pt x="7205" y="8540"/>
                    <a:pt x="6271" y="201"/>
                  </a:cubicBezTo>
                  <a:lnTo>
                    <a:pt x="62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1"/>
            <p:cNvSpPr/>
            <p:nvPr/>
          </p:nvSpPr>
          <p:spPr>
            <a:xfrm>
              <a:off x="7611982" y="3076246"/>
              <a:ext cx="118548" cy="90854"/>
            </a:xfrm>
            <a:custGeom>
              <a:avLst/>
              <a:gdLst/>
              <a:ahLst/>
              <a:cxnLst/>
              <a:rect l="l" t="t" r="r" b="b"/>
              <a:pathLst>
                <a:path w="4071" h="3120" extrusionOk="0">
                  <a:moveTo>
                    <a:pt x="1268" y="1"/>
                  </a:moveTo>
                  <a:cubicBezTo>
                    <a:pt x="901" y="401"/>
                    <a:pt x="468" y="734"/>
                    <a:pt x="1" y="1035"/>
                  </a:cubicBezTo>
                  <a:cubicBezTo>
                    <a:pt x="501" y="1835"/>
                    <a:pt x="1502" y="2202"/>
                    <a:pt x="2469" y="2235"/>
                  </a:cubicBezTo>
                  <a:cubicBezTo>
                    <a:pt x="2769" y="2235"/>
                    <a:pt x="2869" y="2336"/>
                    <a:pt x="3103" y="2536"/>
                  </a:cubicBezTo>
                  <a:cubicBezTo>
                    <a:pt x="3236" y="2636"/>
                    <a:pt x="3470" y="2903"/>
                    <a:pt x="3570" y="3036"/>
                  </a:cubicBezTo>
                  <a:cubicBezTo>
                    <a:pt x="3620" y="3103"/>
                    <a:pt x="3703" y="3119"/>
                    <a:pt x="3795" y="3119"/>
                  </a:cubicBezTo>
                  <a:cubicBezTo>
                    <a:pt x="3887" y="3119"/>
                    <a:pt x="3987" y="3103"/>
                    <a:pt x="4070" y="3103"/>
                  </a:cubicBezTo>
                  <a:cubicBezTo>
                    <a:pt x="3570" y="2469"/>
                    <a:pt x="3503" y="1568"/>
                    <a:pt x="2903" y="1068"/>
                  </a:cubicBezTo>
                  <a:cubicBezTo>
                    <a:pt x="2402" y="634"/>
                    <a:pt x="1602" y="568"/>
                    <a:pt x="12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1"/>
            <p:cNvSpPr/>
            <p:nvPr/>
          </p:nvSpPr>
          <p:spPr>
            <a:xfrm>
              <a:off x="7435194" y="2585720"/>
              <a:ext cx="242890" cy="540089"/>
            </a:xfrm>
            <a:custGeom>
              <a:avLst/>
              <a:gdLst/>
              <a:ahLst/>
              <a:cxnLst/>
              <a:rect l="l" t="t" r="r" b="b"/>
              <a:pathLst>
                <a:path w="8341" h="18547" extrusionOk="0">
                  <a:moveTo>
                    <a:pt x="1902" y="0"/>
                  </a:moveTo>
                  <a:cubicBezTo>
                    <a:pt x="1268" y="1168"/>
                    <a:pt x="635" y="2335"/>
                    <a:pt x="1" y="3503"/>
                  </a:cubicBezTo>
                  <a:cubicBezTo>
                    <a:pt x="1935" y="8640"/>
                    <a:pt x="2436" y="16145"/>
                    <a:pt x="5805" y="18547"/>
                  </a:cubicBezTo>
                  <a:cubicBezTo>
                    <a:pt x="6539" y="18146"/>
                    <a:pt x="7640" y="17446"/>
                    <a:pt x="8340" y="17046"/>
                  </a:cubicBezTo>
                  <a:cubicBezTo>
                    <a:pt x="6505" y="14477"/>
                    <a:pt x="5471" y="11975"/>
                    <a:pt x="4904" y="8873"/>
                  </a:cubicBezTo>
                  <a:cubicBezTo>
                    <a:pt x="4304" y="5771"/>
                    <a:pt x="3703" y="2569"/>
                    <a:pt x="19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1"/>
            <p:cNvSpPr/>
            <p:nvPr/>
          </p:nvSpPr>
          <p:spPr>
            <a:xfrm>
              <a:off x="7160301" y="2550979"/>
              <a:ext cx="445885" cy="1492225"/>
            </a:xfrm>
            <a:custGeom>
              <a:avLst/>
              <a:gdLst/>
              <a:ahLst/>
              <a:cxnLst/>
              <a:rect l="l" t="t" r="r" b="b"/>
              <a:pathLst>
                <a:path w="15312" h="51244" extrusionOk="0">
                  <a:moveTo>
                    <a:pt x="6663" y="0"/>
                  </a:moveTo>
                  <a:cubicBezTo>
                    <a:pt x="4972" y="0"/>
                    <a:pt x="3217" y="132"/>
                    <a:pt x="1502" y="326"/>
                  </a:cubicBezTo>
                  <a:cubicBezTo>
                    <a:pt x="1001" y="4395"/>
                    <a:pt x="2803" y="9132"/>
                    <a:pt x="2136" y="13202"/>
                  </a:cubicBezTo>
                  <a:cubicBezTo>
                    <a:pt x="1802" y="15103"/>
                    <a:pt x="1835" y="16537"/>
                    <a:pt x="1168" y="18372"/>
                  </a:cubicBezTo>
                  <a:cubicBezTo>
                    <a:pt x="534" y="20173"/>
                    <a:pt x="1" y="22108"/>
                    <a:pt x="301" y="24043"/>
                  </a:cubicBezTo>
                  <a:cubicBezTo>
                    <a:pt x="401" y="29580"/>
                    <a:pt x="2269" y="42189"/>
                    <a:pt x="1402" y="44758"/>
                  </a:cubicBezTo>
                  <a:cubicBezTo>
                    <a:pt x="67" y="48660"/>
                    <a:pt x="768" y="50228"/>
                    <a:pt x="2402" y="50595"/>
                  </a:cubicBezTo>
                  <a:cubicBezTo>
                    <a:pt x="3725" y="50883"/>
                    <a:pt x="5742" y="51243"/>
                    <a:pt x="7806" y="51243"/>
                  </a:cubicBezTo>
                  <a:cubicBezTo>
                    <a:pt x="10997" y="51243"/>
                    <a:pt x="14299" y="50382"/>
                    <a:pt x="15312" y="47059"/>
                  </a:cubicBezTo>
                  <a:cubicBezTo>
                    <a:pt x="15245" y="44624"/>
                    <a:pt x="13944" y="20807"/>
                    <a:pt x="13811" y="18372"/>
                  </a:cubicBezTo>
                  <a:cubicBezTo>
                    <a:pt x="13644" y="15370"/>
                    <a:pt x="13510" y="14936"/>
                    <a:pt x="13344" y="11834"/>
                  </a:cubicBezTo>
                  <a:cubicBezTo>
                    <a:pt x="13277" y="11234"/>
                    <a:pt x="13310" y="9799"/>
                    <a:pt x="13277" y="9232"/>
                  </a:cubicBezTo>
                  <a:cubicBezTo>
                    <a:pt x="13177" y="6864"/>
                    <a:pt x="13110" y="5696"/>
                    <a:pt x="12743" y="4729"/>
                  </a:cubicBezTo>
                  <a:cubicBezTo>
                    <a:pt x="12076" y="2928"/>
                    <a:pt x="12343" y="2694"/>
                    <a:pt x="11709" y="526"/>
                  </a:cubicBezTo>
                  <a:cubicBezTo>
                    <a:pt x="10181" y="148"/>
                    <a:pt x="8458" y="0"/>
                    <a:pt x="66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1"/>
            <p:cNvSpPr/>
            <p:nvPr/>
          </p:nvSpPr>
          <p:spPr>
            <a:xfrm>
              <a:off x="7131152" y="2468162"/>
              <a:ext cx="314758" cy="566355"/>
            </a:xfrm>
            <a:custGeom>
              <a:avLst/>
              <a:gdLst/>
              <a:ahLst/>
              <a:cxnLst/>
              <a:rect l="l" t="t" r="r" b="b"/>
              <a:pathLst>
                <a:path w="10809" h="19449" extrusionOk="0">
                  <a:moveTo>
                    <a:pt x="1969" y="1"/>
                  </a:moveTo>
                  <a:cubicBezTo>
                    <a:pt x="1832" y="101"/>
                    <a:pt x="1643" y="129"/>
                    <a:pt x="1437" y="129"/>
                  </a:cubicBezTo>
                  <a:cubicBezTo>
                    <a:pt x="1177" y="129"/>
                    <a:pt x="889" y="85"/>
                    <a:pt x="646" y="85"/>
                  </a:cubicBezTo>
                  <a:cubicBezTo>
                    <a:pt x="378" y="85"/>
                    <a:pt x="165" y="139"/>
                    <a:pt x="101" y="368"/>
                  </a:cubicBezTo>
                  <a:cubicBezTo>
                    <a:pt x="1" y="835"/>
                    <a:pt x="1969" y="4437"/>
                    <a:pt x="2169" y="4871"/>
                  </a:cubicBezTo>
                  <a:cubicBezTo>
                    <a:pt x="2736" y="6039"/>
                    <a:pt x="3637" y="6939"/>
                    <a:pt x="4504" y="7840"/>
                  </a:cubicBezTo>
                  <a:cubicBezTo>
                    <a:pt x="5939" y="9274"/>
                    <a:pt x="7340" y="10709"/>
                    <a:pt x="8774" y="12143"/>
                  </a:cubicBezTo>
                  <a:cubicBezTo>
                    <a:pt x="9241" y="12643"/>
                    <a:pt x="9808" y="13244"/>
                    <a:pt x="9708" y="13944"/>
                  </a:cubicBezTo>
                  <a:cubicBezTo>
                    <a:pt x="9641" y="14578"/>
                    <a:pt x="9141" y="15045"/>
                    <a:pt x="8607" y="15412"/>
                  </a:cubicBezTo>
                  <a:cubicBezTo>
                    <a:pt x="7573" y="16146"/>
                    <a:pt x="6439" y="16746"/>
                    <a:pt x="5238" y="17180"/>
                  </a:cubicBezTo>
                  <a:cubicBezTo>
                    <a:pt x="4671" y="17380"/>
                    <a:pt x="4104" y="17547"/>
                    <a:pt x="3604" y="17914"/>
                  </a:cubicBezTo>
                  <a:cubicBezTo>
                    <a:pt x="3137" y="18247"/>
                    <a:pt x="2803" y="18881"/>
                    <a:pt x="2936" y="19448"/>
                  </a:cubicBezTo>
                  <a:cubicBezTo>
                    <a:pt x="5005" y="18314"/>
                    <a:pt x="7073" y="17180"/>
                    <a:pt x="8941" y="15712"/>
                  </a:cubicBezTo>
                  <a:cubicBezTo>
                    <a:pt x="9441" y="15312"/>
                    <a:pt x="9941" y="14912"/>
                    <a:pt x="10275" y="14378"/>
                  </a:cubicBezTo>
                  <a:cubicBezTo>
                    <a:pt x="10609" y="13844"/>
                    <a:pt x="10809" y="13177"/>
                    <a:pt x="10642" y="12577"/>
                  </a:cubicBezTo>
                  <a:cubicBezTo>
                    <a:pt x="10475" y="11909"/>
                    <a:pt x="9941" y="11409"/>
                    <a:pt x="9441" y="10975"/>
                  </a:cubicBezTo>
                  <a:cubicBezTo>
                    <a:pt x="8040" y="9741"/>
                    <a:pt x="6672" y="8507"/>
                    <a:pt x="5505" y="7073"/>
                  </a:cubicBezTo>
                  <a:cubicBezTo>
                    <a:pt x="4337" y="5672"/>
                    <a:pt x="2269" y="1836"/>
                    <a:pt x="19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1"/>
            <p:cNvSpPr/>
            <p:nvPr/>
          </p:nvSpPr>
          <p:spPr>
            <a:xfrm>
              <a:off x="7335138" y="2769205"/>
              <a:ext cx="133078" cy="92805"/>
            </a:xfrm>
            <a:custGeom>
              <a:avLst/>
              <a:gdLst/>
              <a:ahLst/>
              <a:cxnLst/>
              <a:rect l="l" t="t" r="r" b="b"/>
              <a:pathLst>
                <a:path w="4570" h="3187" extrusionOk="0">
                  <a:moveTo>
                    <a:pt x="2070" y="1"/>
                  </a:moveTo>
                  <a:cubicBezTo>
                    <a:pt x="2047" y="1"/>
                    <a:pt x="2024" y="2"/>
                    <a:pt x="2002" y="4"/>
                  </a:cubicBezTo>
                  <a:cubicBezTo>
                    <a:pt x="1469" y="1138"/>
                    <a:pt x="802" y="2172"/>
                    <a:pt x="1" y="3106"/>
                  </a:cubicBezTo>
                  <a:cubicBezTo>
                    <a:pt x="474" y="3151"/>
                    <a:pt x="941" y="3187"/>
                    <a:pt x="1394" y="3187"/>
                  </a:cubicBezTo>
                  <a:cubicBezTo>
                    <a:pt x="2605" y="3187"/>
                    <a:pt x="3712" y="2933"/>
                    <a:pt x="4538" y="1938"/>
                  </a:cubicBezTo>
                  <a:cubicBezTo>
                    <a:pt x="4570" y="1096"/>
                    <a:pt x="2870" y="1"/>
                    <a:pt x="20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1"/>
            <p:cNvSpPr/>
            <p:nvPr/>
          </p:nvSpPr>
          <p:spPr>
            <a:xfrm>
              <a:off x="7126318" y="2560443"/>
              <a:ext cx="277834" cy="444226"/>
            </a:xfrm>
            <a:custGeom>
              <a:avLst/>
              <a:gdLst/>
              <a:ahLst/>
              <a:cxnLst/>
              <a:rect l="l" t="t" r="r" b="b"/>
              <a:pathLst>
                <a:path w="9541" h="15255" extrusionOk="0">
                  <a:moveTo>
                    <a:pt x="2602" y="1"/>
                  </a:moveTo>
                  <a:cubicBezTo>
                    <a:pt x="1968" y="768"/>
                    <a:pt x="1334" y="1569"/>
                    <a:pt x="1001" y="2536"/>
                  </a:cubicBezTo>
                  <a:cubicBezTo>
                    <a:pt x="734" y="3170"/>
                    <a:pt x="634" y="3870"/>
                    <a:pt x="534" y="4571"/>
                  </a:cubicBezTo>
                  <a:cubicBezTo>
                    <a:pt x="134" y="7473"/>
                    <a:pt x="0" y="10442"/>
                    <a:pt x="100" y="13377"/>
                  </a:cubicBezTo>
                  <a:cubicBezTo>
                    <a:pt x="67" y="13577"/>
                    <a:pt x="67" y="13777"/>
                    <a:pt x="134" y="13978"/>
                  </a:cubicBezTo>
                  <a:cubicBezTo>
                    <a:pt x="300" y="14711"/>
                    <a:pt x="1034" y="15212"/>
                    <a:pt x="1801" y="15245"/>
                  </a:cubicBezTo>
                  <a:cubicBezTo>
                    <a:pt x="1871" y="15251"/>
                    <a:pt x="1940" y="15254"/>
                    <a:pt x="2009" y="15254"/>
                  </a:cubicBezTo>
                  <a:cubicBezTo>
                    <a:pt x="2678" y="15254"/>
                    <a:pt x="3359" y="14974"/>
                    <a:pt x="3903" y="14611"/>
                  </a:cubicBezTo>
                  <a:cubicBezTo>
                    <a:pt x="5938" y="13310"/>
                    <a:pt x="7405" y="11509"/>
                    <a:pt x="9540" y="10408"/>
                  </a:cubicBezTo>
                  <a:cubicBezTo>
                    <a:pt x="9207" y="10141"/>
                    <a:pt x="8506" y="8774"/>
                    <a:pt x="8406" y="8373"/>
                  </a:cubicBezTo>
                  <a:cubicBezTo>
                    <a:pt x="6572" y="9141"/>
                    <a:pt x="5404" y="9775"/>
                    <a:pt x="3569" y="10542"/>
                  </a:cubicBezTo>
                  <a:cubicBezTo>
                    <a:pt x="3836" y="9641"/>
                    <a:pt x="3970" y="9074"/>
                    <a:pt x="4237" y="8173"/>
                  </a:cubicBezTo>
                  <a:cubicBezTo>
                    <a:pt x="4603" y="6706"/>
                    <a:pt x="4603" y="5438"/>
                    <a:pt x="4537" y="3904"/>
                  </a:cubicBezTo>
                  <a:cubicBezTo>
                    <a:pt x="4470" y="2403"/>
                    <a:pt x="3870" y="835"/>
                    <a:pt x="26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1"/>
            <p:cNvSpPr/>
            <p:nvPr/>
          </p:nvSpPr>
          <p:spPr>
            <a:xfrm>
              <a:off x="7444920" y="2539069"/>
              <a:ext cx="115606" cy="513881"/>
            </a:xfrm>
            <a:custGeom>
              <a:avLst/>
              <a:gdLst/>
              <a:ahLst/>
              <a:cxnLst/>
              <a:rect l="l" t="t" r="r" b="b"/>
              <a:pathLst>
                <a:path w="3970" h="17647" extrusionOk="0">
                  <a:moveTo>
                    <a:pt x="0" y="1"/>
                  </a:moveTo>
                  <a:lnTo>
                    <a:pt x="0" y="1"/>
                  </a:lnTo>
                  <a:cubicBezTo>
                    <a:pt x="1768" y="2469"/>
                    <a:pt x="2202" y="5672"/>
                    <a:pt x="2402" y="8707"/>
                  </a:cubicBezTo>
                  <a:cubicBezTo>
                    <a:pt x="2636" y="11743"/>
                    <a:pt x="2702" y="14845"/>
                    <a:pt x="3970" y="17647"/>
                  </a:cubicBezTo>
                  <a:cubicBezTo>
                    <a:pt x="3836" y="15512"/>
                    <a:pt x="3703" y="13377"/>
                    <a:pt x="3536" y="11242"/>
                  </a:cubicBezTo>
                  <a:cubicBezTo>
                    <a:pt x="3369" y="8407"/>
                    <a:pt x="3203" y="5572"/>
                    <a:pt x="2402" y="2836"/>
                  </a:cubicBezTo>
                  <a:cubicBezTo>
                    <a:pt x="2202" y="2203"/>
                    <a:pt x="2002" y="1569"/>
                    <a:pt x="1601" y="1035"/>
                  </a:cubicBezTo>
                  <a:cubicBezTo>
                    <a:pt x="1235" y="535"/>
                    <a:pt x="634" y="10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1"/>
            <p:cNvSpPr/>
            <p:nvPr/>
          </p:nvSpPr>
          <p:spPr>
            <a:xfrm>
              <a:off x="7185548" y="2291375"/>
              <a:ext cx="324484" cy="503747"/>
            </a:xfrm>
            <a:custGeom>
              <a:avLst/>
              <a:gdLst/>
              <a:ahLst/>
              <a:cxnLst/>
              <a:rect l="l" t="t" r="r" b="b"/>
              <a:pathLst>
                <a:path w="11143" h="17299" extrusionOk="0">
                  <a:moveTo>
                    <a:pt x="5972" y="1"/>
                  </a:moveTo>
                  <a:cubicBezTo>
                    <a:pt x="5205" y="1"/>
                    <a:pt x="4371" y="34"/>
                    <a:pt x="3770" y="501"/>
                  </a:cubicBezTo>
                  <a:cubicBezTo>
                    <a:pt x="3170" y="1002"/>
                    <a:pt x="2936" y="1802"/>
                    <a:pt x="2836" y="2569"/>
                  </a:cubicBezTo>
                  <a:cubicBezTo>
                    <a:pt x="2636" y="3837"/>
                    <a:pt x="2603" y="5138"/>
                    <a:pt x="2203" y="6339"/>
                  </a:cubicBezTo>
                  <a:cubicBezTo>
                    <a:pt x="1802" y="7540"/>
                    <a:pt x="1035" y="8607"/>
                    <a:pt x="1" y="9374"/>
                  </a:cubicBezTo>
                  <a:cubicBezTo>
                    <a:pt x="501" y="9441"/>
                    <a:pt x="902" y="9841"/>
                    <a:pt x="1068" y="10275"/>
                  </a:cubicBezTo>
                  <a:cubicBezTo>
                    <a:pt x="1269" y="10709"/>
                    <a:pt x="1335" y="11209"/>
                    <a:pt x="1402" y="11709"/>
                  </a:cubicBezTo>
                  <a:cubicBezTo>
                    <a:pt x="1569" y="12910"/>
                    <a:pt x="1902" y="14078"/>
                    <a:pt x="2536" y="15112"/>
                  </a:cubicBezTo>
                  <a:cubicBezTo>
                    <a:pt x="3203" y="16112"/>
                    <a:pt x="4204" y="16946"/>
                    <a:pt x="5371" y="17213"/>
                  </a:cubicBezTo>
                  <a:cubicBezTo>
                    <a:pt x="5627" y="17270"/>
                    <a:pt x="5889" y="17298"/>
                    <a:pt x="6150" y="17298"/>
                  </a:cubicBezTo>
                  <a:cubicBezTo>
                    <a:pt x="7115" y="17298"/>
                    <a:pt x="8070" y="16914"/>
                    <a:pt x="8674" y="16179"/>
                  </a:cubicBezTo>
                  <a:cubicBezTo>
                    <a:pt x="9341" y="15379"/>
                    <a:pt x="9474" y="14244"/>
                    <a:pt x="9775" y="13244"/>
                  </a:cubicBezTo>
                  <a:cubicBezTo>
                    <a:pt x="10008" y="12376"/>
                    <a:pt x="10375" y="11576"/>
                    <a:pt x="10842" y="10809"/>
                  </a:cubicBezTo>
                  <a:cubicBezTo>
                    <a:pt x="10975" y="10608"/>
                    <a:pt x="11142" y="10342"/>
                    <a:pt x="11142" y="10075"/>
                  </a:cubicBezTo>
                  <a:cubicBezTo>
                    <a:pt x="11142" y="9608"/>
                    <a:pt x="10675" y="9308"/>
                    <a:pt x="10342" y="9007"/>
                  </a:cubicBezTo>
                  <a:cubicBezTo>
                    <a:pt x="9474" y="8240"/>
                    <a:pt x="9074" y="7073"/>
                    <a:pt x="8907" y="5938"/>
                  </a:cubicBezTo>
                  <a:cubicBezTo>
                    <a:pt x="8741" y="4804"/>
                    <a:pt x="8807" y="3637"/>
                    <a:pt x="8707" y="2503"/>
                  </a:cubicBezTo>
                  <a:cubicBezTo>
                    <a:pt x="8674" y="1702"/>
                    <a:pt x="8474" y="835"/>
                    <a:pt x="7807" y="368"/>
                  </a:cubicBezTo>
                  <a:cubicBezTo>
                    <a:pt x="7306" y="1"/>
                    <a:pt x="6606" y="1"/>
                    <a:pt x="59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1"/>
            <p:cNvSpPr/>
            <p:nvPr/>
          </p:nvSpPr>
          <p:spPr>
            <a:xfrm>
              <a:off x="7301155" y="2322387"/>
              <a:ext cx="139892" cy="192454"/>
            </a:xfrm>
            <a:custGeom>
              <a:avLst/>
              <a:gdLst/>
              <a:ahLst/>
              <a:cxnLst/>
              <a:rect l="l" t="t" r="r" b="b"/>
              <a:pathLst>
                <a:path w="4804" h="6609" extrusionOk="0">
                  <a:moveTo>
                    <a:pt x="2698" y="0"/>
                  </a:moveTo>
                  <a:cubicBezTo>
                    <a:pt x="2007" y="0"/>
                    <a:pt x="1304" y="237"/>
                    <a:pt x="834" y="737"/>
                  </a:cubicBezTo>
                  <a:cubicBezTo>
                    <a:pt x="467" y="1137"/>
                    <a:pt x="267" y="1671"/>
                    <a:pt x="167" y="2172"/>
                  </a:cubicBezTo>
                  <a:cubicBezTo>
                    <a:pt x="34" y="2805"/>
                    <a:pt x="0" y="3472"/>
                    <a:pt x="201" y="4073"/>
                  </a:cubicBezTo>
                  <a:cubicBezTo>
                    <a:pt x="601" y="5274"/>
                    <a:pt x="1435" y="5841"/>
                    <a:pt x="2602" y="6408"/>
                  </a:cubicBezTo>
                  <a:cubicBezTo>
                    <a:pt x="2702" y="6475"/>
                    <a:pt x="3203" y="6608"/>
                    <a:pt x="3303" y="6608"/>
                  </a:cubicBezTo>
                  <a:cubicBezTo>
                    <a:pt x="3403" y="6575"/>
                    <a:pt x="3803" y="6475"/>
                    <a:pt x="3837" y="6375"/>
                  </a:cubicBezTo>
                  <a:cubicBezTo>
                    <a:pt x="4537" y="4740"/>
                    <a:pt x="4804" y="4106"/>
                    <a:pt x="4604" y="3039"/>
                  </a:cubicBezTo>
                  <a:cubicBezTo>
                    <a:pt x="4470" y="2338"/>
                    <a:pt x="4604" y="2272"/>
                    <a:pt x="4470" y="1571"/>
                  </a:cubicBezTo>
                  <a:cubicBezTo>
                    <a:pt x="4404" y="1238"/>
                    <a:pt x="4237" y="670"/>
                    <a:pt x="4003" y="437"/>
                  </a:cubicBezTo>
                  <a:cubicBezTo>
                    <a:pt x="3703" y="103"/>
                    <a:pt x="3269" y="3"/>
                    <a:pt x="2836" y="3"/>
                  </a:cubicBezTo>
                  <a:cubicBezTo>
                    <a:pt x="2790" y="1"/>
                    <a:pt x="2744" y="0"/>
                    <a:pt x="26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1"/>
            <p:cNvSpPr/>
            <p:nvPr/>
          </p:nvSpPr>
          <p:spPr>
            <a:xfrm>
              <a:off x="7300194" y="2319475"/>
              <a:ext cx="130166" cy="72975"/>
            </a:xfrm>
            <a:custGeom>
              <a:avLst/>
              <a:gdLst/>
              <a:ahLst/>
              <a:cxnLst/>
              <a:rect l="l" t="t" r="r" b="b"/>
              <a:pathLst>
                <a:path w="4470" h="2506" extrusionOk="0">
                  <a:moveTo>
                    <a:pt x="2692" y="0"/>
                  </a:moveTo>
                  <a:cubicBezTo>
                    <a:pt x="1966" y="0"/>
                    <a:pt x="1203" y="239"/>
                    <a:pt x="734" y="770"/>
                  </a:cubicBezTo>
                  <a:cubicBezTo>
                    <a:pt x="334" y="1171"/>
                    <a:pt x="167" y="1738"/>
                    <a:pt x="33" y="2272"/>
                  </a:cubicBezTo>
                  <a:cubicBezTo>
                    <a:pt x="33" y="2338"/>
                    <a:pt x="0" y="2438"/>
                    <a:pt x="0" y="2505"/>
                  </a:cubicBezTo>
                  <a:cubicBezTo>
                    <a:pt x="1285" y="1668"/>
                    <a:pt x="2651" y="1394"/>
                    <a:pt x="4001" y="1394"/>
                  </a:cubicBezTo>
                  <a:cubicBezTo>
                    <a:pt x="4158" y="1394"/>
                    <a:pt x="4314" y="1397"/>
                    <a:pt x="4470" y="1404"/>
                  </a:cubicBezTo>
                  <a:cubicBezTo>
                    <a:pt x="4403" y="1071"/>
                    <a:pt x="4236" y="670"/>
                    <a:pt x="4036" y="437"/>
                  </a:cubicBezTo>
                  <a:cubicBezTo>
                    <a:pt x="3736" y="103"/>
                    <a:pt x="3269" y="3"/>
                    <a:pt x="2835" y="3"/>
                  </a:cubicBezTo>
                  <a:cubicBezTo>
                    <a:pt x="2788" y="1"/>
                    <a:pt x="2740" y="0"/>
                    <a:pt x="26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1"/>
            <p:cNvSpPr/>
            <p:nvPr/>
          </p:nvSpPr>
          <p:spPr>
            <a:xfrm>
              <a:off x="7487603" y="4071941"/>
              <a:ext cx="124372" cy="153870"/>
            </a:xfrm>
            <a:custGeom>
              <a:avLst/>
              <a:gdLst/>
              <a:ahLst/>
              <a:cxnLst/>
              <a:rect l="l" t="t" r="r" b="b"/>
              <a:pathLst>
                <a:path w="4271" h="5284" extrusionOk="0">
                  <a:moveTo>
                    <a:pt x="2736" y="1"/>
                  </a:moveTo>
                  <a:lnTo>
                    <a:pt x="2736" y="1"/>
                  </a:lnTo>
                  <a:cubicBezTo>
                    <a:pt x="1835" y="101"/>
                    <a:pt x="968" y="168"/>
                    <a:pt x="67" y="268"/>
                  </a:cubicBezTo>
                  <a:cubicBezTo>
                    <a:pt x="268" y="1135"/>
                    <a:pt x="268" y="2069"/>
                    <a:pt x="101" y="2936"/>
                  </a:cubicBezTo>
                  <a:cubicBezTo>
                    <a:pt x="67" y="3170"/>
                    <a:pt x="1" y="3437"/>
                    <a:pt x="101" y="3670"/>
                  </a:cubicBezTo>
                  <a:cubicBezTo>
                    <a:pt x="234" y="4037"/>
                    <a:pt x="668" y="4204"/>
                    <a:pt x="835" y="4537"/>
                  </a:cubicBezTo>
                  <a:cubicBezTo>
                    <a:pt x="968" y="4704"/>
                    <a:pt x="968" y="4938"/>
                    <a:pt x="1135" y="5104"/>
                  </a:cubicBezTo>
                  <a:cubicBezTo>
                    <a:pt x="1268" y="5238"/>
                    <a:pt x="1468" y="5271"/>
                    <a:pt x="1669" y="5271"/>
                  </a:cubicBezTo>
                  <a:cubicBezTo>
                    <a:pt x="1802" y="5279"/>
                    <a:pt x="1938" y="5283"/>
                    <a:pt x="2075" y="5283"/>
                  </a:cubicBezTo>
                  <a:cubicBezTo>
                    <a:pt x="2517" y="5283"/>
                    <a:pt x="2970" y="5240"/>
                    <a:pt x="3403" y="5138"/>
                  </a:cubicBezTo>
                  <a:cubicBezTo>
                    <a:pt x="3703" y="5104"/>
                    <a:pt x="4004" y="5004"/>
                    <a:pt x="4104" y="4738"/>
                  </a:cubicBezTo>
                  <a:cubicBezTo>
                    <a:pt x="4270" y="4404"/>
                    <a:pt x="4004" y="4037"/>
                    <a:pt x="3803" y="3770"/>
                  </a:cubicBezTo>
                  <a:cubicBezTo>
                    <a:pt x="3370" y="3236"/>
                    <a:pt x="3003" y="2636"/>
                    <a:pt x="2803" y="2002"/>
                  </a:cubicBezTo>
                  <a:cubicBezTo>
                    <a:pt x="2569" y="1368"/>
                    <a:pt x="2502" y="635"/>
                    <a:pt x="27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1"/>
            <p:cNvSpPr/>
            <p:nvPr/>
          </p:nvSpPr>
          <p:spPr>
            <a:xfrm>
              <a:off x="7278755" y="4080706"/>
              <a:ext cx="124372" cy="154278"/>
            </a:xfrm>
            <a:custGeom>
              <a:avLst/>
              <a:gdLst/>
              <a:ahLst/>
              <a:cxnLst/>
              <a:rect l="l" t="t" r="r" b="b"/>
              <a:pathLst>
                <a:path w="4271" h="5298" extrusionOk="0">
                  <a:moveTo>
                    <a:pt x="2736" y="0"/>
                  </a:moveTo>
                  <a:lnTo>
                    <a:pt x="2736" y="0"/>
                  </a:lnTo>
                  <a:cubicBezTo>
                    <a:pt x="1836" y="100"/>
                    <a:pt x="968" y="200"/>
                    <a:pt x="68" y="267"/>
                  </a:cubicBezTo>
                  <a:cubicBezTo>
                    <a:pt x="268" y="1168"/>
                    <a:pt x="301" y="2068"/>
                    <a:pt x="134" y="2935"/>
                  </a:cubicBezTo>
                  <a:cubicBezTo>
                    <a:pt x="68" y="3202"/>
                    <a:pt x="1" y="3436"/>
                    <a:pt x="101" y="3669"/>
                  </a:cubicBezTo>
                  <a:cubicBezTo>
                    <a:pt x="234" y="4036"/>
                    <a:pt x="668" y="4203"/>
                    <a:pt x="868" y="4537"/>
                  </a:cubicBezTo>
                  <a:cubicBezTo>
                    <a:pt x="968" y="4737"/>
                    <a:pt x="968" y="4970"/>
                    <a:pt x="1135" y="5104"/>
                  </a:cubicBezTo>
                  <a:cubicBezTo>
                    <a:pt x="1268" y="5237"/>
                    <a:pt x="1469" y="5270"/>
                    <a:pt x="1669" y="5270"/>
                  </a:cubicBezTo>
                  <a:cubicBezTo>
                    <a:pt x="1836" y="5289"/>
                    <a:pt x="2001" y="5297"/>
                    <a:pt x="2165" y="5297"/>
                  </a:cubicBezTo>
                  <a:cubicBezTo>
                    <a:pt x="2586" y="5297"/>
                    <a:pt x="2995" y="5243"/>
                    <a:pt x="3403" y="5170"/>
                  </a:cubicBezTo>
                  <a:cubicBezTo>
                    <a:pt x="3704" y="5104"/>
                    <a:pt x="4004" y="5004"/>
                    <a:pt x="4104" y="4737"/>
                  </a:cubicBezTo>
                  <a:cubicBezTo>
                    <a:pt x="4271" y="4403"/>
                    <a:pt x="4004" y="4070"/>
                    <a:pt x="3804" y="3769"/>
                  </a:cubicBezTo>
                  <a:cubicBezTo>
                    <a:pt x="3370" y="3236"/>
                    <a:pt x="3003" y="2669"/>
                    <a:pt x="2803" y="2001"/>
                  </a:cubicBezTo>
                  <a:cubicBezTo>
                    <a:pt x="2569" y="1368"/>
                    <a:pt x="2536" y="667"/>
                    <a:pt x="27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1"/>
            <p:cNvSpPr/>
            <p:nvPr/>
          </p:nvSpPr>
          <p:spPr>
            <a:xfrm>
              <a:off x="6423041" y="2627070"/>
              <a:ext cx="457533" cy="767458"/>
            </a:xfrm>
            <a:custGeom>
              <a:avLst/>
              <a:gdLst/>
              <a:ahLst/>
              <a:cxnLst/>
              <a:rect l="l" t="t" r="r" b="b"/>
              <a:pathLst>
                <a:path w="15712" h="26355" extrusionOk="0">
                  <a:moveTo>
                    <a:pt x="8947" y="1"/>
                  </a:moveTo>
                  <a:cubicBezTo>
                    <a:pt x="7780" y="1"/>
                    <a:pt x="6632" y="66"/>
                    <a:pt x="5505" y="348"/>
                  </a:cubicBezTo>
                  <a:cubicBezTo>
                    <a:pt x="4037" y="748"/>
                    <a:pt x="2636" y="1616"/>
                    <a:pt x="1935" y="2917"/>
                  </a:cubicBezTo>
                  <a:cubicBezTo>
                    <a:pt x="968" y="4718"/>
                    <a:pt x="1435" y="6919"/>
                    <a:pt x="1435" y="8988"/>
                  </a:cubicBezTo>
                  <a:cubicBezTo>
                    <a:pt x="1435" y="10822"/>
                    <a:pt x="1035" y="12657"/>
                    <a:pt x="668" y="14492"/>
                  </a:cubicBezTo>
                  <a:cubicBezTo>
                    <a:pt x="301" y="16326"/>
                    <a:pt x="1" y="18194"/>
                    <a:pt x="234" y="20029"/>
                  </a:cubicBezTo>
                  <a:cubicBezTo>
                    <a:pt x="434" y="21863"/>
                    <a:pt x="1235" y="23731"/>
                    <a:pt x="2736" y="24832"/>
                  </a:cubicBezTo>
                  <a:cubicBezTo>
                    <a:pt x="4003" y="25766"/>
                    <a:pt x="5638" y="26100"/>
                    <a:pt x="7206" y="26233"/>
                  </a:cubicBezTo>
                  <a:cubicBezTo>
                    <a:pt x="8018" y="26313"/>
                    <a:pt x="8829" y="26354"/>
                    <a:pt x="9641" y="26354"/>
                  </a:cubicBezTo>
                  <a:cubicBezTo>
                    <a:pt x="10531" y="26354"/>
                    <a:pt x="11420" y="26305"/>
                    <a:pt x="12309" y="26200"/>
                  </a:cubicBezTo>
                  <a:cubicBezTo>
                    <a:pt x="13177" y="26133"/>
                    <a:pt x="14144" y="25933"/>
                    <a:pt x="14744" y="25266"/>
                  </a:cubicBezTo>
                  <a:cubicBezTo>
                    <a:pt x="15312" y="24632"/>
                    <a:pt x="15378" y="23698"/>
                    <a:pt x="15412" y="22797"/>
                  </a:cubicBezTo>
                  <a:cubicBezTo>
                    <a:pt x="15712" y="15792"/>
                    <a:pt x="14811" y="8721"/>
                    <a:pt x="12810" y="1983"/>
                  </a:cubicBezTo>
                  <a:lnTo>
                    <a:pt x="10008" y="14"/>
                  </a:lnTo>
                  <a:cubicBezTo>
                    <a:pt x="9652" y="7"/>
                    <a:pt x="9299" y="1"/>
                    <a:pt x="8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1"/>
            <p:cNvSpPr/>
            <p:nvPr/>
          </p:nvSpPr>
          <p:spPr>
            <a:xfrm>
              <a:off x="6474525" y="2671041"/>
              <a:ext cx="109782" cy="130166"/>
            </a:xfrm>
            <a:custGeom>
              <a:avLst/>
              <a:gdLst/>
              <a:ahLst/>
              <a:cxnLst/>
              <a:rect l="l" t="t" r="r" b="b"/>
              <a:pathLst>
                <a:path w="3770" h="4470" extrusionOk="0">
                  <a:moveTo>
                    <a:pt x="2867" y="1"/>
                  </a:moveTo>
                  <a:cubicBezTo>
                    <a:pt x="1982" y="1"/>
                    <a:pt x="1145" y="613"/>
                    <a:pt x="701" y="1407"/>
                  </a:cubicBezTo>
                  <a:cubicBezTo>
                    <a:pt x="201" y="2207"/>
                    <a:pt x="67" y="3174"/>
                    <a:pt x="1" y="4142"/>
                  </a:cubicBezTo>
                  <a:cubicBezTo>
                    <a:pt x="1" y="4242"/>
                    <a:pt x="1" y="4409"/>
                    <a:pt x="101" y="4442"/>
                  </a:cubicBezTo>
                  <a:cubicBezTo>
                    <a:pt x="140" y="4462"/>
                    <a:pt x="179" y="4470"/>
                    <a:pt x="217" y="4470"/>
                  </a:cubicBezTo>
                  <a:cubicBezTo>
                    <a:pt x="309" y="4470"/>
                    <a:pt x="397" y="4423"/>
                    <a:pt x="468" y="4375"/>
                  </a:cubicBezTo>
                  <a:cubicBezTo>
                    <a:pt x="1635" y="3475"/>
                    <a:pt x="2636" y="2374"/>
                    <a:pt x="3436" y="1140"/>
                  </a:cubicBezTo>
                  <a:cubicBezTo>
                    <a:pt x="3603" y="906"/>
                    <a:pt x="3770" y="606"/>
                    <a:pt x="3636" y="339"/>
                  </a:cubicBezTo>
                  <a:cubicBezTo>
                    <a:pt x="3503" y="106"/>
                    <a:pt x="3236" y="39"/>
                    <a:pt x="3003" y="6"/>
                  </a:cubicBezTo>
                  <a:cubicBezTo>
                    <a:pt x="2957" y="2"/>
                    <a:pt x="2912"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1"/>
            <p:cNvSpPr/>
            <p:nvPr/>
          </p:nvSpPr>
          <p:spPr>
            <a:xfrm>
              <a:off x="6995162" y="3358914"/>
              <a:ext cx="75799" cy="148891"/>
            </a:xfrm>
            <a:custGeom>
              <a:avLst/>
              <a:gdLst/>
              <a:ahLst/>
              <a:cxnLst/>
              <a:rect l="l" t="t" r="r" b="b"/>
              <a:pathLst>
                <a:path w="2603" h="5113" extrusionOk="0">
                  <a:moveTo>
                    <a:pt x="2102" y="0"/>
                  </a:moveTo>
                  <a:cubicBezTo>
                    <a:pt x="1602" y="67"/>
                    <a:pt x="1102" y="101"/>
                    <a:pt x="601" y="167"/>
                  </a:cubicBezTo>
                  <a:cubicBezTo>
                    <a:pt x="701" y="534"/>
                    <a:pt x="535" y="901"/>
                    <a:pt x="368" y="1235"/>
                  </a:cubicBezTo>
                  <a:cubicBezTo>
                    <a:pt x="201" y="1568"/>
                    <a:pt x="1" y="1902"/>
                    <a:pt x="1" y="2269"/>
                  </a:cubicBezTo>
                  <a:cubicBezTo>
                    <a:pt x="1" y="2702"/>
                    <a:pt x="234" y="3136"/>
                    <a:pt x="101" y="3570"/>
                  </a:cubicBezTo>
                  <a:cubicBezTo>
                    <a:pt x="68" y="3636"/>
                    <a:pt x="34" y="3770"/>
                    <a:pt x="101" y="3803"/>
                  </a:cubicBezTo>
                  <a:cubicBezTo>
                    <a:pt x="134" y="3803"/>
                    <a:pt x="201" y="3803"/>
                    <a:pt x="234" y="3770"/>
                  </a:cubicBezTo>
                  <a:cubicBezTo>
                    <a:pt x="435" y="3703"/>
                    <a:pt x="601" y="3503"/>
                    <a:pt x="635" y="3303"/>
                  </a:cubicBezTo>
                  <a:cubicBezTo>
                    <a:pt x="668" y="3136"/>
                    <a:pt x="635" y="3003"/>
                    <a:pt x="668" y="2836"/>
                  </a:cubicBezTo>
                  <a:cubicBezTo>
                    <a:pt x="735" y="2569"/>
                    <a:pt x="935" y="2369"/>
                    <a:pt x="1202" y="2302"/>
                  </a:cubicBezTo>
                  <a:lnTo>
                    <a:pt x="1202" y="2302"/>
                  </a:lnTo>
                  <a:cubicBezTo>
                    <a:pt x="1435" y="3103"/>
                    <a:pt x="1369" y="3903"/>
                    <a:pt x="1068" y="4704"/>
                  </a:cubicBezTo>
                  <a:cubicBezTo>
                    <a:pt x="1068" y="4771"/>
                    <a:pt x="1035" y="4837"/>
                    <a:pt x="1035" y="4937"/>
                  </a:cubicBezTo>
                  <a:cubicBezTo>
                    <a:pt x="1035" y="5004"/>
                    <a:pt x="1068" y="5071"/>
                    <a:pt x="1135" y="5104"/>
                  </a:cubicBezTo>
                  <a:cubicBezTo>
                    <a:pt x="1153" y="5110"/>
                    <a:pt x="1172" y="5113"/>
                    <a:pt x="1190" y="5113"/>
                  </a:cubicBezTo>
                  <a:cubicBezTo>
                    <a:pt x="1271" y="5113"/>
                    <a:pt x="1348" y="5059"/>
                    <a:pt x="1402" y="5004"/>
                  </a:cubicBezTo>
                  <a:cubicBezTo>
                    <a:pt x="1969" y="4470"/>
                    <a:pt x="2203" y="3670"/>
                    <a:pt x="2403" y="2903"/>
                  </a:cubicBezTo>
                  <a:cubicBezTo>
                    <a:pt x="2503" y="2536"/>
                    <a:pt x="2603" y="2135"/>
                    <a:pt x="2569" y="1735"/>
                  </a:cubicBezTo>
                  <a:cubicBezTo>
                    <a:pt x="2503" y="1135"/>
                    <a:pt x="2169" y="601"/>
                    <a:pt x="21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1"/>
            <p:cNvSpPr/>
            <p:nvPr/>
          </p:nvSpPr>
          <p:spPr>
            <a:xfrm>
              <a:off x="6953404" y="3437596"/>
              <a:ext cx="46650" cy="89398"/>
            </a:xfrm>
            <a:custGeom>
              <a:avLst/>
              <a:gdLst/>
              <a:ahLst/>
              <a:cxnLst/>
              <a:rect l="l" t="t" r="r" b="b"/>
              <a:pathLst>
                <a:path w="1602" h="3070" extrusionOk="0">
                  <a:moveTo>
                    <a:pt x="1502" y="0"/>
                  </a:moveTo>
                  <a:cubicBezTo>
                    <a:pt x="1068" y="234"/>
                    <a:pt x="835" y="567"/>
                    <a:pt x="601" y="968"/>
                  </a:cubicBezTo>
                  <a:cubicBezTo>
                    <a:pt x="201" y="1568"/>
                    <a:pt x="1" y="2335"/>
                    <a:pt x="101" y="3069"/>
                  </a:cubicBezTo>
                  <a:lnTo>
                    <a:pt x="501" y="3003"/>
                  </a:lnTo>
                  <a:cubicBezTo>
                    <a:pt x="434" y="2369"/>
                    <a:pt x="601" y="1702"/>
                    <a:pt x="935" y="1201"/>
                  </a:cubicBezTo>
                  <a:cubicBezTo>
                    <a:pt x="1101" y="934"/>
                    <a:pt x="1335" y="701"/>
                    <a:pt x="1568" y="501"/>
                  </a:cubicBezTo>
                  <a:cubicBezTo>
                    <a:pt x="1602" y="301"/>
                    <a:pt x="1568" y="134"/>
                    <a:pt x="15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1"/>
            <p:cNvSpPr/>
            <p:nvPr/>
          </p:nvSpPr>
          <p:spPr>
            <a:xfrm>
              <a:off x="7014614" y="3425162"/>
              <a:ext cx="65112" cy="50348"/>
            </a:xfrm>
            <a:custGeom>
              <a:avLst/>
              <a:gdLst/>
              <a:ahLst/>
              <a:cxnLst/>
              <a:rect l="l" t="t" r="r" b="b"/>
              <a:pathLst>
                <a:path w="2236" h="1729" extrusionOk="0">
                  <a:moveTo>
                    <a:pt x="800" y="0"/>
                  </a:moveTo>
                  <a:cubicBezTo>
                    <a:pt x="615" y="0"/>
                    <a:pt x="413" y="36"/>
                    <a:pt x="200" y="94"/>
                  </a:cubicBezTo>
                  <a:cubicBezTo>
                    <a:pt x="134" y="127"/>
                    <a:pt x="67" y="161"/>
                    <a:pt x="0" y="194"/>
                  </a:cubicBezTo>
                  <a:lnTo>
                    <a:pt x="0" y="628"/>
                  </a:lnTo>
                  <a:cubicBezTo>
                    <a:pt x="100" y="594"/>
                    <a:pt x="200" y="527"/>
                    <a:pt x="334" y="494"/>
                  </a:cubicBezTo>
                  <a:cubicBezTo>
                    <a:pt x="481" y="439"/>
                    <a:pt x="617" y="414"/>
                    <a:pt x="744" y="414"/>
                  </a:cubicBezTo>
                  <a:cubicBezTo>
                    <a:pt x="848" y="414"/>
                    <a:pt x="944" y="431"/>
                    <a:pt x="1034" y="461"/>
                  </a:cubicBezTo>
                  <a:cubicBezTo>
                    <a:pt x="1234" y="527"/>
                    <a:pt x="1434" y="694"/>
                    <a:pt x="1568" y="928"/>
                  </a:cubicBezTo>
                  <a:cubicBezTo>
                    <a:pt x="1701" y="1161"/>
                    <a:pt x="1768" y="1461"/>
                    <a:pt x="1835" y="1728"/>
                  </a:cubicBezTo>
                  <a:lnTo>
                    <a:pt x="2235" y="1628"/>
                  </a:lnTo>
                  <a:cubicBezTo>
                    <a:pt x="2168" y="1328"/>
                    <a:pt x="2068" y="1028"/>
                    <a:pt x="1935" y="728"/>
                  </a:cubicBezTo>
                  <a:cubicBezTo>
                    <a:pt x="1735" y="394"/>
                    <a:pt x="1468" y="161"/>
                    <a:pt x="1168" y="60"/>
                  </a:cubicBezTo>
                  <a:cubicBezTo>
                    <a:pt x="1056" y="19"/>
                    <a:pt x="932" y="0"/>
                    <a:pt x="8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1"/>
            <p:cNvSpPr/>
            <p:nvPr/>
          </p:nvSpPr>
          <p:spPr>
            <a:xfrm>
              <a:off x="6814501" y="3443566"/>
              <a:ext cx="376929" cy="479927"/>
            </a:xfrm>
            <a:custGeom>
              <a:avLst/>
              <a:gdLst/>
              <a:ahLst/>
              <a:cxnLst/>
              <a:rect l="l" t="t" r="r" b="b"/>
              <a:pathLst>
                <a:path w="12944" h="16481" extrusionOk="0">
                  <a:moveTo>
                    <a:pt x="10035" y="0"/>
                  </a:moveTo>
                  <a:cubicBezTo>
                    <a:pt x="9393" y="0"/>
                    <a:pt x="8719" y="257"/>
                    <a:pt x="8106" y="529"/>
                  </a:cubicBezTo>
                  <a:cubicBezTo>
                    <a:pt x="6405" y="1230"/>
                    <a:pt x="4704" y="1997"/>
                    <a:pt x="3003" y="2764"/>
                  </a:cubicBezTo>
                  <a:cubicBezTo>
                    <a:pt x="2035" y="3231"/>
                    <a:pt x="1001" y="3732"/>
                    <a:pt x="534" y="4632"/>
                  </a:cubicBezTo>
                  <a:cubicBezTo>
                    <a:pt x="267" y="5199"/>
                    <a:pt x="234" y="5833"/>
                    <a:pt x="201" y="6433"/>
                  </a:cubicBezTo>
                  <a:cubicBezTo>
                    <a:pt x="134" y="9169"/>
                    <a:pt x="67" y="11904"/>
                    <a:pt x="1" y="14639"/>
                  </a:cubicBezTo>
                  <a:cubicBezTo>
                    <a:pt x="1" y="15040"/>
                    <a:pt x="1" y="15473"/>
                    <a:pt x="201" y="15807"/>
                  </a:cubicBezTo>
                  <a:cubicBezTo>
                    <a:pt x="468" y="16207"/>
                    <a:pt x="1001" y="16441"/>
                    <a:pt x="1535" y="16474"/>
                  </a:cubicBezTo>
                  <a:cubicBezTo>
                    <a:pt x="1605" y="16478"/>
                    <a:pt x="1675" y="16480"/>
                    <a:pt x="1745" y="16480"/>
                  </a:cubicBezTo>
                  <a:cubicBezTo>
                    <a:pt x="2208" y="16480"/>
                    <a:pt x="2668" y="16390"/>
                    <a:pt x="3103" y="16274"/>
                  </a:cubicBezTo>
                  <a:cubicBezTo>
                    <a:pt x="4837" y="15807"/>
                    <a:pt x="6539" y="15273"/>
                    <a:pt x="8173" y="14606"/>
                  </a:cubicBezTo>
                  <a:cubicBezTo>
                    <a:pt x="9607" y="14039"/>
                    <a:pt x="11075" y="13338"/>
                    <a:pt x="11909" y="12138"/>
                  </a:cubicBezTo>
                  <a:cubicBezTo>
                    <a:pt x="12643" y="11103"/>
                    <a:pt x="12810" y="9836"/>
                    <a:pt x="12843" y="8602"/>
                  </a:cubicBezTo>
                  <a:cubicBezTo>
                    <a:pt x="12943" y="6433"/>
                    <a:pt x="12710" y="4232"/>
                    <a:pt x="12143" y="2097"/>
                  </a:cubicBezTo>
                  <a:cubicBezTo>
                    <a:pt x="11942" y="1363"/>
                    <a:pt x="11642" y="563"/>
                    <a:pt x="10908" y="196"/>
                  </a:cubicBezTo>
                  <a:cubicBezTo>
                    <a:pt x="10631" y="57"/>
                    <a:pt x="10336" y="0"/>
                    <a:pt x="100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1"/>
            <p:cNvSpPr/>
            <p:nvPr/>
          </p:nvSpPr>
          <p:spPr>
            <a:xfrm>
              <a:off x="6873761" y="2753742"/>
              <a:ext cx="204976" cy="654734"/>
            </a:xfrm>
            <a:custGeom>
              <a:avLst/>
              <a:gdLst/>
              <a:ahLst/>
              <a:cxnLst/>
              <a:rect l="l" t="t" r="r" b="b"/>
              <a:pathLst>
                <a:path w="7039" h="22484" extrusionOk="0">
                  <a:moveTo>
                    <a:pt x="3036" y="1"/>
                  </a:moveTo>
                  <a:cubicBezTo>
                    <a:pt x="868" y="1302"/>
                    <a:pt x="0" y="4071"/>
                    <a:pt x="200" y="6606"/>
                  </a:cubicBezTo>
                  <a:cubicBezTo>
                    <a:pt x="367" y="9141"/>
                    <a:pt x="1401" y="11509"/>
                    <a:pt x="2235" y="13878"/>
                  </a:cubicBezTo>
                  <a:cubicBezTo>
                    <a:pt x="3336" y="17147"/>
                    <a:pt x="3469" y="19048"/>
                    <a:pt x="3770" y="22484"/>
                  </a:cubicBezTo>
                  <a:cubicBezTo>
                    <a:pt x="4157" y="22225"/>
                    <a:pt x="6389" y="21748"/>
                    <a:pt x="6955" y="21748"/>
                  </a:cubicBezTo>
                  <a:cubicBezTo>
                    <a:pt x="6974" y="21748"/>
                    <a:pt x="6990" y="21749"/>
                    <a:pt x="7005" y="21750"/>
                  </a:cubicBezTo>
                  <a:cubicBezTo>
                    <a:pt x="7039" y="13811"/>
                    <a:pt x="4837" y="7740"/>
                    <a:pt x="30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1"/>
            <p:cNvSpPr/>
            <p:nvPr/>
          </p:nvSpPr>
          <p:spPr>
            <a:xfrm>
              <a:off x="6912607" y="4198181"/>
              <a:ext cx="187504" cy="104191"/>
            </a:xfrm>
            <a:custGeom>
              <a:avLst/>
              <a:gdLst/>
              <a:ahLst/>
              <a:cxnLst/>
              <a:rect l="l" t="t" r="r" b="b"/>
              <a:pathLst>
                <a:path w="6439" h="3578" extrusionOk="0">
                  <a:moveTo>
                    <a:pt x="3236" y="0"/>
                  </a:moveTo>
                  <a:cubicBezTo>
                    <a:pt x="2455" y="98"/>
                    <a:pt x="1673" y="160"/>
                    <a:pt x="879" y="160"/>
                  </a:cubicBezTo>
                  <a:cubicBezTo>
                    <a:pt x="588" y="160"/>
                    <a:pt x="296" y="151"/>
                    <a:pt x="1" y="134"/>
                  </a:cubicBezTo>
                  <a:lnTo>
                    <a:pt x="1" y="134"/>
                  </a:lnTo>
                  <a:cubicBezTo>
                    <a:pt x="101" y="1268"/>
                    <a:pt x="167" y="2368"/>
                    <a:pt x="267" y="3503"/>
                  </a:cubicBezTo>
                  <a:cubicBezTo>
                    <a:pt x="1101" y="3553"/>
                    <a:pt x="1935" y="3578"/>
                    <a:pt x="2773" y="3578"/>
                  </a:cubicBezTo>
                  <a:cubicBezTo>
                    <a:pt x="3612" y="3578"/>
                    <a:pt x="4454" y="3553"/>
                    <a:pt x="5304" y="3503"/>
                  </a:cubicBezTo>
                  <a:cubicBezTo>
                    <a:pt x="5605" y="3503"/>
                    <a:pt x="5972" y="3436"/>
                    <a:pt x="6205" y="3202"/>
                  </a:cubicBezTo>
                  <a:cubicBezTo>
                    <a:pt x="6405" y="2969"/>
                    <a:pt x="6439" y="2602"/>
                    <a:pt x="6272" y="2302"/>
                  </a:cubicBezTo>
                  <a:cubicBezTo>
                    <a:pt x="6138" y="2002"/>
                    <a:pt x="5871" y="1801"/>
                    <a:pt x="5571" y="1668"/>
                  </a:cubicBezTo>
                  <a:cubicBezTo>
                    <a:pt x="5271" y="1535"/>
                    <a:pt x="4971" y="1468"/>
                    <a:pt x="4637" y="1368"/>
                  </a:cubicBezTo>
                  <a:cubicBezTo>
                    <a:pt x="4304" y="1268"/>
                    <a:pt x="3970" y="1134"/>
                    <a:pt x="3703" y="901"/>
                  </a:cubicBezTo>
                  <a:cubicBezTo>
                    <a:pt x="3436" y="667"/>
                    <a:pt x="3236" y="334"/>
                    <a:pt x="32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1"/>
            <p:cNvSpPr/>
            <p:nvPr/>
          </p:nvSpPr>
          <p:spPr>
            <a:xfrm>
              <a:off x="6753320" y="3289958"/>
              <a:ext cx="268108" cy="936412"/>
            </a:xfrm>
            <a:custGeom>
              <a:avLst/>
              <a:gdLst/>
              <a:ahLst/>
              <a:cxnLst/>
              <a:rect l="l" t="t" r="r" b="b"/>
              <a:pathLst>
                <a:path w="9207" h="32157" extrusionOk="0">
                  <a:moveTo>
                    <a:pt x="0" y="0"/>
                  </a:moveTo>
                  <a:cubicBezTo>
                    <a:pt x="2001" y="9874"/>
                    <a:pt x="3002" y="22383"/>
                    <a:pt x="5004" y="32156"/>
                  </a:cubicBezTo>
                  <a:lnTo>
                    <a:pt x="9207" y="31790"/>
                  </a:lnTo>
                  <a:cubicBezTo>
                    <a:pt x="8740" y="21149"/>
                    <a:pt x="7772" y="10541"/>
                    <a:pt x="63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1"/>
            <p:cNvSpPr/>
            <p:nvPr/>
          </p:nvSpPr>
          <p:spPr>
            <a:xfrm>
              <a:off x="6582357" y="4212741"/>
              <a:ext cx="155443" cy="118897"/>
            </a:xfrm>
            <a:custGeom>
              <a:avLst/>
              <a:gdLst/>
              <a:ahLst/>
              <a:cxnLst/>
              <a:rect l="l" t="t" r="r" b="b"/>
              <a:pathLst>
                <a:path w="5338" h="4083" extrusionOk="0">
                  <a:moveTo>
                    <a:pt x="4103" y="0"/>
                  </a:moveTo>
                  <a:cubicBezTo>
                    <a:pt x="2836" y="67"/>
                    <a:pt x="1601" y="134"/>
                    <a:pt x="334" y="234"/>
                  </a:cubicBezTo>
                  <a:cubicBezTo>
                    <a:pt x="267" y="234"/>
                    <a:pt x="200" y="234"/>
                    <a:pt x="134" y="267"/>
                  </a:cubicBezTo>
                  <a:cubicBezTo>
                    <a:pt x="0" y="334"/>
                    <a:pt x="0" y="534"/>
                    <a:pt x="34" y="668"/>
                  </a:cubicBezTo>
                  <a:cubicBezTo>
                    <a:pt x="100" y="1468"/>
                    <a:pt x="167" y="2269"/>
                    <a:pt x="234" y="3036"/>
                  </a:cubicBezTo>
                  <a:cubicBezTo>
                    <a:pt x="267" y="3336"/>
                    <a:pt x="334" y="3703"/>
                    <a:pt x="601" y="3837"/>
                  </a:cubicBezTo>
                  <a:cubicBezTo>
                    <a:pt x="734" y="3937"/>
                    <a:pt x="901" y="3970"/>
                    <a:pt x="1101" y="3970"/>
                  </a:cubicBezTo>
                  <a:cubicBezTo>
                    <a:pt x="1902" y="4003"/>
                    <a:pt x="2702" y="4037"/>
                    <a:pt x="3503" y="4070"/>
                  </a:cubicBezTo>
                  <a:cubicBezTo>
                    <a:pt x="3626" y="4077"/>
                    <a:pt x="3751" y="4083"/>
                    <a:pt x="3874" y="4083"/>
                  </a:cubicBezTo>
                  <a:cubicBezTo>
                    <a:pt x="4319" y="4083"/>
                    <a:pt x="4750" y="4009"/>
                    <a:pt x="5037" y="3670"/>
                  </a:cubicBezTo>
                  <a:cubicBezTo>
                    <a:pt x="5337" y="3336"/>
                    <a:pt x="5337" y="2836"/>
                    <a:pt x="5204" y="2402"/>
                  </a:cubicBezTo>
                  <a:cubicBezTo>
                    <a:pt x="5070" y="2002"/>
                    <a:pt x="4804" y="1635"/>
                    <a:pt x="4570" y="1235"/>
                  </a:cubicBezTo>
                  <a:cubicBezTo>
                    <a:pt x="4303" y="868"/>
                    <a:pt x="4103" y="467"/>
                    <a:pt x="4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1"/>
            <p:cNvSpPr/>
            <p:nvPr/>
          </p:nvSpPr>
          <p:spPr>
            <a:xfrm>
              <a:off x="6572631" y="3289958"/>
              <a:ext cx="277834" cy="950011"/>
            </a:xfrm>
            <a:custGeom>
              <a:avLst/>
              <a:gdLst/>
              <a:ahLst/>
              <a:cxnLst/>
              <a:rect l="l" t="t" r="r" b="b"/>
              <a:pathLst>
                <a:path w="9541" h="32624" extrusionOk="0">
                  <a:moveTo>
                    <a:pt x="9541" y="0"/>
                  </a:moveTo>
                  <a:lnTo>
                    <a:pt x="1235" y="167"/>
                  </a:lnTo>
                  <a:cubicBezTo>
                    <a:pt x="301" y="11008"/>
                    <a:pt x="434" y="21749"/>
                    <a:pt x="1" y="32623"/>
                  </a:cubicBezTo>
                  <a:lnTo>
                    <a:pt x="5038" y="32623"/>
                  </a:lnTo>
                  <a:cubicBezTo>
                    <a:pt x="6038" y="21549"/>
                    <a:pt x="6405" y="10608"/>
                    <a:pt x="95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1"/>
            <p:cNvSpPr/>
            <p:nvPr/>
          </p:nvSpPr>
          <p:spPr>
            <a:xfrm>
              <a:off x="6538648" y="2611928"/>
              <a:ext cx="426433" cy="826921"/>
            </a:xfrm>
            <a:custGeom>
              <a:avLst/>
              <a:gdLst/>
              <a:ahLst/>
              <a:cxnLst/>
              <a:rect l="l" t="t" r="r" b="b"/>
              <a:pathLst>
                <a:path w="14644" h="28397" extrusionOk="0">
                  <a:moveTo>
                    <a:pt x="6605" y="1"/>
                  </a:moveTo>
                  <a:cubicBezTo>
                    <a:pt x="6171" y="1935"/>
                    <a:pt x="4503" y="3570"/>
                    <a:pt x="2535" y="3937"/>
                  </a:cubicBezTo>
                  <a:cubicBezTo>
                    <a:pt x="1901" y="4037"/>
                    <a:pt x="1201" y="4070"/>
                    <a:pt x="767" y="4537"/>
                  </a:cubicBezTo>
                  <a:cubicBezTo>
                    <a:pt x="434" y="4871"/>
                    <a:pt x="367" y="5371"/>
                    <a:pt x="334" y="5838"/>
                  </a:cubicBezTo>
                  <a:cubicBezTo>
                    <a:pt x="0" y="9241"/>
                    <a:pt x="901" y="12643"/>
                    <a:pt x="1434" y="16012"/>
                  </a:cubicBezTo>
                  <a:cubicBezTo>
                    <a:pt x="2068" y="20015"/>
                    <a:pt x="1701" y="24051"/>
                    <a:pt x="1334" y="28088"/>
                  </a:cubicBezTo>
                  <a:cubicBezTo>
                    <a:pt x="2685" y="28292"/>
                    <a:pt x="4063" y="28396"/>
                    <a:pt x="5445" y="28396"/>
                  </a:cubicBezTo>
                  <a:cubicBezTo>
                    <a:pt x="8572" y="28396"/>
                    <a:pt x="11719" y="27863"/>
                    <a:pt x="14611" y="26753"/>
                  </a:cubicBezTo>
                  <a:cubicBezTo>
                    <a:pt x="14210" y="22917"/>
                    <a:pt x="13276" y="19548"/>
                    <a:pt x="13376" y="15845"/>
                  </a:cubicBezTo>
                  <a:cubicBezTo>
                    <a:pt x="13476" y="12176"/>
                    <a:pt x="14043" y="8507"/>
                    <a:pt x="14644" y="4871"/>
                  </a:cubicBezTo>
                  <a:lnTo>
                    <a:pt x="14644" y="4871"/>
                  </a:lnTo>
                  <a:cubicBezTo>
                    <a:pt x="14586" y="4873"/>
                    <a:pt x="14529" y="4874"/>
                    <a:pt x="14471" y="4874"/>
                  </a:cubicBezTo>
                  <a:cubicBezTo>
                    <a:pt x="11832" y="4874"/>
                    <a:pt x="9335" y="2645"/>
                    <a:pt x="91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1"/>
            <p:cNvSpPr/>
            <p:nvPr/>
          </p:nvSpPr>
          <p:spPr>
            <a:xfrm>
              <a:off x="6472574" y="3415261"/>
              <a:ext cx="89398" cy="171226"/>
            </a:xfrm>
            <a:custGeom>
              <a:avLst/>
              <a:gdLst/>
              <a:ahLst/>
              <a:cxnLst/>
              <a:rect l="l" t="t" r="r" b="b"/>
              <a:pathLst>
                <a:path w="3070" h="5880" extrusionOk="0">
                  <a:moveTo>
                    <a:pt x="601" y="0"/>
                  </a:moveTo>
                  <a:cubicBezTo>
                    <a:pt x="535" y="667"/>
                    <a:pt x="101" y="1301"/>
                    <a:pt x="68" y="2002"/>
                  </a:cubicBezTo>
                  <a:cubicBezTo>
                    <a:pt x="1" y="2435"/>
                    <a:pt x="134" y="2902"/>
                    <a:pt x="234" y="3336"/>
                  </a:cubicBezTo>
                  <a:cubicBezTo>
                    <a:pt x="468" y="4203"/>
                    <a:pt x="768" y="5104"/>
                    <a:pt x="1402" y="5738"/>
                  </a:cubicBezTo>
                  <a:cubicBezTo>
                    <a:pt x="1484" y="5820"/>
                    <a:pt x="1589" y="5880"/>
                    <a:pt x="1679" y="5880"/>
                  </a:cubicBezTo>
                  <a:cubicBezTo>
                    <a:pt x="1699" y="5880"/>
                    <a:pt x="1718" y="5877"/>
                    <a:pt x="1735" y="5871"/>
                  </a:cubicBezTo>
                  <a:cubicBezTo>
                    <a:pt x="1802" y="5838"/>
                    <a:pt x="1835" y="5738"/>
                    <a:pt x="1835" y="5638"/>
                  </a:cubicBezTo>
                  <a:cubicBezTo>
                    <a:pt x="1869" y="5571"/>
                    <a:pt x="1835" y="5471"/>
                    <a:pt x="1802" y="5404"/>
                  </a:cubicBezTo>
                  <a:cubicBezTo>
                    <a:pt x="1469" y="4503"/>
                    <a:pt x="1402" y="3503"/>
                    <a:pt x="1669" y="2569"/>
                  </a:cubicBezTo>
                  <a:lnTo>
                    <a:pt x="1669" y="2569"/>
                  </a:lnTo>
                  <a:cubicBezTo>
                    <a:pt x="1969" y="2669"/>
                    <a:pt x="2202" y="2936"/>
                    <a:pt x="2269" y="3269"/>
                  </a:cubicBezTo>
                  <a:cubicBezTo>
                    <a:pt x="2302" y="3436"/>
                    <a:pt x="2269" y="3603"/>
                    <a:pt x="2302" y="3803"/>
                  </a:cubicBezTo>
                  <a:cubicBezTo>
                    <a:pt x="2369" y="4036"/>
                    <a:pt x="2536" y="4237"/>
                    <a:pt x="2769" y="4337"/>
                  </a:cubicBezTo>
                  <a:cubicBezTo>
                    <a:pt x="2803" y="4370"/>
                    <a:pt x="2870" y="4370"/>
                    <a:pt x="2903" y="4370"/>
                  </a:cubicBezTo>
                  <a:cubicBezTo>
                    <a:pt x="3003" y="4303"/>
                    <a:pt x="2970" y="4170"/>
                    <a:pt x="2936" y="4070"/>
                  </a:cubicBezTo>
                  <a:cubicBezTo>
                    <a:pt x="2769" y="3603"/>
                    <a:pt x="3070" y="3102"/>
                    <a:pt x="3036" y="2602"/>
                  </a:cubicBezTo>
                  <a:cubicBezTo>
                    <a:pt x="3036" y="2168"/>
                    <a:pt x="2803" y="1801"/>
                    <a:pt x="2603" y="1401"/>
                  </a:cubicBezTo>
                  <a:cubicBezTo>
                    <a:pt x="2403" y="1034"/>
                    <a:pt x="2236" y="601"/>
                    <a:pt x="2369" y="200"/>
                  </a:cubicBezTo>
                  <a:cubicBezTo>
                    <a:pt x="1769" y="134"/>
                    <a:pt x="1168" y="67"/>
                    <a:pt x="6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1"/>
            <p:cNvSpPr/>
            <p:nvPr/>
          </p:nvSpPr>
          <p:spPr>
            <a:xfrm>
              <a:off x="6450239" y="2746957"/>
              <a:ext cx="204015" cy="703481"/>
            </a:xfrm>
            <a:custGeom>
              <a:avLst/>
              <a:gdLst/>
              <a:ahLst/>
              <a:cxnLst/>
              <a:rect l="l" t="t" r="r" b="b"/>
              <a:pathLst>
                <a:path w="7006" h="24158" extrusionOk="0">
                  <a:moveTo>
                    <a:pt x="4003" y="0"/>
                  </a:moveTo>
                  <a:cubicBezTo>
                    <a:pt x="1168" y="7639"/>
                    <a:pt x="1" y="15979"/>
                    <a:pt x="835" y="24118"/>
                  </a:cubicBezTo>
                  <a:cubicBezTo>
                    <a:pt x="888" y="24113"/>
                    <a:pt x="976" y="24111"/>
                    <a:pt x="1089" y="24111"/>
                  </a:cubicBezTo>
                  <a:cubicBezTo>
                    <a:pt x="1631" y="24111"/>
                    <a:pt x="2736" y="24158"/>
                    <a:pt x="3262" y="24158"/>
                  </a:cubicBezTo>
                  <a:cubicBezTo>
                    <a:pt x="3370" y="24158"/>
                    <a:pt x="3454" y="24156"/>
                    <a:pt x="3503" y="24151"/>
                  </a:cubicBezTo>
                  <a:cubicBezTo>
                    <a:pt x="3670" y="18747"/>
                    <a:pt x="4504" y="13377"/>
                    <a:pt x="6038" y="8206"/>
                  </a:cubicBezTo>
                  <a:cubicBezTo>
                    <a:pt x="6472" y="6672"/>
                    <a:pt x="7006" y="5071"/>
                    <a:pt x="6839" y="3470"/>
                  </a:cubicBezTo>
                  <a:cubicBezTo>
                    <a:pt x="6672" y="1868"/>
                    <a:pt x="5605" y="234"/>
                    <a:pt x="40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1"/>
            <p:cNvSpPr/>
            <p:nvPr/>
          </p:nvSpPr>
          <p:spPr>
            <a:xfrm>
              <a:off x="6661039" y="2609016"/>
              <a:ext cx="202005" cy="151278"/>
            </a:xfrm>
            <a:custGeom>
              <a:avLst/>
              <a:gdLst/>
              <a:ahLst/>
              <a:cxnLst/>
              <a:rect l="l" t="t" r="r" b="b"/>
              <a:pathLst>
                <a:path w="6937" h="5195" extrusionOk="0">
                  <a:moveTo>
                    <a:pt x="2368" y="1"/>
                  </a:moveTo>
                  <a:cubicBezTo>
                    <a:pt x="2168" y="1"/>
                    <a:pt x="1935" y="34"/>
                    <a:pt x="1801" y="167"/>
                  </a:cubicBezTo>
                  <a:cubicBezTo>
                    <a:pt x="1668" y="334"/>
                    <a:pt x="1701" y="601"/>
                    <a:pt x="1868" y="701"/>
                  </a:cubicBezTo>
                  <a:cubicBezTo>
                    <a:pt x="1701" y="701"/>
                    <a:pt x="1568" y="835"/>
                    <a:pt x="1501" y="1001"/>
                  </a:cubicBezTo>
                  <a:cubicBezTo>
                    <a:pt x="1468" y="1135"/>
                    <a:pt x="1468" y="1302"/>
                    <a:pt x="1434" y="1468"/>
                  </a:cubicBezTo>
                  <a:cubicBezTo>
                    <a:pt x="1401" y="1702"/>
                    <a:pt x="1068" y="1635"/>
                    <a:pt x="967" y="1835"/>
                  </a:cubicBezTo>
                  <a:cubicBezTo>
                    <a:pt x="834" y="2102"/>
                    <a:pt x="901" y="2636"/>
                    <a:pt x="634" y="2736"/>
                  </a:cubicBezTo>
                  <a:cubicBezTo>
                    <a:pt x="534" y="2803"/>
                    <a:pt x="467" y="2903"/>
                    <a:pt x="500" y="3036"/>
                  </a:cubicBezTo>
                  <a:cubicBezTo>
                    <a:pt x="500" y="3170"/>
                    <a:pt x="134" y="3170"/>
                    <a:pt x="67" y="3303"/>
                  </a:cubicBezTo>
                  <a:cubicBezTo>
                    <a:pt x="0" y="3436"/>
                    <a:pt x="367" y="3803"/>
                    <a:pt x="467" y="3903"/>
                  </a:cubicBezTo>
                  <a:cubicBezTo>
                    <a:pt x="1320" y="4730"/>
                    <a:pt x="2450" y="5194"/>
                    <a:pt x="3704" y="5194"/>
                  </a:cubicBezTo>
                  <a:cubicBezTo>
                    <a:pt x="4019" y="5194"/>
                    <a:pt x="4342" y="5165"/>
                    <a:pt x="4670" y="5104"/>
                  </a:cubicBezTo>
                  <a:cubicBezTo>
                    <a:pt x="5304" y="5004"/>
                    <a:pt x="5871" y="4704"/>
                    <a:pt x="6405" y="4337"/>
                  </a:cubicBezTo>
                  <a:cubicBezTo>
                    <a:pt x="6605" y="4204"/>
                    <a:pt x="6872" y="4004"/>
                    <a:pt x="6905" y="3770"/>
                  </a:cubicBezTo>
                  <a:cubicBezTo>
                    <a:pt x="6936" y="3552"/>
                    <a:pt x="6792" y="3333"/>
                    <a:pt x="6610" y="3333"/>
                  </a:cubicBezTo>
                  <a:cubicBezTo>
                    <a:pt x="6597" y="3333"/>
                    <a:pt x="6584" y="3334"/>
                    <a:pt x="6571" y="3336"/>
                  </a:cubicBezTo>
                  <a:cubicBezTo>
                    <a:pt x="6638" y="3203"/>
                    <a:pt x="6605" y="3003"/>
                    <a:pt x="6505" y="2903"/>
                  </a:cubicBezTo>
                  <a:cubicBezTo>
                    <a:pt x="6405" y="2769"/>
                    <a:pt x="6238" y="2703"/>
                    <a:pt x="6104" y="2603"/>
                  </a:cubicBezTo>
                  <a:cubicBezTo>
                    <a:pt x="5904" y="2469"/>
                    <a:pt x="5738" y="2202"/>
                    <a:pt x="5637" y="1969"/>
                  </a:cubicBezTo>
                  <a:cubicBezTo>
                    <a:pt x="5437" y="1568"/>
                    <a:pt x="5404" y="1168"/>
                    <a:pt x="5404" y="701"/>
                  </a:cubicBezTo>
                  <a:cubicBezTo>
                    <a:pt x="5137" y="368"/>
                    <a:pt x="4670" y="234"/>
                    <a:pt x="4236" y="234"/>
                  </a:cubicBezTo>
                  <a:cubicBezTo>
                    <a:pt x="4128" y="226"/>
                    <a:pt x="4020" y="224"/>
                    <a:pt x="3911" y="224"/>
                  </a:cubicBezTo>
                  <a:cubicBezTo>
                    <a:pt x="3803" y="224"/>
                    <a:pt x="3694" y="226"/>
                    <a:pt x="3586" y="226"/>
                  </a:cubicBezTo>
                  <a:cubicBezTo>
                    <a:pt x="3369" y="226"/>
                    <a:pt x="3152" y="218"/>
                    <a:pt x="2936" y="167"/>
                  </a:cubicBezTo>
                  <a:cubicBezTo>
                    <a:pt x="2735" y="134"/>
                    <a:pt x="2569" y="34"/>
                    <a:pt x="23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1"/>
            <p:cNvSpPr/>
            <p:nvPr/>
          </p:nvSpPr>
          <p:spPr>
            <a:xfrm>
              <a:off x="6550296" y="2647512"/>
              <a:ext cx="201103" cy="466648"/>
            </a:xfrm>
            <a:custGeom>
              <a:avLst/>
              <a:gdLst/>
              <a:ahLst/>
              <a:cxnLst/>
              <a:rect l="l" t="t" r="r" b="b"/>
              <a:pathLst>
                <a:path w="6906" h="16025" extrusionOk="0">
                  <a:moveTo>
                    <a:pt x="6669" y="0"/>
                  </a:moveTo>
                  <a:cubicBezTo>
                    <a:pt x="6581" y="0"/>
                    <a:pt x="6491" y="43"/>
                    <a:pt x="6438" y="113"/>
                  </a:cubicBezTo>
                  <a:cubicBezTo>
                    <a:pt x="6338" y="246"/>
                    <a:pt x="6305" y="413"/>
                    <a:pt x="6272" y="580"/>
                  </a:cubicBezTo>
                  <a:cubicBezTo>
                    <a:pt x="5504" y="5784"/>
                    <a:pt x="2869" y="10554"/>
                    <a:pt x="0" y="14957"/>
                  </a:cubicBezTo>
                  <a:cubicBezTo>
                    <a:pt x="173" y="14800"/>
                    <a:pt x="389" y="14739"/>
                    <a:pt x="615" y="14739"/>
                  </a:cubicBezTo>
                  <a:cubicBezTo>
                    <a:pt x="870" y="14739"/>
                    <a:pt x="1138" y="14817"/>
                    <a:pt x="1368" y="14924"/>
                  </a:cubicBezTo>
                  <a:cubicBezTo>
                    <a:pt x="1935" y="15157"/>
                    <a:pt x="1768" y="15658"/>
                    <a:pt x="2302" y="16024"/>
                  </a:cubicBezTo>
                  <a:cubicBezTo>
                    <a:pt x="4337" y="14090"/>
                    <a:pt x="5538" y="11421"/>
                    <a:pt x="6171" y="8719"/>
                  </a:cubicBezTo>
                  <a:cubicBezTo>
                    <a:pt x="6805" y="5984"/>
                    <a:pt x="6872" y="3149"/>
                    <a:pt x="6905" y="347"/>
                  </a:cubicBezTo>
                  <a:cubicBezTo>
                    <a:pt x="6905" y="246"/>
                    <a:pt x="6905" y="180"/>
                    <a:pt x="6872" y="113"/>
                  </a:cubicBezTo>
                  <a:cubicBezTo>
                    <a:pt x="6825" y="34"/>
                    <a:pt x="6748" y="0"/>
                    <a:pt x="66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1"/>
            <p:cNvSpPr/>
            <p:nvPr/>
          </p:nvSpPr>
          <p:spPr>
            <a:xfrm>
              <a:off x="6705709" y="2650803"/>
              <a:ext cx="94261" cy="433364"/>
            </a:xfrm>
            <a:custGeom>
              <a:avLst/>
              <a:gdLst/>
              <a:ahLst/>
              <a:cxnLst/>
              <a:rect l="l" t="t" r="r" b="b"/>
              <a:pathLst>
                <a:path w="3237" h="14882" extrusionOk="0">
                  <a:moveTo>
                    <a:pt x="2502" y="0"/>
                  </a:moveTo>
                  <a:lnTo>
                    <a:pt x="2235" y="1134"/>
                  </a:lnTo>
                  <a:cubicBezTo>
                    <a:pt x="2135" y="3436"/>
                    <a:pt x="2002" y="5771"/>
                    <a:pt x="1635" y="8073"/>
                  </a:cubicBezTo>
                  <a:cubicBezTo>
                    <a:pt x="1235" y="10307"/>
                    <a:pt x="634" y="12509"/>
                    <a:pt x="1" y="14711"/>
                  </a:cubicBezTo>
                  <a:cubicBezTo>
                    <a:pt x="192" y="14391"/>
                    <a:pt x="414" y="14041"/>
                    <a:pt x="755" y="14041"/>
                  </a:cubicBezTo>
                  <a:cubicBezTo>
                    <a:pt x="770" y="14041"/>
                    <a:pt x="785" y="14042"/>
                    <a:pt x="801" y="14043"/>
                  </a:cubicBezTo>
                  <a:cubicBezTo>
                    <a:pt x="1068" y="14077"/>
                    <a:pt x="1268" y="14310"/>
                    <a:pt x="1435" y="14510"/>
                  </a:cubicBezTo>
                  <a:cubicBezTo>
                    <a:pt x="1589" y="14696"/>
                    <a:pt x="1830" y="14881"/>
                    <a:pt x="2076" y="14881"/>
                  </a:cubicBezTo>
                  <a:cubicBezTo>
                    <a:pt x="2096" y="14881"/>
                    <a:pt x="2116" y="14880"/>
                    <a:pt x="2135" y="14877"/>
                  </a:cubicBezTo>
                  <a:cubicBezTo>
                    <a:pt x="2302" y="14844"/>
                    <a:pt x="2436" y="14677"/>
                    <a:pt x="2502" y="14477"/>
                  </a:cubicBezTo>
                  <a:cubicBezTo>
                    <a:pt x="2569" y="14310"/>
                    <a:pt x="2569" y="14110"/>
                    <a:pt x="2569" y="13910"/>
                  </a:cubicBezTo>
                  <a:cubicBezTo>
                    <a:pt x="2536" y="11575"/>
                    <a:pt x="2903" y="9273"/>
                    <a:pt x="3069" y="6938"/>
                  </a:cubicBezTo>
                  <a:cubicBezTo>
                    <a:pt x="3236" y="4603"/>
                    <a:pt x="3236" y="2202"/>
                    <a:pt x="25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1"/>
            <p:cNvSpPr/>
            <p:nvPr/>
          </p:nvSpPr>
          <p:spPr>
            <a:xfrm>
              <a:off x="6695983" y="2533478"/>
              <a:ext cx="39865" cy="65869"/>
            </a:xfrm>
            <a:custGeom>
              <a:avLst/>
              <a:gdLst/>
              <a:ahLst/>
              <a:cxnLst/>
              <a:rect l="l" t="t" r="r" b="b"/>
              <a:pathLst>
                <a:path w="1369" h="2262" extrusionOk="0">
                  <a:moveTo>
                    <a:pt x="621" y="1"/>
                  </a:moveTo>
                  <a:cubicBezTo>
                    <a:pt x="571" y="1"/>
                    <a:pt x="520" y="9"/>
                    <a:pt x="468" y="26"/>
                  </a:cubicBezTo>
                  <a:cubicBezTo>
                    <a:pt x="301" y="93"/>
                    <a:pt x="168" y="226"/>
                    <a:pt x="101" y="393"/>
                  </a:cubicBezTo>
                  <a:cubicBezTo>
                    <a:pt x="1" y="593"/>
                    <a:pt x="1" y="760"/>
                    <a:pt x="1" y="960"/>
                  </a:cubicBezTo>
                  <a:cubicBezTo>
                    <a:pt x="1" y="1260"/>
                    <a:pt x="1" y="1561"/>
                    <a:pt x="134" y="1794"/>
                  </a:cubicBezTo>
                  <a:cubicBezTo>
                    <a:pt x="268" y="2061"/>
                    <a:pt x="535" y="2261"/>
                    <a:pt x="802" y="2261"/>
                  </a:cubicBezTo>
                  <a:cubicBezTo>
                    <a:pt x="1102" y="2261"/>
                    <a:pt x="1369" y="1994"/>
                    <a:pt x="1335" y="1727"/>
                  </a:cubicBezTo>
                  <a:lnTo>
                    <a:pt x="968" y="193"/>
                  </a:lnTo>
                  <a:cubicBezTo>
                    <a:pt x="894" y="69"/>
                    <a:pt x="765" y="1"/>
                    <a:pt x="621" y="1"/>
                  </a:cubicBezTo>
                  <a:close/>
                </a:path>
              </a:pathLst>
            </a:custGeom>
            <a:solidFill>
              <a:srgbClr val="F9E4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1"/>
            <p:cNvSpPr/>
            <p:nvPr/>
          </p:nvSpPr>
          <p:spPr>
            <a:xfrm>
              <a:off x="6684335" y="2447429"/>
              <a:ext cx="174866" cy="203287"/>
            </a:xfrm>
            <a:custGeom>
              <a:avLst/>
              <a:gdLst/>
              <a:ahLst/>
              <a:cxnLst/>
              <a:rect l="l" t="t" r="r" b="b"/>
              <a:pathLst>
                <a:path w="6005" h="6981" extrusionOk="0">
                  <a:moveTo>
                    <a:pt x="3928" y="0"/>
                  </a:moveTo>
                  <a:cubicBezTo>
                    <a:pt x="3663" y="0"/>
                    <a:pt x="3391" y="37"/>
                    <a:pt x="3136" y="79"/>
                  </a:cubicBezTo>
                  <a:cubicBezTo>
                    <a:pt x="2369" y="213"/>
                    <a:pt x="1535" y="346"/>
                    <a:pt x="1001" y="880"/>
                  </a:cubicBezTo>
                  <a:cubicBezTo>
                    <a:pt x="634" y="1247"/>
                    <a:pt x="434" y="1714"/>
                    <a:pt x="334" y="2181"/>
                  </a:cubicBezTo>
                  <a:cubicBezTo>
                    <a:pt x="1" y="3615"/>
                    <a:pt x="534" y="5216"/>
                    <a:pt x="1635" y="6217"/>
                  </a:cubicBezTo>
                  <a:cubicBezTo>
                    <a:pt x="2258" y="6764"/>
                    <a:pt x="3041" y="6981"/>
                    <a:pt x="3852" y="6981"/>
                  </a:cubicBezTo>
                  <a:cubicBezTo>
                    <a:pt x="4473" y="6981"/>
                    <a:pt x="5111" y="6853"/>
                    <a:pt x="5705" y="6650"/>
                  </a:cubicBezTo>
                  <a:cubicBezTo>
                    <a:pt x="6005" y="2147"/>
                    <a:pt x="5338" y="3081"/>
                    <a:pt x="5538" y="2114"/>
                  </a:cubicBezTo>
                  <a:cubicBezTo>
                    <a:pt x="5638" y="1447"/>
                    <a:pt x="5338" y="613"/>
                    <a:pt x="4904" y="279"/>
                  </a:cubicBezTo>
                  <a:cubicBezTo>
                    <a:pt x="4635" y="68"/>
                    <a:pt x="4288" y="0"/>
                    <a:pt x="39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1"/>
            <p:cNvSpPr/>
            <p:nvPr/>
          </p:nvSpPr>
          <p:spPr>
            <a:xfrm>
              <a:off x="6668785" y="2424948"/>
              <a:ext cx="180719" cy="184097"/>
            </a:xfrm>
            <a:custGeom>
              <a:avLst/>
              <a:gdLst/>
              <a:ahLst/>
              <a:cxnLst/>
              <a:rect l="l" t="t" r="r" b="b"/>
              <a:pathLst>
                <a:path w="6206" h="6322" extrusionOk="0">
                  <a:moveTo>
                    <a:pt x="3910" y="1"/>
                  </a:moveTo>
                  <a:cubicBezTo>
                    <a:pt x="3669" y="1"/>
                    <a:pt x="3436" y="42"/>
                    <a:pt x="3270" y="184"/>
                  </a:cubicBezTo>
                  <a:lnTo>
                    <a:pt x="3337" y="384"/>
                  </a:lnTo>
                  <a:cubicBezTo>
                    <a:pt x="3215" y="372"/>
                    <a:pt x="3092" y="364"/>
                    <a:pt x="2972" y="364"/>
                  </a:cubicBezTo>
                  <a:cubicBezTo>
                    <a:pt x="2763" y="364"/>
                    <a:pt x="2560" y="387"/>
                    <a:pt x="2369" y="451"/>
                  </a:cubicBezTo>
                  <a:cubicBezTo>
                    <a:pt x="2269" y="484"/>
                    <a:pt x="2169" y="551"/>
                    <a:pt x="2169" y="651"/>
                  </a:cubicBezTo>
                  <a:cubicBezTo>
                    <a:pt x="2157" y="675"/>
                    <a:pt x="2167" y="704"/>
                    <a:pt x="2188" y="728"/>
                  </a:cubicBezTo>
                  <a:lnTo>
                    <a:pt x="2188" y="728"/>
                  </a:lnTo>
                  <a:cubicBezTo>
                    <a:pt x="2167" y="726"/>
                    <a:pt x="2145" y="725"/>
                    <a:pt x="2124" y="725"/>
                  </a:cubicBezTo>
                  <a:cubicBezTo>
                    <a:pt x="1783" y="725"/>
                    <a:pt x="1440" y="915"/>
                    <a:pt x="1302" y="1218"/>
                  </a:cubicBezTo>
                  <a:cubicBezTo>
                    <a:pt x="1035" y="1251"/>
                    <a:pt x="835" y="1518"/>
                    <a:pt x="835" y="1785"/>
                  </a:cubicBezTo>
                  <a:cubicBezTo>
                    <a:pt x="735" y="1752"/>
                    <a:pt x="635" y="1718"/>
                    <a:pt x="535" y="1652"/>
                  </a:cubicBezTo>
                  <a:cubicBezTo>
                    <a:pt x="535" y="1718"/>
                    <a:pt x="535" y="1785"/>
                    <a:pt x="535" y="1818"/>
                  </a:cubicBezTo>
                  <a:cubicBezTo>
                    <a:pt x="517" y="1815"/>
                    <a:pt x="499" y="1813"/>
                    <a:pt x="482" y="1813"/>
                  </a:cubicBezTo>
                  <a:cubicBezTo>
                    <a:pt x="334" y="1813"/>
                    <a:pt x="194" y="1933"/>
                    <a:pt x="134" y="2052"/>
                  </a:cubicBezTo>
                  <a:cubicBezTo>
                    <a:pt x="101" y="2152"/>
                    <a:pt x="101" y="2285"/>
                    <a:pt x="101" y="2386"/>
                  </a:cubicBezTo>
                  <a:cubicBezTo>
                    <a:pt x="168" y="2786"/>
                    <a:pt x="1" y="2886"/>
                    <a:pt x="1" y="3653"/>
                  </a:cubicBezTo>
                  <a:cubicBezTo>
                    <a:pt x="3" y="3651"/>
                    <a:pt x="6" y="3650"/>
                    <a:pt x="8" y="3650"/>
                  </a:cubicBezTo>
                  <a:cubicBezTo>
                    <a:pt x="75" y="3650"/>
                    <a:pt x="194" y="4424"/>
                    <a:pt x="260" y="4424"/>
                  </a:cubicBezTo>
                  <a:cubicBezTo>
                    <a:pt x="263" y="4424"/>
                    <a:pt x="265" y="4423"/>
                    <a:pt x="268" y="4420"/>
                  </a:cubicBezTo>
                  <a:cubicBezTo>
                    <a:pt x="368" y="5221"/>
                    <a:pt x="902" y="5721"/>
                    <a:pt x="1402" y="6322"/>
                  </a:cubicBezTo>
                  <a:cubicBezTo>
                    <a:pt x="1569" y="5888"/>
                    <a:pt x="1435" y="5688"/>
                    <a:pt x="1369" y="5221"/>
                  </a:cubicBezTo>
                  <a:cubicBezTo>
                    <a:pt x="1502" y="5221"/>
                    <a:pt x="1602" y="5221"/>
                    <a:pt x="1736" y="5254"/>
                  </a:cubicBezTo>
                  <a:cubicBezTo>
                    <a:pt x="1469" y="4554"/>
                    <a:pt x="1435" y="3753"/>
                    <a:pt x="1669" y="3053"/>
                  </a:cubicBezTo>
                  <a:lnTo>
                    <a:pt x="1669" y="3053"/>
                  </a:lnTo>
                  <a:cubicBezTo>
                    <a:pt x="1635" y="3219"/>
                    <a:pt x="1736" y="3386"/>
                    <a:pt x="1869" y="3486"/>
                  </a:cubicBezTo>
                  <a:cubicBezTo>
                    <a:pt x="2008" y="3264"/>
                    <a:pt x="2147" y="3042"/>
                    <a:pt x="2286" y="2820"/>
                  </a:cubicBezTo>
                  <a:lnTo>
                    <a:pt x="2286" y="2820"/>
                  </a:lnTo>
                  <a:cubicBezTo>
                    <a:pt x="2270" y="2944"/>
                    <a:pt x="2353" y="3096"/>
                    <a:pt x="2469" y="3119"/>
                  </a:cubicBezTo>
                  <a:cubicBezTo>
                    <a:pt x="2505" y="3134"/>
                    <a:pt x="2542" y="3140"/>
                    <a:pt x="2580" y="3140"/>
                  </a:cubicBezTo>
                  <a:cubicBezTo>
                    <a:pt x="2717" y="3140"/>
                    <a:pt x="2858" y="3050"/>
                    <a:pt x="2936" y="2919"/>
                  </a:cubicBezTo>
                  <a:cubicBezTo>
                    <a:pt x="3070" y="2786"/>
                    <a:pt x="3103" y="2586"/>
                    <a:pt x="3137" y="2419"/>
                  </a:cubicBezTo>
                  <a:cubicBezTo>
                    <a:pt x="3170" y="2219"/>
                    <a:pt x="3237" y="2052"/>
                    <a:pt x="3370" y="1919"/>
                  </a:cubicBezTo>
                  <a:cubicBezTo>
                    <a:pt x="3403" y="2085"/>
                    <a:pt x="3570" y="2185"/>
                    <a:pt x="3737" y="2185"/>
                  </a:cubicBezTo>
                  <a:cubicBezTo>
                    <a:pt x="3904" y="2185"/>
                    <a:pt x="4037" y="2052"/>
                    <a:pt x="4071" y="1885"/>
                  </a:cubicBezTo>
                  <a:cubicBezTo>
                    <a:pt x="4171" y="2035"/>
                    <a:pt x="4362" y="2110"/>
                    <a:pt x="4554" y="2110"/>
                  </a:cubicBezTo>
                  <a:cubicBezTo>
                    <a:pt x="4746" y="2110"/>
                    <a:pt x="4938" y="2035"/>
                    <a:pt x="5038" y="1885"/>
                  </a:cubicBezTo>
                  <a:cubicBezTo>
                    <a:pt x="5102" y="1965"/>
                    <a:pt x="5211" y="2006"/>
                    <a:pt x="5322" y="2006"/>
                  </a:cubicBezTo>
                  <a:cubicBezTo>
                    <a:pt x="5444" y="2006"/>
                    <a:pt x="5569" y="1956"/>
                    <a:pt x="5638" y="1852"/>
                  </a:cubicBezTo>
                  <a:lnTo>
                    <a:pt x="5638" y="1852"/>
                  </a:lnTo>
                  <a:cubicBezTo>
                    <a:pt x="5591" y="1947"/>
                    <a:pt x="5697" y="2026"/>
                    <a:pt x="5798" y="2026"/>
                  </a:cubicBezTo>
                  <a:cubicBezTo>
                    <a:pt x="5838" y="2026"/>
                    <a:pt x="5877" y="2014"/>
                    <a:pt x="5905" y="1985"/>
                  </a:cubicBezTo>
                  <a:cubicBezTo>
                    <a:pt x="6005" y="1885"/>
                    <a:pt x="5838" y="1585"/>
                    <a:pt x="5972" y="1585"/>
                  </a:cubicBezTo>
                  <a:cubicBezTo>
                    <a:pt x="6205" y="1552"/>
                    <a:pt x="6105" y="1285"/>
                    <a:pt x="6072" y="1018"/>
                  </a:cubicBezTo>
                  <a:cubicBezTo>
                    <a:pt x="6039" y="818"/>
                    <a:pt x="5738" y="384"/>
                    <a:pt x="5572" y="251"/>
                  </a:cubicBezTo>
                  <a:cubicBezTo>
                    <a:pt x="5472" y="184"/>
                    <a:pt x="5338" y="151"/>
                    <a:pt x="5205" y="151"/>
                  </a:cubicBezTo>
                  <a:cubicBezTo>
                    <a:pt x="4871" y="117"/>
                    <a:pt x="4538" y="84"/>
                    <a:pt x="4204" y="17"/>
                  </a:cubicBezTo>
                  <a:cubicBezTo>
                    <a:pt x="4107" y="8"/>
                    <a:pt x="4008" y="1"/>
                    <a:pt x="39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1"/>
            <p:cNvSpPr/>
            <p:nvPr/>
          </p:nvSpPr>
          <p:spPr>
            <a:xfrm>
              <a:off x="5775150" y="2350634"/>
              <a:ext cx="157394" cy="337093"/>
            </a:xfrm>
            <a:custGeom>
              <a:avLst/>
              <a:gdLst/>
              <a:ahLst/>
              <a:cxnLst/>
              <a:rect l="l" t="t" r="r" b="b"/>
              <a:pathLst>
                <a:path w="5405" h="11576" extrusionOk="0">
                  <a:moveTo>
                    <a:pt x="5037" y="1"/>
                  </a:moveTo>
                  <a:lnTo>
                    <a:pt x="2602" y="34"/>
                  </a:lnTo>
                  <a:cubicBezTo>
                    <a:pt x="2502" y="167"/>
                    <a:pt x="0" y="3436"/>
                    <a:pt x="0" y="3436"/>
                  </a:cubicBezTo>
                  <a:lnTo>
                    <a:pt x="601" y="11576"/>
                  </a:lnTo>
                  <a:lnTo>
                    <a:pt x="3536" y="11409"/>
                  </a:lnTo>
                  <a:lnTo>
                    <a:pt x="5404" y="8307"/>
                  </a:lnTo>
                  <a:lnTo>
                    <a:pt x="50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1"/>
            <p:cNvSpPr/>
            <p:nvPr/>
          </p:nvSpPr>
          <p:spPr>
            <a:xfrm>
              <a:off x="5535231" y="2339947"/>
              <a:ext cx="38875" cy="48368"/>
            </a:xfrm>
            <a:custGeom>
              <a:avLst/>
              <a:gdLst/>
              <a:ahLst/>
              <a:cxnLst/>
              <a:rect l="l" t="t" r="r" b="b"/>
              <a:pathLst>
                <a:path w="1335" h="1661" extrusionOk="0">
                  <a:moveTo>
                    <a:pt x="801" y="1"/>
                  </a:moveTo>
                  <a:cubicBezTo>
                    <a:pt x="634" y="234"/>
                    <a:pt x="300" y="368"/>
                    <a:pt x="167" y="635"/>
                  </a:cubicBezTo>
                  <a:cubicBezTo>
                    <a:pt x="0" y="901"/>
                    <a:pt x="134" y="1235"/>
                    <a:pt x="67" y="1569"/>
                  </a:cubicBezTo>
                  <a:cubicBezTo>
                    <a:pt x="300" y="1602"/>
                    <a:pt x="567" y="1635"/>
                    <a:pt x="801" y="1635"/>
                  </a:cubicBezTo>
                  <a:cubicBezTo>
                    <a:pt x="817" y="1652"/>
                    <a:pt x="834" y="1660"/>
                    <a:pt x="855" y="1660"/>
                  </a:cubicBezTo>
                  <a:cubicBezTo>
                    <a:pt x="876" y="1660"/>
                    <a:pt x="901" y="1652"/>
                    <a:pt x="934" y="1635"/>
                  </a:cubicBezTo>
                  <a:cubicBezTo>
                    <a:pt x="1001" y="1635"/>
                    <a:pt x="1034" y="1569"/>
                    <a:pt x="1101" y="1502"/>
                  </a:cubicBezTo>
                  <a:cubicBezTo>
                    <a:pt x="1168" y="1402"/>
                    <a:pt x="1234" y="1335"/>
                    <a:pt x="1268" y="1235"/>
                  </a:cubicBezTo>
                  <a:cubicBezTo>
                    <a:pt x="1334" y="1068"/>
                    <a:pt x="1301" y="935"/>
                    <a:pt x="1301" y="768"/>
                  </a:cubicBezTo>
                  <a:lnTo>
                    <a:pt x="1301" y="201"/>
                  </a:lnTo>
                  <a:cubicBezTo>
                    <a:pt x="1301" y="168"/>
                    <a:pt x="1301" y="101"/>
                    <a:pt x="1268" y="67"/>
                  </a:cubicBezTo>
                  <a:cubicBezTo>
                    <a:pt x="1234" y="34"/>
                    <a:pt x="1193" y="26"/>
                    <a:pt x="1151" y="26"/>
                  </a:cubicBezTo>
                  <a:cubicBezTo>
                    <a:pt x="1109" y="26"/>
                    <a:pt x="1068" y="34"/>
                    <a:pt x="1034" y="34"/>
                  </a:cubicBezTo>
                  <a:cubicBezTo>
                    <a:pt x="993" y="48"/>
                    <a:pt x="951" y="56"/>
                    <a:pt x="915" y="56"/>
                  </a:cubicBezTo>
                  <a:cubicBezTo>
                    <a:pt x="863" y="56"/>
                    <a:pt x="820" y="40"/>
                    <a:pt x="8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1"/>
            <p:cNvSpPr/>
            <p:nvPr/>
          </p:nvSpPr>
          <p:spPr>
            <a:xfrm>
              <a:off x="5543006" y="2084419"/>
              <a:ext cx="96183" cy="279843"/>
            </a:xfrm>
            <a:custGeom>
              <a:avLst/>
              <a:gdLst/>
              <a:ahLst/>
              <a:cxnLst/>
              <a:rect l="l" t="t" r="r" b="b"/>
              <a:pathLst>
                <a:path w="3303" h="9610" extrusionOk="0">
                  <a:moveTo>
                    <a:pt x="2122" y="1"/>
                  </a:moveTo>
                  <a:cubicBezTo>
                    <a:pt x="2104" y="1"/>
                    <a:pt x="2086" y="2"/>
                    <a:pt x="2068" y="3"/>
                  </a:cubicBezTo>
                  <a:cubicBezTo>
                    <a:pt x="1168" y="2972"/>
                    <a:pt x="1401" y="6274"/>
                    <a:pt x="0" y="9043"/>
                  </a:cubicBezTo>
                  <a:cubicBezTo>
                    <a:pt x="400" y="9243"/>
                    <a:pt x="767" y="9443"/>
                    <a:pt x="1168" y="9610"/>
                  </a:cubicBezTo>
                  <a:cubicBezTo>
                    <a:pt x="2102" y="7275"/>
                    <a:pt x="2835" y="4873"/>
                    <a:pt x="3202" y="2371"/>
                  </a:cubicBezTo>
                  <a:cubicBezTo>
                    <a:pt x="3269" y="1871"/>
                    <a:pt x="3302" y="1337"/>
                    <a:pt x="3136" y="870"/>
                  </a:cubicBezTo>
                  <a:cubicBezTo>
                    <a:pt x="3007" y="420"/>
                    <a:pt x="2600" y="1"/>
                    <a:pt x="21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1"/>
            <p:cNvSpPr/>
            <p:nvPr/>
          </p:nvSpPr>
          <p:spPr>
            <a:xfrm>
              <a:off x="5602236" y="2328299"/>
              <a:ext cx="81623" cy="414785"/>
            </a:xfrm>
            <a:custGeom>
              <a:avLst/>
              <a:gdLst/>
              <a:ahLst/>
              <a:cxnLst/>
              <a:rect l="l" t="t" r="r" b="b"/>
              <a:pathLst>
                <a:path w="2803" h="14244" extrusionOk="0">
                  <a:moveTo>
                    <a:pt x="301" y="0"/>
                  </a:moveTo>
                  <a:cubicBezTo>
                    <a:pt x="1" y="1668"/>
                    <a:pt x="535" y="3336"/>
                    <a:pt x="501" y="5004"/>
                  </a:cubicBezTo>
                  <a:cubicBezTo>
                    <a:pt x="501" y="6071"/>
                    <a:pt x="268" y="7139"/>
                    <a:pt x="201" y="8206"/>
                  </a:cubicBezTo>
                  <a:cubicBezTo>
                    <a:pt x="168" y="9641"/>
                    <a:pt x="101" y="13644"/>
                    <a:pt x="101" y="14244"/>
                  </a:cubicBezTo>
                  <a:lnTo>
                    <a:pt x="1802" y="14044"/>
                  </a:lnTo>
                  <a:cubicBezTo>
                    <a:pt x="1769" y="13310"/>
                    <a:pt x="1769" y="12676"/>
                    <a:pt x="1802" y="11809"/>
                  </a:cubicBezTo>
                  <a:cubicBezTo>
                    <a:pt x="2002" y="8006"/>
                    <a:pt x="2336" y="4203"/>
                    <a:pt x="2803" y="434"/>
                  </a:cubicBezTo>
                  <a:lnTo>
                    <a:pt x="2803" y="434"/>
                  </a:lnTo>
                  <a:cubicBezTo>
                    <a:pt x="2720" y="437"/>
                    <a:pt x="2637" y="439"/>
                    <a:pt x="2554" y="439"/>
                  </a:cubicBezTo>
                  <a:cubicBezTo>
                    <a:pt x="1798" y="439"/>
                    <a:pt x="1022" y="301"/>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1"/>
            <p:cNvSpPr/>
            <p:nvPr/>
          </p:nvSpPr>
          <p:spPr>
            <a:xfrm>
              <a:off x="5576028" y="2730446"/>
              <a:ext cx="72858" cy="51513"/>
            </a:xfrm>
            <a:custGeom>
              <a:avLst/>
              <a:gdLst/>
              <a:ahLst/>
              <a:cxnLst/>
              <a:rect l="l" t="t" r="r" b="b"/>
              <a:pathLst>
                <a:path w="2502" h="1769" extrusionOk="0">
                  <a:moveTo>
                    <a:pt x="2502" y="0"/>
                  </a:moveTo>
                  <a:lnTo>
                    <a:pt x="2502" y="0"/>
                  </a:lnTo>
                  <a:cubicBezTo>
                    <a:pt x="2202" y="75"/>
                    <a:pt x="1902" y="113"/>
                    <a:pt x="1601" y="113"/>
                  </a:cubicBezTo>
                  <a:cubicBezTo>
                    <a:pt x="1501" y="113"/>
                    <a:pt x="1401" y="109"/>
                    <a:pt x="1301" y="100"/>
                  </a:cubicBezTo>
                  <a:cubicBezTo>
                    <a:pt x="1234" y="401"/>
                    <a:pt x="1034" y="701"/>
                    <a:pt x="767" y="834"/>
                  </a:cubicBezTo>
                  <a:cubicBezTo>
                    <a:pt x="634" y="901"/>
                    <a:pt x="467" y="934"/>
                    <a:pt x="334" y="1001"/>
                  </a:cubicBezTo>
                  <a:cubicBezTo>
                    <a:pt x="100" y="1168"/>
                    <a:pt x="0" y="1501"/>
                    <a:pt x="100" y="1768"/>
                  </a:cubicBezTo>
                  <a:cubicBezTo>
                    <a:pt x="834" y="1735"/>
                    <a:pt x="1601" y="1702"/>
                    <a:pt x="2335" y="1668"/>
                  </a:cubicBezTo>
                  <a:cubicBezTo>
                    <a:pt x="2402" y="1134"/>
                    <a:pt x="2435" y="567"/>
                    <a:pt x="25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1"/>
            <p:cNvSpPr/>
            <p:nvPr/>
          </p:nvSpPr>
          <p:spPr>
            <a:xfrm>
              <a:off x="5833419" y="2344810"/>
              <a:ext cx="35992" cy="38875"/>
            </a:xfrm>
            <a:custGeom>
              <a:avLst/>
              <a:gdLst/>
              <a:ahLst/>
              <a:cxnLst/>
              <a:rect l="l" t="t" r="r" b="b"/>
              <a:pathLst>
                <a:path w="1236" h="1335" extrusionOk="0">
                  <a:moveTo>
                    <a:pt x="1035" y="1"/>
                  </a:moveTo>
                  <a:cubicBezTo>
                    <a:pt x="768" y="67"/>
                    <a:pt x="468" y="101"/>
                    <a:pt x="201" y="101"/>
                  </a:cubicBezTo>
                  <a:cubicBezTo>
                    <a:pt x="234" y="234"/>
                    <a:pt x="201" y="334"/>
                    <a:pt x="134" y="434"/>
                  </a:cubicBezTo>
                  <a:cubicBezTo>
                    <a:pt x="68" y="534"/>
                    <a:pt x="1" y="634"/>
                    <a:pt x="1" y="768"/>
                  </a:cubicBezTo>
                  <a:cubicBezTo>
                    <a:pt x="1" y="868"/>
                    <a:pt x="34" y="968"/>
                    <a:pt x="68" y="1068"/>
                  </a:cubicBezTo>
                  <a:cubicBezTo>
                    <a:pt x="101" y="1168"/>
                    <a:pt x="134" y="1235"/>
                    <a:pt x="234" y="1301"/>
                  </a:cubicBezTo>
                  <a:cubicBezTo>
                    <a:pt x="268" y="1335"/>
                    <a:pt x="334" y="1335"/>
                    <a:pt x="401" y="1335"/>
                  </a:cubicBezTo>
                  <a:cubicBezTo>
                    <a:pt x="501" y="1335"/>
                    <a:pt x="601" y="1335"/>
                    <a:pt x="701" y="1301"/>
                  </a:cubicBezTo>
                  <a:cubicBezTo>
                    <a:pt x="835" y="1268"/>
                    <a:pt x="935" y="1168"/>
                    <a:pt x="1035" y="1068"/>
                  </a:cubicBezTo>
                  <a:cubicBezTo>
                    <a:pt x="1102" y="968"/>
                    <a:pt x="1168" y="834"/>
                    <a:pt x="1235" y="701"/>
                  </a:cubicBezTo>
                  <a:cubicBezTo>
                    <a:pt x="1135" y="468"/>
                    <a:pt x="1068" y="234"/>
                    <a:pt x="1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1"/>
            <p:cNvSpPr/>
            <p:nvPr/>
          </p:nvSpPr>
          <p:spPr>
            <a:xfrm>
              <a:off x="5754737" y="2086428"/>
              <a:ext cx="114675" cy="269826"/>
            </a:xfrm>
            <a:custGeom>
              <a:avLst/>
              <a:gdLst/>
              <a:ahLst/>
              <a:cxnLst/>
              <a:rect l="l" t="t" r="r" b="b"/>
              <a:pathLst>
                <a:path w="3938" h="9266" extrusionOk="0">
                  <a:moveTo>
                    <a:pt x="1202" y="1"/>
                  </a:moveTo>
                  <a:cubicBezTo>
                    <a:pt x="768" y="601"/>
                    <a:pt x="568" y="801"/>
                    <a:pt x="201" y="1435"/>
                  </a:cubicBezTo>
                  <a:cubicBezTo>
                    <a:pt x="101" y="1602"/>
                    <a:pt x="1" y="1768"/>
                    <a:pt x="34" y="1935"/>
                  </a:cubicBezTo>
                  <a:cubicBezTo>
                    <a:pt x="34" y="2135"/>
                    <a:pt x="168" y="2302"/>
                    <a:pt x="268" y="2436"/>
                  </a:cubicBezTo>
                  <a:cubicBezTo>
                    <a:pt x="1836" y="4504"/>
                    <a:pt x="2603" y="6605"/>
                    <a:pt x="2736" y="9207"/>
                  </a:cubicBezTo>
                  <a:cubicBezTo>
                    <a:pt x="2986" y="9240"/>
                    <a:pt x="3203" y="9265"/>
                    <a:pt x="3399" y="9265"/>
                  </a:cubicBezTo>
                  <a:cubicBezTo>
                    <a:pt x="3595" y="9265"/>
                    <a:pt x="3770" y="9240"/>
                    <a:pt x="3937" y="9174"/>
                  </a:cubicBezTo>
                  <a:cubicBezTo>
                    <a:pt x="3670" y="5838"/>
                    <a:pt x="2970" y="2836"/>
                    <a:pt x="1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1"/>
            <p:cNvSpPr/>
            <p:nvPr/>
          </p:nvSpPr>
          <p:spPr>
            <a:xfrm>
              <a:off x="5695507" y="2328299"/>
              <a:ext cx="81623" cy="410912"/>
            </a:xfrm>
            <a:custGeom>
              <a:avLst/>
              <a:gdLst/>
              <a:ahLst/>
              <a:cxnLst/>
              <a:rect l="l" t="t" r="r" b="b"/>
              <a:pathLst>
                <a:path w="2803" h="14111" extrusionOk="0">
                  <a:moveTo>
                    <a:pt x="2502" y="0"/>
                  </a:moveTo>
                  <a:lnTo>
                    <a:pt x="2502" y="0"/>
                  </a:lnTo>
                  <a:cubicBezTo>
                    <a:pt x="1811" y="301"/>
                    <a:pt x="1038" y="439"/>
                    <a:pt x="258" y="439"/>
                  </a:cubicBezTo>
                  <a:cubicBezTo>
                    <a:pt x="172" y="439"/>
                    <a:pt x="86" y="437"/>
                    <a:pt x="0" y="434"/>
                  </a:cubicBezTo>
                  <a:lnTo>
                    <a:pt x="0" y="434"/>
                  </a:lnTo>
                  <a:cubicBezTo>
                    <a:pt x="467" y="4203"/>
                    <a:pt x="801" y="8006"/>
                    <a:pt x="1001" y="11809"/>
                  </a:cubicBezTo>
                  <a:cubicBezTo>
                    <a:pt x="1034" y="12543"/>
                    <a:pt x="1068" y="13310"/>
                    <a:pt x="1101" y="14044"/>
                  </a:cubicBezTo>
                  <a:lnTo>
                    <a:pt x="2469" y="14111"/>
                  </a:lnTo>
                  <a:cubicBezTo>
                    <a:pt x="2569" y="13577"/>
                    <a:pt x="2669" y="9641"/>
                    <a:pt x="2602" y="8206"/>
                  </a:cubicBezTo>
                  <a:cubicBezTo>
                    <a:pt x="2569" y="7139"/>
                    <a:pt x="2335" y="6071"/>
                    <a:pt x="2302" y="5004"/>
                  </a:cubicBezTo>
                  <a:cubicBezTo>
                    <a:pt x="2302" y="3336"/>
                    <a:pt x="2802" y="1668"/>
                    <a:pt x="25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1"/>
            <p:cNvSpPr/>
            <p:nvPr/>
          </p:nvSpPr>
          <p:spPr>
            <a:xfrm>
              <a:off x="5729490" y="2724622"/>
              <a:ext cx="62200" cy="58298"/>
            </a:xfrm>
            <a:custGeom>
              <a:avLst/>
              <a:gdLst/>
              <a:ahLst/>
              <a:cxnLst/>
              <a:rect l="l" t="t" r="r" b="b"/>
              <a:pathLst>
                <a:path w="2136" h="2002" extrusionOk="0">
                  <a:moveTo>
                    <a:pt x="901" y="0"/>
                  </a:moveTo>
                  <a:cubicBezTo>
                    <a:pt x="726" y="75"/>
                    <a:pt x="513" y="113"/>
                    <a:pt x="306" y="113"/>
                  </a:cubicBezTo>
                  <a:cubicBezTo>
                    <a:pt x="236" y="113"/>
                    <a:pt x="167" y="109"/>
                    <a:pt x="101" y="100"/>
                  </a:cubicBezTo>
                  <a:cubicBezTo>
                    <a:pt x="34" y="667"/>
                    <a:pt x="1" y="1268"/>
                    <a:pt x="1" y="1835"/>
                  </a:cubicBezTo>
                  <a:cubicBezTo>
                    <a:pt x="701" y="1835"/>
                    <a:pt x="1368" y="1902"/>
                    <a:pt x="2035" y="2002"/>
                  </a:cubicBezTo>
                  <a:cubicBezTo>
                    <a:pt x="2135" y="1768"/>
                    <a:pt x="2002" y="1468"/>
                    <a:pt x="1835" y="1268"/>
                  </a:cubicBezTo>
                  <a:cubicBezTo>
                    <a:pt x="1668" y="1068"/>
                    <a:pt x="1435" y="901"/>
                    <a:pt x="1268" y="701"/>
                  </a:cubicBezTo>
                  <a:cubicBezTo>
                    <a:pt x="1068" y="534"/>
                    <a:pt x="901" y="300"/>
                    <a:pt x="9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1"/>
            <p:cNvSpPr/>
            <p:nvPr/>
          </p:nvSpPr>
          <p:spPr>
            <a:xfrm>
              <a:off x="5649847" y="1929588"/>
              <a:ext cx="89398" cy="87913"/>
            </a:xfrm>
            <a:custGeom>
              <a:avLst/>
              <a:gdLst/>
              <a:ahLst/>
              <a:cxnLst/>
              <a:rect l="l" t="t" r="r" b="b"/>
              <a:pathLst>
                <a:path w="3070" h="3019" extrusionOk="0">
                  <a:moveTo>
                    <a:pt x="1446" y="0"/>
                  </a:moveTo>
                  <a:cubicBezTo>
                    <a:pt x="1135" y="0"/>
                    <a:pt x="834" y="47"/>
                    <a:pt x="567" y="216"/>
                  </a:cubicBezTo>
                  <a:cubicBezTo>
                    <a:pt x="301" y="350"/>
                    <a:pt x="100" y="616"/>
                    <a:pt x="0" y="917"/>
                  </a:cubicBezTo>
                  <a:cubicBezTo>
                    <a:pt x="200" y="1050"/>
                    <a:pt x="434" y="1184"/>
                    <a:pt x="634" y="1250"/>
                  </a:cubicBezTo>
                  <a:cubicBezTo>
                    <a:pt x="778" y="1291"/>
                    <a:pt x="935" y="1320"/>
                    <a:pt x="1090" y="1320"/>
                  </a:cubicBezTo>
                  <a:cubicBezTo>
                    <a:pt x="1185" y="1320"/>
                    <a:pt x="1279" y="1309"/>
                    <a:pt x="1368" y="1284"/>
                  </a:cubicBezTo>
                  <a:cubicBezTo>
                    <a:pt x="1536" y="1228"/>
                    <a:pt x="1704" y="1101"/>
                    <a:pt x="1871" y="1101"/>
                  </a:cubicBezTo>
                  <a:cubicBezTo>
                    <a:pt x="1904" y="1101"/>
                    <a:pt x="1936" y="1106"/>
                    <a:pt x="1968" y="1117"/>
                  </a:cubicBezTo>
                  <a:cubicBezTo>
                    <a:pt x="2102" y="1150"/>
                    <a:pt x="2202" y="1284"/>
                    <a:pt x="2235" y="1417"/>
                  </a:cubicBezTo>
                  <a:cubicBezTo>
                    <a:pt x="2302" y="1550"/>
                    <a:pt x="2269" y="1684"/>
                    <a:pt x="2269" y="1817"/>
                  </a:cubicBezTo>
                  <a:cubicBezTo>
                    <a:pt x="2269" y="2218"/>
                    <a:pt x="2269" y="2618"/>
                    <a:pt x="2269" y="3018"/>
                  </a:cubicBezTo>
                  <a:cubicBezTo>
                    <a:pt x="2869" y="2418"/>
                    <a:pt x="3069" y="1484"/>
                    <a:pt x="2802" y="650"/>
                  </a:cubicBezTo>
                  <a:cubicBezTo>
                    <a:pt x="2736" y="483"/>
                    <a:pt x="2636" y="283"/>
                    <a:pt x="2469" y="149"/>
                  </a:cubicBezTo>
                  <a:cubicBezTo>
                    <a:pt x="2269" y="16"/>
                    <a:pt x="2035" y="16"/>
                    <a:pt x="1802" y="16"/>
                  </a:cubicBezTo>
                  <a:cubicBezTo>
                    <a:pt x="1683" y="7"/>
                    <a:pt x="1564" y="0"/>
                    <a:pt x="14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1"/>
            <p:cNvSpPr/>
            <p:nvPr/>
          </p:nvSpPr>
          <p:spPr>
            <a:xfrm>
              <a:off x="5648857" y="1953088"/>
              <a:ext cx="16569" cy="31391"/>
            </a:xfrm>
            <a:custGeom>
              <a:avLst/>
              <a:gdLst/>
              <a:ahLst/>
              <a:cxnLst/>
              <a:rect l="l" t="t" r="r" b="b"/>
              <a:pathLst>
                <a:path w="569" h="1078" extrusionOk="0">
                  <a:moveTo>
                    <a:pt x="325" y="0"/>
                  </a:moveTo>
                  <a:cubicBezTo>
                    <a:pt x="306" y="0"/>
                    <a:pt x="287" y="3"/>
                    <a:pt x="268" y="10"/>
                  </a:cubicBezTo>
                  <a:cubicBezTo>
                    <a:pt x="134" y="43"/>
                    <a:pt x="68" y="176"/>
                    <a:pt x="34" y="310"/>
                  </a:cubicBezTo>
                  <a:cubicBezTo>
                    <a:pt x="1" y="577"/>
                    <a:pt x="68" y="877"/>
                    <a:pt x="201" y="1077"/>
                  </a:cubicBezTo>
                  <a:cubicBezTo>
                    <a:pt x="268" y="743"/>
                    <a:pt x="368" y="377"/>
                    <a:pt x="568" y="76"/>
                  </a:cubicBezTo>
                  <a:cubicBezTo>
                    <a:pt x="487" y="49"/>
                    <a:pt x="406" y="0"/>
                    <a:pt x="3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1"/>
            <p:cNvSpPr/>
            <p:nvPr/>
          </p:nvSpPr>
          <p:spPr>
            <a:xfrm>
              <a:off x="5854793" y="2359370"/>
              <a:ext cx="71926" cy="311846"/>
            </a:xfrm>
            <a:custGeom>
              <a:avLst/>
              <a:gdLst/>
              <a:ahLst/>
              <a:cxnLst/>
              <a:rect l="l" t="t" r="r" b="b"/>
              <a:pathLst>
                <a:path w="2470" h="10709" extrusionOk="0">
                  <a:moveTo>
                    <a:pt x="2069" y="1"/>
                  </a:moveTo>
                  <a:lnTo>
                    <a:pt x="1" y="3537"/>
                  </a:lnTo>
                  <a:lnTo>
                    <a:pt x="668" y="10709"/>
                  </a:lnTo>
                  <a:lnTo>
                    <a:pt x="2469" y="7873"/>
                  </a:lnTo>
                  <a:lnTo>
                    <a:pt x="206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1"/>
            <p:cNvSpPr/>
            <p:nvPr/>
          </p:nvSpPr>
          <p:spPr>
            <a:xfrm>
              <a:off x="6263755" y="3435063"/>
              <a:ext cx="149619" cy="135088"/>
            </a:xfrm>
            <a:custGeom>
              <a:avLst/>
              <a:gdLst/>
              <a:ahLst/>
              <a:cxnLst/>
              <a:rect l="l" t="t" r="r" b="b"/>
              <a:pathLst>
                <a:path w="5138" h="4639" extrusionOk="0">
                  <a:moveTo>
                    <a:pt x="3312" y="1"/>
                  </a:moveTo>
                  <a:cubicBezTo>
                    <a:pt x="3230" y="1"/>
                    <a:pt x="3149" y="7"/>
                    <a:pt x="3069" y="21"/>
                  </a:cubicBezTo>
                  <a:cubicBezTo>
                    <a:pt x="3136" y="54"/>
                    <a:pt x="3169" y="187"/>
                    <a:pt x="3102" y="254"/>
                  </a:cubicBezTo>
                  <a:cubicBezTo>
                    <a:pt x="2921" y="212"/>
                    <a:pt x="2739" y="194"/>
                    <a:pt x="2557" y="194"/>
                  </a:cubicBezTo>
                  <a:cubicBezTo>
                    <a:pt x="2305" y="194"/>
                    <a:pt x="2053" y="229"/>
                    <a:pt x="1801" y="288"/>
                  </a:cubicBezTo>
                  <a:cubicBezTo>
                    <a:pt x="1768" y="354"/>
                    <a:pt x="1768" y="454"/>
                    <a:pt x="1768" y="521"/>
                  </a:cubicBezTo>
                  <a:cubicBezTo>
                    <a:pt x="1334" y="621"/>
                    <a:pt x="901" y="888"/>
                    <a:pt x="634" y="1322"/>
                  </a:cubicBezTo>
                  <a:cubicBezTo>
                    <a:pt x="334" y="1722"/>
                    <a:pt x="200" y="2222"/>
                    <a:pt x="267" y="2723"/>
                  </a:cubicBezTo>
                  <a:cubicBezTo>
                    <a:pt x="133" y="2823"/>
                    <a:pt x="33" y="2989"/>
                    <a:pt x="33" y="3156"/>
                  </a:cubicBezTo>
                  <a:cubicBezTo>
                    <a:pt x="0" y="3323"/>
                    <a:pt x="33" y="3490"/>
                    <a:pt x="100" y="3623"/>
                  </a:cubicBezTo>
                  <a:cubicBezTo>
                    <a:pt x="300" y="4124"/>
                    <a:pt x="734" y="4491"/>
                    <a:pt x="1234" y="4624"/>
                  </a:cubicBezTo>
                  <a:cubicBezTo>
                    <a:pt x="1279" y="4624"/>
                    <a:pt x="1338" y="4639"/>
                    <a:pt x="1402" y="4639"/>
                  </a:cubicBezTo>
                  <a:cubicBezTo>
                    <a:pt x="1434" y="4639"/>
                    <a:pt x="1468" y="4635"/>
                    <a:pt x="1501" y="4624"/>
                  </a:cubicBezTo>
                  <a:cubicBezTo>
                    <a:pt x="1635" y="4591"/>
                    <a:pt x="1768" y="4457"/>
                    <a:pt x="1868" y="4357"/>
                  </a:cubicBezTo>
                  <a:cubicBezTo>
                    <a:pt x="2602" y="3557"/>
                    <a:pt x="3369" y="2856"/>
                    <a:pt x="4203" y="2189"/>
                  </a:cubicBezTo>
                  <a:cubicBezTo>
                    <a:pt x="4403" y="2022"/>
                    <a:pt x="4603" y="1855"/>
                    <a:pt x="4703" y="1622"/>
                  </a:cubicBezTo>
                  <a:cubicBezTo>
                    <a:pt x="4937" y="1188"/>
                    <a:pt x="5137" y="288"/>
                    <a:pt x="4603" y="187"/>
                  </a:cubicBezTo>
                  <a:lnTo>
                    <a:pt x="4603" y="187"/>
                  </a:lnTo>
                  <a:cubicBezTo>
                    <a:pt x="4670" y="254"/>
                    <a:pt x="4603" y="388"/>
                    <a:pt x="4503" y="388"/>
                  </a:cubicBezTo>
                  <a:cubicBezTo>
                    <a:pt x="4491" y="394"/>
                    <a:pt x="4477" y="397"/>
                    <a:pt x="4462" y="397"/>
                  </a:cubicBezTo>
                  <a:cubicBezTo>
                    <a:pt x="4400" y="397"/>
                    <a:pt x="4324" y="348"/>
                    <a:pt x="4270" y="321"/>
                  </a:cubicBezTo>
                  <a:cubicBezTo>
                    <a:pt x="3976" y="107"/>
                    <a:pt x="3640" y="1"/>
                    <a:pt x="33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1"/>
            <p:cNvSpPr/>
            <p:nvPr/>
          </p:nvSpPr>
          <p:spPr>
            <a:xfrm>
              <a:off x="6275403" y="3456699"/>
              <a:ext cx="160306" cy="148133"/>
            </a:xfrm>
            <a:custGeom>
              <a:avLst/>
              <a:gdLst/>
              <a:ahLst/>
              <a:cxnLst/>
              <a:rect l="l" t="t" r="r" b="b"/>
              <a:pathLst>
                <a:path w="5505" h="5087" extrusionOk="0">
                  <a:moveTo>
                    <a:pt x="3555" y="1"/>
                  </a:moveTo>
                  <a:cubicBezTo>
                    <a:pt x="3483" y="1"/>
                    <a:pt x="3409" y="5"/>
                    <a:pt x="3336" y="12"/>
                  </a:cubicBezTo>
                  <a:cubicBezTo>
                    <a:pt x="2669" y="45"/>
                    <a:pt x="1968" y="78"/>
                    <a:pt x="1335" y="378"/>
                  </a:cubicBezTo>
                  <a:cubicBezTo>
                    <a:pt x="701" y="645"/>
                    <a:pt x="167" y="1246"/>
                    <a:pt x="67" y="1980"/>
                  </a:cubicBezTo>
                  <a:cubicBezTo>
                    <a:pt x="0" y="2413"/>
                    <a:pt x="134" y="2914"/>
                    <a:pt x="334" y="3314"/>
                  </a:cubicBezTo>
                  <a:cubicBezTo>
                    <a:pt x="845" y="4368"/>
                    <a:pt x="1907" y="5086"/>
                    <a:pt x="2993" y="5086"/>
                  </a:cubicBezTo>
                  <a:cubicBezTo>
                    <a:pt x="3040" y="5086"/>
                    <a:pt x="3088" y="5085"/>
                    <a:pt x="3136" y="5082"/>
                  </a:cubicBezTo>
                  <a:cubicBezTo>
                    <a:pt x="4270" y="4982"/>
                    <a:pt x="5337" y="3981"/>
                    <a:pt x="5471" y="2747"/>
                  </a:cubicBezTo>
                  <a:cubicBezTo>
                    <a:pt x="5504" y="2413"/>
                    <a:pt x="5504" y="2046"/>
                    <a:pt x="5337" y="1779"/>
                  </a:cubicBezTo>
                  <a:cubicBezTo>
                    <a:pt x="5137" y="1479"/>
                    <a:pt x="4770" y="1312"/>
                    <a:pt x="4604" y="979"/>
                  </a:cubicBezTo>
                  <a:cubicBezTo>
                    <a:pt x="4470" y="745"/>
                    <a:pt x="4470" y="479"/>
                    <a:pt x="4303" y="278"/>
                  </a:cubicBezTo>
                  <a:cubicBezTo>
                    <a:pt x="4117" y="65"/>
                    <a:pt x="3844" y="1"/>
                    <a:pt x="3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1"/>
            <p:cNvSpPr/>
            <p:nvPr/>
          </p:nvSpPr>
          <p:spPr>
            <a:xfrm>
              <a:off x="6264716" y="3457864"/>
              <a:ext cx="62200" cy="121576"/>
            </a:xfrm>
            <a:custGeom>
              <a:avLst/>
              <a:gdLst/>
              <a:ahLst/>
              <a:cxnLst/>
              <a:rect l="l" t="t" r="r" b="b"/>
              <a:pathLst>
                <a:path w="2136" h="4175" extrusionOk="0">
                  <a:moveTo>
                    <a:pt x="1824" y="0"/>
                  </a:moveTo>
                  <a:cubicBezTo>
                    <a:pt x="1518" y="0"/>
                    <a:pt x="1208" y="106"/>
                    <a:pt x="934" y="305"/>
                  </a:cubicBezTo>
                  <a:cubicBezTo>
                    <a:pt x="601" y="572"/>
                    <a:pt x="367" y="972"/>
                    <a:pt x="301" y="1406"/>
                  </a:cubicBezTo>
                  <a:cubicBezTo>
                    <a:pt x="267" y="1673"/>
                    <a:pt x="267" y="1940"/>
                    <a:pt x="167" y="2173"/>
                  </a:cubicBezTo>
                  <a:cubicBezTo>
                    <a:pt x="134" y="2273"/>
                    <a:pt x="34" y="2373"/>
                    <a:pt x="34" y="2507"/>
                  </a:cubicBezTo>
                  <a:cubicBezTo>
                    <a:pt x="0" y="2640"/>
                    <a:pt x="67" y="2807"/>
                    <a:pt x="134" y="2940"/>
                  </a:cubicBezTo>
                  <a:cubicBezTo>
                    <a:pt x="401" y="3474"/>
                    <a:pt x="834" y="3908"/>
                    <a:pt x="1335" y="4175"/>
                  </a:cubicBezTo>
                  <a:cubicBezTo>
                    <a:pt x="1335" y="3974"/>
                    <a:pt x="1301" y="3774"/>
                    <a:pt x="1301" y="3574"/>
                  </a:cubicBezTo>
                  <a:cubicBezTo>
                    <a:pt x="1168" y="3541"/>
                    <a:pt x="1034" y="3441"/>
                    <a:pt x="934" y="3307"/>
                  </a:cubicBezTo>
                  <a:cubicBezTo>
                    <a:pt x="834" y="3140"/>
                    <a:pt x="801" y="2907"/>
                    <a:pt x="801" y="2707"/>
                  </a:cubicBezTo>
                  <a:cubicBezTo>
                    <a:pt x="768" y="2540"/>
                    <a:pt x="768" y="2373"/>
                    <a:pt x="834" y="2240"/>
                  </a:cubicBezTo>
                  <a:cubicBezTo>
                    <a:pt x="868" y="2073"/>
                    <a:pt x="968" y="1940"/>
                    <a:pt x="1101" y="1873"/>
                  </a:cubicBezTo>
                  <a:cubicBezTo>
                    <a:pt x="1148" y="1849"/>
                    <a:pt x="1196" y="1838"/>
                    <a:pt x="1241" y="1838"/>
                  </a:cubicBezTo>
                  <a:cubicBezTo>
                    <a:pt x="1325" y="1838"/>
                    <a:pt x="1403" y="1875"/>
                    <a:pt x="1468" y="1940"/>
                  </a:cubicBezTo>
                  <a:cubicBezTo>
                    <a:pt x="1535" y="1706"/>
                    <a:pt x="1635" y="1506"/>
                    <a:pt x="1768" y="1306"/>
                  </a:cubicBezTo>
                  <a:cubicBezTo>
                    <a:pt x="1702" y="1039"/>
                    <a:pt x="1602" y="772"/>
                    <a:pt x="1635" y="505"/>
                  </a:cubicBezTo>
                  <a:cubicBezTo>
                    <a:pt x="1666" y="256"/>
                    <a:pt x="1843" y="35"/>
                    <a:pt x="2085" y="35"/>
                  </a:cubicBezTo>
                  <a:cubicBezTo>
                    <a:pt x="2101" y="35"/>
                    <a:pt x="2118" y="36"/>
                    <a:pt x="2135" y="38"/>
                  </a:cubicBezTo>
                  <a:cubicBezTo>
                    <a:pt x="2033" y="13"/>
                    <a:pt x="1929" y="0"/>
                    <a:pt x="18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1"/>
            <p:cNvSpPr/>
            <p:nvPr/>
          </p:nvSpPr>
          <p:spPr>
            <a:xfrm>
              <a:off x="6229743" y="4266176"/>
              <a:ext cx="109782" cy="82410"/>
            </a:xfrm>
            <a:custGeom>
              <a:avLst/>
              <a:gdLst/>
              <a:ahLst/>
              <a:cxnLst/>
              <a:rect l="l" t="t" r="r" b="b"/>
              <a:pathLst>
                <a:path w="3770" h="2830" extrusionOk="0">
                  <a:moveTo>
                    <a:pt x="2436" y="0"/>
                  </a:moveTo>
                  <a:cubicBezTo>
                    <a:pt x="1768" y="67"/>
                    <a:pt x="1068" y="134"/>
                    <a:pt x="367" y="167"/>
                  </a:cubicBezTo>
                  <a:cubicBezTo>
                    <a:pt x="334" y="167"/>
                    <a:pt x="267" y="200"/>
                    <a:pt x="201" y="234"/>
                  </a:cubicBezTo>
                  <a:cubicBezTo>
                    <a:pt x="167" y="267"/>
                    <a:pt x="134" y="367"/>
                    <a:pt x="134" y="434"/>
                  </a:cubicBezTo>
                  <a:cubicBezTo>
                    <a:pt x="67" y="1068"/>
                    <a:pt x="1" y="1768"/>
                    <a:pt x="367" y="2268"/>
                  </a:cubicBezTo>
                  <a:cubicBezTo>
                    <a:pt x="634" y="2602"/>
                    <a:pt x="1068" y="2735"/>
                    <a:pt x="1468" y="2769"/>
                  </a:cubicBezTo>
                  <a:cubicBezTo>
                    <a:pt x="1692" y="2811"/>
                    <a:pt x="1910" y="2829"/>
                    <a:pt x="2126" y="2829"/>
                  </a:cubicBezTo>
                  <a:cubicBezTo>
                    <a:pt x="2427" y="2829"/>
                    <a:pt x="2726" y="2794"/>
                    <a:pt x="3036" y="2735"/>
                  </a:cubicBezTo>
                  <a:cubicBezTo>
                    <a:pt x="3203" y="2702"/>
                    <a:pt x="3370" y="2635"/>
                    <a:pt x="3536" y="2535"/>
                  </a:cubicBezTo>
                  <a:cubicBezTo>
                    <a:pt x="3670" y="2402"/>
                    <a:pt x="3770" y="2202"/>
                    <a:pt x="3703" y="2035"/>
                  </a:cubicBezTo>
                  <a:cubicBezTo>
                    <a:pt x="3670" y="1835"/>
                    <a:pt x="3536" y="1735"/>
                    <a:pt x="3403" y="1635"/>
                  </a:cubicBezTo>
                  <a:cubicBezTo>
                    <a:pt x="2936" y="1234"/>
                    <a:pt x="2602" y="634"/>
                    <a:pt x="24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1"/>
            <p:cNvSpPr/>
            <p:nvPr/>
          </p:nvSpPr>
          <p:spPr>
            <a:xfrm>
              <a:off x="6383205" y="4232164"/>
              <a:ext cx="110772" cy="89020"/>
            </a:xfrm>
            <a:custGeom>
              <a:avLst/>
              <a:gdLst/>
              <a:ahLst/>
              <a:cxnLst/>
              <a:rect l="l" t="t" r="r" b="b"/>
              <a:pathLst>
                <a:path w="3804" h="3057" extrusionOk="0">
                  <a:moveTo>
                    <a:pt x="2236" y="1"/>
                  </a:moveTo>
                  <a:lnTo>
                    <a:pt x="134" y="368"/>
                  </a:lnTo>
                  <a:cubicBezTo>
                    <a:pt x="34" y="1001"/>
                    <a:pt x="1" y="1635"/>
                    <a:pt x="34" y="2302"/>
                  </a:cubicBezTo>
                  <a:cubicBezTo>
                    <a:pt x="68" y="2536"/>
                    <a:pt x="101" y="2803"/>
                    <a:pt x="301" y="2969"/>
                  </a:cubicBezTo>
                  <a:cubicBezTo>
                    <a:pt x="386" y="3033"/>
                    <a:pt x="511" y="3056"/>
                    <a:pt x="633" y="3056"/>
                  </a:cubicBezTo>
                  <a:cubicBezTo>
                    <a:pt x="704" y="3056"/>
                    <a:pt x="774" y="3048"/>
                    <a:pt x="835" y="3036"/>
                  </a:cubicBezTo>
                  <a:cubicBezTo>
                    <a:pt x="1502" y="3003"/>
                    <a:pt x="2169" y="2936"/>
                    <a:pt x="2836" y="2869"/>
                  </a:cubicBezTo>
                  <a:cubicBezTo>
                    <a:pt x="3103" y="2869"/>
                    <a:pt x="3437" y="2803"/>
                    <a:pt x="3604" y="2536"/>
                  </a:cubicBezTo>
                  <a:cubicBezTo>
                    <a:pt x="3804" y="2269"/>
                    <a:pt x="3704" y="1835"/>
                    <a:pt x="3503" y="1568"/>
                  </a:cubicBezTo>
                  <a:cubicBezTo>
                    <a:pt x="3270" y="1268"/>
                    <a:pt x="2970" y="1101"/>
                    <a:pt x="2703" y="901"/>
                  </a:cubicBezTo>
                  <a:cubicBezTo>
                    <a:pt x="2436" y="668"/>
                    <a:pt x="2203" y="334"/>
                    <a:pt x="2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1"/>
            <p:cNvSpPr/>
            <p:nvPr/>
          </p:nvSpPr>
          <p:spPr>
            <a:xfrm>
              <a:off x="6203185" y="3929112"/>
              <a:ext cx="258731" cy="365951"/>
            </a:xfrm>
            <a:custGeom>
              <a:avLst/>
              <a:gdLst/>
              <a:ahLst/>
              <a:cxnLst/>
              <a:rect l="l" t="t" r="r" b="b"/>
              <a:pathLst>
                <a:path w="8885" h="12567" extrusionOk="0">
                  <a:moveTo>
                    <a:pt x="1446" y="0"/>
                  </a:moveTo>
                  <a:cubicBezTo>
                    <a:pt x="1146" y="2135"/>
                    <a:pt x="846" y="4270"/>
                    <a:pt x="546" y="6405"/>
                  </a:cubicBezTo>
                  <a:cubicBezTo>
                    <a:pt x="1" y="11495"/>
                    <a:pt x="778" y="12566"/>
                    <a:pt x="1728" y="12566"/>
                  </a:cubicBezTo>
                  <a:cubicBezTo>
                    <a:pt x="2419" y="12566"/>
                    <a:pt x="3200" y="12001"/>
                    <a:pt x="3632" y="12001"/>
                  </a:cubicBezTo>
                  <a:cubicBezTo>
                    <a:pt x="3661" y="12001"/>
                    <a:pt x="3689" y="12003"/>
                    <a:pt x="3715" y="12009"/>
                  </a:cubicBezTo>
                  <a:cubicBezTo>
                    <a:pt x="3448" y="10041"/>
                    <a:pt x="3748" y="5371"/>
                    <a:pt x="4215" y="3403"/>
                  </a:cubicBezTo>
                  <a:cubicBezTo>
                    <a:pt x="4246" y="3405"/>
                    <a:pt x="4274" y="3407"/>
                    <a:pt x="4301" y="3407"/>
                  </a:cubicBezTo>
                  <a:cubicBezTo>
                    <a:pt x="4424" y="3407"/>
                    <a:pt x="4505" y="3381"/>
                    <a:pt x="4584" y="3381"/>
                  </a:cubicBezTo>
                  <a:cubicBezTo>
                    <a:pt x="4689" y="3381"/>
                    <a:pt x="4790" y="3426"/>
                    <a:pt x="4982" y="3636"/>
                  </a:cubicBezTo>
                  <a:cubicBezTo>
                    <a:pt x="5182" y="4837"/>
                    <a:pt x="5883" y="8907"/>
                    <a:pt x="5849" y="11508"/>
                  </a:cubicBezTo>
                  <a:cubicBezTo>
                    <a:pt x="6850" y="11508"/>
                    <a:pt x="7817" y="11008"/>
                    <a:pt x="8818" y="11008"/>
                  </a:cubicBezTo>
                  <a:cubicBezTo>
                    <a:pt x="8885" y="6738"/>
                    <a:pt x="7884" y="2769"/>
                    <a:pt x="8118" y="1001"/>
                  </a:cubicBezTo>
                  <a:lnTo>
                    <a:pt x="7784" y="200"/>
                  </a:lnTo>
                  <a:cubicBezTo>
                    <a:pt x="5683" y="134"/>
                    <a:pt x="3548" y="67"/>
                    <a:pt x="14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1"/>
            <p:cNvSpPr/>
            <p:nvPr/>
          </p:nvSpPr>
          <p:spPr>
            <a:xfrm>
              <a:off x="6143285" y="3392897"/>
              <a:ext cx="42777" cy="98950"/>
            </a:xfrm>
            <a:custGeom>
              <a:avLst/>
              <a:gdLst/>
              <a:ahLst/>
              <a:cxnLst/>
              <a:rect l="l" t="t" r="r" b="b"/>
              <a:pathLst>
                <a:path w="1469" h="3398" extrusionOk="0">
                  <a:moveTo>
                    <a:pt x="968" y="1"/>
                  </a:moveTo>
                  <a:cubicBezTo>
                    <a:pt x="735" y="301"/>
                    <a:pt x="701" y="735"/>
                    <a:pt x="835" y="1102"/>
                  </a:cubicBezTo>
                  <a:cubicBezTo>
                    <a:pt x="501" y="1302"/>
                    <a:pt x="234" y="1602"/>
                    <a:pt x="101" y="1969"/>
                  </a:cubicBezTo>
                  <a:cubicBezTo>
                    <a:pt x="1" y="2369"/>
                    <a:pt x="234" y="2736"/>
                    <a:pt x="468" y="3036"/>
                  </a:cubicBezTo>
                  <a:cubicBezTo>
                    <a:pt x="667" y="3236"/>
                    <a:pt x="866" y="3398"/>
                    <a:pt x="1079" y="3398"/>
                  </a:cubicBezTo>
                  <a:cubicBezTo>
                    <a:pt x="1152" y="3398"/>
                    <a:pt x="1226" y="3379"/>
                    <a:pt x="1302" y="3337"/>
                  </a:cubicBezTo>
                  <a:lnTo>
                    <a:pt x="1468" y="2903"/>
                  </a:lnTo>
                  <a:cubicBezTo>
                    <a:pt x="1435" y="2503"/>
                    <a:pt x="1435" y="2069"/>
                    <a:pt x="1335" y="1669"/>
                  </a:cubicBezTo>
                  <a:cubicBezTo>
                    <a:pt x="1235" y="1102"/>
                    <a:pt x="1035" y="568"/>
                    <a:pt x="9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1"/>
            <p:cNvSpPr/>
            <p:nvPr/>
          </p:nvSpPr>
          <p:spPr>
            <a:xfrm>
              <a:off x="6152021" y="3467706"/>
              <a:ext cx="181680" cy="265196"/>
            </a:xfrm>
            <a:custGeom>
              <a:avLst/>
              <a:gdLst/>
              <a:ahLst/>
              <a:cxnLst/>
              <a:rect l="l" t="t" r="r" b="b"/>
              <a:pathLst>
                <a:path w="6239" h="9107" extrusionOk="0">
                  <a:moveTo>
                    <a:pt x="1235" y="0"/>
                  </a:moveTo>
                  <a:cubicBezTo>
                    <a:pt x="835" y="134"/>
                    <a:pt x="401" y="234"/>
                    <a:pt x="1" y="367"/>
                  </a:cubicBezTo>
                  <a:cubicBezTo>
                    <a:pt x="234" y="2069"/>
                    <a:pt x="635" y="3670"/>
                    <a:pt x="1202" y="5271"/>
                  </a:cubicBezTo>
                  <a:cubicBezTo>
                    <a:pt x="1769" y="6905"/>
                    <a:pt x="3170" y="8006"/>
                    <a:pt x="4404" y="9107"/>
                  </a:cubicBezTo>
                  <a:cubicBezTo>
                    <a:pt x="5005" y="8006"/>
                    <a:pt x="5405" y="7439"/>
                    <a:pt x="6239" y="6505"/>
                  </a:cubicBezTo>
                  <a:lnTo>
                    <a:pt x="6239" y="6505"/>
                  </a:lnTo>
                  <a:cubicBezTo>
                    <a:pt x="6119" y="6535"/>
                    <a:pt x="5989" y="6549"/>
                    <a:pt x="5855" y="6549"/>
                  </a:cubicBezTo>
                  <a:cubicBezTo>
                    <a:pt x="5239" y="6549"/>
                    <a:pt x="4514" y="6260"/>
                    <a:pt x="4104" y="5905"/>
                  </a:cubicBezTo>
                  <a:cubicBezTo>
                    <a:pt x="3570" y="5438"/>
                    <a:pt x="3203" y="4904"/>
                    <a:pt x="2870" y="4270"/>
                  </a:cubicBezTo>
                  <a:cubicBezTo>
                    <a:pt x="2203" y="2903"/>
                    <a:pt x="1736" y="1468"/>
                    <a:pt x="12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1"/>
            <p:cNvSpPr/>
            <p:nvPr/>
          </p:nvSpPr>
          <p:spPr>
            <a:xfrm>
              <a:off x="6506586" y="3917202"/>
              <a:ext cx="55386" cy="73499"/>
            </a:xfrm>
            <a:custGeom>
              <a:avLst/>
              <a:gdLst/>
              <a:ahLst/>
              <a:cxnLst/>
              <a:rect l="l" t="t" r="r" b="b"/>
              <a:pathLst>
                <a:path w="1902" h="2524" extrusionOk="0">
                  <a:moveTo>
                    <a:pt x="947" y="1"/>
                  </a:moveTo>
                  <a:cubicBezTo>
                    <a:pt x="901" y="1"/>
                    <a:pt x="851" y="9"/>
                    <a:pt x="801" y="9"/>
                  </a:cubicBezTo>
                  <a:cubicBezTo>
                    <a:pt x="534" y="76"/>
                    <a:pt x="267" y="142"/>
                    <a:pt x="0" y="176"/>
                  </a:cubicBezTo>
                  <a:lnTo>
                    <a:pt x="0" y="476"/>
                  </a:lnTo>
                  <a:cubicBezTo>
                    <a:pt x="34" y="1176"/>
                    <a:pt x="768" y="1610"/>
                    <a:pt x="868" y="2311"/>
                  </a:cubicBezTo>
                  <a:cubicBezTo>
                    <a:pt x="868" y="2344"/>
                    <a:pt x="868" y="2411"/>
                    <a:pt x="901" y="2444"/>
                  </a:cubicBezTo>
                  <a:cubicBezTo>
                    <a:pt x="919" y="2499"/>
                    <a:pt x="968" y="2524"/>
                    <a:pt x="1019" y="2524"/>
                  </a:cubicBezTo>
                  <a:cubicBezTo>
                    <a:pt x="1061" y="2524"/>
                    <a:pt x="1104" y="2507"/>
                    <a:pt x="1134" y="2477"/>
                  </a:cubicBezTo>
                  <a:cubicBezTo>
                    <a:pt x="1335" y="2377"/>
                    <a:pt x="1435" y="2177"/>
                    <a:pt x="1468" y="1944"/>
                  </a:cubicBezTo>
                  <a:cubicBezTo>
                    <a:pt x="1468" y="1710"/>
                    <a:pt x="1435" y="1477"/>
                    <a:pt x="1368" y="1276"/>
                  </a:cubicBezTo>
                  <a:cubicBezTo>
                    <a:pt x="1381" y="1270"/>
                    <a:pt x="1393" y="1267"/>
                    <a:pt x="1406" y="1267"/>
                  </a:cubicBezTo>
                  <a:cubicBezTo>
                    <a:pt x="1459" y="1267"/>
                    <a:pt x="1508" y="1316"/>
                    <a:pt x="1535" y="1343"/>
                  </a:cubicBezTo>
                  <a:cubicBezTo>
                    <a:pt x="1601" y="1410"/>
                    <a:pt x="1668" y="1443"/>
                    <a:pt x="1735" y="1477"/>
                  </a:cubicBezTo>
                  <a:cubicBezTo>
                    <a:pt x="1759" y="1489"/>
                    <a:pt x="1788" y="1497"/>
                    <a:pt x="1815" y="1497"/>
                  </a:cubicBezTo>
                  <a:cubicBezTo>
                    <a:pt x="1861" y="1497"/>
                    <a:pt x="1902" y="1473"/>
                    <a:pt x="1902" y="1410"/>
                  </a:cubicBezTo>
                  <a:cubicBezTo>
                    <a:pt x="1902" y="1377"/>
                    <a:pt x="1868" y="1343"/>
                    <a:pt x="1868" y="1310"/>
                  </a:cubicBezTo>
                  <a:cubicBezTo>
                    <a:pt x="1802" y="843"/>
                    <a:pt x="1468" y="576"/>
                    <a:pt x="1235" y="242"/>
                  </a:cubicBezTo>
                  <a:cubicBezTo>
                    <a:pt x="1201" y="142"/>
                    <a:pt x="1134" y="76"/>
                    <a:pt x="1068" y="42"/>
                  </a:cubicBezTo>
                  <a:cubicBezTo>
                    <a:pt x="1034" y="9"/>
                    <a:pt x="993" y="1"/>
                    <a:pt x="9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1"/>
            <p:cNvSpPr/>
            <p:nvPr/>
          </p:nvSpPr>
          <p:spPr>
            <a:xfrm>
              <a:off x="6388068" y="3664878"/>
              <a:ext cx="153521" cy="265225"/>
            </a:xfrm>
            <a:custGeom>
              <a:avLst/>
              <a:gdLst/>
              <a:ahLst/>
              <a:cxnLst/>
              <a:rect l="l" t="t" r="r" b="b"/>
              <a:pathLst>
                <a:path w="5272" h="9108" extrusionOk="0">
                  <a:moveTo>
                    <a:pt x="1035" y="1"/>
                  </a:moveTo>
                  <a:cubicBezTo>
                    <a:pt x="668" y="868"/>
                    <a:pt x="568" y="1869"/>
                    <a:pt x="1" y="2603"/>
                  </a:cubicBezTo>
                  <a:cubicBezTo>
                    <a:pt x="2336" y="4204"/>
                    <a:pt x="2736" y="6406"/>
                    <a:pt x="3737" y="9108"/>
                  </a:cubicBezTo>
                  <a:cubicBezTo>
                    <a:pt x="4070" y="8907"/>
                    <a:pt x="4938" y="8941"/>
                    <a:pt x="5271" y="8741"/>
                  </a:cubicBezTo>
                  <a:cubicBezTo>
                    <a:pt x="5138" y="5271"/>
                    <a:pt x="3503" y="2203"/>
                    <a:pt x="10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1"/>
            <p:cNvSpPr/>
            <p:nvPr/>
          </p:nvSpPr>
          <p:spPr>
            <a:xfrm>
              <a:off x="6221968" y="3932083"/>
              <a:ext cx="218604" cy="68927"/>
            </a:xfrm>
            <a:custGeom>
              <a:avLst/>
              <a:gdLst/>
              <a:ahLst/>
              <a:cxnLst/>
              <a:rect l="l" t="t" r="r" b="b"/>
              <a:pathLst>
                <a:path w="7507" h="2367" extrusionOk="0">
                  <a:moveTo>
                    <a:pt x="1723" y="1"/>
                  </a:moveTo>
                  <a:cubicBezTo>
                    <a:pt x="1148" y="1"/>
                    <a:pt x="573" y="50"/>
                    <a:pt x="1" y="165"/>
                  </a:cubicBezTo>
                  <a:cubicBezTo>
                    <a:pt x="34" y="665"/>
                    <a:pt x="34" y="1166"/>
                    <a:pt x="34" y="1666"/>
                  </a:cubicBezTo>
                  <a:cubicBezTo>
                    <a:pt x="2469" y="2033"/>
                    <a:pt x="4938" y="2200"/>
                    <a:pt x="7406" y="2367"/>
                  </a:cubicBezTo>
                  <a:cubicBezTo>
                    <a:pt x="7439" y="1966"/>
                    <a:pt x="7473" y="1533"/>
                    <a:pt x="7506" y="1132"/>
                  </a:cubicBezTo>
                  <a:cubicBezTo>
                    <a:pt x="5603" y="566"/>
                    <a:pt x="3660" y="1"/>
                    <a:pt x="17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1"/>
            <p:cNvSpPr/>
            <p:nvPr/>
          </p:nvSpPr>
          <p:spPr>
            <a:xfrm>
              <a:off x="6211281" y="3621867"/>
              <a:ext cx="243851" cy="361670"/>
            </a:xfrm>
            <a:custGeom>
              <a:avLst/>
              <a:gdLst/>
              <a:ahLst/>
              <a:cxnLst/>
              <a:rect l="l" t="t" r="r" b="b"/>
              <a:pathLst>
                <a:path w="8374" h="12420" extrusionOk="0">
                  <a:moveTo>
                    <a:pt x="4855" y="0"/>
                  </a:moveTo>
                  <a:cubicBezTo>
                    <a:pt x="4426" y="0"/>
                    <a:pt x="3995" y="93"/>
                    <a:pt x="3603" y="277"/>
                  </a:cubicBezTo>
                  <a:cubicBezTo>
                    <a:pt x="2469" y="811"/>
                    <a:pt x="1669" y="1978"/>
                    <a:pt x="1202" y="3213"/>
                  </a:cubicBezTo>
                  <a:cubicBezTo>
                    <a:pt x="768" y="4480"/>
                    <a:pt x="635" y="5814"/>
                    <a:pt x="534" y="7149"/>
                  </a:cubicBezTo>
                  <a:cubicBezTo>
                    <a:pt x="434" y="8516"/>
                    <a:pt x="368" y="9851"/>
                    <a:pt x="1" y="11152"/>
                  </a:cubicBezTo>
                  <a:cubicBezTo>
                    <a:pt x="2736" y="11418"/>
                    <a:pt x="5438" y="11819"/>
                    <a:pt x="8107" y="12419"/>
                  </a:cubicBezTo>
                  <a:cubicBezTo>
                    <a:pt x="8373" y="9384"/>
                    <a:pt x="8240" y="6348"/>
                    <a:pt x="7773" y="3379"/>
                  </a:cubicBezTo>
                  <a:cubicBezTo>
                    <a:pt x="7640" y="2545"/>
                    <a:pt x="7473" y="1678"/>
                    <a:pt x="6972" y="1011"/>
                  </a:cubicBezTo>
                  <a:cubicBezTo>
                    <a:pt x="6470" y="334"/>
                    <a:pt x="5667" y="0"/>
                    <a:pt x="4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1"/>
            <p:cNvSpPr/>
            <p:nvPr/>
          </p:nvSpPr>
          <p:spPr>
            <a:xfrm>
              <a:off x="6286090" y="3544204"/>
              <a:ext cx="135029" cy="122653"/>
            </a:xfrm>
            <a:custGeom>
              <a:avLst/>
              <a:gdLst/>
              <a:ahLst/>
              <a:cxnLst/>
              <a:rect l="l" t="t" r="r" b="b"/>
              <a:pathLst>
                <a:path w="4637" h="4212" extrusionOk="0">
                  <a:moveTo>
                    <a:pt x="3490" y="1"/>
                  </a:moveTo>
                  <a:cubicBezTo>
                    <a:pt x="3313" y="1"/>
                    <a:pt x="3124" y="71"/>
                    <a:pt x="2936" y="142"/>
                  </a:cubicBezTo>
                  <a:cubicBezTo>
                    <a:pt x="2135" y="442"/>
                    <a:pt x="1301" y="743"/>
                    <a:pt x="467" y="1076"/>
                  </a:cubicBezTo>
                  <a:cubicBezTo>
                    <a:pt x="434" y="1076"/>
                    <a:pt x="367" y="1109"/>
                    <a:pt x="334" y="1176"/>
                  </a:cubicBezTo>
                  <a:cubicBezTo>
                    <a:pt x="334" y="1276"/>
                    <a:pt x="401" y="1343"/>
                    <a:pt x="434" y="1410"/>
                  </a:cubicBezTo>
                  <a:cubicBezTo>
                    <a:pt x="534" y="1543"/>
                    <a:pt x="501" y="1710"/>
                    <a:pt x="467" y="1877"/>
                  </a:cubicBezTo>
                  <a:cubicBezTo>
                    <a:pt x="367" y="2377"/>
                    <a:pt x="234" y="2877"/>
                    <a:pt x="67" y="3378"/>
                  </a:cubicBezTo>
                  <a:cubicBezTo>
                    <a:pt x="34" y="3478"/>
                    <a:pt x="0" y="3645"/>
                    <a:pt x="100" y="3711"/>
                  </a:cubicBezTo>
                  <a:cubicBezTo>
                    <a:pt x="120" y="3721"/>
                    <a:pt x="139" y="3725"/>
                    <a:pt x="159" y="3725"/>
                  </a:cubicBezTo>
                  <a:cubicBezTo>
                    <a:pt x="206" y="3725"/>
                    <a:pt x="253" y="3702"/>
                    <a:pt x="300" y="3678"/>
                  </a:cubicBezTo>
                  <a:cubicBezTo>
                    <a:pt x="834" y="3449"/>
                    <a:pt x="1412" y="3337"/>
                    <a:pt x="1990" y="3337"/>
                  </a:cubicBezTo>
                  <a:cubicBezTo>
                    <a:pt x="2930" y="3337"/>
                    <a:pt x="3873" y="3634"/>
                    <a:pt x="4637" y="4212"/>
                  </a:cubicBezTo>
                  <a:cubicBezTo>
                    <a:pt x="4337" y="3578"/>
                    <a:pt x="4036" y="2844"/>
                    <a:pt x="4270" y="2177"/>
                  </a:cubicBezTo>
                  <a:cubicBezTo>
                    <a:pt x="4337" y="2010"/>
                    <a:pt x="4403" y="1877"/>
                    <a:pt x="4437" y="1743"/>
                  </a:cubicBezTo>
                  <a:cubicBezTo>
                    <a:pt x="4537" y="1376"/>
                    <a:pt x="4403" y="1009"/>
                    <a:pt x="4237" y="709"/>
                  </a:cubicBezTo>
                  <a:cubicBezTo>
                    <a:pt x="4137" y="442"/>
                    <a:pt x="3970" y="142"/>
                    <a:pt x="3703" y="42"/>
                  </a:cubicBezTo>
                  <a:cubicBezTo>
                    <a:pt x="3635" y="13"/>
                    <a:pt x="3563" y="1"/>
                    <a:pt x="34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1"/>
            <p:cNvSpPr/>
            <p:nvPr/>
          </p:nvSpPr>
          <p:spPr>
            <a:xfrm>
              <a:off x="6137461" y="3564850"/>
              <a:ext cx="189455" cy="159316"/>
            </a:xfrm>
            <a:custGeom>
              <a:avLst/>
              <a:gdLst/>
              <a:ahLst/>
              <a:cxnLst/>
              <a:rect l="l" t="t" r="r" b="b"/>
              <a:pathLst>
                <a:path w="6506" h="5471" extrusionOk="0">
                  <a:moveTo>
                    <a:pt x="6505" y="0"/>
                  </a:moveTo>
                  <a:cubicBezTo>
                    <a:pt x="5938" y="67"/>
                    <a:pt x="5571" y="667"/>
                    <a:pt x="5138" y="1101"/>
                  </a:cubicBezTo>
                  <a:cubicBezTo>
                    <a:pt x="4504" y="1801"/>
                    <a:pt x="3603" y="2135"/>
                    <a:pt x="2736" y="2402"/>
                  </a:cubicBezTo>
                  <a:cubicBezTo>
                    <a:pt x="1869" y="2669"/>
                    <a:pt x="935" y="2902"/>
                    <a:pt x="1" y="3036"/>
                  </a:cubicBezTo>
                  <a:cubicBezTo>
                    <a:pt x="134" y="3836"/>
                    <a:pt x="167" y="4670"/>
                    <a:pt x="67" y="5471"/>
                  </a:cubicBezTo>
                  <a:cubicBezTo>
                    <a:pt x="1535" y="5371"/>
                    <a:pt x="2936" y="4804"/>
                    <a:pt x="4070" y="3836"/>
                  </a:cubicBezTo>
                  <a:cubicBezTo>
                    <a:pt x="5238" y="2869"/>
                    <a:pt x="6072" y="1501"/>
                    <a:pt x="65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1"/>
            <p:cNvSpPr/>
            <p:nvPr/>
          </p:nvSpPr>
          <p:spPr>
            <a:xfrm>
              <a:off x="8087948" y="2818825"/>
              <a:ext cx="432286" cy="1398808"/>
            </a:xfrm>
            <a:custGeom>
              <a:avLst/>
              <a:gdLst/>
              <a:ahLst/>
              <a:cxnLst/>
              <a:rect l="l" t="t" r="r" b="b"/>
              <a:pathLst>
                <a:path w="14845" h="48036" extrusionOk="0">
                  <a:moveTo>
                    <a:pt x="14845" y="1"/>
                  </a:moveTo>
                  <a:lnTo>
                    <a:pt x="14845" y="1"/>
                  </a:lnTo>
                  <a:cubicBezTo>
                    <a:pt x="10642" y="134"/>
                    <a:pt x="6405" y="268"/>
                    <a:pt x="2202" y="501"/>
                  </a:cubicBezTo>
                  <a:lnTo>
                    <a:pt x="2436" y="4204"/>
                  </a:lnTo>
                  <a:cubicBezTo>
                    <a:pt x="3470" y="9908"/>
                    <a:pt x="6205" y="15412"/>
                    <a:pt x="5638" y="21183"/>
                  </a:cubicBezTo>
                  <a:cubicBezTo>
                    <a:pt x="5305" y="24552"/>
                    <a:pt x="3837" y="27721"/>
                    <a:pt x="2736" y="30956"/>
                  </a:cubicBezTo>
                  <a:cubicBezTo>
                    <a:pt x="1468" y="34692"/>
                    <a:pt x="701" y="38629"/>
                    <a:pt x="434" y="42565"/>
                  </a:cubicBezTo>
                  <a:cubicBezTo>
                    <a:pt x="701" y="42765"/>
                    <a:pt x="968" y="42965"/>
                    <a:pt x="1268" y="43132"/>
                  </a:cubicBezTo>
                  <a:cubicBezTo>
                    <a:pt x="968" y="43799"/>
                    <a:pt x="534" y="44466"/>
                    <a:pt x="268" y="45167"/>
                  </a:cubicBezTo>
                  <a:cubicBezTo>
                    <a:pt x="67" y="45667"/>
                    <a:pt x="1" y="46167"/>
                    <a:pt x="1" y="46701"/>
                  </a:cubicBezTo>
                  <a:cubicBezTo>
                    <a:pt x="1" y="46868"/>
                    <a:pt x="34" y="47035"/>
                    <a:pt x="134" y="47168"/>
                  </a:cubicBezTo>
                  <a:cubicBezTo>
                    <a:pt x="234" y="47335"/>
                    <a:pt x="434" y="47401"/>
                    <a:pt x="635" y="47468"/>
                  </a:cubicBezTo>
                  <a:cubicBezTo>
                    <a:pt x="2109" y="47933"/>
                    <a:pt x="3636" y="48036"/>
                    <a:pt x="5185" y="48036"/>
                  </a:cubicBezTo>
                  <a:cubicBezTo>
                    <a:pt x="6417" y="48036"/>
                    <a:pt x="7663" y="47971"/>
                    <a:pt x="8904" y="47971"/>
                  </a:cubicBezTo>
                  <a:cubicBezTo>
                    <a:pt x="9351" y="47971"/>
                    <a:pt x="9797" y="47979"/>
                    <a:pt x="10241" y="48002"/>
                  </a:cubicBezTo>
                  <a:cubicBezTo>
                    <a:pt x="10341" y="48002"/>
                    <a:pt x="10444" y="48003"/>
                    <a:pt x="10548" y="48003"/>
                  </a:cubicBezTo>
                  <a:cubicBezTo>
                    <a:pt x="10963" y="48003"/>
                    <a:pt x="11396" y="47982"/>
                    <a:pt x="11742" y="47768"/>
                  </a:cubicBezTo>
                  <a:cubicBezTo>
                    <a:pt x="12176" y="47502"/>
                    <a:pt x="12343" y="46801"/>
                    <a:pt x="11943" y="46501"/>
                  </a:cubicBezTo>
                  <a:cubicBezTo>
                    <a:pt x="11809" y="46401"/>
                    <a:pt x="11642" y="46367"/>
                    <a:pt x="11476" y="46301"/>
                  </a:cubicBezTo>
                  <a:cubicBezTo>
                    <a:pt x="10508" y="46067"/>
                    <a:pt x="9541" y="45734"/>
                    <a:pt x="8640" y="45300"/>
                  </a:cubicBezTo>
                  <a:cubicBezTo>
                    <a:pt x="8240" y="45100"/>
                    <a:pt x="7806" y="44866"/>
                    <a:pt x="7473" y="44599"/>
                  </a:cubicBezTo>
                  <a:lnTo>
                    <a:pt x="7706" y="44599"/>
                  </a:lnTo>
                  <a:cubicBezTo>
                    <a:pt x="7373" y="43499"/>
                    <a:pt x="7673" y="42331"/>
                    <a:pt x="7973" y="41230"/>
                  </a:cubicBezTo>
                  <a:cubicBezTo>
                    <a:pt x="9608" y="34993"/>
                    <a:pt x="11609" y="28821"/>
                    <a:pt x="13944" y="22784"/>
                  </a:cubicBezTo>
                  <a:cubicBezTo>
                    <a:pt x="14144" y="22283"/>
                    <a:pt x="14344" y="21783"/>
                    <a:pt x="14411" y="21283"/>
                  </a:cubicBezTo>
                  <a:cubicBezTo>
                    <a:pt x="14478" y="20616"/>
                    <a:pt x="14378" y="19982"/>
                    <a:pt x="14278" y="19348"/>
                  </a:cubicBezTo>
                  <a:cubicBezTo>
                    <a:pt x="13244" y="12943"/>
                    <a:pt x="13444" y="6339"/>
                    <a:pt x="14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1"/>
            <p:cNvSpPr/>
            <p:nvPr/>
          </p:nvSpPr>
          <p:spPr>
            <a:xfrm>
              <a:off x="8364792" y="4142795"/>
              <a:ext cx="381763" cy="251888"/>
            </a:xfrm>
            <a:custGeom>
              <a:avLst/>
              <a:gdLst/>
              <a:ahLst/>
              <a:cxnLst/>
              <a:rect l="l" t="t" r="r" b="b"/>
              <a:pathLst>
                <a:path w="13110" h="8650" extrusionOk="0">
                  <a:moveTo>
                    <a:pt x="1135" y="1"/>
                  </a:moveTo>
                  <a:lnTo>
                    <a:pt x="1135" y="1"/>
                  </a:lnTo>
                  <a:cubicBezTo>
                    <a:pt x="1568" y="1702"/>
                    <a:pt x="1" y="3437"/>
                    <a:pt x="401" y="5171"/>
                  </a:cubicBezTo>
                  <a:cubicBezTo>
                    <a:pt x="1435" y="5338"/>
                    <a:pt x="2336" y="5872"/>
                    <a:pt x="3203" y="6372"/>
                  </a:cubicBezTo>
                  <a:cubicBezTo>
                    <a:pt x="4003" y="6806"/>
                    <a:pt x="4804" y="7273"/>
                    <a:pt x="5605" y="7740"/>
                  </a:cubicBezTo>
                  <a:cubicBezTo>
                    <a:pt x="6272" y="8107"/>
                    <a:pt x="6939" y="8507"/>
                    <a:pt x="7706" y="8607"/>
                  </a:cubicBezTo>
                  <a:cubicBezTo>
                    <a:pt x="7878" y="8637"/>
                    <a:pt x="8054" y="8649"/>
                    <a:pt x="8231" y="8649"/>
                  </a:cubicBezTo>
                  <a:cubicBezTo>
                    <a:pt x="8638" y="8649"/>
                    <a:pt x="9056" y="8587"/>
                    <a:pt x="9474" y="8540"/>
                  </a:cubicBezTo>
                  <a:cubicBezTo>
                    <a:pt x="10308" y="8407"/>
                    <a:pt x="11142" y="8273"/>
                    <a:pt x="12009" y="8107"/>
                  </a:cubicBezTo>
                  <a:cubicBezTo>
                    <a:pt x="12476" y="8006"/>
                    <a:pt x="13110" y="7740"/>
                    <a:pt x="13077" y="7239"/>
                  </a:cubicBezTo>
                  <a:cubicBezTo>
                    <a:pt x="13077" y="6906"/>
                    <a:pt x="12776" y="6672"/>
                    <a:pt x="12509" y="6505"/>
                  </a:cubicBezTo>
                  <a:cubicBezTo>
                    <a:pt x="11776" y="6072"/>
                    <a:pt x="11042" y="5671"/>
                    <a:pt x="10241" y="5405"/>
                  </a:cubicBezTo>
                  <a:cubicBezTo>
                    <a:pt x="9541" y="5138"/>
                    <a:pt x="8773" y="4904"/>
                    <a:pt x="8340" y="4304"/>
                  </a:cubicBezTo>
                  <a:cubicBezTo>
                    <a:pt x="7906" y="3637"/>
                    <a:pt x="8006" y="2769"/>
                    <a:pt x="7673" y="2069"/>
                  </a:cubicBezTo>
                  <a:cubicBezTo>
                    <a:pt x="7606" y="1902"/>
                    <a:pt x="7506" y="1769"/>
                    <a:pt x="7372" y="1669"/>
                  </a:cubicBezTo>
                  <a:cubicBezTo>
                    <a:pt x="7172" y="1535"/>
                    <a:pt x="6972" y="1468"/>
                    <a:pt x="6772" y="1435"/>
                  </a:cubicBezTo>
                  <a:cubicBezTo>
                    <a:pt x="5138" y="1068"/>
                    <a:pt x="3503" y="701"/>
                    <a:pt x="1902" y="334"/>
                  </a:cubicBezTo>
                  <a:cubicBezTo>
                    <a:pt x="1602" y="301"/>
                    <a:pt x="1301" y="201"/>
                    <a:pt x="11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1"/>
            <p:cNvSpPr/>
            <p:nvPr/>
          </p:nvSpPr>
          <p:spPr>
            <a:xfrm>
              <a:off x="8154982" y="2531323"/>
              <a:ext cx="498331" cy="1739716"/>
            </a:xfrm>
            <a:custGeom>
              <a:avLst/>
              <a:gdLst/>
              <a:ahLst/>
              <a:cxnLst/>
              <a:rect l="l" t="t" r="r" b="b"/>
              <a:pathLst>
                <a:path w="17113" h="59743" extrusionOk="0">
                  <a:moveTo>
                    <a:pt x="11675" y="0"/>
                  </a:moveTo>
                  <a:cubicBezTo>
                    <a:pt x="10013" y="363"/>
                    <a:pt x="7825" y="595"/>
                    <a:pt x="5713" y="595"/>
                  </a:cubicBezTo>
                  <a:cubicBezTo>
                    <a:pt x="4139" y="595"/>
                    <a:pt x="2608" y="466"/>
                    <a:pt x="1368" y="167"/>
                  </a:cubicBezTo>
                  <a:lnTo>
                    <a:pt x="1368" y="167"/>
                  </a:lnTo>
                  <a:lnTo>
                    <a:pt x="1702" y="3636"/>
                  </a:lnTo>
                  <a:cubicBezTo>
                    <a:pt x="868" y="6438"/>
                    <a:pt x="0" y="9273"/>
                    <a:pt x="134" y="12176"/>
                  </a:cubicBezTo>
                  <a:cubicBezTo>
                    <a:pt x="367" y="18247"/>
                    <a:pt x="4704" y="23384"/>
                    <a:pt x="6105" y="29288"/>
                  </a:cubicBezTo>
                  <a:cubicBezTo>
                    <a:pt x="6638" y="31556"/>
                    <a:pt x="6772" y="33891"/>
                    <a:pt x="6872" y="36193"/>
                  </a:cubicBezTo>
                  <a:cubicBezTo>
                    <a:pt x="7139" y="42697"/>
                    <a:pt x="7439" y="49202"/>
                    <a:pt x="7706" y="55707"/>
                  </a:cubicBezTo>
                  <a:cubicBezTo>
                    <a:pt x="10875" y="55773"/>
                    <a:pt x="13110" y="59710"/>
                    <a:pt x="16279" y="59743"/>
                  </a:cubicBezTo>
                  <a:cubicBezTo>
                    <a:pt x="15511" y="53605"/>
                    <a:pt x="17113" y="43264"/>
                    <a:pt x="16712" y="37060"/>
                  </a:cubicBezTo>
                  <a:cubicBezTo>
                    <a:pt x="15912" y="24551"/>
                    <a:pt x="13710" y="16045"/>
                    <a:pt x="116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1"/>
            <p:cNvSpPr/>
            <p:nvPr/>
          </p:nvSpPr>
          <p:spPr>
            <a:xfrm>
              <a:off x="8036464" y="1757139"/>
              <a:ext cx="542069" cy="1261828"/>
            </a:xfrm>
            <a:custGeom>
              <a:avLst/>
              <a:gdLst/>
              <a:ahLst/>
              <a:cxnLst/>
              <a:rect l="l" t="t" r="r" b="b"/>
              <a:pathLst>
                <a:path w="18615" h="43332" extrusionOk="0">
                  <a:moveTo>
                    <a:pt x="9656" y="1"/>
                  </a:moveTo>
                  <a:cubicBezTo>
                    <a:pt x="7788" y="1"/>
                    <a:pt x="6360" y="935"/>
                    <a:pt x="4671" y="2202"/>
                  </a:cubicBezTo>
                  <a:cubicBezTo>
                    <a:pt x="3070" y="3370"/>
                    <a:pt x="2002" y="5171"/>
                    <a:pt x="1402" y="7072"/>
                  </a:cubicBezTo>
                  <a:cubicBezTo>
                    <a:pt x="801" y="8974"/>
                    <a:pt x="601" y="10975"/>
                    <a:pt x="468" y="12976"/>
                  </a:cubicBezTo>
                  <a:cubicBezTo>
                    <a:pt x="1" y="19915"/>
                    <a:pt x="2970" y="36460"/>
                    <a:pt x="3970" y="43331"/>
                  </a:cubicBezTo>
                  <a:cubicBezTo>
                    <a:pt x="9543" y="42748"/>
                    <a:pt x="12692" y="39554"/>
                    <a:pt x="18125" y="39554"/>
                  </a:cubicBezTo>
                  <a:cubicBezTo>
                    <a:pt x="18286" y="39554"/>
                    <a:pt x="18449" y="39556"/>
                    <a:pt x="18614" y="39562"/>
                  </a:cubicBezTo>
                  <a:cubicBezTo>
                    <a:pt x="17046" y="31590"/>
                    <a:pt x="15412" y="17046"/>
                    <a:pt x="16479" y="9007"/>
                  </a:cubicBezTo>
                  <a:cubicBezTo>
                    <a:pt x="16746" y="7139"/>
                    <a:pt x="15512" y="5504"/>
                    <a:pt x="14645" y="3870"/>
                  </a:cubicBezTo>
                  <a:cubicBezTo>
                    <a:pt x="13777" y="2269"/>
                    <a:pt x="12510" y="434"/>
                    <a:pt x="10742" y="100"/>
                  </a:cubicBezTo>
                  <a:cubicBezTo>
                    <a:pt x="10362" y="33"/>
                    <a:pt x="10001" y="1"/>
                    <a:pt x="96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1"/>
            <p:cNvSpPr/>
            <p:nvPr/>
          </p:nvSpPr>
          <p:spPr>
            <a:xfrm>
              <a:off x="8181219" y="1662907"/>
              <a:ext cx="240910" cy="212751"/>
            </a:xfrm>
            <a:custGeom>
              <a:avLst/>
              <a:gdLst/>
              <a:ahLst/>
              <a:cxnLst/>
              <a:rect l="l" t="t" r="r" b="b"/>
              <a:pathLst>
                <a:path w="8273" h="7306" extrusionOk="0">
                  <a:moveTo>
                    <a:pt x="3269" y="1"/>
                  </a:moveTo>
                  <a:cubicBezTo>
                    <a:pt x="2368" y="2036"/>
                    <a:pt x="1268" y="3937"/>
                    <a:pt x="0" y="5738"/>
                  </a:cubicBezTo>
                  <a:cubicBezTo>
                    <a:pt x="2702" y="6472"/>
                    <a:pt x="5471" y="7006"/>
                    <a:pt x="8273" y="7306"/>
                  </a:cubicBezTo>
                  <a:cubicBezTo>
                    <a:pt x="7772" y="4904"/>
                    <a:pt x="7539" y="2436"/>
                    <a:pt x="7572" y="1"/>
                  </a:cubicBezTo>
                  <a:close/>
                </a:path>
              </a:pathLst>
            </a:custGeom>
            <a:solidFill>
              <a:srgbClr val="F9E4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1"/>
            <p:cNvSpPr/>
            <p:nvPr/>
          </p:nvSpPr>
          <p:spPr>
            <a:xfrm>
              <a:off x="8162757" y="1363349"/>
              <a:ext cx="322504" cy="335113"/>
            </a:xfrm>
            <a:custGeom>
              <a:avLst/>
              <a:gdLst/>
              <a:ahLst/>
              <a:cxnLst/>
              <a:rect l="l" t="t" r="r" b="b"/>
              <a:pathLst>
                <a:path w="11075" h="11508" extrusionOk="0">
                  <a:moveTo>
                    <a:pt x="5615" y="1"/>
                  </a:moveTo>
                  <a:cubicBezTo>
                    <a:pt x="5145" y="1"/>
                    <a:pt x="4631" y="105"/>
                    <a:pt x="4003" y="314"/>
                  </a:cubicBezTo>
                  <a:cubicBezTo>
                    <a:pt x="2168" y="914"/>
                    <a:pt x="701" y="2516"/>
                    <a:pt x="401" y="4417"/>
                  </a:cubicBezTo>
                  <a:cubicBezTo>
                    <a:pt x="0" y="6652"/>
                    <a:pt x="1234" y="8987"/>
                    <a:pt x="3136" y="10221"/>
                  </a:cubicBezTo>
                  <a:cubicBezTo>
                    <a:pt x="4523" y="11122"/>
                    <a:pt x="6195" y="11507"/>
                    <a:pt x="7866" y="11507"/>
                  </a:cubicBezTo>
                  <a:cubicBezTo>
                    <a:pt x="8485" y="11507"/>
                    <a:pt x="9103" y="11454"/>
                    <a:pt x="9707" y="11355"/>
                  </a:cubicBezTo>
                  <a:cubicBezTo>
                    <a:pt x="10107" y="11288"/>
                    <a:pt x="10508" y="11188"/>
                    <a:pt x="10741" y="10888"/>
                  </a:cubicBezTo>
                  <a:cubicBezTo>
                    <a:pt x="11041" y="10555"/>
                    <a:pt x="11075" y="10054"/>
                    <a:pt x="11075" y="9621"/>
                  </a:cubicBezTo>
                  <a:cubicBezTo>
                    <a:pt x="11075" y="8120"/>
                    <a:pt x="11075" y="6585"/>
                    <a:pt x="10374" y="5251"/>
                  </a:cubicBezTo>
                  <a:cubicBezTo>
                    <a:pt x="10208" y="4951"/>
                    <a:pt x="10007" y="4650"/>
                    <a:pt x="9974" y="4283"/>
                  </a:cubicBezTo>
                  <a:cubicBezTo>
                    <a:pt x="9907" y="3650"/>
                    <a:pt x="10007" y="3550"/>
                    <a:pt x="9974" y="2916"/>
                  </a:cubicBezTo>
                  <a:cubicBezTo>
                    <a:pt x="9941" y="2349"/>
                    <a:pt x="8706" y="1381"/>
                    <a:pt x="8239" y="1081"/>
                  </a:cubicBezTo>
                  <a:cubicBezTo>
                    <a:pt x="7218" y="364"/>
                    <a:pt x="6494" y="1"/>
                    <a:pt x="56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1"/>
            <p:cNvSpPr/>
            <p:nvPr/>
          </p:nvSpPr>
          <p:spPr>
            <a:xfrm>
              <a:off x="8185092" y="1412125"/>
              <a:ext cx="261323" cy="253897"/>
            </a:xfrm>
            <a:custGeom>
              <a:avLst/>
              <a:gdLst/>
              <a:ahLst/>
              <a:cxnLst/>
              <a:rect l="l" t="t" r="r" b="b"/>
              <a:pathLst>
                <a:path w="8974" h="8719" extrusionOk="0">
                  <a:moveTo>
                    <a:pt x="8368" y="0"/>
                  </a:moveTo>
                  <a:cubicBezTo>
                    <a:pt x="8137" y="0"/>
                    <a:pt x="7909" y="91"/>
                    <a:pt x="7706" y="207"/>
                  </a:cubicBezTo>
                  <a:cubicBezTo>
                    <a:pt x="7139" y="474"/>
                    <a:pt x="6538" y="740"/>
                    <a:pt x="6005" y="1041"/>
                  </a:cubicBezTo>
                  <a:cubicBezTo>
                    <a:pt x="3903" y="2075"/>
                    <a:pt x="1902" y="3309"/>
                    <a:pt x="0" y="4677"/>
                  </a:cubicBezTo>
                  <a:cubicBezTo>
                    <a:pt x="101" y="6111"/>
                    <a:pt x="734" y="7512"/>
                    <a:pt x="1768" y="8479"/>
                  </a:cubicBezTo>
                  <a:cubicBezTo>
                    <a:pt x="1918" y="8599"/>
                    <a:pt x="2093" y="8718"/>
                    <a:pt x="2272" y="8718"/>
                  </a:cubicBezTo>
                  <a:cubicBezTo>
                    <a:pt x="2293" y="8718"/>
                    <a:pt x="2314" y="8716"/>
                    <a:pt x="2335" y="8713"/>
                  </a:cubicBezTo>
                  <a:cubicBezTo>
                    <a:pt x="2502" y="8713"/>
                    <a:pt x="2636" y="8579"/>
                    <a:pt x="2736" y="8479"/>
                  </a:cubicBezTo>
                  <a:cubicBezTo>
                    <a:pt x="3136" y="8079"/>
                    <a:pt x="3536" y="7712"/>
                    <a:pt x="3937" y="7312"/>
                  </a:cubicBezTo>
                  <a:cubicBezTo>
                    <a:pt x="4470" y="6778"/>
                    <a:pt x="5004" y="6244"/>
                    <a:pt x="5438" y="5644"/>
                  </a:cubicBezTo>
                  <a:cubicBezTo>
                    <a:pt x="5504" y="5511"/>
                    <a:pt x="5604" y="5377"/>
                    <a:pt x="5671" y="5244"/>
                  </a:cubicBezTo>
                  <a:cubicBezTo>
                    <a:pt x="5538" y="5077"/>
                    <a:pt x="5438" y="4910"/>
                    <a:pt x="5371" y="4710"/>
                  </a:cubicBezTo>
                  <a:cubicBezTo>
                    <a:pt x="5137" y="4009"/>
                    <a:pt x="5471" y="3142"/>
                    <a:pt x="6105" y="2775"/>
                  </a:cubicBezTo>
                  <a:cubicBezTo>
                    <a:pt x="6172" y="2709"/>
                    <a:pt x="6272" y="2675"/>
                    <a:pt x="6372" y="2675"/>
                  </a:cubicBezTo>
                  <a:cubicBezTo>
                    <a:pt x="6404" y="2668"/>
                    <a:pt x="6435" y="2665"/>
                    <a:pt x="6466" y="2665"/>
                  </a:cubicBezTo>
                  <a:cubicBezTo>
                    <a:pt x="6727" y="2665"/>
                    <a:pt x="6956" y="2900"/>
                    <a:pt x="7106" y="3109"/>
                  </a:cubicBezTo>
                  <a:cubicBezTo>
                    <a:pt x="7139" y="3176"/>
                    <a:pt x="7172" y="3242"/>
                    <a:pt x="7206" y="3309"/>
                  </a:cubicBezTo>
                  <a:cubicBezTo>
                    <a:pt x="7406" y="3142"/>
                    <a:pt x="7573" y="2942"/>
                    <a:pt x="7639" y="2675"/>
                  </a:cubicBezTo>
                  <a:cubicBezTo>
                    <a:pt x="7739" y="2442"/>
                    <a:pt x="7739" y="2141"/>
                    <a:pt x="7806" y="1908"/>
                  </a:cubicBezTo>
                  <a:cubicBezTo>
                    <a:pt x="7839" y="1641"/>
                    <a:pt x="7973" y="1374"/>
                    <a:pt x="8206" y="1241"/>
                  </a:cubicBezTo>
                  <a:cubicBezTo>
                    <a:pt x="8087" y="943"/>
                    <a:pt x="8394" y="591"/>
                    <a:pt x="8699" y="591"/>
                  </a:cubicBezTo>
                  <a:cubicBezTo>
                    <a:pt x="8735" y="591"/>
                    <a:pt x="8771" y="596"/>
                    <a:pt x="8807" y="607"/>
                  </a:cubicBezTo>
                  <a:cubicBezTo>
                    <a:pt x="8974" y="374"/>
                    <a:pt x="8740" y="73"/>
                    <a:pt x="8473" y="7"/>
                  </a:cubicBezTo>
                  <a:cubicBezTo>
                    <a:pt x="8438" y="2"/>
                    <a:pt x="8403" y="0"/>
                    <a:pt x="8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1"/>
            <p:cNvSpPr/>
            <p:nvPr/>
          </p:nvSpPr>
          <p:spPr>
            <a:xfrm>
              <a:off x="8167912" y="1661538"/>
              <a:ext cx="370785" cy="491604"/>
            </a:xfrm>
            <a:custGeom>
              <a:avLst/>
              <a:gdLst/>
              <a:ahLst/>
              <a:cxnLst/>
              <a:rect l="l" t="t" r="r" b="b"/>
              <a:pathLst>
                <a:path w="12733" h="16882" extrusionOk="0">
                  <a:moveTo>
                    <a:pt x="1457" y="0"/>
                  </a:moveTo>
                  <a:cubicBezTo>
                    <a:pt x="1355" y="0"/>
                    <a:pt x="1263" y="32"/>
                    <a:pt x="1191" y="114"/>
                  </a:cubicBezTo>
                  <a:cubicBezTo>
                    <a:pt x="1024" y="248"/>
                    <a:pt x="1057" y="481"/>
                    <a:pt x="1124" y="682"/>
                  </a:cubicBezTo>
                  <a:cubicBezTo>
                    <a:pt x="1158" y="715"/>
                    <a:pt x="1191" y="782"/>
                    <a:pt x="1224" y="882"/>
                  </a:cubicBezTo>
                  <a:cubicBezTo>
                    <a:pt x="1324" y="1115"/>
                    <a:pt x="1258" y="1415"/>
                    <a:pt x="1057" y="1616"/>
                  </a:cubicBezTo>
                  <a:cubicBezTo>
                    <a:pt x="791" y="1816"/>
                    <a:pt x="557" y="2149"/>
                    <a:pt x="557" y="2349"/>
                  </a:cubicBezTo>
                  <a:cubicBezTo>
                    <a:pt x="524" y="2683"/>
                    <a:pt x="991" y="2516"/>
                    <a:pt x="1057" y="2816"/>
                  </a:cubicBezTo>
                  <a:cubicBezTo>
                    <a:pt x="1124" y="3117"/>
                    <a:pt x="1191" y="3383"/>
                    <a:pt x="957" y="3617"/>
                  </a:cubicBezTo>
                  <a:cubicBezTo>
                    <a:pt x="724" y="3850"/>
                    <a:pt x="257" y="3917"/>
                    <a:pt x="224" y="4251"/>
                  </a:cubicBezTo>
                  <a:cubicBezTo>
                    <a:pt x="224" y="4418"/>
                    <a:pt x="357" y="4551"/>
                    <a:pt x="390" y="4718"/>
                  </a:cubicBezTo>
                  <a:cubicBezTo>
                    <a:pt x="490" y="5018"/>
                    <a:pt x="224" y="5352"/>
                    <a:pt x="90" y="5885"/>
                  </a:cubicBezTo>
                  <a:cubicBezTo>
                    <a:pt x="1" y="6154"/>
                    <a:pt x="205" y="6396"/>
                    <a:pt x="464" y="6396"/>
                  </a:cubicBezTo>
                  <a:cubicBezTo>
                    <a:pt x="494" y="6396"/>
                    <a:pt x="526" y="6393"/>
                    <a:pt x="557" y="6386"/>
                  </a:cubicBezTo>
                  <a:cubicBezTo>
                    <a:pt x="1034" y="6284"/>
                    <a:pt x="1522" y="6234"/>
                    <a:pt x="2011" y="6234"/>
                  </a:cubicBezTo>
                  <a:cubicBezTo>
                    <a:pt x="4085" y="6234"/>
                    <a:pt x="6173" y="7128"/>
                    <a:pt x="7495" y="8721"/>
                  </a:cubicBezTo>
                  <a:cubicBezTo>
                    <a:pt x="8429" y="9821"/>
                    <a:pt x="8996" y="11189"/>
                    <a:pt x="9830" y="12390"/>
                  </a:cubicBezTo>
                  <a:cubicBezTo>
                    <a:pt x="10464" y="13357"/>
                    <a:pt x="11331" y="14258"/>
                    <a:pt x="11498" y="15425"/>
                  </a:cubicBezTo>
                  <a:cubicBezTo>
                    <a:pt x="11565" y="15759"/>
                    <a:pt x="11565" y="16093"/>
                    <a:pt x="11665" y="16393"/>
                  </a:cubicBezTo>
                  <a:cubicBezTo>
                    <a:pt x="11779" y="16649"/>
                    <a:pt x="12039" y="16881"/>
                    <a:pt x="12320" y="16881"/>
                  </a:cubicBezTo>
                  <a:cubicBezTo>
                    <a:pt x="12368" y="16881"/>
                    <a:pt x="12417" y="16874"/>
                    <a:pt x="12466" y="16860"/>
                  </a:cubicBezTo>
                  <a:cubicBezTo>
                    <a:pt x="12199" y="15892"/>
                    <a:pt x="11932" y="14925"/>
                    <a:pt x="11865" y="13924"/>
                  </a:cubicBezTo>
                  <a:cubicBezTo>
                    <a:pt x="11765" y="12924"/>
                    <a:pt x="11865" y="11890"/>
                    <a:pt x="12299" y="10989"/>
                  </a:cubicBezTo>
                  <a:cubicBezTo>
                    <a:pt x="12466" y="10555"/>
                    <a:pt x="12732" y="10055"/>
                    <a:pt x="12499" y="9655"/>
                  </a:cubicBezTo>
                  <a:cubicBezTo>
                    <a:pt x="12399" y="9488"/>
                    <a:pt x="12199" y="9354"/>
                    <a:pt x="12065" y="9221"/>
                  </a:cubicBezTo>
                  <a:cubicBezTo>
                    <a:pt x="11565" y="8787"/>
                    <a:pt x="11432" y="8054"/>
                    <a:pt x="11665" y="7453"/>
                  </a:cubicBezTo>
                  <a:cubicBezTo>
                    <a:pt x="11765" y="7186"/>
                    <a:pt x="11732" y="6886"/>
                    <a:pt x="11498" y="6686"/>
                  </a:cubicBezTo>
                  <a:cubicBezTo>
                    <a:pt x="11432" y="6619"/>
                    <a:pt x="11331" y="6519"/>
                    <a:pt x="11298" y="6386"/>
                  </a:cubicBezTo>
                  <a:cubicBezTo>
                    <a:pt x="11165" y="6119"/>
                    <a:pt x="10998" y="5118"/>
                    <a:pt x="10998" y="4785"/>
                  </a:cubicBezTo>
                  <a:cubicBezTo>
                    <a:pt x="10965" y="4084"/>
                    <a:pt x="11265" y="4084"/>
                    <a:pt x="11231" y="3383"/>
                  </a:cubicBezTo>
                  <a:cubicBezTo>
                    <a:pt x="11198" y="3017"/>
                    <a:pt x="10931" y="2583"/>
                    <a:pt x="10664" y="2416"/>
                  </a:cubicBezTo>
                  <a:cubicBezTo>
                    <a:pt x="10498" y="2297"/>
                    <a:pt x="10297" y="2280"/>
                    <a:pt x="10098" y="2280"/>
                  </a:cubicBezTo>
                  <a:cubicBezTo>
                    <a:pt x="10019" y="2280"/>
                    <a:pt x="9940" y="2283"/>
                    <a:pt x="9864" y="2283"/>
                  </a:cubicBezTo>
                  <a:cubicBezTo>
                    <a:pt x="8096" y="2249"/>
                    <a:pt x="6828" y="248"/>
                    <a:pt x="5060" y="148"/>
                  </a:cubicBezTo>
                  <a:cubicBezTo>
                    <a:pt x="5002" y="144"/>
                    <a:pt x="4944" y="142"/>
                    <a:pt x="4886" y="142"/>
                  </a:cubicBezTo>
                  <a:cubicBezTo>
                    <a:pt x="4226" y="142"/>
                    <a:pt x="3554" y="378"/>
                    <a:pt x="2912" y="378"/>
                  </a:cubicBezTo>
                  <a:cubicBezTo>
                    <a:pt x="2667" y="378"/>
                    <a:pt x="2426" y="343"/>
                    <a:pt x="2192" y="248"/>
                  </a:cubicBezTo>
                  <a:cubicBezTo>
                    <a:pt x="1962" y="156"/>
                    <a:pt x="1684" y="0"/>
                    <a:pt x="1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1"/>
            <p:cNvSpPr/>
            <p:nvPr/>
          </p:nvSpPr>
          <p:spPr>
            <a:xfrm>
              <a:off x="8139432" y="1736435"/>
              <a:ext cx="428413" cy="947419"/>
            </a:xfrm>
            <a:custGeom>
              <a:avLst/>
              <a:gdLst/>
              <a:ahLst/>
              <a:cxnLst/>
              <a:rect l="l" t="t" r="r" b="b"/>
              <a:pathLst>
                <a:path w="14712" h="32535" extrusionOk="0">
                  <a:moveTo>
                    <a:pt x="4187" y="0"/>
                  </a:moveTo>
                  <a:cubicBezTo>
                    <a:pt x="2920" y="0"/>
                    <a:pt x="1654" y="257"/>
                    <a:pt x="501" y="778"/>
                  </a:cubicBezTo>
                  <a:cubicBezTo>
                    <a:pt x="468" y="1412"/>
                    <a:pt x="434" y="2079"/>
                    <a:pt x="401" y="2746"/>
                  </a:cubicBezTo>
                  <a:cubicBezTo>
                    <a:pt x="1463" y="1794"/>
                    <a:pt x="2854" y="1360"/>
                    <a:pt x="4279" y="1360"/>
                  </a:cubicBezTo>
                  <a:cubicBezTo>
                    <a:pt x="5899" y="1360"/>
                    <a:pt x="7563" y="1920"/>
                    <a:pt x="8840" y="2913"/>
                  </a:cubicBezTo>
                  <a:cubicBezTo>
                    <a:pt x="11242" y="4814"/>
                    <a:pt x="12443" y="7883"/>
                    <a:pt x="12776" y="10919"/>
                  </a:cubicBezTo>
                  <a:cubicBezTo>
                    <a:pt x="13243" y="15055"/>
                    <a:pt x="12243" y="19358"/>
                    <a:pt x="10008" y="22894"/>
                  </a:cubicBezTo>
                  <a:cubicBezTo>
                    <a:pt x="7773" y="26430"/>
                    <a:pt x="4304" y="29165"/>
                    <a:pt x="334" y="30499"/>
                  </a:cubicBezTo>
                  <a:cubicBezTo>
                    <a:pt x="234" y="31167"/>
                    <a:pt x="101" y="31834"/>
                    <a:pt x="1" y="32534"/>
                  </a:cubicBezTo>
                  <a:cubicBezTo>
                    <a:pt x="2803" y="30833"/>
                    <a:pt x="5605" y="29098"/>
                    <a:pt x="8073" y="26930"/>
                  </a:cubicBezTo>
                  <a:cubicBezTo>
                    <a:pt x="10542" y="24762"/>
                    <a:pt x="12676" y="22127"/>
                    <a:pt x="13710" y="19025"/>
                  </a:cubicBezTo>
                  <a:cubicBezTo>
                    <a:pt x="14611" y="16423"/>
                    <a:pt x="14711" y="13654"/>
                    <a:pt x="14344" y="10952"/>
                  </a:cubicBezTo>
                  <a:cubicBezTo>
                    <a:pt x="13844" y="7316"/>
                    <a:pt x="12343" y="3580"/>
                    <a:pt x="9307" y="1545"/>
                  </a:cubicBezTo>
                  <a:cubicBezTo>
                    <a:pt x="7815" y="524"/>
                    <a:pt x="6000" y="0"/>
                    <a:pt x="4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1"/>
            <p:cNvSpPr/>
            <p:nvPr/>
          </p:nvSpPr>
          <p:spPr>
            <a:xfrm>
              <a:off x="8820374" y="2635253"/>
              <a:ext cx="219536" cy="206665"/>
            </a:xfrm>
            <a:custGeom>
              <a:avLst/>
              <a:gdLst/>
              <a:ahLst/>
              <a:cxnLst/>
              <a:rect l="l" t="t" r="r" b="b"/>
              <a:pathLst>
                <a:path w="7539" h="7097" extrusionOk="0">
                  <a:moveTo>
                    <a:pt x="2068" y="0"/>
                  </a:moveTo>
                  <a:cubicBezTo>
                    <a:pt x="1368" y="701"/>
                    <a:pt x="701" y="1368"/>
                    <a:pt x="0" y="2068"/>
                  </a:cubicBezTo>
                  <a:cubicBezTo>
                    <a:pt x="634" y="2902"/>
                    <a:pt x="1134" y="3836"/>
                    <a:pt x="1434" y="4837"/>
                  </a:cubicBezTo>
                  <a:cubicBezTo>
                    <a:pt x="1568" y="5271"/>
                    <a:pt x="1668" y="5704"/>
                    <a:pt x="1935" y="6071"/>
                  </a:cubicBezTo>
                  <a:cubicBezTo>
                    <a:pt x="2235" y="6472"/>
                    <a:pt x="2769" y="6705"/>
                    <a:pt x="3236" y="6872"/>
                  </a:cubicBezTo>
                  <a:cubicBezTo>
                    <a:pt x="3483" y="6984"/>
                    <a:pt x="3761" y="7097"/>
                    <a:pt x="4028" y="7097"/>
                  </a:cubicBezTo>
                  <a:cubicBezTo>
                    <a:pt x="4157" y="7097"/>
                    <a:pt x="4284" y="7071"/>
                    <a:pt x="4403" y="7005"/>
                  </a:cubicBezTo>
                  <a:cubicBezTo>
                    <a:pt x="4670" y="6905"/>
                    <a:pt x="4837" y="6605"/>
                    <a:pt x="5137" y="6538"/>
                  </a:cubicBezTo>
                  <a:cubicBezTo>
                    <a:pt x="5198" y="6522"/>
                    <a:pt x="5259" y="6515"/>
                    <a:pt x="5321" y="6515"/>
                  </a:cubicBezTo>
                  <a:cubicBezTo>
                    <a:pt x="5557" y="6515"/>
                    <a:pt x="5801" y="6610"/>
                    <a:pt x="6038" y="6610"/>
                  </a:cubicBezTo>
                  <a:cubicBezTo>
                    <a:pt x="6117" y="6610"/>
                    <a:pt x="6195" y="6599"/>
                    <a:pt x="6271" y="6572"/>
                  </a:cubicBezTo>
                  <a:cubicBezTo>
                    <a:pt x="6505" y="6472"/>
                    <a:pt x="6605" y="6205"/>
                    <a:pt x="6738" y="5971"/>
                  </a:cubicBezTo>
                  <a:cubicBezTo>
                    <a:pt x="6872" y="5671"/>
                    <a:pt x="7005" y="5371"/>
                    <a:pt x="7138" y="5104"/>
                  </a:cubicBezTo>
                  <a:cubicBezTo>
                    <a:pt x="7205" y="4904"/>
                    <a:pt x="7305" y="4704"/>
                    <a:pt x="7339" y="4504"/>
                  </a:cubicBezTo>
                  <a:cubicBezTo>
                    <a:pt x="7539" y="3703"/>
                    <a:pt x="7072" y="2869"/>
                    <a:pt x="6405" y="2335"/>
                  </a:cubicBezTo>
                  <a:cubicBezTo>
                    <a:pt x="5771" y="1835"/>
                    <a:pt x="4970" y="1568"/>
                    <a:pt x="4170" y="1268"/>
                  </a:cubicBezTo>
                  <a:cubicBezTo>
                    <a:pt x="3402" y="968"/>
                    <a:pt x="2602" y="634"/>
                    <a:pt x="20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1"/>
            <p:cNvSpPr/>
            <p:nvPr/>
          </p:nvSpPr>
          <p:spPr>
            <a:xfrm>
              <a:off x="8201603" y="1792811"/>
              <a:ext cx="730504" cy="947361"/>
            </a:xfrm>
            <a:custGeom>
              <a:avLst/>
              <a:gdLst/>
              <a:ahLst/>
              <a:cxnLst/>
              <a:rect l="l" t="t" r="r" b="b"/>
              <a:pathLst>
                <a:path w="25086" h="32533" extrusionOk="0">
                  <a:moveTo>
                    <a:pt x="3178" y="0"/>
                  </a:moveTo>
                  <a:cubicBezTo>
                    <a:pt x="2462" y="0"/>
                    <a:pt x="1774" y="207"/>
                    <a:pt x="1235" y="677"/>
                  </a:cubicBezTo>
                  <a:cubicBezTo>
                    <a:pt x="267" y="1511"/>
                    <a:pt x="1" y="2912"/>
                    <a:pt x="234" y="4146"/>
                  </a:cubicBezTo>
                  <a:cubicBezTo>
                    <a:pt x="468" y="5380"/>
                    <a:pt x="1101" y="6514"/>
                    <a:pt x="1735" y="7582"/>
                  </a:cubicBezTo>
                  <a:cubicBezTo>
                    <a:pt x="7239" y="16855"/>
                    <a:pt x="12509" y="26395"/>
                    <a:pt x="21349" y="32533"/>
                  </a:cubicBezTo>
                  <a:cubicBezTo>
                    <a:pt x="22116" y="31866"/>
                    <a:pt x="24318" y="30098"/>
                    <a:pt x="25085" y="29197"/>
                  </a:cubicBezTo>
                  <a:cubicBezTo>
                    <a:pt x="18013" y="22426"/>
                    <a:pt x="12776" y="14453"/>
                    <a:pt x="8807" y="5514"/>
                  </a:cubicBezTo>
                  <a:cubicBezTo>
                    <a:pt x="8073" y="3912"/>
                    <a:pt x="7372" y="2211"/>
                    <a:pt x="6038" y="1077"/>
                  </a:cubicBezTo>
                  <a:cubicBezTo>
                    <a:pt x="5257" y="413"/>
                    <a:pt x="4189" y="0"/>
                    <a:pt x="31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1"/>
            <p:cNvSpPr/>
            <p:nvPr/>
          </p:nvSpPr>
          <p:spPr>
            <a:xfrm>
              <a:off x="8132647" y="1316583"/>
              <a:ext cx="320582" cy="281270"/>
            </a:xfrm>
            <a:custGeom>
              <a:avLst/>
              <a:gdLst/>
              <a:ahLst/>
              <a:cxnLst/>
              <a:rect l="l" t="t" r="r" b="b"/>
              <a:pathLst>
                <a:path w="11009" h="9659" extrusionOk="0">
                  <a:moveTo>
                    <a:pt x="7527" y="1"/>
                  </a:moveTo>
                  <a:cubicBezTo>
                    <a:pt x="7210" y="1"/>
                    <a:pt x="6880" y="52"/>
                    <a:pt x="6572" y="119"/>
                  </a:cubicBezTo>
                  <a:cubicBezTo>
                    <a:pt x="4837" y="519"/>
                    <a:pt x="3136" y="1253"/>
                    <a:pt x="1701" y="2320"/>
                  </a:cubicBezTo>
                  <a:cubicBezTo>
                    <a:pt x="1068" y="2787"/>
                    <a:pt x="501" y="3288"/>
                    <a:pt x="234" y="4021"/>
                  </a:cubicBezTo>
                  <a:cubicBezTo>
                    <a:pt x="0" y="4789"/>
                    <a:pt x="167" y="5623"/>
                    <a:pt x="367" y="6423"/>
                  </a:cubicBezTo>
                  <a:cubicBezTo>
                    <a:pt x="567" y="7190"/>
                    <a:pt x="801" y="7991"/>
                    <a:pt x="1401" y="8458"/>
                  </a:cubicBezTo>
                  <a:cubicBezTo>
                    <a:pt x="1435" y="8725"/>
                    <a:pt x="1301" y="9392"/>
                    <a:pt x="1368" y="9659"/>
                  </a:cubicBezTo>
                  <a:cubicBezTo>
                    <a:pt x="4503" y="8058"/>
                    <a:pt x="7672" y="5689"/>
                    <a:pt x="10408" y="3454"/>
                  </a:cubicBezTo>
                  <a:cubicBezTo>
                    <a:pt x="10674" y="3221"/>
                    <a:pt x="11008" y="2854"/>
                    <a:pt x="10841" y="2520"/>
                  </a:cubicBezTo>
                  <a:cubicBezTo>
                    <a:pt x="10674" y="2153"/>
                    <a:pt x="10107" y="2220"/>
                    <a:pt x="9740" y="2020"/>
                  </a:cubicBezTo>
                  <a:cubicBezTo>
                    <a:pt x="9173" y="1720"/>
                    <a:pt x="9140" y="919"/>
                    <a:pt x="8740" y="452"/>
                  </a:cubicBezTo>
                  <a:cubicBezTo>
                    <a:pt x="8441" y="113"/>
                    <a:pt x="7998" y="1"/>
                    <a:pt x="75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1"/>
            <p:cNvSpPr/>
            <p:nvPr/>
          </p:nvSpPr>
          <p:spPr>
            <a:xfrm>
              <a:off x="7726598" y="1714507"/>
              <a:ext cx="510969" cy="995030"/>
            </a:xfrm>
            <a:custGeom>
              <a:avLst/>
              <a:gdLst/>
              <a:ahLst/>
              <a:cxnLst/>
              <a:rect l="l" t="t" r="r" b="b"/>
              <a:pathLst>
                <a:path w="17547" h="34170" extrusionOk="0">
                  <a:moveTo>
                    <a:pt x="9065" y="1"/>
                  </a:moveTo>
                  <a:cubicBezTo>
                    <a:pt x="6460" y="1"/>
                    <a:pt x="4003" y="495"/>
                    <a:pt x="2736" y="1998"/>
                  </a:cubicBezTo>
                  <a:cubicBezTo>
                    <a:pt x="234" y="4967"/>
                    <a:pt x="2102" y="11638"/>
                    <a:pt x="1302" y="15441"/>
                  </a:cubicBezTo>
                  <a:cubicBezTo>
                    <a:pt x="601" y="18910"/>
                    <a:pt x="168" y="22446"/>
                    <a:pt x="34" y="25982"/>
                  </a:cubicBezTo>
                  <a:cubicBezTo>
                    <a:pt x="1" y="27516"/>
                    <a:pt x="34" y="29118"/>
                    <a:pt x="835" y="30385"/>
                  </a:cubicBezTo>
                  <a:cubicBezTo>
                    <a:pt x="1535" y="31386"/>
                    <a:pt x="2636" y="32053"/>
                    <a:pt x="3737" y="32553"/>
                  </a:cubicBezTo>
                  <a:cubicBezTo>
                    <a:pt x="5838" y="33521"/>
                    <a:pt x="8140" y="34054"/>
                    <a:pt x="10442" y="34154"/>
                  </a:cubicBezTo>
                  <a:cubicBezTo>
                    <a:pt x="10651" y="34164"/>
                    <a:pt x="10863" y="34169"/>
                    <a:pt x="11076" y="34169"/>
                  </a:cubicBezTo>
                  <a:cubicBezTo>
                    <a:pt x="12351" y="34169"/>
                    <a:pt x="13654" y="33973"/>
                    <a:pt x="14711" y="33287"/>
                  </a:cubicBezTo>
                  <a:cubicBezTo>
                    <a:pt x="16279" y="32320"/>
                    <a:pt x="17113" y="30452"/>
                    <a:pt x="17313" y="28651"/>
                  </a:cubicBezTo>
                  <a:cubicBezTo>
                    <a:pt x="17547" y="26816"/>
                    <a:pt x="17247" y="24981"/>
                    <a:pt x="17046" y="23180"/>
                  </a:cubicBezTo>
                  <a:cubicBezTo>
                    <a:pt x="16446" y="18377"/>
                    <a:pt x="16313" y="13506"/>
                    <a:pt x="16613" y="8670"/>
                  </a:cubicBezTo>
                  <a:cubicBezTo>
                    <a:pt x="16813" y="6068"/>
                    <a:pt x="17113" y="3366"/>
                    <a:pt x="16146" y="931"/>
                  </a:cubicBezTo>
                  <a:cubicBezTo>
                    <a:pt x="14285" y="470"/>
                    <a:pt x="11604" y="1"/>
                    <a:pt x="9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1"/>
            <p:cNvSpPr/>
            <p:nvPr/>
          </p:nvSpPr>
          <p:spPr>
            <a:xfrm>
              <a:off x="7931574" y="1755101"/>
              <a:ext cx="277834" cy="930384"/>
            </a:xfrm>
            <a:custGeom>
              <a:avLst/>
              <a:gdLst/>
              <a:ahLst/>
              <a:cxnLst/>
              <a:rect l="l" t="t" r="r" b="b"/>
              <a:pathLst>
                <a:path w="9541" h="31950" extrusionOk="0">
                  <a:moveTo>
                    <a:pt x="5297" y="0"/>
                  </a:moveTo>
                  <a:cubicBezTo>
                    <a:pt x="4915" y="0"/>
                    <a:pt x="4534" y="27"/>
                    <a:pt x="4170" y="70"/>
                  </a:cubicBezTo>
                  <a:cubicBezTo>
                    <a:pt x="2969" y="170"/>
                    <a:pt x="1635" y="504"/>
                    <a:pt x="1068" y="1572"/>
                  </a:cubicBezTo>
                  <a:cubicBezTo>
                    <a:pt x="467" y="2706"/>
                    <a:pt x="1068" y="4107"/>
                    <a:pt x="1568" y="5341"/>
                  </a:cubicBezTo>
                  <a:cubicBezTo>
                    <a:pt x="3203" y="9277"/>
                    <a:pt x="3636" y="13747"/>
                    <a:pt x="2469" y="17850"/>
                  </a:cubicBezTo>
                  <a:cubicBezTo>
                    <a:pt x="2002" y="19584"/>
                    <a:pt x="1268" y="21219"/>
                    <a:pt x="734" y="22920"/>
                  </a:cubicBezTo>
                  <a:cubicBezTo>
                    <a:pt x="234" y="24621"/>
                    <a:pt x="0" y="26489"/>
                    <a:pt x="501" y="28191"/>
                  </a:cubicBezTo>
                  <a:cubicBezTo>
                    <a:pt x="901" y="29592"/>
                    <a:pt x="1835" y="30826"/>
                    <a:pt x="3136" y="31493"/>
                  </a:cubicBezTo>
                  <a:cubicBezTo>
                    <a:pt x="3748" y="31791"/>
                    <a:pt x="4435" y="31949"/>
                    <a:pt x="5115" y="31949"/>
                  </a:cubicBezTo>
                  <a:cubicBezTo>
                    <a:pt x="5880" y="31949"/>
                    <a:pt x="6637" y="31750"/>
                    <a:pt x="7272" y="31326"/>
                  </a:cubicBezTo>
                  <a:cubicBezTo>
                    <a:pt x="8440" y="30559"/>
                    <a:pt x="9107" y="29191"/>
                    <a:pt x="9307" y="27790"/>
                  </a:cubicBezTo>
                  <a:cubicBezTo>
                    <a:pt x="9507" y="26389"/>
                    <a:pt x="9307" y="24988"/>
                    <a:pt x="9107" y="23621"/>
                  </a:cubicBezTo>
                  <a:cubicBezTo>
                    <a:pt x="8506" y="19918"/>
                    <a:pt x="7806" y="16182"/>
                    <a:pt x="8106" y="12446"/>
                  </a:cubicBezTo>
                  <a:cubicBezTo>
                    <a:pt x="8340" y="9944"/>
                    <a:pt x="9040" y="7476"/>
                    <a:pt x="9340" y="4974"/>
                  </a:cubicBezTo>
                  <a:cubicBezTo>
                    <a:pt x="9507" y="3740"/>
                    <a:pt x="9540" y="2405"/>
                    <a:pt x="8840" y="1405"/>
                  </a:cubicBezTo>
                  <a:cubicBezTo>
                    <a:pt x="8058" y="336"/>
                    <a:pt x="6665" y="0"/>
                    <a:pt x="52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1"/>
            <p:cNvSpPr/>
            <p:nvPr/>
          </p:nvSpPr>
          <p:spPr>
            <a:xfrm>
              <a:off x="5600314" y="2006785"/>
              <a:ext cx="195250" cy="418687"/>
            </a:xfrm>
            <a:custGeom>
              <a:avLst/>
              <a:gdLst/>
              <a:ahLst/>
              <a:cxnLst/>
              <a:rect l="l" t="t" r="r" b="b"/>
              <a:pathLst>
                <a:path w="6705" h="14378" extrusionOk="0">
                  <a:moveTo>
                    <a:pt x="2735" y="0"/>
                  </a:moveTo>
                  <a:lnTo>
                    <a:pt x="2735" y="0"/>
                  </a:lnTo>
                  <a:cubicBezTo>
                    <a:pt x="2902" y="734"/>
                    <a:pt x="2535" y="1468"/>
                    <a:pt x="2002" y="1935"/>
                  </a:cubicBezTo>
                  <a:cubicBezTo>
                    <a:pt x="1434" y="2402"/>
                    <a:pt x="734" y="2602"/>
                    <a:pt x="33" y="2769"/>
                  </a:cubicBezTo>
                  <a:cubicBezTo>
                    <a:pt x="0" y="3203"/>
                    <a:pt x="33" y="3670"/>
                    <a:pt x="167" y="4070"/>
                  </a:cubicBezTo>
                  <a:cubicBezTo>
                    <a:pt x="267" y="4403"/>
                    <a:pt x="500" y="10074"/>
                    <a:pt x="400" y="10641"/>
                  </a:cubicBezTo>
                  <a:cubicBezTo>
                    <a:pt x="334" y="11075"/>
                    <a:pt x="334" y="11508"/>
                    <a:pt x="334" y="11942"/>
                  </a:cubicBezTo>
                  <a:cubicBezTo>
                    <a:pt x="334" y="12743"/>
                    <a:pt x="267" y="13510"/>
                    <a:pt x="300" y="14344"/>
                  </a:cubicBezTo>
                  <a:lnTo>
                    <a:pt x="6305" y="14377"/>
                  </a:lnTo>
                  <a:cubicBezTo>
                    <a:pt x="6338" y="13577"/>
                    <a:pt x="6371" y="12743"/>
                    <a:pt x="6371" y="11942"/>
                  </a:cubicBezTo>
                  <a:cubicBezTo>
                    <a:pt x="6371" y="11508"/>
                    <a:pt x="6338" y="11075"/>
                    <a:pt x="6271" y="10641"/>
                  </a:cubicBezTo>
                  <a:cubicBezTo>
                    <a:pt x="6171" y="10074"/>
                    <a:pt x="6405" y="4403"/>
                    <a:pt x="6538" y="4070"/>
                  </a:cubicBezTo>
                  <a:cubicBezTo>
                    <a:pt x="6672" y="3670"/>
                    <a:pt x="6705" y="3203"/>
                    <a:pt x="6638" y="2769"/>
                  </a:cubicBezTo>
                  <a:cubicBezTo>
                    <a:pt x="5938" y="2602"/>
                    <a:pt x="5237" y="2402"/>
                    <a:pt x="4703" y="1935"/>
                  </a:cubicBezTo>
                  <a:cubicBezTo>
                    <a:pt x="4136" y="1468"/>
                    <a:pt x="3769" y="734"/>
                    <a:pt x="3936" y="0"/>
                  </a:cubicBezTo>
                  <a:lnTo>
                    <a:pt x="3936" y="0"/>
                  </a:lnTo>
                  <a:cubicBezTo>
                    <a:pt x="3736" y="34"/>
                    <a:pt x="3536" y="34"/>
                    <a:pt x="3336" y="34"/>
                  </a:cubicBezTo>
                  <a:cubicBezTo>
                    <a:pt x="3136" y="34"/>
                    <a:pt x="2936" y="34"/>
                    <a:pt x="27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1"/>
            <p:cNvSpPr/>
            <p:nvPr/>
          </p:nvSpPr>
          <p:spPr>
            <a:xfrm>
              <a:off x="5655671" y="1953350"/>
              <a:ext cx="70936" cy="88437"/>
            </a:xfrm>
            <a:custGeom>
              <a:avLst/>
              <a:gdLst/>
              <a:ahLst/>
              <a:cxnLst/>
              <a:rect l="l" t="t" r="r" b="b"/>
              <a:pathLst>
                <a:path w="2436" h="3037" extrusionOk="0">
                  <a:moveTo>
                    <a:pt x="434" y="1"/>
                  </a:moveTo>
                  <a:cubicBezTo>
                    <a:pt x="334" y="1"/>
                    <a:pt x="201" y="1"/>
                    <a:pt x="134" y="67"/>
                  </a:cubicBezTo>
                  <a:cubicBezTo>
                    <a:pt x="34" y="167"/>
                    <a:pt x="0" y="301"/>
                    <a:pt x="0" y="434"/>
                  </a:cubicBezTo>
                  <a:cubicBezTo>
                    <a:pt x="0" y="1201"/>
                    <a:pt x="34" y="1935"/>
                    <a:pt x="134" y="2669"/>
                  </a:cubicBezTo>
                  <a:cubicBezTo>
                    <a:pt x="134" y="2769"/>
                    <a:pt x="167" y="2869"/>
                    <a:pt x="234" y="2936"/>
                  </a:cubicBezTo>
                  <a:cubicBezTo>
                    <a:pt x="301" y="3036"/>
                    <a:pt x="467" y="3036"/>
                    <a:pt x="568" y="3036"/>
                  </a:cubicBezTo>
                  <a:cubicBezTo>
                    <a:pt x="1168" y="2969"/>
                    <a:pt x="1735" y="2636"/>
                    <a:pt x="2069" y="2135"/>
                  </a:cubicBezTo>
                  <a:cubicBezTo>
                    <a:pt x="2369" y="1635"/>
                    <a:pt x="2436" y="1001"/>
                    <a:pt x="2235" y="434"/>
                  </a:cubicBezTo>
                  <a:cubicBezTo>
                    <a:pt x="2169" y="301"/>
                    <a:pt x="2102" y="167"/>
                    <a:pt x="1969" y="67"/>
                  </a:cubicBezTo>
                  <a:cubicBezTo>
                    <a:pt x="1868" y="34"/>
                    <a:pt x="1735" y="1"/>
                    <a:pt x="16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1"/>
            <p:cNvSpPr/>
            <p:nvPr/>
          </p:nvSpPr>
          <p:spPr>
            <a:xfrm>
              <a:off x="5654710" y="1997059"/>
              <a:ext cx="77721" cy="109812"/>
            </a:xfrm>
            <a:custGeom>
              <a:avLst/>
              <a:gdLst/>
              <a:ahLst/>
              <a:cxnLst/>
              <a:rect l="l" t="t" r="r" b="b"/>
              <a:pathLst>
                <a:path w="2669" h="3771" extrusionOk="0">
                  <a:moveTo>
                    <a:pt x="2569" y="1"/>
                  </a:moveTo>
                  <a:lnTo>
                    <a:pt x="2569" y="1"/>
                  </a:lnTo>
                  <a:cubicBezTo>
                    <a:pt x="2048" y="241"/>
                    <a:pt x="1552" y="361"/>
                    <a:pt x="1058" y="361"/>
                  </a:cubicBezTo>
                  <a:cubicBezTo>
                    <a:pt x="729" y="361"/>
                    <a:pt x="400" y="308"/>
                    <a:pt x="67" y="201"/>
                  </a:cubicBezTo>
                  <a:lnTo>
                    <a:pt x="67" y="201"/>
                  </a:lnTo>
                  <a:cubicBezTo>
                    <a:pt x="0" y="668"/>
                    <a:pt x="67" y="1235"/>
                    <a:pt x="200" y="1669"/>
                  </a:cubicBezTo>
                  <a:cubicBezTo>
                    <a:pt x="334" y="2169"/>
                    <a:pt x="500" y="2202"/>
                    <a:pt x="567" y="2836"/>
                  </a:cubicBezTo>
                  <a:cubicBezTo>
                    <a:pt x="601" y="3336"/>
                    <a:pt x="901" y="3770"/>
                    <a:pt x="934" y="3770"/>
                  </a:cubicBezTo>
                  <a:cubicBezTo>
                    <a:pt x="967" y="3770"/>
                    <a:pt x="901" y="3470"/>
                    <a:pt x="1068" y="3136"/>
                  </a:cubicBezTo>
                  <a:cubicBezTo>
                    <a:pt x="1168" y="2936"/>
                    <a:pt x="1601" y="2803"/>
                    <a:pt x="1635" y="2302"/>
                  </a:cubicBezTo>
                  <a:cubicBezTo>
                    <a:pt x="1668" y="1735"/>
                    <a:pt x="2669" y="1535"/>
                    <a:pt x="25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1"/>
            <p:cNvSpPr/>
            <p:nvPr/>
          </p:nvSpPr>
          <p:spPr>
            <a:xfrm>
              <a:off x="6799941" y="2021345"/>
              <a:ext cx="89398" cy="244812"/>
            </a:xfrm>
            <a:custGeom>
              <a:avLst/>
              <a:gdLst/>
              <a:ahLst/>
              <a:cxnLst/>
              <a:rect l="l" t="t" r="r" b="b"/>
              <a:pathLst>
                <a:path w="3070" h="8407" extrusionOk="0">
                  <a:moveTo>
                    <a:pt x="1268" y="1"/>
                  </a:moveTo>
                  <a:cubicBezTo>
                    <a:pt x="334" y="2669"/>
                    <a:pt x="0" y="5571"/>
                    <a:pt x="300" y="8407"/>
                  </a:cubicBezTo>
                  <a:lnTo>
                    <a:pt x="1234" y="8407"/>
                  </a:lnTo>
                  <a:cubicBezTo>
                    <a:pt x="1301" y="6972"/>
                    <a:pt x="1401" y="5571"/>
                    <a:pt x="1635" y="4170"/>
                  </a:cubicBezTo>
                  <a:cubicBezTo>
                    <a:pt x="1902" y="2803"/>
                    <a:pt x="2302" y="1168"/>
                    <a:pt x="30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1"/>
            <p:cNvSpPr/>
            <p:nvPr/>
          </p:nvSpPr>
          <p:spPr>
            <a:xfrm>
              <a:off x="6856259" y="2021345"/>
              <a:ext cx="76789" cy="244812"/>
            </a:xfrm>
            <a:custGeom>
              <a:avLst/>
              <a:gdLst/>
              <a:ahLst/>
              <a:cxnLst/>
              <a:rect l="l" t="t" r="r" b="b"/>
              <a:pathLst>
                <a:path w="2637" h="8407" extrusionOk="0">
                  <a:moveTo>
                    <a:pt x="68" y="1"/>
                  </a:moveTo>
                  <a:cubicBezTo>
                    <a:pt x="1" y="1435"/>
                    <a:pt x="168" y="2636"/>
                    <a:pt x="368" y="4104"/>
                  </a:cubicBezTo>
                  <a:cubicBezTo>
                    <a:pt x="568" y="5605"/>
                    <a:pt x="1035" y="7106"/>
                    <a:pt x="1802" y="8407"/>
                  </a:cubicBezTo>
                  <a:cubicBezTo>
                    <a:pt x="2069" y="8273"/>
                    <a:pt x="2336" y="8206"/>
                    <a:pt x="2636" y="8173"/>
                  </a:cubicBezTo>
                  <a:cubicBezTo>
                    <a:pt x="1702" y="5571"/>
                    <a:pt x="2036" y="2636"/>
                    <a:pt x="20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1"/>
            <p:cNvSpPr/>
            <p:nvPr/>
          </p:nvSpPr>
          <p:spPr>
            <a:xfrm>
              <a:off x="6862113" y="1875075"/>
              <a:ext cx="110743" cy="161849"/>
            </a:xfrm>
            <a:custGeom>
              <a:avLst/>
              <a:gdLst/>
              <a:ahLst/>
              <a:cxnLst/>
              <a:rect l="l" t="t" r="r" b="b"/>
              <a:pathLst>
                <a:path w="3803" h="5558" extrusionOk="0">
                  <a:moveTo>
                    <a:pt x="906" y="0"/>
                  </a:moveTo>
                  <a:cubicBezTo>
                    <a:pt x="742" y="0"/>
                    <a:pt x="582" y="27"/>
                    <a:pt x="434" y="87"/>
                  </a:cubicBezTo>
                  <a:cubicBezTo>
                    <a:pt x="267" y="153"/>
                    <a:pt x="100" y="287"/>
                    <a:pt x="33" y="454"/>
                  </a:cubicBezTo>
                  <a:cubicBezTo>
                    <a:pt x="0" y="587"/>
                    <a:pt x="33" y="754"/>
                    <a:pt x="67" y="887"/>
                  </a:cubicBezTo>
                  <a:cubicBezTo>
                    <a:pt x="334" y="1888"/>
                    <a:pt x="400" y="2922"/>
                    <a:pt x="267" y="3923"/>
                  </a:cubicBezTo>
                  <a:cubicBezTo>
                    <a:pt x="234" y="4223"/>
                    <a:pt x="200" y="4523"/>
                    <a:pt x="234" y="4790"/>
                  </a:cubicBezTo>
                  <a:cubicBezTo>
                    <a:pt x="300" y="5090"/>
                    <a:pt x="434" y="5357"/>
                    <a:pt x="701" y="5491"/>
                  </a:cubicBezTo>
                  <a:cubicBezTo>
                    <a:pt x="801" y="5541"/>
                    <a:pt x="909" y="5557"/>
                    <a:pt x="1022" y="5557"/>
                  </a:cubicBezTo>
                  <a:cubicBezTo>
                    <a:pt x="1134" y="5557"/>
                    <a:pt x="1251" y="5541"/>
                    <a:pt x="1368" y="5524"/>
                  </a:cubicBezTo>
                  <a:cubicBezTo>
                    <a:pt x="1835" y="5491"/>
                    <a:pt x="2268" y="5391"/>
                    <a:pt x="2735" y="5224"/>
                  </a:cubicBezTo>
                  <a:cubicBezTo>
                    <a:pt x="3069" y="5124"/>
                    <a:pt x="3436" y="4957"/>
                    <a:pt x="3636" y="4657"/>
                  </a:cubicBezTo>
                  <a:cubicBezTo>
                    <a:pt x="3803" y="4390"/>
                    <a:pt x="3803" y="4056"/>
                    <a:pt x="3769" y="3723"/>
                  </a:cubicBezTo>
                  <a:cubicBezTo>
                    <a:pt x="3703" y="3022"/>
                    <a:pt x="3369" y="2355"/>
                    <a:pt x="3002" y="1721"/>
                  </a:cubicBezTo>
                  <a:cubicBezTo>
                    <a:pt x="2735" y="1221"/>
                    <a:pt x="2435" y="721"/>
                    <a:pt x="2001" y="387"/>
                  </a:cubicBezTo>
                  <a:cubicBezTo>
                    <a:pt x="1697" y="152"/>
                    <a:pt x="1293" y="0"/>
                    <a:pt x="9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1"/>
            <p:cNvSpPr/>
            <p:nvPr/>
          </p:nvSpPr>
          <p:spPr>
            <a:xfrm>
              <a:off x="6812550" y="1860107"/>
              <a:ext cx="114645" cy="193328"/>
            </a:xfrm>
            <a:custGeom>
              <a:avLst/>
              <a:gdLst/>
              <a:ahLst/>
              <a:cxnLst/>
              <a:rect l="l" t="t" r="r" b="b"/>
              <a:pathLst>
                <a:path w="3937" h="6639" extrusionOk="0">
                  <a:moveTo>
                    <a:pt x="1469" y="0"/>
                  </a:moveTo>
                  <a:cubicBezTo>
                    <a:pt x="1268" y="100"/>
                    <a:pt x="1035" y="167"/>
                    <a:pt x="801" y="200"/>
                  </a:cubicBezTo>
                  <a:cubicBezTo>
                    <a:pt x="868" y="501"/>
                    <a:pt x="835" y="801"/>
                    <a:pt x="701" y="1068"/>
                  </a:cubicBezTo>
                  <a:cubicBezTo>
                    <a:pt x="535" y="1335"/>
                    <a:pt x="268" y="1535"/>
                    <a:pt x="1" y="1601"/>
                  </a:cubicBezTo>
                  <a:cubicBezTo>
                    <a:pt x="234" y="2302"/>
                    <a:pt x="768" y="3103"/>
                    <a:pt x="735" y="3836"/>
                  </a:cubicBezTo>
                  <a:cubicBezTo>
                    <a:pt x="701" y="4804"/>
                    <a:pt x="801" y="5171"/>
                    <a:pt x="434" y="6638"/>
                  </a:cubicBezTo>
                  <a:cubicBezTo>
                    <a:pt x="1502" y="6538"/>
                    <a:pt x="2536" y="6472"/>
                    <a:pt x="3603" y="6372"/>
                  </a:cubicBezTo>
                  <a:cubicBezTo>
                    <a:pt x="3837" y="4303"/>
                    <a:pt x="3937" y="3002"/>
                    <a:pt x="3170" y="1568"/>
                  </a:cubicBezTo>
                  <a:cubicBezTo>
                    <a:pt x="3136" y="1468"/>
                    <a:pt x="2970" y="1268"/>
                    <a:pt x="2903" y="1201"/>
                  </a:cubicBezTo>
                  <a:cubicBezTo>
                    <a:pt x="2803" y="1034"/>
                    <a:pt x="2569" y="1034"/>
                    <a:pt x="2403" y="968"/>
                  </a:cubicBezTo>
                  <a:cubicBezTo>
                    <a:pt x="1936" y="868"/>
                    <a:pt x="1535" y="467"/>
                    <a:pt x="14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1"/>
            <p:cNvSpPr/>
            <p:nvPr/>
          </p:nvSpPr>
          <p:spPr>
            <a:xfrm>
              <a:off x="6865025" y="1873968"/>
              <a:ext cx="103958" cy="133806"/>
            </a:xfrm>
            <a:custGeom>
              <a:avLst/>
              <a:gdLst/>
              <a:ahLst/>
              <a:cxnLst/>
              <a:rect l="l" t="t" r="r" b="b"/>
              <a:pathLst>
                <a:path w="3570" h="4595" extrusionOk="0">
                  <a:moveTo>
                    <a:pt x="914" y="0"/>
                  </a:moveTo>
                  <a:cubicBezTo>
                    <a:pt x="846" y="0"/>
                    <a:pt x="782" y="24"/>
                    <a:pt x="701" y="91"/>
                  </a:cubicBezTo>
                  <a:cubicBezTo>
                    <a:pt x="467" y="292"/>
                    <a:pt x="134" y="725"/>
                    <a:pt x="67" y="992"/>
                  </a:cubicBezTo>
                  <a:cubicBezTo>
                    <a:pt x="0" y="1292"/>
                    <a:pt x="33" y="1592"/>
                    <a:pt x="67" y="1859"/>
                  </a:cubicBezTo>
                  <a:cubicBezTo>
                    <a:pt x="134" y="2393"/>
                    <a:pt x="267" y="2927"/>
                    <a:pt x="534" y="3394"/>
                  </a:cubicBezTo>
                  <a:cubicBezTo>
                    <a:pt x="801" y="3861"/>
                    <a:pt x="1168" y="4328"/>
                    <a:pt x="1701" y="4461"/>
                  </a:cubicBezTo>
                  <a:cubicBezTo>
                    <a:pt x="2268" y="4595"/>
                    <a:pt x="2936" y="4528"/>
                    <a:pt x="3536" y="4595"/>
                  </a:cubicBezTo>
                  <a:lnTo>
                    <a:pt x="3569" y="4328"/>
                  </a:lnTo>
                  <a:lnTo>
                    <a:pt x="3569" y="4328"/>
                  </a:lnTo>
                  <a:cubicBezTo>
                    <a:pt x="3377" y="4337"/>
                    <a:pt x="3179" y="4347"/>
                    <a:pt x="2980" y="4347"/>
                  </a:cubicBezTo>
                  <a:cubicBezTo>
                    <a:pt x="2490" y="4347"/>
                    <a:pt x="1995" y="4289"/>
                    <a:pt x="1568" y="4028"/>
                  </a:cubicBezTo>
                  <a:cubicBezTo>
                    <a:pt x="1201" y="3794"/>
                    <a:pt x="901" y="3460"/>
                    <a:pt x="734" y="3060"/>
                  </a:cubicBezTo>
                  <a:cubicBezTo>
                    <a:pt x="534" y="2660"/>
                    <a:pt x="434" y="2193"/>
                    <a:pt x="367" y="1759"/>
                  </a:cubicBezTo>
                  <a:cubicBezTo>
                    <a:pt x="334" y="1492"/>
                    <a:pt x="300" y="1192"/>
                    <a:pt x="400" y="925"/>
                  </a:cubicBezTo>
                  <a:cubicBezTo>
                    <a:pt x="567" y="558"/>
                    <a:pt x="934" y="325"/>
                    <a:pt x="1301" y="91"/>
                  </a:cubicBezTo>
                  <a:cubicBezTo>
                    <a:pt x="1122" y="52"/>
                    <a:pt x="1014" y="0"/>
                    <a:pt x="9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1"/>
            <p:cNvSpPr/>
            <p:nvPr/>
          </p:nvSpPr>
          <p:spPr>
            <a:xfrm>
              <a:off x="6862113" y="1891936"/>
              <a:ext cx="53435" cy="100464"/>
            </a:xfrm>
            <a:custGeom>
              <a:avLst/>
              <a:gdLst/>
              <a:ahLst/>
              <a:cxnLst/>
              <a:rect l="l" t="t" r="r" b="b"/>
              <a:pathLst>
                <a:path w="1835" h="3450" extrusionOk="0">
                  <a:moveTo>
                    <a:pt x="1187" y="1"/>
                  </a:moveTo>
                  <a:cubicBezTo>
                    <a:pt x="1134" y="1"/>
                    <a:pt x="1081" y="13"/>
                    <a:pt x="1034" y="41"/>
                  </a:cubicBezTo>
                  <a:cubicBezTo>
                    <a:pt x="934" y="108"/>
                    <a:pt x="901" y="275"/>
                    <a:pt x="867" y="442"/>
                  </a:cubicBezTo>
                  <a:cubicBezTo>
                    <a:pt x="834" y="842"/>
                    <a:pt x="834" y="1309"/>
                    <a:pt x="834" y="1743"/>
                  </a:cubicBezTo>
                  <a:cubicBezTo>
                    <a:pt x="701" y="1576"/>
                    <a:pt x="600" y="1376"/>
                    <a:pt x="567" y="1176"/>
                  </a:cubicBezTo>
                  <a:lnTo>
                    <a:pt x="0" y="1476"/>
                  </a:lnTo>
                  <a:cubicBezTo>
                    <a:pt x="133" y="1909"/>
                    <a:pt x="267" y="2310"/>
                    <a:pt x="434" y="2743"/>
                  </a:cubicBezTo>
                  <a:cubicBezTo>
                    <a:pt x="467" y="2910"/>
                    <a:pt x="534" y="3077"/>
                    <a:pt x="634" y="3210"/>
                  </a:cubicBezTo>
                  <a:cubicBezTo>
                    <a:pt x="753" y="3330"/>
                    <a:pt x="899" y="3449"/>
                    <a:pt x="1048" y="3449"/>
                  </a:cubicBezTo>
                  <a:cubicBezTo>
                    <a:pt x="1066" y="3449"/>
                    <a:pt x="1083" y="3447"/>
                    <a:pt x="1101" y="3444"/>
                  </a:cubicBezTo>
                  <a:cubicBezTo>
                    <a:pt x="1334" y="3444"/>
                    <a:pt x="1534" y="3210"/>
                    <a:pt x="1568" y="2977"/>
                  </a:cubicBezTo>
                  <a:cubicBezTo>
                    <a:pt x="1768" y="2477"/>
                    <a:pt x="1835" y="1909"/>
                    <a:pt x="1835" y="1376"/>
                  </a:cubicBezTo>
                  <a:cubicBezTo>
                    <a:pt x="1835" y="975"/>
                    <a:pt x="1801" y="508"/>
                    <a:pt x="1534" y="175"/>
                  </a:cubicBezTo>
                  <a:cubicBezTo>
                    <a:pt x="1463" y="79"/>
                    <a:pt x="1323" y="1"/>
                    <a:pt x="11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1"/>
            <p:cNvSpPr/>
            <p:nvPr/>
          </p:nvSpPr>
          <p:spPr>
            <a:xfrm rot="3066952">
              <a:off x="6854783" y="1902707"/>
              <a:ext cx="28188" cy="31100"/>
            </a:xfrm>
            <a:custGeom>
              <a:avLst/>
              <a:gdLst/>
              <a:ahLst/>
              <a:cxnLst/>
              <a:rect l="l" t="t" r="r" b="b"/>
              <a:pathLst>
                <a:path w="968" h="1068" extrusionOk="0">
                  <a:moveTo>
                    <a:pt x="367" y="0"/>
                  </a:moveTo>
                  <a:cubicBezTo>
                    <a:pt x="300" y="34"/>
                    <a:pt x="300" y="100"/>
                    <a:pt x="267" y="134"/>
                  </a:cubicBezTo>
                  <a:cubicBezTo>
                    <a:pt x="200" y="201"/>
                    <a:pt x="67" y="167"/>
                    <a:pt x="33" y="234"/>
                  </a:cubicBezTo>
                  <a:cubicBezTo>
                    <a:pt x="0" y="301"/>
                    <a:pt x="67" y="334"/>
                    <a:pt x="67" y="401"/>
                  </a:cubicBezTo>
                  <a:cubicBezTo>
                    <a:pt x="67" y="467"/>
                    <a:pt x="0" y="567"/>
                    <a:pt x="33" y="634"/>
                  </a:cubicBezTo>
                  <a:cubicBezTo>
                    <a:pt x="33" y="668"/>
                    <a:pt x="100" y="668"/>
                    <a:pt x="100" y="734"/>
                  </a:cubicBezTo>
                  <a:cubicBezTo>
                    <a:pt x="100" y="734"/>
                    <a:pt x="100" y="768"/>
                    <a:pt x="100" y="801"/>
                  </a:cubicBezTo>
                  <a:cubicBezTo>
                    <a:pt x="100" y="868"/>
                    <a:pt x="167" y="901"/>
                    <a:pt x="200" y="901"/>
                  </a:cubicBezTo>
                  <a:cubicBezTo>
                    <a:pt x="434" y="968"/>
                    <a:pt x="634" y="1001"/>
                    <a:pt x="867" y="1068"/>
                  </a:cubicBezTo>
                  <a:cubicBezTo>
                    <a:pt x="801" y="901"/>
                    <a:pt x="834" y="701"/>
                    <a:pt x="967" y="534"/>
                  </a:cubicBezTo>
                  <a:cubicBezTo>
                    <a:pt x="901" y="401"/>
                    <a:pt x="834" y="234"/>
                    <a:pt x="667" y="134"/>
                  </a:cubicBezTo>
                  <a:cubicBezTo>
                    <a:pt x="600" y="67"/>
                    <a:pt x="534" y="34"/>
                    <a:pt x="4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1"/>
            <p:cNvSpPr/>
            <p:nvPr/>
          </p:nvSpPr>
          <p:spPr>
            <a:xfrm>
              <a:off x="6818374" y="1829357"/>
              <a:ext cx="42777" cy="49970"/>
            </a:xfrm>
            <a:custGeom>
              <a:avLst/>
              <a:gdLst/>
              <a:ahLst/>
              <a:cxnLst/>
              <a:rect l="l" t="t" r="r" b="b"/>
              <a:pathLst>
                <a:path w="1469" h="1716" extrusionOk="0">
                  <a:moveTo>
                    <a:pt x="354" y="0"/>
                  </a:moveTo>
                  <a:cubicBezTo>
                    <a:pt x="318" y="0"/>
                    <a:pt x="287" y="16"/>
                    <a:pt x="268" y="56"/>
                  </a:cubicBezTo>
                  <a:cubicBezTo>
                    <a:pt x="201" y="89"/>
                    <a:pt x="168" y="156"/>
                    <a:pt x="168" y="222"/>
                  </a:cubicBezTo>
                  <a:cubicBezTo>
                    <a:pt x="1" y="689"/>
                    <a:pt x="1" y="1190"/>
                    <a:pt x="68" y="1690"/>
                  </a:cubicBezTo>
                  <a:cubicBezTo>
                    <a:pt x="151" y="1707"/>
                    <a:pt x="234" y="1715"/>
                    <a:pt x="316" y="1715"/>
                  </a:cubicBezTo>
                  <a:cubicBezTo>
                    <a:pt x="562" y="1715"/>
                    <a:pt x="793" y="1640"/>
                    <a:pt x="968" y="1490"/>
                  </a:cubicBezTo>
                  <a:cubicBezTo>
                    <a:pt x="1235" y="1323"/>
                    <a:pt x="1402" y="1023"/>
                    <a:pt x="1469" y="723"/>
                  </a:cubicBezTo>
                  <a:cubicBezTo>
                    <a:pt x="1469" y="523"/>
                    <a:pt x="1435" y="322"/>
                    <a:pt x="1302" y="189"/>
                  </a:cubicBezTo>
                  <a:cubicBezTo>
                    <a:pt x="1202" y="89"/>
                    <a:pt x="1068" y="56"/>
                    <a:pt x="902" y="56"/>
                  </a:cubicBezTo>
                  <a:cubicBezTo>
                    <a:pt x="768" y="22"/>
                    <a:pt x="601" y="22"/>
                    <a:pt x="435" y="22"/>
                  </a:cubicBezTo>
                  <a:cubicBezTo>
                    <a:pt x="407" y="8"/>
                    <a:pt x="379" y="0"/>
                    <a:pt x="3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1"/>
            <p:cNvSpPr/>
            <p:nvPr/>
          </p:nvSpPr>
          <p:spPr>
            <a:xfrm>
              <a:off x="6813540" y="1813282"/>
              <a:ext cx="58298" cy="47815"/>
            </a:xfrm>
            <a:custGeom>
              <a:avLst/>
              <a:gdLst/>
              <a:ahLst/>
              <a:cxnLst/>
              <a:rect l="l" t="t" r="r" b="b"/>
              <a:pathLst>
                <a:path w="2002" h="1642" extrusionOk="0">
                  <a:moveTo>
                    <a:pt x="1021" y="1"/>
                  </a:moveTo>
                  <a:cubicBezTo>
                    <a:pt x="828" y="1"/>
                    <a:pt x="592" y="99"/>
                    <a:pt x="534" y="274"/>
                  </a:cubicBezTo>
                  <a:cubicBezTo>
                    <a:pt x="334" y="341"/>
                    <a:pt x="167" y="508"/>
                    <a:pt x="100" y="708"/>
                  </a:cubicBezTo>
                  <a:cubicBezTo>
                    <a:pt x="0" y="874"/>
                    <a:pt x="134" y="1041"/>
                    <a:pt x="234" y="1241"/>
                  </a:cubicBezTo>
                  <a:cubicBezTo>
                    <a:pt x="300" y="908"/>
                    <a:pt x="400" y="941"/>
                    <a:pt x="567" y="774"/>
                  </a:cubicBezTo>
                  <a:cubicBezTo>
                    <a:pt x="1134" y="841"/>
                    <a:pt x="1334" y="1241"/>
                    <a:pt x="1535" y="1642"/>
                  </a:cubicBezTo>
                  <a:cubicBezTo>
                    <a:pt x="1701" y="1475"/>
                    <a:pt x="1935" y="1275"/>
                    <a:pt x="1968" y="1008"/>
                  </a:cubicBezTo>
                  <a:cubicBezTo>
                    <a:pt x="2002" y="774"/>
                    <a:pt x="1835" y="541"/>
                    <a:pt x="1668" y="341"/>
                  </a:cubicBezTo>
                  <a:cubicBezTo>
                    <a:pt x="1535" y="207"/>
                    <a:pt x="1334" y="41"/>
                    <a:pt x="1101" y="7"/>
                  </a:cubicBezTo>
                  <a:cubicBezTo>
                    <a:pt x="1076" y="3"/>
                    <a:pt x="1049" y="1"/>
                    <a:pt x="10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1"/>
            <p:cNvSpPr/>
            <p:nvPr/>
          </p:nvSpPr>
          <p:spPr>
            <a:xfrm>
              <a:off x="6576533" y="2039807"/>
              <a:ext cx="28188" cy="31100"/>
            </a:xfrm>
            <a:custGeom>
              <a:avLst/>
              <a:gdLst/>
              <a:ahLst/>
              <a:cxnLst/>
              <a:rect l="l" t="t" r="r" b="b"/>
              <a:pathLst>
                <a:path w="968" h="1068" extrusionOk="0">
                  <a:moveTo>
                    <a:pt x="367" y="0"/>
                  </a:moveTo>
                  <a:cubicBezTo>
                    <a:pt x="300" y="34"/>
                    <a:pt x="300" y="100"/>
                    <a:pt x="267" y="134"/>
                  </a:cubicBezTo>
                  <a:cubicBezTo>
                    <a:pt x="200" y="201"/>
                    <a:pt x="67" y="167"/>
                    <a:pt x="33" y="234"/>
                  </a:cubicBezTo>
                  <a:cubicBezTo>
                    <a:pt x="0" y="301"/>
                    <a:pt x="67" y="334"/>
                    <a:pt x="67" y="401"/>
                  </a:cubicBezTo>
                  <a:cubicBezTo>
                    <a:pt x="67" y="467"/>
                    <a:pt x="0" y="567"/>
                    <a:pt x="33" y="634"/>
                  </a:cubicBezTo>
                  <a:cubicBezTo>
                    <a:pt x="33" y="668"/>
                    <a:pt x="100" y="668"/>
                    <a:pt x="100" y="734"/>
                  </a:cubicBezTo>
                  <a:cubicBezTo>
                    <a:pt x="100" y="734"/>
                    <a:pt x="100" y="768"/>
                    <a:pt x="100" y="801"/>
                  </a:cubicBezTo>
                  <a:cubicBezTo>
                    <a:pt x="100" y="868"/>
                    <a:pt x="167" y="901"/>
                    <a:pt x="200" y="901"/>
                  </a:cubicBezTo>
                  <a:cubicBezTo>
                    <a:pt x="434" y="968"/>
                    <a:pt x="634" y="1001"/>
                    <a:pt x="867" y="1068"/>
                  </a:cubicBezTo>
                  <a:cubicBezTo>
                    <a:pt x="801" y="901"/>
                    <a:pt x="834" y="701"/>
                    <a:pt x="967" y="534"/>
                  </a:cubicBezTo>
                  <a:cubicBezTo>
                    <a:pt x="901" y="401"/>
                    <a:pt x="834" y="234"/>
                    <a:pt x="667" y="134"/>
                  </a:cubicBezTo>
                  <a:cubicBezTo>
                    <a:pt x="600" y="67"/>
                    <a:pt x="534" y="34"/>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1"/>
            <p:cNvSpPr/>
            <p:nvPr/>
          </p:nvSpPr>
          <p:spPr>
            <a:xfrm>
              <a:off x="6642577" y="1979587"/>
              <a:ext cx="48601" cy="43971"/>
            </a:xfrm>
            <a:custGeom>
              <a:avLst/>
              <a:gdLst/>
              <a:ahLst/>
              <a:cxnLst/>
              <a:rect l="l" t="t" r="r" b="b"/>
              <a:pathLst>
                <a:path w="1669" h="1510" extrusionOk="0">
                  <a:moveTo>
                    <a:pt x="968" y="0"/>
                  </a:moveTo>
                  <a:cubicBezTo>
                    <a:pt x="834" y="34"/>
                    <a:pt x="701" y="42"/>
                    <a:pt x="567" y="42"/>
                  </a:cubicBezTo>
                  <a:cubicBezTo>
                    <a:pt x="434" y="42"/>
                    <a:pt x="301" y="34"/>
                    <a:pt x="167" y="34"/>
                  </a:cubicBezTo>
                  <a:cubicBezTo>
                    <a:pt x="234" y="401"/>
                    <a:pt x="334" y="801"/>
                    <a:pt x="134" y="1068"/>
                  </a:cubicBezTo>
                  <a:cubicBezTo>
                    <a:pt x="100" y="1101"/>
                    <a:pt x="67" y="1168"/>
                    <a:pt x="0" y="1201"/>
                  </a:cubicBezTo>
                  <a:cubicBezTo>
                    <a:pt x="60" y="1429"/>
                    <a:pt x="228" y="1510"/>
                    <a:pt x="441" y="1510"/>
                  </a:cubicBezTo>
                  <a:cubicBezTo>
                    <a:pt x="821" y="1510"/>
                    <a:pt x="1347" y="1251"/>
                    <a:pt x="1668" y="1101"/>
                  </a:cubicBezTo>
                  <a:cubicBezTo>
                    <a:pt x="1268" y="868"/>
                    <a:pt x="1001" y="434"/>
                    <a:pt x="9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1"/>
            <p:cNvSpPr/>
            <p:nvPr/>
          </p:nvSpPr>
          <p:spPr>
            <a:xfrm>
              <a:off x="6594966" y="2019743"/>
              <a:ext cx="126323" cy="97086"/>
            </a:xfrm>
            <a:custGeom>
              <a:avLst/>
              <a:gdLst/>
              <a:ahLst/>
              <a:cxnLst/>
              <a:rect l="l" t="t" r="r" b="b"/>
              <a:pathLst>
                <a:path w="4338" h="3334" extrusionOk="0">
                  <a:moveTo>
                    <a:pt x="3825" y="0"/>
                  </a:moveTo>
                  <a:cubicBezTo>
                    <a:pt x="3738" y="0"/>
                    <a:pt x="3648" y="17"/>
                    <a:pt x="3570" y="56"/>
                  </a:cubicBezTo>
                  <a:cubicBezTo>
                    <a:pt x="3470" y="156"/>
                    <a:pt x="3370" y="256"/>
                    <a:pt x="3270" y="356"/>
                  </a:cubicBezTo>
                  <a:cubicBezTo>
                    <a:pt x="2870" y="923"/>
                    <a:pt x="2603" y="1557"/>
                    <a:pt x="2369" y="2224"/>
                  </a:cubicBezTo>
                  <a:cubicBezTo>
                    <a:pt x="1635" y="1857"/>
                    <a:pt x="1068" y="1490"/>
                    <a:pt x="368" y="1056"/>
                  </a:cubicBezTo>
                  <a:cubicBezTo>
                    <a:pt x="234" y="1190"/>
                    <a:pt x="134" y="1623"/>
                    <a:pt x="1" y="1757"/>
                  </a:cubicBezTo>
                  <a:cubicBezTo>
                    <a:pt x="801" y="2424"/>
                    <a:pt x="1469" y="2691"/>
                    <a:pt x="2336" y="3225"/>
                  </a:cubicBezTo>
                  <a:cubicBezTo>
                    <a:pt x="2445" y="3279"/>
                    <a:pt x="2531" y="3333"/>
                    <a:pt x="2632" y="3333"/>
                  </a:cubicBezTo>
                  <a:cubicBezTo>
                    <a:pt x="2655" y="3333"/>
                    <a:pt x="2678" y="3331"/>
                    <a:pt x="2703" y="3325"/>
                  </a:cubicBezTo>
                  <a:cubicBezTo>
                    <a:pt x="2836" y="3325"/>
                    <a:pt x="2903" y="3225"/>
                    <a:pt x="3003" y="3124"/>
                  </a:cubicBezTo>
                  <a:cubicBezTo>
                    <a:pt x="3370" y="2724"/>
                    <a:pt x="3670" y="2324"/>
                    <a:pt x="3904" y="1857"/>
                  </a:cubicBezTo>
                  <a:cubicBezTo>
                    <a:pt x="4137" y="1423"/>
                    <a:pt x="4337" y="956"/>
                    <a:pt x="4271" y="456"/>
                  </a:cubicBezTo>
                  <a:cubicBezTo>
                    <a:pt x="4237" y="289"/>
                    <a:pt x="4137" y="122"/>
                    <a:pt x="4004" y="22"/>
                  </a:cubicBezTo>
                  <a:cubicBezTo>
                    <a:pt x="3948" y="8"/>
                    <a:pt x="3887" y="0"/>
                    <a:pt x="38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1"/>
            <p:cNvSpPr/>
            <p:nvPr/>
          </p:nvSpPr>
          <p:spPr>
            <a:xfrm>
              <a:off x="6635763" y="1952389"/>
              <a:ext cx="43738" cy="45980"/>
            </a:xfrm>
            <a:custGeom>
              <a:avLst/>
              <a:gdLst/>
              <a:ahLst/>
              <a:cxnLst/>
              <a:rect l="l" t="t" r="r" b="b"/>
              <a:pathLst>
                <a:path w="1502" h="1579" extrusionOk="0">
                  <a:moveTo>
                    <a:pt x="434" y="0"/>
                  </a:moveTo>
                  <a:cubicBezTo>
                    <a:pt x="368" y="0"/>
                    <a:pt x="268" y="234"/>
                    <a:pt x="234" y="267"/>
                  </a:cubicBezTo>
                  <a:cubicBezTo>
                    <a:pt x="168" y="267"/>
                    <a:pt x="201" y="367"/>
                    <a:pt x="201" y="434"/>
                  </a:cubicBezTo>
                  <a:cubicBezTo>
                    <a:pt x="1" y="834"/>
                    <a:pt x="34" y="1068"/>
                    <a:pt x="68" y="1501"/>
                  </a:cubicBezTo>
                  <a:cubicBezTo>
                    <a:pt x="241" y="1540"/>
                    <a:pt x="414" y="1578"/>
                    <a:pt x="581" y="1578"/>
                  </a:cubicBezTo>
                  <a:cubicBezTo>
                    <a:pt x="703" y="1578"/>
                    <a:pt x="822" y="1558"/>
                    <a:pt x="935" y="1501"/>
                  </a:cubicBezTo>
                  <a:cubicBezTo>
                    <a:pt x="1202" y="1368"/>
                    <a:pt x="1402" y="1134"/>
                    <a:pt x="1469" y="868"/>
                  </a:cubicBezTo>
                  <a:cubicBezTo>
                    <a:pt x="1502" y="701"/>
                    <a:pt x="1502" y="501"/>
                    <a:pt x="1368" y="367"/>
                  </a:cubicBezTo>
                  <a:cubicBezTo>
                    <a:pt x="1302" y="267"/>
                    <a:pt x="1168" y="234"/>
                    <a:pt x="1035" y="200"/>
                  </a:cubicBezTo>
                  <a:cubicBezTo>
                    <a:pt x="868" y="167"/>
                    <a:pt x="601" y="34"/>
                    <a:pt x="434" y="0"/>
                  </a:cubicBezTo>
                  <a:close/>
                </a:path>
              </a:pathLst>
            </a:custGeom>
            <a:solidFill>
              <a:srgbClr val="F8A4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1"/>
            <p:cNvSpPr/>
            <p:nvPr/>
          </p:nvSpPr>
          <p:spPr>
            <a:xfrm>
              <a:off x="6648401" y="1941294"/>
              <a:ext cx="46650" cy="53843"/>
            </a:xfrm>
            <a:custGeom>
              <a:avLst/>
              <a:gdLst/>
              <a:ahLst/>
              <a:cxnLst/>
              <a:rect l="l" t="t" r="r" b="b"/>
              <a:pathLst>
                <a:path w="1602" h="1849" extrusionOk="0">
                  <a:moveTo>
                    <a:pt x="751" y="0"/>
                  </a:moveTo>
                  <a:cubicBezTo>
                    <a:pt x="656" y="0"/>
                    <a:pt x="562" y="24"/>
                    <a:pt x="467" y="48"/>
                  </a:cubicBezTo>
                  <a:cubicBezTo>
                    <a:pt x="367" y="81"/>
                    <a:pt x="267" y="114"/>
                    <a:pt x="167" y="148"/>
                  </a:cubicBezTo>
                  <a:cubicBezTo>
                    <a:pt x="101" y="214"/>
                    <a:pt x="0" y="281"/>
                    <a:pt x="34" y="348"/>
                  </a:cubicBezTo>
                  <a:cubicBezTo>
                    <a:pt x="34" y="415"/>
                    <a:pt x="67" y="448"/>
                    <a:pt x="134" y="481"/>
                  </a:cubicBezTo>
                  <a:cubicBezTo>
                    <a:pt x="167" y="481"/>
                    <a:pt x="234" y="481"/>
                    <a:pt x="301" y="515"/>
                  </a:cubicBezTo>
                  <a:cubicBezTo>
                    <a:pt x="434" y="548"/>
                    <a:pt x="534" y="648"/>
                    <a:pt x="601" y="748"/>
                  </a:cubicBezTo>
                  <a:cubicBezTo>
                    <a:pt x="668" y="882"/>
                    <a:pt x="701" y="1015"/>
                    <a:pt x="734" y="1148"/>
                  </a:cubicBezTo>
                  <a:cubicBezTo>
                    <a:pt x="734" y="1282"/>
                    <a:pt x="734" y="1415"/>
                    <a:pt x="801" y="1549"/>
                  </a:cubicBezTo>
                  <a:cubicBezTo>
                    <a:pt x="834" y="1682"/>
                    <a:pt x="934" y="1816"/>
                    <a:pt x="1068" y="1849"/>
                  </a:cubicBezTo>
                  <a:cubicBezTo>
                    <a:pt x="1168" y="1849"/>
                    <a:pt x="1268" y="1816"/>
                    <a:pt x="1301" y="1749"/>
                  </a:cubicBezTo>
                  <a:cubicBezTo>
                    <a:pt x="1335" y="1682"/>
                    <a:pt x="1335" y="1615"/>
                    <a:pt x="1335" y="1549"/>
                  </a:cubicBezTo>
                  <a:cubicBezTo>
                    <a:pt x="1368" y="1182"/>
                    <a:pt x="1602" y="848"/>
                    <a:pt x="1468" y="481"/>
                  </a:cubicBezTo>
                  <a:cubicBezTo>
                    <a:pt x="1401" y="315"/>
                    <a:pt x="1068" y="81"/>
                    <a:pt x="868" y="14"/>
                  </a:cubicBezTo>
                  <a:cubicBezTo>
                    <a:pt x="829" y="5"/>
                    <a:pt x="790" y="0"/>
                    <a:pt x="7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1"/>
            <p:cNvSpPr/>
            <p:nvPr/>
          </p:nvSpPr>
          <p:spPr>
            <a:xfrm>
              <a:off x="6644528" y="1947526"/>
              <a:ext cx="30139" cy="43738"/>
            </a:xfrm>
            <a:custGeom>
              <a:avLst/>
              <a:gdLst/>
              <a:ahLst/>
              <a:cxnLst/>
              <a:rect l="l" t="t" r="r" b="b"/>
              <a:pathLst>
                <a:path w="1035" h="1502" extrusionOk="0">
                  <a:moveTo>
                    <a:pt x="267" y="0"/>
                  </a:moveTo>
                  <a:cubicBezTo>
                    <a:pt x="167" y="0"/>
                    <a:pt x="33" y="67"/>
                    <a:pt x="0" y="167"/>
                  </a:cubicBezTo>
                  <a:cubicBezTo>
                    <a:pt x="0" y="201"/>
                    <a:pt x="0" y="267"/>
                    <a:pt x="33" y="301"/>
                  </a:cubicBezTo>
                  <a:cubicBezTo>
                    <a:pt x="67" y="334"/>
                    <a:pt x="100" y="367"/>
                    <a:pt x="167" y="367"/>
                  </a:cubicBezTo>
                  <a:cubicBezTo>
                    <a:pt x="300" y="434"/>
                    <a:pt x="434" y="501"/>
                    <a:pt x="567" y="568"/>
                  </a:cubicBezTo>
                  <a:cubicBezTo>
                    <a:pt x="634" y="634"/>
                    <a:pt x="734" y="701"/>
                    <a:pt x="767" y="801"/>
                  </a:cubicBezTo>
                  <a:cubicBezTo>
                    <a:pt x="834" y="934"/>
                    <a:pt x="834" y="1068"/>
                    <a:pt x="834" y="1201"/>
                  </a:cubicBezTo>
                  <a:cubicBezTo>
                    <a:pt x="834" y="1301"/>
                    <a:pt x="934" y="1401"/>
                    <a:pt x="1001" y="1502"/>
                  </a:cubicBezTo>
                  <a:cubicBezTo>
                    <a:pt x="1034" y="1268"/>
                    <a:pt x="967" y="1101"/>
                    <a:pt x="1001" y="868"/>
                  </a:cubicBezTo>
                  <a:cubicBezTo>
                    <a:pt x="1001" y="768"/>
                    <a:pt x="1001" y="634"/>
                    <a:pt x="967" y="534"/>
                  </a:cubicBezTo>
                  <a:cubicBezTo>
                    <a:pt x="901" y="334"/>
                    <a:pt x="734" y="234"/>
                    <a:pt x="567" y="101"/>
                  </a:cubicBezTo>
                  <a:cubicBezTo>
                    <a:pt x="467" y="67"/>
                    <a:pt x="367" y="0"/>
                    <a:pt x="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46"/>
        <p:cNvGrpSpPr/>
        <p:nvPr/>
      </p:nvGrpSpPr>
      <p:grpSpPr>
        <a:xfrm>
          <a:off x="0" y="0"/>
          <a:ext cx="0" cy="0"/>
          <a:chOff x="0" y="0"/>
          <a:chExt cx="0" cy="0"/>
        </a:xfrm>
      </p:grpSpPr>
      <p:sp>
        <p:nvSpPr>
          <p:cNvPr id="947" name="Google Shape;947;p50"/>
          <p:cNvSpPr txBox="1">
            <a:spLocks noGrp="1"/>
          </p:cNvSpPr>
          <p:nvPr>
            <p:ph type="title"/>
          </p:nvPr>
        </p:nvSpPr>
        <p:spPr>
          <a:xfrm>
            <a:off x="245650" y="195700"/>
            <a:ext cx="8498400" cy="1148700"/>
          </a:xfrm>
          <a:prstGeom prst="rect">
            <a:avLst/>
          </a:prstGeom>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 sz="3400">
                <a:latin typeface="ABeeZee"/>
                <a:ea typeface="ABeeZee"/>
                <a:cs typeface="ABeeZee"/>
                <a:sym typeface="ABeeZee"/>
              </a:rPr>
              <a:t>What are the similarities / differences between animal and human migration?</a:t>
            </a:r>
            <a:endParaRPr sz="3400">
              <a:latin typeface="ABeeZee"/>
              <a:ea typeface="ABeeZee"/>
              <a:cs typeface="ABeeZee"/>
              <a:sym typeface="ABeeZee"/>
            </a:endParaRPr>
          </a:p>
        </p:txBody>
      </p:sp>
      <p:pic>
        <p:nvPicPr>
          <p:cNvPr id="948" name="Google Shape;948;p50" descr="Animal movements are part of a bigger cycle that affects us all. IUCN and the National Geographic Society have joined forces to be bold and take action for a sustainable future.&#10;&#10;http://www.iucnworldconservationcongress.org/" title="Animal migration">
            <a:hlinkClick r:id="rId3"/>
          </p:cNvPr>
          <p:cNvPicPr preferRelativeResize="0"/>
          <p:nvPr/>
        </p:nvPicPr>
        <p:blipFill>
          <a:blip r:embed="rId4">
            <a:alphaModFix/>
          </a:blip>
          <a:stretch>
            <a:fillRect/>
          </a:stretch>
        </p:blipFill>
        <p:spPr>
          <a:xfrm>
            <a:off x="2286000" y="1496900"/>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48"/>
                                        </p:tgtEl>
                                        <p:attrNameLst>
                                          <p:attrName>style.visibility</p:attrName>
                                        </p:attrNameLst>
                                      </p:cBhvr>
                                      <p:to>
                                        <p:strVal val="visible"/>
                                      </p:to>
                                    </p:set>
                                    <p:animEffect transition="in" filter="fade">
                                      <p:cBhvr>
                                        <p:cTn id="7" dur="1000"/>
                                        <p:tgtEl>
                                          <p:spTgt spid="9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52"/>
        <p:cNvGrpSpPr/>
        <p:nvPr/>
      </p:nvGrpSpPr>
      <p:grpSpPr>
        <a:xfrm>
          <a:off x="0" y="0"/>
          <a:ext cx="0" cy="0"/>
          <a:chOff x="0" y="0"/>
          <a:chExt cx="0" cy="0"/>
        </a:xfrm>
      </p:grpSpPr>
      <p:sp>
        <p:nvSpPr>
          <p:cNvPr id="953" name="Google Shape;953;p51"/>
          <p:cNvSpPr txBox="1">
            <a:spLocks noGrp="1"/>
          </p:cNvSpPr>
          <p:nvPr>
            <p:ph type="title"/>
          </p:nvPr>
        </p:nvSpPr>
        <p:spPr>
          <a:xfrm>
            <a:off x="305250" y="159925"/>
            <a:ext cx="8533500" cy="1114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400">
                <a:latin typeface="ABeeZee"/>
                <a:ea typeface="ABeeZee"/>
                <a:cs typeface="ABeeZee"/>
                <a:sym typeface="ABeeZee"/>
              </a:rPr>
              <a:t>What do you want to find out during this unit of learning? </a:t>
            </a:r>
            <a:endParaRPr sz="3400">
              <a:latin typeface="ABeeZee"/>
              <a:ea typeface="ABeeZee"/>
              <a:cs typeface="ABeeZee"/>
              <a:sym typeface="ABeeZee"/>
            </a:endParaRPr>
          </a:p>
        </p:txBody>
      </p:sp>
      <p:pic>
        <p:nvPicPr>
          <p:cNvPr id="954" name="Google Shape;954;p51"/>
          <p:cNvPicPr preferRelativeResize="0"/>
          <p:nvPr/>
        </p:nvPicPr>
        <p:blipFill>
          <a:blip r:embed="rId3">
            <a:alphaModFix/>
          </a:blip>
          <a:stretch>
            <a:fillRect/>
          </a:stretch>
        </p:blipFill>
        <p:spPr>
          <a:xfrm>
            <a:off x="812600" y="1582600"/>
            <a:ext cx="4929674" cy="3285651"/>
          </a:xfrm>
          <a:prstGeom prst="rect">
            <a:avLst/>
          </a:prstGeom>
          <a:noFill/>
          <a:ln>
            <a:noFill/>
          </a:ln>
        </p:spPr>
      </p:pic>
      <p:sp>
        <p:nvSpPr>
          <p:cNvPr id="955" name="Google Shape;955;p51"/>
          <p:cNvSpPr txBox="1"/>
          <p:nvPr/>
        </p:nvSpPr>
        <p:spPr>
          <a:xfrm>
            <a:off x="6470275" y="3574200"/>
            <a:ext cx="2226300" cy="106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b="1">
                <a:solidFill>
                  <a:schemeClr val="lt2"/>
                </a:solidFill>
                <a:latin typeface="ABeeZee"/>
                <a:ea typeface="ABeeZee"/>
                <a:cs typeface="ABeeZee"/>
                <a:sym typeface="ABeeZee"/>
              </a:rPr>
              <a:t>Share your ideas in the chat or raise your hand.</a:t>
            </a:r>
            <a:endParaRPr>
              <a:solidFill>
                <a:schemeClr val="lt2"/>
              </a:solidFill>
            </a:endParaRPr>
          </a:p>
        </p:txBody>
      </p:sp>
      <p:pic>
        <p:nvPicPr>
          <p:cNvPr id="956" name="Google Shape;956;p51"/>
          <p:cNvPicPr preferRelativeResize="0"/>
          <p:nvPr/>
        </p:nvPicPr>
        <p:blipFill rotWithShape="1">
          <a:blip r:embed="rId4">
            <a:alphaModFix/>
          </a:blip>
          <a:srcRect l="32757" t="19914" r="36438" b="22544"/>
          <a:stretch/>
        </p:blipFill>
        <p:spPr>
          <a:xfrm>
            <a:off x="7873825" y="2167062"/>
            <a:ext cx="822750" cy="809375"/>
          </a:xfrm>
          <a:prstGeom prst="rect">
            <a:avLst/>
          </a:prstGeom>
          <a:noFill/>
          <a:ln w="38100" cap="flat" cmpd="sng">
            <a:solidFill>
              <a:schemeClr val="lt2"/>
            </a:solidFill>
            <a:prstDash val="solid"/>
            <a:round/>
            <a:headEnd type="none" w="sm" len="sm"/>
            <a:tailEnd type="none" w="sm" len="sm"/>
          </a:ln>
        </p:spPr>
      </p:pic>
      <p:pic>
        <p:nvPicPr>
          <p:cNvPr id="957" name="Google Shape;957;p51"/>
          <p:cNvPicPr preferRelativeResize="0"/>
          <p:nvPr/>
        </p:nvPicPr>
        <p:blipFill>
          <a:blip r:embed="rId5">
            <a:alphaModFix/>
          </a:blip>
          <a:stretch>
            <a:fillRect/>
          </a:stretch>
        </p:blipFill>
        <p:spPr>
          <a:xfrm>
            <a:off x="6601125" y="2452200"/>
            <a:ext cx="822751" cy="822751"/>
          </a:xfrm>
          <a:prstGeom prst="rect">
            <a:avLst/>
          </a:prstGeom>
          <a:noFill/>
          <a:ln w="28575" cap="flat" cmpd="sng">
            <a:solidFill>
              <a:schemeClr val="lt2"/>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pic>
        <p:nvPicPr>
          <p:cNvPr id="846" name="Google Shape;846;p42"/>
          <p:cNvPicPr preferRelativeResize="0"/>
          <p:nvPr/>
        </p:nvPicPr>
        <p:blipFill rotWithShape="1">
          <a:blip r:embed="rId3">
            <a:alphaModFix/>
          </a:blip>
          <a:srcRect t="2647" r="2647"/>
          <a:stretch/>
        </p:blipFill>
        <p:spPr>
          <a:xfrm>
            <a:off x="0" y="-1220"/>
            <a:ext cx="9143999" cy="5144719"/>
          </a:xfrm>
          <a:prstGeom prst="rect">
            <a:avLst/>
          </a:prstGeom>
          <a:noFill/>
          <a:ln>
            <a:noFill/>
          </a:ln>
        </p:spPr>
      </p:pic>
      <p:sp>
        <p:nvSpPr>
          <p:cNvPr id="847" name="Google Shape;847;p42"/>
          <p:cNvSpPr txBox="1">
            <a:spLocks noGrp="1"/>
          </p:cNvSpPr>
          <p:nvPr>
            <p:ph type="title"/>
          </p:nvPr>
        </p:nvSpPr>
        <p:spPr>
          <a:xfrm>
            <a:off x="186675" y="175325"/>
            <a:ext cx="8739000" cy="683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ABeeZee"/>
                <a:ea typeface="ABeeZee"/>
                <a:cs typeface="ABeeZee"/>
                <a:sym typeface="ABeeZee"/>
              </a:rPr>
              <a:t>What does the word ‘migration’ mean to you?</a:t>
            </a:r>
            <a:endParaRPr>
              <a:solidFill>
                <a:schemeClr val="lt1"/>
              </a:solidFill>
              <a:latin typeface="ABeeZee"/>
              <a:ea typeface="ABeeZee"/>
              <a:cs typeface="ABeeZee"/>
              <a:sym typeface="ABeeZee"/>
            </a:endParaRPr>
          </a:p>
        </p:txBody>
      </p:sp>
      <p:sp>
        <p:nvSpPr>
          <p:cNvPr id="848" name="Google Shape;848;p42"/>
          <p:cNvSpPr/>
          <p:nvPr/>
        </p:nvSpPr>
        <p:spPr>
          <a:xfrm>
            <a:off x="7552656" y="1092716"/>
            <a:ext cx="686392" cy="294592"/>
          </a:xfrm>
          <a:custGeom>
            <a:avLst/>
            <a:gdLst/>
            <a:ahLst/>
            <a:cxnLst/>
            <a:rect l="l" t="t" r="r" b="b"/>
            <a:pathLst>
              <a:path w="20583" h="8834" extrusionOk="0">
                <a:moveTo>
                  <a:pt x="3117" y="0"/>
                </a:moveTo>
                <a:cubicBezTo>
                  <a:pt x="2087" y="0"/>
                  <a:pt x="1029" y="195"/>
                  <a:pt x="1" y="594"/>
                </a:cubicBezTo>
                <a:cubicBezTo>
                  <a:pt x="2202" y="894"/>
                  <a:pt x="3904" y="1428"/>
                  <a:pt x="5305" y="2362"/>
                </a:cubicBezTo>
                <a:cubicBezTo>
                  <a:pt x="6305" y="2996"/>
                  <a:pt x="7473" y="3729"/>
                  <a:pt x="8607" y="4363"/>
                </a:cubicBezTo>
                <a:lnTo>
                  <a:pt x="8340" y="4363"/>
                </a:lnTo>
                <a:cubicBezTo>
                  <a:pt x="7740" y="4430"/>
                  <a:pt x="7173" y="4463"/>
                  <a:pt x="6572" y="4563"/>
                </a:cubicBezTo>
                <a:cubicBezTo>
                  <a:pt x="7073" y="4764"/>
                  <a:pt x="7540" y="5064"/>
                  <a:pt x="7940" y="5431"/>
                </a:cubicBezTo>
                <a:cubicBezTo>
                  <a:pt x="8307" y="5264"/>
                  <a:pt x="8740" y="5130"/>
                  <a:pt x="9141" y="5064"/>
                </a:cubicBezTo>
                <a:cubicBezTo>
                  <a:pt x="9674" y="5731"/>
                  <a:pt x="10408" y="6198"/>
                  <a:pt x="11209" y="6398"/>
                </a:cubicBezTo>
                <a:cubicBezTo>
                  <a:pt x="11676" y="6531"/>
                  <a:pt x="12109" y="6565"/>
                  <a:pt x="12543" y="6698"/>
                </a:cubicBezTo>
                <a:cubicBezTo>
                  <a:pt x="13010" y="6832"/>
                  <a:pt x="13444" y="7065"/>
                  <a:pt x="13644" y="7465"/>
                </a:cubicBezTo>
                <a:cubicBezTo>
                  <a:pt x="13777" y="7232"/>
                  <a:pt x="13777" y="6932"/>
                  <a:pt x="13711" y="6698"/>
                </a:cubicBezTo>
                <a:cubicBezTo>
                  <a:pt x="13611" y="6465"/>
                  <a:pt x="13444" y="6231"/>
                  <a:pt x="13310" y="6031"/>
                </a:cubicBezTo>
                <a:cubicBezTo>
                  <a:pt x="13244" y="5964"/>
                  <a:pt x="13210" y="5898"/>
                  <a:pt x="13144" y="5864"/>
                </a:cubicBezTo>
                <a:lnTo>
                  <a:pt x="13144" y="5864"/>
                </a:lnTo>
                <a:cubicBezTo>
                  <a:pt x="13744" y="5898"/>
                  <a:pt x="14378" y="5964"/>
                  <a:pt x="15145" y="6098"/>
                </a:cubicBezTo>
                <a:cubicBezTo>
                  <a:pt x="17213" y="6498"/>
                  <a:pt x="19281" y="7165"/>
                  <a:pt x="20582" y="8833"/>
                </a:cubicBezTo>
                <a:cubicBezTo>
                  <a:pt x="19915" y="6798"/>
                  <a:pt x="18281" y="5364"/>
                  <a:pt x="16279" y="5064"/>
                </a:cubicBezTo>
                <a:cubicBezTo>
                  <a:pt x="15707" y="4978"/>
                  <a:pt x="15117" y="4972"/>
                  <a:pt x="14527" y="4972"/>
                </a:cubicBezTo>
                <a:cubicBezTo>
                  <a:pt x="14428" y="4972"/>
                  <a:pt x="14330" y="4972"/>
                  <a:pt x="14232" y="4972"/>
                </a:cubicBezTo>
                <a:cubicBezTo>
                  <a:pt x="13544" y="4972"/>
                  <a:pt x="12860" y="4964"/>
                  <a:pt x="12210" y="4830"/>
                </a:cubicBezTo>
                <a:cubicBezTo>
                  <a:pt x="11809" y="4497"/>
                  <a:pt x="11309" y="4263"/>
                  <a:pt x="10775" y="4196"/>
                </a:cubicBezTo>
                <a:lnTo>
                  <a:pt x="10675" y="4196"/>
                </a:lnTo>
                <a:cubicBezTo>
                  <a:pt x="9541" y="3463"/>
                  <a:pt x="8674" y="2295"/>
                  <a:pt x="7606" y="1461"/>
                </a:cubicBezTo>
                <a:cubicBezTo>
                  <a:pt x="6335" y="497"/>
                  <a:pt x="4761" y="0"/>
                  <a:pt x="31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a:t>
            </a:r>
            <a:endParaRPr/>
          </a:p>
        </p:txBody>
      </p:sp>
      <p:sp>
        <p:nvSpPr>
          <p:cNvPr id="849" name="Google Shape;849;p42"/>
          <p:cNvSpPr/>
          <p:nvPr/>
        </p:nvSpPr>
        <p:spPr>
          <a:xfrm flipH="1">
            <a:off x="8399594" y="798141"/>
            <a:ext cx="686392" cy="294592"/>
          </a:xfrm>
          <a:custGeom>
            <a:avLst/>
            <a:gdLst/>
            <a:ahLst/>
            <a:cxnLst/>
            <a:rect l="l" t="t" r="r" b="b"/>
            <a:pathLst>
              <a:path w="20583" h="8834" extrusionOk="0">
                <a:moveTo>
                  <a:pt x="3117" y="0"/>
                </a:moveTo>
                <a:cubicBezTo>
                  <a:pt x="2087" y="0"/>
                  <a:pt x="1029" y="195"/>
                  <a:pt x="1" y="594"/>
                </a:cubicBezTo>
                <a:cubicBezTo>
                  <a:pt x="2202" y="894"/>
                  <a:pt x="3904" y="1428"/>
                  <a:pt x="5305" y="2362"/>
                </a:cubicBezTo>
                <a:cubicBezTo>
                  <a:pt x="6305" y="2996"/>
                  <a:pt x="7473" y="3729"/>
                  <a:pt x="8607" y="4363"/>
                </a:cubicBezTo>
                <a:lnTo>
                  <a:pt x="8340" y="4363"/>
                </a:lnTo>
                <a:cubicBezTo>
                  <a:pt x="7740" y="4430"/>
                  <a:pt x="7173" y="4463"/>
                  <a:pt x="6572" y="4563"/>
                </a:cubicBezTo>
                <a:cubicBezTo>
                  <a:pt x="7073" y="4764"/>
                  <a:pt x="7540" y="5064"/>
                  <a:pt x="7940" y="5431"/>
                </a:cubicBezTo>
                <a:cubicBezTo>
                  <a:pt x="8307" y="5264"/>
                  <a:pt x="8740" y="5130"/>
                  <a:pt x="9141" y="5064"/>
                </a:cubicBezTo>
                <a:cubicBezTo>
                  <a:pt x="9674" y="5731"/>
                  <a:pt x="10408" y="6198"/>
                  <a:pt x="11209" y="6398"/>
                </a:cubicBezTo>
                <a:cubicBezTo>
                  <a:pt x="11676" y="6531"/>
                  <a:pt x="12109" y="6565"/>
                  <a:pt x="12543" y="6698"/>
                </a:cubicBezTo>
                <a:cubicBezTo>
                  <a:pt x="13010" y="6832"/>
                  <a:pt x="13444" y="7065"/>
                  <a:pt x="13644" y="7465"/>
                </a:cubicBezTo>
                <a:cubicBezTo>
                  <a:pt x="13777" y="7232"/>
                  <a:pt x="13777" y="6932"/>
                  <a:pt x="13711" y="6698"/>
                </a:cubicBezTo>
                <a:cubicBezTo>
                  <a:pt x="13611" y="6465"/>
                  <a:pt x="13444" y="6231"/>
                  <a:pt x="13310" y="6031"/>
                </a:cubicBezTo>
                <a:cubicBezTo>
                  <a:pt x="13244" y="5964"/>
                  <a:pt x="13210" y="5898"/>
                  <a:pt x="13144" y="5864"/>
                </a:cubicBezTo>
                <a:lnTo>
                  <a:pt x="13144" y="5864"/>
                </a:lnTo>
                <a:cubicBezTo>
                  <a:pt x="13744" y="5898"/>
                  <a:pt x="14378" y="5964"/>
                  <a:pt x="15145" y="6098"/>
                </a:cubicBezTo>
                <a:cubicBezTo>
                  <a:pt x="17213" y="6498"/>
                  <a:pt x="19281" y="7165"/>
                  <a:pt x="20582" y="8833"/>
                </a:cubicBezTo>
                <a:cubicBezTo>
                  <a:pt x="19915" y="6798"/>
                  <a:pt x="18281" y="5364"/>
                  <a:pt x="16279" y="5064"/>
                </a:cubicBezTo>
                <a:cubicBezTo>
                  <a:pt x="15707" y="4978"/>
                  <a:pt x="15117" y="4972"/>
                  <a:pt x="14527" y="4972"/>
                </a:cubicBezTo>
                <a:cubicBezTo>
                  <a:pt x="14428" y="4972"/>
                  <a:pt x="14330" y="4972"/>
                  <a:pt x="14232" y="4972"/>
                </a:cubicBezTo>
                <a:cubicBezTo>
                  <a:pt x="13544" y="4972"/>
                  <a:pt x="12860" y="4964"/>
                  <a:pt x="12210" y="4830"/>
                </a:cubicBezTo>
                <a:cubicBezTo>
                  <a:pt x="11809" y="4497"/>
                  <a:pt x="11309" y="4263"/>
                  <a:pt x="10775" y="4196"/>
                </a:cubicBezTo>
                <a:lnTo>
                  <a:pt x="10675" y="4196"/>
                </a:lnTo>
                <a:cubicBezTo>
                  <a:pt x="9541" y="3463"/>
                  <a:pt x="8674" y="2295"/>
                  <a:pt x="7606" y="1461"/>
                </a:cubicBezTo>
                <a:cubicBezTo>
                  <a:pt x="6335" y="497"/>
                  <a:pt x="4761" y="0"/>
                  <a:pt x="31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2"/>
          <p:cNvSpPr txBox="1"/>
          <p:nvPr/>
        </p:nvSpPr>
        <p:spPr>
          <a:xfrm>
            <a:off x="335600" y="894910"/>
            <a:ext cx="2665500" cy="580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solidFill>
                  <a:srgbClr val="FFFFFF"/>
                </a:solidFill>
                <a:latin typeface="ABeeZee"/>
                <a:ea typeface="ABeeZee"/>
                <a:cs typeface="ABeeZee"/>
                <a:sym typeface="ABeeZee"/>
              </a:rPr>
              <a:t>Share your ideas in the chat or raise your hand. </a:t>
            </a:r>
            <a:endParaRPr sz="1600" b="1">
              <a:solidFill>
                <a:srgbClr val="FFFFFF"/>
              </a:solidFill>
              <a:latin typeface="ABeeZee"/>
              <a:ea typeface="ABeeZee"/>
              <a:cs typeface="ABeeZee"/>
              <a:sym typeface="ABeeZee"/>
            </a:endParaRPr>
          </a:p>
        </p:txBody>
      </p:sp>
      <p:pic>
        <p:nvPicPr>
          <p:cNvPr id="851" name="Google Shape;851;p42"/>
          <p:cNvPicPr preferRelativeResize="0"/>
          <p:nvPr/>
        </p:nvPicPr>
        <p:blipFill rotWithShape="1">
          <a:blip r:embed="rId4">
            <a:alphaModFix/>
          </a:blip>
          <a:srcRect l="14086" t="21291" r="66069" b="8739"/>
          <a:stretch/>
        </p:blipFill>
        <p:spPr>
          <a:xfrm>
            <a:off x="2879675" y="983000"/>
            <a:ext cx="870126" cy="4042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56" name="Google Shape;856;p43"/>
          <p:cNvSpPr txBox="1">
            <a:spLocks noGrp="1"/>
          </p:cNvSpPr>
          <p:nvPr>
            <p:ph type="title"/>
          </p:nvPr>
        </p:nvSpPr>
        <p:spPr>
          <a:xfrm>
            <a:off x="605750" y="352900"/>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EQ: What is great about migrations?</a:t>
            </a:r>
            <a:endParaRPr/>
          </a:p>
        </p:txBody>
      </p:sp>
      <p:sp>
        <p:nvSpPr>
          <p:cNvPr id="857" name="Google Shape;857;p43"/>
          <p:cNvSpPr txBox="1"/>
          <p:nvPr/>
        </p:nvSpPr>
        <p:spPr>
          <a:xfrm>
            <a:off x="605750" y="1596800"/>
            <a:ext cx="3377700" cy="298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b="1">
                <a:latin typeface="ABeeZee"/>
                <a:ea typeface="ABeeZee"/>
                <a:cs typeface="ABeeZee"/>
                <a:sym typeface="ABeeZee"/>
              </a:rPr>
              <a:t>Explain thinking……</a:t>
            </a:r>
            <a:endParaRPr sz="2200" b="1">
              <a:latin typeface="ABeeZee"/>
              <a:ea typeface="ABeeZee"/>
              <a:cs typeface="ABeeZee"/>
              <a:sym typeface="ABeeZee"/>
            </a:endParaRPr>
          </a:p>
          <a:p>
            <a:pPr marL="0" lvl="0" indent="0" algn="l" rtl="0">
              <a:spcBef>
                <a:spcPts val="0"/>
              </a:spcBef>
              <a:spcAft>
                <a:spcPts val="0"/>
              </a:spcAft>
              <a:buNone/>
            </a:pPr>
            <a:endParaRPr sz="2200" b="1">
              <a:latin typeface="ABeeZee"/>
              <a:ea typeface="ABeeZee"/>
              <a:cs typeface="ABeeZee"/>
              <a:sym typeface="ABeeZee"/>
            </a:endParaRPr>
          </a:p>
          <a:p>
            <a:pPr marL="0" lvl="0" indent="0" algn="l" rtl="0">
              <a:spcBef>
                <a:spcPts val="0"/>
              </a:spcBef>
              <a:spcAft>
                <a:spcPts val="0"/>
              </a:spcAft>
              <a:buNone/>
            </a:pPr>
            <a:r>
              <a:rPr lang="en" sz="2200" b="1" i="1">
                <a:solidFill>
                  <a:srgbClr val="4A86E8"/>
                </a:solidFill>
                <a:latin typeface="ABeeZee"/>
                <a:ea typeface="ABeeZee"/>
                <a:cs typeface="ABeeZee"/>
                <a:sym typeface="ABeeZee"/>
              </a:rPr>
              <a:t>I think….</a:t>
            </a:r>
            <a:endParaRPr sz="2200" b="1" i="1">
              <a:solidFill>
                <a:srgbClr val="4A86E8"/>
              </a:solidFill>
              <a:latin typeface="ABeeZee"/>
              <a:ea typeface="ABeeZee"/>
              <a:cs typeface="ABeeZee"/>
              <a:sym typeface="ABeeZee"/>
            </a:endParaRPr>
          </a:p>
          <a:p>
            <a:pPr marL="0" lvl="0" indent="0" algn="l" rtl="0">
              <a:spcBef>
                <a:spcPts val="0"/>
              </a:spcBef>
              <a:spcAft>
                <a:spcPts val="0"/>
              </a:spcAft>
              <a:buNone/>
            </a:pPr>
            <a:endParaRPr sz="2200" b="1" i="1">
              <a:solidFill>
                <a:srgbClr val="4A86E8"/>
              </a:solidFill>
              <a:latin typeface="ABeeZee"/>
              <a:ea typeface="ABeeZee"/>
              <a:cs typeface="ABeeZee"/>
              <a:sym typeface="ABeeZee"/>
            </a:endParaRPr>
          </a:p>
          <a:p>
            <a:pPr marL="0" lvl="0" indent="0" algn="l" rtl="0">
              <a:spcBef>
                <a:spcPts val="0"/>
              </a:spcBef>
              <a:spcAft>
                <a:spcPts val="0"/>
              </a:spcAft>
              <a:buNone/>
            </a:pPr>
            <a:r>
              <a:rPr lang="en" sz="2200" b="1" i="1">
                <a:solidFill>
                  <a:srgbClr val="4A86E8"/>
                </a:solidFill>
                <a:latin typeface="ABeeZee"/>
                <a:ea typeface="ABeeZee"/>
                <a:cs typeface="ABeeZee"/>
                <a:sym typeface="ABeeZee"/>
              </a:rPr>
              <a:t>I know….</a:t>
            </a:r>
            <a:endParaRPr sz="2200" b="1" i="1">
              <a:solidFill>
                <a:srgbClr val="4A86E8"/>
              </a:solidFill>
              <a:latin typeface="ABeeZee"/>
              <a:ea typeface="ABeeZee"/>
              <a:cs typeface="ABeeZee"/>
              <a:sym typeface="ABeeZee"/>
            </a:endParaRPr>
          </a:p>
          <a:p>
            <a:pPr marL="0" lvl="0" indent="0" algn="l" rtl="0">
              <a:spcBef>
                <a:spcPts val="0"/>
              </a:spcBef>
              <a:spcAft>
                <a:spcPts val="0"/>
              </a:spcAft>
              <a:buNone/>
            </a:pPr>
            <a:endParaRPr sz="2200" b="1" i="1">
              <a:solidFill>
                <a:srgbClr val="4A86E8"/>
              </a:solidFill>
              <a:latin typeface="ABeeZee"/>
              <a:ea typeface="ABeeZee"/>
              <a:cs typeface="ABeeZee"/>
              <a:sym typeface="ABeeZee"/>
            </a:endParaRPr>
          </a:p>
          <a:p>
            <a:pPr marL="0" lvl="0" indent="0" algn="l" rtl="0">
              <a:spcBef>
                <a:spcPts val="0"/>
              </a:spcBef>
              <a:spcAft>
                <a:spcPts val="0"/>
              </a:spcAft>
              <a:buNone/>
            </a:pPr>
            <a:r>
              <a:rPr lang="en" sz="2200" b="1" i="1">
                <a:solidFill>
                  <a:srgbClr val="4A86E8"/>
                </a:solidFill>
                <a:latin typeface="ABeeZee"/>
                <a:ea typeface="ABeeZee"/>
                <a:cs typeface="ABeeZee"/>
                <a:sym typeface="ABeeZee"/>
              </a:rPr>
              <a:t>I wonder….</a:t>
            </a:r>
            <a:endParaRPr sz="2200" b="1" i="1">
              <a:solidFill>
                <a:srgbClr val="4A86E8"/>
              </a:solidFill>
              <a:latin typeface="ABeeZee"/>
              <a:ea typeface="ABeeZee"/>
              <a:cs typeface="ABeeZee"/>
              <a:sym typeface="ABeeZee"/>
            </a:endParaRPr>
          </a:p>
          <a:p>
            <a:pPr marL="0" lvl="0" indent="0" algn="l" rtl="0">
              <a:spcBef>
                <a:spcPts val="0"/>
              </a:spcBef>
              <a:spcAft>
                <a:spcPts val="0"/>
              </a:spcAft>
              <a:buNone/>
            </a:pPr>
            <a:endParaRPr>
              <a:latin typeface="ABeeZee"/>
              <a:ea typeface="ABeeZee"/>
              <a:cs typeface="ABeeZee"/>
              <a:sym typeface="ABeeZee"/>
            </a:endParaRPr>
          </a:p>
          <a:p>
            <a:pPr marL="0" lvl="0" indent="0" algn="l" rtl="0">
              <a:spcBef>
                <a:spcPts val="0"/>
              </a:spcBef>
              <a:spcAft>
                <a:spcPts val="0"/>
              </a:spcAft>
              <a:buNone/>
            </a:pPr>
            <a:endParaRPr>
              <a:latin typeface="ABeeZee"/>
              <a:ea typeface="ABeeZee"/>
              <a:cs typeface="ABeeZee"/>
              <a:sym typeface="ABeeZee"/>
            </a:endParaRPr>
          </a:p>
        </p:txBody>
      </p:sp>
      <p:sp>
        <p:nvSpPr>
          <p:cNvPr id="858" name="Google Shape;858;p43"/>
          <p:cNvSpPr txBox="1"/>
          <p:nvPr/>
        </p:nvSpPr>
        <p:spPr>
          <a:xfrm>
            <a:off x="483700" y="3983525"/>
            <a:ext cx="3239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ABeeZee"/>
              <a:ea typeface="ABeeZee"/>
              <a:cs typeface="ABeeZee"/>
              <a:sym typeface="ABeeZee"/>
            </a:endParaRPr>
          </a:p>
        </p:txBody>
      </p:sp>
      <p:pic>
        <p:nvPicPr>
          <p:cNvPr id="859" name="Google Shape;859;p43" title="Afghan Education">
            <a:hlinkClick r:id="rId3"/>
          </p:cNvPr>
          <p:cNvPicPr preferRelativeResize="0"/>
          <p:nvPr/>
        </p:nvPicPr>
        <p:blipFill>
          <a:blip r:embed="rId4">
            <a:alphaModFix/>
          </a:blip>
          <a:stretch>
            <a:fillRect/>
          </a:stretch>
        </p:blipFill>
        <p:spPr>
          <a:xfrm>
            <a:off x="3944650" y="1170125"/>
            <a:ext cx="4572000" cy="3429000"/>
          </a:xfrm>
          <a:prstGeom prst="rect">
            <a:avLst/>
          </a:prstGeom>
          <a:noFill/>
          <a:ln>
            <a:noFill/>
          </a:ln>
        </p:spPr>
      </p:pic>
      <p:sp>
        <p:nvSpPr>
          <p:cNvPr id="860" name="Google Shape;860;p43">
            <a:hlinkClick r:id="rId5"/>
          </p:cNvPr>
          <p:cNvSpPr txBox="1"/>
          <p:nvPr/>
        </p:nvSpPr>
        <p:spPr>
          <a:xfrm>
            <a:off x="7776725" y="4794525"/>
            <a:ext cx="1290900" cy="307800"/>
          </a:xfrm>
          <a:prstGeom prst="rect">
            <a:avLst/>
          </a:prstGeom>
          <a:solidFill>
            <a:srgbClr val="FFDDB7"/>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800">
                <a:latin typeface="ABeeZee"/>
                <a:ea typeface="ABeeZee"/>
                <a:cs typeface="ABeeZee"/>
                <a:sym typeface="ABeeZee"/>
              </a:rPr>
              <a:t>Alternative: Video link</a:t>
            </a:r>
            <a:endParaRPr sz="800">
              <a:latin typeface="ABeeZee"/>
              <a:ea typeface="ABeeZee"/>
              <a:cs typeface="ABeeZee"/>
              <a:sym typeface="ABeeZe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9"/>
                                        </p:tgtEl>
                                        <p:attrNameLst>
                                          <p:attrName>style.visibility</p:attrName>
                                        </p:attrNameLst>
                                      </p:cBhvr>
                                      <p:to>
                                        <p:strVal val="visible"/>
                                      </p:to>
                                    </p:set>
                                    <p:animEffect transition="in" filter="fade">
                                      <p:cBhvr>
                                        <p:cTn id="7" dur="1000"/>
                                        <p:tgtEl>
                                          <p:spTgt spid="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5" name="Google Shape;865;p44"/>
          <p:cNvSpPr txBox="1">
            <a:spLocks noGrp="1"/>
          </p:cNvSpPr>
          <p:nvPr>
            <p:ph type="title"/>
          </p:nvPr>
        </p:nvSpPr>
        <p:spPr>
          <a:xfrm>
            <a:off x="1902450" y="123025"/>
            <a:ext cx="5339100" cy="828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4700">
                <a:solidFill>
                  <a:srgbClr val="38761D"/>
                </a:solidFill>
              </a:rPr>
              <a:t>Human Migration</a:t>
            </a:r>
            <a:endParaRPr sz="4700">
              <a:solidFill>
                <a:srgbClr val="38761D"/>
              </a:solidFill>
            </a:endParaRPr>
          </a:p>
          <a:p>
            <a:pPr marL="0" lvl="0" indent="0" algn="r" rtl="0">
              <a:spcBef>
                <a:spcPts val="0"/>
              </a:spcBef>
              <a:spcAft>
                <a:spcPts val="0"/>
              </a:spcAft>
              <a:buNone/>
            </a:pPr>
            <a:endParaRPr sz="4700"/>
          </a:p>
        </p:txBody>
      </p:sp>
      <p:sp>
        <p:nvSpPr>
          <p:cNvPr id="866" name="Google Shape;866;p44"/>
          <p:cNvSpPr txBox="1">
            <a:spLocks noGrp="1"/>
          </p:cNvSpPr>
          <p:nvPr>
            <p:ph type="subTitle" idx="1"/>
          </p:nvPr>
        </p:nvSpPr>
        <p:spPr>
          <a:xfrm>
            <a:off x="6496050" y="1098075"/>
            <a:ext cx="10434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38761D"/>
                </a:solidFill>
              </a:rPr>
              <a:t>Noun</a:t>
            </a:r>
            <a:endParaRPr/>
          </a:p>
        </p:txBody>
      </p:sp>
      <p:grpSp>
        <p:nvGrpSpPr>
          <p:cNvPr id="867" name="Google Shape;867;p44"/>
          <p:cNvGrpSpPr/>
          <p:nvPr/>
        </p:nvGrpSpPr>
        <p:grpSpPr>
          <a:xfrm>
            <a:off x="1008404" y="2963716"/>
            <a:ext cx="1898979" cy="1106042"/>
            <a:chOff x="2757975" y="3136125"/>
            <a:chExt cx="2468450" cy="1437725"/>
          </a:xfrm>
        </p:grpSpPr>
        <p:sp>
          <p:nvSpPr>
            <p:cNvPr id="868" name="Google Shape;868;p44"/>
            <p:cNvSpPr/>
            <p:nvPr/>
          </p:nvSpPr>
          <p:spPr>
            <a:xfrm>
              <a:off x="2757975" y="3878325"/>
              <a:ext cx="2199925" cy="695525"/>
            </a:xfrm>
            <a:custGeom>
              <a:avLst/>
              <a:gdLst/>
              <a:ahLst/>
              <a:cxnLst/>
              <a:rect l="l" t="t" r="r" b="b"/>
              <a:pathLst>
                <a:path w="87997" h="27821" extrusionOk="0">
                  <a:moveTo>
                    <a:pt x="6005" y="0"/>
                  </a:moveTo>
                  <a:cubicBezTo>
                    <a:pt x="2702" y="0"/>
                    <a:pt x="0" y="2702"/>
                    <a:pt x="0" y="6005"/>
                  </a:cubicBezTo>
                  <a:lnTo>
                    <a:pt x="0" y="21816"/>
                  </a:lnTo>
                  <a:cubicBezTo>
                    <a:pt x="0" y="25118"/>
                    <a:pt x="2702" y="27820"/>
                    <a:pt x="6005" y="27820"/>
                  </a:cubicBezTo>
                  <a:lnTo>
                    <a:pt x="81992" y="27820"/>
                  </a:lnTo>
                  <a:cubicBezTo>
                    <a:pt x="85295" y="27820"/>
                    <a:pt x="87997" y="25118"/>
                    <a:pt x="87997" y="21816"/>
                  </a:cubicBezTo>
                  <a:lnTo>
                    <a:pt x="87997" y="6005"/>
                  </a:lnTo>
                  <a:cubicBezTo>
                    <a:pt x="87997" y="2702"/>
                    <a:pt x="85295" y="0"/>
                    <a:pt x="819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4"/>
            <p:cNvSpPr/>
            <p:nvPr/>
          </p:nvSpPr>
          <p:spPr>
            <a:xfrm>
              <a:off x="2757975" y="3878325"/>
              <a:ext cx="2199925" cy="286900"/>
            </a:xfrm>
            <a:custGeom>
              <a:avLst/>
              <a:gdLst/>
              <a:ahLst/>
              <a:cxnLst/>
              <a:rect l="l" t="t" r="r" b="b"/>
              <a:pathLst>
                <a:path w="87997" h="11476" extrusionOk="0">
                  <a:moveTo>
                    <a:pt x="6005" y="0"/>
                  </a:moveTo>
                  <a:cubicBezTo>
                    <a:pt x="2702" y="0"/>
                    <a:pt x="0" y="2702"/>
                    <a:pt x="0" y="6005"/>
                  </a:cubicBezTo>
                  <a:lnTo>
                    <a:pt x="0" y="11475"/>
                  </a:lnTo>
                  <a:lnTo>
                    <a:pt x="87997" y="11475"/>
                  </a:lnTo>
                  <a:lnTo>
                    <a:pt x="87997" y="6005"/>
                  </a:lnTo>
                  <a:cubicBezTo>
                    <a:pt x="87997" y="2702"/>
                    <a:pt x="85295" y="0"/>
                    <a:pt x="819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4"/>
            <p:cNvSpPr/>
            <p:nvPr/>
          </p:nvSpPr>
          <p:spPr>
            <a:xfrm>
              <a:off x="2757975" y="4165200"/>
              <a:ext cx="2199925" cy="60900"/>
            </a:xfrm>
            <a:custGeom>
              <a:avLst/>
              <a:gdLst/>
              <a:ahLst/>
              <a:cxnLst/>
              <a:rect l="l" t="t" r="r" b="b"/>
              <a:pathLst>
                <a:path w="87997" h="2436" extrusionOk="0">
                  <a:moveTo>
                    <a:pt x="0" y="0"/>
                  </a:moveTo>
                  <a:lnTo>
                    <a:pt x="0" y="2435"/>
                  </a:lnTo>
                  <a:lnTo>
                    <a:pt x="87997" y="2435"/>
                  </a:lnTo>
                  <a:lnTo>
                    <a:pt x="8799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4"/>
            <p:cNvSpPr/>
            <p:nvPr/>
          </p:nvSpPr>
          <p:spPr>
            <a:xfrm>
              <a:off x="2924750" y="4063450"/>
              <a:ext cx="226025" cy="56725"/>
            </a:xfrm>
            <a:custGeom>
              <a:avLst/>
              <a:gdLst/>
              <a:ahLst/>
              <a:cxnLst/>
              <a:rect l="l" t="t" r="r" b="b"/>
              <a:pathLst>
                <a:path w="9041" h="2269" extrusionOk="0">
                  <a:moveTo>
                    <a:pt x="1135" y="1"/>
                  </a:moveTo>
                  <a:cubicBezTo>
                    <a:pt x="501" y="1"/>
                    <a:pt x="1" y="501"/>
                    <a:pt x="1" y="1135"/>
                  </a:cubicBezTo>
                  <a:cubicBezTo>
                    <a:pt x="1" y="1768"/>
                    <a:pt x="501" y="2269"/>
                    <a:pt x="1135" y="2269"/>
                  </a:cubicBezTo>
                  <a:lnTo>
                    <a:pt x="7907" y="2269"/>
                  </a:lnTo>
                  <a:cubicBezTo>
                    <a:pt x="8540" y="2269"/>
                    <a:pt x="9041" y="1768"/>
                    <a:pt x="9041" y="1135"/>
                  </a:cubicBezTo>
                  <a:cubicBezTo>
                    <a:pt x="9041" y="501"/>
                    <a:pt x="8540" y="1"/>
                    <a:pt x="79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4"/>
            <p:cNvSpPr/>
            <p:nvPr/>
          </p:nvSpPr>
          <p:spPr>
            <a:xfrm>
              <a:off x="2982300" y="4120150"/>
              <a:ext cx="108425" cy="157650"/>
            </a:xfrm>
            <a:custGeom>
              <a:avLst/>
              <a:gdLst/>
              <a:ahLst/>
              <a:cxnLst/>
              <a:rect l="l" t="t" r="r" b="b"/>
              <a:pathLst>
                <a:path w="4337" h="6306" extrusionOk="0">
                  <a:moveTo>
                    <a:pt x="1" y="1"/>
                  </a:moveTo>
                  <a:lnTo>
                    <a:pt x="1" y="6305"/>
                  </a:lnTo>
                  <a:lnTo>
                    <a:pt x="4337" y="6305"/>
                  </a:lnTo>
                  <a:lnTo>
                    <a:pt x="433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4"/>
            <p:cNvSpPr/>
            <p:nvPr/>
          </p:nvSpPr>
          <p:spPr>
            <a:xfrm>
              <a:off x="4564275" y="4063450"/>
              <a:ext cx="226850" cy="56725"/>
            </a:xfrm>
            <a:custGeom>
              <a:avLst/>
              <a:gdLst/>
              <a:ahLst/>
              <a:cxnLst/>
              <a:rect l="l" t="t" r="r" b="b"/>
              <a:pathLst>
                <a:path w="9074" h="2269" extrusionOk="0">
                  <a:moveTo>
                    <a:pt x="1168" y="1"/>
                  </a:moveTo>
                  <a:cubicBezTo>
                    <a:pt x="534" y="1"/>
                    <a:pt x="0" y="501"/>
                    <a:pt x="0" y="1135"/>
                  </a:cubicBezTo>
                  <a:cubicBezTo>
                    <a:pt x="0" y="1768"/>
                    <a:pt x="534" y="2269"/>
                    <a:pt x="1168" y="2269"/>
                  </a:cubicBezTo>
                  <a:lnTo>
                    <a:pt x="7939" y="2269"/>
                  </a:lnTo>
                  <a:cubicBezTo>
                    <a:pt x="8539" y="2269"/>
                    <a:pt x="9073" y="1768"/>
                    <a:pt x="9073" y="1135"/>
                  </a:cubicBezTo>
                  <a:cubicBezTo>
                    <a:pt x="9073" y="501"/>
                    <a:pt x="8539" y="1"/>
                    <a:pt x="79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4"/>
            <p:cNvSpPr/>
            <p:nvPr/>
          </p:nvSpPr>
          <p:spPr>
            <a:xfrm>
              <a:off x="4622650" y="4120150"/>
              <a:ext cx="108425" cy="157650"/>
            </a:xfrm>
            <a:custGeom>
              <a:avLst/>
              <a:gdLst/>
              <a:ahLst/>
              <a:cxnLst/>
              <a:rect l="l" t="t" r="r" b="b"/>
              <a:pathLst>
                <a:path w="4337" h="6306" extrusionOk="0">
                  <a:moveTo>
                    <a:pt x="0" y="1"/>
                  </a:moveTo>
                  <a:lnTo>
                    <a:pt x="0" y="6305"/>
                  </a:lnTo>
                  <a:lnTo>
                    <a:pt x="4336" y="6305"/>
                  </a:lnTo>
                  <a:lnTo>
                    <a:pt x="43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4"/>
            <p:cNvSpPr/>
            <p:nvPr/>
          </p:nvSpPr>
          <p:spPr>
            <a:xfrm>
              <a:off x="3527700" y="4130175"/>
              <a:ext cx="214325" cy="103425"/>
            </a:xfrm>
            <a:custGeom>
              <a:avLst/>
              <a:gdLst/>
              <a:ahLst/>
              <a:cxnLst/>
              <a:rect l="l" t="t" r="r" b="b"/>
              <a:pathLst>
                <a:path w="8573" h="4137" extrusionOk="0">
                  <a:moveTo>
                    <a:pt x="4270" y="0"/>
                  </a:moveTo>
                  <a:cubicBezTo>
                    <a:pt x="1901" y="0"/>
                    <a:pt x="0" y="934"/>
                    <a:pt x="0" y="2068"/>
                  </a:cubicBezTo>
                  <a:cubicBezTo>
                    <a:pt x="0" y="3202"/>
                    <a:pt x="1901" y="4136"/>
                    <a:pt x="4270" y="4136"/>
                  </a:cubicBezTo>
                  <a:cubicBezTo>
                    <a:pt x="6672" y="4136"/>
                    <a:pt x="8573" y="3202"/>
                    <a:pt x="8573" y="2068"/>
                  </a:cubicBezTo>
                  <a:cubicBezTo>
                    <a:pt x="8573" y="934"/>
                    <a:pt x="6672" y="0"/>
                    <a:pt x="42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4"/>
            <p:cNvSpPr/>
            <p:nvPr/>
          </p:nvSpPr>
          <p:spPr>
            <a:xfrm>
              <a:off x="3973000" y="4130175"/>
              <a:ext cx="215175" cy="103425"/>
            </a:xfrm>
            <a:custGeom>
              <a:avLst/>
              <a:gdLst/>
              <a:ahLst/>
              <a:cxnLst/>
              <a:rect l="l" t="t" r="r" b="b"/>
              <a:pathLst>
                <a:path w="8607" h="4137" extrusionOk="0">
                  <a:moveTo>
                    <a:pt x="4304" y="0"/>
                  </a:moveTo>
                  <a:cubicBezTo>
                    <a:pt x="1936" y="0"/>
                    <a:pt x="1" y="934"/>
                    <a:pt x="1" y="2068"/>
                  </a:cubicBezTo>
                  <a:cubicBezTo>
                    <a:pt x="1" y="3202"/>
                    <a:pt x="1936" y="4136"/>
                    <a:pt x="4304" y="4136"/>
                  </a:cubicBezTo>
                  <a:cubicBezTo>
                    <a:pt x="6672" y="4136"/>
                    <a:pt x="8607" y="3202"/>
                    <a:pt x="8607" y="2068"/>
                  </a:cubicBezTo>
                  <a:cubicBezTo>
                    <a:pt x="8607" y="934"/>
                    <a:pt x="6672" y="0"/>
                    <a:pt x="43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4"/>
            <p:cNvSpPr/>
            <p:nvPr/>
          </p:nvSpPr>
          <p:spPr>
            <a:xfrm>
              <a:off x="3602900" y="4164725"/>
              <a:ext cx="508125" cy="223350"/>
            </a:xfrm>
            <a:custGeom>
              <a:avLst/>
              <a:gdLst/>
              <a:ahLst/>
              <a:cxnLst/>
              <a:rect l="l" t="t" r="r" b="b"/>
              <a:pathLst>
                <a:path w="20325" h="8934" extrusionOk="0">
                  <a:moveTo>
                    <a:pt x="1410" y="0"/>
                  </a:moveTo>
                  <a:cubicBezTo>
                    <a:pt x="735" y="0"/>
                    <a:pt x="0" y="570"/>
                    <a:pt x="161" y="1453"/>
                  </a:cubicBezTo>
                  <a:cubicBezTo>
                    <a:pt x="1109" y="6407"/>
                    <a:pt x="5834" y="8934"/>
                    <a:pt x="10469" y="8934"/>
                  </a:cubicBezTo>
                  <a:cubicBezTo>
                    <a:pt x="15134" y="8934"/>
                    <a:pt x="19707" y="6374"/>
                    <a:pt x="20242" y="1153"/>
                  </a:cubicBezTo>
                  <a:cubicBezTo>
                    <a:pt x="20325" y="407"/>
                    <a:pt x="19798" y="40"/>
                    <a:pt x="19226" y="40"/>
                  </a:cubicBezTo>
                  <a:cubicBezTo>
                    <a:pt x="18648" y="40"/>
                    <a:pt x="18024" y="415"/>
                    <a:pt x="17940" y="1153"/>
                  </a:cubicBezTo>
                  <a:cubicBezTo>
                    <a:pt x="17607" y="4322"/>
                    <a:pt x="14104" y="6590"/>
                    <a:pt x="10468" y="6657"/>
                  </a:cubicBezTo>
                  <a:cubicBezTo>
                    <a:pt x="10388" y="6659"/>
                    <a:pt x="10307" y="6661"/>
                    <a:pt x="10227" y="6661"/>
                  </a:cubicBezTo>
                  <a:cubicBezTo>
                    <a:pt x="6669" y="6661"/>
                    <a:pt x="3081" y="4506"/>
                    <a:pt x="2396" y="820"/>
                  </a:cubicBezTo>
                  <a:cubicBezTo>
                    <a:pt x="2277" y="249"/>
                    <a:pt x="1856" y="0"/>
                    <a:pt x="14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4"/>
            <p:cNvSpPr/>
            <p:nvPr/>
          </p:nvSpPr>
          <p:spPr>
            <a:xfrm>
              <a:off x="3007325" y="3222850"/>
              <a:ext cx="2146550" cy="655500"/>
            </a:xfrm>
            <a:custGeom>
              <a:avLst/>
              <a:gdLst/>
              <a:ahLst/>
              <a:cxnLst/>
              <a:rect l="l" t="t" r="r" b="b"/>
              <a:pathLst>
                <a:path w="85862" h="26220" extrusionOk="0">
                  <a:moveTo>
                    <a:pt x="5638" y="0"/>
                  </a:moveTo>
                  <a:cubicBezTo>
                    <a:pt x="2535" y="0"/>
                    <a:pt x="0" y="2569"/>
                    <a:pt x="0" y="5671"/>
                  </a:cubicBezTo>
                  <a:lnTo>
                    <a:pt x="0" y="20549"/>
                  </a:lnTo>
                  <a:cubicBezTo>
                    <a:pt x="0" y="23651"/>
                    <a:pt x="2535" y="26219"/>
                    <a:pt x="5638" y="26219"/>
                  </a:cubicBezTo>
                  <a:lnTo>
                    <a:pt x="80224" y="26219"/>
                  </a:lnTo>
                  <a:cubicBezTo>
                    <a:pt x="83326" y="26219"/>
                    <a:pt x="85862" y="23651"/>
                    <a:pt x="85862" y="20549"/>
                  </a:cubicBezTo>
                  <a:lnTo>
                    <a:pt x="85862" y="5671"/>
                  </a:lnTo>
                  <a:cubicBezTo>
                    <a:pt x="85862" y="2569"/>
                    <a:pt x="83326" y="0"/>
                    <a:pt x="802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4"/>
            <p:cNvSpPr/>
            <p:nvPr/>
          </p:nvSpPr>
          <p:spPr>
            <a:xfrm>
              <a:off x="4969550" y="3708200"/>
              <a:ext cx="256875" cy="256875"/>
            </a:xfrm>
            <a:custGeom>
              <a:avLst/>
              <a:gdLst/>
              <a:ahLst/>
              <a:cxnLst/>
              <a:rect l="l" t="t" r="r" b="b"/>
              <a:pathLst>
                <a:path w="10275" h="10275" extrusionOk="0">
                  <a:moveTo>
                    <a:pt x="5138" y="0"/>
                  </a:moveTo>
                  <a:cubicBezTo>
                    <a:pt x="2302" y="0"/>
                    <a:pt x="1" y="2302"/>
                    <a:pt x="1" y="5137"/>
                  </a:cubicBezTo>
                  <a:cubicBezTo>
                    <a:pt x="1" y="7973"/>
                    <a:pt x="2302" y="10274"/>
                    <a:pt x="5138" y="10274"/>
                  </a:cubicBezTo>
                  <a:cubicBezTo>
                    <a:pt x="7973" y="10274"/>
                    <a:pt x="10275" y="7973"/>
                    <a:pt x="10275" y="5137"/>
                  </a:cubicBezTo>
                  <a:cubicBezTo>
                    <a:pt x="10275" y="2302"/>
                    <a:pt x="7973" y="0"/>
                    <a:pt x="51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4"/>
            <p:cNvSpPr/>
            <p:nvPr/>
          </p:nvSpPr>
          <p:spPr>
            <a:xfrm>
              <a:off x="2934775" y="3708200"/>
              <a:ext cx="256875" cy="256875"/>
            </a:xfrm>
            <a:custGeom>
              <a:avLst/>
              <a:gdLst/>
              <a:ahLst/>
              <a:cxnLst/>
              <a:rect l="l" t="t" r="r" b="b"/>
              <a:pathLst>
                <a:path w="10275" h="10275" extrusionOk="0">
                  <a:moveTo>
                    <a:pt x="5137" y="0"/>
                  </a:moveTo>
                  <a:cubicBezTo>
                    <a:pt x="2302" y="0"/>
                    <a:pt x="0" y="2302"/>
                    <a:pt x="0" y="5137"/>
                  </a:cubicBezTo>
                  <a:cubicBezTo>
                    <a:pt x="0" y="7973"/>
                    <a:pt x="2302" y="10274"/>
                    <a:pt x="5137" y="10274"/>
                  </a:cubicBezTo>
                  <a:cubicBezTo>
                    <a:pt x="7973" y="10274"/>
                    <a:pt x="10274" y="7973"/>
                    <a:pt x="10274" y="5137"/>
                  </a:cubicBezTo>
                  <a:cubicBezTo>
                    <a:pt x="10274" y="2302"/>
                    <a:pt x="7973" y="0"/>
                    <a:pt x="51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4"/>
            <p:cNvSpPr/>
            <p:nvPr/>
          </p:nvSpPr>
          <p:spPr>
            <a:xfrm>
              <a:off x="4969550" y="3136125"/>
              <a:ext cx="256875" cy="256875"/>
            </a:xfrm>
            <a:custGeom>
              <a:avLst/>
              <a:gdLst/>
              <a:ahLst/>
              <a:cxnLst/>
              <a:rect l="l" t="t" r="r" b="b"/>
              <a:pathLst>
                <a:path w="10275" h="10275" extrusionOk="0">
                  <a:moveTo>
                    <a:pt x="5138" y="0"/>
                  </a:moveTo>
                  <a:cubicBezTo>
                    <a:pt x="2302" y="0"/>
                    <a:pt x="1" y="2302"/>
                    <a:pt x="1" y="5137"/>
                  </a:cubicBezTo>
                  <a:cubicBezTo>
                    <a:pt x="1" y="7973"/>
                    <a:pt x="2302" y="10274"/>
                    <a:pt x="5138" y="10274"/>
                  </a:cubicBezTo>
                  <a:cubicBezTo>
                    <a:pt x="7973" y="10274"/>
                    <a:pt x="10275" y="7973"/>
                    <a:pt x="10275" y="5137"/>
                  </a:cubicBezTo>
                  <a:cubicBezTo>
                    <a:pt x="10275" y="2302"/>
                    <a:pt x="7973" y="0"/>
                    <a:pt x="51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4"/>
            <p:cNvSpPr/>
            <p:nvPr/>
          </p:nvSpPr>
          <p:spPr>
            <a:xfrm>
              <a:off x="2934775" y="3136125"/>
              <a:ext cx="256875" cy="256875"/>
            </a:xfrm>
            <a:custGeom>
              <a:avLst/>
              <a:gdLst/>
              <a:ahLst/>
              <a:cxnLst/>
              <a:rect l="l" t="t" r="r" b="b"/>
              <a:pathLst>
                <a:path w="10275" h="10275" extrusionOk="0">
                  <a:moveTo>
                    <a:pt x="5137" y="0"/>
                  </a:moveTo>
                  <a:cubicBezTo>
                    <a:pt x="2302" y="0"/>
                    <a:pt x="0" y="2302"/>
                    <a:pt x="0" y="5137"/>
                  </a:cubicBezTo>
                  <a:cubicBezTo>
                    <a:pt x="0" y="7973"/>
                    <a:pt x="2302" y="10274"/>
                    <a:pt x="5137" y="10274"/>
                  </a:cubicBezTo>
                  <a:cubicBezTo>
                    <a:pt x="7973" y="10274"/>
                    <a:pt x="10274" y="7973"/>
                    <a:pt x="10274" y="5137"/>
                  </a:cubicBezTo>
                  <a:cubicBezTo>
                    <a:pt x="10274" y="2302"/>
                    <a:pt x="7973" y="0"/>
                    <a:pt x="51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4"/>
            <p:cNvSpPr/>
            <p:nvPr/>
          </p:nvSpPr>
          <p:spPr>
            <a:xfrm>
              <a:off x="3007325" y="3580600"/>
              <a:ext cx="2146550" cy="40900"/>
            </a:xfrm>
            <a:custGeom>
              <a:avLst/>
              <a:gdLst/>
              <a:ahLst/>
              <a:cxnLst/>
              <a:rect l="l" t="t" r="r" b="b"/>
              <a:pathLst>
                <a:path w="85862" h="1636" extrusionOk="0">
                  <a:moveTo>
                    <a:pt x="0" y="1"/>
                  </a:moveTo>
                  <a:lnTo>
                    <a:pt x="0" y="1635"/>
                  </a:lnTo>
                  <a:lnTo>
                    <a:pt x="85862" y="1635"/>
                  </a:lnTo>
                  <a:lnTo>
                    <a:pt x="858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4"/>
            <p:cNvSpPr/>
            <p:nvPr/>
          </p:nvSpPr>
          <p:spPr>
            <a:xfrm>
              <a:off x="3691975" y="3367125"/>
              <a:ext cx="191825" cy="191825"/>
            </a:xfrm>
            <a:custGeom>
              <a:avLst/>
              <a:gdLst/>
              <a:ahLst/>
              <a:cxnLst/>
              <a:rect l="l" t="t" r="r" b="b"/>
              <a:pathLst>
                <a:path w="7673" h="7673" extrusionOk="0">
                  <a:moveTo>
                    <a:pt x="3837" y="0"/>
                  </a:moveTo>
                  <a:cubicBezTo>
                    <a:pt x="1735" y="0"/>
                    <a:pt x="0" y="1735"/>
                    <a:pt x="0" y="3836"/>
                  </a:cubicBezTo>
                  <a:cubicBezTo>
                    <a:pt x="0" y="5971"/>
                    <a:pt x="1735" y="7672"/>
                    <a:pt x="3837" y="7672"/>
                  </a:cubicBezTo>
                  <a:cubicBezTo>
                    <a:pt x="5971" y="7672"/>
                    <a:pt x="7673" y="5971"/>
                    <a:pt x="7673" y="3836"/>
                  </a:cubicBezTo>
                  <a:cubicBezTo>
                    <a:pt x="7673" y="1735"/>
                    <a:pt x="5971" y="0"/>
                    <a:pt x="3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4"/>
            <p:cNvSpPr/>
            <p:nvPr/>
          </p:nvSpPr>
          <p:spPr>
            <a:xfrm>
              <a:off x="4272400" y="3367125"/>
              <a:ext cx="192650" cy="191825"/>
            </a:xfrm>
            <a:custGeom>
              <a:avLst/>
              <a:gdLst/>
              <a:ahLst/>
              <a:cxnLst/>
              <a:rect l="l" t="t" r="r" b="b"/>
              <a:pathLst>
                <a:path w="7706" h="7673" extrusionOk="0">
                  <a:moveTo>
                    <a:pt x="3869" y="0"/>
                  </a:moveTo>
                  <a:cubicBezTo>
                    <a:pt x="1735" y="0"/>
                    <a:pt x="0" y="1735"/>
                    <a:pt x="0" y="3836"/>
                  </a:cubicBezTo>
                  <a:cubicBezTo>
                    <a:pt x="0" y="5971"/>
                    <a:pt x="1735" y="7672"/>
                    <a:pt x="3869" y="7672"/>
                  </a:cubicBezTo>
                  <a:cubicBezTo>
                    <a:pt x="5971" y="7672"/>
                    <a:pt x="7706" y="5971"/>
                    <a:pt x="7706" y="3836"/>
                  </a:cubicBezTo>
                  <a:cubicBezTo>
                    <a:pt x="7706" y="1735"/>
                    <a:pt x="5971" y="0"/>
                    <a:pt x="38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4"/>
            <p:cNvSpPr/>
            <p:nvPr/>
          </p:nvSpPr>
          <p:spPr>
            <a:xfrm>
              <a:off x="3742050" y="3377375"/>
              <a:ext cx="675000" cy="134450"/>
            </a:xfrm>
            <a:custGeom>
              <a:avLst/>
              <a:gdLst/>
              <a:ahLst/>
              <a:cxnLst/>
              <a:rect l="l" t="t" r="r" b="b"/>
              <a:pathLst>
                <a:path w="27000" h="5378" extrusionOk="0">
                  <a:moveTo>
                    <a:pt x="14159" y="1"/>
                  </a:moveTo>
                  <a:cubicBezTo>
                    <a:pt x="9702" y="1"/>
                    <a:pt x="5209" y="1092"/>
                    <a:pt x="1300" y="2959"/>
                  </a:cubicBezTo>
                  <a:cubicBezTo>
                    <a:pt x="0" y="3595"/>
                    <a:pt x="801" y="5330"/>
                    <a:pt x="2013" y="5330"/>
                  </a:cubicBezTo>
                  <a:cubicBezTo>
                    <a:pt x="2201" y="5330"/>
                    <a:pt x="2399" y="5288"/>
                    <a:pt x="2601" y="5194"/>
                  </a:cubicBezTo>
                  <a:cubicBezTo>
                    <a:pt x="6077" y="3535"/>
                    <a:pt x="10111" y="2561"/>
                    <a:pt x="14109" y="2561"/>
                  </a:cubicBezTo>
                  <a:cubicBezTo>
                    <a:pt x="17746" y="2561"/>
                    <a:pt x="21353" y="3367"/>
                    <a:pt x="24483" y="5194"/>
                  </a:cubicBezTo>
                  <a:cubicBezTo>
                    <a:pt x="24702" y="5322"/>
                    <a:pt x="24919" y="5378"/>
                    <a:pt x="25122" y="5378"/>
                  </a:cubicBezTo>
                  <a:cubicBezTo>
                    <a:pt x="26251" y="5378"/>
                    <a:pt x="26999" y="3666"/>
                    <a:pt x="25784" y="2959"/>
                  </a:cubicBezTo>
                  <a:cubicBezTo>
                    <a:pt x="22253" y="907"/>
                    <a:pt x="18221" y="1"/>
                    <a:pt x="141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7" name="Google Shape;887;p44"/>
          <p:cNvGrpSpPr/>
          <p:nvPr/>
        </p:nvGrpSpPr>
        <p:grpSpPr>
          <a:xfrm>
            <a:off x="1852760" y="1582041"/>
            <a:ext cx="1283497" cy="2893748"/>
            <a:chOff x="2067803" y="2264997"/>
            <a:chExt cx="800035" cy="1803745"/>
          </a:xfrm>
        </p:grpSpPr>
        <p:sp>
          <p:nvSpPr>
            <p:cNvPr id="888" name="Google Shape;888;p44"/>
            <p:cNvSpPr/>
            <p:nvPr/>
          </p:nvSpPr>
          <p:spPr>
            <a:xfrm>
              <a:off x="2479543" y="2576977"/>
              <a:ext cx="109795" cy="251874"/>
            </a:xfrm>
            <a:custGeom>
              <a:avLst/>
              <a:gdLst/>
              <a:ahLst/>
              <a:cxnLst/>
              <a:rect l="l" t="t" r="r" b="b"/>
              <a:pathLst>
                <a:path w="4537" h="10408" extrusionOk="0">
                  <a:moveTo>
                    <a:pt x="701" y="0"/>
                  </a:moveTo>
                  <a:cubicBezTo>
                    <a:pt x="701" y="267"/>
                    <a:pt x="601" y="534"/>
                    <a:pt x="534" y="767"/>
                  </a:cubicBezTo>
                  <a:cubicBezTo>
                    <a:pt x="400" y="1134"/>
                    <a:pt x="300" y="1501"/>
                    <a:pt x="167" y="1835"/>
                  </a:cubicBezTo>
                  <a:cubicBezTo>
                    <a:pt x="100" y="2035"/>
                    <a:pt x="33" y="2235"/>
                    <a:pt x="33" y="2435"/>
                  </a:cubicBezTo>
                  <a:cubicBezTo>
                    <a:pt x="0" y="2635"/>
                    <a:pt x="67" y="2869"/>
                    <a:pt x="100" y="3069"/>
                  </a:cubicBezTo>
                  <a:cubicBezTo>
                    <a:pt x="434" y="4503"/>
                    <a:pt x="1034" y="5904"/>
                    <a:pt x="1434" y="7305"/>
                  </a:cubicBezTo>
                  <a:lnTo>
                    <a:pt x="1735" y="8106"/>
                  </a:lnTo>
                  <a:cubicBezTo>
                    <a:pt x="1868" y="8206"/>
                    <a:pt x="2769" y="8940"/>
                    <a:pt x="3269" y="9340"/>
                  </a:cubicBezTo>
                  <a:cubicBezTo>
                    <a:pt x="3636" y="9607"/>
                    <a:pt x="4236" y="9874"/>
                    <a:pt x="4170" y="10374"/>
                  </a:cubicBezTo>
                  <a:lnTo>
                    <a:pt x="4170" y="10408"/>
                  </a:lnTo>
                  <a:cubicBezTo>
                    <a:pt x="4370" y="9974"/>
                    <a:pt x="4503" y="9507"/>
                    <a:pt x="4537" y="9040"/>
                  </a:cubicBezTo>
                  <a:cubicBezTo>
                    <a:pt x="4537" y="8907"/>
                    <a:pt x="4537" y="8773"/>
                    <a:pt x="4503" y="8640"/>
                  </a:cubicBezTo>
                  <a:cubicBezTo>
                    <a:pt x="4503" y="8573"/>
                    <a:pt x="4470" y="8506"/>
                    <a:pt x="4437" y="8440"/>
                  </a:cubicBezTo>
                  <a:cubicBezTo>
                    <a:pt x="4203" y="8340"/>
                    <a:pt x="3936" y="8239"/>
                    <a:pt x="3669" y="8106"/>
                  </a:cubicBezTo>
                  <a:cubicBezTo>
                    <a:pt x="3403" y="8006"/>
                    <a:pt x="3136" y="7873"/>
                    <a:pt x="2936" y="7672"/>
                  </a:cubicBezTo>
                  <a:cubicBezTo>
                    <a:pt x="2735" y="7472"/>
                    <a:pt x="2602" y="7205"/>
                    <a:pt x="2469" y="6972"/>
                  </a:cubicBezTo>
                  <a:cubicBezTo>
                    <a:pt x="1935" y="5871"/>
                    <a:pt x="1368" y="4770"/>
                    <a:pt x="834" y="3670"/>
                  </a:cubicBezTo>
                  <a:cubicBezTo>
                    <a:pt x="701" y="3436"/>
                    <a:pt x="601" y="3203"/>
                    <a:pt x="601" y="2936"/>
                  </a:cubicBezTo>
                  <a:cubicBezTo>
                    <a:pt x="601" y="2669"/>
                    <a:pt x="767" y="2402"/>
                    <a:pt x="967" y="2168"/>
                  </a:cubicBezTo>
                  <a:cubicBezTo>
                    <a:pt x="1001" y="2102"/>
                    <a:pt x="1068" y="2068"/>
                    <a:pt x="1134" y="2035"/>
                  </a:cubicBezTo>
                  <a:cubicBezTo>
                    <a:pt x="1201" y="2002"/>
                    <a:pt x="1301" y="2002"/>
                    <a:pt x="1368" y="2002"/>
                  </a:cubicBezTo>
                  <a:cubicBezTo>
                    <a:pt x="1835" y="2068"/>
                    <a:pt x="2268" y="2102"/>
                    <a:pt x="2669" y="2335"/>
                  </a:cubicBezTo>
                  <a:cubicBezTo>
                    <a:pt x="3036" y="2569"/>
                    <a:pt x="3302" y="2969"/>
                    <a:pt x="3569" y="3336"/>
                  </a:cubicBezTo>
                  <a:cubicBezTo>
                    <a:pt x="3803" y="3703"/>
                    <a:pt x="4036" y="4036"/>
                    <a:pt x="4270" y="4403"/>
                  </a:cubicBezTo>
                  <a:cubicBezTo>
                    <a:pt x="4270" y="4303"/>
                    <a:pt x="4270" y="4237"/>
                    <a:pt x="4303" y="4170"/>
                  </a:cubicBezTo>
                  <a:cubicBezTo>
                    <a:pt x="4303" y="3970"/>
                    <a:pt x="4337" y="3736"/>
                    <a:pt x="4337" y="3536"/>
                  </a:cubicBezTo>
                  <a:cubicBezTo>
                    <a:pt x="4036" y="3203"/>
                    <a:pt x="3769" y="2869"/>
                    <a:pt x="3536" y="2535"/>
                  </a:cubicBezTo>
                  <a:cubicBezTo>
                    <a:pt x="3302" y="2202"/>
                    <a:pt x="3102" y="1802"/>
                    <a:pt x="2735" y="1601"/>
                  </a:cubicBezTo>
                  <a:cubicBezTo>
                    <a:pt x="2569" y="1535"/>
                    <a:pt x="2368" y="1468"/>
                    <a:pt x="2235" y="1335"/>
                  </a:cubicBezTo>
                  <a:cubicBezTo>
                    <a:pt x="1635" y="834"/>
                    <a:pt x="1835" y="167"/>
                    <a:pt x="901" y="34"/>
                  </a:cubicBezTo>
                  <a:cubicBezTo>
                    <a:pt x="834" y="34"/>
                    <a:pt x="767" y="0"/>
                    <a:pt x="701" y="0"/>
                  </a:cubicBezTo>
                  <a:close/>
                </a:path>
              </a:pathLst>
            </a:custGeom>
            <a:solidFill>
              <a:srgbClr val="E4E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4"/>
            <p:cNvSpPr/>
            <p:nvPr/>
          </p:nvSpPr>
          <p:spPr>
            <a:xfrm>
              <a:off x="2261560" y="2427630"/>
              <a:ext cx="103358" cy="131019"/>
            </a:xfrm>
            <a:custGeom>
              <a:avLst/>
              <a:gdLst/>
              <a:ahLst/>
              <a:cxnLst/>
              <a:rect l="l" t="t" r="r" b="b"/>
              <a:pathLst>
                <a:path w="4271" h="5414" extrusionOk="0">
                  <a:moveTo>
                    <a:pt x="2136" y="0"/>
                  </a:moveTo>
                  <a:cubicBezTo>
                    <a:pt x="1602" y="701"/>
                    <a:pt x="835" y="1234"/>
                    <a:pt x="1" y="1535"/>
                  </a:cubicBezTo>
                  <a:cubicBezTo>
                    <a:pt x="134" y="2035"/>
                    <a:pt x="268" y="2569"/>
                    <a:pt x="401" y="3069"/>
                  </a:cubicBezTo>
                  <a:cubicBezTo>
                    <a:pt x="434" y="3202"/>
                    <a:pt x="468" y="3369"/>
                    <a:pt x="568" y="3469"/>
                  </a:cubicBezTo>
                  <a:cubicBezTo>
                    <a:pt x="701" y="3569"/>
                    <a:pt x="868" y="3603"/>
                    <a:pt x="1001" y="3703"/>
                  </a:cubicBezTo>
                  <a:cubicBezTo>
                    <a:pt x="1202" y="3803"/>
                    <a:pt x="1302" y="3970"/>
                    <a:pt x="1435" y="4170"/>
                  </a:cubicBezTo>
                  <a:cubicBezTo>
                    <a:pt x="1802" y="4637"/>
                    <a:pt x="2269" y="5070"/>
                    <a:pt x="2836" y="5271"/>
                  </a:cubicBezTo>
                  <a:cubicBezTo>
                    <a:pt x="3093" y="5362"/>
                    <a:pt x="3369" y="5414"/>
                    <a:pt x="3639" y="5414"/>
                  </a:cubicBezTo>
                  <a:cubicBezTo>
                    <a:pt x="3859" y="5414"/>
                    <a:pt x="4075" y="5379"/>
                    <a:pt x="4270" y="5304"/>
                  </a:cubicBezTo>
                  <a:cubicBezTo>
                    <a:pt x="4170" y="4904"/>
                    <a:pt x="4204" y="4470"/>
                    <a:pt x="4137" y="4070"/>
                  </a:cubicBezTo>
                  <a:cubicBezTo>
                    <a:pt x="4070" y="3569"/>
                    <a:pt x="3870" y="3136"/>
                    <a:pt x="3803" y="2635"/>
                  </a:cubicBezTo>
                  <a:cubicBezTo>
                    <a:pt x="3770" y="2302"/>
                    <a:pt x="3803" y="2002"/>
                    <a:pt x="3870" y="1668"/>
                  </a:cubicBezTo>
                  <a:cubicBezTo>
                    <a:pt x="3170" y="1201"/>
                    <a:pt x="2669" y="634"/>
                    <a:pt x="2136" y="0"/>
                  </a:cubicBezTo>
                  <a:close/>
                </a:path>
              </a:pathLst>
            </a:custGeom>
            <a:solidFill>
              <a:srgbClr val="F8A4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4"/>
            <p:cNvSpPr/>
            <p:nvPr/>
          </p:nvSpPr>
          <p:spPr>
            <a:xfrm>
              <a:off x="2181647" y="2289585"/>
              <a:ext cx="218792" cy="181742"/>
            </a:xfrm>
            <a:custGeom>
              <a:avLst/>
              <a:gdLst/>
              <a:ahLst/>
              <a:cxnLst/>
              <a:rect l="l" t="t" r="r" b="b"/>
              <a:pathLst>
                <a:path w="9041" h="7510" extrusionOk="0">
                  <a:moveTo>
                    <a:pt x="6071" y="0"/>
                  </a:moveTo>
                  <a:cubicBezTo>
                    <a:pt x="5438" y="33"/>
                    <a:pt x="4870" y="334"/>
                    <a:pt x="4337" y="667"/>
                  </a:cubicBezTo>
                  <a:cubicBezTo>
                    <a:pt x="3369" y="1268"/>
                    <a:pt x="2369" y="1868"/>
                    <a:pt x="1568" y="2702"/>
                  </a:cubicBezTo>
                  <a:cubicBezTo>
                    <a:pt x="768" y="3536"/>
                    <a:pt x="134" y="4570"/>
                    <a:pt x="34" y="5704"/>
                  </a:cubicBezTo>
                  <a:cubicBezTo>
                    <a:pt x="0" y="6104"/>
                    <a:pt x="0" y="6538"/>
                    <a:pt x="234" y="6872"/>
                  </a:cubicBezTo>
                  <a:cubicBezTo>
                    <a:pt x="540" y="7331"/>
                    <a:pt x="1157" y="7510"/>
                    <a:pt x="1720" y="7510"/>
                  </a:cubicBezTo>
                  <a:cubicBezTo>
                    <a:pt x="1770" y="7510"/>
                    <a:pt x="1820" y="7508"/>
                    <a:pt x="1868" y="7505"/>
                  </a:cubicBezTo>
                  <a:cubicBezTo>
                    <a:pt x="2369" y="7505"/>
                    <a:pt x="2836" y="7405"/>
                    <a:pt x="3303" y="7239"/>
                  </a:cubicBezTo>
                  <a:cubicBezTo>
                    <a:pt x="4137" y="6938"/>
                    <a:pt x="4904" y="6405"/>
                    <a:pt x="5438" y="5704"/>
                  </a:cubicBezTo>
                  <a:cubicBezTo>
                    <a:pt x="5971" y="6338"/>
                    <a:pt x="6472" y="6905"/>
                    <a:pt x="7172" y="7372"/>
                  </a:cubicBezTo>
                  <a:cubicBezTo>
                    <a:pt x="7272" y="6938"/>
                    <a:pt x="7439" y="6538"/>
                    <a:pt x="7572" y="6171"/>
                  </a:cubicBezTo>
                  <a:cubicBezTo>
                    <a:pt x="8073" y="4970"/>
                    <a:pt x="8540" y="3769"/>
                    <a:pt x="9007" y="2569"/>
                  </a:cubicBezTo>
                  <a:cubicBezTo>
                    <a:pt x="9007" y="2569"/>
                    <a:pt x="9040" y="2535"/>
                    <a:pt x="9040" y="2535"/>
                  </a:cubicBezTo>
                  <a:cubicBezTo>
                    <a:pt x="8707" y="1935"/>
                    <a:pt x="8373" y="1334"/>
                    <a:pt x="7906" y="834"/>
                  </a:cubicBezTo>
                  <a:cubicBezTo>
                    <a:pt x="7406" y="367"/>
                    <a:pt x="6772" y="0"/>
                    <a:pt x="6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4"/>
            <p:cNvSpPr/>
            <p:nvPr/>
          </p:nvSpPr>
          <p:spPr>
            <a:xfrm>
              <a:off x="2352800" y="2264997"/>
              <a:ext cx="490002" cy="565869"/>
            </a:xfrm>
            <a:custGeom>
              <a:avLst/>
              <a:gdLst/>
              <a:ahLst/>
              <a:cxnLst/>
              <a:rect l="l" t="t" r="r" b="b"/>
              <a:pathLst>
                <a:path w="20248" h="23383" extrusionOk="0">
                  <a:moveTo>
                    <a:pt x="8904" y="0"/>
                  </a:moveTo>
                  <a:cubicBezTo>
                    <a:pt x="8172" y="0"/>
                    <a:pt x="7443" y="141"/>
                    <a:pt x="6738" y="282"/>
                  </a:cubicBezTo>
                  <a:cubicBezTo>
                    <a:pt x="5204" y="582"/>
                    <a:pt x="3536" y="983"/>
                    <a:pt x="2602" y="2250"/>
                  </a:cubicBezTo>
                  <a:cubicBezTo>
                    <a:pt x="2335" y="2651"/>
                    <a:pt x="2135" y="3084"/>
                    <a:pt x="1968" y="3551"/>
                  </a:cubicBezTo>
                  <a:cubicBezTo>
                    <a:pt x="1968" y="3551"/>
                    <a:pt x="1935" y="3585"/>
                    <a:pt x="1935" y="3585"/>
                  </a:cubicBezTo>
                  <a:cubicBezTo>
                    <a:pt x="1468" y="4785"/>
                    <a:pt x="1001" y="5986"/>
                    <a:pt x="500" y="7187"/>
                  </a:cubicBezTo>
                  <a:cubicBezTo>
                    <a:pt x="367" y="7554"/>
                    <a:pt x="200" y="7954"/>
                    <a:pt x="100" y="8388"/>
                  </a:cubicBezTo>
                  <a:cubicBezTo>
                    <a:pt x="33" y="8722"/>
                    <a:pt x="0" y="9022"/>
                    <a:pt x="33" y="9355"/>
                  </a:cubicBezTo>
                  <a:cubicBezTo>
                    <a:pt x="100" y="9856"/>
                    <a:pt x="300" y="10289"/>
                    <a:pt x="367" y="10790"/>
                  </a:cubicBezTo>
                  <a:cubicBezTo>
                    <a:pt x="434" y="11190"/>
                    <a:pt x="400" y="11624"/>
                    <a:pt x="500" y="12024"/>
                  </a:cubicBezTo>
                  <a:cubicBezTo>
                    <a:pt x="701" y="12858"/>
                    <a:pt x="1401" y="13358"/>
                    <a:pt x="2168" y="13525"/>
                  </a:cubicBezTo>
                  <a:cubicBezTo>
                    <a:pt x="2402" y="13592"/>
                    <a:pt x="2669" y="13625"/>
                    <a:pt x="2902" y="13625"/>
                  </a:cubicBezTo>
                  <a:cubicBezTo>
                    <a:pt x="2902" y="13225"/>
                    <a:pt x="2902" y="12825"/>
                    <a:pt x="2902" y="12424"/>
                  </a:cubicBezTo>
                  <a:cubicBezTo>
                    <a:pt x="2902" y="12024"/>
                    <a:pt x="2902" y="11624"/>
                    <a:pt x="3036" y="11223"/>
                  </a:cubicBezTo>
                  <a:cubicBezTo>
                    <a:pt x="3169" y="10856"/>
                    <a:pt x="3436" y="10490"/>
                    <a:pt x="3836" y="10389"/>
                  </a:cubicBezTo>
                  <a:cubicBezTo>
                    <a:pt x="3919" y="10367"/>
                    <a:pt x="4005" y="10356"/>
                    <a:pt x="4092" y="10356"/>
                  </a:cubicBezTo>
                  <a:cubicBezTo>
                    <a:pt x="4392" y="10356"/>
                    <a:pt x="4704" y="10483"/>
                    <a:pt x="4937" y="10690"/>
                  </a:cubicBezTo>
                  <a:cubicBezTo>
                    <a:pt x="5237" y="10957"/>
                    <a:pt x="5404" y="11290"/>
                    <a:pt x="5571" y="11657"/>
                  </a:cubicBezTo>
                  <a:cubicBezTo>
                    <a:pt x="5771" y="12057"/>
                    <a:pt x="5938" y="12458"/>
                    <a:pt x="5904" y="12891"/>
                  </a:cubicBezTo>
                  <a:cubicBezTo>
                    <a:pt x="5971" y="12891"/>
                    <a:pt x="6004" y="12925"/>
                    <a:pt x="6071" y="12925"/>
                  </a:cubicBezTo>
                  <a:cubicBezTo>
                    <a:pt x="7005" y="13058"/>
                    <a:pt x="6838" y="13725"/>
                    <a:pt x="7405" y="14226"/>
                  </a:cubicBezTo>
                  <a:cubicBezTo>
                    <a:pt x="7572" y="14359"/>
                    <a:pt x="7772" y="14426"/>
                    <a:pt x="7939" y="14492"/>
                  </a:cubicBezTo>
                  <a:cubicBezTo>
                    <a:pt x="8273" y="14693"/>
                    <a:pt x="8506" y="15093"/>
                    <a:pt x="8706" y="15426"/>
                  </a:cubicBezTo>
                  <a:cubicBezTo>
                    <a:pt x="8940" y="15760"/>
                    <a:pt x="9240" y="16094"/>
                    <a:pt x="9540" y="16427"/>
                  </a:cubicBezTo>
                  <a:cubicBezTo>
                    <a:pt x="10041" y="16927"/>
                    <a:pt x="10608" y="17361"/>
                    <a:pt x="11275" y="17695"/>
                  </a:cubicBezTo>
                  <a:cubicBezTo>
                    <a:pt x="11475" y="17795"/>
                    <a:pt x="11708" y="17895"/>
                    <a:pt x="11842" y="18095"/>
                  </a:cubicBezTo>
                  <a:cubicBezTo>
                    <a:pt x="12009" y="18228"/>
                    <a:pt x="12075" y="18395"/>
                    <a:pt x="12142" y="18595"/>
                  </a:cubicBezTo>
                  <a:cubicBezTo>
                    <a:pt x="12476" y="19329"/>
                    <a:pt x="12676" y="20130"/>
                    <a:pt x="12776" y="20930"/>
                  </a:cubicBezTo>
                  <a:cubicBezTo>
                    <a:pt x="12809" y="21264"/>
                    <a:pt x="12843" y="21597"/>
                    <a:pt x="13043" y="21831"/>
                  </a:cubicBezTo>
                  <a:cubicBezTo>
                    <a:pt x="13176" y="22031"/>
                    <a:pt x="13343" y="22131"/>
                    <a:pt x="13543" y="22265"/>
                  </a:cubicBezTo>
                  <a:cubicBezTo>
                    <a:pt x="14143" y="22632"/>
                    <a:pt x="14744" y="22998"/>
                    <a:pt x="15411" y="23232"/>
                  </a:cubicBezTo>
                  <a:cubicBezTo>
                    <a:pt x="15724" y="23326"/>
                    <a:pt x="16051" y="23383"/>
                    <a:pt x="16375" y="23383"/>
                  </a:cubicBezTo>
                  <a:cubicBezTo>
                    <a:pt x="16744" y="23383"/>
                    <a:pt x="17109" y="23309"/>
                    <a:pt x="17446" y="23132"/>
                  </a:cubicBezTo>
                  <a:cubicBezTo>
                    <a:pt x="17646" y="23032"/>
                    <a:pt x="17846" y="22898"/>
                    <a:pt x="17946" y="22698"/>
                  </a:cubicBezTo>
                  <a:cubicBezTo>
                    <a:pt x="18046" y="22531"/>
                    <a:pt x="18080" y="22331"/>
                    <a:pt x="18113" y="22131"/>
                  </a:cubicBezTo>
                  <a:cubicBezTo>
                    <a:pt x="18280" y="20930"/>
                    <a:pt x="18346" y="19729"/>
                    <a:pt x="18313" y="18495"/>
                  </a:cubicBezTo>
                  <a:cubicBezTo>
                    <a:pt x="18313" y="17695"/>
                    <a:pt x="18246" y="16861"/>
                    <a:pt x="18480" y="16060"/>
                  </a:cubicBezTo>
                  <a:cubicBezTo>
                    <a:pt x="18713" y="15260"/>
                    <a:pt x="19214" y="14559"/>
                    <a:pt x="19714" y="13859"/>
                  </a:cubicBezTo>
                  <a:cubicBezTo>
                    <a:pt x="19981" y="13458"/>
                    <a:pt x="20248" y="13025"/>
                    <a:pt x="20148" y="12591"/>
                  </a:cubicBezTo>
                  <a:cubicBezTo>
                    <a:pt x="19981" y="11857"/>
                    <a:pt x="19047" y="11657"/>
                    <a:pt x="18647" y="11057"/>
                  </a:cubicBezTo>
                  <a:cubicBezTo>
                    <a:pt x="18113" y="10223"/>
                    <a:pt x="18780" y="9089"/>
                    <a:pt x="18547" y="8121"/>
                  </a:cubicBezTo>
                  <a:cubicBezTo>
                    <a:pt x="18447" y="7721"/>
                    <a:pt x="18213" y="7387"/>
                    <a:pt x="17980" y="7087"/>
                  </a:cubicBezTo>
                  <a:cubicBezTo>
                    <a:pt x="16745" y="5419"/>
                    <a:pt x="15344" y="3851"/>
                    <a:pt x="13810" y="2450"/>
                  </a:cubicBezTo>
                  <a:cubicBezTo>
                    <a:pt x="12509" y="1283"/>
                    <a:pt x="11041" y="182"/>
                    <a:pt x="9307" y="15"/>
                  </a:cubicBezTo>
                  <a:cubicBezTo>
                    <a:pt x="9172" y="5"/>
                    <a:pt x="9038" y="0"/>
                    <a:pt x="89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4"/>
            <p:cNvSpPr/>
            <p:nvPr/>
          </p:nvSpPr>
          <p:spPr>
            <a:xfrm>
              <a:off x="2352800" y="2405825"/>
              <a:ext cx="475482" cy="425049"/>
            </a:xfrm>
            <a:custGeom>
              <a:avLst/>
              <a:gdLst/>
              <a:ahLst/>
              <a:cxnLst/>
              <a:rect l="l" t="t" r="r" b="b"/>
              <a:pathLst>
                <a:path w="19648" h="17564" extrusionOk="0">
                  <a:moveTo>
                    <a:pt x="1034" y="1"/>
                  </a:moveTo>
                  <a:lnTo>
                    <a:pt x="1034" y="1"/>
                  </a:lnTo>
                  <a:cubicBezTo>
                    <a:pt x="867" y="468"/>
                    <a:pt x="701" y="901"/>
                    <a:pt x="500" y="1368"/>
                  </a:cubicBezTo>
                  <a:cubicBezTo>
                    <a:pt x="367" y="1735"/>
                    <a:pt x="200" y="2135"/>
                    <a:pt x="100" y="2569"/>
                  </a:cubicBezTo>
                  <a:cubicBezTo>
                    <a:pt x="33" y="2903"/>
                    <a:pt x="0" y="3203"/>
                    <a:pt x="33" y="3536"/>
                  </a:cubicBezTo>
                  <a:cubicBezTo>
                    <a:pt x="100" y="4037"/>
                    <a:pt x="300" y="4470"/>
                    <a:pt x="367" y="4971"/>
                  </a:cubicBezTo>
                  <a:cubicBezTo>
                    <a:pt x="434" y="5371"/>
                    <a:pt x="400" y="5805"/>
                    <a:pt x="500" y="6205"/>
                  </a:cubicBezTo>
                  <a:cubicBezTo>
                    <a:pt x="701" y="7039"/>
                    <a:pt x="1401" y="7539"/>
                    <a:pt x="2168" y="7706"/>
                  </a:cubicBezTo>
                  <a:cubicBezTo>
                    <a:pt x="2402" y="7773"/>
                    <a:pt x="2669" y="7806"/>
                    <a:pt x="2902" y="7806"/>
                  </a:cubicBezTo>
                  <a:cubicBezTo>
                    <a:pt x="2902" y="7406"/>
                    <a:pt x="2902" y="7006"/>
                    <a:pt x="2902" y="6605"/>
                  </a:cubicBezTo>
                  <a:cubicBezTo>
                    <a:pt x="2902" y="6205"/>
                    <a:pt x="2902" y="5805"/>
                    <a:pt x="3036" y="5404"/>
                  </a:cubicBezTo>
                  <a:cubicBezTo>
                    <a:pt x="3169" y="5037"/>
                    <a:pt x="3436" y="4671"/>
                    <a:pt x="3836" y="4570"/>
                  </a:cubicBezTo>
                  <a:cubicBezTo>
                    <a:pt x="3919" y="4548"/>
                    <a:pt x="4005" y="4537"/>
                    <a:pt x="4092" y="4537"/>
                  </a:cubicBezTo>
                  <a:cubicBezTo>
                    <a:pt x="4392" y="4537"/>
                    <a:pt x="4704" y="4664"/>
                    <a:pt x="4937" y="4871"/>
                  </a:cubicBezTo>
                  <a:cubicBezTo>
                    <a:pt x="5237" y="5138"/>
                    <a:pt x="5404" y="5471"/>
                    <a:pt x="5571" y="5838"/>
                  </a:cubicBezTo>
                  <a:cubicBezTo>
                    <a:pt x="5771" y="6238"/>
                    <a:pt x="5938" y="6639"/>
                    <a:pt x="5904" y="7072"/>
                  </a:cubicBezTo>
                  <a:cubicBezTo>
                    <a:pt x="5971" y="7072"/>
                    <a:pt x="6004" y="7106"/>
                    <a:pt x="6071" y="7106"/>
                  </a:cubicBezTo>
                  <a:cubicBezTo>
                    <a:pt x="7005" y="7239"/>
                    <a:pt x="6838" y="7906"/>
                    <a:pt x="7405" y="8407"/>
                  </a:cubicBezTo>
                  <a:cubicBezTo>
                    <a:pt x="7572" y="8540"/>
                    <a:pt x="7772" y="8607"/>
                    <a:pt x="7939" y="8673"/>
                  </a:cubicBezTo>
                  <a:cubicBezTo>
                    <a:pt x="8273" y="8874"/>
                    <a:pt x="8506" y="9274"/>
                    <a:pt x="8706" y="9607"/>
                  </a:cubicBezTo>
                  <a:cubicBezTo>
                    <a:pt x="8940" y="9941"/>
                    <a:pt x="9240" y="10275"/>
                    <a:pt x="9540" y="10608"/>
                  </a:cubicBezTo>
                  <a:cubicBezTo>
                    <a:pt x="10041" y="11108"/>
                    <a:pt x="10608" y="11542"/>
                    <a:pt x="11275" y="11876"/>
                  </a:cubicBezTo>
                  <a:cubicBezTo>
                    <a:pt x="11475" y="11976"/>
                    <a:pt x="11708" y="12076"/>
                    <a:pt x="11842" y="12276"/>
                  </a:cubicBezTo>
                  <a:cubicBezTo>
                    <a:pt x="12009" y="12409"/>
                    <a:pt x="12075" y="12576"/>
                    <a:pt x="12142" y="12776"/>
                  </a:cubicBezTo>
                  <a:cubicBezTo>
                    <a:pt x="12476" y="13510"/>
                    <a:pt x="12676" y="14311"/>
                    <a:pt x="12776" y="15111"/>
                  </a:cubicBezTo>
                  <a:cubicBezTo>
                    <a:pt x="12809" y="15445"/>
                    <a:pt x="12843" y="15778"/>
                    <a:pt x="13043" y="16012"/>
                  </a:cubicBezTo>
                  <a:cubicBezTo>
                    <a:pt x="13176" y="16212"/>
                    <a:pt x="13343" y="16312"/>
                    <a:pt x="13543" y="16446"/>
                  </a:cubicBezTo>
                  <a:cubicBezTo>
                    <a:pt x="14143" y="16813"/>
                    <a:pt x="14744" y="17179"/>
                    <a:pt x="15411" y="17413"/>
                  </a:cubicBezTo>
                  <a:cubicBezTo>
                    <a:pt x="15724" y="17507"/>
                    <a:pt x="16051" y="17564"/>
                    <a:pt x="16375" y="17564"/>
                  </a:cubicBezTo>
                  <a:cubicBezTo>
                    <a:pt x="16744" y="17564"/>
                    <a:pt x="17109" y="17490"/>
                    <a:pt x="17446" y="17313"/>
                  </a:cubicBezTo>
                  <a:cubicBezTo>
                    <a:pt x="17646" y="17213"/>
                    <a:pt x="17846" y="17079"/>
                    <a:pt x="17946" y="16879"/>
                  </a:cubicBezTo>
                  <a:cubicBezTo>
                    <a:pt x="18046" y="16712"/>
                    <a:pt x="18080" y="16512"/>
                    <a:pt x="18113" y="16312"/>
                  </a:cubicBezTo>
                  <a:cubicBezTo>
                    <a:pt x="18280" y="15111"/>
                    <a:pt x="18346" y="13910"/>
                    <a:pt x="18313" y="12676"/>
                  </a:cubicBezTo>
                  <a:cubicBezTo>
                    <a:pt x="18313" y="11876"/>
                    <a:pt x="18246" y="11042"/>
                    <a:pt x="18480" y="10241"/>
                  </a:cubicBezTo>
                  <a:cubicBezTo>
                    <a:pt x="18713" y="9474"/>
                    <a:pt x="19180" y="8773"/>
                    <a:pt x="19647" y="8106"/>
                  </a:cubicBezTo>
                  <a:lnTo>
                    <a:pt x="19647" y="8106"/>
                  </a:lnTo>
                  <a:cubicBezTo>
                    <a:pt x="18280" y="9374"/>
                    <a:pt x="17346" y="11175"/>
                    <a:pt x="17079" y="13043"/>
                  </a:cubicBezTo>
                  <a:cubicBezTo>
                    <a:pt x="16979" y="13710"/>
                    <a:pt x="16845" y="14511"/>
                    <a:pt x="16212" y="14711"/>
                  </a:cubicBezTo>
                  <a:cubicBezTo>
                    <a:pt x="16137" y="14731"/>
                    <a:pt x="16061" y="14741"/>
                    <a:pt x="15985" y="14741"/>
                  </a:cubicBezTo>
                  <a:cubicBezTo>
                    <a:pt x="15688" y="14741"/>
                    <a:pt x="15390" y="14597"/>
                    <a:pt x="15178" y="14411"/>
                  </a:cubicBezTo>
                  <a:cubicBezTo>
                    <a:pt x="14344" y="13744"/>
                    <a:pt x="14110" y="12543"/>
                    <a:pt x="14244" y="11475"/>
                  </a:cubicBezTo>
                  <a:cubicBezTo>
                    <a:pt x="14277" y="10842"/>
                    <a:pt x="14444" y="10208"/>
                    <a:pt x="14244" y="9641"/>
                  </a:cubicBezTo>
                  <a:cubicBezTo>
                    <a:pt x="14111" y="9164"/>
                    <a:pt x="13642" y="8750"/>
                    <a:pt x="13188" y="8750"/>
                  </a:cubicBezTo>
                  <a:cubicBezTo>
                    <a:pt x="13070" y="8750"/>
                    <a:pt x="12953" y="8778"/>
                    <a:pt x="12843" y="8840"/>
                  </a:cubicBezTo>
                  <a:cubicBezTo>
                    <a:pt x="12876" y="9307"/>
                    <a:pt x="12909" y="9874"/>
                    <a:pt x="12576" y="10174"/>
                  </a:cubicBezTo>
                  <a:cubicBezTo>
                    <a:pt x="12413" y="10317"/>
                    <a:pt x="12222" y="10379"/>
                    <a:pt x="12026" y="10379"/>
                  </a:cubicBezTo>
                  <a:cubicBezTo>
                    <a:pt x="11580" y="10379"/>
                    <a:pt x="11106" y="10058"/>
                    <a:pt x="10874" y="9641"/>
                  </a:cubicBezTo>
                  <a:cubicBezTo>
                    <a:pt x="10508" y="9074"/>
                    <a:pt x="10374" y="8340"/>
                    <a:pt x="9940" y="7839"/>
                  </a:cubicBezTo>
                  <a:cubicBezTo>
                    <a:pt x="9540" y="7339"/>
                    <a:pt x="8906" y="7072"/>
                    <a:pt x="8473" y="6639"/>
                  </a:cubicBezTo>
                  <a:cubicBezTo>
                    <a:pt x="8039" y="6238"/>
                    <a:pt x="7772" y="5705"/>
                    <a:pt x="7505" y="5204"/>
                  </a:cubicBezTo>
                  <a:cubicBezTo>
                    <a:pt x="7072" y="4404"/>
                    <a:pt x="6538" y="3603"/>
                    <a:pt x="5771" y="3069"/>
                  </a:cubicBezTo>
                  <a:cubicBezTo>
                    <a:pt x="5325" y="2765"/>
                    <a:pt x="4756" y="2572"/>
                    <a:pt x="4198" y="2572"/>
                  </a:cubicBezTo>
                  <a:cubicBezTo>
                    <a:pt x="3838" y="2572"/>
                    <a:pt x="3483" y="2653"/>
                    <a:pt x="3169" y="2836"/>
                  </a:cubicBezTo>
                  <a:cubicBezTo>
                    <a:pt x="2802" y="3069"/>
                    <a:pt x="2468" y="3403"/>
                    <a:pt x="2035" y="3403"/>
                  </a:cubicBezTo>
                  <a:cubicBezTo>
                    <a:pt x="1434" y="3336"/>
                    <a:pt x="1168" y="2669"/>
                    <a:pt x="1101" y="2069"/>
                  </a:cubicBezTo>
                  <a:cubicBezTo>
                    <a:pt x="1001" y="1402"/>
                    <a:pt x="967" y="701"/>
                    <a:pt x="1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4"/>
            <p:cNvSpPr/>
            <p:nvPr/>
          </p:nvSpPr>
          <p:spPr>
            <a:xfrm>
              <a:off x="2402026" y="2515626"/>
              <a:ext cx="179249" cy="416313"/>
            </a:xfrm>
            <a:custGeom>
              <a:avLst/>
              <a:gdLst/>
              <a:ahLst/>
              <a:cxnLst/>
              <a:rect l="l" t="t" r="r" b="b"/>
              <a:pathLst>
                <a:path w="7407" h="17203" extrusionOk="0">
                  <a:moveTo>
                    <a:pt x="2058" y="0"/>
                  </a:moveTo>
                  <a:cubicBezTo>
                    <a:pt x="1971" y="0"/>
                    <a:pt x="1885" y="11"/>
                    <a:pt x="1802" y="33"/>
                  </a:cubicBezTo>
                  <a:cubicBezTo>
                    <a:pt x="1402" y="134"/>
                    <a:pt x="1135" y="500"/>
                    <a:pt x="1002" y="867"/>
                  </a:cubicBezTo>
                  <a:cubicBezTo>
                    <a:pt x="868" y="1268"/>
                    <a:pt x="868" y="1668"/>
                    <a:pt x="868" y="2068"/>
                  </a:cubicBezTo>
                  <a:cubicBezTo>
                    <a:pt x="868" y="2469"/>
                    <a:pt x="868" y="2869"/>
                    <a:pt x="868" y="3269"/>
                  </a:cubicBezTo>
                  <a:cubicBezTo>
                    <a:pt x="635" y="3269"/>
                    <a:pt x="368" y="3236"/>
                    <a:pt x="134" y="3169"/>
                  </a:cubicBezTo>
                  <a:lnTo>
                    <a:pt x="134" y="3169"/>
                  </a:lnTo>
                  <a:cubicBezTo>
                    <a:pt x="1" y="3736"/>
                    <a:pt x="134" y="4470"/>
                    <a:pt x="368" y="4970"/>
                  </a:cubicBezTo>
                  <a:cubicBezTo>
                    <a:pt x="468" y="5170"/>
                    <a:pt x="601" y="5337"/>
                    <a:pt x="701" y="5537"/>
                  </a:cubicBezTo>
                  <a:cubicBezTo>
                    <a:pt x="768" y="5637"/>
                    <a:pt x="835" y="5738"/>
                    <a:pt x="868" y="5838"/>
                  </a:cubicBezTo>
                  <a:cubicBezTo>
                    <a:pt x="1168" y="6371"/>
                    <a:pt x="1268" y="7005"/>
                    <a:pt x="1368" y="7639"/>
                  </a:cubicBezTo>
                  <a:cubicBezTo>
                    <a:pt x="1769" y="10274"/>
                    <a:pt x="2169" y="12909"/>
                    <a:pt x="2603" y="15545"/>
                  </a:cubicBezTo>
                  <a:cubicBezTo>
                    <a:pt x="2669" y="16145"/>
                    <a:pt x="2836" y="16812"/>
                    <a:pt x="3337" y="17079"/>
                  </a:cubicBezTo>
                  <a:cubicBezTo>
                    <a:pt x="3510" y="17166"/>
                    <a:pt x="3703" y="17202"/>
                    <a:pt x="3898" y="17202"/>
                  </a:cubicBezTo>
                  <a:cubicBezTo>
                    <a:pt x="4152" y="17202"/>
                    <a:pt x="4411" y="17140"/>
                    <a:pt x="4637" y="17046"/>
                  </a:cubicBezTo>
                  <a:cubicBezTo>
                    <a:pt x="5038" y="16879"/>
                    <a:pt x="5405" y="16645"/>
                    <a:pt x="5672" y="16345"/>
                  </a:cubicBezTo>
                  <a:cubicBezTo>
                    <a:pt x="5938" y="15978"/>
                    <a:pt x="6072" y="15545"/>
                    <a:pt x="6205" y="15111"/>
                  </a:cubicBezTo>
                  <a:cubicBezTo>
                    <a:pt x="6372" y="14644"/>
                    <a:pt x="6505" y="14110"/>
                    <a:pt x="6806" y="13710"/>
                  </a:cubicBezTo>
                  <a:cubicBezTo>
                    <a:pt x="6972" y="13443"/>
                    <a:pt x="7306" y="13276"/>
                    <a:pt x="7339" y="12943"/>
                  </a:cubicBezTo>
                  <a:lnTo>
                    <a:pt x="7339" y="12909"/>
                  </a:lnTo>
                  <a:cubicBezTo>
                    <a:pt x="7406" y="12409"/>
                    <a:pt x="6772" y="12142"/>
                    <a:pt x="6439" y="11875"/>
                  </a:cubicBezTo>
                  <a:cubicBezTo>
                    <a:pt x="5938" y="11475"/>
                    <a:pt x="5038" y="10741"/>
                    <a:pt x="4871" y="10641"/>
                  </a:cubicBezTo>
                  <a:lnTo>
                    <a:pt x="4571" y="9840"/>
                  </a:lnTo>
                  <a:cubicBezTo>
                    <a:pt x="4204" y="8439"/>
                    <a:pt x="3603" y="7038"/>
                    <a:pt x="3270" y="5604"/>
                  </a:cubicBezTo>
                  <a:cubicBezTo>
                    <a:pt x="3203" y="5404"/>
                    <a:pt x="3170" y="5170"/>
                    <a:pt x="3170" y="4970"/>
                  </a:cubicBezTo>
                  <a:cubicBezTo>
                    <a:pt x="3203" y="4770"/>
                    <a:pt x="3270" y="4570"/>
                    <a:pt x="3337" y="4370"/>
                  </a:cubicBezTo>
                  <a:cubicBezTo>
                    <a:pt x="3437" y="4036"/>
                    <a:pt x="3570" y="3669"/>
                    <a:pt x="3670" y="3302"/>
                  </a:cubicBezTo>
                  <a:cubicBezTo>
                    <a:pt x="3770" y="3069"/>
                    <a:pt x="3837" y="2802"/>
                    <a:pt x="3870" y="2535"/>
                  </a:cubicBezTo>
                  <a:cubicBezTo>
                    <a:pt x="3904" y="2102"/>
                    <a:pt x="3737" y="1701"/>
                    <a:pt x="3537" y="1301"/>
                  </a:cubicBezTo>
                  <a:cubicBezTo>
                    <a:pt x="3370" y="934"/>
                    <a:pt x="3203" y="601"/>
                    <a:pt x="2903" y="334"/>
                  </a:cubicBezTo>
                  <a:cubicBezTo>
                    <a:pt x="2670" y="127"/>
                    <a:pt x="2358" y="0"/>
                    <a:pt x="2058" y="0"/>
                  </a:cubicBezTo>
                  <a:close/>
                </a:path>
              </a:pathLst>
            </a:custGeom>
            <a:solidFill>
              <a:srgbClr val="F8A4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4"/>
            <p:cNvSpPr/>
            <p:nvPr/>
          </p:nvSpPr>
          <p:spPr>
            <a:xfrm>
              <a:off x="2478720" y="2576977"/>
              <a:ext cx="109820" cy="251874"/>
            </a:xfrm>
            <a:custGeom>
              <a:avLst/>
              <a:gdLst/>
              <a:ahLst/>
              <a:cxnLst/>
              <a:rect l="l" t="t" r="r" b="b"/>
              <a:pathLst>
                <a:path w="4538" h="10408" extrusionOk="0">
                  <a:moveTo>
                    <a:pt x="701" y="0"/>
                  </a:moveTo>
                  <a:cubicBezTo>
                    <a:pt x="668" y="267"/>
                    <a:pt x="601" y="534"/>
                    <a:pt x="501" y="767"/>
                  </a:cubicBezTo>
                  <a:cubicBezTo>
                    <a:pt x="401" y="1134"/>
                    <a:pt x="268" y="1501"/>
                    <a:pt x="168" y="1835"/>
                  </a:cubicBezTo>
                  <a:cubicBezTo>
                    <a:pt x="101" y="2035"/>
                    <a:pt x="34" y="2235"/>
                    <a:pt x="1" y="2435"/>
                  </a:cubicBezTo>
                  <a:cubicBezTo>
                    <a:pt x="1" y="2635"/>
                    <a:pt x="34" y="2869"/>
                    <a:pt x="101" y="3069"/>
                  </a:cubicBezTo>
                  <a:cubicBezTo>
                    <a:pt x="434" y="4503"/>
                    <a:pt x="1035" y="5904"/>
                    <a:pt x="1402" y="7305"/>
                  </a:cubicBezTo>
                  <a:lnTo>
                    <a:pt x="1702" y="8106"/>
                  </a:lnTo>
                  <a:cubicBezTo>
                    <a:pt x="1869" y="8206"/>
                    <a:pt x="2769" y="8940"/>
                    <a:pt x="3270" y="9340"/>
                  </a:cubicBezTo>
                  <a:cubicBezTo>
                    <a:pt x="3603" y="9607"/>
                    <a:pt x="4237" y="9874"/>
                    <a:pt x="4170" y="10374"/>
                  </a:cubicBezTo>
                  <a:lnTo>
                    <a:pt x="4170" y="10408"/>
                  </a:lnTo>
                  <a:cubicBezTo>
                    <a:pt x="4371" y="9974"/>
                    <a:pt x="4471" y="9507"/>
                    <a:pt x="4504" y="9040"/>
                  </a:cubicBezTo>
                  <a:cubicBezTo>
                    <a:pt x="4537" y="8907"/>
                    <a:pt x="4537" y="8773"/>
                    <a:pt x="4504" y="8640"/>
                  </a:cubicBezTo>
                  <a:cubicBezTo>
                    <a:pt x="4437" y="8440"/>
                    <a:pt x="4371" y="8273"/>
                    <a:pt x="4270" y="8106"/>
                  </a:cubicBezTo>
                  <a:cubicBezTo>
                    <a:pt x="4004" y="7506"/>
                    <a:pt x="3970" y="6838"/>
                    <a:pt x="4037" y="6171"/>
                  </a:cubicBezTo>
                  <a:cubicBezTo>
                    <a:pt x="4070" y="5504"/>
                    <a:pt x="4204" y="4837"/>
                    <a:pt x="4270" y="4170"/>
                  </a:cubicBezTo>
                  <a:cubicBezTo>
                    <a:pt x="4304" y="3970"/>
                    <a:pt x="4304" y="3736"/>
                    <a:pt x="4337" y="3536"/>
                  </a:cubicBezTo>
                  <a:cubicBezTo>
                    <a:pt x="4037" y="3203"/>
                    <a:pt x="3737" y="2869"/>
                    <a:pt x="3503" y="2535"/>
                  </a:cubicBezTo>
                  <a:cubicBezTo>
                    <a:pt x="3303" y="2202"/>
                    <a:pt x="3070" y="1802"/>
                    <a:pt x="2736" y="1601"/>
                  </a:cubicBezTo>
                  <a:cubicBezTo>
                    <a:pt x="2569" y="1535"/>
                    <a:pt x="2369" y="1468"/>
                    <a:pt x="2202" y="1335"/>
                  </a:cubicBezTo>
                  <a:cubicBezTo>
                    <a:pt x="1635" y="834"/>
                    <a:pt x="1802" y="167"/>
                    <a:pt x="868" y="34"/>
                  </a:cubicBezTo>
                  <a:cubicBezTo>
                    <a:pt x="801" y="34"/>
                    <a:pt x="768" y="0"/>
                    <a:pt x="701"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4"/>
            <p:cNvSpPr/>
            <p:nvPr/>
          </p:nvSpPr>
          <p:spPr>
            <a:xfrm>
              <a:off x="2389925" y="2649630"/>
              <a:ext cx="354409" cy="522938"/>
            </a:xfrm>
            <a:custGeom>
              <a:avLst/>
              <a:gdLst/>
              <a:ahLst/>
              <a:cxnLst/>
              <a:rect l="l" t="t" r="r" b="b"/>
              <a:pathLst>
                <a:path w="14645" h="21609" extrusionOk="0">
                  <a:moveTo>
                    <a:pt x="1201" y="0"/>
                  </a:moveTo>
                  <a:cubicBezTo>
                    <a:pt x="1035" y="2402"/>
                    <a:pt x="968" y="4770"/>
                    <a:pt x="1001" y="7172"/>
                  </a:cubicBezTo>
                  <a:cubicBezTo>
                    <a:pt x="1001" y="10608"/>
                    <a:pt x="1201" y="14044"/>
                    <a:pt x="434" y="17380"/>
                  </a:cubicBezTo>
                  <a:cubicBezTo>
                    <a:pt x="234" y="18213"/>
                    <a:pt x="0" y="19181"/>
                    <a:pt x="434" y="19915"/>
                  </a:cubicBezTo>
                  <a:cubicBezTo>
                    <a:pt x="601" y="20148"/>
                    <a:pt x="801" y="20315"/>
                    <a:pt x="1035" y="20515"/>
                  </a:cubicBezTo>
                  <a:cubicBezTo>
                    <a:pt x="1101" y="20582"/>
                    <a:pt x="1168" y="20615"/>
                    <a:pt x="1235" y="20649"/>
                  </a:cubicBezTo>
                  <a:cubicBezTo>
                    <a:pt x="1262" y="20657"/>
                    <a:pt x="1288" y="20662"/>
                    <a:pt x="1314" y="20662"/>
                  </a:cubicBezTo>
                  <a:cubicBezTo>
                    <a:pt x="1386" y="20662"/>
                    <a:pt x="1453" y="20631"/>
                    <a:pt x="1502" y="20582"/>
                  </a:cubicBezTo>
                  <a:cubicBezTo>
                    <a:pt x="1602" y="20548"/>
                    <a:pt x="1702" y="20448"/>
                    <a:pt x="1802" y="20382"/>
                  </a:cubicBezTo>
                  <a:cubicBezTo>
                    <a:pt x="2424" y="19816"/>
                    <a:pt x="3310" y="19706"/>
                    <a:pt x="4176" y="19706"/>
                  </a:cubicBezTo>
                  <a:cubicBezTo>
                    <a:pt x="4331" y="19706"/>
                    <a:pt x="4485" y="19709"/>
                    <a:pt x="4637" y="19715"/>
                  </a:cubicBezTo>
                  <a:cubicBezTo>
                    <a:pt x="7072" y="19715"/>
                    <a:pt x="9507" y="19748"/>
                    <a:pt x="11942" y="19781"/>
                  </a:cubicBezTo>
                  <a:cubicBezTo>
                    <a:pt x="12309" y="19781"/>
                    <a:pt x="12676" y="19781"/>
                    <a:pt x="13043" y="19915"/>
                  </a:cubicBezTo>
                  <a:cubicBezTo>
                    <a:pt x="13377" y="20048"/>
                    <a:pt x="13677" y="20348"/>
                    <a:pt x="13710" y="20715"/>
                  </a:cubicBezTo>
                  <a:cubicBezTo>
                    <a:pt x="13744" y="20982"/>
                    <a:pt x="13610" y="21316"/>
                    <a:pt x="13810" y="21516"/>
                  </a:cubicBezTo>
                  <a:cubicBezTo>
                    <a:pt x="13844" y="21516"/>
                    <a:pt x="13844" y="21549"/>
                    <a:pt x="13844" y="21549"/>
                  </a:cubicBezTo>
                  <a:cubicBezTo>
                    <a:pt x="13877" y="21549"/>
                    <a:pt x="13877" y="21583"/>
                    <a:pt x="13910" y="21583"/>
                  </a:cubicBezTo>
                  <a:cubicBezTo>
                    <a:pt x="13953" y="21600"/>
                    <a:pt x="14003" y="21608"/>
                    <a:pt x="14055" y="21608"/>
                  </a:cubicBezTo>
                  <a:cubicBezTo>
                    <a:pt x="14204" y="21608"/>
                    <a:pt x="14370" y="21539"/>
                    <a:pt x="14444" y="21416"/>
                  </a:cubicBezTo>
                  <a:cubicBezTo>
                    <a:pt x="14611" y="21216"/>
                    <a:pt x="14611" y="20949"/>
                    <a:pt x="14611" y="20682"/>
                  </a:cubicBezTo>
                  <a:cubicBezTo>
                    <a:pt x="14644" y="19047"/>
                    <a:pt x="14277" y="17380"/>
                    <a:pt x="13543" y="15878"/>
                  </a:cubicBezTo>
                  <a:cubicBezTo>
                    <a:pt x="13343" y="15512"/>
                    <a:pt x="13143" y="15178"/>
                    <a:pt x="13010" y="14778"/>
                  </a:cubicBezTo>
                  <a:cubicBezTo>
                    <a:pt x="12876" y="14244"/>
                    <a:pt x="12876" y="13677"/>
                    <a:pt x="12843" y="13143"/>
                  </a:cubicBezTo>
                  <a:cubicBezTo>
                    <a:pt x="12710" y="10708"/>
                    <a:pt x="12243" y="8273"/>
                    <a:pt x="11509" y="5938"/>
                  </a:cubicBezTo>
                  <a:cubicBezTo>
                    <a:pt x="11309" y="5704"/>
                    <a:pt x="11275" y="5371"/>
                    <a:pt x="11242" y="5037"/>
                  </a:cubicBezTo>
                  <a:cubicBezTo>
                    <a:pt x="11142" y="4237"/>
                    <a:pt x="10942" y="3436"/>
                    <a:pt x="10608" y="2702"/>
                  </a:cubicBezTo>
                  <a:cubicBezTo>
                    <a:pt x="10541" y="2502"/>
                    <a:pt x="10475" y="2335"/>
                    <a:pt x="10308" y="2202"/>
                  </a:cubicBezTo>
                  <a:cubicBezTo>
                    <a:pt x="10174" y="2002"/>
                    <a:pt x="9941" y="1902"/>
                    <a:pt x="9741" y="1802"/>
                  </a:cubicBezTo>
                  <a:cubicBezTo>
                    <a:pt x="9074" y="1468"/>
                    <a:pt x="8507" y="1034"/>
                    <a:pt x="8006" y="534"/>
                  </a:cubicBezTo>
                  <a:cubicBezTo>
                    <a:pt x="7973" y="734"/>
                    <a:pt x="7973" y="968"/>
                    <a:pt x="7939" y="1168"/>
                  </a:cubicBezTo>
                  <a:cubicBezTo>
                    <a:pt x="7873" y="1835"/>
                    <a:pt x="7739" y="2502"/>
                    <a:pt x="7706" y="3169"/>
                  </a:cubicBezTo>
                  <a:cubicBezTo>
                    <a:pt x="7639" y="3836"/>
                    <a:pt x="7673" y="4504"/>
                    <a:pt x="7939" y="5104"/>
                  </a:cubicBezTo>
                  <a:cubicBezTo>
                    <a:pt x="8040" y="5271"/>
                    <a:pt x="8106" y="5438"/>
                    <a:pt x="8173" y="5638"/>
                  </a:cubicBezTo>
                  <a:cubicBezTo>
                    <a:pt x="8206" y="5771"/>
                    <a:pt x="8206" y="5905"/>
                    <a:pt x="8173" y="6038"/>
                  </a:cubicBezTo>
                  <a:cubicBezTo>
                    <a:pt x="8140" y="6505"/>
                    <a:pt x="8040" y="6972"/>
                    <a:pt x="7839" y="7406"/>
                  </a:cubicBezTo>
                  <a:cubicBezTo>
                    <a:pt x="7806" y="7739"/>
                    <a:pt x="7472" y="7906"/>
                    <a:pt x="7306" y="8173"/>
                  </a:cubicBezTo>
                  <a:cubicBezTo>
                    <a:pt x="7005" y="8573"/>
                    <a:pt x="6872" y="9107"/>
                    <a:pt x="6705" y="9574"/>
                  </a:cubicBezTo>
                  <a:cubicBezTo>
                    <a:pt x="6572" y="10008"/>
                    <a:pt x="6438" y="10441"/>
                    <a:pt x="6172" y="10808"/>
                  </a:cubicBezTo>
                  <a:cubicBezTo>
                    <a:pt x="5905" y="11108"/>
                    <a:pt x="5538" y="11342"/>
                    <a:pt x="5137" y="11509"/>
                  </a:cubicBezTo>
                  <a:cubicBezTo>
                    <a:pt x="4911" y="11603"/>
                    <a:pt x="4652" y="11665"/>
                    <a:pt x="4398" y="11665"/>
                  </a:cubicBezTo>
                  <a:cubicBezTo>
                    <a:pt x="4203" y="11665"/>
                    <a:pt x="4010" y="11629"/>
                    <a:pt x="3837" y="11542"/>
                  </a:cubicBezTo>
                  <a:cubicBezTo>
                    <a:pt x="3336" y="11275"/>
                    <a:pt x="3169" y="10608"/>
                    <a:pt x="3103" y="10008"/>
                  </a:cubicBezTo>
                  <a:cubicBezTo>
                    <a:pt x="2669" y="7372"/>
                    <a:pt x="2269" y="4737"/>
                    <a:pt x="1868" y="2102"/>
                  </a:cubicBezTo>
                  <a:cubicBezTo>
                    <a:pt x="1768" y="1468"/>
                    <a:pt x="1668" y="834"/>
                    <a:pt x="1368" y="301"/>
                  </a:cubicBezTo>
                  <a:cubicBezTo>
                    <a:pt x="1335" y="201"/>
                    <a:pt x="1268" y="100"/>
                    <a:pt x="1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4"/>
            <p:cNvSpPr/>
            <p:nvPr/>
          </p:nvSpPr>
          <p:spPr>
            <a:xfrm>
              <a:off x="2297088" y="3126518"/>
              <a:ext cx="431099" cy="464301"/>
            </a:xfrm>
            <a:custGeom>
              <a:avLst/>
              <a:gdLst/>
              <a:ahLst/>
              <a:cxnLst/>
              <a:rect l="l" t="t" r="r" b="b"/>
              <a:pathLst>
                <a:path w="17814" h="19186" extrusionOk="0">
                  <a:moveTo>
                    <a:pt x="8012" y="1"/>
                  </a:moveTo>
                  <a:cubicBezTo>
                    <a:pt x="7146" y="1"/>
                    <a:pt x="6260" y="111"/>
                    <a:pt x="5638" y="677"/>
                  </a:cubicBezTo>
                  <a:cubicBezTo>
                    <a:pt x="5538" y="743"/>
                    <a:pt x="5438" y="843"/>
                    <a:pt x="5338" y="877"/>
                  </a:cubicBezTo>
                  <a:cubicBezTo>
                    <a:pt x="5271" y="1544"/>
                    <a:pt x="5271" y="2244"/>
                    <a:pt x="5204" y="2912"/>
                  </a:cubicBezTo>
                  <a:cubicBezTo>
                    <a:pt x="5071" y="4513"/>
                    <a:pt x="4537" y="6047"/>
                    <a:pt x="3970" y="7548"/>
                  </a:cubicBezTo>
                  <a:cubicBezTo>
                    <a:pt x="3470" y="8983"/>
                    <a:pt x="2969" y="10417"/>
                    <a:pt x="2369" y="11818"/>
                  </a:cubicBezTo>
                  <a:cubicBezTo>
                    <a:pt x="2202" y="12252"/>
                    <a:pt x="2035" y="12652"/>
                    <a:pt x="1768" y="13019"/>
                  </a:cubicBezTo>
                  <a:cubicBezTo>
                    <a:pt x="1435" y="13519"/>
                    <a:pt x="1001" y="13919"/>
                    <a:pt x="634" y="14386"/>
                  </a:cubicBezTo>
                  <a:cubicBezTo>
                    <a:pt x="267" y="14853"/>
                    <a:pt x="0" y="15454"/>
                    <a:pt x="134" y="16054"/>
                  </a:cubicBezTo>
                  <a:cubicBezTo>
                    <a:pt x="214" y="16045"/>
                    <a:pt x="295" y="16041"/>
                    <a:pt x="375" y="16041"/>
                  </a:cubicBezTo>
                  <a:cubicBezTo>
                    <a:pt x="593" y="16041"/>
                    <a:pt x="806" y="16072"/>
                    <a:pt x="1001" y="16121"/>
                  </a:cubicBezTo>
                  <a:cubicBezTo>
                    <a:pt x="1468" y="16254"/>
                    <a:pt x="1902" y="16455"/>
                    <a:pt x="2335" y="16688"/>
                  </a:cubicBezTo>
                  <a:cubicBezTo>
                    <a:pt x="3536" y="17322"/>
                    <a:pt x="4737" y="17956"/>
                    <a:pt x="5838" y="18723"/>
                  </a:cubicBezTo>
                  <a:cubicBezTo>
                    <a:pt x="5938" y="18790"/>
                    <a:pt x="6005" y="18856"/>
                    <a:pt x="6105" y="18923"/>
                  </a:cubicBezTo>
                  <a:cubicBezTo>
                    <a:pt x="6276" y="19046"/>
                    <a:pt x="6484" y="19186"/>
                    <a:pt x="6674" y="19186"/>
                  </a:cubicBezTo>
                  <a:cubicBezTo>
                    <a:pt x="6743" y="19186"/>
                    <a:pt x="6810" y="19168"/>
                    <a:pt x="6872" y="19123"/>
                  </a:cubicBezTo>
                  <a:cubicBezTo>
                    <a:pt x="7072" y="19023"/>
                    <a:pt x="7105" y="18723"/>
                    <a:pt x="7105" y="18456"/>
                  </a:cubicBezTo>
                  <a:cubicBezTo>
                    <a:pt x="7139" y="16988"/>
                    <a:pt x="8006" y="15687"/>
                    <a:pt x="8940" y="14553"/>
                  </a:cubicBezTo>
                  <a:cubicBezTo>
                    <a:pt x="9440" y="13886"/>
                    <a:pt x="10008" y="13286"/>
                    <a:pt x="10575" y="12652"/>
                  </a:cubicBezTo>
                  <a:cubicBezTo>
                    <a:pt x="10575" y="12685"/>
                    <a:pt x="10575" y="12685"/>
                    <a:pt x="10608" y="12719"/>
                  </a:cubicBezTo>
                  <a:cubicBezTo>
                    <a:pt x="11342" y="11785"/>
                    <a:pt x="11976" y="10784"/>
                    <a:pt x="12609" y="9783"/>
                  </a:cubicBezTo>
                  <a:cubicBezTo>
                    <a:pt x="14211" y="7215"/>
                    <a:pt x="15778" y="4680"/>
                    <a:pt x="17379" y="2144"/>
                  </a:cubicBezTo>
                  <a:cubicBezTo>
                    <a:pt x="17446" y="2011"/>
                    <a:pt x="17813" y="1944"/>
                    <a:pt x="17680" y="1844"/>
                  </a:cubicBezTo>
                  <a:cubicBezTo>
                    <a:pt x="17680" y="1844"/>
                    <a:pt x="17680" y="1811"/>
                    <a:pt x="17646" y="1811"/>
                  </a:cubicBezTo>
                  <a:cubicBezTo>
                    <a:pt x="17446" y="1611"/>
                    <a:pt x="17580" y="1277"/>
                    <a:pt x="17546" y="1010"/>
                  </a:cubicBezTo>
                  <a:cubicBezTo>
                    <a:pt x="17513" y="643"/>
                    <a:pt x="17213" y="343"/>
                    <a:pt x="16879" y="210"/>
                  </a:cubicBezTo>
                  <a:cubicBezTo>
                    <a:pt x="16512" y="76"/>
                    <a:pt x="16145" y="76"/>
                    <a:pt x="15778" y="76"/>
                  </a:cubicBezTo>
                  <a:cubicBezTo>
                    <a:pt x="13343" y="43"/>
                    <a:pt x="10908" y="10"/>
                    <a:pt x="8473" y="10"/>
                  </a:cubicBezTo>
                  <a:cubicBezTo>
                    <a:pt x="8321" y="4"/>
                    <a:pt x="8167" y="1"/>
                    <a:pt x="801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4"/>
            <p:cNvSpPr/>
            <p:nvPr/>
          </p:nvSpPr>
          <p:spPr>
            <a:xfrm>
              <a:off x="2553793" y="3171146"/>
              <a:ext cx="181669" cy="359080"/>
            </a:xfrm>
            <a:custGeom>
              <a:avLst/>
              <a:gdLst/>
              <a:ahLst/>
              <a:cxnLst/>
              <a:rect l="l" t="t" r="r" b="b"/>
              <a:pathLst>
                <a:path w="7507" h="14838" extrusionOk="0">
                  <a:moveTo>
                    <a:pt x="7073" y="0"/>
                  </a:moveTo>
                  <a:cubicBezTo>
                    <a:pt x="7206" y="100"/>
                    <a:pt x="6839" y="167"/>
                    <a:pt x="6772" y="300"/>
                  </a:cubicBezTo>
                  <a:cubicBezTo>
                    <a:pt x="5171" y="2836"/>
                    <a:pt x="3604" y="5371"/>
                    <a:pt x="2002" y="7939"/>
                  </a:cubicBezTo>
                  <a:cubicBezTo>
                    <a:pt x="1369" y="8940"/>
                    <a:pt x="735" y="9941"/>
                    <a:pt x="1" y="10875"/>
                  </a:cubicBezTo>
                  <a:cubicBezTo>
                    <a:pt x="635" y="12009"/>
                    <a:pt x="1202" y="13210"/>
                    <a:pt x="1736" y="14410"/>
                  </a:cubicBezTo>
                  <a:cubicBezTo>
                    <a:pt x="1802" y="14577"/>
                    <a:pt x="1902" y="14777"/>
                    <a:pt x="2069" y="14811"/>
                  </a:cubicBezTo>
                  <a:cubicBezTo>
                    <a:pt x="2116" y="14829"/>
                    <a:pt x="2162" y="14838"/>
                    <a:pt x="2209" y="14838"/>
                  </a:cubicBezTo>
                  <a:cubicBezTo>
                    <a:pt x="2329" y="14838"/>
                    <a:pt x="2449" y="14783"/>
                    <a:pt x="2569" y="14711"/>
                  </a:cubicBezTo>
                  <a:lnTo>
                    <a:pt x="2636" y="14644"/>
                  </a:lnTo>
                  <a:cubicBezTo>
                    <a:pt x="3904" y="13810"/>
                    <a:pt x="5271" y="13176"/>
                    <a:pt x="6739" y="12709"/>
                  </a:cubicBezTo>
                  <a:cubicBezTo>
                    <a:pt x="6806" y="12676"/>
                    <a:pt x="6906" y="12643"/>
                    <a:pt x="6973" y="12609"/>
                  </a:cubicBezTo>
                  <a:cubicBezTo>
                    <a:pt x="7173" y="12542"/>
                    <a:pt x="7306" y="12442"/>
                    <a:pt x="7406" y="12276"/>
                  </a:cubicBezTo>
                  <a:cubicBezTo>
                    <a:pt x="7506" y="12009"/>
                    <a:pt x="7406" y="11709"/>
                    <a:pt x="7340" y="11442"/>
                  </a:cubicBezTo>
                  <a:cubicBezTo>
                    <a:pt x="7173" y="10975"/>
                    <a:pt x="7139" y="10441"/>
                    <a:pt x="7106" y="9941"/>
                  </a:cubicBezTo>
                  <a:cubicBezTo>
                    <a:pt x="6939" y="6638"/>
                    <a:pt x="6939" y="3336"/>
                    <a:pt x="7139" y="34"/>
                  </a:cubicBezTo>
                  <a:cubicBezTo>
                    <a:pt x="7106" y="34"/>
                    <a:pt x="7106" y="0"/>
                    <a:pt x="7073"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4"/>
            <p:cNvSpPr/>
            <p:nvPr/>
          </p:nvSpPr>
          <p:spPr>
            <a:xfrm>
              <a:off x="2067803" y="3516669"/>
              <a:ext cx="371373" cy="544790"/>
            </a:xfrm>
            <a:custGeom>
              <a:avLst/>
              <a:gdLst/>
              <a:ahLst/>
              <a:cxnLst/>
              <a:rect l="l" t="t" r="r" b="b"/>
              <a:pathLst>
                <a:path w="15346" h="22512" extrusionOk="0">
                  <a:moveTo>
                    <a:pt x="10475" y="0"/>
                  </a:moveTo>
                  <a:cubicBezTo>
                    <a:pt x="10041" y="1134"/>
                    <a:pt x="10442" y="3202"/>
                    <a:pt x="10275" y="4236"/>
                  </a:cubicBezTo>
                  <a:cubicBezTo>
                    <a:pt x="9541" y="8806"/>
                    <a:pt x="7706" y="12609"/>
                    <a:pt x="6072" y="16912"/>
                  </a:cubicBezTo>
                  <a:cubicBezTo>
                    <a:pt x="5838" y="17579"/>
                    <a:pt x="5572" y="18213"/>
                    <a:pt x="5071" y="18713"/>
                  </a:cubicBezTo>
                  <a:cubicBezTo>
                    <a:pt x="4538" y="19281"/>
                    <a:pt x="3770" y="19547"/>
                    <a:pt x="3003" y="19748"/>
                  </a:cubicBezTo>
                  <a:cubicBezTo>
                    <a:pt x="2236" y="19948"/>
                    <a:pt x="2336" y="20181"/>
                    <a:pt x="1535" y="20248"/>
                  </a:cubicBezTo>
                  <a:cubicBezTo>
                    <a:pt x="1168" y="20281"/>
                    <a:pt x="802" y="20348"/>
                    <a:pt x="468" y="20448"/>
                  </a:cubicBezTo>
                  <a:cubicBezTo>
                    <a:pt x="34" y="20615"/>
                    <a:pt x="1" y="21215"/>
                    <a:pt x="401" y="21449"/>
                  </a:cubicBezTo>
                  <a:cubicBezTo>
                    <a:pt x="1632" y="22164"/>
                    <a:pt x="2666" y="22511"/>
                    <a:pt x="4093" y="22511"/>
                  </a:cubicBezTo>
                  <a:cubicBezTo>
                    <a:pt x="4330" y="22511"/>
                    <a:pt x="4577" y="22502"/>
                    <a:pt x="4838" y="22483"/>
                  </a:cubicBezTo>
                  <a:cubicBezTo>
                    <a:pt x="5992" y="22361"/>
                    <a:pt x="7146" y="22074"/>
                    <a:pt x="8301" y="22074"/>
                  </a:cubicBezTo>
                  <a:cubicBezTo>
                    <a:pt x="8414" y="22074"/>
                    <a:pt x="8527" y="22077"/>
                    <a:pt x="8640" y="22083"/>
                  </a:cubicBezTo>
                  <a:cubicBezTo>
                    <a:pt x="8791" y="22099"/>
                    <a:pt x="8949" y="22116"/>
                    <a:pt x="9107" y="22116"/>
                  </a:cubicBezTo>
                  <a:cubicBezTo>
                    <a:pt x="9266" y="22116"/>
                    <a:pt x="9424" y="22099"/>
                    <a:pt x="9574" y="22049"/>
                  </a:cubicBezTo>
                  <a:cubicBezTo>
                    <a:pt x="10041" y="21882"/>
                    <a:pt x="10342" y="21382"/>
                    <a:pt x="10442" y="20882"/>
                  </a:cubicBezTo>
                  <a:cubicBezTo>
                    <a:pt x="10542" y="20381"/>
                    <a:pt x="10475" y="19881"/>
                    <a:pt x="10508" y="19381"/>
                  </a:cubicBezTo>
                  <a:cubicBezTo>
                    <a:pt x="10609" y="18180"/>
                    <a:pt x="10809" y="16212"/>
                    <a:pt x="11076" y="15011"/>
                  </a:cubicBezTo>
                  <a:cubicBezTo>
                    <a:pt x="11976" y="10908"/>
                    <a:pt x="15145" y="7806"/>
                    <a:pt x="15312" y="3436"/>
                  </a:cubicBezTo>
                  <a:cubicBezTo>
                    <a:pt x="15345" y="3169"/>
                    <a:pt x="15345" y="2902"/>
                    <a:pt x="15312" y="2602"/>
                  </a:cubicBezTo>
                  <a:cubicBezTo>
                    <a:pt x="14211" y="1835"/>
                    <a:pt x="13010" y="1201"/>
                    <a:pt x="11809" y="567"/>
                  </a:cubicBezTo>
                  <a:cubicBezTo>
                    <a:pt x="11376" y="334"/>
                    <a:pt x="10942" y="133"/>
                    <a:pt x="10475" y="0"/>
                  </a:cubicBezTo>
                  <a:close/>
                </a:path>
              </a:pathLst>
            </a:custGeom>
            <a:solidFill>
              <a:srgbClr val="F8A4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4"/>
            <p:cNvSpPr/>
            <p:nvPr/>
          </p:nvSpPr>
          <p:spPr>
            <a:xfrm>
              <a:off x="2069425" y="3516669"/>
              <a:ext cx="369752" cy="544790"/>
            </a:xfrm>
            <a:custGeom>
              <a:avLst/>
              <a:gdLst/>
              <a:ahLst/>
              <a:cxnLst/>
              <a:rect l="l" t="t" r="r" b="b"/>
              <a:pathLst>
                <a:path w="15279" h="22512" extrusionOk="0">
                  <a:moveTo>
                    <a:pt x="10408" y="0"/>
                  </a:moveTo>
                  <a:cubicBezTo>
                    <a:pt x="10141" y="734"/>
                    <a:pt x="10208" y="1801"/>
                    <a:pt x="10241" y="2769"/>
                  </a:cubicBezTo>
                  <a:cubicBezTo>
                    <a:pt x="11342" y="2935"/>
                    <a:pt x="12376" y="3669"/>
                    <a:pt x="12710" y="4737"/>
                  </a:cubicBezTo>
                  <a:cubicBezTo>
                    <a:pt x="13110" y="6271"/>
                    <a:pt x="12209" y="7839"/>
                    <a:pt x="11542" y="9273"/>
                  </a:cubicBezTo>
                  <a:cubicBezTo>
                    <a:pt x="10775" y="10975"/>
                    <a:pt x="10241" y="12776"/>
                    <a:pt x="10041" y="14644"/>
                  </a:cubicBezTo>
                  <a:cubicBezTo>
                    <a:pt x="9908" y="15811"/>
                    <a:pt x="9908" y="16979"/>
                    <a:pt x="9608" y="18113"/>
                  </a:cubicBezTo>
                  <a:cubicBezTo>
                    <a:pt x="9341" y="19247"/>
                    <a:pt x="8707" y="20381"/>
                    <a:pt x="7673" y="20915"/>
                  </a:cubicBezTo>
                  <a:cubicBezTo>
                    <a:pt x="7076" y="21222"/>
                    <a:pt x="6419" y="21320"/>
                    <a:pt x="5745" y="21320"/>
                  </a:cubicBezTo>
                  <a:cubicBezTo>
                    <a:pt x="5100" y="21320"/>
                    <a:pt x="4440" y="21230"/>
                    <a:pt x="3803" y="21149"/>
                  </a:cubicBezTo>
                  <a:cubicBezTo>
                    <a:pt x="2569" y="20982"/>
                    <a:pt x="1335" y="20882"/>
                    <a:pt x="67" y="20815"/>
                  </a:cubicBezTo>
                  <a:lnTo>
                    <a:pt x="67" y="20815"/>
                  </a:lnTo>
                  <a:cubicBezTo>
                    <a:pt x="1" y="21048"/>
                    <a:pt x="101" y="21315"/>
                    <a:pt x="334" y="21449"/>
                  </a:cubicBezTo>
                  <a:cubicBezTo>
                    <a:pt x="1565" y="22164"/>
                    <a:pt x="2599" y="22511"/>
                    <a:pt x="4026" y="22511"/>
                  </a:cubicBezTo>
                  <a:cubicBezTo>
                    <a:pt x="4263" y="22511"/>
                    <a:pt x="4510" y="22502"/>
                    <a:pt x="4771" y="22483"/>
                  </a:cubicBezTo>
                  <a:cubicBezTo>
                    <a:pt x="5925" y="22361"/>
                    <a:pt x="7079" y="22074"/>
                    <a:pt x="8234" y="22074"/>
                  </a:cubicBezTo>
                  <a:cubicBezTo>
                    <a:pt x="8347" y="22074"/>
                    <a:pt x="8460" y="22077"/>
                    <a:pt x="8573" y="22083"/>
                  </a:cubicBezTo>
                  <a:cubicBezTo>
                    <a:pt x="8724" y="22099"/>
                    <a:pt x="8882" y="22116"/>
                    <a:pt x="9040" y="22116"/>
                  </a:cubicBezTo>
                  <a:cubicBezTo>
                    <a:pt x="9199" y="22116"/>
                    <a:pt x="9357" y="22099"/>
                    <a:pt x="9507" y="22049"/>
                  </a:cubicBezTo>
                  <a:cubicBezTo>
                    <a:pt x="9974" y="21882"/>
                    <a:pt x="10275" y="21382"/>
                    <a:pt x="10375" y="20882"/>
                  </a:cubicBezTo>
                  <a:cubicBezTo>
                    <a:pt x="10475" y="20381"/>
                    <a:pt x="10408" y="19881"/>
                    <a:pt x="10441" y="19381"/>
                  </a:cubicBezTo>
                  <a:cubicBezTo>
                    <a:pt x="10542" y="18180"/>
                    <a:pt x="10742" y="16212"/>
                    <a:pt x="11009" y="15011"/>
                  </a:cubicBezTo>
                  <a:cubicBezTo>
                    <a:pt x="11909" y="10908"/>
                    <a:pt x="15078" y="7806"/>
                    <a:pt x="15245" y="3436"/>
                  </a:cubicBezTo>
                  <a:cubicBezTo>
                    <a:pt x="15278" y="3169"/>
                    <a:pt x="15278" y="2902"/>
                    <a:pt x="15245" y="2602"/>
                  </a:cubicBezTo>
                  <a:cubicBezTo>
                    <a:pt x="14144" y="1835"/>
                    <a:pt x="12943" y="1201"/>
                    <a:pt x="11742" y="567"/>
                  </a:cubicBezTo>
                  <a:cubicBezTo>
                    <a:pt x="11309" y="334"/>
                    <a:pt x="10875" y="133"/>
                    <a:pt x="10408" y="0"/>
                  </a:cubicBezTo>
                  <a:close/>
                </a:path>
              </a:pathLst>
            </a:custGeom>
            <a:solidFill>
              <a:srgbClr val="F8A4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4"/>
            <p:cNvSpPr/>
            <p:nvPr/>
          </p:nvSpPr>
          <p:spPr>
            <a:xfrm>
              <a:off x="2582859" y="3476301"/>
              <a:ext cx="284979" cy="592440"/>
            </a:xfrm>
            <a:custGeom>
              <a:avLst/>
              <a:gdLst/>
              <a:ahLst/>
              <a:cxnLst/>
              <a:rect l="l" t="t" r="r" b="b"/>
              <a:pathLst>
                <a:path w="11776" h="24481" extrusionOk="0">
                  <a:moveTo>
                    <a:pt x="5772" y="0"/>
                  </a:moveTo>
                  <a:cubicBezTo>
                    <a:pt x="5705" y="34"/>
                    <a:pt x="5605" y="67"/>
                    <a:pt x="5538" y="100"/>
                  </a:cubicBezTo>
                  <a:cubicBezTo>
                    <a:pt x="4070" y="567"/>
                    <a:pt x="2703" y="1201"/>
                    <a:pt x="1435" y="2035"/>
                  </a:cubicBezTo>
                  <a:lnTo>
                    <a:pt x="1368" y="2102"/>
                  </a:lnTo>
                  <a:cubicBezTo>
                    <a:pt x="1602" y="3336"/>
                    <a:pt x="2069" y="4603"/>
                    <a:pt x="2469" y="5704"/>
                  </a:cubicBezTo>
                  <a:cubicBezTo>
                    <a:pt x="3670" y="9007"/>
                    <a:pt x="5338" y="12109"/>
                    <a:pt x="6439" y="15445"/>
                  </a:cubicBezTo>
                  <a:cubicBezTo>
                    <a:pt x="7073" y="17279"/>
                    <a:pt x="7506" y="19214"/>
                    <a:pt x="7540" y="21182"/>
                  </a:cubicBezTo>
                  <a:cubicBezTo>
                    <a:pt x="5438" y="22116"/>
                    <a:pt x="3270" y="22817"/>
                    <a:pt x="1035" y="23350"/>
                  </a:cubicBezTo>
                  <a:cubicBezTo>
                    <a:pt x="768" y="23417"/>
                    <a:pt x="501" y="23450"/>
                    <a:pt x="301" y="23650"/>
                  </a:cubicBezTo>
                  <a:cubicBezTo>
                    <a:pt x="101" y="23817"/>
                    <a:pt x="1" y="24151"/>
                    <a:pt x="168" y="24351"/>
                  </a:cubicBezTo>
                  <a:cubicBezTo>
                    <a:pt x="1609" y="24216"/>
                    <a:pt x="3056" y="24148"/>
                    <a:pt x="4508" y="24148"/>
                  </a:cubicBezTo>
                  <a:cubicBezTo>
                    <a:pt x="6282" y="24148"/>
                    <a:pt x="8062" y="24249"/>
                    <a:pt x="9841" y="24451"/>
                  </a:cubicBezTo>
                  <a:cubicBezTo>
                    <a:pt x="9990" y="24466"/>
                    <a:pt x="10146" y="24481"/>
                    <a:pt x="10303" y="24481"/>
                  </a:cubicBezTo>
                  <a:cubicBezTo>
                    <a:pt x="10496" y="24481"/>
                    <a:pt x="10691" y="24458"/>
                    <a:pt x="10875" y="24384"/>
                  </a:cubicBezTo>
                  <a:cubicBezTo>
                    <a:pt x="11309" y="24184"/>
                    <a:pt x="11509" y="23650"/>
                    <a:pt x="11609" y="23183"/>
                  </a:cubicBezTo>
                  <a:cubicBezTo>
                    <a:pt x="11776" y="22183"/>
                    <a:pt x="11542" y="21182"/>
                    <a:pt x="11342" y="20181"/>
                  </a:cubicBezTo>
                  <a:cubicBezTo>
                    <a:pt x="10508" y="16345"/>
                    <a:pt x="9674" y="12509"/>
                    <a:pt x="8840" y="8640"/>
                  </a:cubicBezTo>
                  <a:cubicBezTo>
                    <a:pt x="8607" y="7572"/>
                    <a:pt x="8373" y="6505"/>
                    <a:pt x="7940" y="5504"/>
                  </a:cubicBezTo>
                  <a:cubicBezTo>
                    <a:pt x="7439" y="4337"/>
                    <a:pt x="6672" y="3303"/>
                    <a:pt x="6305" y="2068"/>
                  </a:cubicBezTo>
                  <a:cubicBezTo>
                    <a:pt x="6072" y="1401"/>
                    <a:pt x="6005" y="667"/>
                    <a:pt x="5772" y="0"/>
                  </a:cubicBezTo>
                  <a:close/>
                </a:path>
              </a:pathLst>
            </a:custGeom>
            <a:solidFill>
              <a:srgbClr val="F8A4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4"/>
            <p:cNvSpPr/>
            <p:nvPr/>
          </p:nvSpPr>
          <p:spPr>
            <a:xfrm>
              <a:off x="2582859" y="3476301"/>
              <a:ext cx="284979" cy="592440"/>
            </a:xfrm>
            <a:custGeom>
              <a:avLst/>
              <a:gdLst/>
              <a:ahLst/>
              <a:cxnLst/>
              <a:rect l="l" t="t" r="r" b="b"/>
              <a:pathLst>
                <a:path w="11776" h="24481" extrusionOk="0">
                  <a:moveTo>
                    <a:pt x="5772" y="0"/>
                  </a:moveTo>
                  <a:cubicBezTo>
                    <a:pt x="5705" y="34"/>
                    <a:pt x="5605" y="67"/>
                    <a:pt x="5538" y="100"/>
                  </a:cubicBezTo>
                  <a:cubicBezTo>
                    <a:pt x="4070" y="567"/>
                    <a:pt x="2703" y="1201"/>
                    <a:pt x="1435" y="2035"/>
                  </a:cubicBezTo>
                  <a:lnTo>
                    <a:pt x="1368" y="2102"/>
                  </a:lnTo>
                  <a:cubicBezTo>
                    <a:pt x="1502" y="2802"/>
                    <a:pt x="1702" y="3469"/>
                    <a:pt x="1936" y="4170"/>
                  </a:cubicBezTo>
                  <a:cubicBezTo>
                    <a:pt x="2302" y="3803"/>
                    <a:pt x="2703" y="3503"/>
                    <a:pt x="3203" y="3436"/>
                  </a:cubicBezTo>
                  <a:cubicBezTo>
                    <a:pt x="3318" y="3413"/>
                    <a:pt x="3433" y="3402"/>
                    <a:pt x="3548" y="3402"/>
                  </a:cubicBezTo>
                  <a:cubicBezTo>
                    <a:pt x="4261" y="3402"/>
                    <a:pt x="4940" y="3828"/>
                    <a:pt x="5371" y="4403"/>
                  </a:cubicBezTo>
                  <a:cubicBezTo>
                    <a:pt x="5872" y="5070"/>
                    <a:pt x="6105" y="5871"/>
                    <a:pt x="6339" y="6672"/>
                  </a:cubicBezTo>
                  <a:cubicBezTo>
                    <a:pt x="7173" y="9507"/>
                    <a:pt x="8007" y="12309"/>
                    <a:pt x="8840" y="15111"/>
                  </a:cubicBezTo>
                  <a:cubicBezTo>
                    <a:pt x="9107" y="16045"/>
                    <a:pt x="9374" y="17046"/>
                    <a:pt x="9341" y="18013"/>
                  </a:cubicBezTo>
                  <a:cubicBezTo>
                    <a:pt x="9307" y="19014"/>
                    <a:pt x="8874" y="20048"/>
                    <a:pt x="8007" y="20548"/>
                  </a:cubicBezTo>
                  <a:cubicBezTo>
                    <a:pt x="7840" y="20648"/>
                    <a:pt x="7673" y="20715"/>
                    <a:pt x="7506" y="20748"/>
                  </a:cubicBezTo>
                  <a:cubicBezTo>
                    <a:pt x="7506" y="20882"/>
                    <a:pt x="7540" y="21049"/>
                    <a:pt x="7540" y="21182"/>
                  </a:cubicBezTo>
                  <a:cubicBezTo>
                    <a:pt x="5438" y="22083"/>
                    <a:pt x="3270" y="22817"/>
                    <a:pt x="1035" y="23350"/>
                  </a:cubicBezTo>
                  <a:cubicBezTo>
                    <a:pt x="768" y="23384"/>
                    <a:pt x="501" y="23450"/>
                    <a:pt x="301" y="23650"/>
                  </a:cubicBezTo>
                  <a:cubicBezTo>
                    <a:pt x="101" y="23817"/>
                    <a:pt x="1" y="24117"/>
                    <a:pt x="168" y="24351"/>
                  </a:cubicBezTo>
                  <a:cubicBezTo>
                    <a:pt x="1609" y="24216"/>
                    <a:pt x="3056" y="24148"/>
                    <a:pt x="4508" y="24148"/>
                  </a:cubicBezTo>
                  <a:cubicBezTo>
                    <a:pt x="6282" y="24148"/>
                    <a:pt x="8062" y="24249"/>
                    <a:pt x="9841" y="24451"/>
                  </a:cubicBezTo>
                  <a:cubicBezTo>
                    <a:pt x="9990" y="24466"/>
                    <a:pt x="10146" y="24481"/>
                    <a:pt x="10303" y="24481"/>
                  </a:cubicBezTo>
                  <a:cubicBezTo>
                    <a:pt x="10496" y="24481"/>
                    <a:pt x="10691" y="24458"/>
                    <a:pt x="10875" y="24384"/>
                  </a:cubicBezTo>
                  <a:cubicBezTo>
                    <a:pt x="11309" y="24184"/>
                    <a:pt x="11509" y="23650"/>
                    <a:pt x="11609" y="23183"/>
                  </a:cubicBezTo>
                  <a:cubicBezTo>
                    <a:pt x="11776" y="22183"/>
                    <a:pt x="11542" y="21182"/>
                    <a:pt x="11342" y="20181"/>
                  </a:cubicBezTo>
                  <a:cubicBezTo>
                    <a:pt x="10508" y="16345"/>
                    <a:pt x="9674" y="12509"/>
                    <a:pt x="8840" y="8640"/>
                  </a:cubicBezTo>
                  <a:cubicBezTo>
                    <a:pt x="8607" y="7572"/>
                    <a:pt x="8373" y="6505"/>
                    <a:pt x="7940" y="5504"/>
                  </a:cubicBezTo>
                  <a:cubicBezTo>
                    <a:pt x="7439" y="4337"/>
                    <a:pt x="6672" y="3303"/>
                    <a:pt x="6305" y="2068"/>
                  </a:cubicBezTo>
                  <a:cubicBezTo>
                    <a:pt x="6072" y="1401"/>
                    <a:pt x="6005" y="667"/>
                    <a:pt x="5772" y="0"/>
                  </a:cubicBezTo>
                  <a:close/>
                </a:path>
              </a:pathLst>
            </a:custGeom>
            <a:solidFill>
              <a:srgbClr val="F8A4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2" name="Google Shape;902;p44"/>
          <p:cNvSpPr/>
          <p:nvPr/>
        </p:nvSpPr>
        <p:spPr>
          <a:xfrm>
            <a:off x="293833" y="1098078"/>
            <a:ext cx="686392" cy="294592"/>
          </a:xfrm>
          <a:custGeom>
            <a:avLst/>
            <a:gdLst/>
            <a:ahLst/>
            <a:cxnLst/>
            <a:rect l="l" t="t" r="r" b="b"/>
            <a:pathLst>
              <a:path w="20583" h="8834" extrusionOk="0">
                <a:moveTo>
                  <a:pt x="3117" y="0"/>
                </a:moveTo>
                <a:cubicBezTo>
                  <a:pt x="2087" y="0"/>
                  <a:pt x="1029" y="195"/>
                  <a:pt x="1" y="594"/>
                </a:cubicBezTo>
                <a:cubicBezTo>
                  <a:pt x="2202" y="894"/>
                  <a:pt x="3904" y="1428"/>
                  <a:pt x="5305" y="2362"/>
                </a:cubicBezTo>
                <a:cubicBezTo>
                  <a:pt x="6305" y="2996"/>
                  <a:pt x="7473" y="3729"/>
                  <a:pt x="8607" y="4363"/>
                </a:cubicBezTo>
                <a:lnTo>
                  <a:pt x="8340" y="4363"/>
                </a:lnTo>
                <a:cubicBezTo>
                  <a:pt x="7740" y="4430"/>
                  <a:pt x="7173" y="4463"/>
                  <a:pt x="6572" y="4563"/>
                </a:cubicBezTo>
                <a:cubicBezTo>
                  <a:pt x="7073" y="4764"/>
                  <a:pt x="7540" y="5064"/>
                  <a:pt x="7940" y="5431"/>
                </a:cubicBezTo>
                <a:cubicBezTo>
                  <a:pt x="8307" y="5264"/>
                  <a:pt x="8740" y="5130"/>
                  <a:pt x="9141" y="5064"/>
                </a:cubicBezTo>
                <a:cubicBezTo>
                  <a:pt x="9674" y="5731"/>
                  <a:pt x="10408" y="6198"/>
                  <a:pt x="11209" y="6398"/>
                </a:cubicBezTo>
                <a:cubicBezTo>
                  <a:pt x="11676" y="6531"/>
                  <a:pt x="12109" y="6565"/>
                  <a:pt x="12543" y="6698"/>
                </a:cubicBezTo>
                <a:cubicBezTo>
                  <a:pt x="13010" y="6832"/>
                  <a:pt x="13444" y="7065"/>
                  <a:pt x="13644" y="7465"/>
                </a:cubicBezTo>
                <a:cubicBezTo>
                  <a:pt x="13777" y="7232"/>
                  <a:pt x="13777" y="6932"/>
                  <a:pt x="13711" y="6698"/>
                </a:cubicBezTo>
                <a:cubicBezTo>
                  <a:pt x="13611" y="6465"/>
                  <a:pt x="13444" y="6231"/>
                  <a:pt x="13310" y="6031"/>
                </a:cubicBezTo>
                <a:cubicBezTo>
                  <a:pt x="13244" y="5964"/>
                  <a:pt x="13210" y="5898"/>
                  <a:pt x="13144" y="5864"/>
                </a:cubicBezTo>
                <a:lnTo>
                  <a:pt x="13144" y="5864"/>
                </a:lnTo>
                <a:cubicBezTo>
                  <a:pt x="13744" y="5898"/>
                  <a:pt x="14378" y="5964"/>
                  <a:pt x="15145" y="6098"/>
                </a:cubicBezTo>
                <a:cubicBezTo>
                  <a:pt x="17213" y="6498"/>
                  <a:pt x="19281" y="7165"/>
                  <a:pt x="20582" y="8833"/>
                </a:cubicBezTo>
                <a:cubicBezTo>
                  <a:pt x="19915" y="6798"/>
                  <a:pt x="18281" y="5364"/>
                  <a:pt x="16279" y="5064"/>
                </a:cubicBezTo>
                <a:cubicBezTo>
                  <a:pt x="15707" y="4978"/>
                  <a:pt x="15117" y="4972"/>
                  <a:pt x="14527" y="4972"/>
                </a:cubicBezTo>
                <a:cubicBezTo>
                  <a:pt x="14428" y="4972"/>
                  <a:pt x="14330" y="4972"/>
                  <a:pt x="14232" y="4972"/>
                </a:cubicBezTo>
                <a:cubicBezTo>
                  <a:pt x="13544" y="4972"/>
                  <a:pt x="12860" y="4964"/>
                  <a:pt x="12210" y="4830"/>
                </a:cubicBezTo>
                <a:cubicBezTo>
                  <a:pt x="11809" y="4497"/>
                  <a:pt x="11309" y="4263"/>
                  <a:pt x="10775" y="4196"/>
                </a:cubicBezTo>
                <a:lnTo>
                  <a:pt x="10675" y="4196"/>
                </a:lnTo>
                <a:cubicBezTo>
                  <a:pt x="9541" y="3463"/>
                  <a:pt x="8674" y="2295"/>
                  <a:pt x="7606" y="1461"/>
                </a:cubicBezTo>
                <a:cubicBezTo>
                  <a:pt x="6335" y="497"/>
                  <a:pt x="4761" y="0"/>
                  <a:pt x="31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903" name="Google Shape;903;p44"/>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endParaRPr/>
          </a:p>
        </p:txBody>
      </p:sp>
      <p:sp>
        <p:nvSpPr>
          <p:cNvPr id="904" name="Google Shape;904;p44"/>
          <p:cNvSpPr txBox="1">
            <a:spLocks noGrp="1"/>
          </p:cNvSpPr>
          <p:nvPr>
            <p:ph type="subTitle" idx="2"/>
          </p:nvPr>
        </p:nvSpPr>
        <p:spPr>
          <a:xfrm>
            <a:off x="5610750" y="2317363"/>
            <a:ext cx="2825700" cy="725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the movement of people from one place to another</a:t>
            </a:r>
            <a:endParaRPr/>
          </a:p>
        </p:txBody>
      </p:sp>
      <p:cxnSp>
        <p:nvCxnSpPr>
          <p:cNvPr id="905" name="Google Shape;905;p44"/>
          <p:cNvCxnSpPr/>
          <p:nvPr/>
        </p:nvCxnSpPr>
        <p:spPr>
          <a:xfrm>
            <a:off x="7017750" y="1670775"/>
            <a:ext cx="11700" cy="491400"/>
          </a:xfrm>
          <a:prstGeom prst="straightConnector1">
            <a:avLst/>
          </a:prstGeom>
          <a:noFill/>
          <a:ln w="28575" cap="flat" cmpd="sng">
            <a:solidFill>
              <a:srgbClr val="38761D"/>
            </a:solidFill>
            <a:prstDash val="solid"/>
            <a:round/>
            <a:headEnd type="none" w="med" len="med"/>
            <a:tailEnd type="triangle" w="med" len="med"/>
          </a:ln>
        </p:spPr>
      </p:cxnSp>
      <p:cxnSp>
        <p:nvCxnSpPr>
          <p:cNvPr id="906" name="Google Shape;906;p44"/>
          <p:cNvCxnSpPr/>
          <p:nvPr/>
        </p:nvCxnSpPr>
        <p:spPr>
          <a:xfrm>
            <a:off x="5866350" y="951925"/>
            <a:ext cx="629700" cy="384000"/>
          </a:xfrm>
          <a:prstGeom prst="straightConnector1">
            <a:avLst/>
          </a:prstGeom>
          <a:noFill/>
          <a:ln w="28575" cap="flat" cmpd="sng">
            <a:solidFill>
              <a:srgbClr val="38761D"/>
            </a:solidFill>
            <a:prstDash val="solid"/>
            <a:round/>
            <a:headEnd type="none" w="med" len="med"/>
            <a:tailEnd type="triangle" w="med" len="med"/>
          </a:ln>
        </p:spPr>
      </p:cxnSp>
      <p:sp>
        <p:nvSpPr>
          <p:cNvPr id="907" name="Google Shape;907;p44"/>
          <p:cNvSpPr txBox="1">
            <a:spLocks noGrp="1"/>
          </p:cNvSpPr>
          <p:nvPr>
            <p:ph type="title"/>
          </p:nvPr>
        </p:nvSpPr>
        <p:spPr>
          <a:xfrm>
            <a:off x="5441575" y="3197650"/>
            <a:ext cx="3361800" cy="141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500">
                <a:solidFill>
                  <a:schemeClr val="accent3"/>
                </a:solidFill>
                <a:latin typeface="ABeeZee"/>
                <a:ea typeface="ABeeZee"/>
                <a:cs typeface="ABeeZee"/>
                <a:sym typeface="ABeeZee"/>
              </a:rPr>
              <a:t>Why do people migrate? </a:t>
            </a:r>
            <a:endParaRPr sz="2600" i="1">
              <a:solidFill>
                <a:schemeClr val="accent3"/>
              </a:solidFill>
              <a:latin typeface="ABeeZee"/>
              <a:ea typeface="ABeeZee"/>
              <a:cs typeface="ABeeZee"/>
              <a:sym typeface="ABeeZee"/>
            </a:endParaRPr>
          </a:p>
        </p:txBody>
      </p:sp>
      <p:sp>
        <p:nvSpPr>
          <p:cNvPr id="908" name="Google Shape;908;p44"/>
          <p:cNvSpPr txBox="1"/>
          <p:nvPr/>
        </p:nvSpPr>
        <p:spPr>
          <a:xfrm>
            <a:off x="3215275" y="4159650"/>
            <a:ext cx="22263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rgbClr val="434343"/>
                </a:solidFill>
                <a:latin typeface="ABeeZee"/>
                <a:ea typeface="ABeeZee"/>
                <a:cs typeface="ABeeZee"/>
                <a:sym typeface="ABeeZee"/>
              </a:rPr>
              <a:t>Share your ideas in the chat or raise your hand.</a:t>
            </a:r>
            <a:endParaRPr sz="1100">
              <a:solidFill>
                <a:srgbClr val="434343"/>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5EA"/>
        </a:solidFill>
        <a:effectLst/>
      </p:bgPr>
    </p:bg>
    <p:spTree>
      <p:nvGrpSpPr>
        <p:cNvPr id="1" name="Shape 912"/>
        <p:cNvGrpSpPr/>
        <p:nvPr/>
      </p:nvGrpSpPr>
      <p:grpSpPr>
        <a:xfrm>
          <a:off x="0" y="0"/>
          <a:ext cx="0" cy="0"/>
          <a:chOff x="0" y="0"/>
          <a:chExt cx="0" cy="0"/>
        </a:xfrm>
      </p:grpSpPr>
      <p:pic>
        <p:nvPicPr>
          <p:cNvPr id="913" name="Google Shape;913;p45" descr="Over the past 60,000 years, humans migrated from Africa to across the globe due to factors such as climate, food, and safety.&#10;&#10;&#10;Each short video in the Home Planet Series was made to inspire and inform kids of all ages about the world we live in. They are available for free through Kosmos. Teachers can request free Lesson Plans or make other inquiries by contacting info@kosmosjournal.org, subject line: Home Planet. The Home Planet series is a production of Immediacy Learning." title="Home Planet - Human Migration">
            <a:hlinkClick r:id="rId3"/>
          </p:cNvPr>
          <p:cNvPicPr preferRelativeResize="0"/>
          <p:nvPr/>
        </p:nvPicPr>
        <p:blipFill>
          <a:blip r:embed="rId4">
            <a:alphaModFix/>
          </a:blip>
          <a:stretch>
            <a:fillRect/>
          </a:stretch>
        </p:blipFill>
        <p:spPr>
          <a:xfrm>
            <a:off x="1867300" y="911100"/>
            <a:ext cx="5409400" cy="4057075"/>
          </a:xfrm>
          <a:prstGeom prst="rect">
            <a:avLst/>
          </a:prstGeom>
          <a:noFill/>
          <a:ln>
            <a:noFill/>
          </a:ln>
        </p:spPr>
      </p:pic>
      <p:sp>
        <p:nvSpPr>
          <p:cNvPr id="914" name="Google Shape;914;p45"/>
          <p:cNvSpPr txBox="1"/>
          <p:nvPr/>
        </p:nvSpPr>
        <p:spPr>
          <a:xfrm>
            <a:off x="135150" y="156075"/>
            <a:ext cx="88737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900" b="1">
                <a:solidFill>
                  <a:schemeClr val="accent3"/>
                </a:solidFill>
                <a:latin typeface="ABeeZee"/>
                <a:ea typeface="ABeeZee"/>
                <a:cs typeface="ABeeZee"/>
                <a:sym typeface="ABeeZee"/>
              </a:rPr>
              <a:t>What forces do you think drive human migration?</a:t>
            </a:r>
            <a:endParaRPr sz="400">
              <a:solidFill>
                <a:schemeClr val="accent3"/>
              </a:solidFill>
              <a:latin typeface="ABeeZee"/>
              <a:ea typeface="ABeeZee"/>
              <a:cs typeface="ABeeZee"/>
              <a:sym typeface="ABeeZe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13"/>
                                        </p:tgtEl>
                                        <p:attrNameLst>
                                          <p:attrName>style.visibility</p:attrName>
                                        </p:attrNameLst>
                                      </p:cBhvr>
                                      <p:to>
                                        <p:strVal val="visible"/>
                                      </p:to>
                                    </p:set>
                                    <p:animEffect transition="in" filter="fade">
                                      <p:cBhvr>
                                        <p:cTn id="7" dur="1000"/>
                                        <p:tgtEl>
                                          <p:spTgt spid="9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sp>
        <p:nvSpPr>
          <p:cNvPr id="919" name="Google Shape;919;p46"/>
          <p:cNvSpPr txBox="1">
            <a:spLocks noGrp="1"/>
          </p:cNvSpPr>
          <p:nvPr>
            <p:ph type="title"/>
          </p:nvPr>
        </p:nvSpPr>
        <p:spPr>
          <a:xfrm>
            <a:off x="115575" y="141925"/>
            <a:ext cx="8861400" cy="654300"/>
          </a:xfrm>
          <a:prstGeom prst="rect">
            <a:avLst/>
          </a:prstGeom>
        </p:spPr>
        <p:txBody>
          <a:bodyPr spcFirstLastPara="1" wrap="square" lIns="0" tIns="91425" rIns="0" bIns="91425" anchor="t" anchorCtr="0">
            <a:noAutofit/>
          </a:bodyPr>
          <a:lstStyle/>
          <a:p>
            <a:pPr marL="0" lvl="0" indent="0" algn="ctr" rtl="0">
              <a:spcBef>
                <a:spcPts val="0"/>
              </a:spcBef>
              <a:spcAft>
                <a:spcPts val="0"/>
              </a:spcAft>
              <a:buNone/>
            </a:pPr>
            <a:r>
              <a:rPr lang="en" sz="3400">
                <a:solidFill>
                  <a:schemeClr val="dk2"/>
                </a:solidFill>
                <a:latin typeface="ABeeZee"/>
                <a:ea typeface="ABeeZee"/>
                <a:cs typeface="ABeeZee"/>
                <a:sym typeface="ABeeZee"/>
              </a:rPr>
              <a:t>Migrant or refugee? Is there a difference?</a:t>
            </a:r>
            <a:endParaRPr sz="3400">
              <a:solidFill>
                <a:schemeClr val="dk2"/>
              </a:solidFill>
              <a:latin typeface="ABeeZee"/>
              <a:ea typeface="ABeeZee"/>
              <a:cs typeface="ABeeZee"/>
              <a:sym typeface="ABeeZee"/>
            </a:endParaRPr>
          </a:p>
        </p:txBody>
      </p:sp>
      <p:pic>
        <p:nvPicPr>
          <p:cNvPr id="920" name="Google Shape;920;p46" descr="Find more educational materials on http://www.unhcr.org/teaching-about-refugees" title="Who is a Migrant?">
            <a:hlinkClick r:id="rId3"/>
          </p:cNvPr>
          <p:cNvPicPr preferRelativeResize="0"/>
          <p:nvPr/>
        </p:nvPicPr>
        <p:blipFill>
          <a:blip r:embed="rId4">
            <a:alphaModFix/>
          </a:blip>
          <a:stretch>
            <a:fillRect/>
          </a:stretch>
        </p:blipFill>
        <p:spPr>
          <a:xfrm>
            <a:off x="2131975" y="921538"/>
            <a:ext cx="4880026" cy="36600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0"/>
                                        </p:tgtEl>
                                        <p:attrNameLst>
                                          <p:attrName>style.visibility</p:attrName>
                                        </p:attrNameLst>
                                      </p:cBhvr>
                                      <p:to>
                                        <p:strVal val="visible"/>
                                      </p:to>
                                    </p:set>
                                    <p:animEffect transition="in" filter="fade">
                                      <p:cBhvr>
                                        <p:cTn id="7" dur="1000"/>
                                        <p:tgtEl>
                                          <p:spTgt spid="9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925" name="Google Shape;925;p47"/>
          <p:cNvSpPr txBox="1"/>
          <p:nvPr/>
        </p:nvSpPr>
        <p:spPr>
          <a:xfrm>
            <a:off x="187550" y="166350"/>
            <a:ext cx="8013600" cy="110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900" b="1">
                <a:solidFill>
                  <a:schemeClr val="accent2"/>
                </a:solidFill>
                <a:latin typeface="ABeeZee"/>
                <a:ea typeface="ABeeZee"/>
                <a:cs typeface="ABeeZee"/>
                <a:sym typeface="ABeeZee"/>
              </a:rPr>
              <a:t>People move for many reasons, these reasons are called push and pull factors.</a:t>
            </a:r>
            <a:endParaRPr sz="2900" b="1">
              <a:solidFill>
                <a:schemeClr val="accent2"/>
              </a:solidFill>
              <a:latin typeface="ABeeZee"/>
              <a:ea typeface="ABeeZee"/>
              <a:cs typeface="ABeeZee"/>
              <a:sym typeface="ABeeZee"/>
            </a:endParaRPr>
          </a:p>
        </p:txBody>
      </p:sp>
      <p:sp>
        <p:nvSpPr>
          <p:cNvPr id="926" name="Google Shape;926;p47"/>
          <p:cNvSpPr/>
          <p:nvPr/>
        </p:nvSpPr>
        <p:spPr>
          <a:xfrm flipH="1">
            <a:off x="4161131" y="4548978"/>
            <a:ext cx="686392" cy="294592"/>
          </a:xfrm>
          <a:custGeom>
            <a:avLst/>
            <a:gdLst/>
            <a:ahLst/>
            <a:cxnLst/>
            <a:rect l="l" t="t" r="r" b="b"/>
            <a:pathLst>
              <a:path w="20583" h="8834" extrusionOk="0">
                <a:moveTo>
                  <a:pt x="3117" y="0"/>
                </a:moveTo>
                <a:cubicBezTo>
                  <a:pt x="2087" y="0"/>
                  <a:pt x="1029" y="195"/>
                  <a:pt x="1" y="594"/>
                </a:cubicBezTo>
                <a:cubicBezTo>
                  <a:pt x="2202" y="894"/>
                  <a:pt x="3904" y="1428"/>
                  <a:pt x="5305" y="2362"/>
                </a:cubicBezTo>
                <a:cubicBezTo>
                  <a:pt x="6305" y="2996"/>
                  <a:pt x="7473" y="3729"/>
                  <a:pt x="8607" y="4363"/>
                </a:cubicBezTo>
                <a:lnTo>
                  <a:pt x="8340" y="4363"/>
                </a:lnTo>
                <a:cubicBezTo>
                  <a:pt x="7740" y="4430"/>
                  <a:pt x="7173" y="4463"/>
                  <a:pt x="6572" y="4563"/>
                </a:cubicBezTo>
                <a:cubicBezTo>
                  <a:pt x="7073" y="4764"/>
                  <a:pt x="7540" y="5064"/>
                  <a:pt x="7940" y="5431"/>
                </a:cubicBezTo>
                <a:cubicBezTo>
                  <a:pt x="8307" y="5264"/>
                  <a:pt x="8740" y="5130"/>
                  <a:pt x="9141" y="5064"/>
                </a:cubicBezTo>
                <a:cubicBezTo>
                  <a:pt x="9674" y="5731"/>
                  <a:pt x="10408" y="6198"/>
                  <a:pt x="11209" y="6398"/>
                </a:cubicBezTo>
                <a:cubicBezTo>
                  <a:pt x="11676" y="6531"/>
                  <a:pt x="12109" y="6565"/>
                  <a:pt x="12543" y="6698"/>
                </a:cubicBezTo>
                <a:cubicBezTo>
                  <a:pt x="13010" y="6832"/>
                  <a:pt x="13444" y="7065"/>
                  <a:pt x="13644" y="7465"/>
                </a:cubicBezTo>
                <a:cubicBezTo>
                  <a:pt x="13777" y="7232"/>
                  <a:pt x="13777" y="6932"/>
                  <a:pt x="13711" y="6698"/>
                </a:cubicBezTo>
                <a:cubicBezTo>
                  <a:pt x="13611" y="6465"/>
                  <a:pt x="13444" y="6231"/>
                  <a:pt x="13310" y="6031"/>
                </a:cubicBezTo>
                <a:cubicBezTo>
                  <a:pt x="13244" y="5964"/>
                  <a:pt x="13210" y="5898"/>
                  <a:pt x="13144" y="5864"/>
                </a:cubicBezTo>
                <a:lnTo>
                  <a:pt x="13144" y="5864"/>
                </a:lnTo>
                <a:cubicBezTo>
                  <a:pt x="13744" y="5898"/>
                  <a:pt x="14378" y="5964"/>
                  <a:pt x="15145" y="6098"/>
                </a:cubicBezTo>
                <a:cubicBezTo>
                  <a:pt x="17213" y="6498"/>
                  <a:pt x="19281" y="7165"/>
                  <a:pt x="20582" y="8833"/>
                </a:cubicBezTo>
                <a:cubicBezTo>
                  <a:pt x="19915" y="6798"/>
                  <a:pt x="18281" y="5364"/>
                  <a:pt x="16279" y="5064"/>
                </a:cubicBezTo>
                <a:cubicBezTo>
                  <a:pt x="15707" y="4978"/>
                  <a:pt x="15117" y="4972"/>
                  <a:pt x="14527" y="4972"/>
                </a:cubicBezTo>
                <a:cubicBezTo>
                  <a:pt x="14428" y="4972"/>
                  <a:pt x="14330" y="4972"/>
                  <a:pt x="14232" y="4972"/>
                </a:cubicBezTo>
                <a:cubicBezTo>
                  <a:pt x="13544" y="4972"/>
                  <a:pt x="12860" y="4964"/>
                  <a:pt x="12210" y="4830"/>
                </a:cubicBezTo>
                <a:cubicBezTo>
                  <a:pt x="11809" y="4497"/>
                  <a:pt x="11309" y="4263"/>
                  <a:pt x="10775" y="4196"/>
                </a:cubicBezTo>
                <a:lnTo>
                  <a:pt x="10675" y="4196"/>
                </a:lnTo>
                <a:cubicBezTo>
                  <a:pt x="9541" y="3463"/>
                  <a:pt x="8674" y="2295"/>
                  <a:pt x="7606" y="1461"/>
                </a:cubicBezTo>
                <a:cubicBezTo>
                  <a:pt x="6335" y="497"/>
                  <a:pt x="4761" y="0"/>
                  <a:pt x="31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pic>
        <p:nvPicPr>
          <p:cNvPr id="927" name="Google Shape;927;p47"/>
          <p:cNvPicPr preferRelativeResize="0"/>
          <p:nvPr/>
        </p:nvPicPr>
        <p:blipFill>
          <a:blip r:embed="rId3">
            <a:alphaModFix/>
          </a:blip>
          <a:stretch>
            <a:fillRect/>
          </a:stretch>
        </p:blipFill>
        <p:spPr>
          <a:xfrm>
            <a:off x="875161" y="1393200"/>
            <a:ext cx="7393676" cy="3450375"/>
          </a:xfrm>
          <a:prstGeom prst="rect">
            <a:avLst/>
          </a:prstGeom>
          <a:noFill/>
          <a:ln w="28575" cap="flat" cmpd="sng">
            <a:solidFill>
              <a:srgbClr val="38761D"/>
            </a:solidFill>
            <a:prstDash val="solid"/>
            <a:round/>
            <a:headEnd type="none" w="sm" len="sm"/>
            <a:tailEnd type="none" w="sm" len="sm"/>
          </a:ln>
        </p:spPr>
      </p:pic>
      <p:sp>
        <p:nvSpPr>
          <p:cNvPr id="928" name="Google Shape;928;p47"/>
          <p:cNvSpPr/>
          <p:nvPr/>
        </p:nvSpPr>
        <p:spPr>
          <a:xfrm>
            <a:off x="8268831" y="223391"/>
            <a:ext cx="686392" cy="294592"/>
          </a:xfrm>
          <a:custGeom>
            <a:avLst/>
            <a:gdLst/>
            <a:ahLst/>
            <a:cxnLst/>
            <a:rect l="l" t="t" r="r" b="b"/>
            <a:pathLst>
              <a:path w="20583" h="8834" extrusionOk="0">
                <a:moveTo>
                  <a:pt x="3117" y="0"/>
                </a:moveTo>
                <a:cubicBezTo>
                  <a:pt x="2087" y="0"/>
                  <a:pt x="1029" y="195"/>
                  <a:pt x="1" y="594"/>
                </a:cubicBezTo>
                <a:cubicBezTo>
                  <a:pt x="2202" y="894"/>
                  <a:pt x="3904" y="1428"/>
                  <a:pt x="5305" y="2362"/>
                </a:cubicBezTo>
                <a:cubicBezTo>
                  <a:pt x="6305" y="2996"/>
                  <a:pt x="7473" y="3729"/>
                  <a:pt x="8607" y="4363"/>
                </a:cubicBezTo>
                <a:lnTo>
                  <a:pt x="8340" y="4363"/>
                </a:lnTo>
                <a:cubicBezTo>
                  <a:pt x="7740" y="4430"/>
                  <a:pt x="7173" y="4463"/>
                  <a:pt x="6572" y="4563"/>
                </a:cubicBezTo>
                <a:cubicBezTo>
                  <a:pt x="7073" y="4764"/>
                  <a:pt x="7540" y="5064"/>
                  <a:pt x="7940" y="5431"/>
                </a:cubicBezTo>
                <a:cubicBezTo>
                  <a:pt x="8307" y="5264"/>
                  <a:pt x="8740" y="5130"/>
                  <a:pt x="9141" y="5064"/>
                </a:cubicBezTo>
                <a:cubicBezTo>
                  <a:pt x="9674" y="5731"/>
                  <a:pt x="10408" y="6198"/>
                  <a:pt x="11209" y="6398"/>
                </a:cubicBezTo>
                <a:cubicBezTo>
                  <a:pt x="11676" y="6531"/>
                  <a:pt x="12109" y="6565"/>
                  <a:pt x="12543" y="6698"/>
                </a:cubicBezTo>
                <a:cubicBezTo>
                  <a:pt x="13010" y="6832"/>
                  <a:pt x="13444" y="7065"/>
                  <a:pt x="13644" y="7465"/>
                </a:cubicBezTo>
                <a:cubicBezTo>
                  <a:pt x="13777" y="7232"/>
                  <a:pt x="13777" y="6932"/>
                  <a:pt x="13711" y="6698"/>
                </a:cubicBezTo>
                <a:cubicBezTo>
                  <a:pt x="13611" y="6465"/>
                  <a:pt x="13444" y="6231"/>
                  <a:pt x="13310" y="6031"/>
                </a:cubicBezTo>
                <a:cubicBezTo>
                  <a:pt x="13244" y="5964"/>
                  <a:pt x="13210" y="5898"/>
                  <a:pt x="13144" y="5864"/>
                </a:cubicBezTo>
                <a:lnTo>
                  <a:pt x="13144" y="5864"/>
                </a:lnTo>
                <a:cubicBezTo>
                  <a:pt x="13744" y="5898"/>
                  <a:pt x="14378" y="5964"/>
                  <a:pt x="15145" y="6098"/>
                </a:cubicBezTo>
                <a:cubicBezTo>
                  <a:pt x="17213" y="6498"/>
                  <a:pt x="19281" y="7165"/>
                  <a:pt x="20582" y="8833"/>
                </a:cubicBezTo>
                <a:cubicBezTo>
                  <a:pt x="19915" y="6798"/>
                  <a:pt x="18281" y="5364"/>
                  <a:pt x="16279" y="5064"/>
                </a:cubicBezTo>
                <a:cubicBezTo>
                  <a:pt x="15707" y="4978"/>
                  <a:pt x="15117" y="4972"/>
                  <a:pt x="14527" y="4972"/>
                </a:cubicBezTo>
                <a:cubicBezTo>
                  <a:pt x="14428" y="4972"/>
                  <a:pt x="14330" y="4972"/>
                  <a:pt x="14232" y="4972"/>
                </a:cubicBezTo>
                <a:cubicBezTo>
                  <a:pt x="13544" y="4972"/>
                  <a:pt x="12860" y="4964"/>
                  <a:pt x="12210" y="4830"/>
                </a:cubicBezTo>
                <a:cubicBezTo>
                  <a:pt x="11809" y="4497"/>
                  <a:pt x="11309" y="4263"/>
                  <a:pt x="10775" y="4196"/>
                </a:cubicBezTo>
                <a:lnTo>
                  <a:pt x="10675" y="4196"/>
                </a:lnTo>
                <a:cubicBezTo>
                  <a:pt x="9541" y="3463"/>
                  <a:pt x="8674" y="2295"/>
                  <a:pt x="7606" y="1461"/>
                </a:cubicBezTo>
                <a:cubicBezTo>
                  <a:pt x="6335" y="497"/>
                  <a:pt x="4761" y="0"/>
                  <a:pt x="31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8"/>
                                        </p:tgtEl>
                                        <p:attrNameLst>
                                          <p:attrName>style.visibility</p:attrName>
                                        </p:attrNameLst>
                                      </p:cBhvr>
                                      <p:to>
                                        <p:strVal val="visible"/>
                                      </p:to>
                                    </p:set>
                                    <p:animEffect transition="in" filter="fade">
                                      <p:cBhvr>
                                        <p:cTn id="7" dur="1000"/>
                                        <p:tgtEl>
                                          <p:spTgt spid="9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32"/>
        <p:cNvGrpSpPr/>
        <p:nvPr/>
      </p:nvGrpSpPr>
      <p:grpSpPr>
        <a:xfrm>
          <a:off x="0" y="0"/>
          <a:ext cx="0" cy="0"/>
          <a:chOff x="0" y="0"/>
          <a:chExt cx="0" cy="0"/>
        </a:xfrm>
      </p:grpSpPr>
      <p:sp>
        <p:nvSpPr>
          <p:cNvPr id="933" name="Google Shape;933;p48"/>
          <p:cNvSpPr txBox="1">
            <a:spLocks noGrp="1"/>
          </p:cNvSpPr>
          <p:nvPr>
            <p:ph type="title"/>
          </p:nvPr>
        </p:nvSpPr>
        <p:spPr>
          <a:xfrm>
            <a:off x="1176900" y="186550"/>
            <a:ext cx="67902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300">
                <a:solidFill>
                  <a:schemeClr val="accent3"/>
                </a:solidFill>
                <a:latin typeface="ABeeZee"/>
                <a:ea typeface="ABeeZee"/>
                <a:cs typeface="ABeeZee"/>
                <a:sym typeface="ABeeZee"/>
              </a:rPr>
              <a:t>Why do people migrate?</a:t>
            </a:r>
            <a:endParaRPr sz="4300">
              <a:solidFill>
                <a:schemeClr val="accent3"/>
              </a:solidFill>
              <a:latin typeface="ABeeZee"/>
              <a:ea typeface="ABeeZee"/>
              <a:cs typeface="ABeeZee"/>
              <a:sym typeface="ABeeZee"/>
            </a:endParaRPr>
          </a:p>
        </p:txBody>
      </p:sp>
      <p:pic>
        <p:nvPicPr>
          <p:cNvPr id="934" name="Google Shape;934;p48" descr="Please visit my teaching website:&#10;http://www.thegeographeronline.net/" title="Migration - Why do people migrate?">
            <a:hlinkClick r:id="rId3"/>
          </p:cNvPr>
          <p:cNvPicPr preferRelativeResize="0"/>
          <p:nvPr/>
        </p:nvPicPr>
        <p:blipFill>
          <a:blip r:embed="rId4">
            <a:alphaModFix/>
          </a:blip>
          <a:stretch>
            <a:fillRect/>
          </a:stretch>
        </p:blipFill>
        <p:spPr>
          <a:xfrm>
            <a:off x="1989225" y="1072400"/>
            <a:ext cx="5165550" cy="38741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34"/>
                                        </p:tgtEl>
                                        <p:attrNameLst>
                                          <p:attrName>style.visibility</p:attrName>
                                        </p:attrNameLst>
                                      </p:cBhvr>
                                      <p:to>
                                        <p:strVal val="visible"/>
                                      </p:to>
                                    </p:set>
                                    <p:animEffect transition="in" filter="fade">
                                      <p:cBhvr>
                                        <p:cTn id="7" dur="1000"/>
                                        <p:tgtEl>
                                          <p:spTgt spid="9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pic>
        <p:nvPicPr>
          <p:cNvPr id="939" name="Google Shape;939;p49"/>
          <p:cNvPicPr preferRelativeResize="0"/>
          <p:nvPr/>
        </p:nvPicPr>
        <p:blipFill>
          <a:blip r:embed="rId3">
            <a:alphaModFix/>
          </a:blip>
          <a:stretch>
            <a:fillRect/>
          </a:stretch>
        </p:blipFill>
        <p:spPr>
          <a:xfrm>
            <a:off x="19" y="0"/>
            <a:ext cx="6853369" cy="5143499"/>
          </a:xfrm>
          <a:prstGeom prst="rect">
            <a:avLst/>
          </a:prstGeom>
          <a:noFill/>
          <a:ln>
            <a:noFill/>
          </a:ln>
        </p:spPr>
      </p:pic>
      <p:sp>
        <p:nvSpPr>
          <p:cNvPr id="940" name="Google Shape;940;p49"/>
          <p:cNvSpPr txBox="1"/>
          <p:nvPr/>
        </p:nvSpPr>
        <p:spPr>
          <a:xfrm>
            <a:off x="231112" y="25700"/>
            <a:ext cx="6391200" cy="518400"/>
          </a:xfrm>
          <a:prstGeom prst="rect">
            <a:avLst/>
          </a:prstGeom>
          <a:noFill/>
          <a:ln>
            <a:noFill/>
          </a:ln>
        </p:spPr>
        <p:txBody>
          <a:bodyPr spcFirstLastPara="1" wrap="square" lIns="91425" tIns="0" rIns="91425" bIns="0" anchor="ctr" anchorCtr="0">
            <a:noAutofit/>
          </a:bodyPr>
          <a:lstStyle/>
          <a:p>
            <a:pPr marL="0" lvl="0" indent="0" algn="ctr" rtl="0">
              <a:spcBef>
                <a:spcPts val="0"/>
              </a:spcBef>
              <a:spcAft>
                <a:spcPts val="0"/>
              </a:spcAft>
              <a:buNone/>
            </a:pPr>
            <a:r>
              <a:rPr lang="en" sz="2500" b="1">
                <a:solidFill>
                  <a:schemeClr val="dk1"/>
                </a:solidFill>
                <a:latin typeface="ABeeZee"/>
                <a:ea typeface="ABeeZee"/>
                <a:cs typeface="ABeeZee"/>
                <a:sym typeface="ABeeZee"/>
              </a:rPr>
              <a:t>Do all animals migrate the same way?</a:t>
            </a:r>
            <a:endParaRPr sz="900">
              <a:solidFill>
                <a:schemeClr val="dk1"/>
              </a:solidFill>
            </a:endParaRPr>
          </a:p>
        </p:txBody>
      </p:sp>
      <p:sp>
        <p:nvSpPr>
          <p:cNvPr id="941" name="Google Shape;941;p49"/>
          <p:cNvSpPr/>
          <p:nvPr/>
        </p:nvSpPr>
        <p:spPr>
          <a:xfrm flipH="1">
            <a:off x="6933425" y="916850"/>
            <a:ext cx="2109000" cy="1614600"/>
          </a:xfrm>
          <a:prstGeom prst="cloudCallout">
            <a:avLst>
              <a:gd name="adj1" fmla="val -27533"/>
              <a:gd name="adj2" fmla="val 115484"/>
            </a:avLst>
          </a:prstGeom>
          <a:no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800" b="1">
                <a:solidFill>
                  <a:schemeClr val="dk1"/>
                </a:solidFill>
                <a:latin typeface="ABeeZee"/>
                <a:ea typeface="ABeeZee"/>
                <a:cs typeface="ABeeZee"/>
                <a:sym typeface="ABeeZee"/>
              </a:rPr>
              <a:t>Are humans the only species that migrate?</a:t>
            </a:r>
            <a:endParaRPr sz="800">
              <a:solidFill>
                <a:schemeClr val="dk1"/>
              </a:solidFill>
            </a:endParaRPr>
          </a:p>
        </p:txBody>
      </p:sp>
      <p:pic>
        <p:nvPicPr>
          <p:cNvPr id="942" name="Google Shape;942;p49"/>
          <p:cNvPicPr preferRelativeResize="0"/>
          <p:nvPr/>
        </p:nvPicPr>
        <p:blipFill>
          <a:blip r:embed="rId4">
            <a:alphaModFix/>
          </a:blip>
          <a:stretch>
            <a:fillRect/>
          </a:stretch>
        </p:blipFill>
        <p:spPr>
          <a:xfrm>
            <a:off x="7689047" y="3688553"/>
            <a:ext cx="1454950" cy="1454950"/>
          </a:xfrm>
          <a:prstGeom prst="rect">
            <a:avLst/>
          </a:prstGeom>
          <a:noFill/>
          <a:ln>
            <a:noFill/>
          </a:ln>
        </p:spPr>
      </p:pic>
    </p:spTree>
  </p:cSld>
  <p:clrMapOvr>
    <a:masterClrMapping/>
  </p:clrMapOvr>
</p:sld>
</file>

<file path=ppt/theme/theme1.xml><?xml version="1.0" encoding="utf-8"?>
<a:theme xmlns:a="http://schemas.openxmlformats.org/drawingml/2006/main" name="World Refugee Day by Slidesgo">
  <a:themeElements>
    <a:clrScheme name="Simple Light">
      <a:dk1>
        <a:srgbClr val="0E3756"/>
      </a:dk1>
      <a:lt1>
        <a:srgbClr val="FFFFFF"/>
      </a:lt1>
      <a:dk2>
        <a:srgbClr val="0E3756"/>
      </a:dk2>
      <a:lt2>
        <a:srgbClr val="04A7DD"/>
      </a:lt2>
      <a:accent1>
        <a:srgbClr val="F9E4BD"/>
      </a:accent1>
      <a:accent2>
        <a:srgbClr val="007722"/>
      </a:accent2>
      <a:accent3>
        <a:srgbClr val="F44945"/>
      </a:accent3>
      <a:accent4>
        <a:srgbClr val="0468A6"/>
      </a:accent4>
      <a:accent5>
        <a:srgbClr val="FEA236"/>
      </a:accent5>
      <a:accent6>
        <a:srgbClr val="0E3756"/>
      </a:accent6>
      <a:hlink>
        <a:srgbClr val="0E375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173</Words>
  <Application>Microsoft Office PowerPoint</Application>
  <PresentationFormat>On-screen Show (16:9)</PresentationFormat>
  <Paragraphs>29</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Nunito</vt:lpstr>
      <vt:lpstr>ABeeZee</vt:lpstr>
      <vt:lpstr>Roboto Condensed Light</vt:lpstr>
      <vt:lpstr>Inter</vt:lpstr>
      <vt:lpstr>World Refugee Day by Slidesgo</vt:lpstr>
      <vt:lpstr>Great Migrations</vt:lpstr>
      <vt:lpstr>What does the word ‘migration’ mean to you?</vt:lpstr>
      <vt:lpstr>EQ: What is great about migrations?</vt:lpstr>
      <vt:lpstr>Human Migration </vt:lpstr>
      <vt:lpstr>PowerPoint Presentation</vt:lpstr>
      <vt:lpstr>Migrant or refugee? Is there a difference?</vt:lpstr>
      <vt:lpstr>PowerPoint Presentation</vt:lpstr>
      <vt:lpstr>Why do people migrate?</vt:lpstr>
      <vt:lpstr>PowerPoint Presentation</vt:lpstr>
      <vt:lpstr>What are the similarities / differences between animal and human migration?</vt:lpstr>
      <vt:lpstr>What do you want to find out during this unit of learning?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Migrations</dc:title>
  <dc:creator>Hannah McLaughlin</dc:creator>
  <cp:lastModifiedBy>Hannah McLaughlin</cp:lastModifiedBy>
  <cp:revision>1</cp:revision>
  <dcterms:modified xsi:type="dcterms:W3CDTF">2022-03-15T00:58:17Z</dcterms:modified>
</cp:coreProperties>
</file>