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3" roundtripDataSignature="AMtx7mjc9l99fI6P0MNwD3NAZz7FVk75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customschemas.google.com/relationships/presentationmetadata" Target="meta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5.jpg"/><Relationship Id="rId6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8.jpg"/><Relationship Id="rId5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title"/>
          </p:nvPr>
        </p:nvSpPr>
        <p:spPr>
          <a:xfrm>
            <a:off x="642996" y="4571216"/>
            <a:ext cx="10906008" cy="11154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b="1" lang="en-GB" sz="6000"/>
              <a:t>Year 1 Term 2 Charity Fundraiser</a:t>
            </a:r>
            <a:endParaRPr/>
          </a:p>
        </p:txBody>
      </p:sp>
      <p:sp>
        <p:nvSpPr>
          <p:cNvPr id="85" name="Google Shape;85;p1"/>
          <p:cNvSpPr txBox="1"/>
          <p:nvPr>
            <p:ph idx="1" type="body"/>
          </p:nvPr>
        </p:nvSpPr>
        <p:spPr>
          <a:xfrm>
            <a:off x="642996" y="5859140"/>
            <a:ext cx="10906008" cy="497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GB" sz="2400"/>
              <a:t>We are a</a:t>
            </a:r>
            <a:r>
              <a:rPr b="1" i="0" lang="en-GB" sz="2400"/>
              <a:t>ctive stewards of the environment and our communities</a:t>
            </a:r>
            <a:endParaRPr sz="240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946" y="1259059"/>
            <a:ext cx="2685705" cy="2992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28518" y="1767211"/>
            <a:ext cx="2685705" cy="24842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hristmas tree in a store&#10;&#10;Description automatically generated with low confidence" id="88" name="Google Shape;8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5783368" y="1174062"/>
            <a:ext cx="3517059" cy="2637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021662" y="2626639"/>
            <a:ext cx="2685706" cy="162485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cxnSp>
        <p:nvCxnSpPr>
          <p:cNvPr id="90" name="Google Shape;90;p1"/>
          <p:cNvCxnSpPr/>
          <p:nvPr/>
        </p:nvCxnSpPr>
        <p:spPr>
          <a:xfrm>
            <a:off x="1524000" y="5778706"/>
            <a:ext cx="9144000" cy="0"/>
          </a:xfrm>
          <a:prstGeom prst="straightConnector1">
            <a:avLst/>
          </a:prstGeom>
          <a:noFill/>
          <a:ln cap="flat" cmpd="sng" w="19050">
            <a:solidFill>
              <a:srgbClr val="B9462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>
            <p:ph type="title"/>
          </p:nvPr>
        </p:nvSpPr>
        <p:spPr>
          <a:xfrm>
            <a:off x="642996" y="4571216"/>
            <a:ext cx="10906008" cy="11154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en-GB" sz="3300"/>
              <a:t>We help children who live in Khlong Toey.</a:t>
            </a:r>
            <a:endParaRPr/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1946" y="1053849"/>
            <a:ext cx="3529109" cy="262036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208542" y="948437"/>
            <a:ext cx="3774916" cy="2831187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53400" y="1044620"/>
            <a:ext cx="3553968" cy="263882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cxnSp>
        <p:nvCxnSpPr>
          <p:cNvPr id="99" name="Google Shape;99;p2"/>
          <p:cNvCxnSpPr/>
          <p:nvPr/>
        </p:nvCxnSpPr>
        <p:spPr>
          <a:xfrm>
            <a:off x="1524000" y="5778706"/>
            <a:ext cx="9144000" cy="0"/>
          </a:xfrm>
          <a:prstGeom prst="straightConnector1">
            <a:avLst/>
          </a:prstGeom>
          <a:noFill/>
          <a:ln cap="flat" cmpd="sng" w="19050">
            <a:solidFill>
              <a:srgbClr val="947544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7F7F">
              <a:alpha val="2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3"/>
          <p:cNvSpPr/>
          <p:nvPr/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63500" rotWithShape="0" algn="t" dir="5400000" dist="17780">
              <a:srgbClr val="000000">
                <a:alpha val="4274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building, sky, outdoor, house&#10;&#10;Description automatically generated" id="106" name="Google Shape;10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467" y="1939860"/>
            <a:ext cx="5294716" cy="29782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3"/>
          <p:cNvCxnSpPr/>
          <p:nvPr/>
        </p:nvCxnSpPr>
        <p:spPr>
          <a:xfrm>
            <a:off x="6079958" y="1143000"/>
            <a:ext cx="0" cy="4572000"/>
          </a:xfrm>
          <a:prstGeom prst="straightConnector1">
            <a:avLst/>
          </a:prstGeom>
          <a:noFill/>
          <a:ln cap="flat" cmpd="sng" w="9525">
            <a:solidFill>
              <a:srgbClr val="4E4E4E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8" name="Google Shape;10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53817" y="1661889"/>
            <a:ext cx="5294715" cy="353422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1262743" y="5551714"/>
            <a:ext cx="95473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need a new school roof and would like to create a community garden.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 txBox="1"/>
          <p:nvPr/>
        </p:nvSpPr>
        <p:spPr>
          <a:xfrm>
            <a:off x="518890" y="602998"/>
            <a:ext cx="110979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were so happy when we gave them books at Christmas.</a:t>
            </a:r>
            <a:endParaRPr/>
          </a:p>
        </p:txBody>
      </p:sp>
      <p:pic>
        <p:nvPicPr>
          <p:cNvPr descr="A group of people in a circle&#10;&#10;Description automatically generated with low confidence"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601288" y="2511287"/>
            <a:ext cx="5120808" cy="28804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children sitting on the ground in front of a building&#10;&#10;Description automatically generated with low confidence" id="116" name="Google Shape;11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2256" y="1391110"/>
            <a:ext cx="6827743" cy="5120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en-GB">
                <a:latin typeface="Calibri"/>
                <a:ea typeface="Calibri"/>
                <a:cs typeface="Calibri"/>
                <a:sym typeface="Calibri"/>
              </a:rPr>
              <a:t>How can we raise more money?</a:t>
            </a:r>
            <a:endParaRPr/>
          </a:p>
        </p:txBody>
      </p:sp>
      <p:pic>
        <p:nvPicPr>
          <p:cNvPr descr="Image results for thinking animated gif." id="122" name="Google Shape;122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79360" y="1690688"/>
            <a:ext cx="2857500" cy="41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kazoo&#10;&#10;Description automatically generated" id="127" name="Google Shape;12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9875" y="1664153"/>
            <a:ext cx="11272249" cy="3529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8064" y="3620219"/>
            <a:ext cx="4856672" cy="323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68064" y="205594"/>
            <a:ext cx="4808508" cy="320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1332" y="3411266"/>
            <a:ext cx="4621604" cy="308106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/>
          <p:nvPr/>
        </p:nvSpPr>
        <p:spPr>
          <a:xfrm>
            <a:off x="321332" y="365665"/>
            <a:ext cx="5916182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But, what is a Spellathon?</a:t>
            </a:r>
            <a:endParaRPr sz="6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1186" y="365125"/>
            <a:ext cx="4348019" cy="6101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7735" y="695247"/>
            <a:ext cx="6698046" cy="6099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2017-02-20T08:09:52Z</dcterms:created>
  <dc:creator>Robine Laureston</dc:creator>
</cp:coreProperties>
</file>