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13" roundtripDataSignature="AMtx7mjc9l99fI6P0MNwD3NAZz7FVk75g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customschemas.google.com/relationships/presentationmetadata" Target="metadata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Google Shape;93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2" name="Google Shape;102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9" name="Google Shape;119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5" name="Google Shape;12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0" name="Google Shape;130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8" name="Google Shape;138;p8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0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10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14" name="Google Shape;14;p1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1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19"/>
          <p:cNvSpPr txBox="1"/>
          <p:nvPr>
            <p:ph idx="1" type="body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1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1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1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/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20"/>
          <p:cNvSpPr txBox="1"/>
          <p:nvPr>
            <p:ph idx="1" type="body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20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20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20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11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0" name="Google Shape;20;p11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2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3" name="Google Shape;23;p12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24" name="Google Shape;24;p12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12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6" name="Google Shape;26;p12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3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13"/>
          <p:cNvSpPr txBox="1"/>
          <p:nvPr>
            <p:ph idx="1" type="body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30" name="Google Shape;30;p13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13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13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4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14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6" name="Google Shape;36;p14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7" name="Google Shape;37;p14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14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14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5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2" name="Google Shape;42;p15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3" name="Google Shape;43;p15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4" name="Google Shape;44;p15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5" name="Google Shape;45;p15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6" name="Google Shape;46;p15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15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15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6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1" name="Google Shape;51;p16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16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16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17"/>
          <p:cNvSpPr txBox="1"/>
          <p:nvPr>
            <p:ph idx="1" type="body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17"/>
          <p:cNvSpPr txBox="1"/>
          <p:nvPr>
            <p:ph idx="2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17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17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17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/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18"/>
          <p:cNvSpPr/>
          <p:nvPr>
            <p:ph idx="2" type="pic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/>
          <p:nvPr>
            <p:ph idx="1" type="body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18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18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18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9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9"/>
          <p:cNvSpPr txBox="1"/>
          <p:nvPr>
            <p:ph idx="10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9"/>
          <p:cNvSpPr txBox="1"/>
          <p:nvPr>
            <p:ph idx="11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9"/>
          <p:cNvSpPr txBox="1"/>
          <p:nvPr>
            <p:ph idx="12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5.jpg"/><Relationship Id="rId6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8.jpg"/><Relationship Id="rId5" Type="http://schemas.openxmlformats.org/officeDocument/2006/relationships/image" Target="../media/image1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jpg"/><Relationship Id="rId4" Type="http://schemas.openxmlformats.org/officeDocument/2006/relationships/image" Target="../media/image7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jpg"/><Relationship Id="rId4" Type="http://schemas.openxmlformats.org/officeDocument/2006/relationships/image" Target="../media/image16.jpg"/><Relationship Id="rId5" Type="http://schemas.openxmlformats.org/officeDocument/2006/relationships/image" Target="../media/image9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 txBox="1"/>
          <p:nvPr>
            <p:ph type="title"/>
          </p:nvPr>
        </p:nvSpPr>
        <p:spPr>
          <a:xfrm>
            <a:off x="642996" y="4571216"/>
            <a:ext cx="10906008" cy="11154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</a:pPr>
            <a:r>
              <a:rPr b="1" lang="en-GB" sz="6000"/>
              <a:t>Year 1 Term 2 Charity Fundraiser</a:t>
            </a:r>
            <a:endParaRPr/>
          </a:p>
        </p:txBody>
      </p:sp>
      <p:sp>
        <p:nvSpPr>
          <p:cNvPr id="85" name="Google Shape;85;p1"/>
          <p:cNvSpPr txBox="1"/>
          <p:nvPr>
            <p:ph idx="1" type="body"/>
          </p:nvPr>
        </p:nvSpPr>
        <p:spPr>
          <a:xfrm>
            <a:off x="642996" y="5859140"/>
            <a:ext cx="10906008" cy="49721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b="1" lang="en-GB" sz="2400"/>
              <a:t>We are a</a:t>
            </a:r>
            <a:r>
              <a:rPr b="1" i="0" lang="en-GB" sz="2400"/>
              <a:t>ctive stewards of the environment and our communities</a:t>
            </a:r>
            <a:endParaRPr sz="2400"/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946" y="1259059"/>
            <a:ext cx="2685705" cy="29924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328518" y="1767211"/>
            <a:ext cx="2685705" cy="2484277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christmas tree in a store&#10;&#10;Description automatically generated with low confidence" id="88" name="Google Shape;88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 rot="5400000">
            <a:off x="5783368" y="1174062"/>
            <a:ext cx="3517059" cy="263779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9021662" y="2626639"/>
            <a:ext cx="2685706" cy="1624850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cxnSp>
        <p:nvCxnSpPr>
          <p:cNvPr id="90" name="Google Shape;90;p1"/>
          <p:cNvCxnSpPr/>
          <p:nvPr/>
        </p:nvCxnSpPr>
        <p:spPr>
          <a:xfrm>
            <a:off x="1524000" y="5778706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B94629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"/>
          <p:cNvSpPr txBox="1"/>
          <p:nvPr>
            <p:ph type="title"/>
          </p:nvPr>
        </p:nvSpPr>
        <p:spPr>
          <a:xfrm>
            <a:off x="642996" y="4571216"/>
            <a:ext cx="10906008" cy="1115415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</a:pPr>
            <a:r>
              <a:rPr b="1" lang="en-GB" sz="3300"/>
              <a:t>We help children who live in Khlong Toey.</a:t>
            </a:r>
            <a:endParaRPr/>
          </a:p>
        </p:txBody>
      </p:sp>
      <p:pic>
        <p:nvPicPr>
          <p:cNvPr id="96" name="Google Shape;96;p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1946" y="1053849"/>
            <a:ext cx="3529109" cy="2620364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5400000">
            <a:off x="4208542" y="948437"/>
            <a:ext cx="3774916" cy="2831187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153400" y="1044620"/>
            <a:ext cx="3553968" cy="2638821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cxnSp>
        <p:nvCxnSpPr>
          <p:cNvPr id="99" name="Google Shape;99;p2"/>
          <p:cNvCxnSpPr/>
          <p:nvPr/>
        </p:nvCxnSpPr>
        <p:spPr>
          <a:xfrm>
            <a:off x="1524000" y="5778706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947544"/>
            </a:solidFill>
            <a:prstDash val="solid"/>
            <a:miter lim="800000"/>
            <a:headEnd len="sm" w="sm" type="none"/>
            <a:tailEnd len="sm" w="sm" type="none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F7F7F">
              <a:alpha val="29803"/>
            </a:srgbClr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5" name="Google Shape;105;p3"/>
          <p:cNvSpPr/>
          <p:nvPr/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63500" rotWithShape="0" algn="t" dir="5400000" dist="17780">
              <a:srgbClr val="000000">
                <a:alpha val="42745"/>
              </a:srgbClr>
            </a:outerShdw>
          </a:effectLst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A picture containing building, sky, outdoor, house&#10;&#10;Description automatically generated" id="106" name="Google Shape;106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43467" y="1939860"/>
            <a:ext cx="5294716" cy="2978277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Google Shape;107;p3"/>
          <p:cNvCxnSpPr/>
          <p:nvPr/>
        </p:nvCxnSpPr>
        <p:spPr>
          <a:xfrm>
            <a:off x="6079958" y="1143000"/>
            <a:ext cx="0" cy="4572000"/>
          </a:xfrm>
          <a:prstGeom prst="straightConnector1">
            <a:avLst/>
          </a:prstGeom>
          <a:noFill/>
          <a:ln cap="flat" cmpd="sng" w="9525">
            <a:solidFill>
              <a:srgbClr val="4E4E4E"/>
            </a:solidFill>
            <a:prstDash val="solid"/>
            <a:miter lim="800000"/>
            <a:headEnd len="sm" w="sm" type="none"/>
            <a:tailEnd len="sm" w="sm" type="none"/>
          </a:ln>
        </p:spPr>
      </p:cxnSp>
      <p:pic>
        <p:nvPicPr>
          <p:cNvPr id="108" name="Google Shape;108;p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253817" y="1661889"/>
            <a:ext cx="5294715" cy="3534222"/>
          </a:xfrm>
          <a:prstGeom prst="rect">
            <a:avLst/>
          </a:prstGeom>
          <a:solidFill>
            <a:srgbClr val="000000">
              <a:alpha val="0"/>
            </a:srgbClr>
          </a:solidFill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1262743" y="5551714"/>
            <a:ext cx="9547357" cy="46166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need a new school roof and would like to create a community garden.</a:t>
            </a: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4"/>
          <p:cNvSpPr txBox="1"/>
          <p:nvPr/>
        </p:nvSpPr>
        <p:spPr>
          <a:xfrm>
            <a:off x="518890" y="602998"/>
            <a:ext cx="11097986" cy="5847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They were so happy when we gave them books at Christmas.</a:t>
            </a:r>
            <a:endParaRPr/>
          </a:p>
        </p:txBody>
      </p:sp>
      <p:pic>
        <p:nvPicPr>
          <p:cNvPr descr="A group of people in a circle&#10;&#10;Description automatically generated with low confidence" id="115" name="Google Shape;115;p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5400000">
            <a:off x="-601288" y="2511287"/>
            <a:ext cx="5120808" cy="28804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A group of children sitting on the ground in front of a building&#10;&#10;Description automatically generated with low confidence" id="116" name="Google Shape;116;p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02256" y="1391110"/>
            <a:ext cx="6827743" cy="51208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b="1" lang="en-GB">
                <a:latin typeface="Calibri"/>
                <a:ea typeface="Calibri"/>
                <a:cs typeface="Calibri"/>
                <a:sym typeface="Calibri"/>
              </a:rPr>
              <a:t>How can we raise more money?</a:t>
            </a:r>
            <a:endParaRPr/>
          </a:p>
        </p:txBody>
      </p:sp>
      <p:pic>
        <p:nvPicPr>
          <p:cNvPr descr="Image results for thinking animated gif." id="122" name="Google Shape;122;p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479360" y="1690688"/>
            <a:ext cx="2857500" cy="4191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A picture containing kazoo&#10;&#10;Description automatically generated" id="127" name="Google Shape;127;p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59875" y="1664153"/>
            <a:ext cx="11272249" cy="35296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2" name="Google Shape;132;p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68064" y="3620219"/>
            <a:ext cx="4856672" cy="3237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68064" y="205594"/>
            <a:ext cx="4808508" cy="32056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321332" y="3411266"/>
            <a:ext cx="4621604" cy="3081069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7"/>
          <p:cNvSpPr txBox="1"/>
          <p:nvPr/>
        </p:nvSpPr>
        <p:spPr>
          <a:xfrm>
            <a:off x="321332" y="365665"/>
            <a:ext cx="5916182" cy="21236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6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But, what is a Spellathon?</a:t>
            </a:r>
            <a:endParaRPr sz="6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8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01186" y="365125"/>
            <a:ext cx="4348019" cy="610100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07735" y="695247"/>
            <a:ext cx="6698046" cy="60997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2017-02-20T08:09:52Z</dcterms:created>
  <dc:creator>Robine Laureston</dc:creator>
</cp:coreProperties>
</file>