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4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Relationship Id="rId5" Type="http://schemas.openxmlformats.org/officeDocument/2006/relationships/image" Target="../media/image5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video.swimming.org/swim-england-expected-standards-1/season:1/videos/stage-1-outcome-7" TargetMode="External"/><Relationship Id="rId4" Type="http://schemas.openxmlformats.org/officeDocument/2006/relationships/image" Target="../media/image30.jpg"/><Relationship Id="rId5" Type="http://schemas.openxmlformats.org/officeDocument/2006/relationships/hyperlink" Target="https://video.swimming.org/swim-england-expected-standards-1/season:3/videos/stage-3-outcome-9-1" TargetMode="External"/><Relationship Id="rId6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9.png"/><Relationship Id="rId4" Type="http://schemas.openxmlformats.org/officeDocument/2006/relationships/image" Target="../media/image38.png"/><Relationship Id="rId5" Type="http://schemas.openxmlformats.org/officeDocument/2006/relationships/hyperlink" Target="https://video.swimming.org/checkout/subscribe/purchase" TargetMode="External"/><Relationship Id="rId6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rive.google.com/file/d/1zUL7u7bxAt5G0ZXjtQabRtyEj3YsHXjP/view?usp=sharing" TargetMode="External"/><Relationship Id="rId4" Type="http://schemas.openxmlformats.org/officeDocument/2006/relationships/image" Target="../media/image4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rive.google.com/file/d/131-ZoM86Mof0XszjoZgUuTNjtCCT2caC/view?usp=sharing" TargetMode="External"/><Relationship Id="rId4" Type="http://schemas.openxmlformats.org/officeDocument/2006/relationships/image" Target="../media/image6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apc01.safelinks.protection.outlook.com/?url=https%3A%2F%2Fyoutu.be%2F3VnKMsFj_MY%3Fsi%3DZNuvgjwfVX5WiKMj&amp;data=05%7C01%7Czoed%40patana.ac.th%7C54a55f923dbf44b8ab7508dbb086afc2%7C9732db3186954030ae01e3217b1daaec%7C1%7C0%7C638297864777859062%7CUnknown%7CTWFpbGZsb3d8eyJWIjoiMC4wLjAwMDAiLCJQIjoiV2luMzIiLCJBTiI6Ik1haWwiLCJXVCI6Mn0%3D%7C3000%7C%7C%7C&amp;sdata=Ts3Yi5guLsHCKVfXe6b4ZDjfivIlJe3%2FgMTjoO2Kf%2BE%3D&amp;reserved=0" TargetMode="External"/><Relationship Id="rId4" Type="http://schemas.openxmlformats.org/officeDocument/2006/relationships/image" Target="../media/image41.jpg"/><Relationship Id="rId5" Type="http://schemas.openxmlformats.org/officeDocument/2006/relationships/image" Target="../media/image35.png"/><Relationship Id="rId6" Type="http://schemas.openxmlformats.org/officeDocument/2006/relationships/image" Target="../media/image43.png"/><Relationship Id="rId7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7.jpg"/><Relationship Id="rId4" Type="http://schemas.openxmlformats.org/officeDocument/2006/relationships/image" Target="../media/image6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6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6.png"/><Relationship Id="rId4" Type="http://schemas.openxmlformats.org/officeDocument/2006/relationships/image" Target="../media/image5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2.png"/><Relationship Id="rId4" Type="http://schemas.openxmlformats.org/officeDocument/2006/relationships/hyperlink" Target="https://www.youtube.com/watch?v=3VnKMsFj_MY" TargetMode="External"/><Relationship Id="rId11" Type="http://schemas.openxmlformats.org/officeDocument/2006/relationships/hyperlink" Target="https://www.swimming.org/learntoswim/learn-to-swim-information-for-parents/parent-blogs/" TargetMode="External"/><Relationship Id="rId10" Type="http://schemas.openxmlformats.org/officeDocument/2006/relationships/hyperlink" Target="https://www.swimming.org/learntoswim/learn-to-swim-information-for-parents/learn-to-swim-games/" TargetMode="External"/><Relationship Id="rId12" Type="http://schemas.openxmlformats.org/officeDocument/2006/relationships/hyperlink" Target="https://www.swimming.org/swimengland/swimming-teacher-resources/" TargetMode="External"/><Relationship Id="rId9" Type="http://schemas.openxmlformats.org/officeDocument/2006/relationships/image" Target="../media/image56.png"/><Relationship Id="rId5" Type="http://schemas.openxmlformats.org/officeDocument/2006/relationships/image" Target="../media/image65.png"/><Relationship Id="rId6" Type="http://schemas.openxmlformats.org/officeDocument/2006/relationships/hyperlink" Target="https://video.swimming.org/checkout/subscribe/purchase" TargetMode="External"/><Relationship Id="rId7" Type="http://schemas.openxmlformats.org/officeDocument/2006/relationships/image" Target="../media/image37.png"/><Relationship Id="rId8" Type="http://schemas.openxmlformats.org/officeDocument/2006/relationships/hyperlink" Target="https://www.bountyparents.com.au/news-views/water-swim-safety-children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16.png"/><Relationship Id="rId11" Type="http://schemas.openxmlformats.org/officeDocument/2006/relationships/image" Target="../media/image7.png"/><Relationship Id="rId10" Type="http://schemas.openxmlformats.org/officeDocument/2006/relationships/image" Target="../media/image5.png"/><Relationship Id="rId9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28.png"/><Relationship Id="rId8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png"/><Relationship Id="rId4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9154648" y="1423526"/>
            <a:ext cx="7839393" cy="7839393"/>
          </a:xfrm>
          <a:custGeom>
            <a:rect b="b" l="l" r="r" t="t"/>
            <a:pathLst>
              <a:path extrusionOk="0" h="7839393" w="7839393">
                <a:moveTo>
                  <a:pt x="0" y="0"/>
                </a:moveTo>
                <a:lnTo>
                  <a:pt x="7839393" y="0"/>
                </a:lnTo>
                <a:lnTo>
                  <a:pt x="7839393" y="7839393"/>
                </a:lnTo>
                <a:lnTo>
                  <a:pt x="0" y="7839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9144000" y="7606427"/>
            <a:ext cx="1276987" cy="1276987"/>
          </a:xfrm>
          <a:custGeom>
            <a:rect b="b" l="l" r="r" t="t"/>
            <a:pathLst>
              <a:path extrusionOk="0" h="1276987" w="1276987">
                <a:moveTo>
                  <a:pt x="0" y="0"/>
                </a:moveTo>
                <a:lnTo>
                  <a:pt x="1276987" y="0"/>
                </a:lnTo>
                <a:lnTo>
                  <a:pt x="1276987" y="1276987"/>
                </a:lnTo>
                <a:lnTo>
                  <a:pt x="0" y="1276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13103594" y="5323323"/>
            <a:ext cx="1264709" cy="1264709"/>
          </a:xfrm>
          <a:custGeom>
            <a:rect b="b" l="l" r="r" t="t"/>
            <a:pathLst>
              <a:path extrusionOk="0" h="1264709" w="1264709">
                <a:moveTo>
                  <a:pt x="0" y="0"/>
                </a:moveTo>
                <a:lnTo>
                  <a:pt x="1264709" y="0"/>
                </a:lnTo>
                <a:lnTo>
                  <a:pt x="1264709" y="1264709"/>
                </a:lnTo>
                <a:lnTo>
                  <a:pt x="0" y="1264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 rot="7686057">
            <a:off x="-1776523" y="-1855317"/>
            <a:ext cx="4117808" cy="4117808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8" name="Google Shape;88;p13"/>
          <p:cNvGrpSpPr/>
          <p:nvPr/>
        </p:nvGrpSpPr>
        <p:grpSpPr>
          <a:xfrm>
            <a:off x="332993" y="5479789"/>
            <a:ext cx="10386927" cy="4322985"/>
            <a:chOff x="0" y="-28575"/>
            <a:chExt cx="2021589" cy="841375"/>
          </a:xfrm>
        </p:grpSpPr>
        <p:sp>
          <p:nvSpPr>
            <p:cNvPr id="89" name="Google Shape;89;p13"/>
            <p:cNvSpPr/>
            <p:nvPr/>
          </p:nvSpPr>
          <p:spPr>
            <a:xfrm>
              <a:off x="1" y="-3"/>
              <a:ext cx="2021588" cy="633673"/>
            </a:xfrm>
            <a:custGeom>
              <a:rect b="b" l="l" r="r" t="t"/>
              <a:pathLst>
                <a:path extrusionOk="0" h="322480" w="2021588">
                  <a:moveTo>
                    <a:pt x="13416" y="0"/>
                  </a:moveTo>
                  <a:lnTo>
                    <a:pt x="2008171" y="0"/>
                  </a:lnTo>
                  <a:cubicBezTo>
                    <a:pt x="2015581" y="0"/>
                    <a:pt x="2021588" y="6007"/>
                    <a:pt x="2021588" y="13416"/>
                  </a:cubicBezTo>
                  <a:lnTo>
                    <a:pt x="2021588" y="309064"/>
                  </a:lnTo>
                  <a:cubicBezTo>
                    <a:pt x="2021588" y="312622"/>
                    <a:pt x="2020174" y="316035"/>
                    <a:pt x="2017658" y="318551"/>
                  </a:cubicBezTo>
                  <a:cubicBezTo>
                    <a:pt x="2015142" y="321067"/>
                    <a:pt x="2011730" y="322480"/>
                    <a:pt x="2008171" y="322480"/>
                  </a:cubicBezTo>
                  <a:lnTo>
                    <a:pt x="13416" y="322480"/>
                  </a:lnTo>
                  <a:cubicBezTo>
                    <a:pt x="9858" y="322480"/>
                    <a:pt x="6446" y="321067"/>
                    <a:pt x="3930" y="318551"/>
                  </a:cubicBezTo>
                  <a:cubicBezTo>
                    <a:pt x="1413" y="316035"/>
                    <a:pt x="0" y="312622"/>
                    <a:pt x="0" y="309064"/>
                  </a:cubicBezTo>
                  <a:lnTo>
                    <a:pt x="0" y="13416"/>
                  </a:lnTo>
                  <a:cubicBezTo>
                    <a:pt x="0" y="9858"/>
                    <a:pt x="1413" y="6446"/>
                    <a:pt x="3930" y="3930"/>
                  </a:cubicBezTo>
                  <a:cubicBezTo>
                    <a:pt x="6446" y="1413"/>
                    <a:pt x="9858" y="0"/>
                    <a:pt x="13416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725" lIns="68725" spcFirstLastPara="1" rIns="68725" wrap="square" tIns="68725">
              <a:no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Parent workshop Tuesday 12 September 2023 </a:t>
              </a:r>
              <a:endParaRPr/>
            </a:p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Time: 8am-9am  </a:t>
              </a:r>
              <a:endParaRPr/>
            </a:p>
            <a:p>
              <a:pPr indent="0" lvl="0" marL="0" marR="0" rtl="0" algn="just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Location:  Primary Hall</a:t>
              </a:r>
              <a:endParaRPr/>
            </a:p>
          </p:txBody>
        </p:sp>
      </p:grpSp>
      <p:sp>
        <p:nvSpPr>
          <p:cNvPr id="91" name="Google Shape;91;p13"/>
          <p:cNvSpPr/>
          <p:nvPr/>
        </p:nvSpPr>
        <p:spPr>
          <a:xfrm>
            <a:off x="13513183" y="5955677"/>
            <a:ext cx="4774817" cy="4331323"/>
          </a:xfrm>
          <a:custGeom>
            <a:rect b="b" l="l" r="r" t="t"/>
            <a:pathLst>
              <a:path extrusionOk="0" h="4331323" w="4774817">
                <a:moveTo>
                  <a:pt x="0" y="0"/>
                </a:moveTo>
                <a:lnTo>
                  <a:pt x="4774817" y="0"/>
                </a:lnTo>
                <a:lnTo>
                  <a:pt x="4774817" y="4331323"/>
                </a:lnTo>
                <a:lnTo>
                  <a:pt x="0" y="4331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6167" r="-913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72284" y="-662961"/>
            <a:ext cx="4499714" cy="3757261"/>
          </a:xfrm>
          <a:custGeom>
            <a:rect b="b" l="l" r="r" t="t"/>
            <a:pathLst>
              <a:path extrusionOk="0" h="3757261" w="4499714">
                <a:moveTo>
                  <a:pt x="0" y="0"/>
                </a:moveTo>
                <a:lnTo>
                  <a:pt x="4499715" y="0"/>
                </a:lnTo>
                <a:lnTo>
                  <a:pt x="4499715" y="3757261"/>
                </a:lnTo>
                <a:lnTo>
                  <a:pt x="0" y="37572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>
            <a:off x="12977593" y="-218707"/>
            <a:ext cx="5595146" cy="4549169"/>
          </a:xfrm>
          <a:custGeom>
            <a:rect b="b" l="l" r="r" t="t"/>
            <a:pathLst>
              <a:path extrusionOk="0" h="4549169" w="5595146">
                <a:moveTo>
                  <a:pt x="0" y="0"/>
                </a:moveTo>
                <a:lnTo>
                  <a:pt x="5595146" y="0"/>
                </a:lnTo>
                <a:lnTo>
                  <a:pt x="5595146" y="4549169"/>
                </a:lnTo>
                <a:lnTo>
                  <a:pt x="0" y="4549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 txBox="1"/>
          <p:nvPr/>
        </p:nvSpPr>
        <p:spPr>
          <a:xfrm>
            <a:off x="432607" y="9404944"/>
            <a:ext cx="101877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30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Zoe Edmunds zoed@patana.ac.th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0" y="3094289"/>
            <a:ext cx="12939900" cy="24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7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Swimming at B.P.S Foundation Stage and Key Stage 1</a:t>
            </a:r>
            <a:endParaRPr sz="200"/>
          </a:p>
        </p:txBody>
      </p:sp>
      <p:sp>
        <p:nvSpPr>
          <p:cNvPr id="96" name="Google Shape;96;p13"/>
          <p:cNvSpPr/>
          <p:nvPr/>
        </p:nvSpPr>
        <p:spPr>
          <a:xfrm>
            <a:off x="12442003" y="384068"/>
            <a:ext cx="1264709" cy="1264709"/>
          </a:xfrm>
          <a:custGeom>
            <a:rect b="b" l="l" r="r" t="t"/>
            <a:pathLst>
              <a:path extrusionOk="0" h="1264709" w="1264709">
                <a:moveTo>
                  <a:pt x="0" y="0"/>
                </a:moveTo>
                <a:lnTo>
                  <a:pt x="1264709" y="0"/>
                </a:lnTo>
                <a:lnTo>
                  <a:pt x="1264709" y="1264709"/>
                </a:lnTo>
                <a:lnTo>
                  <a:pt x="0" y="1264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3"/>
          <p:cNvSpPr/>
          <p:nvPr/>
        </p:nvSpPr>
        <p:spPr>
          <a:xfrm>
            <a:off x="4229297" y="384073"/>
            <a:ext cx="1264709" cy="1264709"/>
          </a:xfrm>
          <a:custGeom>
            <a:rect b="b" l="l" r="r" t="t"/>
            <a:pathLst>
              <a:path extrusionOk="0" h="1264709" w="1264709">
                <a:moveTo>
                  <a:pt x="0" y="0"/>
                </a:moveTo>
                <a:lnTo>
                  <a:pt x="1264709" y="0"/>
                </a:lnTo>
                <a:lnTo>
                  <a:pt x="1264709" y="1264709"/>
                </a:lnTo>
                <a:lnTo>
                  <a:pt x="0" y="1264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3"/>
          <p:cNvSpPr/>
          <p:nvPr/>
        </p:nvSpPr>
        <p:spPr>
          <a:xfrm>
            <a:off x="8911839" y="7002797"/>
            <a:ext cx="1276987" cy="1276987"/>
          </a:xfrm>
          <a:custGeom>
            <a:rect b="b" l="l" r="r" t="t"/>
            <a:pathLst>
              <a:path extrusionOk="0" h="1276987" w="1276987">
                <a:moveTo>
                  <a:pt x="0" y="0"/>
                </a:moveTo>
                <a:lnTo>
                  <a:pt x="1276987" y="0"/>
                </a:lnTo>
                <a:lnTo>
                  <a:pt x="1276987" y="1276987"/>
                </a:lnTo>
                <a:lnTo>
                  <a:pt x="0" y="1276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3"/>
          <p:cNvSpPr/>
          <p:nvPr/>
        </p:nvSpPr>
        <p:spPr>
          <a:xfrm>
            <a:off x="13255994" y="5475723"/>
            <a:ext cx="1264709" cy="1264709"/>
          </a:xfrm>
          <a:custGeom>
            <a:rect b="b" l="l" r="r" t="t"/>
            <a:pathLst>
              <a:path extrusionOk="0" h="1264709" w="1264709">
                <a:moveTo>
                  <a:pt x="0" y="0"/>
                </a:moveTo>
                <a:lnTo>
                  <a:pt x="1264709" y="0"/>
                </a:lnTo>
                <a:lnTo>
                  <a:pt x="1264709" y="1264709"/>
                </a:lnTo>
                <a:lnTo>
                  <a:pt x="0" y="1264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/>
          <p:nvPr/>
        </p:nvSpPr>
        <p:spPr>
          <a:xfrm>
            <a:off x="6495919" y="2044097"/>
            <a:ext cx="5296162" cy="7458864"/>
          </a:xfrm>
          <a:custGeom>
            <a:rect b="b" l="l" r="r" t="t"/>
            <a:pathLst>
              <a:path extrusionOk="0" h="7458864" w="5296162">
                <a:moveTo>
                  <a:pt x="0" y="0"/>
                </a:moveTo>
                <a:lnTo>
                  <a:pt x="5296162" y="0"/>
                </a:lnTo>
                <a:lnTo>
                  <a:pt x="5296162" y="7458864"/>
                </a:lnTo>
                <a:lnTo>
                  <a:pt x="0" y="7458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22"/>
          <p:cNvSpPr/>
          <p:nvPr/>
        </p:nvSpPr>
        <p:spPr>
          <a:xfrm>
            <a:off x="215746" y="2129994"/>
            <a:ext cx="5568681" cy="7287070"/>
          </a:xfrm>
          <a:custGeom>
            <a:rect b="b" l="l" r="r" t="t"/>
            <a:pathLst>
              <a:path extrusionOk="0" h="7287070" w="5568681">
                <a:moveTo>
                  <a:pt x="0" y="0"/>
                </a:moveTo>
                <a:lnTo>
                  <a:pt x="5568681" y="0"/>
                </a:lnTo>
                <a:lnTo>
                  <a:pt x="5568681" y="7287070"/>
                </a:lnTo>
                <a:lnTo>
                  <a:pt x="0" y="7287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22"/>
          <p:cNvSpPr/>
          <p:nvPr/>
        </p:nvSpPr>
        <p:spPr>
          <a:xfrm>
            <a:off x="12129437" y="3006965"/>
            <a:ext cx="6158563" cy="4965798"/>
          </a:xfrm>
          <a:custGeom>
            <a:rect b="b" l="l" r="r" t="t"/>
            <a:pathLst>
              <a:path extrusionOk="0" h="4965798" w="6158563">
                <a:moveTo>
                  <a:pt x="0" y="0"/>
                </a:moveTo>
                <a:lnTo>
                  <a:pt x="6158563" y="0"/>
                </a:lnTo>
                <a:lnTo>
                  <a:pt x="6158563" y="4965798"/>
                </a:lnTo>
                <a:lnTo>
                  <a:pt x="0" y="4965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22"/>
          <p:cNvSpPr txBox="1"/>
          <p:nvPr/>
        </p:nvSpPr>
        <p:spPr>
          <a:xfrm>
            <a:off x="1218754" y="477553"/>
            <a:ext cx="15850493" cy="1566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Monitoring and Assessment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>
            <a:hlinkClick r:id="rId3"/>
          </p:cNvPr>
          <p:cNvSpPr/>
          <p:nvPr/>
        </p:nvSpPr>
        <p:spPr>
          <a:xfrm>
            <a:off x="1028700" y="30861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23">
            <a:hlinkClick r:id="rId5"/>
          </p:cNvPr>
          <p:cNvSpPr/>
          <p:nvPr/>
        </p:nvSpPr>
        <p:spPr>
          <a:xfrm>
            <a:off x="13350975" y="30861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23"/>
          <p:cNvSpPr txBox="1"/>
          <p:nvPr/>
        </p:nvSpPr>
        <p:spPr>
          <a:xfrm>
            <a:off x="0" y="-47158"/>
            <a:ext cx="17912660" cy="3133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1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water confidence and safety </a:t>
            </a:r>
            <a:endParaRPr/>
          </a:p>
        </p:txBody>
      </p:sp>
      <p:sp>
        <p:nvSpPr>
          <p:cNvPr id="238" name="Google Shape;238;p23"/>
          <p:cNvSpPr txBox="1"/>
          <p:nvPr/>
        </p:nvSpPr>
        <p:spPr>
          <a:xfrm>
            <a:off x="2379068" y="7691756"/>
            <a:ext cx="13029307" cy="1566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technical swimming</a:t>
            </a:r>
            <a:endParaRPr/>
          </a:p>
        </p:txBody>
      </p:sp>
      <p:grpSp>
        <p:nvGrpSpPr>
          <p:cNvPr id="239" name="Google Shape;239;p23"/>
          <p:cNvGrpSpPr/>
          <p:nvPr/>
        </p:nvGrpSpPr>
        <p:grpSpPr>
          <a:xfrm>
            <a:off x="6549388" y="4679844"/>
            <a:ext cx="5189224" cy="927312"/>
            <a:chOff x="-5645" y="-183"/>
            <a:chExt cx="1281290" cy="228966"/>
          </a:xfrm>
        </p:grpSpPr>
        <p:sp>
          <p:nvSpPr>
            <p:cNvPr id="240" name="Google Shape;240;p23"/>
            <p:cNvSpPr/>
            <p:nvPr/>
          </p:nvSpPr>
          <p:spPr>
            <a:xfrm>
              <a:off x="-5645" y="-183"/>
              <a:ext cx="1281290" cy="228966"/>
            </a:xfrm>
            <a:custGeom>
              <a:rect b="b" l="l" r="r" t="t"/>
              <a:pathLst>
                <a:path extrusionOk="0" h="228966" w="128129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rgbClr val="F37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-5645" y="-183"/>
              <a:ext cx="862190" cy="228966"/>
            </a:xfrm>
            <a:custGeom>
              <a:rect b="b" l="l" r="r" t="t"/>
              <a:pathLst>
                <a:path extrusionOk="0" h="228966" w="862190">
                  <a:moveTo>
                    <a:pt x="119945" y="183"/>
                  </a:moveTo>
                  <a:lnTo>
                    <a:pt x="742245" y="183"/>
                  </a:lnTo>
                  <a:cubicBezTo>
                    <a:pt x="783202" y="0"/>
                    <a:pt x="821127" y="21745"/>
                    <a:pt x="841659" y="57185"/>
                  </a:cubicBezTo>
                  <a:cubicBezTo>
                    <a:pt x="862190" y="92625"/>
                    <a:pt x="862190" y="136341"/>
                    <a:pt x="841659" y="171781"/>
                  </a:cubicBezTo>
                  <a:cubicBezTo>
                    <a:pt x="821127" y="207221"/>
                    <a:pt x="783202" y="228966"/>
                    <a:pt x="7422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rgbClr val="423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FFF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/>
          <p:nvPr/>
        </p:nvSpPr>
        <p:spPr>
          <a:xfrm>
            <a:off x="11656687" y="-5450546"/>
            <a:ext cx="10901093" cy="10901093"/>
          </a:xfrm>
          <a:custGeom>
            <a:rect b="b" l="l" r="r" t="t"/>
            <a:pathLst>
              <a:path extrusionOk="0" h="10901093" w="10901093">
                <a:moveTo>
                  <a:pt x="0" y="0"/>
                </a:moveTo>
                <a:lnTo>
                  <a:pt x="10901093" y="0"/>
                </a:lnTo>
                <a:lnTo>
                  <a:pt x="10901093" y="10901092"/>
                </a:lnTo>
                <a:lnTo>
                  <a:pt x="0" y="10901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24"/>
          <p:cNvSpPr/>
          <p:nvPr/>
        </p:nvSpPr>
        <p:spPr>
          <a:xfrm>
            <a:off x="-2335306" y="8594810"/>
            <a:ext cx="4769224" cy="2384612"/>
          </a:xfrm>
          <a:custGeom>
            <a:rect b="b" l="l" r="r" t="t"/>
            <a:pathLst>
              <a:path extrusionOk="0" h="2384612" w="4769224">
                <a:moveTo>
                  <a:pt x="0" y="0"/>
                </a:moveTo>
                <a:lnTo>
                  <a:pt x="4769224" y="0"/>
                </a:lnTo>
                <a:lnTo>
                  <a:pt x="4769224" y="2384612"/>
                </a:lnTo>
                <a:lnTo>
                  <a:pt x="0" y="2384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24">
            <a:hlinkClick r:id="rId5"/>
          </p:cNvPr>
          <p:cNvSpPr/>
          <p:nvPr/>
        </p:nvSpPr>
        <p:spPr>
          <a:xfrm>
            <a:off x="2107718" y="937361"/>
            <a:ext cx="13460991" cy="7178561"/>
          </a:xfrm>
          <a:custGeom>
            <a:rect b="b" l="l" r="r" t="t"/>
            <a:pathLst>
              <a:path extrusionOk="0" h="7178561" w="13460991">
                <a:moveTo>
                  <a:pt x="0" y="0"/>
                </a:moveTo>
                <a:lnTo>
                  <a:pt x="13460991" y="0"/>
                </a:lnTo>
                <a:lnTo>
                  <a:pt x="13460991" y="7178562"/>
                </a:lnTo>
                <a:lnTo>
                  <a:pt x="0" y="7178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198" r="-1196" t="0"/>
            </a:stretch>
          </a:blipFill>
          <a:ln>
            <a:noFill/>
          </a:ln>
        </p:spPr>
      </p:sp>
      <p:sp>
        <p:nvSpPr>
          <p:cNvPr id="249" name="Google Shape;249;p24"/>
          <p:cNvSpPr txBox="1"/>
          <p:nvPr/>
        </p:nvSpPr>
        <p:spPr>
          <a:xfrm>
            <a:off x="1605738" y="4172096"/>
            <a:ext cx="1003961" cy="642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2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38FF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>
            <a:hlinkClick r:id="rId3"/>
          </p:cNvPr>
          <p:cNvSpPr/>
          <p:nvPr/>
        </p:nvSpPr>
        <p:spPr>
          <a:xfrm>
            <a:off x="5739265" y="3227185"/>
            <a:ext cx="7050701" cy="6031115"/>
          </a:xfrm>
          <a:custGeom>
            <a:rect b="b" l="l" r="r" t="t"/>
            <a:pathLst>
              <a:path extrusionOk="0" h="6031115" w="7050701">
                <a:moveTo>
                  <a:pt x="0" y="0"/>
                </a:moveTo>
                <a:lnTo>
                  <a:pt x="7050702" y="0"/>
                </a:lnTo>
                <a:lnTo>
                  <a:pt x="7050702" y="6031115"/>
                </a:lnTo>
                <a:lnTo>
                  <a:pt x="0" y="6031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25"/>
          <p:cNvSpPr txBox="1"/>
          <p:nvPr/>
        </p:nvSpPr>
        <p:spPr>
          <a:xfrm>
            <a:off x="931862" y="1183573"/>
            <a:ext cx="16665509" cy="1566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00" u="none" cap="none" strike="noStrike">
                <a:solidFill>
                  <a:srgbClr val="F95C32"/>
                </a:solidFill>
                <a:latin typeface="Arial"/>
                <a:ea typeface="Arial"/>
                <a:cs typeface="Arial"/>
                <a:sym typeface="Arial"/>
              </a:rPr>
              <a:t>FS1 and FS2 Swimming Galas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38FF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>
            <a:hlinkClick r:id="rId3"/>
          </p:cNvPr>
          <p:cNvSpPr/>
          <p:nvPr/>
        </p:nvSpPr>
        <p:spPr>
          <a:xfrm>
            <a:off x="10988487" y="1172792"/>
            <a:ext cx="5693845" cy="7941415"/>
          </a:xfrm>
          <a:custGeom>
            <a:rect b="b" l="l" r="r" t="t"/>
            <a:pathLst>
              <a:path extrusionOk="0" h="7941415" w="5693845">
                <a:moveTo>
                  <a:pt x="0" y="0"/>
                </a:moveTo>
                <a:lnTo>
                  <a:pt x="5693845" y="0"/>
                </a:lnTo>
                <a:lnTo>
                  <a:pt x="5693845" y="7941416"/>
                </a:lnTo>
                <a:lnTo>
                  <a:pt x="0" y="79414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26"/>
          <p:cNvSpPr txBox="1"/>
          <p:nvPr/>
        </p:nvSpPr>
        <p:spPr>
          <a:xfrm>
            <a:off x="334904" y="3556181"/>
            <a:ext cx="10136386" cy="3498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30" u="none" cap="none" strike="noStrike">
                <a:solidFill>
                  <a:srgbClr val="F95C32"/>
                </a:solidFill>
                <a:latin typeface="Arial"/>
                <a:ea typeface="Arial"/>
                <a:cs typeface="Arial"/>
                <a:sym typeface="Arial"/>
              </a:rPr>
              <a:t>Swimming Galas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30" u="none" cap="none" strike="noStrike">
              <a:solidFill>
                <a:srgbClr val="F95C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6"/>
          <p:cNvSpPr txBox="1"/>
          <p:nvPr/>
        </p:nvSpPr>
        <p:spPr>
          <a:xfrm>
            <a:off x="334904" y="5229019"/>
            <a:ext cx="10136386" cy="1566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00" u="none" cap="none" strike="noStrike">
                <a:solidFill>
                  <a:srgbClr val="F95C32"/>
                </a:solidFill>
                <a:latin typeface="Arial"/>
                <a:ea typeface="Arial"/>
                <a:cs typeface="Arial"/>
                <a:sym typeface="Arial"/>
              </a:rPr>
              <a:t>Year 1 and 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FFF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>
            <a:hlinkClick r:id="rId3"/>
          </p:cNvPr>
          <p:cNvSpPr/>
          <p:nvPr/>
        </p:nvSpPr>
        <p:spPr>
          <a:xfrm>
            <a:off x="1028700" y="3273996"/>
            <a:ext cx="6121581" cy="6121581"/>
          </a:xfrm>
          <a:custGeom>
            <a:rect b="b" l="l" r="r" t="t"/>
            <a:pathLst>
              <a:path extrusionOk="0" h="3282950" w="3282950">
                <a:moveTo>
                  <a:pt x="0" y="0"/>
                </a:moveTo>
                <a:lnTo>
                  <a:pt x="2532380" y="0"/>
                </a:lnTo>
                <a:cubicBezTo>
                  <a:pt x="2946400" y="0"/>
                  <a:pt x="3282950" y="336550"/>
                  <a:pt x="3282950" y="750570"/>
                </a:cubicBezTo>
                <a:lnTo>
                  <a:pt x="3282950" y="750570"/>
                </a:lnTo>
                <a:lnTo>
                  <a:pt x="3282950" y="3282950"/>
                </a:lnTo>
                <a:lnTo>
                  <a:pt x="3282950" y="3282950"/>
                </a:lnTo>
                <a:lnTo>
                  <a:pt x="0" y="3282950"/>
                </a:lnTo>
                <a:lnTo>
                  <a:pt x="0" y="328295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7"/>
          <p:cNvSpPr/>
          <p:nvPr/>
        </p:nvSpPr>
        <p:spPr>
          <a:xfrm>
            <a:off x="7476638" y="2199873"/>
            <a:ext cx="1598198" cy="1598198"/>
          </a:xfrm>
          <a:custGeom>
            <a:rect b="b" l="l" r="r" t="t"/>
            <a:pathLst>
              <a:path extrusionOk="0" h="1598198" w="1598198">
                <a:moveTo>
                  <a:pt x="0" y="0"/>
                </a:moveTo>
                <a:lnTo>
                  <a:pt x="1598198" y="0"/>
                </a:lnTo>
                <a:lnTo>
                  <a:pt x="1598198" y="1598198"/>
                </a:lnTo>
                <a:lnTo>
                  <a:pt x="0" y="1598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27"/>
          <p:cNvSpPr/>
          <p:nvPr/>
        </p:nvSpPr>
        <p:spPr>
          <a:xfrm>
            <a:off x="7614966" y="4351702"/>
            <a:ext cx="1598198" cy="1598198"/>
          </a:xfrm>
          <a:custGeom>
            <a:rect b="b" l="l" r="r" t="t"/>
            <a:pathLst>
              <a:path extrusionOk="0" h="1598198" w="1598198">
                <a:moveTo>
                  <a:pt x="0" y="0"/>
                </a:moveTo>
                <a:lnTo>
                  <a:pt x="1598198" y="0"/>
                </a:lnTo>
                <a:lnTo>
                  <a:pt x="1598198" y="1598197"/>
                </a:lnTo>
                <a:lnTo>
                  <a:pt x="0" y="1598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27"/>
          <p:cNvSpPr/>
          <p:nvPr/>
        </p:nvSpPr>
        <p:spPr>
          <a:xfrm>
            <a:off x="7768950" y="6334787"/>
            <a:ext cx="1598198" cy="1598198"/>
          </a:xfrm>
          <a:custGeom>
            <a:rect b="b" l="l" r="r" t="t"/>
            <a:pathLst>
              <a:path extrusionOk="0" h="1598198" w="1598198">
                <a:moveTo>
                  <a:pt x="0" y="0"/>
                </a:moveTo>
                <a:lnTo>
                  <a:pt x="1598198" y="0"/>
                </a:lnTo>
                <a:lnTo>
                  <a:pt x="1598198" y="1598197"/>
                </a:lnTo>
                <a:lnTo>
                  <a:pt x="0" y="1598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27"/>
          <p:cNvSpPr/>
          <p:nvPr/>
        </p:nvSpPr>
        <p:spPr>
          <a:xfrm rot="-5400000">
            <a:off x="16399378" y="-227355"/>
            <a:ext cx="2512109" cy="2512109"/>
          </a:xfrm>
          <a:custGeom>
            <a:rect b="b" l="l" r="r" t="t"/>
            <a:pathLst>
              <a:path extrusionOk="0" h="2512109" w="2512109">
                <a:moveTo>
                  <a:pt x="0" y="0"/>
                </a:moveTo>
                <a:lnTo>
                  <a:pt x="2512110" y="0"/>
                </a:lnTo>
                <a:lnTo>
                  <a:pt x="2512110" y="2512110"/>
                </a:lnTo>
                <a:lnTo>
                  <a:pt x="0" y="2512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27"/>
          <p:cNvSpPr/>
          <p:nvPr/>
        </p:nvSpPr>
        <p:spPr>
          <a:xfrm>
            <a:off x="7476638" y="2284755"/>
            <a:ext cx="1736526" cy="1612799"/>
          </a:xfrm>
          <a:custGeom>
            <a:rect b="b" l="l" r="r" t="t"/>
            <a:pathLst>
              <a:path extrusionOk="0" h="1612799" w="1736526">
                <a:moveTo>
                  <a:pt x="0" y="0"/>
                </a:moveTo>
                <a:lnTo>
                  <a:pt x="1736526" y="0"/>
                </a:lnTo>
                <a:lnTo>
                  <a:pt x="1736526" y="1612798"/>
                </a:lnTo>
                <a:lnTo>
                  <a:pt x="0" y="1612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27"/>
          <p:cNvSpPr txBox="1"/>
          <p:nvPr/>
        </p:nvSpPr>
        <p:spPr>
          <a:xfrm>
            <a:off x="9583094" y="4181361"/>
            <a:ext cx="8357449" cy="21534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93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Become familiar with the skills framework.  Knowledge is power!</a:t>
            </a:r>
            <a:endParaRPr/>
          </a:p>
        </p:txBody>
      </p:sp>
      <p:sp>
        <p:nvSpPr>
          <p:cNvPr id="274" name="Google Shape;274;p27"/>
          <p:cNvSpPr txBox="1"/>
          <p:nvPr/>
        </p:nvSpPr>
        <p:spPr>
          <a:xfrm>
            <a:off x="609274" y="155522"/>
            <a:ext cx="15790104" cy="2044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88" u="none" cap="none" strike="noStrike">
                <a:solidFill>
                  <a:srgbClr val="F35000"/>
                </a:solidFill>
                <a:latin typeface="Arial"/>
                <a:ea typeface="Arial"/>
                <a:cs typeface="Arial"/>
                <a:sym typeface="Arial"/>
              </a:rPr>
              <a:t>How you can support your child at home</a:t>
            </a:r>
            <a:endParaRPr/>
          </a:p>
        </p:txBody>
      </p:sp>
      <p:sp>
        <p:nvSpPr>
          <p:cNvPr id="275" name="Google Shape;275;p27"/>
          <p:cNvSpPr/>
          <p:nvPr/>
        </p:nvSpPr>
        <p:spPr>
          <a:xfrm>
            <a:off x="7498424" y="4337101"/>
            <a:ext cx="1736526" cy="1612799"/>
          </a:xfrm>
          <a:custGeom>
            <a:rect b="b" l="l" r="r" t="t"/>
            <a:pathLst>
              <a:path extrusionOk="0" h="1612799" w="1736526">
                <a:moveTo>
                  <a:pt x="0" y="0"/>
                </a:moveTo>
                <a:lnTo>
                  <a:pt x="1736526" y="0"/>
                </a:lnTo>
                <a:lnTo>
                  <a:pt x="1736526" y="1612798"/>
                </a:lnTo>
                <a:lnTo>
                  <a:pt x="0" y="1612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27"/>
          <p:cNvSpPr/>
          <p:nvPr/>
        </p:nvSpPr>
        <p:spPr>
          <a:xfrm>
            <a:off x="7783022" y="6407099"/>
            <a:ext cx="1736526" cy="1612799"/>
          </a:xfrm>
          <a:custGeom>
            <a:rect b="b" l="l" r="r" t="t"/>
            <a:pathLst>
              <a:path extrusionOk="0" h="1612799" w="1736526">
                <a:moveTo>
                  <a:pt x="0" y="0"/>
                </a:moveTo>
                <a:lnTo>
                  <a:pt x="1736526" y="0"/>
                </a:lnTo>
                <a:lnTo>
                  <a:pt x="1736526" y="1612799"/>
                </a:lnTo>
                <a:lnTo>
                  <a:pt x="0" y="1612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27"/>
          <p:cNvSpPr txBox="1"/>
          <p:nvPr/>
        </p:nvSpPr>
        <p:spPr>
          <a:xfrm>
            <a:off x="9367148" y="2368545"/>
            <a:ext cx="6816285" cy="1429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93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You are the superhero!  Role model</a:t>
            </a:r>
            <a:endParaRPr/>
          </a:p>
        </p:txBody>
      </p:sp>
      <p:sp>
        <p:nvSpPr>
          <p:cNvPr id="278" name="Google Shape;278;p27"/>
          <p:cNvSpPr txBox="1"/>
          <p:nvPr/>
        </p:nvSpPr>
        <p:spPr>
          <a:xfrm>
            <a:off x="9583094" y="6506237"/>
            <a:ext cx="6816285" cy="1429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93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Consistency makes a huge difference </a:t>
            </a:r>
            <a:endParaRPr/>
          </a:p>
        </p:txBody>
      </p:sp>
      <p:sp>
        <p:nvSpPr>
          <p:cNvPr id="279" name="Google Shape;279;p27"/>
          <p:cNvSpPr/>
          <p:nvPr/>
        </p:nvSpPr>
        <p:spPr>
          <a:xfrm>
            <a:off x="7699786" y="8400898"/>
            <a:ext cx="1598198" cy="1598198"/>
          </a:xfrm>
          <a:custGeom>
            <a:rect b="b" l="l" r="r" t="t"/>
            <a:pathLst>
              <a:path extrusionOk="0" h="1598198" w="1598198">
                <a:moveTo>
                  <a:pt x="0" y="0"/>
                </a:moveTo>
                <a:lnTo>
                  <a:pt x="1598198" y="0"/>
                </a:lnTo>
                <a:lnTo>
                  <a:pt x="1598198" y="1598198"/>
                </a:lnTo>
                <a:lnTo>
                  <a:pt x="0" y="1598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27"/>
          <p:cNvSpPr/>
          <p:nvPr/>
        </p:nvSpPr>
        <p:spPr>
          <a:xfrm>
            <a:off x="7846568" y="8277073"/>
            <a:ext cx="1736526" cy="1612799"/>
          </a:xfrm>
          <a:custGeom>
            <a:rect b="b" l="l" r="r" t="t"/>
            <a:pathLst>
              <a:path extrusionOk="0" h="1612799" w="1736526">
                <a:moveTo>
                  <a:pt x="0" y="0"/>
                </a:moveTo>
                <a:lnTo>
                  <a:pt x="1736526" y="0"/>
                </a:lnTo>
                <a:lnTo>
                  <a:pt x="1736526" y="1612799"/>
                </a:lnTo>
                <a:lnTo>
                  <a:pt x="0" y="1612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27"/>
          <p:cNvSpPr txBox="1"/>
          <p:nvPr/>
        </p:nvSpPr>
        <p:spPr>
          <a:xfrm>
            <a:off x="9583094" y="8460346"/>
            <a:ext cx="8357449" cy="1429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93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Changing / dressing independently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FFF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8"/>
          <p:cNvGrpSpPr/>
          <p:nvPr/>
        </p:nvGrpSpPr>
        <p:grpSpPr>
          <a:xfrm>
            <a:off x="5171636" y="3559679"/>
            <a:ext cx="3353350" cy="2756701"/>
            <a:chOff x="0" y="-47625"/>
            <a:chExt cx="1046652" cy="860425"/>
          </a:xfrm>
        </p:grpSpPr>
        <p:sp>
          <p:nvSpPr>
            <p:cNvPr id="287" name="Google Shape;287;p28"/>
            <p:cNvSpPr/>
            <p:nvPr/>
          </p:nvSpPr>
          <p:spPr>
            <a:xfrm>
              <a:off x="0" y="0"/>
              <a:ext cx="1046652" cy="521901"/>
            </a:xfrm>
            <a:custGeom>
              <a:rect b="b" l="l" r="r" t="t"/>
              <a:pathLst>
                <a:path extrusionOk="0" h="521901" w="1046652">
                  <a:moveTo>
                    <a:pt x="41557" y="0"/>
                  </a:moveTo>
                  <a:lnTo>
                    <a:pt x="1005095" y="0"/>
                  </a:lnTo>
                  <a:cubicBezTo>
                    <a:pt x="1028046" y="0"/>
                    <a:pt x="1046652" y="18606"/>
                    <a:pt x="1046652" y="41557"/>
                  </a:cubicBezTo>
                  <a:lnTo>
                    <a:pt x="1046652" y="480344"/>
                  </a:lnTo>
                  <a:cubicBezTo>
                    <a:pt x="1046652" y="491366"/>
                    <a:pt x="1042274" y="501936"/>
                    <a:pt x="1034480" y="509729"/>
                  </a:cubicBezTo>
                  <a:cubicBezTo>
                    <a:pt x="1026687" y="517523"/>
                    <a:pt x="1016117" y="521901"/>
                    <a:pt x="1005095" y="521901"/>
                  </a:cubicBezTo>
                  <a:lnTo>
                    <a:pt x="41557" y="521901"/>
                  </a:lnTo>
                  <a:cubicBezTo>
                    <a:pt x="18606" y="521901"/>
                    <a:pt x="0" y="503296"/>
                    <a:pt x="0" y="480344"/>
                  </a:cubicBezTo>
                  <a:lnTo>
                    <a:pt x="0" y="41557"/>
                  </a:lnTo>
                  <a:cubicBezTo>
                    <a:pt x="0" y="18606"/>
                    <a:pt x="18606" y="0"/>
                    <a:pt x="4155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47C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28"/>
          <p:cNvGrpSpPr/>
          <p:nvPr/>
        </p:nvGrpSpPr>
        <p:grpSpPr>
          <a:xfrm>
            <a:off x="0" y="8025378"/>
            <a:ext cx="18287996" cy="3303089"/>
            <a:chOff x="0" y="-57150"/>
            <a:chExt cx="4816592" cy="869950"/>
          </a:xfrm>
        </p:grpSpPr>
        <p:sp>
          <p:nvSpPr>
            <p:cNvPr id="290" name="Google Shape;290;p28"/>
            <p:cNvSpPr/>
            <p:nvPr/>
          </p:nvSpPr>
          <p:spPr>
            <a:xfrm>
              <a:off x="0" y="0"/>
              <a:ext cx="4816592" cy="538504"/>
            </a:xfrm>
            <a:custGeom>
              <a:rect b="b" l="l" r="r" t="t"/>
              <a:pathLst>
                <a:path extrusionOk="0" h="53850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38504"/>
                  </a:lnTo>
                  <a:lnTo>
                    <a:pt x="0" y="538504"/>
                  </a:lnTo>
                  <a:close/>
                </a:path>
              </a:pathLst>
            </a:custGeom>
            <a:solidFill>
              <a:srgbClr val="F37221"/>
            </a:solidFill>
            <a:ln>
              <a:noFill/>
            </a:ln>
          </p:spPr>
        </p:sp>
        <p:sp>
          <p:nvSpPr>
            <p:cNvPr id="291" name="Google Shape;291;p2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1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28"/>
          <p:cNvSpPr/>
          <p:nvPr/>
        </p:nvSpPr>
        <p:spPr>
          <a:xfrm>
            <a:off x="231819" y="1095375"/>
            <a:ext cx="4368317" cy="8779543"/>
          </a:xfrm>
          <a:custGeom>
            <a:rect b="b" l="l" r="r" t="t"/>
            <a:pathLst>
              <a:path extrusionOk="0" h="8779543" w="4368317">
                <a:moveTo>
                  <a:pt x="0" y="0"/>
                </a:moveTo>
                <a:lnTo>
                  <a:pt x="4368317" y="0"/>
                </a:lnTo>
                <a:lnTo>
                  <a:pt x="4368317" y="8779543"/>
                </a:lnTo>
                <a:lnTo>
                  <a:pt x="0" y="8779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40485" r="-140481" t="0"/>
            </a:stretch>
          </a:blipFill>
          <a:ln>
            <a:noFill/>
          </a:ln>
        </p:spPr>
      </p:sp>
      <p:sp>
        <p:nvSpPr>
          <p:cNvPr id="293" name="Google Shape;293;p28"/>
          <p:cNvSpPr/>
          <p:nvPr/>
        </p:nvSpPr>
        <p:spPr>
          <a:xfrm>
            <a:off x="3904469" y="1028700"/>
            <a:ext cx="2534336" cy="1689557"/>
          </a:xfrm>
          <a:custGeom>
            <a:rect b="b" l="l" r="r" t="t"/>
            <a:pathLst>
              <a:path extrusionOk="0" h="1689557" w="2534336">
                <a:moveTo>
                  <a:pt x="0" y="0"/>
                </a:moveTo>
                <a:lnTo>
                  <a:pt x="2534335" y="0"/>
                </a:lnTo>
                <a:lnTo>
                  <a:pt x="2534335" y="1689557"/>
                </a:lnTo>
                <a:lnTo>
                  <a:pt x="0" y="1689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4" name="Google Shape;294;p28"/>
          <p:cNvGrpSpPr/>
          <p:nvPr/>
        </p:nvGrpSpPr>
        <p:grpSpPr>
          <a:xfrm>
            <a:off x="8886936" y="3527101"/>
            <a:ext cx="3353350" cy="2756701"/>
            <a:chOff x="0" y="-47625"/>
            <a:chExt cx="1046652" cy="860425"/>
          </a:xfrm>
        </p:grpSpPr>
        <p:sp>
          <p:nvSpPr>
            <p:cNvPr id="295" name="Google Shape;295;p28"/>
            <p:cNvSpPr/>
            <p:nvPr/>
          </p:nvSpPr>
          <p:spPr>
            <a:xfrm>
              <a:off x="0" y="0"/>
              <a:ext cx="1046652" cy="521901"/>
            </a:xfrm>
            <a:custGeom>
              <a:rect b="b" l="l" r="r" t="t"/>
              <a:pathLst>
                <a:path extrusionOk="0" h="521901" w="1046652">
                  <a:moveTo>
                    <a:pt x="41557" y="0"/>
                  </a:moveTo>
                  <a:lnTo>
                    <a:pt x="1005095" y="0"/>
                  </a:lnTo>
                  <a:cubicBezTo>
                    <a:pt x="1028046" y="0"/>
                    <a:pt x="1046652" y="18606"/>
                    <a:pt x="1046652" y="41557"/>
                  </a:cubicBezTo>
                  <a:lnTo>
                    <a:pt x="1046652" y="480344"/>
                  </a:lnTo>
                  <a:cubicBezTo>
                    <a:pt x="1046652" y="491366"/>
                    <a:pt x="1042274" y="501936"/>
                    <a:pt x="1034480" y="509729"/>
                  </a:cubicBezTo>
                  <a:cubicBezTo>
                    <a:pt x="1026687" y="517523"/>
                    <a:pt x="1016117" y="521901"/>
                    <a:pt x="1005095" y="521901"/>
                  </a:cubicBezTo>
                  <a:lnTo>
                    <a:pt x="41557" y="521901"/>
                  </a:lnTo>
                  <a:cubicBezTo>
                    <a:pt x="18606" y="521901"/>
                    <a:pt x="0" y="503296"/>
                    <a:pt x="0" y="480344"/>
                  </a:cubicBezTo>
                  <a:lnTo>
                    <a:pt x="0" y="41557"/>
                  </a:lnTo>
                  <a:cubicBezTo>
                    <a:pt x="0" y="18606"/>
                    <a:pt x="18606" y="0"/>
                    <a:pt x="4155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47C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28"/>
          <p:cNvGrpSpPr/>
          <p:nvPr/>
        </p:nvGrpSpPr>
        <p:grpSpPr>
          <a:xfrm>
            <a:off x="12602236" y="3481323"/>
            <a:ext cx="3749455" cy="2756701"/>
            <a:chOff x="0" y="-47625"/>
            <a:chExt cx="1170285" cy="860425"/>
          </a:xfrm>
        </p:grpSpPr>
        <p:sp>
          <p:nvSpPr>
            <p:cNvPr id="298" name="Google Shape;298;p28"/>
            <p:cNvSpPr/>
            <p:nvPr/>
          </p:nvSpPr>
          <p:spPr>
            <a:xfrm>
              <a:off x="0" y="0"/>
              <a:ext cx="1170285" cy="521901"/>
            </a:xfrm>
            <a:custGeom>
              <a:rect b="b" l="l" r="r" t="t"/>
              <a:pathLst>
                <a:path extrusionOk="0" h="521901" w="1170285">
                  <a:moveTo>
                    <a:pt x="37167" y="0"/>
                  </a:moveTo>
                  <a:lnTo>
                    <a:pt x="1133118" y="0"/>
                  </a:lnTo>
                  <a:cubicBezTo>
                    <a:pt x="1153645" y="0"/>
                    <a:pt x="1170285" y="16640"/>
                    <a:pt x="1170285" y="37167"/>
                  </a:cubicBezTo>
                  <a:lnTo>
                    <a:pt x="1170285" y="484735"/>
                  </a:lnTo>
                  <a:cubicBezTo>
                    <a:pt x="1170285" y="505261"/>
                    <a:pt x="1153645" y="521901"/>
                    <a:pt x="1133118" y="521901"/>
                  </a:cubicBezTo>
                  <a:lnTo>
                    <a:pt x="37167" y="521901"/>
                  </a:lnTo>
                  <a:cubicBezTo>
                    <a:pt x="16640" y="521901"/>
                    <a:pt x="0" y="505261"/>
                    <a:pt x="0" y="484735"/>
                  </a:cubicBezTo>
                  <a:lnTo>
                    <a:pt x="0" y="37167"/>
                  </a:lnTo>
                  <a:cubicBezTo>
                    <a:pt x="0" y="16640"/>
                    <a:pt x="16640" y="0"/>
                    <a:pt x="37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47C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8"/>
          <p:cNvGrpSpPr/>
          <p:nvPr/>
        </p:nvGrpSpPr>
        <p:grpSpPr>
          <a:xfrm>
            <a:off x="5171636" y="5528892"/>
            <a:ext cx="3353350" cy="2756701"/>
            <a:chOff x="0" y="-47625"/>
            <a:chExt cx="1046652" cy="860425"/>
          </a:xfrm>
        </p:grpSpPr>
        <p:sp>
          <p:nvSpPr>
            <p:cNvPr id="301" name="Google Shape;301;p28"/>
            <p:cNvSpPr/>
            <p:nvPr/>
          </p:nvSpPr>
          <p:spPr>
            <a:xfrm>
              <a:off x="0" y="0"/>
              <a:ext cx="1046652" cy="521901"/>
            </a:xfrm>
            <a:custGeom>
              <a:rect b="b" l="l" r="r" t="t"/>
              <a:pathLst>
                <a:path extrusionOk="0" h="521901" w="1046652">
                  <a:moveTo>
                    <a:pt x="41557" y="0"/>
                  </a:moveTo>
                  <a:lnTo>
                    <a:pt x="1005095" y="0"/>
                  </a:lnTo>
                  <a:cubicBezTo>
                    <a:pt x="1028046" y="0"/>
                    <a:pt x="1046652" y="18606"/>
                    <a:pt x="1046652" y="41557"/>
                  </a:cubicBezTo>
                  <a:lnTo>
                    <a:pt x="1046652" y="480344"/>
                  </a:lnTo>
                  <a:cubicBezTo>
                    <a:pt x="1046652" y="491366"/>
                    <a:pt x="1042274" y="501936"/>
                    <a:pt x="1034480" y="509729"/>
                  </a:cubicBezTo>
                  <a:cubicBezTo>
                    <a:pt x="1026687" y="517523"/>
                    <a:pt x="1016117" y="521901"/>
                    <a:pt x="1005095" y="521901"/>
                  </a:cubicBezTo>
                  <a:lnTo>
                    <a:pt x="41557" y="521901"/>
                  </a:lnTo>
                  <a:cubicBezTo>
                    <a:pt x="18606" y="521901"/>
                    <a:pt x="0" y="503296"/>
                    <a:pt x="0" y="480344"/>
                  </a:cubicBezTo>
                  <a:lnTo>
                    <a:pt x="0" y="41557"/>
                  </a:lnTo>
                  <a:cubicBezTo>
                    <a:pt x="0" y="18606"/>
                    <a:pt x="18606" y="0"/>
                    <a:pt x="4155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47C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28"/>
          <p:cNvGrpSpPr/>
          <p:nvPr/>
        </p:nvGrpSpPr>
        <p:grpSpPr>
          <a:xfrm>
            <a:off x="8886936" y="5528892"/>
            <a:ext cx="3353350" cy="2756701"/>
            <a:chOff x="0" y="-47625"/>
            <a:chExt cx="1046652" cy="860425"/>
          </a:xfrm>
        </p:grpSpPr>
        <p:sp>
          <p:nvSpPr>
            <p:cNvPr id="304" name="Google Shape;304;p28"/>
            <p:cNvSpPr/>
            <p:nvPr/>
          </p:nvSpPr>
          <p:spPr>
            <a:xfrm>
              <a:off x="0" y="0"/>
              <a:ext cx="1046652" cy="521901"/>
            </a:xfrm>
            <a:custGeom>
              <a:rect b="b" l="l" r="r" t="t"/>
              <a:pathLst>
                <a:path extrusionOk="0" h="521901" w="1046652">
                  <a:moveTo>
                    <a:pt x="41557" y="0"/>
                  </a:moveTo>
                  <a:lnTo>
                    <a:pt x="1005095" y="0"/>
                  </a:lnTo>
                  <a:cubicBezTo>
                    <a:pt x="1028046" y="0"/>
                    <a:pt x="1046652" y="18606"/>
                    <a:pt x="1046652" y="41557"/>
                  </a:cubicBezTo>
                  <a:lnTo>
                    <a:pt x="1046652" y="480344"/>
                  </a:lnTo>
                  <a:cubicBezTo>
                    <a:pt x="1046652" y="491366"/>
                    <a:pt x="1042274" y="501936"/>
                    <a:pt x="1034480" y="509729"/>
                  </a:cubicBezTo>
                  <a:cubicBezTo>
                    <a:pt x="1026687" y="517523"/>
                    <a:pt x="1016117" y="521901"/>
                    <a:pt x="1005095" y="521901"/>
                  </a:cubicBezTo>
                  <a:lnTo>
                    <a:pt x="41557" y="521901"/>
                  </a:lnTo>
                  <a:cubicBezTo>
                    <a:pt x="18606" y="521901"/>
                    <a:pt x="0" y="503296"/>
                    <a:pt x="0" y="480344"/>
                  </a:cubicBezTo>
                  <a:lnTo>
                    <a:pt x="0" y="41557"/>
                  </a:lnTo>
                  <a:cubicBezTo>
                    <a:pt x="0" y="18606"/>
                    <a:pt x="18606" y="0"/>
                    <a:pt x="4155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47C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28"/>
          <p:cNvGrpSpPr/>
          <p:nvPr/>
        </p:nvGrpSpPr>
        <p:grpSpPr>
          <a:xfrm>
            <a:off x="12602236" y="5496315"/>
            <a:ext cx="3353350" cy="2756701"/>
            <a:chOff x="0" y="-47625"/>
            <a:chExt cx="1046652" cy="860425"/>
          </a:xfrm>
        </p:grpSpPr>
        <p:sp>
          <p:nvSpPr>
            <p:cNvPr id="307" name="Google Shape;307;p28"/>
            <p:cNvSpPr/>
            <p:nvPr/>
          </p:nvSpPr>
          <p:spPr>
            <a:xfrm>
              <a:off x="0" y="0"/>
              <a:ext cx="1046652" cy="521901"/>
            </a:xfrm>
            <a:custGeom>
              <a:rect b="b" l="l" r="r" t="t"/>
              <a:pathLst>
                <a:path extrusionOk="0" h="521901" w="1046652">
                  <a:moveTo>
                    <a:pt x="41557" y="0"/>
                  </a:moveTo>
                  <a:lnTo>
                    <a:pt x="1005095" y="0"/>
                  </a:lnTo>
                  <a:cubicBezTo>
                    <a:pt x="1028046" y="0"/>
                    <a:pt x="1046652" y="18606"/>
                    <a:pt x="1046652" y="41557"/>
                  </a:cubicBezTo>
                  <a:lnTo>
                    <a:pt x="1046652" y="480344"/>
                  </a:lnTo>
                  <a:cubicBezTo>
                    <a:pt x="1046652" y="491366"/>
                    <a:pt x="1042274" y="501936"/>
                    <a:pt x="1034480" y="509729"/>
                  </a:cubicBezTo>
                  <a:cubicBezTo>
                    <a:pt x="1026687" y="517523"/>
                    <a:pt x="1016117" y="521901"/>
                    <a:pt x="1005095" y="521901"/>
                  </a:cubicBezTo>
                  <a:lnTo>
                    <a:pt x="41557" y="521901"/>
                  </a:lnTo>
                  <a:cubicBezTo>
                    <a:pt x="18606" y="521901"/>
                    <a:pt x="0" y="503296"/>
                    <a:pt x="0" y="480344"/>
                  </a:cubicBezTo>
                  <a:lnTo>
                    <a:pt x="0" y="41557"/>
                  </a:lnTo>
                  <a:cubicBezTo>
                    <a:pt x="0" y="18606"/>
                    <a:pt x="18606" y="0"/>
                    <a:pt x="4155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47C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28"/>
          <p:cNvSpPr txBox="1"/>
          <p:nvPr/>
        </p:nvSpPr>
        <p:spPr>
          <a:xfrm>
            <a:off x="6848311" y="952500"/>
            <a:ext cx="9503379" cy="16421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33" u="none" cap="none" strike="noStrike">
                <a:solidFill>
                  <a:srgbClr val="F47C00"/>
                </a:solidFill>
                <a:latin typeface="Arial"/>
                <a:ea typeface="Arial"/>
                <a:cs typeface="Arial"/>
                <a:sym typeface="Arial"/>
              </a:rPr>
              <a:t>Protocol, Procedures and Scenarios  </a:t>
            </a:r>
            <a:endParaRPr/>
          </a:p>
        </p:txBody>
      </p:sp>
      <p:sp>
        <p:nvSpPr>
          <p:cNvPr id="310" name="Google Shape;310;p28"/>
          <p:cNvSpPr txBox="1"/>
          <p:nvPr/>
        </p:nvSpPr>
        <p:spPr>
          <a:xfrm>
            <a:off x="7262522" y="2665336"/>
            <a:ext cx="8674959" cy="789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we can work together when the following occurs:</a:t>
            </a:r>
            <a:endParaRPr/>
          </a:p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9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8"/>
          <p:cNvSpPr txBox="1"/>
          <p:nvPr/>
        </p:nvSpPr>
        <p:spPr>
          <a:xfrm>
            <a:off x="13100464" y="6178481"/>
            <a:ext cx="2356894" cy="101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 term medical</a:t>
            </a:r>
            <a:endParaRPr/>
          </a:p>
        </p:txBody>
      </p:sp>
      <p:sp>
        <p:nvSpPr>
          <p:cNvPr id="312" name="Google Shape;312;p28"/>
          <p:cNvSpPr txBox="1"/>
          <p:nvPr/>
        </p:nvSpPr>
        <p:spPr>
          <a:xfrm>
            <a:off x="9385164" y="6188006"/>
            <a:ext cx="2356894" cy="51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 piercing </a:t>
            </a:r>
            <a:endParaRPr/>
          </a:p>
        </p:txBody>
      </p:sp>
      <p:sp>
        <p:nvSpPr>
          <p:cNvPr id="313" name="Google Shape;313;p28"/>
          <p:cNvSpPr txBox="1"/>
          <p:nvPr/>
        </p:nvSpPr>
        <p:spPr>
          <a:xfrm>
            <a:off x="12809000" y="4033815"/>
            <a:ext cx="3146586" cy="9851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 the weather but has not seen a doctor and is in school</a:t>
            </a:r>
            <a:endParaRPr/>
          </a:p>
        </p:txBody>
      </p:sp>
      <p:sp>
        <p:nvSpPr>
          <p:cNvPr id="314" name="Google Shape;314;p28"/>
          <p:cNvSpPr txBox="1"/>
          <p:nvPr/>
        </p:nvSpPr>
        <p:spPr>
          <a:xfrm>
            <a:off x="9385164" y="4155502"/>
            <a:ext cx="2356894" cy="497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forgotten kit</a:t>
            </a:r>
            <a:endParaRPr/>
          </a:p>
        </p:txBody>
      </p:sp>
      <p:sp>
        <p:nvSpPr>
          <p:cNvPr id="315" name="Google Shape;315;p28"/>
          <p:cNvSpPr txBox="1"/>
          <p:nvPr/>
        </p:nvSpPr>
        <p:spPr>
          <a:xfrm>
            <a:off x="5672793" y="4165027"/>
            <a:ext cx="2356894" cy="51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Anxiety   </a:t>
            </a:r>
            <a:endParaRPr/>
          </a:p>
        </p:txBody>
      </p:sp>
      <p:sp>
        <p:nvSpPr>
          <p:cNvPr id="316" name="Google Shape;316;p28"/>
          <p:cNvSpPr txBox="1"/>
          <p:nvPr/>
        </p:nvSpPr>
        <p:spPr>
          <a:xfrm>
            <a:off x="5668282" y="6179886"/>
            <a:ext cx="2356894" cy="860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visited the doctor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9"/>
          <p:cNvGrpSpPr/>
          <p:nvPr/>
        </p:nvGrpSpPr>
        <p:grpSpPr>
          <a:xfrm>
            <a:off x="0" y="-216991"/>
            <a:ext cx="5544818" cy="10503991"/>
            <a:chOff x="0" y="-57150"/>
            <a:chExt cx="1460363" cy="2766483"/>
          </a:xfrm>
        </p:grpSpPr>
        <p:sp>
          <p:nvSpPr>
            <p:cNvPr id="322" name="Google Shape;322;p29"/>
            <p:cNvSpPr/>
            <p:nvPr/>
          </p:nvSpPr>
          <p:spPr>
            <a:xfrm>
              <a:off x="0" y="0"/>
              <a:ext cx="1460363" cy="2709333"/>
            </a:xfrm>
            <a:custGeom>
              <a:rect b="b" l="l" r="r" t="t"/>
              <a:pathLst>
                <a:path extrusionOk="0" h="2709333" w="1460363">
                  <a:moveTo>
                    <a:pt x="0" y="0"/>
                  </a:moveTo>
                  <a:lnTo>
                    <a:pt x="1460363" y="0"/>
                  </a:lnTo>
                  <a:lnTo>
                    <a:pt x="146036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37221"/>
            </a:solidFill>
            <a:ln>
              <a:noFill/>
            </a:ln>
          </p:spPr>
        </p:sp>
        <p:sp>
          <p:nvSpPr>
            <p:cNvPr id="323" name="Google Shape;323;p2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1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29"/>
          <p:cNvGrpSpPr/>
          <p:nvPr/>
        </p:nvGrpSpPr>
        <p:grpSpPr>
          <a:xfrm>
            <a:off x="6570969" y="3393093"/>
            <a:ext cx="3726378" cy="3726378"/>
            <a:chOff x="0" y="0"/>
            <a:chExt cx="812800" cy="812800"/>
          </a:xfrm>
        </p:grpSpPr>
        <p:sp>
          <p:nvSpPr>
            <p:cNvPr id="325" name="Google Shape;325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9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Swim Academy</a:t>
              </a:r>
              <a:endParaRPr/>
            </a:p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9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Opportunities</a:t>
              </a:r>
              <a:endParaRPr/>
            </a:p>
          </p:txBody>
        </p:sp>
      </p:grpSp>
      <p:grpSp>
        <p:nvGrpSpPr>
          <p:cNvPr id="327" name="Google Shape;327;p29"/>
          <p:cNvGrpSpPr/>
          <p:nvPr/>
        </p:nvGrpSpPr>
        <p:grpSpPr>
          <a:xfrm>
            <a:off x="10367733" y="1787191"/>
            <a:ext cx="3573978" cy="1204615"/>
            <a:chOff x="0" y="-47625"/>
            <a:chExt cx="1347049" cy="454025"/>
          </a:xfrm>
        </p:grpSpPr>
        <p:sp>
          <p:nvSpPr>
            <p:cNvPr id="328" name="Google Shape;328;p29"/>
            <p:cNvSpPr/>
            <p:nvPr/>
          </p:nvSpPr>
          <p:spPr>
            <a:xfrm>
              <a:off x="0" y="0"/>
              <a:ext cx="1347049" cy="406400"/>
            </a:xfrm>
            <a:custGeom>
              <a:rect b="b" l="l" r="r" t="t"/>
              <a:pathLst>
                <a:path extrusionOk="0" h="406400" w="1347049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9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Saturday Swim School</a:t>
              </a:r>
              <a:endParaRPr/>
            </a:p>
          </p:txBody>
        </p:sp>
      </p:grpSp>
      <p:grpSp>
        <p:nvGrpSpPr>
          <p:cNvPr id="330" name="Google Shape;330;p29"/>
          <p:cNvGrpSpPr/>
          <p:nvPr/>
        </p:nvGrpSpPr>
        <p:grpSpPr>
          <a:xfrm>
            <a:off x="12154722" y="4086936"/>
            <a:ext cx="3573978" cy="1179344"/>
            <a:chOff x="0" y="-38100"/>
            <a:chExt cx="1347049" cy="444500"/>
          </a:xfrm>
        </p:grpSpPr>
        <p:sp>
          <p:nvSpPr>
            <p:cNvPr id="331" name="Google Shape;331;p29"/>
            <p:cNvSpPr/>
            <p:nvPr/>
          </p:nvSpPr>
          <p:spPr>
            <a:xfrm>
              <a:off x="0" y="0"/>
              <a:ext cx="1347049" cy="406400"/>
            </a:xfrm>
            <a:custGeom>
              <a:rect b="b" l="l" r="r" t="t"/>
              <a:pathLst>
                <a:path extrusionOk="0" h="406400" w="1347049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Shark Academy Program </a:t>
              </a:r>
              <a:endParaRPr/>
            </a:p>
          </p:txBody>
        </p:sp>
      </p:grpSp>
      <p:grpSp>
        <p:nvGrpSpPr>
          <p:cNvPr id="333" name="Google Shape;333;p29"/>
          <p:cNvGrpSpPr/>
          <p:nvPr/>
        </p:nvGrpSpPr>
        <p:grpSpPr>
          <a:xfrm>
            <a:off x="11495970" y="6249880"/>
            <a:ext cx="3573978" cy="1179344"/>
            <a:chOff x="0" y="-38100"/>
            <a:chExt cx="1347049" cy="444500"/>
          </a:xfrm>
        </p:grpSpPr>
        <p:sp>
          <p:nvSpPr>
            <p:cNvPr id="334" name="Google Shape;334;p29"/>
            <p:cNvSpPr/>
            <p:nvPr/>
          </p:nvSpPr>
          <p:spPr>
            <a:xfrm>
              <a:off x="0" y="0"/>
              <a:ext cx="1347049" cy="406400"/>
            </a:xfrm>
            <a:custGeom>
              <a:rect b="b" l="l" r="r" t="t"/>
              <a:pathLst>
                <a:path extrusionOk="0" h="406400" w="1347049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SWIM ACADEMY:  TIGER PRAWNS</a:t>
              </a:r>
              <a:endParaRPr/>
            </a:p>
          </p:txBody>
        </p:sp>
      </p:grpSp>
      <p:sp>
        <p:nvSpPr>
          <p:cNvPr id="336" name="Google Shape;336;p29"/>
          <p:cNvSpPr/>
          <p:nvPr/>
        </p:nvSpPr>
        <p:spPr>
          <a:xfrm rot="-2627876">
            <a:off x="9852500" y="3414383"/>
            <a:ext cx="1372101" cy="375613"/>
          </a:xfrm>
          <a:custGeom>
            <a:rect b="b" l="l" r="r" t="t"/>
            <a:pathLst>
              <a:path extrusionOk="0" h="375613" w="1372101">
                <a:moveTo>
                  <a:pt x="0" y="0"/>
                </a:moveTo>
                <a:lnTo>
                  <a:pt x="1372101" y="0"/>
                </a:lnTo>
                <a:lnTo>
                  <a:pt x="1372101" y="375612"/>
                </a:lnTo>
                <a:lnTo>
                  <a:pt x="0" y="375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29"/>
          <p:cNvSpPr/>
          <p:nvPr/>
        </p:nvSpPr>
        <p:spPr>
          <a:xfrm rot="-226537">
            <a:off x="10380157" y="4663371"/>
            <a:ext cx="1567117" cy="428998"/>
          </a:xfrm>
          <a:custGeom>
            <a:rect b="b" l="l" r="r" t="t"/>
            <a:pathLst>
              <a:path extrusionOk="0" h="428998" w="1567117">
                <a:moveTo>
                  <a:pt x="0" y="0"/>
                </a:moveTo>
                <a:lnTo>
                  <a:pt x="1567117" y="0"/>
                </a:lnTo>
                <a:lnTo>
                  <a:pt x="1567117" y="428998"/>
                </a:lnTo>
                <a:lnTo>
                  <a:pt x="0" y="428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29"/>
          <p:cNvSpPr/>
          <p:nvPr/>
        </p:nvSpPr>
        <p:spPr>
          <a:xfrm rot="1787046">
            <a:off x="10257421" y="6267033"/>
            <a:ext cx="1236148" cy="338396"/>
          </a:xfrm>
          <a:custGeom>
            <a:rect b="b" l="l" r="r" t="t"/>
            <a:pathLst>
              <a:path extrusionOk="0" h="338396" w="1236148">
                <a:moveTo>
                  <a:pt x="0" y="0"/>
                </a:moveTo>
                <a:lnTo>
                  <a:pt x="1236149" y="0"/>
                </a:lnTo>
                <a:lnTo>
                  <a:pt x="1236149" y="338395"/>
                </a:lnTo>
                <a:lnTo>
                  <a:pt x="0" y="338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9" name="Google Shape;339;p29"/>
          <p:cNvSpPr/>
          <p:nvPr/>
        </p:nvSpPr>
        <p:spPr>
          <a:xfrm rot="4242805">
            <a:off x="9448636" y="7241418"/>
            <a:ext cx="1372101" cy="375613"/>
          </a:xfrm>
          <a:custGeom>
            <a:rect b="b" l="l" r="r" t="t"/>
            <a:pathLst>
              <a:path extrusionOk="0" h="375613" w="1372101">
                <a:moveTo>
                  <a:pt x="0" y="0"/>
                </a:moveTo>
                <a:lnTo>
                  <a:pt x="1372101" y="0"/>
                </a:lnTo>
                <a:lnTo>
                  <a:pt x="1372101" y="375612"/>
                </a:lnTo>
                <a:lnTo>
                  <a:pt x="0" y="375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40" name="Google Shape;340;p29"/>
          <p:cNvGrpSpPr/>
          <p:nvPr/>
        </p:nvGrpSpPr>
        <p:grpSpPr>
          <a:xfrm>
            <a:off x="10538551" y="7830603"/>
            <a:ext cx="3573978" cy="1179344"/>
            <a:chOff x="0" y="-38100"/>
            <a:chExt cx="1347049" cy="444500"/>
          </a:xfrm>
        </p:grpSpPr>
        <p:sp>
          <p:nvSpPr>
            <p:cNvPr id="341" name="Google Shape;341;p29"/>
            <p:cNvSpPr/>
            <p:nvPr/>
          </p:nvSpPr>
          <p:spPr>
            <a:xfrm>
              <a:off x="0" y="0"/>
              <a:ext cx="1347049" cy="406400"/>
            </a:xfrm>
            <a:custGeom>
              <a:rect b="b" l="l" r="r" t="t"/>
              <a:pathLst>
                <a:path extrusionOk="0" h="406400" w="1347049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Private swim lessons</a:t>
              </a:r>
              <a:endParaRPr/>
            </a:p>
          </p:txBody>
        </p:sp>
      </p:grpSp>
      <p:sp>
        <p:nvSpPr>
          <p:cNvPr id="343" name="Google Shape;343;p29"/>
          <p:cNvSpPr/>
          <p:nvPr/>
        </p:nvSpPr>
        <p:spPr>
          <a:xfrm>
            <a:off x="1707424" y="5608469"/>
            <a:ext cx="2684152" cy="3461945"/>
          </a:xfrm>
          <a:custGeom>
            <a:rect b="b" l="l" r="r" t="t"/>
            <a:pathLst>
              <a:path extrusionOk="0" h="3461945" w="2684152">
                <a:moveTo>
                  <a:pt x="0" y="0"/>
                </a:moveTo>
                <a:lnTo>
                  <a:pt x="2684151" y="0"/>
                </a:lnTo>
                <a:lnTo>
                  <a:pt x="2684151" y="3461946"/>
                </a:lnTo>
                <a:lnTo>
                  <a:pt x="0" y="3461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29"/>
          <p:cNvSpPr txBox="1"/>
          <p:nvPr/>
        </p:nvSpPr>
        <p:spPr>
          <a:xfrm>
            <a:off x="-294698" y="858757"/>
            <a:ext cx="6216035" cy="4561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93" u="none" cap="none" strike="noStrike">
                <a:solidFill>
                  <a:srgbClr val="FDFBFB"/>
                </a:solidFill>
                <a:latin typeface="Arial"/>
                <a:ea typeface="Arial"/>
                <a:cs typeface="Arial"/>
                <a:sym typeface="Arial"/>
              </a:rPr>
              <a:t>Opportunities and</a:t>
            </a:r>
            <a:endParaRPr/>
          </a:p>
          <a:p>
            <a:pPr indent="0" lvl="0" marL="0" marR="0" rtl="0" algn="ctr">
              <a:lnSpc>
                <a:spcPct val="13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93" u="none" cap="none" strike="noStrike">
                <a:solidFill>
                  <a:srgbClr val="FDFBFB"/>
                </a:solidFill>
                <a:latin typeface="Arial"/>
                <a:ea typeface="Arial"/>
                <a:cs typeface="Arial"/>
                <a:sym typeface="Arial"/>
              </a:rPr>
              <a:t> pathways</a:t>
            </a:r>
            <a:endParaRPr/>
          </a:p>
          <a:p>
            <a:pPr indent="0" lvl="0" marL="0" marR="0" rtl="0" algn="ctr">
              <a:lnSpc>
                <a:spcPct val="13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93" u="none" cap="none" strike="noStrike">
                <a:solidFill>
                  <a:srgbClr val="FDFBFB"/>
                </a:solidFill>
                <a:latin typeface="Arial"/>
                <a:ea typeface="Arial"/>
                <a:cs typeface="Arial"/>
                <a:sym typeface="Arial"/>
              </a:rPr>
              <a:t>at BPS</a:t>
            </a:r>
            <a:endParaRPr/>
          </a:p>
          <a:p>
            <a:pPr indent="0" lvl="0" marL="0" marR="0" rtl="0" algn="ctr">
              <a:lnSpc>
                <a:spcPct val="1587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93" u="none" cap="none" strike="noStrike">
              <a:solidFill>
                <a:srgbClr val="FDFB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9"/>
          <p:cNvSpPr txBox="1"/>
          <p:nvPr/>
        </p:nvSpPr>
        <p:spPr>
          <a:xfrm>
            <a:off x="842981" y="9163050"/>
            <a:ext cx="10320735" cy="887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Timothy Tripp titi@patana.ac.th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"/>
          <p:cNvSpPr/>
          <p:nvPr/>
        </p:nvSpPr>
        <p:spPr>
          <a:xfrm>
            <a:off x="15570654" y="7410579"/>
            <a:ext cx="1264709" cy="1264709"/>
          </a:xfrm>
          <a:custGeom>
            <a:rect b="b" l="l" r="r" t="t"/>
            <a:pathLst>
              <a:path extrusionOk="0" h="1264709" w="1264709">
                <a:moveTo>
                  <a:pt x="0" y="0"/>
                </a:moveTo>
                <a:lnTo>
                  <a:pt x="1264709" y="0"/>
                </a:lnTo>
                <a:lnTo>
                  <a:pt x="1264709" y="1264709"/>
                </a:lnTo>
                <a:lnTo>
                  <a:pt x="0" y="1264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1" name="Google Shape;351;p30"/>
          <p:cNvSpPr/>
          <p:nvPr/>
        </p:nvSpPr>
        <p:spPr>
          <a:xfrm>
            <a:off x="399260" y="2071479"/>
            <a:ext cx="1258880" cy="1258880"/>
          </a:xfrm>
          <a:custGeom>
            <a:rect b="b" l="l" r="r" t="t"/>
            <a:pathLst>
              <a:path extrusionOk="0" h="1258880" w="1258880">
                <a:moveTo>
                  <a:pt x="0" y="0"/>
                </a:moveTo>
                <a:lnTo>
                  <a:pt x="1258880" y="0"/>
                </a:lnTo>
                <a:lnTo>
                  <a:pt x="1258880" y="1258879"/>
                </a:lnTo>
                <a:lnTo>
                  <a:pt x="0" y="1258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30"/>
          <p:cNvSpPr/>
          <p:nvPr/>
        </p:nvSpPr>
        <p:spPr>
          <a:xfrm>
            <a:off x="399260" y="3884620"/>
            <a:ext cx="1258880" cy="1258880"/>
          </a:xfrm>
          <a:custGeom>
            <a:rect b="b" l="l" r="r" t="t"/>
            <a:pathLst>
              <a:path extrusionOk="0" h="1258880" w="1258880">
                <a:moveTo>
                  <a:pt x="0" y="0"/>
                </a:moveTo>
                <a:lnTo>
                  <a:pt x="1258880" y="0"/>
                </a:lnTo>
                <a:lnTo>
                  <a:pt x="1258880" y="1258880"/>
                </a:lnTo>
                <a:lnTo>
                  <a:pt x="0" y="1258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30"/>
          <p:cNvSpPr/>
          <p:nvPr/>
        </p:nvSpPr>
        <p:spPr>
          <a:xfrm>
            <a:off x="399260" y="6032331"/>
            <a:ext cx="1258880" cy="1258880"/>
          </a:xfrm>
          <a:custGeom>
            <a:rect b="b" l="l" r="r" t="t"/>
            <a:pathLst>
              <a:path extrusionOk="0" h="1258880" w="1258880">
                <a:moveTo>
                  <a:pt x="0" y="0"/>
                </a:moveTo>
                <a:lnTo>
                  <a:pt x="1258880" y="0"/>
                </a:lnTo>
                <a:lnTo>
                  <a:pt x="1258880" y="1258880"/>
                </a:lnTo>
                <a:lnTo>
                  <a:pt x="0" y="1258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30"/>
          <p:cNvSpPr/>
          <p:nvPr/>
        </p:nvSpPr>
        <p:spPr>
          <a:xfrm>
            <a:off x="399260" y="7550602"/>
            <a:ext cx="1258880" cy="1258880"/>
          </a:xfrm>
          <a:custGeom>
            <a:rect b="b" l="l" r="r" t="t"/>
            <a:pathLst>
              <a:path extrusionOk="0" h="1258880" w="1258880">
                <a:moveTo>
                  <a:pt x="0" y="0"/>
                </a:moveTo>
                <a:lnTo>
                  <a:pt x="1258880" y="0"/>
                </a:lnTo>
                <a:lnTo>
                  <a:pt x="1258880" y="1258879"/>
                </a:lnTo>
                <a:lnTo>
                  <a:pt x="0" y="1258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30"/>
          <p:cNvSpPr/>
          <p:nvPr/>
        </p:nvSpPr>
        <p:spPr>
          <a:xfrm>
            <a:off x="399260" y="9028120"/>
            <a:ext cx="1258880" cy="1258880"/>
          </a:xfrm>
          <a:custGeom>
            <a:rect b="b" l="l" r="r" t="t"/>
            <a:pathLst>
              <a:path extrusionOk="0" h="1258880" w="1258880">
                <a:moveTo>
                  <a:pt x="0" y="0"/>
                </a:moveTo>
                <a:lnTo>
                  <a:pt x="1258880" y="0"/>
                </a:lnTo>
                <a:lnTo>
                  <a:pt x="1258880" y="1258880"/>
                </a:lnTo>
                <a:lnTo>
                  <a:pt x="0" y="1258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30"/>
          <p:cNvSpPr txBox="1"/>
          <p:nvPr/>
        </p:nvSpPr>
        <p:spPr>
          <a:xfrm>
            <a:off x="1933839" y="2134843"/>
            <a:ext cx="15775969" cy="1495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93" u="none" cap="none" strike="noStrike">
                <a:solidFill>
                  <a:srgbClr val="F35000"/>
                </a:solidFill>
                <a:latin typeface="Josefin Sans"/>
                <a:ea typeface="Josefin Sans"/>
                <a:cs typeface="Josefin Sans"/>
                <a:sym typeface="Josefin Sans"/>
              </a:rPr>
              <a:t>If my kid loves water how can she get more support in learning the correct technique? (FS1 and Y2) What is the criteria to get into the school swim team? </a:t>
            </a:r>
            <a:endParaRPr/>
          </a:p>
        </p:txBody>
      </p:sp>
      <p:sp>
        <p:nvSpPr>
          <p:cNvPr id="357" name="Google Shape;357;p30"/>
          <p:cNvSpPr txBox="1"/>
          <p:nvPr/>
        </p:nvSpPr>
        <p:spPr>
          <a:xfrm>
            <a:off x="5231790" y="360264"/>
            <a:ext cx="8292815" cy="133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8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QUESTIONS?</a:t>
            </a:r>
            <a:endParaRPr/>
          </a:p>
        </p:txBody>
      </p:sp>
      <p:sp>
        <p:nvSpPr>
          <p:cNvPr id="358" name="Google Shape;358;p30"/>
          <p:cNvSpPr txBox="1"/>
          <p:nvPr/>
        </p:nvSpPr>
        <p:spPr>
          <a:xfrm>
            <a:off x="15146717" y="8752331"/>
            <a:ext cx="2112583" cy="1029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LICERIA &amp; CO.</a:t>
            </a:r>
            <a:endParaRPr/>
          </a:p>
        </p:txBody>
      </p:sp>
      <p:sp>
        <p:nvSpPr>
          <p:cNvPr id="359" name="Google Shape;359;p30"/>
          <p:cNvSpPr txBox="1"/>
          <p:nvPr/>
        </p:nvSpPr>
        <p:spPr>
          <a:xfrm>
            <a:off x="-3606480" y="7586669"/>
            <a:ext cx="3606480" cy="8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Calle Cualquiera 123, Cualquier Lugar</a:t>
            </a:r>
            <a:endParaRPr/>
          </a:p>
        </p:txBody>
      </p:sp>
      <p:sp>
        <p:nvSpPr>
          <p:cNvPr id="360" name="Google Shape;360;p30"/>
          <p:cNvSpPr txBox="1"/>
          <p:nvPr/>
        </p:nvSpPr>
        <p:spPr>
          <a:xfrm>
            <a:off x="1933839" y="3773143"/>
            <a:ext cx="16053060" cy="2447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3" u="none" cap="none" strike="noStrike">
                <a:solidFill>
                  <a:srgbClr val="F35000"/>
                </a:solidFill>
                <a:latin typeface="Josefin Sans"/>
                <a:ea typeface="Josefin Sans"/>
                <a:cs typeface="Josefin Sans"/>
                <a:sym typeface="Josefin Sans"/>
              </a:rPr>
              <a:t>How does a child know or avoid getting water in his ears during swimming training? Is there a reasonable way to help them? 2 Freestyle seems to be more difficult because I find that children may forget the moves during the holidays.Whether every new semester will help the children to do a review of past learning？ Thanks</a:t>
            </a:r>
            <a:endParaRPr/>
          </a:p>
        </p:txBody>
      </p:sp>
      <p:sp>
        <p:nvSpPr>
          <p:cNvPr id="361" name="Google Shape;361;p30"/>
          <p:cNvSpPr txBox="1"/>
          <p:nvPr/>
        </p:nvSpPr>
        <p:spPr>
          <a:xfrm>
            <a:off x="1795294" y="6516343"/>
            <a:ext cx="16053060" cy="1057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3" u="none" cap="none" strike="noStrike">
                <a:solidFill>
                  <a:srgbClr val="F35000"/>
                </a:solidFill>
                <a:latin typeface="Josefin Sans"/>
                <a:ea typeface="Josefin Sans"/>
                <a:cs typeface="Josefin Sans"/>
                <a:sym typeface="Josefin Sans"/>
              </a:rPr>
              <a:t>Just want to learn what the child needs to do during swimming class and what is the expectation from student Year2. </a:t>
            </a:r>
            <a:endParaRPr/>
          </a:p>
        </p:txBody>
      </p:sp>
      <p:sp>
        <p:nvSpPr>
          <p:cNvPr id="362" name="Google Shape;362;p30"/>
          <p:cNvSpPr txBox="1"/>
          <p:nvPr/>
        </p:nvSpPr>
        <p:spPr>
          <a:xfrm>
            <a:off x="1795294" y="7704581"/>
            <a:ext cx="1605306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93" u="none" cap="none" strike="noStrike">
                <a:solidFill>
                  <a:srgbClr val="F35000"/>
                </a:solidFill>
                <a:latin typeface="Josefin Sans"/>
                <a:ea typeface="Josefin Sans"/>
                <a:cs typeface="Josefin Sans"/>
                <a:sym typeface="Josefin Sans"/>
              </a:rPr>
              <a:t>Anonymous</a:t>
            </a:r>
            <a:r>
              <a:rPr b="0" i="0" lang="en-US" sz="3593" u="none" cap="none" strike="noStrike">
                <a:solidFill>
                  <a:srgbClr val="F35000"/>
                </a:solidFill>
                <a:latin typeface="Josefin Sans"/>
                <a:ea typeface="Josefin Sans"/>
                <a:cs typeface="Josefin Sans"/>
                <a:sym typeface="Josefin Sans"/>
              </a:rPr>
              <a:t> (Year2) enjoys swimming a lot. He is doing BPS Saturday Swim School and loves it. </a:t>
            </a:r>
            <a:endParaRPr/>
          </a:p>
        </p:txBody>
      </p:sp>
      <p:sp>
        <p:nvSpPr>
          <p:cNvPr id="363" name="Google Shape;363;p30"/>
          <p:cNvSpPr txBox="1"/>
          <p:nvPr/>
        </p:nvSpPr>
        <p:spPr>
          <a:xfrm>
            <a:off x="1795294" y="9105110"/>
            <a:ext cx="16053060" cy="1057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3" u="none" cap="none" strike="noStrike">
                <a:solidFill>
                  <a:srgbClr val="F35000"/>
                </a:solidFill>
                <a:latin typeface="Josefin Sans"/>
                <a:ea typeface="Josefin Sans"/>
                <a:cs typeface="Josefin Sans"/>
                <a:sym typeface="Josefin Sans"/>
              </a:rPr>
              <a:t>Approximate timeframe please for non-swimmer to capable swimmer for a 5 year old. i.e. no longer needing buoyancy aids in a pool.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"/>
          <p:cNvSpPr/>
          <p:nvPr/>
        </p:nvSpPr>
        <p:spPr>
          <a:xfrm>
            <a:off x="385298" y="2673431"/>
            <a:ext cx="5448243" cy="2303426"/>
          </a:xfrm>
          <a:custGeom>
            <a:rect b="b" l="l" r="r" t="t"/>
            <a:pathLst>
              <a:path extrusionOk="0" h="2303426" w="5448243">
                <a:moveTo>
                  <a:pt x="0" y="0"/>
                </a:moveTo>
                <a:lnTo>
                  <a:pt x="5448243" y="0"/>
                </a:lnTo>
                <a:lnTo>
                  <a:pt x="5448243" y="2303426"/>
                </a:lnTo>
                <a:lnTo>
                  <a:pt x="0" y="2303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312" l="-8175" r="-640" t="0"/>
            </a:stretch>
          </a:blipFill>
          <a:ln>
            <a:noFill/>
          </a:ln>
        </p:spPr>
      </p:sp>
      <p:sp>
        <p:nvSpPr>
          <p:cNvPr id="369" name="Google Shape;369;p31">
            <a:hlinkClick r:id="rId4"/>
          </p:cNvPr>
          <p:cNvSpPr/>
          <p:nvPr/>
        </p:nvSpPr>
        <p:spPr>
          <a:xfrm>
            <a:off x="1641731" y="6108246"/>
            <a:ext cx="4191810" cy="2758676"/>
          </a:xfrm>
          <a:custGeom>
            <a:rect b="b" l="l" r="r" t="t"/>
            <a:pathLst>
              <a:path extrusionOk="0" h="2758676" w="4191810">
                <a:moveTo>
                  <a:pt x="0" y="0"/>
                </a:moveTo>
                <a:lnTo>
                  <a:pt x="4191810" y="0"/>
                </a:lnTo>
                <a:lnTo>
                  <a:pt x="4191810" y="2758676"/>
                </a:lnTo>
                <a:lnTo>
                  <a:pt x="0" y="2758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31">
            <a:hlinkClick r:id="rId6"/>
          </p:cNvPr>
          <p:cNvSpPr/>
          <p:nvPr/>
        </p:nvSpPr>
        <p:spPr>
          <a:xfrm>
            <a:off x="12709242" y="4976857"/>
            <a:ext cx="4922372" cy="2625033"/>
          </a:xfrm>
          <a:custGeom>
            <a:rect b="b" l="l" r="r" t="t"/>
            <a:pathLst>
              <a:path extrusionOk="0" h="2625033" w="4922372">
                <a:moveTo>
                  <a:pt x="0" y="0"/>
                </a:moveTo>
                <a:lnTo>
                  <a:pt x="4922372" y="0"/>
                </a:lnTo>
                <a:lnTo>
                  <a:pt x="4922372" y="2625033"/>
                </a:lnTo>
                <a:lnTo>
                  <a:pt x="0" y="26250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1198" r="-1196" t="0"/>
            </a:stretch>
          </a:blipFill>
          <a:ln>
            <a:noFill/>
          </a:ln>
        </p:spPr>
      </p:sp>
      <p:sp>
        <p:nvSpPr>
          <p:cNvPr id="371" name="Google Shape;371;p31">
            <a:hlinkClick r:id="rId8"/>
          </p:cNvPr>
          <p:cNvSpPr/>
          <p:nvPr/>
        </p:nvSpPr>
        <p:spPr>
          <a:xfrm>
            <a:off x="6757356" y="8001940"/>
            <a:ext cx="7988877" cy="2007183"/>
          </a:xfrm>
          <a:custGeom>
            <a:rect b="b" l="l" r="r" t="t"/>
            <a:pathLst>
              <a:path extrusionOk="0" h="2007183" w="7988877">
                <a:moveTo>
                  <a:pt x="0" y="0"/>
                </a:moveTo>
                <a:lnTo>
                  <a:pt x="7988877" y="0"/>
                </a:lnTo>
                <a:lnTo>
                  <a:pt x="7988877" y="2007183"/>
                </a:lnTo>
                <a:lnTo>
                  <a:pt x="0" y="2007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245" l="-3926" r="0" t="-1245"/>
            </a:stretch>
          </a:blipFill>
          <a:ln>
            <a:noFill/>
          </a:ln>
        </p:spPr>
      </p:sp>
      <p:sp>
        <p:nvSpPr>
          <p:cNvPr id="372" name="Google Shape;372;p31"/>
          <p:cNvSpPr txBox="1"/>
          <p:nvPr/>
        </p:nvSpPr>
        <p:spPr>
          <a:xfrm>
            <a:off x="2884090" y="1675495"/>
            <a:ext cx="12776429" cy="11007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8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 PAGE</a:t>
            </a:r>
            <a:endParaRPr/>
          </a:p>
        </p:txBody>
      </p:sp>
      <p:sp>
        <p:nvSpPr>
          <p:cNvPr id="373" name="Google Shape;373;p31"/>
          <p:cNvSpPr txBox="1"/>
          <p:nvPr/>
        </p:nvSpPr>
        <p:spPr>
          <a:xfrm>
            <a:off x="6481241" y="2966937"/>
            <a:ext cx="10463742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F35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i="0" lang="en-US" sz="3399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earn to swim information and games for parents</a:t>
            </a:r>
            <a:endParaRPr/>
          </a:p>
        </p:txBody>
      </p:sp>
      <p:sp>
        <p:nvSpPr>
          <p:cNvPr id="374" name="Google Shape;374;p31"/>
          <p:cNvSpPr txBox="1"/>
          <p:nvPr/>
        </p:nvSpPr>
        <p:spPr>
          <a:xfrm>
            <a:off x="6587327" y="3882434"/>
            <a:ext cx="2684978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parent blog</a:t>
            </a:r>
            <a:endParaRPr/>
          </a:p>
        </p:txBody>
      </p:sp>
      <p:sp>
        <p:nvSpPr>
          <p:cNvPr id="375" name="Google Shape;375;p31"/>
          <p:cNvSpPr txBox="1"/>
          <p:nvPr/>
        </p:nvSpPr>
        <p:spPr>
          <a:xfrm>
            <a:off x="9920134" y="3882434"/>
            <a:ext cx="4826099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F35000"/>
                </a:solidFill>
                <a:latin typeface="Arial"/>
                <a:ea typeface="Arial"/>
                <a:cs typeface="Arial"/>
                <a:sym typeface="Arial"/>
              </a:rPr>
              <a:t>Pre- School Framework</a:t>
            </a:r>
            <a:endParaRPr/>
          </a:p>
        </p:txBody>
      </p:sp>
      <p:sp>
        <p:nvSpPr>
          <p:cNvPr id="376" name="Google Shape;376;p31"/>
          <p:cNvSpPr txBox="1"/>
          <p:nvPr/>
        </p:nvSpPr>
        <p:spPr>
          <a:xfrm>
            <a:off x="6711667" y="4653324"/>
            <a:ext cx="5121275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learn to swim framework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10029212" y="1547509"/>
            <a:ext cx="3392957" cy="3392957"/>
            <a:chOff x="0" y="0"/>
            <a:chExt cx="6350000" cy="6350000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6350000" cy="6350000"/>
            </a:xfrm>
            <a:custGeom>
              <a:rect b="b" l="l" r="r" t="t"/>
              <a:pathLst>
                <a:path extrusionOk="0" h="6350000" w="6350000">
                  <a:moveTo>
                    <a:pt x="6350000" y="6026150"/>
                  </a:moveTo>
                  <a:cubicBezTo>
                    <a:pt x="6350000" y="6205220"/>
                    <a:pt x="6205220" y="6350000"/>
                    <a:pt x="6026150" y="6350000"/>
                  </a:cubicBezTo>
                  <a:lnTo>
                    <a:pt x="323850" y="6350000"/>
                  </a:lnTo>
                  <a:cubicBezTo>
                    <a:pt x="144780" y="6350000"/>
                    <a:pt x="0" y="6205220"/>
                    <a:pt x="0" y="6026150"/>
                  </a:cubicBezTo>
                  <a:lnTo>
                    <a:pt x="0" y="323850"/>
                  </a:lnTo>
                  <a:cubicBezTo>
                    <a:pt x="0" y="144780"/>
                    <a:pt x="144780" y="0"/>
                    <a:pt x="323850" y="0"/>
                  </a:cubicBezTo>
                  <a:lnTo>
                    <a:pt x="6026150" y="0"/>
                  </a:lnTo>
                  <a:cubicBezTo>
                    <a:pt x="6205220" y="0"/>
                    <a:pt x="6350000" y="144780"/>
                    <a:pt x="6350000" y="323850"/>
                  </a:cubicBezTo>
                  <a:lnTo>
                    <a:pt x="6350000" y="602615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3999" l="0" r="0" t="-13997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153670" y="154940"/>
              <a:ext cx="6043930" cy="6042660"/>
            </a:xfrm>
            <a:custGeom>
              <a:rect b="b" l="l" r="r" t="t"/>
              <a:pathLst>
                <a:path extrusionOk="0" h="6042660" w="6043930">
                  <a:moveTo>
                    <a:pt x="5872480" y="6042660"/>
                  </a:moveTo>
                  <a:lnTo>
                    <a:pt x="170180" y="6042660"/>
                  </a:lnTo>
                  <a:cubicBezTo>
                    <a:pt x="76200" y="6042660"/>
                    <a:pt x="0" y="5966460"/>
                    <a:pt x="0" y="5872480"/>
                  </a:cubicBezTo>
                  <a:lnTo>
                    <a:pt x="0" y="170180"/>
                  </a:lnTo>
                  <a:cubicBezTo>
                    <a:pt x="0" y="76200"/>
                    <a:pt x="76200" y="0"/>
                    <a:pt x="170180" y="0"/>
                  </a:cubicBezTo>
                  <a:lnTo>
                    <a:pt x="5872480" y="0"/>
                  </a:lnTo>
                  <a:cubicBezTo>
                    <a:pt x="5966460" y="0"/>
                    <a:pt x="6042660" y="76200"/>
                    <a:pt x="6042660" y="170180"/>
                  </a:cubicBezTo>
                  <a:lnTo>
                    <a:pt x="6042660" y="5872480"/>
                  </a:lnTo>
                  <a:cubicBezTo>
                    <a:pt x="6043930" y="5965190"/>
                    <a:pt x="5966460" y="6042660"/>
                    <a:pt x="5872480" y="6042660"/>
                  </a:cubicBezTo>
                  <a:close/>
                  <a:moveTo>
                    <a:pt x="170180" y="74930"/>
                  </a:moveTo>
                  <a:cubicBezTo>
                    <a:pt x="118110" y="74930"/>
                    <a:pt x="76200" y="116840"/>
                    <a:pt x="76200" y="168910"/>
                  </a:cubicBezTo>
                  <a:lnTo>
                    <a:pt x="76200" y="5871210"/>
                  </a:lnTo>
                  <a:cubicBezTo>
                    <a:pt x="76200" y="5923280"/>
                    <a:pt x="118110" y="5965190"/>
                    <a:pt x="170180" y="5965190"/>
                  </a:cubicBezTo>
                  <a:lnTo>
                    <a:pt x="5872480" y="5965190"/>
                  </a:lnTo>
                  <a:cubicBezTo>
                    <a:pt x="5924550" y="5965190"/>
                    <a:pt x="5966460" y="5923280"/>
                    <a:pt x="5966460" y="5871210"/>
                  </a:cubicBezTo>
                  <a:lnTo>
                    <a:pt x="5966460" y="168910"/>
                  </a:lnTo>
                  <a:cubicBezTo>
                    <a:pt x="5966460" y="116840"/>
                    <a:pt x="5924550" y="74930"/>
                    <a:pt x="5872480" y="74930"/>
                  </a:cubicBezTo>
                  <a:lnTo>
                    <a:pt x="170180" y="74930"/>
                  </a:lnTo>
                  <a:close/>
                </a:path>
              </a:pathLst>
            </a:custGeom>
            <a:solidFill>
              <a:srgbClr val="F47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13154009" y="6395103"/>
            <a:ext cx="2653270" cy="2653270"/>
            <a:chOff x="0" y="0"/>
            <a:chExt cx="6350000" cy="6350000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6350000" cy="6350000"/>
            </a:xfrm>
            <a:custGeom>
              <a:rect b="b" l="l" r="r" t="t"/>
              <a:pathLst>
                <a:path extrusionOk="0" h="6350000" w="6350000">
                  <a:moveTo>
                    <a:pt x="6350000" y="6026150"/>
                  </a:moveTo>
                  <a:cubicBezTo>
                    <a:pt x="6350000" y="6205220"/>
                    <a:pt x="6205220" y="6350000"/>
                    <a:pt x="6026150" y="6350000"/>
                  </a:cubicBezTo>
                  <a:lnTo>
                    <a:pt x="323850" y="6350000"/>
                  </a:lnTo>
                  <a:cubicBezTo>
                    <a:pt x="144780" y="6350000"/>
                    <a:pt x="0" y="6205220"/>
                    <a:pt x="0" y="6026150"/>
                  </a:cubicBezTo>
                  <a:lnTo>
                    <a:pt x="0" y="323850"/>
                  </a:lnTo>
                  <a:cubicBezTo>
                    <a:pt x="0" y="144780"/>
                    <a:pt x="144780" y="0"/>
                    <a:pt x="323850" y="0"/>
                  </a:cubicBezTo>
                  <a:lnTo>
                    <a:pt x="6026150" y="0"/>
                  </a:lnTo>
                  <a:cubicBezTo>
                    <a:pt x="6205220" y="0"/>
                    <a:pt x="6350000" y="144780"/>
                    <a:pt x="6350000" y="323850"/>
                  </a:cubicBezTo>
                  <a:lnTo>
                    <a:pt x="6350000" y="602615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3871" l="0" r="0" t="-13871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153670" y="154940"/>
              <a:ext cx="6043930" cy="6042660"/>
            </a:xfrm>
            <a:custGeom>
              <a:rect b="b" l="l" r="r" t="t"/>
              <a:pathLst>
                <a:path extrusionOk="0" h="6042660" w="6043930">
                  <a:moveTo>
                    <a:pt x="5872480" y="6042660"/>
                  </a:moveTo>
                  <a:lnTo>
                    <a:pt x="170180" y="6042660"/>
                  </a:lnTo>
                  <a:cubicBezTo>
                    <a:pt x="76200" y="6042660"/>
                    <a:pt x="0" y="5966460"/>
                    <a:pt x="0" y="5872480"/>
                  </a:cubicBezTo>
                  <a:lnTo>
                    <a:pt x="0" y="170180"/>
                  </a:lnTo>
                  <a:cubicBezTo>
                    <a:pt x="0" y="76200"/>
                    <a:pt x="76200" y="0"/>
                    <a:pt x="170180" y="0"/>
                  </a:cubicBezTo>
                  <a:lnTo>
                    <a:pt x="5872480" y="0"/>
                  </a:lnTo>
                  <a:cubicBezTo>
                    <a:pt x="5966460" y="0"/>
                    <a:pt x="6042660" y="76200"/>
                    <a:pt x="6042660" y="170180"/>
                  </a:cubicBezTo>
                  <a:lnTo>
                    <a:pt x="6042660" y="5872480"/>
                  </a:lnTo>
                  <a:cubicBezTo>
                    <a:pt x="6043930" y="5965190"/>
                    <a:pt x="5966460" y="6042660"/>
                    <a:pt x="5872480" y="6042660"/>
                  </a:cubicBezTo>
                  <a:close/>
                  <a:moveTo>
                    <a:pt x="170180" y="74930"/>
                  </a:moveTo>
                  <a:cubicBezTo>
                    <a:pt x="118110" y="74930"/>
                    <a:pt x="76200" y="116840"/>
                    <a:pt x="76200" y="168910"/>
                  </a:cubicBezTo>
                  <a:lnTo>
                    <a:pt x="76200" y="5871210"/>
                  </a:lnTo>
                  <a:cubicBezTo>
                    <a:pt x="76200" y="5923280"/>
                    <a:pt x="118110" y="5965190"/>
                    <a:pt x="170180" y="5965190"/>
                  </a:cubicBezTo>
                  <a:lnTo>
                    <a:pt x="5872480" y="5965190"/>
                  </a:lnTo>
                  <a:cubicBezTo>
                    <a:pt x="5924550" y="5965190"/>
                    <a:pt x="5966460" y="5923280"/>
                    <a:pt x="5966460" y="5871210"/>
                  </a:cubicBezTo>
                  <a:lnTo>
                    <a:pt x="5966460" y="168910"/>
                  </a:lnTo>
                  <a:cubicBezTo>
                    <a:pt x="5966460" y="116840"/>
                    <a:pt x="5924550" y="74930"/>
                    <a:pt x="5872480" y="74930"/>
                  </a:cubicBezTo>
                  <a:lnTo>
                    <a:pt x="170180" y="74930"/>
                  </a:lnTo>
                  <a:close/>
                </a:path>
              </a:pathLst>
            </a:custGeom>
            <a:solidFill>
              <a:srgbClr val="F47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" name="Google Shape;110;p14"/>
          <p:cNvGrpSpPr/>
          <p:nvPr/>
        </p:nvGrpSpPr>
        <p:grpSpPr>
          <a:xfrm>
            <a:off x="646490" y="1592827"/>
            <a:ext cx="3550920" cy="3550920"/>
            <a:chOff x="0" y="0"/>
            <a:chExt cx="6350000" cy="6350000"/>
          </a:xfrm>
        </p:grpSpPr>
        <p:sp>
          <p:nvSpPr>
            <p:cNvPr id="111" name="Google Shape;111;p14"/>
            <p:cNvSpPr/>
            <p:nvPr/>
          </p:nvSpPr>
          <p:spPr>
            <a:xfrm>
              <a:off x="0" y="0"/>
              <a:ext cx="6350000" cy="6350000"/>
            </a:xfrm>
            <a:custGeom>
              <a:rect b="b" l="l" r="r" t="t"/>
              <a:pathLst>
                <a:path extrusionOk="0" h="6350000" w="6350000">
                  <a:moveTo>
                    <a:pt x="6350000" y="6026150"/>
                  </a:moveTo>
                  <a:cubicBezTo>
                    <a:pt x="6350000" y="6205220"/>
                    <a:pt x="6205220" y="6350000"/>
                    <a:pt x="6026150" y="6350000"/>
                  </a:cubicBezTo>
                  <a:lnTo>
                    <a:pt x="323850" y="6350000"/>
                  </a:lnTo>
                  <a:cubicBezTo>
                    <a:pt x="144780" y="6350000"/>
                    <a:pt x="0" y="6205220"/>
                    <a:pt x="0" y="6026150"/>
                  </a:cubicBezTo>
                  <a:lnTo>
                    <a:pt x="0" y="323850"/>
                  </a:lnTo>
                  <a:cubicBezTo>
                    <a:pt x="0" y="144780"/>
                    <a:pt x="144780" y="0"/>
                    <a:pt x="323850" y="0"/>
                  </a:cubicBezTo>
                  <a:lnTo>
                    <a:pt x="6026150" y="0"/>
                  </a:lnTo>
                  <a:cubicBezTo>
                    <a:pt x="6205220" y="0"/>
                    <a:pt x="6350000" y="144780"/>
                    <a:pt x="6350000" y="323850"/>
                  </a:cubicBezTo>
                  <a:lnTo>
                    <a:pt x="6350000" y="602615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14970" l="0" r="0" t="-1496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153670" y="154940"/>
              <a:ext cx="6043930" cy="6042660"/>
            </a:xfrm>
            <a:custGeom>
              <a:rect b="b" l="l" r="r" t="t"/>
              <a:pathLst>
                <a:path extrusionOk="0" h="6042660" w="6043930">
                  <a:moveTo>
                    <a:pt x="5872480" y="6042660"/>
                  </a:moveTo>
                  <a:lnTo>
                    <a:pt x="170180" y="6042660"/>
                  </a:lnTo>
                  <a:cubicBezTo>
                    <a:pt x="76200" y="6042660"/>
                    <a:pt x="0" y="5966460"/>
                    <a:pt x="0" y="5872480"/>
                  </a:cubicBezTo>
                  <a:lnTo>
                    <a:pt x="0" y="170180"/>
                  </a:lnTo>
                  <a:cubicBezTo>
                    <a:pt x="0" y="76200"/>
                    <a:pt x="76200" y="0"/>
                    <a:pt x="170180" y="0"/>
                  </a:cubicBezTo>
                  <a:lnTo>
                    <a:pt x="5872480" y="0"/>
                  </a:lnTo>
                  <a:cubicBezTo>
                    <a:pt x="5966460" y="0"/>
                    <a:pt x="6042660" y="76200"/>
                    <a:pt x="6042660" y="170180"/>
                  </a:cubicBezTo>
                  <a:lnTo>
                    <a:pt x="6042660" y="5872480"/>
                  </a:lnTo>
                  <a:cubicBezTo>
                    <a:pt x="6043930" y="5965190"/>
                    <a:pt x="5966460" y="6042660"/>
                    <a:pt x="5872480" y="6042660"/>
                  </a:cubicBezTo>
                  <a:close/>
                  <a:moveTo>
                    <a:pt x="170180" y="74930"/>
                  </a:moveTo>
                  <a:cubicBezTo>
                    <a:pt x="118110" y="74930"/>
                    <a:pt x="76200" y="116840"/>
                    <a:pt x="76200" y="168910"/>
                  </a:cubicBezTo>
                  <a:lnTo>
                    <a:pt x="76200" y="5871210"/>
                  </a:lnTo>
                  <a:cubicBezTo>
                    <a:pt x="76200" y="5923280"/>
                    <a:pt x="118110" y="5965190"/>
                    <a:pt x="170180" y="5965190"/>
                  </a:cubicBezTo>
                  <a:lnTo>
                    <a:pt x="5872480" y="5965190"/>
                  </a:lnTo>
                  <a:cubicBezTo>
                    <a:pt x="5924550" y="5965190"/>
                    <a:pt x="5966460" y="5923280"/>
                    <a:pt x="5966460" y="5871210"/>
                  </a:cubicBezTo>
                  <a:lnTo>
                    <a:pt x="5966460" y="168910"/>
                  </a:lnTo>
                  <a:cubicBezTo>
                    <a:pt x="5966460" y="116840"/>
                    <a:pt x="5924550" y="74930"/>
                    <a:pt x="5872480" y="74930"/>
                  </a:cubicBezTo>
                  <a:lnTo>
                    <a:pt x="170180" y="74930"/>
                  </a:lnTo>
                  <a:close/>
                </a:path>
              </a:pathLst>
            </a:custGeom>
            <a:solidFill>
              <a:srgbClr val="F47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" name="Google Shape;113;p14"/>
          <p:cNvGrpSpPr/>
          <p:nvPr/>
        </p:nvGrpSpPr>
        <p:grpSpPr>
          <a:xfrm>
            <a:off x="14282951" y="1547712"/>
            <a:ext cx="3460432" cy="3460432"/>
            <a:chOff x="0" y="0"/>
            <a:chExt cx="6350000" cy="6350000"/>
          </a:xfrm>
        </p:grpSpPr>
        <p:sp>
          <p:nvSpPr>
            <p:cNvPr id="114" name="Google Shape;114;p14"/>
            <p:cNvSpPr/>
            <p:nvPr/>
          </p:nvSpPr>
          <p:spPr>
            <a:xfrm>
              <a:off x="0" y="0"/>
              <a:ext cx="6350000" cy="6350000"/>
            </a:xfrm>
            <a:custGeom>
              <a:rect b="b" l="l" r="r" t="t"/>
              <a:pathLst>
                <a:path extrusionOk="0" h="6350000" w="6350000">
                  <a:moveTo>
                    <a:pt x="6350000" y="6026150"/>
                  </a:moveTo>
                  <a:cubicBezTo>
                    <a:pt x="6350000" y="6205220"/>
                    <a:pt x="6205220" y="6350000"/>
                    <a:pt x="6026150" y="6350000"/>
                  </a:cubicBezTo>
                  <a:lnTo>
                    <a:pt x="323850" y="6350000"/>
                  </a:lnTo>
                  <a:cubicBezTo>
                    <a:pt x="144780" y="6350000"/>
                    <a:pt x="0" y="6205220"/>
                    <a:pt x="0" y="6026150"/>
                  </a:cubicBezTo>
                  <a:lnTo>
                    <a:pt x="0" y="323850"/>
                  </a:lnTo>
                  <a:cubicBezTo>
                    <a:pt x="0" y="144780"/>
                    <a:pt x="144780" y="0"/>
                    <a:pt x="323850" y="0"/>
                  </a:cubicBezTo>
                  <a:lnTo>
                    <a:pt x="6026150" y="0"/>
                  </a:lnTo>
                  <a:cubicBezTo>
                    <a:pt x="6205220" y="0"/>
                    <a:pt x="6350000" y="144780"/>
                    <a:pt x="6350000" y="323850"/>
                  </a:cubicBezTo>
                  <a:lnTo>
                    <a:pt x="6350000" y="602615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13426" l="0" r="0" t="-13427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153670" y="154940"/>
              <a:ext cx="6043930" cy="6042660"/>
            </a:xfrm>
            <a:custGeom>
              <a:rect b="b" l="l" r="r" t="t"/>
              <a:pathLst>
                <a:path extrusionOk="0" h="6042660" w="6043930">
                  <a:moveTo>
                    <a:pt x="5872480" y="6042660"/>
                  </a:moveTo>
                  <a:lnTo>
                    <a:pt x="170180" y="6042660"/>
                  </a:lnTo>
                  <a:cubicBezTo>
                    <a:pt x="76200" y="6042660"/>
                    <a:pt x="0" y="5966460"/>
                    <a:pt x="0" y="5872480"/>
                  </a:cubicBezTo>
                  <a:lnTo>
                    <a:pt x="0" y="170180"/>
                  </a:lnTo>
                  <a:cubicBezTo>
                    <a:pt x="0" y="76200"/>
                    <a:pt x="76200" y="0"/>
                    <a:pt x="170180" y="0"/>
                  </a:cubicBezTo>
                  <a:lnTo>
                    <a:pt x="5872480" y="0"/>
                  </a:lnTo>
                  <a:cubicBezTo>
                    <a:pt x="5966460" y="0"/>
                    <a:pt x="6042660" y="76200"/>
                    <a:pt x="6042660" y="170180"/>
                  </a:cubicBezTo>
                  <a:lnTo>
                    <a:pt x="6042660" y="5872480"/>
                  </a:lnTo>
                  <a:cubicBezTo>
                    <a:pt x="6043930" y="5965190"/>
                    <a:pt x="5966460" y="6042660"/>
                    <a:pt x="5872480" y="6042660"/>
                  </a:cubicBezTo>
                  <a:close/>
                  <a:moveTo>
                    <a:pt x="170180" y="74930"/>
                  </a:moveTo>
                  <a:cubicBezTo>
                    <a:pt x="118110" y="74930"/>
                    <a:pt x="76200" y="116840"/>
                    <a:pt x="76200" y="168910"/>
                  </a:cubicBezTo>
                  <a:lnTo>
                    <a:pt x="76200" y="5871210"/>
                  </a:lnTo>
                  <a:cubicBezTo>
                    <a:pt x="76200" y="5923280"/>
                    <a:pt x="118110" y="5965190"/>
                    <a:pt x="170180" y="5965190"/>
                  </a:cubicBezTo>
                  <a:lnTo>
                    <a:pt x="5872480" y="5965190"/>
                  </a:lnTo>
                  <a:cubicBezTo>
                    <a:pt x="5924550" y="5965190"/>
                    <a:pt x="5966460" y="5923280"/>
                    <a:pt x="5966460" y="5871210"/>
                  </a:cubicBezTo>
                  <a:lnTo>
                    <a:pt x="5966460" y="168910"/>
                  </a:lnTo>
                  <a:cubicBezTo>
                    <a:pt x="5966460" y="116840"/>
                    <a:pt x="5924550" y="74930"/>
                    <a:pt x="5872480" y="74930"/>
                  </a:cubicBezTo>
                  <a:lnTo>
                    <a:pt x="170180" y="74930"/>
                  </a:lnTo>
                  <a:close/>
                </a:path>
              </a:pathLst>
            </a:custGeom>
            <a:solidFill>
              <a:srgbClr val="F47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Google Shape;116;p14"/>
          <p:cNvSpPr/>
          <p:nvPr/>
        </p:nvSpPr>
        <p:spPr>
          <a:xfrm>
            <a:off x="16027072" y="-871408"/>
            <a:ext cx="3471959" cy="1900108"/>
          </a:xfrm>
          <a:custGeom>
            <a:rect b="b" l="l" r="r" t="t"/>
            <a:pathLst>
              <a:path extrusionOk="0" h="1900108" w="3471959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7" name="Google Shape;117;p14"/>
          <p:cNvGrpSpPr/>
          <p:nvPr/>
        </p:nvGrpSpPr>
        <p:grpSpPr>
          <a:xfrm>
            <a:off x="9723717" y="6411970"/>
            <a:ext cx="2621341" cy="2621341"/>
            <a:chOff x="0" y="0"/>
            <a:chExt cx="6350000" cy="6350000"/>
          </a:xfrm>
        </p:grpSpPr>
        <p:sp>
          <p:nvSpPr>
            <p:cNvPr id="118" name="Google Shape;118;p14"/>
            <p:cNvSpPr/>
            <p:nvPr/>
          </p:nvSpPr>
          <p:spPr>
            <a:xfrm>
              <a:off x="0" y="0"/>
              <a:ext cx="6350000" cy="6350000"/>
            </a:xfrm>
            <a:custGeom>
              <a:rect b="b" l="l" r="r" t="t"/>
              <a:pathLst>
                <a:path extrusionOk="0" h="6350000" w="6350000">
                  <a:moveTo>
                    <a:pt x="6350000" y="6026150"/>
                  </a:moveTo>
                  <a:cubicBezTo>
                    <a:pt x="6350000" y="6205220"/>
                    <a:pt x="6205220" y="6350000"/>
                    <a:pt x="6026150" y="6350000"/>
                  </a:cubicBezTo>
                  <a:lnTo>
                    <a:pt x="323850" y="6350000"/>
                  </a:lnTo>
                  <a:cubicBezTo>
                    <a:pt x="144780" y="6350000"/>
                    <a:pt x="0" y="6205220"/>
                    <a:pt x="0" y="6026150"/>
                  </a:cubicBezTo>
                  <a:lnTo>
                    <a:pt x="0" y="323850"/>
                  </a:lnTo>
                  <a:cubicBezTo>
                    <a:pt x="0" y="144780"/>
                    <a:pt x="144780" y="0"/>
                    <a:pt x="323850" y="0"/>
                  </a:cubicBezTo>
                  <a:lnTo>
                    <a:pt x="6026150" y="0"/>
                  </a:lnTo>
                  <a:cubicBezTo>
                    <a:pt x="6205220" y="0"/>
                    <a:pt x="6350000" y="144780"/>
                    <a:pt x="6350000" y="323850"/>
                  </a:cubicBezTo>
                  <a:lnTo>
                    <a:pt x="6350000" y="602615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11728" l="0" r="0" t="-1172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153670" y="154940"/>
              <a:ext cx="6043930" cy="6042660"/>
            </a:xfrm>
            <a:custGeom>
              <a:rect b="b" l="l" r="r" t="t"/>
              <a:pathLst>
                <a:path extrusionOk="0" h="6042660" w="6043930">
                  <a:moveTo>
                    <a:pt x="5872480" y="6042660"/>
                  </a:moveTo>
                  <a:lnTo>
                    <a:pt x="170180" y="6042660"/>
                  </a:lnTo>
                  <a:cubicBezTo>
                    <a:pt x="76200" y="6042660"/>
                    <a:pt x="0" y="5966460"/>
                    <a:pt x="0" y="5872480"/>
                  </a:cubicBezTo>
                  <a:lnTo>
                    <a:pt x="0" y="170180"/>
                  </a:lnTo>
                  <a:cubicBezTo>
                    <a:pt x="0" y="76200"/>
                    <a:pt x="76200" y="0"/>
                    <a:pt x="170180" y="0"/>
                  </a:cubicBezTo>
                  <a:lnTo>
                    <a:pt x="5872480" y="0"/>
                  </a:lnTo>
                  <a:cubicBezTo>
                    <a:pt x="5966460" y="0"/>
                    <a:pt x="6042660" y="76200"/>
                    <a:pt x="6042660" y="170180"/>
                  </a:cubicBezTo>
                  <a:lnTo>
                    <a:pt x="6042660" y="5872480"/>
                  </a:lnTo>
                  <a:cubicBezTo>
                    <a:pt x="6043930" y="5965190"/>
                    <a:pt x="5966460" y="6042660"/>
                    <a:pt x="5872480" y="6042660"/>
                  </a:cubicBezTo>
                  <a:close/>
                  <a:moveTo>
                    <a:pt x="170180" y="74930"/>
                  </a:moveTo>
                  <a:cubicBezTo>
                    <a:pt x="118110" y="74930"/>
                    <a:pt x="76200" y="116840"/>
                    <a:pt x="76200" y="168910"/>
                  </a:cubicBezTo>
                  <a:lnTo>
                    <a:pt x="76200" y="5871210"/>
                  </a:lnTo>
                  <a:cubicBezTo>
                    <a:pt x="76200" y="5923280"/>
                    <a:pt x="118110" y="5965190"/>
                    <a:pt x="170180" y="5965190"/>
                  </a:cubicBezTo>
                  <a:lnTo>
                    <a:pt x="5872480" y="5965190"/>
                  </a:lnTo>
                  <a:cubicBezTo>
                    <a:pt x="5924550" y="5965190"/>
                    <a:pt x="5966460" y="5923280"/>
                    <a:pt x="5966460" y="5871210"/>
                  </a:cubicBezTo>
                  <a:lnTo>
                    <a:pt x="5966460" y="168910"/>
                  </a:lnTo>
                  <a:cubicBezTo>
                    <a:pt x="5966460" y="116840"/>
                    <a:pt x="5924550" y="74930"/>
                    <a:pt x="5872480" y="74930"/>
                  </a:cubicBezTo>
                  <a:lnTo>
                    <a:pt x="170180" y="74930"/>
                  </a:lnTo>
                  <a:close/>
                </a:path>
              </a:pathLst>
            </a:custGeom>
            <a:solidFill>
              <a:srgbClr val="F47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14"/>
          <p:cNvGrpSpPr/>
          <p:nvPr/>
        </p:nvGrpSpPr>
        <p:grpSpPr>
          <a:xfrm>
            <a:off x="5054413" y="1547712"/>
            <a:ext cx="3460432" cy="3460432"/>
            <a:chOff x="0" y="0"/>
            <a:chExt cx="6350000" cy="6350000"/>
          </a:xfrm>
        </p:grpSpPr>
        <p:sp>
          <p:nvSpPr>
            <p:cNvPr id="121" name="Google Shape;121;p14"/>
            <p:cNvSpPr/>
            <p:nvPr/>
          </p:nvSpPr>
          <p:spPr>
            <a:xfrm>
              <a:off x="0" y="0"/>
              <a:ext cx="6350000" cy="6350000"/>
            </a:xfrm>
            <a:custGeom>
              <a:rect b="b" l="l" r="r" t="t"/>
              <a:pathLst>
                <a:path extrusionOk="0" h="6350000" w="6350000">
                  <a:moveTo>
                    <a:pt x="6350000" y="6026150"/>
                  </a:moveTo>
                  <a:cubicBezTo>
                    <a:pt x="6350000" y="6205220"/>
                    <a:pt x="6205220" y="6350000"/>
                    <a:pt x="6026150" y="6350000"/>
                  </a:cubicBezTo>
                  <a:lnTo>
                    <a:pt x="323850" y="6350000"/>
                  </a:lnTo>
                  <a:cubicBezTo>
                    <a:pt x="144780" y="6350000"/>
                    <a:pt x="0" y="6205220"/>
                    <a:pt x="0" y="6026150"/>
                  </a:cubicBezTo>
                  <a:lnTo>
                    <a:pt x="0" y="323850"/>
                  </a:lnTo>
                  <a:cubicBezTo>
                    <a:pt x="0" y="144780"/>
                    <a:pt x="144780" y="0"/>
                    <a:pt x="323850" y="0"/>
                  </a:cubicBezTo>
                  <a:lnTo>
                    <a:pt x="6026150" y="0"/>
                  </a:lnTo>
                  <a:cubicBezTo>
                    <a:pt x="6205220" y="0"/>
                    <a:pt x="6350000" y="144780"/>
                    <a:pt x="6350000" y="323850"/>
                  </a:cubicBezTo>
                  <a:lnTo>
                    <a:pt x="6350000" y="602615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12636" l="0" r="0" t="-12634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153670" y="154940"/>
              <a:ext cx="6043930" cy="6042660"/>
            </a:xfrm>
            <a:custGeom>
              <a:rect b="b" l="l" r="r" t="t"/>
              <a:pathLst>
                <a:path extrusionOk="0" h="6042660" w="6043930">
                  <a:moveTo>
                    <a:pt x="5872480" y="6042660"/>
                  </a:moveTo>
                  <a:lnTo>
                    <a:pt x="170180" y="6042660"/>
                  </a:lnTo>
                  <a:cubicBezTo>
                    <a:pt x="76200" y="6042660"/>
                    <a:pt x="0" y="5966460"/>
                    <a:pt x="0" y="5872480"/>
                  </a:cubicBezTo>
                  <a:lnTo>
                    <a:pt x="0" y="170180"/>
                  </a:lnTo>
                  <a:cubicBezTo>
                    <a:pt x="0" y="76200"/>
                    <a:pt x="76200" y="0"/>
                    <a:pt x="170180" y="0"/>
                  </a:cubicBezTo>
                  <a:lnTo>
                    <a:pt x="5872480" y="0"/>
                  </a:lnTo>
                  <a:cubicBezTo>
                    <a:pt x="5966460" y="0"/>
                    <a:pt x="6042660" y="76200"/>
                    <a:pt x="6042660" y="170180"/>
                  </a:cubicBezTo>
                  <a:lnTo>
                    <a:pt x="6042660" y="5872480"/>
                  </a:lnTo>
                  <a:cubicBezTo>
                    <a:pt x="6043930" y="5965190"/>
                    <a:pt x="5966460" y="6042660"/>
                    <a:pt x="5872480" y="6042660"/>
                  </a:cubicBezTo>
                  <a:close/>
                  <a:moveTo>
                    <a:pt x="170180" y="74930"/>
                  </a:moveTo>
                  <a:cubicBezTo>
                    <a:pt x="118110" y="74930"/>
                    <a:pt x="76200" y="116840"/>
                    <a:pt x="76200" y="168910"/>
                  </a:cubicBezTo>
                  <a:lnTo>
                    <a:pt x="76200" y="5871210"/>
                  </a:lnTo>
                  <a:cubicBezTo>
                    <a:pt x="76200" y="5923280"/>
                    <a:pt x="118110" y="5965190"/>
                    <a:pt x="170180" y="5965190"/>
                  </a:cubicBezTo>
                  <a:lnTo>
                    <a:pt x="5872480" y="5965190"/>
                  </a:lnTo>
                  <a:cubicBezTo>
                    <a:pt x="5924550" y="5965190"/>
                    <a:pt x="5966460" y="5923280"/>
                    <a:pt x="5966460" y="5871210"/>
                  </a:cubicBezTo>
                  <a:lnTo>
                    <a:pt x="5966460" y="168910"/>
                  </a:lnTo>
                  <a:cubicBezTo>
                    <a:pt x="5966460" y="116840"/>
                    <a:pt x="5924550" y="74930"/>
                    <a:pt x="5872480" y="74930"/>
                  </a:cubicBezTo>
                  <a:lnTo>
                    <a:pt x="170180" y="74930"/>
                  </a:lnTo>
                  <a:close/>
                </a:path>
              </a:pathLst>
            </a:custGeom>
            <a:solidFill>
              <a:srgbClr val="F47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" name="Google Shape;123;p14"/>
          <p:cNvGrpSpPr/>
          <p:nvPr/>
        </p:nvGrpSpPr>
        <p:grpSpPr>
          <a:xfrm>
            <a:off x="6473094" y="6411970"/>
            <a:ext cx="2621341" cy="2621341"/>
            <a:chOff x="0" y="0"/>
            <a:chExt cx="6350000" cy="6350000"/>
          </a:xfrm>
        </p:grpSpPr>
        <p:sp>
          <p:nvSpPr>
            <p:cNvPr id="124" name="Google Shape;124;p14"/>
            <p:cNvSpPr/>
            <p:nvPr/>
          </p:nvSpPr>
          <p:spPr>
            <a:xfrm>
              <a:off x="0" y="0"/>
              <a:ext cx="6350000" cy="6350000"/>
            </a:xfrm>
            <a:custGeom>
              <a:rect b="b" l="l" r="r" t="t"/>
              <a:pathLst>
                <a:path extrusionOk="0" h="6350000" w="6350000">
                  <a:moveTo>
                    <a:pt x="6350000" y="6026150"/>
                  </a:moveTo>
                  <a:cubicBezTo>
                    <a:pt x="6350000" y="6205220"/>
                    <a:pt x="6205220" y="6350000"/>
                    <a:pt x="6026150" y="6350000"/>
                  </a:cubicBezTo>
                  <a:lnTo>
                    <a:pt x="323850" y="6350000"/>
                  </a:lnTo>
                  <a:cubicBezTo>
                    <a:pt x="144780" y="6350000"/>
                    <a:pt x="0" y="6205220"/>
                    <a:pt x="0" y="6026150"/>
                  </a:cubicBezTo>
                  <a:lnTo>
                    <a:pt x="0" y="323850"/>
                  </a:lnTo>
                  <a:cubicBezTo>
                    <a:pt x="0" y="144780"/>
                    <a:pt x="144780" y="0"/>
                    <a:pt x="323850" y="0"/>
                  </a:cubicBezTo>
                  <a:lnTo>
                    <a:pt x="6026150" y="0"/>
                  </a:lnTo>
                  <a:cubicBezTo>
                    <a:pt x="6205220" y="0"/>
                    <a:pt x="6350000" y="144780"/>
                    <a:pt x="6350000" y="323850"/>
                  </a:cubicBezTo>
                  <a:lnTo>
                    <a:pt x="6350000" y="602615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-12568" l="0" r="0" t="-12567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153670" y="154940"/>
              <a:ext cx="6043930" cy="6042660"/>
            </a:xfrm>
            <a:custGeom>
              <a:rect b="b" l="l" r="r" t="t"/>
              <a:pathLst>
                <a:path extrusionOk="0" h="6042660" w="6043930">
                  <a:moveTo>
                    <a:pt x="5872480" y="6042660"/>
                  </a:moveTo>
                  <a:lnTo>
                    <a:pt x="170180" y="6042660"/>
                  </a:lnTo>
                  <a:cubicBezTo>
                    <a:pt x="76200" y="6042660"/>
                    <a:pt x="0" y="5966460"/>
                    <a:pt x="0" y="5872480"/>
                  </a:cubicBezTo>
                  <a:lnTo>
                    <a:pt x="0" y="170180"/>
                  </a:lnTo>
                  <a:cubicBezTo>
                    <a:pt x="0" y="76200"/>
                    <a:pt x="76200" y="0"/>
                    <a:pt x="170180" y="0"/>
                  </a:cubicBezTo>
                  <a:lnTo>
                    <a:pt x="5872480" y="0"/>
                  </a:lnTo>
                  <a:cubicBezTo>
                    <a:pt x="5966460" y="0"/>
                    <a:pt x="6042660" y="76200"/>
                    <a:pt x="6042660" y="170180"/>
                  </a:cubicBezTo>
                  <a:lnTo>
                    <a:pt x="6042660" y="5872480"/>
                  </a:lnTo>
                  <a:cubicBezTo>
                    <a:pt x="6043930" y="5965190"/>
                    <a:pt x="5966460" y="6042660"/>
                    <a:pt x="5872480" y="6042660"/>
                  </a:cubicBezTo>
                  <a:close/>
                  <a:moveTo>
                    <a:pt x="170180" y="74930"/>
                  </a:moveTo>
                  <a:cubicBezTo>
                    <a:pt x="118110" y="74930"/>
                    <a:pt x="76200" y="116840"/>
                    <a:pt x="76200" y="168910"/>
                  </a:cubicBezTo>
                  <a:lnTo>
                    <a:pt x="76200" y="5871210"/>
                  </a:lnTo>
                  <a:cubicBezTo>
                    <a:pt x="76200" y="5923280"/>
                    <a:pt x="118110" y="5965190"/>
                    <a:pt x="170180" y="5965190"/>
                  </a:cubicBezTo>
                  <a:lnTo>
                    <a:pt x="5872480" y="5965190"/>
                  </a:lnTo>
                  <a:cubicBezTo>
                    <a:pt x="5924550" y="5965190"/>
                    <a:pt x="5966460" y="5923280"/>
                    <a:pt x="5966460" y="5871210"/>
                  </a:cubicBezTo>
                  <a:lnTo>
                    <a:pt x="5966460" y="168910"/>
                  </a:lnTo>
                  <a:cubicBezTo>
                    <a:pt x="5966460" y="116840"/>
                    <a:pt x="5924550" y="74930"/>
                    <a:pt x="5872480" y="74930"/>
                  </a:cubicBezTo>
                  <a:lnTo>
                    <a:pt x="170180" y="74930"/>
                  </a:lnTo>
                  <a:close/>
                </a:path>
              </a:pathLst>
            </a:custGeom>
            <a:solidFill>
              <a:srgbClr val="F47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14"/>
          <p:cNvGrpSpPr/>
          <p:nvPr/>
        </p:nvGrpSpPr>
        <p:grpSpPr>
          <a:xfrm>
            <a:off x="2719713" y="6497695"/>
            <a:ext cx="2550679" cy="2550679"/>
            <a:chOff x="0" y="0"/>
            <a:chExt cx="6350000" cy="6350000"/>
          </a:xfrm>
        </p:grpSpPr>
        <p:sp>
          <p:nvSpPr>
            <p:cNvPr id="127" name="Google Shape;127;p14"/>
            <p:cNvSpPr/>
            <p:nvPr/>
          </p:nvSpPr>
          <p:spPr>
            <a:xfrm>
              <a:off x="0" y="0"/>
              <a:ext cx="6350000" cy="6350000"/>
            </a:xfrm>
            <a:custGeom>
              <a:rect b="b" l="l" r="r" t="t"/>
              <a:pathLst>
                <a:path extrusionOk="0" h="6350000" w="6350000">
                  <a:moveTo>
                    <a:pt x="6350000" y="6026150"/>
                  </a:moveTo>
                  <a:cubicBezTo>
                    <a:pt x="6350000" y="6205220"/>
                    <a:pt x="6205220" y="6350000"/>
                    <a:pt x="6026150" y="6350000"/>
                  </a:cubicBezTo>
                  <a:lnTo>
                    <a:pt x="323850" y="6350000"/>
                  </a:lnTo>
                  <a:cubicBezTo>
                    <a:pt x="144780" y="6350000"/>
                    <a:pt x="0" y="6205220"/>
                    <a:pt x="0" y="6026150"/>
                  </a:cubicBezTo>
                  <a:lnTo>
                    <a:pt x="0" y="323850"/>
                  </a:lnTo>
                  <a:cubicBezTo>
                    <a:pt x="0" y="144780"/>
                    <a:pt x="144780" y="0"/>
                    <a:pt x="323850" y="0"/>
                  </a:cubicBezTo>
                  <a:lnTo>
                    <a:pt x="6026150" y="0"/>
                  </a:lnTo>
                  <a:cubicBezTo>
                    <a:pt x="6205220" y="0"/>
                    <a:pt x="6350000" y="144780"/>
                    <a:pt x="6350000" y="323850"/>
                  </a:cubicBezTo>
                  <a:lnTo>
                    <a:pt x="6350000" y="602615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-11385" l="0" r="0" t="-11387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153670" y="154940"/>
              <a:ext cx="6043930" cy="6042660"/>
            </a:xfrm>
            <a:custGeom>
              <a:rect b="b" l="l" r="r" t="t"/>
              <a:pathLst>
                <a:path extrusionOk="0" h="6042660" w="6043930">
                  <a:moveTo>
                    <a:pt x="5872480" y="6042660"/>
                  </a:moveTo>
                  <a:lnTo>
                    <a:pt x="170180" y="6042660"/>
                  </a:lnTo>
                  <a:cubicBezTo>
                    <a:pt x="76200" y="6042660"/>
                    <a:pt x="0" y="5966460"/>
                    <a:pt x="0" y="5872480"/>
                  </a:cubicBezTo>
                  <a:lnTo>
                    <a:pt x="0" y="170180"/>
                  </a:lnTo>
                  <a:cubicBezTo>
                    <a:pt x="0" y="76200"/>
                    <a:pt x="76200" y="0"/>
                    <a:pt x="170180" y="0"/>
                  </a:cubicBezTo>
                  <a:lnTo>
                    <a:pt x="5872480" y="0"/>
                  </a:lnTo>
                  <a:cubicBezTo>
                    <a:pt x="5966460" y="0"/>
                    <a:pt x="6042660" y="76200"/>
                    <a:pt x="6042660" y="170180"/>
                  </a:cubicBezTo>
                  <a:lnTo>
                    <a:pt x="6042660" y="5872480"/>
                  </a:lnTo>
                  <a:cubicBezTo>
                    <a:pt x="6043930" y="5965190"/>
                    <a:pt x="5966460" y="6042660"/>
                    <a:pt x="5872480" y="6042660"/>
                  </a:cubicBezTo>
                  <a:close/>
                  <a:moveTo>
                    <a:pt x="170180" y="74930"/>
                  </a:moveTo>
                  <a:cubicBezTo>
                    <a:pt x="118110" y="74930"/>
                    <a:pt x="76200" y="116840"/>
                    <a:pt x="76200" y="168910"/>
                  </a:cubicBezTo>
                  <a:lnTo>
                    <a:pt x="76200" y="5871210"/>
                  </a:lnTo>
                  <a:cubicBezTo>
                    <a:pt x="76200" y="5923280"/>
                    <a:pt x="118110" y="5965190"/>
                    <a:pt x="170180" y="5965190"/>
                  </a:cubicBezTo>
                  <a:lnTo>
                    <a:pt x="5872480" y="5965190"/>
                  </a:lnTo>
                  <a:cubicBezTo>
                    <a:pt x="5924550" y="5965190"/>
                    <a:pt x="5966460" y="5923280"/>
                    <a:pt x="5966460" y="5871210"/>
                  </a:cubicBezTo>
                  <a:lnTo>
                    <a:pt x="5966460" y="168910"/>
                  </a:lnTo>
                  <a:cubicBezTo>
                    <a:pt x="5966460" y="116840"/>
                    <a:pt x="5924550" y="74930"/>
                    <a:pt x="5872480" y="74930"/>
                  </a:cubicBezTo>
                  <a:lnTo>
                    <a:pt x="170180" y="74930"/>
                  </a:lnTo>
                  <a:close/>
                </a:path>
              </a:pathLst>
            </a:custGeom>
            <a:solidFill>
              <a:srgbClr val="F47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14"/>
          <p:cNvSpPr txBox="1"/>
          <p:nvPr/>
        </p:nvSpPr>
        <p:spPr>
          <a:xfrm>
            <a:off x="2550531" y="305145"/>
            <a:ext cx="13088937" cy="973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56" u="none" cap="none" strike="noStrike">
                <a:solidFill>
                  <a:srgbClr val="F47C00"/>
                </a:solidFill>
                <a:latin typeface="Arial"/>
                <a:ea typeface="Arial"/>
                <a:cs typeface="Arial"/>
                <a:sym typeface="Arial"/>
              </a:rPr>
              <a:t>Meet our Curriculum Swim Team</a:t>
            </a:r>
            <a:endParaRPr/>
          </a:p>
        </p:txBody>
      </p:sp>
      <p:sp>
        <p:nvSpPr>
          <p:cNvPr id="130" name="Google Shape;130;p14"/>
          <p:cNvSpPr txBox="1"/>
          <p:nvPr/>
        </p:nvSpPr>
        <p:spPr>
          <a:xfrm>
            <a:off x="14496891" y="5152330"/>
            <a:ext cx="2620776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Coach Poo</a:t>
            </a:r>
            <a:endParaRPr/>
          </a:p>
        </p:txBody>
      </p:sp>
      <p:sp>
        <p:nvSpPr>
          <p:cNvPr id="131" name="Google Shape;131;p14"/>
          <p:cNvSpPr txBox="1"/>
          <p:nvPr/>
        </p:nvSpPr>
        <p:spPr>
          <a:xfrm>
            <a:off x="901480" y="5340668"/>
            <a:ext cx="2620776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Coach Fern</a:t>
            </a:r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10384786" y="5207166"/>
            <a:ext cx="2620776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Coach Fernie</a:t>
            </a:r>
            <a:endParaRPr/>
          </a:p>
        </p:txBody>
      </p:sp>
      <p:sp>
        <p:nvSpPr>
          <p:cNvPr id="133" name="Google Shape;133;p14"/>
          <p:cNvSpPr txBox="1"/>
          <p:nvPr/>
        </p:nvSpPr>
        <p:spPr>
          <a:xfrm>
            <a:off x="891955" y="5340668"/>
            <a:ext cx="2620776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Coach Fern</a:t>
            </a:r>
            <a:endParaRPr/>
          </a:p>
        </p:txBody>
      </p:sp>
      <p:sp>
        <p:nvSpPr>
          <p:cNvPr id="134" name="Google Shape;134;p14"/>
          <p:cNvSpPr txBox="1"/>
          <p:nvPr/>
        </p:nvSpPr>
        <p:spPr>
          <a:xfrm>
            <a:off x="5270392" y="5297545"/>
            <a:ext cx="2620776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Coach Took</a:t>
            </a:r>
            <a:endParaRPr/>
          </a:p>
        </p:txBody>
      </p:sp>
      <p:sp>
        <p:nvSpPr>
          <p:cNvPr id="135" name="Google Shape;135;p14"/>
          <p:cNvSpPr txBox="1"/>
          <p:nvPr/>
        </p:nvSpPr>
        <p:spPr>
          <a:xfrm>
            <a:off x="13186503" y="9210299"/>
            <a:ext cx="2620776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 Zoe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9724281" y="9214286"/>
            <a:ext cx="2620776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 Chris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6523224" y="9214286"/>
            <a:ext cx="2620776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 Jayne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2649616" y="9248399"/>
            <a:ext cx="2620776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 Tristan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F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/>
        </p:nvSpPr>
        <p:spPr>
          <a:xfrm>
            <a:off x="1056500" y="1458429"/>
            <a:ext cx="7515900" cy="89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9835" lvl="1" marL="957771" marR="0" rtl="0" algn="l">
              <a:lnSpc>
                <a:spcPct val="162984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136"/>
              <a:buFont typeface="Arial"/>
              <a:buChar char="•"/>
            </a:pPr>
            <a:r>
              <a:rPr b="0" i="0" lang="en-US" sz="4136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Curriculum swimming:   What do we do?</a:t>
            </a:r>
            <a:endParaRPr sz="1100"/>
          </a:p>
          <a:p>
            <a:pPr indent="-459835" lvl="1" marL="957771" marR="0" rtl="0" algn="l">
              <a:lnSpc>
                <a:spcPct val="162984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136"/>
              <a:buFont typeface="Arial"/>
              <a:buChar char="•"/>
            </a:pPr>
            <a:r>
              <a:rPr b="0" i="0" lang="en-US" sz="4136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Aims and objectives at FS and KS1 </a:t>
            </a:r>
            <a:endParaRPr sz="1100"/>
          </a:p>
          <a:p>
            <a:pPr indent="-459835" lvl="1" marL="957771" marR="0" rtl="0" algn="l">
              <a:lnSpc>
                <a:spcPct val="162984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136"/>
              <a:buFont typeface="Arial"/>
              <a:buChar char="•"/>
            </a:pPr>
            <a:r>
              <a:rPr b="0" i="0" lang="en-US" sz="4136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Assessment </a:t>
            </a:r>
            <a:endParaRPr sz="3936"/>
          </a:p>
          <a:p>
            <a:pPr indent="-459835" lvl="1" marL="957771" marR="0" rtl="0" algn="l">
              <a:lnSpc>
                <a:spcPct val="162984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136"/>
              <a:buFont typeface="Arial"/>
              <a:buChar char="•"/>
            </a:pPr>
            <a:r>
              <a:rPr b="0" i="0" lang="en-US" sz="4136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 Protocols and procedures </a:t>
            </a:r>
            <a:endParaRPr sz="1100"/>
          </a:p>
          <a:p>
            <a:pPr indent="-459835" lvl="1" marL="957771" marR="0" rtl="0" algn="l">
              <a:lnSpc>
                <a:spcPct val="162984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4136"/>
              <a:buFont typeface="Arial"/>
              <a:buChar char="•"/>
            </a:pPr>
            <a:r>
              <a:rPr b="0" i="0" lang="en-US" sz="4136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Swimming pathways  / opportunities </a:t>
            </a:r>
            <a:endParaRPr sz="1100"/>
          </a:p>
          <a:p>
            <a:pPr indent="0" lvl="0" marL="0" marR="0" rtl="0" algn="l">
              <a:lnSpc>
                <a:spcPct val="162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136" u="none" cap="none" strike="noStrik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8275376" y="5431056"/>
            <a:ext cx="12295876" cy="10509296"/>
          </a:xfrm>
          <a:custGeom>
            <a:rect b="b" l="l" r="r" t="t"/>
            <a:pathLst>
              <a:path extrusionOk="0" h="10509296" w="12295876">
                <a:moveTo>
                  <a:pt x="0" y="0"/>
                </a:moveTo>
                <a:lnTo>
                  <a:pt x="12295876" y="0"/>
                </a:lnTo>
                <a:lnTo>
                  <a:pt x="12295876" y="10509295"/>
                </a:lnTo>
                <a:lnTo>
                  <a:pt x="0" y="10509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5" name="Google Shape;145;p15"/>
          <p:cNvGrpSpPr/>
          <p:nvPr/>
        </p:nvGrpSpPr>
        <p:grpSpPr>
          <a:xfrm>
            <a:off x="10910165" y="224767"/>
            <a:ext cx="5147190" cy="10460753"/>
            <a:chOff x="0" y="0"/>
            <a:chExt cx="5000993" cy="10163632"/>
          </a:xfrm>
        </p:grpSpPr>
        <p:sp>
          <p:nvSpPr>
            <p:cNvPr id="146" name="Google Shape;146;p15"/>
            <p:cNvSpPr/>
            <p:nvPr/>
          </p:nvSpPr>
          <p:spPr>
            <a:xfrm>
              <a:off x="0" y="0"/>
              <a:ext cx="5000993" cy="10163632"/>
            </a:xfrm>
            <a:custGeom>
              <a:rect b="b" l="l" r="r" t="t"/>
              <a:pathLst>
                <a:path extrusionOk="0" h="10163632" w="5000993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43" r="-44" t="0"/>
              </a:stretch>
            </a:blipFill>
            <a:ln>
              <a:noFill/>
            </a:ln>
          </p:spPr>
        </p:sp>
        <p:sp>
          <p:nvSpPr>
            <p:cNvPr id="147" name="Google Shape;147;p15"/>
            <p:cNvSpPr/>
            <p:nvPr/>
          </p:nvSpPr>
          <p:spPr>
            <a:xfrm>
              <a:off x="338760" y="288798"/>
              <a:ext cx="4330776" cy="9398000"/>
            </a:xfrm>
            <a:custGeom>
              <a:rect b="b" l="l" r="r" t="t"/>
              <a:pathLst>
                <a:path extrusionOk="0" h="9398000" w="4330776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142233" r="-142233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15"/>
          <p:cNvSpPr/>
          <p:nvPr/>
        </p:nvSpPr>
        <p:spPr>
          <a:xfrm>
            <a:off x="1345804" y="289336"/>
            <a:ext cx="4122583" cy="864133"/>
          </a:xfrm>
          <a:custGeom>
            <a:rect b="b" l="l" r="r" t="t"/>
            <a:pathLst>
              <a:path extrusionOk="0" h="227589" w="1085776">
                <a:moveTo>
                  <a:pt x="46949" y="0"/>
                </a:moveTo>
                <a:lnTo>
                  <a:pt x="1038827" y="0"/>
                </a:lnTo>
                <a:cubicBezTo>
                  <a:pt x="1051279" y="0"/>
                  <a:pt x="1063220" y="4946"/>
                  <a:pt x="1072025" y="13751"/>
                </a:cubicBezTo>
                <a:cubicBezTo>
                  <a:pt x="1080830" y="22555"/>
                  <a:pt x="1085776" y="34497"/>
                  <a:pt x="1085776" y="46949"/>
                </a:cubicBezTo>
                <a:lnTo>
                  <a:pt x="1085776" y="180641"/>
                </a:lnTo>
                <a:cubicBezTo>
                  <a:pt x="1085776" y="193092"/>
                  <a:pt x="1080830" y="205034"/>
                  <a:pt x="1072025" y="213838"/>
                </a:cubicBezTo>
                <a:cubicBezTo>
                  <a:pt x="1063220" y="222643"/>
                  <a:pt x="1051279" y="227589"/>
                  <a:pt x="1038827" y="227589"/>
                </a:cubicBezTo>
                <a:lnTo>
                  <a:pt x="46949" y="227589"/>
                </a:lnTo>
                <a:cubicBezTo>
                  <a:pt x="34497" y="227589"/>
                  <a:pt x="22555" y="222643"/>
                  <a:pt x="13751" y="213838"/>
                </a:cubicBezTo>
                <a:cubicBezTo>
                  <a:pt x="4946" y="205034"/>
                  <a:pt x="0" y="193092"/>
                  <a:pt x="0" y="180641"/>
                </a:cubicBezTo>
                <a:lnTo>
                  <a:pt x="0" y="46949"/>
                </a:lnTo>
                <a:cubicBezTo>
                  <a:pt x="0" y="34497"/>
                  <a:pt x="4946" y="22555"/>
                  <a:pt x="13751" y="13751"/>
                </a:cubicBezTo>
                <a:cubicBezTo>
                  <a:pt x="22555" y="4946"/>
                  <a:pt x="34497" y="0"/>
                  <a:pt x="46949" y="0"/>
                </a:cubicBezTo>
                <a:close/>
              </a:path>
            </a:pathLst>
          </a:custGeom>
          <a:solidFill>
            <a:srgbClr val="F47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/>
          <p:nvPr/>
        </p:nvSpPr>
        <p:spPr>
          <a:xfrm rot="2121754">
            <a:off x="14196449" y="953069"/>
            <a:ext cx="1286811" cy="1099839"/>
          </a:xfrm>
          <a:custGeom>
            <a:rect b="b" l="l" r="r" t="t"/>
            <a:pathLst>
              <a:path extrusionOk="0" h="1099839" w="1286811">
                <a:moveTo>
                  <a:pt x="0" y="0"/>
                </a:moveTo>
                <a:lnTo>
                  <a:pt x="1286812" y="0"/>
                </a:lnTo>
                <a:lnTo>
                  <a:pt x="1286812" y="1099839"/>
                </a:lnTo>
                <a:lnTo>
                  <a:pt x="0" y="1099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F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6"/>
          <p:cNvGrpSpPr/>
          <p:nvPr/>
        </p:nvGrpSpPr>
        <p:grpSpPr>
          <a:xfrm>
            <a:off x="0" y="-216991"/>
            <a:ext cx="5544818" cy="10503991"/>
            <a:chOff x="0" y="-57150"/>
            <a:chExt cx="1460363" cy="2766483"/>
          </a:xfrm>
        </p:grpSpPr>
        <p:sp>
          <p:nvSpPr>
            <p:cNvPr id="155" name="Google Shape;155;p16"/>
            <p:cNvSpPr/>
            <p:nvPr/>
          </p:nvSpPr>
          <p:spPr>
            <a:xfrm>
              <a:off x="0" y="0"/>
              <a:ext cx="1460363" cy="2709333"/>
            </a:xfrm>
            <a:custGeom>
              <a:rect b="b" l="l" r="r" t="t"/>
              <a:pathLst>
                <a:path extrusionOk="0" h="2709333" w="1460363">
                  <a:moveTo>
                    <a:pt x="0" y="0"/>
                  </a:moveTo>
                  <a:lnTo>
                    <a:pt x="1460363" y="0"/>
                  </a:lnTo>
                  <a:lnTo>
                    <a:pt x="146036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37221"/>
            </a:solidFill>
            <a:ln>
              <a:noFill/>
            </a:ln>
          </p:spPr>
        </p:sp>
        <p:sp>
          <p:nvSpPr>
            <p:cNvPr id="156" name="Google Shape;156;p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1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6"/>
          <p:cNvGrpSpPr/>
          <p:nvPr/>
        </p:nvGrpSpPr>
        <p:grpSpPr>
          <a:xfrm>
            <a:off x="6570969" y="3393093"/>
            <a:ext cx="3726378" cy="3726378"/>
            <a:chOff x="0" y="0"/>
            <a:chExt cx="812800" cy="812800"/>
          </a:xfrm>
        </p:grpSpPr>
        <p:sp>
          <p:nvSpPr>
            <p:cNvPr id="158" name="Google Shape;158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9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Learn to Swim</a:t>
              </a:r>
              <a:endParaRPr/>
            </a:p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9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Curriculum</a:t>
              </a:r>
              <a:endParaRPr/>
            </a:p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9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at BPS </a:t>
              </a:r>
              <a:endParaRPr/>
            </a:p>
          </p:txBody>
        </p:sp>
      </p:grpSp>
      <p:grpSp>
        <p:nvGrpSpPr>
          <p:cNvPr id="160" name="Google Shape;160;p16"/>
          <p:cNvGrpSpPr/>
          <p:nvPr/>
        </p:nvGrpSpPr>
        <p:grpSpPr>
          <a:xfrm>
            <a:off x="10371231" y="1084769"/>
            <a:ext cx="3573978" cy="1204615"/>
            <a:chOff x="0" y="-47625"/>
            <a:chExt cx="1347049" cy="454025"/>
          </a:xfrm>
        </p:grpSpPr>
        <p:sp>
          <p:nvSpPr>
            <p:cNvPr id="161" name="Google Shape;161;p16"/>
            <p:cNvSpPr/>
            <p:nvPr/>
          </p:nvSpPr>
          <p:spPr>
            <a:xfrm>
              <a:off x="0" y="0"/>
              <a:ext cx="1347049" cy="406400"/>
            </a:xfrm>
            <a:custGeom>
              <a:rect b="b" l="l" r="r" t="t"/>
              <a:pathLst>
                <a:path extrusionOk="0" h="406400" w="1347049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6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Governing Bodies </a:t>
              </a:r>
              <a:endParaRPr/>
            </a:p>
          </p:txBody>
        </p:sp>
      </p:grpSp>
      <p:grpSp>
        <p:nvGrpSpPr>
          <p:cNvPr id="163" name="Google Shape;163;p16"/>
          <p:cNvGrpSpPr/>
          <p:nvPr/>
        </p:nvGrpSpPr>
        <p:grpSpPr>
          <a:xfrm>
            <a:off x="11564443" y="2752877"/>
            <a:ext cx="3573978" cy="1179344"/>
            <a:chOff x="0" y="-38100"/>
            <a:chExt cx="1347049" cy="444500"/>
          </a:xfrm>
        </p:grpSpPr>
        <p:sp>
          <p:nvSpPr>
            <p:cNvPr id="164" name="Google Shape;164;p16"/>
            <p:cNvSpPr/>
            <p:nvPr/>
          </p:nvSpPr>
          <p:spPr>
            <a:xfrm>
              <a:off x="0" y="0"/>
              <a:ext cx="1347049" cy="406400"/>
            </a:xfrm>
            <a:custGeom>
              <a:rect b="b" l="l" r="r" t="t"/>
              <a:pathLst>
                <a:path extrusionOk="0" h="406400" w="1347049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National Curriculum  / Birth to 5 Matters</a:t>
              </a:r>
              <a:endParaRPr/>
            </a:p>
          </p:txBody>
        </p:sp>
      </p:grpSp>
      <p:grpSp>
        <p:nvGrpSpPr>
          <p:cNvPr id="166" name="Google Shape;166;p16"/>
          <p:cNvGrpSpPr/>
          <p:nvPr/>
        </p:nvGrpSpPr>
        <p:grpSpPr>
          <a:xfrm>
            <a:off x="12154722" y="4616066"/>
            <a:ext cx="3573978" cy="1179344"/>
            <a:chOff x="0" y="-38100"/>
            <a:chExt cx="1347049" cy="444500"/>
          </a:xfrm>
        </p:grpSpPr>
        <p:sp>
          <p:nvSpPr>
            <p:cNvPr id="167" name="Google Shape;167;p16"/>
            <p:cNvSpPr/>
            <p:nvPr/>
          </p:nvSpPr>
          <p:spPr>
            <a:xfrm>
              <a:off x="0" y="0"/>
              <a:ext cx="1347049" cy="406400"/>
            </a:xfrm>
            <a:custGeom>
              <a:rect b="b" l="l" r="r" t="t"/>
              <a:pathLst>
                <a:path extrusionOk="0" h="406400" w="1347049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Our Students &amp; Our Community</a:t>
              </a:r>
              <a:endParaRPr/>
            </a:p>
          </p:txBody>
        </p:sp>
      </p:grpSp>
      <p:grpSp>
        <p:nvGrpSpPr>
          <p:cNvPr id="169" name="Google Shape;169;p16"/>
          <p:cNvGrpSpPr/>
          <p:nvPr/>
        </p:nvGrpSpPr>
        <p:grpSpPr>
          <a:xfrm>
            <a:off x="11564443" y="6118631"/>
            <a:ext cx="3573978" cy="1204615"/>
            <a:chOff x="0" y="-47625"/>
            <a:chExt cx="1347049" cy="454025"/>
          </a:xfrm>
        </p:grpSpPr>
        <p:sp>
          <p:nvSpPr>
            <p:cNvPr id="170" name="Google Shape;170;p16"/>
            <p:cNvSpPr/>
            <p:nvPr/>
          </p:nvSpPr>
          <p:spPr>
            <a:xfrm>
              <a:off x="0" y="0"/>
              <a:ext cx="1347049" cy="406400"/>
            </a:xfrm>
            <a:custGeom>
              <a:rect b="b" l="l" r="r" t="t"/>
              <a:pathLst>
                <a:path extrusionOk="0" h="406400" w="1347049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6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Record report and assess progress </a:t>
              </a:r>
              <a:endParaRPr/>
            </a:p>
          </p:txBody>
        </p:sp>
      </p:grpSp>
      <p:grpSp>
        <p:nvGrpSpPr>
          <p:cNvPr id="172" name="Google Shape;172;p16"/>
          <p:cNvGrpSpPr/>
          <p:nvPr/>
        </p:nvGrpSpPr>
        <p:grpSpPr>
          <a:xfrm>
            <a:off x="10367733" y="7871259"/>
            <a:ext cx="3573978" cy="1204615"/>
            <a:chOff x="0" y="-47625"/>
            <a:chExt cx="1347049" cy="454025"/>
          </a:xfrm>
        </p:grpSpPr>
        <p:sp>
          <p:nvSpPr>
            <p:cNvPr id="173" name="Google Shape;173;p16"/>
            <p:cNvSpPr/>
            <p:nvPr/>
          </p:nvSpPr>
          <p:spPr>
            <a:xfrm>
              <a:off x="0" y="0"/>
              <a:ext cx="1347049" cy="406400"/>
            </a:xfrm>
            <a:custGeom>
              <a:rect b="b" l="l" r="r" t="t"/>
              <a:pathLst>
                <a:path extrusionOk="0" h="406400" w="1347049">
                  <a:moveTo>
                    <a:pt x="1143849" y="0"/>
                  </a:moveTo>
                  <a:cubicBezTo>
                    <a:pt x="1256073" y="0"/>
                    <a:pt x="1347049" y="90976"/>
                    <a:pt x="1347049" y="203200"/>
                  </a:cubicBezTo>
                  <a:cubicBezTo>
                    <a:pt x="1347049" y="315424"/>
                    <a:pt x="1256073" y="406400"/>
                    <a:pt x="114384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6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9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opportunities and pathways</a:t>
              </a:r>
              <a:endParaRPr/>
            </a:p>
          </p:txBody>
        </p:sp>
      </p:grpSp>
      <p:sp>
        <p:nvSpPr>
          <p:cNvPr id="175" name="Google Shape;175;p16"/>
          <p:cNvSpPr/>
          <p:nvPr/>
        </p:nvSpPr>
        <p:spPr>
          <a:xfrm rot="1605981">
            <a:off x="8151410" y="7740217"/>
            <a:ext cx="1985179" cy="560813"/>
          </a:xfrm>
          <a:custGeom>
            <a:rect b="b" l="l" r="r" t="t"/>
            <a:pathLst>
              <a:path extrusionOk="0" h="560813" w="1985179">
                <a:moveTo>
                  <a:pt x="0" y="0"/>
                </a:moveTo>
                <a:lnTo>
                  <a:pt x="1985180" y="0"/>
                </a:lnTo>
                <a:lnTo>
                  <a:pt x="1985180" y="560813"/>
                </a:lnTo>
                <a:lnTo>
                  <a:pt x="0" y="560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6"/>
          <p:cNvSpPr/>
          <p:nvPr/>
        </p:nvSpPr>
        <p:spPr>
          <a:xfrm flipH="1" rot="7851052">
            <a:off x="8443408" y="2172271"/>
            <a:ext cx="1985179" cy="560813"/>
          </a:xfrm>
          <a:custGeom>
            <a:rect b="b" l="l" r="r" t="t"/>
            <a:pathLst>
              <a:path extrusionOk="0" h="560813" w="1985179">
                <a:moveTo>
                  <a:pt x="1985180" y="0"/>
                </a:moveTo>
                <a:lnTo>
                  <a:pt x="0" y="0"/>
                </a:lnTo>
                <a:lnTo>
                  <a:pt x="0" y="560813"/>
                </a:lnTo>
                <a:lnTo>
                  <a:pt x="1985180" y="560813"/>
                </a:lnTo>
                <a:lnTo>
                  <a:pt x="198518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6"/>
          <p:cNvSpPr/>
          <p:nvPr/>
        </p:nvSpPr>
        <p:spPr>
          <a:xfrm>
            <a:off x="10587605" y="5041782"/>
            <a:ext cx="1567117" cy="428998"/>
          </a:xfrm>
          <a:custGeom>
            <a:rect b="b" l="l" r="r" t="t"/>
            <a:pathLst>
              <a:path extrusionOk="0" h="428998" w="1567117">
                <a:moveTo>
                  <a:pt x="0" y="0"/>
                </a:moveTo>
                <a:lnTo>
                  <a:pt x="1567117" y="0"/>
                </a:lnTo>
                <a:lnTo>
                  <a:pt x="1567117" y="428999"/>
                </a:lnTo>
                <a:lnTo>
                  <a:pt x="0" y="428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6"/>
          <p:cNvSpPr txBox="1"/>
          <p:nvPr/>
        </p:nvSpPr>
        <p:spPr>
          <a:xfrm>
            <a:off x="255566" y="839707"/>
            <a:ext cx="5289251" cy="5957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880" u="none" cap="none" strike="noStrike">
                <a:solidFill>
                  <a:srgbClr val="FDFBFB"/>
                </a:solidFill>
                <a:latin typeface="Arial"/>
                <a:ea typeface="Arial"/>
                <a:cs typeface="Arial"/>
                <a:sym typeface="Arial"/>
              </a:rPr>
              <a:t>Curriculum swimming</a:t>
            </a:r>
            <a:endParaRPr/>
          </a:p>
          <a:p>
            <a:pPr indent="0" lvl="0" marL="0" marR="0" rtl="0" algn="ctr">
              <a:lnSpc>
                <a:spcPct val="138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880" u="none" cap="none" strike="noStrike">
              <a:solidFill>
                <a:srgbClr val="FDFBF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8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880" u="none" cap="none" strike="noStrike">
                <a:solidFill>
                  <a:srgbClr val="FDFBFB"/>
                </a:solidFill>
                <a:latin typeface="Arial"/>
                <a:ea typeface="Arial"/>
                <a:cs typeface="Arial"/>
                <a:sym typeface="Arial"/>
              </a:rPr>
              <a:t>what do we do?</a:t>
            </a:r>
            <a:endParaRPr/>
          </a:p>
        </p:txBody>
      </p:sp>
      <p:sp>
        <p:nvSpPr>
          <p:cNvPr id="179" name="Google Shape;179;p16"/>
          <p:cNvSpPr/>
          <p:nvPr/>
        </p:nvSpPr>
        <p:spPr>
          <a:xfrm rot="-1482789">
            <a:off x="9979414" y="3451084"/>
            <a:ext cx="1567117" cy="428998"/>
          </a:xfrm>
          <a:custGeom>
            <a:rect b="b" l="l" r="r" t="t"/>
            <a:pathLst>
              <a:path extrusionOk="0" h="428998" w="1567117">
                <a:moveTo>
                  <a:pt x="0" y="0"/>
                </a:moveTo>
                <a:lnTo>
                  <a:pt x="1567117" y="0"/>
                </a:lnTo>
                <a:lnTo>
                  <a:pt x="1567117" y="428998"/>
                </a:lnTo>
                <a:lnTo>
                  <a:pt x="0" y="428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6"/>
          <p:cNvSpPr/>
          <p:nvPr/>
        </p:nvSpPr>
        <p:spPr>
          <a:xfrm rot="963931">
            <a:off x="9883676" y="6515409"/>
            <a:ext cx="1567117" cy="428998"/>
          </a:xfrm>
          <a:custGeom>
            <a:rect b="b" l="l" r="r" t="t"/>
            <a:pathLst>
              <a:path extrusionOk="0" h="428998" w="1567117">
                <a:moveTo>
                  <a:pt x="0" y="0"/>
                </a:moveTo>
                <a:lnTo>
                  <a:pt x="1567117" y="0"/>
                </a:lnTo>
                <a:lnTo>
                  <a:pt x="1567117" y="428998"/>
                </a:lnTo>
                <a:lnTo>
                  <a:pt x="0" y="428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/>
          <p:nvPr/>
        </p:nvSpPr>
        <p:spPr>
          <a:xfrm>
            <a:off x="1814143" y="1607879"/>
            <a:ext cx="15445157" cy="7055605"/>
          </a:xfrm>
          <a:custGeom>
            <a:rect b="b" l="l" r="r" t="t"/>
            <a:pathLst>
              <a:path extrusionOk="0" h="7055605" w="15445157">
                <a:moveTo>
                  <a:pt x="0" y="0"/>
                </a:moveTo>
                <a:lnTo>
                  <a:pt x="15445157" y="0"/>
                </a:lnTo>
                <a:lnTo>
                  <a:pt x="15445157" y="7055605"/>
                </a:lnTo>
                <a:lnTo>
                  <a:pt x="0" y="7055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375" l="0" r="0" t="-2376"/>
            </a:stretch>
          </a:blipFill>
          <a:ln>
            <a:noFill/>
          </a:ln>
        </p:spPr>
      </p:sp>
      <p:sp>
        <p:nvSpPr>
          <p:cNvPr id="186" name="Google Shape;186;p17"/>
          <p:cNvSpPr txBox="1"/>
          <p:nvPr/>
        </p:nvSpPr>
        <p:spPr>
          <a:xfrm>
            <a:off x="1814143" y="8568234"/>
            <a:ext cx="13830206" cy="887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Birth to 5 Matters EYFS Principles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38FF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/>
          <p:nvPr/>
        </p:nvSpPr>
        <p:spPr>
          <a:xfrm>
            <a:off x="4202937" y="0"/>
            <a:ext cx="9882126" cy="10287000"/>
          </a:xfrm>
          <a:custGeom>
            <a:rect b="b" l="l" r="r" t="t"/>
            <a:pathLst>
              <a:path extrusionOk="0" h="10287000" w="9882126">
                <a:moveTo>
                  <a:pt x="0" y="0"/>
                </a:moveTo>
                <a:lnTo>
                  <a:pt x="9882126" y="0"/>
                </a:lnTo>
                <a:lnTo>
                  <a:pt x="98821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4904" l="0" r="0" t="-13044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38FF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/>
          <p:nvPr/>
        </p:nvSpPr>
        <p:spPr>
          <a:xfrm>
            <a:off x="1242236" y="2696189"/>
            <a:ext cx="16017064" cy="4894622"/>
          </a:xfrm>
          <a:custGeom>
            <a:rect b="b" l="l" r="r" t="t"/>
            <a:pathLst>
              <a:path extrusionOk="0" h="4894622" w="16017064">
                <a:moveTo>
                  <a:pt x="0" y="0"/>
                </a:moveTo>
                <a:lnTo>
                  <a:pt x="16017064" y="0"/>
                </a:lnTo>
                <a:lnTo>
                  <a:pt x="16017064" y="4894622"/>
                </a:lnTo>
                <a:lnTo>
                  <a:pt x="0" y="4894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8393" l="-1071" r="-107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/>
          <p:nvPr/>
        </p:nvSpPr>
        <p:spPr>
          <a:xfrm rot="-5400000">
            <a:off x="16399378" y="-227355"/>
            <a:ext cx="2512109" cy="2512109"/>
          </a:xfrm>
          <a:custGeom>
            <a:rect b="b" l="l" r="r" t="t"/>
            <a:pathLst>
              <a:path extrusionOk="0" h="2512109" w="2512109">
                <a:moveTo>
                  <a:pt x="0" y="0"/>
                </a:moveTo>
                <a:lnTo>
                  <a:pt x="2512110" y="0"/>
                </a:lnTo>
                <a:lnTo>
                  <a:pt x="2512110" y="2512110"/>
                </a:lnTo>
                <a:lnTo>
                  <a:pt x="0" y="2512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20"/>
          <p:cNvSpPr/>
          <p:nvPr/>
        </p:nvSpPr>
        <p:spPr>
          <a:xfrm>
            <a:off x="7508212" y="218509"/>
            <a:ext cx="8080132" cy="9849981"/>
          </a:xfrm>
          <a:custGeom>
            <a:rect b="b" l="l" r="r" t="t"/>
            <a:pathLst>
              <a:path extrusionOk="0" h="9849981" w="8080132">
                <a:moveTo>
                  <a:pt x="0" y="0"/>
                </a:moveTo>
                <a:lnTo>
                  <a:pt x="8080132" y="0"/>
                </a:lnTo>
                <a:lnTo>
                  <a:pt x="8080132" y="9849982"/>
                </a:lnTo>
                <a:lnTo>
                  <a:pt x="0" y="9849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302" l="-865" r="-864" t="0"/>
            </a:stretch>
          </a:blipFill>
          <a:ln>
            <a:noFill/>
          </a:ln>
        </p:spPr>
      </p:sp>
      <p:grpSp>
        <p:nvGrpSpPr>
          <p:cNvPr id="203" name="Google Shape;203;p20"/>
          <p:cNvGrpSpPr/>
          <p:nvPr/>
        </p:nvGrpSpPr>
        <p:grpSpPr>
          <a:xfrm>
            <a:off x="518681" y="487663"/>
            <a:ext cx="5260595" cy="5260595"/>
            <a:chOff x="0" y="0"/>
            <a:chExt cx="7014127" cy="7014127"/>
          </a:xfrm>
        </p:grpSpPr>
        <p:sp>
          <p:nvSpPr>
            <p:cNvPr id="204" name="Google Shape;204;p20"/>
            <p:cNvSpPr/>
            <p:nvPr/>
          </p:nvSpPr>
          <p:spPr>
            <a:xfrm rot="5400000">
              <a:off x="3116785" y="6576834"/>
              <a:ext cx="780558" cy="94029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5" name="Google Shape;205;p20"/>
            <p:cNvSpPr/>
            <p:nvPr/>
          </p:nvSpPr>
          <p:spPr>
            <a:xfrm rot="5400000">
              <a:off x="3116785" y="343265"/>
              <a:ext cx="780558" cy="94029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6" name="Google Shape;206;p20"/>
            <p:cNvSpPr/>
            <p:nvPr/>
          </p:nvSpPr>
          <p:spPr>
            <a:xfrm rot="10800000">
              <a:off x="0" y="3460049"/>
              <a:ext cx="780558" cy="94029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7" name="Google Shape;207;p20"/>
            <p:cNvSpPr/>
            <p:nvPr/>
          </p:nvSpPr>
          <p:spPr>
            <a:xfrm rot="10800000">
              <a:off x="6233569" y="3460049"/>
              <a:ext cx="780558" cy="94029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8" name="Google Shape;208;p20"/>
            <p:cNvSpPr/>
            <p:nvPr/>
          </p:nvSpPr>
          <p:spPr>
            <a:xfrm rot="7314931">
              <a:off x="1469039" y="6105665"/>
              <a:ext cx="780558" cy="94029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20"/>
            <p:cNvSpPr/>
            <p:nvPr/>
          </p:nvSpPr>
          <p:spPr>
            <a:xfrm rot="7314931">
              <a:off x="4764530" y="814434"/>
              <a:ext cx="780558" cy="94029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0" name="Google Shape;210;p20"/>
            <p:cNvSpPr/>
            <p:nvPr/>
          </p:nvSpPr>
          <p:spPr>
            <a:xfrm rot="-8885068">
              <a:off x="471169" y="1812304"/>
              <a:ext cx="780558" cy="94029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1" name="Google Shape;211;p20"/>
            <p:cNvSpPr/>
            <p:nvPr/>
          </p:nvSpPr>
          <p:spPr>
            <a:xfrm rot="-8885068">
              <a:off x="5762400" y="5107795"/>
              <a:ext cx="780558" cy="94029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2" name="Google Shape;212;p20"/>
            <p:cNvSpPr/>
            <p:nvPr/>
          </p:nvSpPr>
          <p:spPr>
            <a:xfrm rot="9043094">
              <a:off x="398247" y="4984484"/>
              <a:ext cx="780558" cy="94029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3" name="Google Shape;213;p20"/>
            <p:cNvSpPr/>
            <p:nvPr/>
          </p:nvSpPr>
          <p:spPr>
            <a:xfrm rot="9043094">
              <a:off x="5835322" y="1935615"/>
              <a:ext cx="780558" cy="94029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4" name="Google Shape;214;p20"/>
            <p:cNvSpPr/>
            <p:nvPr/>
          </p:nvSpPr>
          <p:spPr>
            <a:xfrm rot="-7156905">
              <a:off x="1592350" y="741512"/>
              <a:ext cx="780558" cy="94029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5" name="Google Shape;215;p20"/>
            <p:cNvSpPr/>
            <p:nvPr/>
          </p:nvSpPr>
          <p:spPr>
            <a:xfrm rot="-7156905">
              <a:off x="4641219" y="6178587"/>
              <a:ext cx="780558" cy="94029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20"/>
            <p:cNvSpPr txBox="1"/>
            <p:nvPr/>
          </p:nvSpPr>
          <p:spPr>
            <a:xfrm>
              <a:off x="1551480" y="2285842"/>
              <a:ext cx="3911167" cy="2395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225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Learning intentions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/>
          <p:nvPr/>
        </p:nvSpPr>
        <p:spPr>
          <a:xfrm>
            <a:off x="13412557" y="1440286"/>
            <a:ext cx="4438318" cy="4518690"/>
          </a:xfrm>
          <a:custGeom>
            <a:rect b="b" l="l" r="r" t="t"/>
            <a:pathLst>
              <a:path extrusionOk="0" h="4518690" w="4438318">
                <a:moveTo>
                  <a:pt x="0" y="0"/>
                </a:moveTo>
                <a:lnTo>
                  <a:pt x="4438318" y="0"/>
                </a:lnTo>
                <a:lnTo>
                  <a:pt x="4438318" y="4518690"/>
                </a:lnTo>
                <a:lnTo>
                  <a:pt x="0" y="4518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21"/>
          <p:cNvSpPr/>
          <p:nvPr/>
        </p:nvSpPr>
        <p:spPr>
          <a:xfrm>
            <a:off x="167979" y="426075"/>
            <a:ext cx="12907960" cy="9037381"/>
          </a:xfrm>
          <a:custGeom>
            <a:rect b="b" l="l" r="r" t="t"/>
            <a:pathLst>
              <a:path extrusionOk="0" h="9037381" w="12907960">
                <a:moveTo>
                  <a:pt x="0" y="0"/>
                </a:moveTo>
                <a:lnTo>
                  <a:pt x="12907960" y="0"/>
                </a:lnTo>
                <a:lnTo>
                  <a:pt x="12907960" y="9037380"/>
                </a:lnTo>
                <a:lnTo>
                  <a:pt x="0" y="9037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648" r="-647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