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cb3f7252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cb3f7252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5cb3f7252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5cb3f7252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WJE6AI2yDRA" TargetMode="External"/><Relationship Id="rId4" Type="http://schemas.openxmlformats.org/officeDocument/2006/relationships/hyperlink" Target="https://youtu.be/t3fcJ1P4OcY" TargetMode="External"/><Relationship Id="rId5" Type="http://schemas.openxmlformats.org/officeDocument/2006/relationships/hyperlink" Target="https://drive.google.com/file/d/1Epv3ag_UkODY1IckJbKRslDBvuYrwQPQ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88650"/>
            <a:ext cx="8520600" cy="352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77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Today, we are</a:t>
            </a:r>
            <a:r>
              <a:rPr lang="en" sz="3977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celebrating International Day of Peace.</a:t>
            </a:r>
            <a:endParaRPr sz="3977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77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Students are invited to wear purple (or blue if you have no purple).</a:t>
            </a:r>
            <a:endParaRPr sz="3977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3275" y="3094444"/>
            <a:ext cx="3227950" cy="191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9000" y="3131350"/>
            <a:ext cx="1839925" cy="183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Day of Peace 2022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712925"/>
            <a:ext cx="5715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World Needs More Purple People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The Peace Book- Todd Parr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Song to go with the Peace Book (written by Rachel Stead - has BSL actions that KIHI can show you if required!! :)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https://drive.google.com/file/d/1Epv3ag_UkODY1IckJbKRslDBvuYrwQPQ/view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