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Comfortaa"/>
      <p:regular r:id="rId9"/>
      <p:bold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font" Target="fonts/Comfortaa-bold.fntdata"/><Relationship Id="rId9" Type="http://schemas.openxmlformats.org/officeDocument/2006/relationships/font" Target="fonts/Comfortaa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5cb3f72528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5cb3f72528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15cb3f72528_0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15cb3f72528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dark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youtu.be/WJE6AI2yDRA" TargetMode="External"/><Relationship Id="rId4" Type="http://schemas.openxmlformats.org/officeDocument/2006/relationships/hyperlink" Target="https://youtu.be/t3fcJ1P4OcY" TargetMode="External"/><Relationship Id="rId5" Type="http://schemas.openxmlformats.org/officeDocument/2006/relationships/hyperlink" Target="https://drive.google.com/file/d/1Epv3ag_UkODY1IckJbKRslDBvuYrwQPQ/view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4A7D6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188650"/>
            <a:ext cx="8520600" cy="3526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977">
                <a:solidFill>
                  <a:schemeClr val="lt1"/>
                </a:solidFill>
                <a:latin typeface="Comfortaa"/>
                <a:ea typeface="Comfortaa"/>
                <a:cs typeface="Comfortaa"/>
                <a:sym typeface="Comfortaa"/>
              </a:rPr>
              <a:t>Today, we are</a:t>
            </a:r>
            <a:r>
              <a:rPr lang="en" sz="3977">
                <a:solidFill>
                  <a:schemeClr val="lt1"/>
                </a:solidFill>
                <a:latin typeface="Comfortaa"/>
                <a:ea typeface="Comfortaa"/>
                <a:cs typeface="Comfortaa"/>
                <a:sym typeface="Comfortaa"/>
              </a:rPr>
              <a:t> celebrating International Day of Peace.</a:t>
            </a:r>
            <a:endParaRPr sz="3977">
              <a:solidFill>
                <a:schemeClr val="lt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977">
                <a:solidFill>
                  <a:schemeClr val="lt1"/>
                </a:solidFill>
                <a:latin typeface="Comfortaa"/>
                <a:ea typeface="Comfortaa"/>
                <a:cs typeface="Comfortaa"/>
                <a:sym typeface="Comfortaa"/>
              </a:rPr>
              <a:t>Students are invited to wear purple (or blue if you have no purple).</a:t>
            </a:r>
            <a:endParaRPr sz="3977">
              <a:solidFill>
                <a:schemeClr val="lt1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193275" y="3094444"/>
            <a:ext cx="3227950" cy="191372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069000" y="3131350"/>
            <a:ext cx="1839925" cy="1839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B4A7D6"/>
        </a:soli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>
            <p:ph type="title"/>
          </p:nvPr>
        </p:nvSpPr>
        <p:spPr>
          <a:xfrm>
            <a:off x="311700" y="1402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International Day of Peace 2022</a:t>
            </a: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14500" y="712925"/>
            <a:ext cx="5715000" cy="4286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D9D2E9"/>
        </a:solidFill>
      </p:bgPr>
    </p:bg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Links</a:t>
            </a:r>
            <a:endParaRPr/>
          </a:p>
        </p:txBody>
      </p:sp>
      <p:sp>
        <p:nvSpPr>
          <p:cNvPr id="68" name="Google Shape;68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The World Needs More Purple People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4"/>
              </a:rPr>
              <a:t>The Peace Book- Todd Parr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Song to go with the Peace Book (written by Rachel Stead - has BSL actions that KIHI can show you if required!! :)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u="sng">
                <a:solidFill>
                  <a:schemeClr val="hlink"/>
                </a:solidFill>
                <a:hlinkClick r:id="rId5"/>
              </a:rPr>
              <a:t>https://drive.google.com/file/d/1Epv3ag_UkODY1IckJbKRslDBvuYrwQPQ/view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