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72" r:id="rId2"/>
    <p:sldId id="270" r:id="rId3"/>
    <p:sldId id="266" r:id="rId4"/>
    <p:sldId id="267" r:id="rId5"/>
    <p:sldId id="277" r:id="rId6"/>
    <p:sldId id="282" r:id="rId7"/>
    <p:sldId id="278" r:id="rId8"/>
    <p:sldId id="279" r:id="rId9"/>
    <p:sldId id="280" r:id="rId10"/>
    <p:sldId id="281" r:id="rId11"/>
    <p:sldId id="284" r:id="rId12"/>
    <p:sldId id="287" r:id="rId13"/>
    <p:sldId id="283" r:id="rId14"/>
    <p:sldId id="288" r:id="rId15"/>
    <p:sldId id="285" r:id="rId16"/>
    <p:sldId id="286" r:id="rId17"/>
    <p:sldId id="290" r:id="rId18"/>
    <p:sldId id="292" r:id="rId19"/>
    <p:sldId id="295" r:id="rId20"/>
    <p:sldId id="296" r:id="rId21"/>
    <p:sldId id="299" r:id="rId22"/>
    <p:sldId id="298" r:id="rId23"/>
    <p:sldId id="307" r:id="rId24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CEA98-9AFC-4E20-B52B-E3A35BFA3A3B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25346-9936-4353-B292-A14C5429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01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76.97559" units="1/cm"/>
          <inkml:channelProperty channel="Y" name="resolution" value="2083.0896" units="1/cm"/>
          <inkml:channelProperty channel="F" name="resolution" value="1.29952E-6" units="1/dev"/>
          <inkml:channelProperty channel="T" name="resolution" value="1" units="1/dev"/>
        </inkml:channelProperties>
      </inkml:inkSource>
      <inkml:timestamp xml:id="ts0" timeString="2016-09-21T21:03:33.873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 contextRef="#ctx0" brushRef="#br0">6 1935 414 0,'0'0'271'15,"0"0"-10"-15,0 0-43 0,0 0-54 0,0 0-80 16,0 0-77-16,0 0-4 0,0 0-1 0,0 0 1 15,-9-27-3-15,9 27 0 0,0 0-1 0,0 0 1 16,0 0-2-16,0 0 2 0,25-18 0 0,-25 18-1 16,0 0 0-16,0 0 1 0,0 0-1 0,0 0 0 15,0 0 1-15,25 0-1 0,-25 0-1 16,0 0 0-16,0 0 1 0,0 0-2 0,28 31 2 16,-28-31-2-16,17 34 3 0,-11-10-2 0,2 3 3 15,-1 2-4-15,-2 0 5 0,2-1-4 16,1 2 5-16,-5-3-4 0,4-2 3 0,-7-25-4 15,11 43 4-15,-11-43-3 0,12 34 2 0,-12-34-1 16,11 34 1-16,-11-34-3 0,16 26 3 0,-16-26-1 16,11 25 1-16,-11-25 0 0,13 28 1 15,-13-28-3-15,0 0 1 0,28 35-1 0,-28-35 2 16,0 0 16-16,31 30-14 0,-31-30 16 0,0 0-16 16,35 20 2-16,-35-20-1 0,24 5 0 0,-24-5 2 15,29-5-3-15,-29 5 1 0,32-17-16 0,-32 17 13 16,39-36-13-16,-18 9 12 0,5-9 5 0,0-4-4 15,6-6 6-15,1-2-8 0,3-7 8 16,4-4-10-16,2-2 9 0,5-2-9 16,3-5 10-16,1-2-10 0,2 3 9 0,5-8-11 15,2-3-6-15,1 0 23 0,5-3-22 0,-1 9 22 16,5-9-5-16,-1 4-12 0,2-2 12 0,1-1-12 16,8 2 12-16,-3-4-13 0,3 5 12 0,-1 2 4 15,-4 0-24-15,-2 5 24 0,-2-1-23 0,-3 7 8 16,-1 0 10-16,-8 7-9 0,-3 2 7 15,-8 7-8-15,-1 4 6 0,-5 4-5 0,-2 8 5 16,-9 1-5-16,-2 6 5 0,-5 0-4 0,-24 25 3 16,38-35-3-16,-38 35 2 0,24-22-4 0,-24 22 0 15,0 0-18-15,31-3-122 0,-31 3-85 0,0 0-85 16,0 0-51-16,0 0 44 0,28 25 265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76.97559" units="1/cm"/>
          <inkml:channelProperty channel="Y" name="resolution" value="2083.0896" units="1/cm"/>
          <inkml:channelProperty channel="F" name="resolution" value="1.29952E-6" units="1/dev"/>
          <inkml:channelProperty channel="T" name="resolution" value="1" units="1/dev"/>
        </inkml:channelProperties>
      </inkml:inkSource>
      <inkml:timestamp xml:id="ts0" timeString="2016-09-21T21:03:42.165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 contextRef="#ctx0" brushRef="#br0">-7 1642 326 0,'0'0'139'15,"0"0"29"-15,0-28 13 0,0 28 35 0,0 0-52 16,-4-38-43-16,4 38-45 0,0 0-71 0,0 0 14 15,13-25-16-15,-13 25-1 0,0 0 0 0,0 0-1 16,0 0 0-16,0 0 3 0,0 0 2 0,0 0 2 16,0 0 2-16,0 0-1 0,0 0-1 15,0 0-4-15,0 0-4 0,0 0-19 0,0 0 13 16,0 0-14-16,20 33 17 0,-20-33 3 0,20 35-1 16,-20-35 2-16,25 42-3 0,-9-17 4 15,-3 0-4-15,4 6 4 0,-4-1-3 0,4 5 4 16,-3-4-5-16,-1 0 5 0,1-1-5 0,-3-1 5 15,-1-4-3-15,1 0 4 0,-11-25-4 0,21 38 4 16,-21-38-3-16,21 33 4 0,-21-33-3 16,26 27 3-16,-26-27-4 0,22 22 3 0,-22-22-3 15,29 14 1-15,-29-14-3 0,29 7-1 0,-29-7-4 16,32 0-2-16,-32 0-3 0,31-11-4 0,-31 11 3 16,41-26-1-16,-13 7 6 0,-6-6 1 0,8-8 7 15,2-8-4-15,6-7 7 0,1-11-8 16,5-6 10-16,3-9-10 0,3 0 11 0,-3-4 5 15,3-3-23-15,1 3 22 0,-1-3-20 16,3 2 4-16,-1-2 14 0,1 5-13 0,1 0 11 16,-1 4-10-16,-2 2 9 0,-1 0-10 0,0 6 10 15,2-2 8-15,4 1-25 0,-2 4 26 0,2-1-27 16,0 8 7-16,0-7 9 0,-2 6-10 0,2 4 8 16,-1 2-9-16,-5 3 6 0,-3 3-8 0,-3 8-11 15,-17-3-162-15,12 19-136 0,-13 1-76 16,-26 18-54-16,50-14 427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76.97559" units="1/cm"/>
          <inkml:channelProperty channel="Y" name="resolution" value="2083.0896" units="1/cm"/>
          <inkml:channelProperty channel="F" name="resolution" value="1.29952E-6" units="1/dev"/>
          <inkml:channelProperty channel="T" name="resolution" value="1" units="1/dev"/>
        </inkml:channelProperties>
      </inkml:inkSource>
      <inkml:timestamp xml:id="ts0" timeString="2016-09-21T21:03:33.873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 contextRef="#ctx0" brushRef="#br0">6 1935 414 0,'0'0'271'15,"0"0"-10"-15,0 0-43 0,0 0-54 0,0 0-80 16,0 0-77-16,0 0-4 0,0 0-1 0,0 0 1 15,-9-27-3-15,9 27 0 0,0 0-1 0,0 0 1 16,0 0-2-16,0 0 2 0,25-18 0 0,-25 18-1 16,0 0 0-16,0 0 1 0,0 0-1 0,0 0 0 15,0 0 1-15,25 0-1 0,-25 0-1 16,0 0 0-16,0 0 1 0,0 0-2 0,28 31 2 16,-28-31-2-16,17 34 3 0,-11-10-2 0,2 3 3 15,-1 2-4-15,-2 0 5 0,2-1-4 16,1 2 5-16,-5-3-4 0,4-2 3 0,-7-25-4 15,11 43 4-15,-11-43-3 0,12 34 2 0,-12-34-1 16,11 34 1-16,-11-34-3 0,16 26 3 0,-16-26-1 16,11 25 1-16,-11-25 0 0,13 28 1 15,-13-28-3-15,0 0 1 0,28 35-1 0,-28-35 2 16,0 0 16-16,31 30-14 0,-31-30 16 0,0 0-16 16,35 20 2-16,-35-20-1 0,24 5 0 0,-24-5 2 15,29-5-3-15,-29 5 1 0,32-17-16 0,-32 17 13 16,39-36-13-16,-18 9 12 0,5-9 5 0,0-4-4 15,6-6 6-15,1-2-8 0,3-7 8 16,4-4-10-16,2-2 9 0,5-2-9 16,3-5 10-16,1-2-10 0,2 3 9 0,5-8-11 15,2-3-6-15,1 0 23 0,5-3-22 0,-1 9 22 16,5-9-5-16,-1 4-12 0,2-2 12 0,1-1-12 16,8 2 12-16,-3-4-13 0,3 5 12 0,-1 2 4 15,-4 0-24-15,-2 5 24 0,-2-1-23 0,-3 7 8 16,-1 0 10-16,-8 7-9 0,-3 2 7 15,-8 7-8-15,-1 4 6 0,-5 4-5 0,-2 8 5 16,-9 1-5-16,-2 6 5 0,-5 0-4 0,-24 25 3 16,38-35-3-16,-38 35 2 0,24-22-4 0,-24 22 0 15,0 0-18-15,31-3-122 0,-31 3-85 0,0 0-85 16,0 0-51-16,0 0 44 0,28 25 265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76.97559" units="1/cm"/>
          <inkml:channelProperty channel="Y" name="resolution" value="2083.0896" units="1/cm"/>
          <inkml:channelProperty channel="F" name="resolution" value="1.29952E-6" units="1/dev"/>
          <inkml:channelProperty channel="T" name="resolution" value="1" units="1/dev"/>
        </inkml:channelProperties>
      </inkml:inkSource>
      <inkml:timestamp xml:id="ts0" timeString="2016-09-21T21:03:42.165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 contextRef="#ctx0" brushRef="#br0">-7 1642 326 0,'0'0'139'15,"0"0"29"-15,0-28 13 0,0 28 35 0,0 0-52 16,-4-38-43-16,4 38-45 0,0 0-71 0,0 0 14 15,13-25-16-15,-13 25-1 0,0 0 0 0,0 0-1 16,0 0 0-16,0 0 3 0,0 0 2 0,0 0 2 16,0 0 2-16,0 0-1 0,0 0-1 15,0 0-4-15,0 0-4 0,0 0-19 0,0 0 13 16,0 0-14-16,20 33 17 0,-20-33 3 0,20 35-1 16,-20-35 2-16,25 42-3 0,-9-17 4 15,-3 0-4-15,4 6 4 0,-4-1-3 0,4 5 4 16,-3-4-5-16,-1 0 5 0,1-1-5 0,-3-1 5 15,-1-4-3-15,1 0 4 0,-11-25-4 0,21 38 4 16,-21-38-3-16,21 33 4 0,-21-33-3 16,26 27 3-16,-26-27-4 0,22 22 3 0,-22-22-3 15,29 14 1-15,-29-14-3 0,29 7-1 0,-29-7-4 16,32 0-2-16,-32 0-3 0,31-11-4 0,-31 11 3 16,41-26-1-16,-13 7 6 0,-6-6 1 0,8-8 7 15,2-8-4-15,6-7 7 0,1-11-8 16,5-6 10-16,3-9-10 0,3 0 11 0,-3-4 5 15,3-3-23-15,1 3 22 0,-1-3-20 16,3 2 4-16,-1-2 14 0,1 5-13 0,1 0 11 16,-1 4-10-16,-2 2 9 0,-1 0-10 0,0 6 10 15,2-2 8-15,4 1-25 0,-2 4 26 0,2-1-27 16,0 8 7-16,0-7 9 0,-2 6-10 0,2 4 8 16,-1 2-9-16,-5 3 6 0,-3 3-8 0,-3 8-11 15,-17-3-162-15,12 19-136 0,-13 1-76 16,-26 18-54-16,50-14 427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76.97559" units="1/cm"/>
          <inkml:channelProperty channel="Y" name="resolution" value="2083.0896" units="1/cm"/>
          <inkml:channelProperty channel="F" name="resolution" value="1.29952E-6" units="1/dev"/>
          <inkml:channelProperty channel="T" name="resolution" value="1" units="1/dev"/>
        </inkml:channelProperties>
      </inkml:inkSource>
      <inkml:timestamp xml:id="ts0" timeString="2016-09-21T21:03:45.569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 contextRef="#ctx0" brushRef="#br0">-3 1403 382 0,'0'0'122'0,"-28"13"-9"0,28-13-27 16,0 0-1-16,0 0-4 16,0 0 16-16,0 0 3 0,0 0 4 0,0 0-19 15,0 0-22-15,0 0-19 0,0 0-23 0,0 0-11 16,20 25-4-16,-20-25 0 0,0 0-1 0,18 29 0 16,-18-29-3-16,11 32 3 0,-11-32-4 0,15 49 3 15,-6-18-4-15,2 2 3 0,-2-1-5 0,0 4 5 16,1 5-5-16,-1-1 4 0,1 1-4 0,-1-2 5 15,1-4-6-15,2-5 7 0,0-2-4 16,4-3 5-16,-16-25-4 0,24 38 4 0,-24-38-3 16,27 31 2-16,-27-31-3 0,0 0 0 0,30 23-3 15,-30-23-7-15,0 0-5 0,0 0-3 0,26 0 0 16,-26 0 5-16,0 0 3 0,21-25 2 16,-21 25 6-16,23-40-1 0,-13 13 4 0,7-4-2 15,-2 0 5-15,5-5-7 0,1-1 7 0,6-9-6 16,0 0 6-16,7-4-6 0,-1-6 6 15,5 2-8-15,6-4 5 0,4-8-9 0,2-1 9 16,3-10 11-16,4-1-20 0,-1 3 22 0,2-6-20 16,2 5 2-16,-2 1 10 0,2-4-10 0,-1 4 10 15,-4 0-12-15,-1 9 9 0,-1 3-11 0,-6 6 10 16,-3 4 6-16,3 1-25 0,-3 4 28 0,-3 2-29 16,-2 4 15-16,-6 4 5 0,0 4-7 15,-1 0 6-15,-1 5-6 0,-3 2 5 0,1 4-5 16,-2 4 3-16,-1 0-4 0,-2 5 1 15,-24 14-3-15,55-15-129 0,-55 15-124 0,36-19-108 16,-36 19-73-16,0 0 290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76.97559" units="1/cm"/>
          <inkml:channelProperty channel="Y" name="resolution" value="2083.0896" units="1/cm"/>
          <inkml:channelProperty channel="F" name="resolution" value="1.29952E-6" units="1/dev"/>
          <inkml:channelProperty channel="T" name="resolution" value="1" units="1/dev"/>
        </inkml:channelProperties>
      </inkml:inkSource>
      <inkml:timestamp xml:id="ts0" timeString="2016-09-21T21:03:33.873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 contextRef="#ctx0" brushRef="#br0">6 1935 414 0,'0'0'271'15,"0"0"-10"-15,0 0-43 0,0 0-54 0,0 0-80 16,0 0-77-16,0 0-4 0,0 0-1 0,0 0 1 15,-9-27-3-15,9 27 0 0,0 0-1 0,0 0 1 16,0 0-2-16,0 0 2 0,25-18 0 0,-25 18-1 16,0 0 0-16,0 0 1 0,0 0-1 0,0 0 0 15,0 0 1-15,25 0-1 0,-25 0-1 16,0 0 0-16,0 0 1 0,0 0-2 0,28 31 2 16,-28-31-2-16,17 34 3 0,-11-10-2 0,2 3 3 15,-1 2-4-15,-2 0 5 0,2-1-4 16,1 2 5-16,-5-3-4 0,4-2 3 0,-7-25-4 15,11 43 4-15,-11-43-3 0,12 34 2 0,-12-34-1 16,11 34 1-16,-11-34-3 0,16 26 3 0,-16-26-1 16,11 25 1-16,-11-25 0 0,13 28 1 15,-13-28-3-15,0 0 1 0,28 35-1 0,-28-35 2 16,0 0 16-16,31 30-14 0,-31-30 16 0,0 0-16 16,35 20 2-16,-35-20-1 0,24 5 0 0,-24-5 2 15,29-5-3-15,-29 5 1 0,32-17-16 0,-32 17 13 16,39-36-13-16,-18 9 12 0,5-9 5 0,0-4-4 15,6-6 6-15,1-2-8 0,3-7 8 16,4-4-10-16,2-2 9 0,5-2-9 16,3-5 10-16,1-2-10 0,2 3 9 0,5-8-11 15,2-3-6-15,1 0 23 0,5-3-22 0,-1 9 22 16,5-9-5-16,-1 4-12 0,2-2 12 0,1-1-12 16,8 2 12-16,-3-4-13 0,3 5 12 0,-1 2 4 15,-4 0-24-15,-2 5 24 0,-2-1-23 0,-3 7 8 16,-1 0 10-16,-8 7-9 0,-3 2 7 15,-8 7-8-15,-1 4 6 0,-5 4-5 0,-2 8 5 16,-9 1-5-16,-2 6 5 0,-5 0-4 0,-24 25 3 16,38-35-3-16,-38 35 2 0,24-22-4 0,-24 22 0 15,0 0-18-15,31-3-122 0,-31 3-85 0,0 0-85 16,0 0-51-16,0 0 44 0,28 25 265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76.97559" units="1/cm"/>
          <inkml:channelProperty channel="Y" name="resolution" value="2083.0896" units="1/cm"/>
          <inkml:channelProperty channel="F" name="resolution" value="1.29952E-6" units="1/dev"/>
          <inkml:channelProperty channel="T" name="resolution" value="1" units="1/dev"/>
        </inkml:channelProperties>
      </inkml:inkSource>
      <inkml:timestamp xml:id="ts0" timeString="2016-09-21T21:03:42.165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 contextRef="#ctx0" brushRef="#br0">-7 1642 326 0,'0'0'139'15,"0"0"29"-15,0-28 13 0,0 28 35 0,0 0-52 16,-4-38-43-16,4 38-45 0,0 0-71 0,0 0 14 15,13-25-16-15,-13 25-1 0,0 0 0 0,0 0-1 16,0 0 0-16,0 0 3 0,0 0 2 0,0 0 2 16,0 0 2-16,0 0-1 0,0 0-1 15,0 0-4-15,0 0-4 0,0 0-19 0,0 0 13 16,0 0-14-16,20 33 17 0,-20-33 3 0,20 35-1 16,-20-35 2-16,25 42-3 0,-9-17 4 15,-3 0-4-15,4 6 4 0,-4-1-3 0,4 5 4 16,-3-4-5-16,-1 0 5 0,1-1-5 0,-3-1 5 15,-1-4-3-15,1 0 4 0,-11-25-4 0,21 38 4 16,-21-38-3-16,21 33 4 0,-21-33-3 16,26 27 3-16,-26-27-4 0,22 22 3 0,-22-22-3 15,29 14 1-15,-29-14-3 0,29 7-1 0,-29-7-4 16,32 0-2-16,-32 0-3 0,31-11-4 0,-31 11 3 16,41-26-1-16,-13 7 6 0,-6-6 1 0,8-8 7 15,2-8-4-15,6-7 7 0,1-11-8 16,5-6 10-16,3-9-10 0,3 0 11 0,-3-4 5 15,3-3-23-15,1 3 22 0,-1-3-20 16,3 2 4-16,-1-2 14 0,1 5-13 0,1 0 11 16,-1 4-10-16,-2 2 9 0,-1 0-10 0,0 6 10 15,2-2 8-15,4 1-25 0,-2 4 26 0,2-1-27 16,0 8 7-16,0-7 9 0,-2 6-10 0,2 4 8 16,-1 2-9-16,-5 3 6 0,-3 3-8 0,-3 8-11 15,-17-3-162-15,12 19-136 0,-13 1-76 16,-26 18-54-16,50-14 427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76.97559" units="1/cm"/>
          <inkml:channelProperty channel="Y" name="resolution" value="2083.0896" units="1/cm"/>
          <inkml:channelProperty channel="F" name="resolution" value="1.29952E-6" units="1/dev"/>
          <inkml:channelProperty channel="T" name="resolution" value="1" units="1/dev"/>
        </inkml:channelProperties>
      </inkml:inkSource>
      <inkml:timestamp xml:id="ts0" timeString="2016-09-21T21:03:45.569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 contextRef="#ctx0" brushRef="#br0">-3 1403 382 0,'0'0'122'0,"-28"13"-9"0,28-13-27 16,0 0-1-16,0 0-4 16,0 0 16-16,0 0 3 0,0 0 4 0,0 0-19 15,0 0-22-15,0 0-19 0,0 0-23 0,0 0-11 16,20 25-4-16,-20-25 0 0,0 0-1 0,18 29 0 16,-18-29-3-16,11 32 3 0,-11-32-4 0,15 49 3 15,-6-18-4-15,2 2 3 0,-2-1-5 0,0 4 5 16,1 5-5-16,-1-1 4 0,1 1-4 0,-1-2 5 15,1-4-6-15,2-5 7 0,0-2-4 16,4-3 5-16,-16-25-4 0,24 38 4 0,-24-38-3 16,27 31 2-16,-27-31-3 0,0 0 0 0,30 23-3 15,-30-23-7-15,0 0-5 0,0 0-3 0,26 0 0 16,-26 0 5-16,0 0 3 0,21-25 2 16,-21 25 6-16,23-40-1 0,-13 13 4 0,7-4-2 15,-2 0 5-15,5-5-7 0,1-1 7 0,6-9-6 16,0 0 6-16,7-4-6 0,-1-6 6 15,5 2-8-15,6-4 5 0,4-8-9 0,2-1 9 16,3-10 11-16,4-1-20 0,-1 3 22 0,2-6-20 16,2 5 2-16,-2 1 10 0,2-4-10 0,-1 4 10 15,-4 0-12-15,-1 9 9 0,-1 3-11 0,-6 6 10 16,-3 4 6-16,3 1-25 0,-3 4 28 0,-3 2-29 16,-2 4 15-16,-6 4 5 0,0 4-7 15,-1 0 6-15,-1 5-6 0,-3 2 5 0,1 4-5 16,-2 4 3-16,-1 0-4 0,-2 5 1 15,-24 14-3-15,55-15-129 0,-55 15-124 0,36-19-108 16,-36 19-73-16,0 0 290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76.97559" units="1/cm"/>
          <inkml:channelProperty channel="Y" name="resolution" value="2083.0896" units="1/cm"/>
          <inkml:channelProperty channel="F" name="resolution" value="1.29952E-6" units="1/dev"/>
          <inkml:channelProperty channel="T" name="resolution" value="1" units="1/dev"/>
        </inkml:channelProperties>
      </inkml:inkSource>
      <inkml:timestamp xml:id="ts0" timeString="2016-09-21T21:03:46.889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 contextRef="#ctx0" brushRef="#br0">0 1375 422 0,'0'0'270'0,"0"0"-14"15,0 0-59-15,0 0-65 0,0 0-81 16,0 0-47-16,0 0-3 0,0 0 1 0,0 0-1 16,0 0-3-16,0 0 0 0,10-24 0 0,-10 24 2 15,0 0 5-15,0 0 4 0,29 17 8 0,-29-17-1 16,15 30-15-16,-15-30 12 0,26 53-18 0,-15-15 9 16,1 4 3-16,0 6-10 0,4 1 7 0,-3-4-7 15,-1-3 5-15,3-13-5 0,-15-29 4 16,21 42-4-16,-21-42 2 0,0 0-5 0,32 28-1 15,-32-28-4-15,0 0-2 0,27 0 1 0,-27 0 2 16,0 0 6-16,24-7 1 0,-24 7 4 16,0 0-2-16,36-39 4 0,-36 39-3 0,31-42 3 15,-13 15-4-15,2-1 3 0,2-6-3 0,2 0 5 16,4-1-6-16,3-1 7 0,1-2-6 0,4-2 4 16,2 1 13-16,5-8-32 0,-1-2 27 15,3-5-25-15,5-6 8 0,-1-7 13 0,1-1-10 16,3-5 10-16,-4-1-11 0,-2 0 12 0,3-4-13 15,-1 5 13-15,-2-1-13 0,-4 1 11 0,-2 8 9 16,0 6-25-16,-5 6 26 0,-1 7-26 0,-3 5 8 16,1 1 5-16,-5 8-5 0,-1 3 4 0,0 2-6 15,-1 3 0-15,1 1 0 0,0 1-2 0,2-1-3 16,-2 8-12-16,-7-12-169 16,18 17-141-16,-8 2-85 0,-30 8 39 0,68-9 377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492-DDE8-4A66-AA26-E8099049701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A05-5981-424E-8B34-A17C9104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4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492-DDE8-4A66-AA26-E8099049701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A05-5981-424E-8B34-A17C9104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9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492-DDE8-4A66-AA26-E8099049701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A05-5981-424E-8B34-A17C9104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4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492-DDE8-4A66-AA26-E8099049701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A05-5981-424E-8B34-A17C9104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8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492-DDE8-4A66-AA26-E8099049701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A05-5981-424E-8B34-A17C9104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492-DDE8-4A66-AA26-E8099049701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A05-5981-424E-8B34-A17C9104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2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492-DDE8-4A66-AA26-E8099049701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A05-5981-424E-8B34-A17C9104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6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492-DDE8-4A66-AA26-E8099049701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A05-5981-424E-8B34-A17C9104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2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492-DDE8-4A66-AA26-E8099049701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A05-5981-424E-8B34-A17C9104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7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492-DDE8-4A66-AA26-E8099049701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A05-5981-424E-8B34-A17C9104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9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6492-DDE8-4A66-AA26-E8099049701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A05-5981-424E-8B34-A17C9104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1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06492-DDE8-4A66-AA26-E8099049701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F0A05-5981-424E-8B34-A17C9104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3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1.emf"/><Relationship Id="rId4" Type="http://schemas.openxmlformats.org/officeDocument/2006/relationships/customXml" Target="../ink/ink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1.emf"/><Relationship Id="rId4" Type="http://schemas.openxmlformats.org/officeDocument/2006/relationships/customXml" Target="../ink/ink7.xml"/><Relationship Id="rId9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Time_management#/media/File:My_to_do_list_is_healed_and_in_use!_(4668030838)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Year 6 Digital Safeguarding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What is Digital Citizenship (DC)?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How to search for yourself online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How to post positively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When to tweet and when to </a:t>
            </a:r>
            <a:r>
              <a:rPr lang="en-US" sz="4000" dirty="0" smtClean="0">
                <a:solidFill>
                  <a:schemeClr val="bg1"/>
                </a:solidFill>
              </a:rPr>
              <a:t>text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1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891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05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Year 6 Digital Safeguarding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97339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What is Digital Citizenship (DC)?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How to search for yourself online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How to post positively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When to tweet and when to </a:t>
            </a:r>
            <a:r>
              <a:rPr lang="en-US" sz="4000" dirty="0" smtClean="0">
                <a:solidFill>
                  <a:schemeClr val="bg1"/>
                </a:solidFill>
              </a:rPr>
              <a:t>text</a:t>
            </a:r>
            <a:endParaRPr lang="en-US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44011" y="1675286"/>
              <a:ext cx="950040" cy="883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931" y="1638566"/>
                <a:ext cx="1011240" cy="9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533211" y="2340926"/>
              <a:ext cx="788760" cy="763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491" y="2327246"/>
                <a:ext cx="832680" cy="81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2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3. How to post positively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866899"/>
            <a:ext cx="9010650" cy="4991101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Social media message formula: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Group photos are better than selfies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Gratitude = say thank you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Mention the organization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Mention the activity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Mention the outcome</a:t>
            </a:r>
          </a:p>
          <a:p>
            <a:pPr marL="457200" lvl="1" indent="0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= less about you &amp; material things, more about the </a:t>
            </a:r>
            <a:r>
              <a:rPr lang="en-US" sz="3600" b="1" u="sng" dirty="0" smtClean="0">
                <a:solidFill>
                  <a:schemeClr val="bg1"/>
                </a:solidFill>
              </a:rPr>
              <a:t>experience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8477250" cy="697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"/>
            <a:ext cx="2806727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79928"/>
            <a:ext cx="3836277" cy="198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Year 6 Digital Safeguarding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62653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What is Digital Citizenship (DC)?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How to search for yourself online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How to post positively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When to tweet and when to </a:t>
            </a:r>
            <a:r>
              <a:rPr lang="en-US" sz="4000" dirty="0" smtClean="0">
                <a:solidFill>
                  <a:schemeClr val="bg1"/>
                </a:solidFill>
              </a:rPr>
              <a:t>text</a:t>
            </a:r>
            <a:endParaRPr lang="en-US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44011" y="1675286"/>
              <a:ext cx="950040" cy="883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931" y="1638566"/>
                <a:ext cx="1011240" cy="9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533211" y="2340926"/>
              <a:ext cx="788760" cy="763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491" y="2327246"/>
                <a:ext cx="832680" cy="8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567411" y="3085406"/>
              <a:ext cx="695880" cy="738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051" y="3059486"/>
                <a:ext cx="752040" cy="80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410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4. When </a:t>
            </a:r>
            <a:r>
              <a:rPr lang="en-US" dirty="0">
                <a:solidFill>
                  <a:schemeClr val="bg1"/>
                </a:solidFill>
              </a:rPr>
              <a:t>to tweet and when to </a:t>
            </a:r>
            <a:r>
              <a:rPr lang="en-US" dirty="0" smtClean="0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3905250" cy="4403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I hate this class, it is so boring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0100" y="1825624"/>
            <a:ext cx="3905250" cy="4403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I cannot wait for the weekend</a:t>
            </a:r>
            <a:endParaRPr lang="en-US" sz="60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1550986"/>
            <a:ext cx="0" cy="495300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2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4. When </a:t>
            </a:r>
            <a:r>
              <a:rPr lang="en-US" dirty="0">
                <a:solidFill>
                  <a:schemeClr val="bg1"/>
                </a:solidFill>
              </a:rPr>
              <a:t>to tweet and when to </a:t>
            </a:r>
            <a:r>
              <a:rPr lang="en-US" dirty="0" smtClean="0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848574"/>
            <a:ext cx="3905250" cy="4403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The other team sucks, I hope they lose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0100" y="1825624"/>
            <a:ext cx="3905250" cy="4403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We’re up by 24 points. Go Patana!</a:t>
            </a:r>
            <a:endParaRPr lang="en-US" sz="60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1550986"/>
            <a:ext cx="0" cy="495300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0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8898"/>
          <a:stretch/>
        </p:blipFill>
        <p:spPr>
          <a:xfrm>
            <a:off x="0" y="4028805"/>
            <a:ext cx="9108631" cy="562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850"/>
            <a:ext cx="9144000" cy="35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4. When </a:t>
            </a:r>
            <a:r>
              <a:rPr lang="en-US" dirty="0">
                <a:solidFill>
                  <a:schemeClr val="bg1"/>
                </a:solidFill>
              </a:rPr>
              <a:t>to tweet and when to </a:t>
            </a:r>
            <a:r>
              <a:rPr lang="en-US" dirty="0" smtClean="0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3905250" cy="4403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Simon, you’re an idiot – I’m glad we broke up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0100" y="1825624"/>
            <a:ext cx="3905250" cy="4403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Thanks to my friends for all their support</a:t>
            </a:r>
            <a:endParaRPr lang="en-US" sz="60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1550986"/>
            <a:ext cx="0" cy="495300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7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Year 6 Digital Safeguarding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10401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What is Digital Citizenship (DC)?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How to search for yourself online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How to post positively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</a:rPr>
              <a:t>When to tweet and when to </a:t>
            </a:r>
            <a:r>
              <a:rPr lang="en-US" sz="4000" dirty="0" smtClean="0">
                <a:solidFill>
                  <a:schemeClr val="bg1"/>
                </a:solidFill>
              </a:rPr>
              <a:t>text</a:t>
            </a:r>
            <a:endParaRPr lang="en-US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44011" y="1675286"/>
              <a:ext cx="950040" cy="883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931" y="1638566"/>
                <a:ext cx="1011240" cy="9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533211" y="2340926"/>
              <a:ext cx="788760" cy="763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491" y="2327246"/>
                <a:ext cx="832680" cy="8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567411" y="3085406"/>
              <a:ext cx="695880" cy="738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051" y="3059486"/>
                <a:ext cx="75204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573891" y="3716846"/>
              <a:ext cx="648360" cy="653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8611" y="3695966"/>
                <a:ext cx="690840" cy="70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81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335680"/>
            <a:ext cx="7800975" cy="3876675"/>
          </a:xfrm>
          <a:prstGeom prst="rect">
            <a:avLst/>
          </a:prstGeom>
        </p:spPr>
      </p:pic>
      <p:pic>
        <p:nvPicPr>
          <p:cNvPr id="5" name="Picture 2" descr="https://upload.wikimedia.org/wikipedia/commons/thumb/4/49/My_to_do_list_is_healed_and_in_use%21_%284668030838%29.jpg/1280px-My_to_do_list_is_healed_and_in_use%21_%284668030838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7" y="4212355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1178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>
                <a:hlinkClick r:id="rId4"/>
              </a:rPr>
              <a:t>https://en.wikipedia.org/wiki/Time_management#/media/File:My_to_do_list_is_healed_and_in_use!_(4668030838).jpg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228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1046123dad.files.wordpress.com/2012/03/0postcard_templ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2"/>
          <a:stretch/>
        </p:blipFill>
        <p:spPr bwMode="auto">
          <a:xfrm>
            <a:off x="1297857" y="989852"/>
            <a:ext cx="6773914" cy="44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564x/2e/ab/22/2eab225e0295949f211ca82a54811c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91" y="1094357"/>
            <a:ext cx="1145030" cy="164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3040" y="1306286"/>
            <a:ext cx="2704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Dear ………………..…….</a:t>
            </a:r>
          </a:p>
          <a:p>
            <a:endParaRPr lang="en-US" dirty="0"/>
          </a:p>
          <a:p>
            <a:r>
              <a:rPr lang="en-US" dirty="0" smtClean="0"/>
              <a:t>My next steps as a good digital citizen are: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25623" y="1549447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95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8" y="427040"/>
            <a:ext cx="1770063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08"/>
          <p:cNvSpPr txBox="1">
            <a:spLocks noChangeArrowheads="1"/>
          </p:cNvSpPr>
          <p:nvPr/>
        </p:nvSpPr>
        <p:spPr bwMode="auto">
          <a:xfrm>
            <a:off x="-1525588" y="2276476"/>
            <a:ext cx="12192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1831"/>
                </a:solidFill>
                <a:latin typeface="Adobe Garamond Pro" pitchFamily="-16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1831"/>
                </a:solidFill>
                <a:latin typeface="Adobe Garamond Pro" pitchFamily="-16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5D54"/>
                </a:solidFill>
                <a:latin typeface="Adobe Garamond Pro" pitchFamily="-1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5D54"/>
                </a:solidFill>
                <a:latin typeface="Adobe Garamond Pro" pitchFamily="-16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711127"/>
                </a:solidFill>
                <a:latin typeface="Adobe Garamond Pro" pitchFamily="-1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11127"/>
                </a:solidFill>
                <a:latin typeface="Adobe Garamond Pro" pitchFamily="-1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11127"/>
                </a:solidFill>
                <a:latin typeface="Adobe Garamond Pro" pitchFamily="-1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11127"/>
                </a:solidFill>
                <a:latin typeface="Adobe Garamond Pro" pitchFamily="-1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11127"/>
                </a:solidFill>
                <a:latin typeface="Adobe Garamond Pro" pitchFamily="-1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What </a:t>
            </a:r>
            <a:r>
              <a:rPr lang="en-GB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Digital Citizenship?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3360" y="5594351"/>
            <a:ext cx="37814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3361" y="5716590"/>
            <a:ext cx="3163887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2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8" y="427040"/>
            <a:ext cx="1770063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08"/>
          <p:cNvSpPr txBox="1">
            <a:spLocks noChangeArrowheads="1"/>
          </p:cNvSpPr>
          <p:nvPr/>
        </p:nvSpPr>
        <p:spPr bwMode="auto">
          <a:xfrm>
            <a:off x="-1525588" y="2276475"/>
            <a:ext cx="12192001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1831"/>
                </a:solidFill>
                <a:latin typeface="Adobe Garamond Pro" pitchFamily="-16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1831"/>
                </a:solidFill>
                <a:latin typeface="Adobe Garamond Pro" pitchFamily="-16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5D54"/>
                </a:solidFill>
                <a:latin typeface="Adobe Garamond Pro" pitchFamily="-16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5D54"/>
                </a:solidFill>
                <a:latin typeface="Adobe Garamond Pro" pitchFamily="-16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711127"/>
                </a:solidFill>
                <a:latin typeface="Adobe Garamond Pro" pitchFamily="-1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11127"/>
                </a:solidFill>
                <a:latin typeface="Adobe Garamond Pro" pitchFamily="-1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11127"/>
                </a:solidFill>
                <a:latin typeface="Adobe Garamond Pro" pitchFamily="-1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11127"/>
                </a:solidFill>
                <a:latin typeface="Adobe Garamond Pro" pitchFamily="-1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11127"/>
                </a:solidFill>
                <a:latin typeface="Adobe Garamond Pro" pitchFamily="-1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What </a:t>
            </a:r>
            <a:r>
              <a:rPr lang="en-GB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Digital Citizenship?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48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</a:t>
            </a:r>
            <a:r>
              <a:rPr lang="en-GB" altLang="en-US" sz="4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positive impact </a:t>
            </a:r>
            <a:endParaRPr lang="en-GB" altLang="en-US" sz="48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altLang="en-US" sz="4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online communities</a:t>
            </a:r>
            <a:endParaRPr lang="en-GB" alt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39" y="0"/>
            <a:ext cx="8177999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2. How </a:t>
            </a:r>
            <a:r>
              <a:rPr lang="en-US" dirty="0">
                <a:solidFill>
                  <a:schemeClr val="bg1"/>
                </a:solidFill>
              </a:rPr>
              <a:t>to search for yourself </a:t>
            </a:r>
            <a:r>
              <a:rPr lang="en-US" dirty="0" smtClean="0">
                <a:solidFill>
                  <a:schemeClr val="bg1"/>
                </a:solidFill>
              </a:rPr>
              <a:t>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43000"/>
            <a:ext cx="8961119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 with Google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First Name + Last Name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Brian Taylor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“First Name + Last Name” (in quotes)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“Brian Taylor”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“First </a:t>
            </a:r>
            <a:r>
              <a:rPr lang="en-US" dirty="0">
                <a:solidFill>
                  <a:schemeClr val="bg1"/>
                </a:solidFill>
              </a:rPr>
              <a:t>Name + Last </a:t>
            </a:r>
            <a:r>
              <a:rPr lang="en-US" dirty="0" smtClean="0">
                <a:solidFill>
                  <a:schemeClr val="bg1"/>
                </a:solidFill>
              </a:rPr>
              <a:t>Name” + City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“Brian Taylor</a:t>
            </a:r>
            <a:r>
              <a:rPr lang="en-US" dirty="0" smtClean="0">
                <a:solidFill>
                  <a:schemeClr val="bg1"/>
                </a:solidFill>
              </a:rPr>
              <a:t>” Bangkok</a:t>
            </a:r>
          </a:p>
          <a:p>
            <a:r>
              <a:rPr lang="en-US" dirty="0">
                <a:solidFill>
                  <a:schemeClr val="bg1"/>
                </a:solidFill>
              </a:rPr>
              <a:t>“First Name + Last Name” </a:t>
            </a:r>
            <a:r>
              <a:rPr lang="en-US" dirty="0" smtClean="0">
                <a:solidFill>
                  <a:schemeClr val="bg1"/>
                </a:solidFill>
              </a:rPr>
              <a:t>+ School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“Brian Taylor” </a:t>
            </a:r>
            <a:r>
              <a:rPr lang="en-US" dirty="0" smtClean="0">
                <a:solidFill>
                  <a:schemeClr val="bg1"/>
                </a:solidFill>
              </a:rPr>
              <a:t>Bangkok Patana School</a:t>
            </a:r>
          </a:p>
          <a:p>
            <a:r>
              <a:rPr lang="en-US" dirty="0">
                <a:solidFill>
                  <a:schemeClr val="bg1"/>
                </a:solidFill>
              </a:rPr>
              <a:t>“First Name + </a:t>
            </a:r>
            <a:r>
              <a:rPr lang="en-US" dirty="0" smtClean="0">
                <a:solidFill>
                  <a:schemeClr val="bg1"/>
                </a:solidFill>
              </a:rPr>
              <a:t>Middle Name + Last </a:t>
            </a:r>
            <a:r>
              <a:rPr lang="en-US" dirty="0">
                <a:solidFill>
                  <a:schemeClr val="bg1"/>
                </a:solidFill>
              </a:rPr>
              <a:t>Name</a:t>
            </a:r>
            <a:r>
              <a:rPr lang="en-US" dirty="0" smtClean="0">
                <a:solidFill>
                  <a:schemeClr val="bg1"/>
                </a:solidFill>
              </a:rPr>
              <a:t>” (public records)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“Brian Jon Taylor”</a:t>
            </a:r>
          </a:p>
          <a:p>
            <a:r>
              <a:rPr lang="en-US" dirty="0">
                <a:solidFill>
                  <a:schemeClr val="bg1"/>
                </a:solidFill>
              </a:rPr>
              <a:t>“First Name + Middle Name + Last </a:t>
            </a:r>
            <a:r>
              <a:rPr lang="en-US" dirty="0" smtClean="0">
                <a:solidFill>
                  <a:schemeClr val="bg1"/>
                </a:solidFill>
              </a:rPr>
              <a:t>Name” + email address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“Brian Jon Taylor” brta@patana.ac.th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0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66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1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</TotalTime>
  <Words>381</Words>
  <Application>Microsoft Office PowerPoint</Application>
  <PresentationFormat>On-screen Show (4:3)</PresentationFormat>
  <Paragraphs>63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MS PGothic</vt:lpstr>
      <vt:lpstr>Arial</vt:lpstr>
      <vt:lpstr>Calibri</vt:lpstr>
      <vt:lpstr>Calibri Light</vt:lpstr>
      <vt:lpstr>Office Theme</vt:lpstr>
      <vt:lpstr>Year 6 Digital Safeguarding</vt:lpstr>
      <vt:lpstr>PowerPoint Presentation</vt:lpstr>
      <vt:lpstr>PowerPoint Presentation</vt:lpstr>
      <vt:lpstr>PowerPoint Presentation</vt:lpstr>
      <vt:lpstr>2. How to search for yourself online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 Digital Safeguarding</vt:lpstr>
      <vt:lpstr>3. How to post positively </vt:lpstr>
      <vt:lpstr>PowerPoint Presentation</vt:lpstr>
      <vt:lpstr>Year 6 Digital Safeguarding</vt:lpstr>
      <vt:lpstr>4. When to tweet and when to text </vt:lpstr>
      <vt:lpstr>4. When to tweet and when to text </vt:lpstr>
      <vt:lpstr>4. When to tweet and when to text </vt:lpstr>
      <vt:lpstr>Year 6 Digital Safeguarding</vt:lpstr>
      <vt:lpstr>PowerPoint Presentation</vt:lpstr>
      <vt:lpstr>PowerPoint Presentation</vt:lpstr>
    </vt:vector>
  </TitlesOfParts>
  <Company>Bangkok Patana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Taylor</dc:creator>
  <cp:lastModifiedBy>Peter Howe</cp:lastModifiedBy>
  <cp:revision>76</cp:revision>
  <cp:lastPrinted>2016-09-21T23:11:56Z</cp:lastPrinted>
  <dcterms:created xsi:type="dcterms:W3CDTF">2016-09-20T21:17:37Z</dcterms:created>
  <dcterms:modified xsi:type="dcterms:W3CDTF">2017-02-03T07:13:26Z</dcterms:modified>
</cp:coreProperties>
</file>