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2" r:id="rId5"/>
    <p:sldId id="261"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0" autoAdjust="0"/>
    <p:restoredTop sz="94660"/>
  </p:normalViewPr>
  <p:slideViewPr>
    <p:cSldViewPr snapToGrid="0">
      <p:cViewPr>
        <p:scale>
          <a:sx n="69" d="100"/>
          <a:sy n="69" d="100"/>
        </p:scale>
        <p:origin x="4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8" name="Picture 2" descr="RIBBON_UNCROPPED_RGB"/>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7647709" cy="260747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9" name="Picture 3" descr="DOEA_INT_PROUD TO DELIVER_ENGLISH_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10337" y="108668"/>
            <a:ext cx="3681663" cy="138962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470052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8890363-F5C1-4A1F-82F3-FAE38227BA35}" type="datetimeFigureOut">
              <a:rPr lang="en-GB" smtClean="0"/>
              <a:t>23/06/2021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1242296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8890363-F5C1-4A1F-82F3-FAE38227BA35}" type="datetimeFigureOut">
              <a:rPr lang="en-GB" smtClean="0"/>
              <a:t>23/06/2021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592308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8890363-F5C1-4A1F-82F3-FAE38227BA35}" type="datetimeFigureOut">
              <a:rPr lang="en-GB" smtClean="0"/>
              <a:t>23/06/2021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3617603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8890363-F5C1-4A1F-82F3-FAE38227BA35}" type="datetimeFigureOut">
              <a:rPr lang="en-GB" smtClean="0"/>
              <a:t>23/06/2021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1417050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8890363-F5C1-4A1F-82F3-FAE38227BA35}" type="datetimeFigureOut">
              <a:rPr lang="en-GB" smtClean="0"/>
              <a:t>23/06/2021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306800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8890363-F5C1-4A1F-82F3-FAE38227BA35}" type="datetimeFigureOut">
              <a:rPr lang="en-GB" smtClean="0"/>
              <a:t>23/06/2021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4063313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8890363-F5C1-4A1F-82F3-FAE38227BA35}" type="datetimeFigureOut">
              <a:rPr lang="en-GB" smtClean="0"/>
              <a:t>23/06/2021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926382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90363-F5C1-4A1F-82F3-FAE38227BA35}" type="datetimeFigureOut">
              <a:rPr lang="en-GB" smtClean="0"/>
              <a:t>23/06/2021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144338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8890363-F5C1-4A1F-82F3-FAE38227BA35}" type="datetimeFigureOut">
              <a:rPr lang="en-GB" smtClean="0"/>
              <a:t>23/06/2021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1318899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8890363-F5C1-4A1F-82F3-FAE38227BA35}" type="datetimeFigureOut">
              <a:rPr lang="en-GB" smtClean="0"/>
              <a:t>23/06/2021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1C9077-DA78-48C2-A951-9083BB709BB0}" type="slidenum">
              <a:rPr lang="en-GB" smtClean="0"/>
              <a:t>‹#›</a:t>
            </a:fld>
            <a:endParaRPr lang="en-GB"/>
          </a:p>
        </p:txBody>
      </p:sp>
    </p:spTree>
    <p:extLst>
      <p:ext uri="{BB962C8B-B14F-4D97-AF65-F5344CB8AC3E}">
        <p14:creationId xmlns:p14="http://schemas.microsoft.com/office/powerpoint/2010/main" val="254805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90363-F5C1-4A1F-82F3-FAE38227BA35}" type="datetimeFigureOut">
              <a:rPr lang="en-GB" smtClean="0"/>
              <a:t>23/06/2021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C9077-DA78-48C2-A951-9083BB709BB0}" type="slidenum">
              <a:rPr lang="en-GB" smtClean="0"/>
              <a:t>‹#›</a:t>
            </a:fld>
            <a:endParaRPr lang="en-GB"/>
          </a:p>
        </p:txBody>
      </p:sp>
    </p:spTree>
    <p:extLst>
      <p:ext uri="{BB962C8B-B14F-4D97-AF65-F5344CB8AC3E}">
        <p14:creationId xmlns:p14="http://schemas.microsoft.com/office/powerpoint/2010/main" val="275419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rive.google.com/file/d/1e2u3xV6BVeQUuE-IddwkQVvVy5TxsOgC/view?usp=shar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6836" y="1773382"/>
            <a:ext cx="10058400" cy="954107"/>
          </a:xfrm>
          <a:prstGeom prst="rect">
            <a:avLst/>
          </a:prstGeom>
          <a:noFill/>
        </p:spPr>
        <p:txBody>
          <a:bodyPr wrap="square" rtlCol="0">
            <a:spAutoFit/>
          </a:bodyPr>
          <a:lstStyle/>
          <a:p>
            <a:r>
              <a:rPr lang="en-GB" sz="2800" dirty="0" smtClean="0"/>
              <a:t>Learning Intention: How to be successful during your Adventurous Journey</a:t>
            </a:r>
            <a:endParaRPr lang="en-GB" sz="2800" dirty="0"/>
          </a:p>
        </p:txBody>
      </p:sp>
      <p:sp>
        <p:nvSpPr>
          <p:cNvPr id="3" name="TextBox 2"/>
          <p:cNvSpPr txBox="1"/>
          <p:nvPr/>
        </p:nvSpPr>
        <p:spPr>
          <a:xfrm>
            <a:off x="1126836" y="2918690"/>
            <a:ext cx="7970982" cy="2677656"/>
          </a:xfrm>
          <a:prstGeom prst="rect">
            <a:avLst/>
          </a:prstGeom>
          <a:noFill/>
        </p:spPr>
        <p:txBody>
          <a:bodyPr wrap="square" rtlCol="0">
            <a:spAutoFit/>
          </a:bodyPr>
          <a:lstStyle/>
          <a:p>
            <a:r>
              <a:rPr lang="en-GB" sz="2800" dirty="0" smtClean="0"/>
              <a:t>Success Criteria: Can I </a:t>
            </a:r>
          </a:p>
          <a:p>
            <a:endParaRPr lang="en-GB" sz="2800" dirty="0"/>
          </a:p>
          <a:p>
            <a:pPr marL="285750" indent="-285750">
              <a:buFont typeface="Arial" panose="020B0604020202020204" pitchFamily="34" charset="0"/>
              <a:buChar char="•"/>
            </a:pPr>
            <a:r>
              <a:rPr lang="en-GB" sz="2800" dirty="0" smtClean="0"/>
              <a:t>Identity strategies to make your AJ a fun experience</a:t>
            </a:r>
          </a:p>
          <a:p>
            <a:pPr marL="285750" indent="-285750">
              <a:buFont typeface="Arial" panose="020B0604020202020204" pitchFamily="34" charset="0"/>
              <a:buChar char="•"/>
            </a:pPr>
            <a:r>
              <a:rPr lang="en-GB" sz="2800" dirty="0" smtClean="0"/>
              <a:t>Avoid common mistakes made by previous DofE participants</a:t>
            </a:r>
          </a:p>
          <a:p>
            <a:pPr marL="285750" indent="-285750">
              <a:buFont typeface="Arial" panose="020B0604020202020204" pitchFamily="34" charset="0"/>
              <a:buChar char="•"/>
            </a:pPr>
            <a:r>
              <a:rPr lang="en-GB" sz="2800" dirty="0" smtClean="0"/>
              <a:t>Limit anxiety in the run up to your AJ</a:t>
            </a:r>
            <a:endParaRPr lang="en-GB" sz="2800" dirty="0"/>
          </a:p>
        </p:txBody>
      </p:sp>
    </p:spTree>
    <p:extLst>
      <p:ext uri="{BB962C8B-B14F-4D97-AF65-F5344CB8AC3E}">
        <p14:creationId xmlns:p14="http://schemas.microsoft.com/office/powerpoint/2010/main" val="205995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26837" y="1219199"/>
            <a:ext cx="10880436" cy="646331"/>
          </a:xfrm>
          <a:prstGeom prst="rect">
            <a:avLst/>
          </a:prstGeom>
          <a:noFill/>
          <a:ln w="57150">
            <a:solidFill>
              <a:schemeClr val="accent2"/>
            </a:solidFill>
          </a:ln>
        </p:spPr>
        <p:txBody>
          <a:bodyPr wrap="square" rtlCol="0">
            <a:spAutoFit/>
          </a:bodyPr>
          <a:lstStyle/>
          <a:p>
            <a:r>
              <a:rPr lang="en-GB" dirty="0" smtClean="0"/>
              <a:t>Activity Diamond Nine: With a partner, read the statements on the next slide and make a diamond 9 with the most important factor for helping you be successful on your AJ at the top and the least important factor at the bottom. </a:t>
            </a:r>
            <a:endParaRPr lang="en-GB" dirty="0"/>
          </a:p>
        </p:txBody>
      </p:sp>
      <p:pic>
        <p:nvPicPr>
          <p:cNvPr id="5" name="Picture 4"/>
          <p:cNvPicPr>
            <a:picLocks noChangeAspect="1"/>
          </p:cNvPicPr>
          <p:nvPr/>
        </p:nvPicPr>
        <p:blipFill>
          <a:blip r:embed="rId2"/>
          <a:stretch>
            <a:fillRect/>
          </a:stretch>
        </p:blipFill>
        <p:spPr>
          <a:xfrm>
            <a:off x="3352800" y="1993842"/>
            <a:ext cx="5310619" cy="4674910"/>
          </a:xfrm>
          <a:prstGeom prst="rect">
            <a:avLst/>
          </a:prstGeom>
        </p:spPr>
      </p:pic>
    </p:spTree>
    <p:extLst>
      <p:ext uri="{BB962C8B-B14F-4D97-AF65-F5344CB8AC3E}">
        <p14:creationId xmlns:p14="http://schemas.microsoft.com/office/powerpoint/2010/main" val="139351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60582" y="415635"/>
            <a:ext cx="10880436" cy="923330"/>
          </a:xfrm>
          <a:prstGeom prst="rect">
            <a:avLst/>
          </a:prstGeom>
          <a:noFill/>
          <a:ln w="57150">
            <a:solidFill>
              <a:schemeClr val="accent2"/>
            </a:solidFill>
          </a:ln>
        </p:spPr>
        <p:txBody>
          <a:bodyPr wrap="square" rtlCol="0">
            <a:spAutoFit/>
          </a:bodyPr>
          <a:lstStyle/>
          <a:p>
            <a:r>
              <a:rPr lang="en-GB" dirty="0" smtClean="0"/>
              <a:t>Activity Diamond nine: With a partner, read the statements given out and make a diamond 9 with the most important factor for preparing you to be successful on your AJ at the top and the least important factor at the bottom. Your ECA leader will ask some of you to share your reasoning.</a:t>
            </a:r>
            <a:endParaRPr lang="en-GB" dirty="0"/>
          </a:p>
        </p:txBody>
      </p:sp>
      <p:sp>
        <p:nvSpPr>
          <p:cNvPr id="6" name="TextBox 5"/>
          <p:cNvSpPr txBox="1"/>
          <p:nvPr/>
        </p:nvSpPr>
        <p:spPr>
          <a:xfrm>
            <a:off x="397163" y="1357745"/>
            <a:ext cx="11443855" cy="369332"/>
          </a:xfrm>
          <a:prstGeom prst="rect">
            <a:avLst/>
          </a:prstGeom>
          <a:noFill/>
        </p:spPr>
        <p:txBody>
          <a:bodyPr wrap="square" rtlCol="0">
            <a:spAutoFit/>
          </a:bodyPr>
          <a:lstStyle/>
          <a:p>
            <a:r>
              <a:rPr lang="en-GB" dirty="0" smtClean="0"/>
              <a:t>1. Turn up to all of DofE meetings on time </a:t>
            </a:r>
            <a:endParaRPr lang="en-GB" dirty="0"/>
          </a:p>
        </p:txBody>
      </p:sp>
      <p:sp>
        <p:nvSpPr>
          <p:cNvPr id="7" name="TextBox 6"/>
          <p:cNvSpPr txBox="1"/>
          <p:nvPr/>
        </p:nvSpPr>
        <p:spPr>
          <a:xfrm>
            <a:off x="397163" y="1828584"/>
            <a:ext cx="11397673" cy="378691"/>
          </a:xfrm>
          <a:prstGeom prst="rect">
            <a:avLst/>
          </a:prstGeom>
          <a:noFill/>
        </p:spPr>
        <p:txBody>
          <a:bodyPr wrap="square" rtlCol="0">
            <a:spAutoFit/>
          </a:bodyPr>
          <a:lstStyle/>
          <a:p>
            <a:r>
              <a:rPr lang="en-GB" dirty="0" smtClean="0"/>
              <a:t>2. Carefully read all of the emails sent about your Adventurous Journey</a:t>
            </a:r>
            <a:endParaRPr lang="en-GB" dirty="0"/>
          </a:p>
        </p:txBody>
      </p:sp>
      <p:sp>
        <p:nvSpPr>
          <p:cNvPr id="8" name="TextBox 7"/>
          <p:cNvSpPr txBox="1"/>
          <p:nvPr/>
        </p:nvSpPr>
        <p:spPr>
          <a:xfrm>
            <a:off x="350981" y="2346143"/>
            <a:ext cx="11443855" cy="646331"/>
          </a:xfrm>
          <a:prstGeom prst="rect">
            <a:avLst/>
          </a:prstGeom>
          <a:noFill/>
        </p:spPr>
        <p:txBody>
          <a:bodyPr wrap="square" rtlCol="0">
            <a:spAutoFit/>
          </a:bodyPr>
          <a:lstStyle/>
          <a:p>
            <a:r>
              <a:rPr lang="en-GB" dirty="0" smtClean="0"/>
              <a:t>3. Spend a long time reading the kit list and asking your parents/</a:t>
            </a:r>
            <a:r>
              <a:rPr lang="en-GB" dirty="0" err="1" smtClean="0"/>
              <a:t>gaurdians</a:t>
            </a:r>
            <a:r>
              <a:rPr lang="en-GB" dirty="0" smtClean="0"/>
              <a:t> for their help, weeks in advance in case required kit is not available in shops that sell DofE related equipment </a:t>
            </a:r>
            <a:endParaRPr lang="en-GB" dirty="0"/>
          </a:p>
        </p:txBody>
      </p:sp>
      <p:sp>
        <p:nvSpPr>
          <p:cNvPr id="9" name="TextBox 8"/>
          <p:cNvSpPr txBox="1"/>
          <p:nvPr/>
        </p:nvSpPr>
        <p:spPr>
          <a:xfrm>
            <a:off x="397162" y="3131342"/>
            <a:ext cx="11397673" cy="646331"/>
          </a:xfrm>
          <a:prstGeom prst="rect">
            <a:avLst/>
          </a:prstGeom>
          <a:noFill/>
        </p:spPr>
        <p:txBody>
          <a:bodyPr wrap="square" rtlCol="0">
            <a:spAutoFit/>
          </a:bodyPr>
          <a:lstStyle/>
          <a:p>
            <a:r>
              <a:rPr lang="en-GB" dirty="0" smtClean="0"/>
              <a:t>4. Completing the </a:t>
            </a:r>
            <a:r>
              <a:rPr lang="en-GB" dirty="0" err="1" smtClean="0"/>
              <a:t>the</a:t>
            </a:r>
            <a:r>
              <a:rPr lang="en-GB" dirty="0" smtClean="0"/>
              <a:t> route cards and meal plans before the deadline and carefully delegating work to all members of your walking group</a:t>
            </a:r>
            <a:endParaRPr lang="en-GB" dirty="0"/>
          </a:p>
        </p:txBody>
      </p:sp>
      <p:sp>
        <p:nvSpPr>
          <p:cNvPr id="10" name="TextBox 9"/>
          <p:cNvSpPr txBox="1"/>
          <p:nvPr/>
        </p:nvSpPr>
        <p:spPr>
          <a:xfrm>
            <a:off x="397162" y="3916541"/>
            <a:ext cx="10917381" cy="369332"/>
          </a:xfrm>
          <a:prstGeom prst="rect">
            <a:avLst/>
          </a:prstGeom>
          <a:noFill/>
        </p:spPr>
        <p:txBody>
          <a:bodyPr wrap="square" rtlCol="0">
            <a:spAutoFit/>
          </a:bodyPr>
          <a:lstStyle/>
          <a:p>
            <a:r>
              <a:rPr lang="en-GB" dirty="0" smtClean="0"/>
              <a:t>5. Being extra kind and friendly to members of your walking group in the weeks leading up to your AJ</a:t>
            </a:r>
            <a:endParaRPr lang="en-GB" dirty="0"/>
          </a:p>
        </p:txBody>
      </p:sp>
      <p:sp>
        <p:nvSpPr>
          <p:cNvPr id="11" name="TextBox 10"/>
          <p:cNvSpPr txBox="1"/>
          <p:nvPr/>
        </p:nvSpPr>
        <p:spPr>
          <a:xfrm>
            <a:off x="397162" y="4424741"/>
            <a:ext cx="11120583" cy="369332"/>
          </a:xfrm>
          <a:prstGeom prst="rect">
            <a:avLst/>
          </a:prstGeom>
          <a:noFill/>
        </p:spPr>
        <p:txBody>
          <a:bodyPr wrap="square" rtlCol="0">
            <a:spAutoFit/>
          </a:bodyPr>
          <a:lstStyle/>
          <a:p>
            <a:r>
              <a:rPr lang="en-GB" dirty="0" smtClean="0"/>
              <a:t>6. Concentrating on getting good quality sleep in the week leading up to the AJ</a:t>
            </a:r>
            <a:endParaRPr lang="en-GB" dirty="0"/>
          </a:p>
        </p:txBody>
      </p:sp>
      <p:sp>
        <p:nvSpPr>
          <p:cNvPr id="12" name="TextBox 11"/>
          <p:cNvSpPr txBox="1"/>
          <p:nvPr/>
        </p:nvSpPr>
        <p:spPr>
          <a:xfrm>
            <a:off x="364834" y="4932941"/>
            <a:ext cx="11185237" cy="369332"/>
          </a:xfrm>
          <a:prstGeom prst="rect">
            <a:avLst/>
          </a:prstGeom>
          <a:noFill/>
        </p:spPr>
        <p:txBody>
          <a:bodyPr wrap="square" rtlCol="0">
            <a:spAutoFit/>
          </a:bodyPr>
          <a:lstStyle/>
          <a:p>
            <a:r>
              <a:rPr lang="en-GB" dirty="0" smtClean="0"/>
              <a:t>7. Bringing all of your equipment to the kit check (the kit check takes place two days before the AJ)</a:t>
            </a:r>
            <a:endParaRPr lang="en-GB" dirty="0"/>
          </a:p>
        </p:txBody>
      </p:sp>
      <p:sp>
        <p:nvSpPr>
          <p:cNvPr id="13" name="TextBox 12"/>
          <p:cNvSpPr txBox="1"/>
          <p:nvPr/>
        </p:nvSpPr>
        <p:spPr>
          <a:xfrm>
            <a:off x="397162" y="5532582"/>
            <a:ext cx="11443856" cy="369332"/>
          </a:xfrm>
          <a:prstGeom prst="rect">
            <a:avLst/>
          </a:prstGeom>
          <a:noFill/>
        </p:spPr>
        <p:txBody>
          <a:bodyPr wrap="square" rtlCol="0">
            <a:spAutoFit/>
          </a:bodyPr>
          <a:lstStyle/>
          <a:p>
            <a:r>
              <a:rPr lang="en-GB" dirty="0" smtClean="0"/>
              <a:t>8. Spending a long time on your meal plan and create tasty meals and snacks to keep you well nourished </a:t>
            </a:r>
            <a:endParaRPr lang="en-GB" dirty="0"/>
          </a:p>
        </p:txBody>
      </p:sp>
      <p:sp>
        <p:nvSpPr>
          <p:cNvPr id="14" name="TextBox 13"/>
          <p:cNvSpPr txBox="1"/>
          <p:nvPr/>
        </p:nvSpPr>
        <p:spPr>
          <a:xfrm>
            <a:off x="397162" y="6040782"/>
            <a:ext cx="11323780" cy="378690"/>
          </a:xfrm>
          <a:prstGeom prst="rect">
            <a:avLst/>
          </a:prstGeom>
          <a:noFill/>
        </p:spPr>
        <p:txBody>
          <a:bodyPr wrap="square" rtlCol="0">
            <a:spAutoFit/>
          </a:bodyPr>
          <a:lstStyle/>
          <a:p>
            <a:r>
              <a:rPr lang="en-GB" dirty="0" smtClean="0"/>
              <a:t>9. If you are feeling nervous about your AJ asking a teacher for advice</a:t>
            </a:r>
            <a:endParaRPr lang="en-GB" dirty="0"/>
          </a:p>
        </p:txBody>
      </p:sp>
    </p:spTree>
    <p:extLst>
      <p:ext uri="{BB962C8B-B14F-4D97-AF65-F5344CB8AC3E}">
        <p14:creationId xmlns:p14="http://schemas.microsoft.com/office/powerpoint/2010/main" val="1704635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Watch this clip (start to 3:40 </a:t>
            </a:r>
            <a:r>
              <a:rPr lang="en-GB" dirty="0" err="1" smtClean="0"/>
              <a:t>mins</a:t>
            </a:r>
            <a:r>
              <a:rPr lang="en-GB" dirty="0" smtClean="0"/>
              <a:t>) from previous participants</a:t>
            </a:r>
            <a:endParaRPr lang="en-GB" dirty="0"/>
          </a:p>
        </p:txBody>
      </p:sp>
      <p:sp>
        <p:nvSpPr>
          <p:cNvPr id="3" name="Content Placeholder 2"/>
          <p:cNvSpPr>
            <a:spLocks noGrp="1"/>
          </p:cNvSpPr>
          <p:nvPr>
            <p:ph idx="1"/>
          </p:nvPr>
        </p:nvSpPr>
        <p:spPr>
          <a:xfrm>
            <a:off x="838200" y="2961698"/>
            <a:ext cx="10515600" cy="1850448"/>
          </a:xfrm>
        </p:spPr>
        <p:txBody>
          <a:bodyPr>
            <a:normAutofit/>
          </a:bodyPr>
          <a:lstStyle/>
          <a:p>
            <a:pPr marL="0" indent="0">
              <a:buNone/>
            </a:pPr>
            <a:r>
              <a:rPr lang="en-GB" sz="3600" dirty="0">
                <a:hlinkClick r:id="rId2"/>
              </a:rPr>
              <a:t>https://</a:t>
            </a:r>
            <a:r>
              <a:rPr lang="en-GB" sz="3600" dirty="0" smtClean="0">
                <a:hlinkClick r:id="rId2"/>
              </a:rPr>
              <a:t>drive.google.com/file/d/1e2u3xV6BVeQUuE-IddwkQVvVy5TxsOgC/view?usp=sharing</a:t>
            </a:r>
            <a:r>
              <a:rPr lang="en-GB" sz="3600" dirty="0" smtClean="0"/>
              <a:t> </a:t>
            </a:r>
            <a:endParaRPr lang="en-GB" sz="3600" dirty="0"/>
          </a:p>
        </p:txBody>
      </p:sp>
      <p:sp>
        <p:nvSpPr>
          <p:cNvPr id="4" name="Rounded Rectangle 3"/>
          <p:cNvSpPr/>
          <p:nvPr/>
        </p:nvSpPr>
        <p:spPr>
          <a:xfrm>
            <a:off x="838200" y="4812146"/>
            <a:ext cx="10515600" cy="14408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Keep in mind the comments made by previous participants in mind as you complete the next two activities </a:t>
            </a:r>
            <a:endParaRPr lang="en-GB" sz="2800" dirty="0"/>
          </a:p>
        </p:txBody>
      </p:sp>
    </p:spTree>
    <p:extLst>
      <p:ext uri="{BB962C8B-B14F-4D97-AF65-F5344CB8AC3E}">
        <p14:creationId xmlns:p14="http://schemas.microsoft.com/office/powerpoint/2010/main" val="3064948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24363" y="674469"/>
            <a:ext cx="6604001" cy="646331"/>
          </a:xfrm>
          <a:prstGeom prst="rect">
            <a:avLst/>
          </a:prstGeom>
          <a:noFill/>
          <a:ln w="38100">
            <a:solidFill>
              <a:srgbClr val="FFC000"/>
            </a:solidFill>
          </a:ln>
        </p:spPr>
        <p:txBody>
          <a:bodyPr wrap="square" rtlCol="0">
            <a:spAutoFit/>
          </a:bodyPr>
          <a:lstStyle/>
          <a:p>
            <a:r>
              <a:rPr lang="en-GB" dirty="0" smtClean="0"/>
              <a:t>Activity: In groups of four discuss the CMM (commonly made mistakes) and their implications for your AJ</a:t>
            </a:r>
            <a:endParaRPr lang="en-GB" dirty="0"/>
          </a:p>
        </p:txBody>
      </p:sp>
      <p:sp>
        <p:nvSpPr>
          <p:cNvPr id="3" name="Oval 2"/>
          <p:cNvSpPr/>
          <p:nvPr/>
        </p:nvSpPr>
        <p:spPr>
          <a:xfrm>
            <a:off x="369455" y="1745672"/>
            <a:ext cx="3149600" cy="17456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The meal plan is not important, we will just eat mamma noodles for our evening meal</a:t>
            </a:r>
            <a:endParaRPr lang="en-GB" dirty="0"/>
          </a:p>
        </p:txBody>
      </p:sp>
      <p:sp>
        <p:nvSpPr>
          <p:cNvPr id="6" name="Oval 5"/>
          <p:cNvSpPr/>
          <p:nvPr/>
        </p:nvSpPr>
        <p:spPr>
          <a:xfrm>
            <a:off x="7846291" y="1690255"/>
            <a:ext cx="3796146" cy="1625599"/>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smtClean="0"/>
              <a:t>I don’t need hiking shoes, I walk to 7-11 in my trainers all the time and my feet are okay</a:t>
            </a:r>
            <a:endParaRPr lang="en-GB" dirty="0"/>
          </a:p>
        </p:txBody>
      </p:sp>
      <p:sp>
        <p:nvSpPr>
          <p:cNvPr id="7" name="Oval 6"/>
          <p:cNvSpPr/>
          <p:nvPr/>
        </p:nvSpPr>
        <p:spPr>
          <a:xfrm>
            <a:off x="286327" y="3713018"/>
            <a:ext cx="3676072" cy="18288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smtClean="0"/>
              <a:t>The kit check is on Wednesday but it is okay as I will be going to Decathlon on Tuesday night</a:t>
            </a:r>
            <a:endParaRPr lang="en-GB" dirty="0"/>
          </a:p>
        </p:txBody>
      </p:sp>
      <p:sp>
        <p:nvSpPr>
          <p:cNvPr id="8" name="Oval 7"/>
          <p:cNvSpPr/>
          <p:nvPr/>
        </p:nvSpPr>
        <p:spPr>
          <a:xfrm>
            <a:off x="3934691" y="1533236"/>
            <a:ext cx="3223491" cy="1690255"/>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dirty="0" smtClean="0"/>
              <a:t>I am a bit confused about the AJ, I wont read the email again, instead I will ask my friend</a:t>
            </a:r>
            <a:endParaRPr lang="en-GB" dirty="0"/>
          </a:p>
        </p:txBody>
      </p:sp>
      <p:sp>
        <p:nvSpPr>
          <p:cNvPr id="9" name="Oval 8"/>
          <p:cNvSpPr/>
          <p:nvPr/>
        </p:nvSpPr>
        <p:spPr>
          <a:xfrm>
            <a:off x="8492836" y="3491345"/>
            <a:ext cx="3625273" cy="2050473"/>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GB" dirty="0" smtClean="0"/>
              <a:t>I asked someone that went on the trip last year and they said I do not need something that is on the kit list so I will not bring it</a:t>
            </a:r>
            <a:endParaRPr lang="en-GB" dirty="0"/>
          </a:p>
        </p:txBody>
      </p:sp>
      <p:sp>
        <p:nvSpPr>
          <p:cNvPr id="10" name="Oval 9"/>
          <p:cNvSpPr/>
          <p:nvPr/>
        </p:nvSpPr>
        <p:spPr>
          <a:xfrm>
            <a:off x="4717472" y="3454400"/>
            <a:ext cx="3251200" cy="2041237"/>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I am really nervous about my AJ but Mr Clarke will think its silly if I go to speak to him about it</a:t>
            </a:r>
            <a:endParaRPr lang="en-GB" dirty="0"/>
          </a:p>
        </p:txBody>
      </p:sp>
      <p:sp>
        <p:nvSpPr>
          <p:cNvPr id="11" name="Rounded Rectangle 10"/>
          <p:cNvSpPr/>
          <p:nvPr/>
        </p:nvSpPr>
        <p:spPr>
          <a:xfrm>
            <a:off x="2964873" y="5652655"/>
            <a:ext cx="3454400" cy="108065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My walking group are my friends, I cant wait to spend all night chatting to them on the first night of the AJ</a:t>
            </a:r>
            <a:endParaRPr lang="en-GB" dirty="0"/>
          </a:p>
        </p:txBody>
      </p:sp>
      <p:sp>
        <p:nvSpPr>
          <p:cNvPr id="12" name="Rounded Rectangle 11"/>
          <p:cNvSpPr/>
          <p:nvPr/>
        </p:nvSpPr>
        <p:spPr>
          <a:xfrm>
            <a:off x="7056582" y="5541818"/>
            <a:ext cx="2687782" cy="11914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 know my fitness could be better but I am too busy to exercise in the lead up to the AJ</a:t>
            </a:r>
            <a:endParaRPr lang="en-GB" dirty="0"/>
          </a:p>
        </p:txBody>
      </p:sp>
    </p:spTree>
    <p:extLst>
      <p:ext uri="{BB962C8B-B14F-4D97-AF65-F5344CB8AC3E}">
        <p14:creationId xmlns:p14="http://schemas.microsoft.com/office/powerpoint/2010/main" val="2326546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26837" y="1219199"/>
            <a:ext cx="10880436" cy="2246769"/>
          </a:xfrm>
          <a:prstGeom prst="rect">
            <a:avLst/>
          </a:prstGeom>
          <a:noFill/>
          <a:ln w="57150">
            <a:solidFill>
              <a:schemeClr val="accent2"/>
            </a:solidFill>
          </a:ln>
        </p:spPr>
        <p:txBody>
          <a:bodyPr wrap="square" rtlCol="0">
            <a:spAutoFit/>
          </a:bodyPr>
          <a:lstStyle/>
          <a:p>
            <a:r>
              <a:rPr lang="en-GB" sz="2800" dirty="0" smtClean="0"/>
              <a:t>Activity: With a partner, think about what you need to do during your expedition to be as comfortable and have fun during your AJ. Come up with at least 5 points then share them with a group next to you to compare points. </a:t>
            </a:r>
          </a:p>
          <a:p>
            <a:r>
              <a:rPr lang="en-GB" sz="2800" dirty="0" smtClean="0"/>
              <a:t>You should include the following points:</a:t>
            </a:r>
            <a:endParaRPr lang="en-GB" sz="2800" dirty="0"/>
          </a:p>
        </p:txBody>
      </p:sp>
      <p:sp>
        <p:nvSpPr>
          <p:cNvPr id="2" name="Rounded Rectangle 1"/>
          <p:cNvSpPr/>
          <p:nvPr/>
        </p:nvSpPr>
        <p:spPr>
          <a:xfrm>
            <a:off x="1274618" y="4239491"/>
            <a:ext cx="3731491" cy="2078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Including all members of the groups with navigation and camp craft activities</a:t>
            </a:r>
            <a:endParaRPr lang="en-GB" sz="2800" dirty="0"/>
          </a:p>
        </p:txBody>
      </p:sp>
      <p:sp>
        <p:nvSpPr>
          <p:cNvPr id="3" name="Rounded Rectangle 2"/>
          <p:cNvSpPr/>
          <p:nvPr/>
        </p:nvSpPr>
        <p:spPr>
          <a:xfrm>
            <a:off x="6391564" y="4239491"/>
            <a:ext cx="5052291" cy="207818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800" dirty="0" smtClean="0"/>
              <a:t>Self-care such as, eating and drinking enough and first aid (sun cream and blisters)</a:t>
            </a:r>
            <a:endParaRPr lang="en-GB" sz="2800" dirty="0"/>
          </a:p>
        </p:txBody>
      </p:sp>
    </p:spTree>
    <p:extLst>
      <p:ext uri="{BB962C8B-B14F-4D97-AF65-F5344CB8AC3E}">
        <p14:creationId xmlns:p14="http://schemas.microsoft.com/office/powerpoint/2010/main" val="4086313311"/>
      </p:ext>
    </p:extLst>
  </p:cSld>
  <p:clrMapOvr>
    <a:masterClrMapping/>
  </p:clrMapOvr>
</p:sld>
</file>

<file path=ppt/theme/theme1.xml><?xml version="1.0" encoding="utf-8"?>
<a:theme xmlns:a="http://schemas.openxmlformats.org/drawingml/2006/main" name="Dof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ofE theme" id="{46B6A4E4-A440-485F-BFFB-608CBBA0AA14}" vid="{4DAC2D7D-E8C2-47C2-81BB-D896C5B64457}"/>
    </a:ext>
  </a:extLst>
</a:theme>
</file>

<file path=docProps/app.xml><?xml version="1.0" encoding="utf-8"?>
<Properties xmlns="http://schemas.openxmlformats.org/officeDocument/2006/extended-properties" xmlns:vt="http://schemas.openxmlformats.org/officeDocument/2006/docPropsVTypes">
  <Template>DofE theme</Template>
  <TotalTime>104</TotalTime>
  <Words>637</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DofE theme</vt:lpstr>
      <vt:lpstr>PowerPoint Presentation</vt:lpstr>
      <vt:lpstr>PowerPoint Presentation</vt:lpstr>
      <vt:lpstr>PowerPoint Presentation</vt:lpstr>
      <vt:lpstr>Watch this clip (start to 3:40 mins) from previous participants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Kieran Clarke</dc:creator>
  <cp:lastModifiedBy>Kieran Clarke</cp:lastModifiedBy>
  <cp:revision>12</cp:revision>
  <dcterms:created xsi:type="dcterms:W3CDTF">2021-06-23T02:35:13Z</dcterms:created>
  <dcterms:modified xsi:type="dcterms:W3CDTF">2021-06-23T04:19:28Z</dcterms:modified>
</cp:coreProperties>
</file>